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5" r:id="rId2"/>
    <p:sldMasterId id="2147483707" r:id="rId3"/>
    <p:sldMasterId id="214748372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67" r:id="rId8"/>
    <p:sldId id="268" r:id="rId9"/>
    <p:sldId id="269" r:id="rId10"/>
    <p:sldId id="259" r:id="rId11"/>
    <p:sldId id="270" r:id="rId12"/>
    <p:sldId id="271" r:id="rId13"/>
    <p:sldId id="260" r:id="rId14"/>
    <p:sldId id="261" r:id="rId15"/>
    <p:sldId id="262" r:id="rId16"/>
    <p:sldId id="449" r:id="rId17"/>
    <p:sldId id="450" r:id="rId18"/>
    <p:sldId id="272" r:id="rId19"/>
    <p:sldId id="273" r:id="rId20"/>
    <p:sldId id="264" r:id="rId21"/>
    <p:sldId id="310" r:id="rId22"/>
    <p:sldId id="311" r:id="rId23"/>
    <p:sldId id="312" r:id="rId24"/>
    <p:sldId id="274" r:id="rId25"/>
    <p:sldId id="275" r:id="rId26"/>
    <p:sldId id="263" r:id="rId27"/>
    <p:sldId id="286" r:id="rId28"/>
    <p:sldId id="457" r:id="rId29"/>
    <p:sldId id="451" r:id="rId30"/>
    <p:sldId id="453" r:id="rId31"/>
    <p:sldId id="454" r:id="rId32"/>
    <p:sldId id="36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6754" autoAdjust="0"/>
  </p:normalViewPr>
  <p:slideViewPr>
    <p:cSldViewPr snapToGrid="0">
      <p:cViewPr varScale="1">
        <p:scale>
          <a:sx n="76" d="100"/>
          <a:sy n="76" d="100"/>
        </p:scale>
        <p:origin x="132" y="29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47B675-3526-48C8-8E86-C0F4B21D8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EE87AB-2347-47D9-8244-9D25EEAB4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E2753A-D946-4712-B14D-818734C6B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C189-7302-406A-B977-0A53B04A8A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487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CDCAD9-0E0A-4E65-8AE6-7159353CF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3BB49-CEFE-406D-BD2F-855D1F549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DA61E-B251-416A-987A-A4C8DA5FF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2665-85CB-4C79-B59C-3B3C5DEDD0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22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748D22-D616-48E6-8658-4B6978422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7AA1B-CC52-4BEA-BF7E-723DB9ECB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4B861-DEE0-47B6-A00C-EF1C788BB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DECF-485D-4975-B67A-8D0D792CD2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022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5FB40-8FA5-446F-9CFF-2880DCFB4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FC106-2C89-449C-A28D-679EAE0B1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E7957-BC39-41EB-8190-5D514B86D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9BE7-233E-4A16-82EE-DD569DFCC5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3834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9D597E-91EE-41A6-A428-6F7DE79C3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D12F8A-9865-445A-8A05-0F3FB1F9B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0F3AEC-B1B5-4454-8F1C-C96AFC2FE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9FC9-0ED0-4012-BAC1-F115C971BF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08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C6268-DB63-4133-B657-F4E0861DF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7532D0-5814-4479-90D3-52A57C960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FFC9F9-74E6-4301-AC0B-A6279ECB4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F26A-E1B1-4813-AE09-32AE2634F7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16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B0763B-4716-43CE-923F-867FFD4D9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030709-7977-4F01-A382-C8E533853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F80D79-ED00-4466-A64F-BAA9B7A80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A919-DB2A-4DBD-B35C-C2E3CEDED0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308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7317-CFF4-4305-9AEE-0F9CDA31E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44B55-FB52-4021-A78D-92830B39E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A29B6-4D4F-4D44-8C93-F909BC194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A0B1-48E2-4FD1-8413-8682B11B1D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36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929F-F401-4D7B-A44C-41B2F656C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72F14-1F74-4FAF-82FB-503D85F30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C2248-E28C-4412-A85A-B7520E31D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8ACC-D904-4170-8914-2A40A30C3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053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89578-9655-41A3-85DD-78A40FADE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BC4F6-6C59-489E-8832-33E07AFC2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8318F-FE7F-4001-B6B4-6C41D4221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8DAC-7931-448A-8FCF-48267F6822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6746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035D3E-A436-4D24-B070-41A7DEF37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CE93BF-CC0C-449F-9FE4-8DE292DBC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CC773F-5809-4464-8422-43AD3A8E0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529E-E148-4491-BA88-F8FA0765CB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34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3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15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4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40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1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241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53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79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46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27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FB9C-2F3C-4A96-97EF-767AAFC96AC5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EDA7-1200-405C-8634-4B0A660FB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48049"/>
            <a:ext cx="867343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44717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38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65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54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27560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77446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091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3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1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418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0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A24F5C-37DA-4A79-87BC-32C89E076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BF18A7-9CD0-42E9-B667-530E81E49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5C6C46-4014-4C1C-88D4-7E4DF9EEA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AF8DD7-5C3A-4A50-9DF0-41D0349E91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45AFA7-399B-4F92-A796-1E8975E4B4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0C9E00-DD3B-4BC8-9BF9-523694434D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792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071EF4-5DF5-4AE0-816D-0E0305A625AF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9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2" r:id="rId13"/>
    <p:sldLayoutId id="2147483723" r:id="rId14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2302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5024" y="2386015"/>
            <a:ext cx="11361600" cy="1171580"/>
          </a:xfrm>
        </p:spPr>
        <p:txBody>
          <a:bodyPr/>
          <a:lstStyle/>
          <a:p>
            <a:r>
              <a:rPr lang="cs-CZ" dirty="0"/>
              <a:t>EXCITABILNÍ MEMBRÁNA.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ELEKTRICKÝ PŘENOS INFORMACE.</a:t>
            </a:r>
          </a:p>
        </p:txBody>
      </p:sp>
    </p:spTree>
    <p:extLst>
      <p:ext uri="{BB962C8B-B14F-4D97-AF65-F5344CB8AC3E}">
        <p14:creationId xmlns:p14="http://schemas.microsoft.com/office/powerpoint/2010/main" val="397301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42626" y="637020"/>
            <a:ext cx="2544763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AKČNÍ  NAPĚTÍ</a:t>
            </a:r>
            <a:endParaRPr lang="en-GB" altLang="cs-CZ" b="1">
              <a:solidFill>
                <a:srgbClr val="FF000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467134" y="1951771"/>
            <a:ext cx="7344816" cy="3441824"/>
            <a:chOff x="2020888" y="1219200"/>
            <a:chExt cx="6891337" cy="3225800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7010400" y="2595563"/>
              <a:ext cx="1901825" cy="833437"/>
              <a:chOff x="2552" y="1833"/>
              <a:chExt cx="1198" cy="525"/>
            </a:xfrm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2552" y="1833"/>
                <a:ext cx="1198" cy="2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>
                    <a:solidFill>
                      <a:srgbClr val="FFFF00"/>
                    </a:solidFill>
                  </a:rPr>
                  <a:t>Koncentrační spád</a:t>
                </a:r>
                <a:endParaRPr lang="en-GB" altLang="cs-CZ" sz="180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2552" y="2121"/>
                <a:ext cx="1022" cy="2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>
                    <a:solidFill>
                      <a:srgbClr val="339966"/>
                    </a:solidFill>
                  </a:rPr>
                  <a:t>Elektrický spád</a:t>
                </a:r>
                <a:endParaRPr lang="en-GB" altLang="cs-CZ" sz="1800">
                  <a:solidFill>
                    <a:srgbClr val="339966"/>
                  </a:solidFill>
                </a:endParaRPr>
              </a:p>
            </p:txBody>
          </p:sp>
        </p:grp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170113" y="1728788"/>
              <a:ext cx="4286250" cy="23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133600" y="28194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020888" y="1362075"/>
              <a:ext cx="4443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>
                  <a:solidFill>
                    <a:srgbClr val="FF0000"/>
                  </a:solidFill>
                </a:rPr>
                <a:t>+ + + + + +           </a:t>
              </a:r>
              <a:r>
                <a:rPr lang="cs-CZ" altLang="cs-CZ" sz="2000" b="1" dirty="0">
                  <a:solidFill>
                    <a:schemeClr val="accent2"/>
                  </a:solidFill>
                </a:rPr>
                <a:t>- - - - - - - - -        </a:t>
              </a:r>
              <a:r>
                <a:rPr lang="cs-CZ" altLang="cs-CZ" sz="1800" dirty="0">
                  <a:solidFill>
                    <a:srgbClr val="FF0000"/>
                  </a:solidFill>
                </a:rPr>
                <a:t> + + + + </a:t>
              </a:r>
              <a:endParaRPr lang="en-GB" altLang="cs-CZ" sz="18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20888" y="2833688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170113" y="2955925"/>
              <a:ext cx="441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- - - - - - - -       </a:t>
              </a:r>
              <a:r>
                <a:rPr lang="cs-CZ" altLang="cs-CZ" sz="1800">
                  <a:solidFill>
                    <a:srgbClr val="FF0000"/>
                  </a:solidFill>
                </a:rPr>
                <a:t>+ + + + + + +           </a:t>
              </a:r>
              <a:r>
                <a:rPr lang="cs-CZ" altLang="cs-CZ" sz="2000" b="1">
                  <a:solidFill>
                    <a:schemeClr val="accent2"/>
                  </a:solidFill>
                </a:rPr>
                <a:t>- - - - -  </a:t>
              </a:r>
              <a:endParaRPr lang="en-GB" altLang="cs-CZ" sz="2000" b="1">
                <a:solidFill>
                  <a:schemeClr val="accent2"/>
                </a:solidFill>
              </a:endParaRP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3484563" y="1500188"/>
              <a:ext cx="285750" cy="1852612"/>
            </a:xfrm>
            <a:prstGeom prst="downArrow">
              <a:avLst>
                <a:gd name="adj1" fmla="val 50000"/>
                <a:gd name="adj2" fmla="val 16208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179763" y="1500188"/>
              <a:ext cx="304800" cy="1852612"/>
            </a:xfrm>
            <a:prstGeom prst="downArrow">
              <a:avLst>
                <a:gd name="adj1" fmla="val 50000"/>
                <a:gd name="adj2" fmla="val 1519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151188" y="1219200"/>
              <a:ext cx="457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Na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 flipV="1">
              <a:off x="5313363" y="15001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flipV="1">
              <a:off x="5008563" y="15001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2322513" y="2057400"/>
              <a:ext cx="0" cy="533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2459038" y="2022475"/>
              <a:ext cx="7096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/>
                <a:t>gNa</a:t>
              </a:r>
              <a:endParaRPr lang="en-GB" altLang="cs-CZ" b="1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065713" y="35052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K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5980113" y="2057400"/>
              <a:ext cx="0" cy="533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6116638" y="2098675"/>
              <a:ext cx="1006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(E-E</a:t>
              </a:r>
              <a:r>
                <a:rPr lang="cs-CZ" altLang="cs-CZ" baseline="-25000"/>
                <a:t>K</a:t>
              </a:r>
              <a:r>
                <a:rPr lang="cs-CZ" altLang="cs-CZ"/>
                <a:t>)</a:t>
              </a:r>
              <a:endParaRPr lang="en-GB" altLang="cs-CZ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270125" y="3622675"/>
              <a:ext cx="22034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Depolarizace</a:t>
              </a:r>
            </a:p>
            <a:p>
              <a:pPr eaLnBrk="1" hangingPunct="1"/>
              <a:r>
                <a:rPr lang="cs-CZ" altLang="cs-CZ"/>
                <a:t>Transpolarizace </a:t>
              </a:r>
              <a:endParaRPr lang="en-GB" altLang="cs-CZ"/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5013325" y="3698875"/>
              <a:ext cx="1771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dirty="0" err="1"/>
                <a:t>Repolarizace</a:t>
              </a:r>
              <a:endParaRPr lang="en-GB" altLang="cs-CZ" dirty="0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5651411" y="5173046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Hyperpolarizace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137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Picture 2" descr="Figure1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24" y="961826"/>
            <a:ext cx="83772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6541216" y="6172025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/>
              <a:t>SIGMA RBI, www.sigma-aldrich.com</a:t>
            </a:r>
          </a:p>
        </p:txBody>
      </p:sp>
    </p:spTree>
    <p:extLst>
      <p:ext uri="{BB962C8B-B14F-4D97-AF65-F5344CB8AC3E}">
        <p14:creationId xmlns:p14="http://schemas.microsoft.com/office/powerpoint/2010/main" val="225649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195980" y="6373638"/>
            <a:ext cx="7920000" cy="252000"/>
          </a:xfrm>
        </p:spPr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208800" y="6057138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04067" y="346075"/>
            <a:ext cx="8741097" cy="6563644"/>
            <a:chOff x="79375" y="41275"/>
            <a:chExt cx="8741097" cy="6563644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9375" y="304800"/>
              <a:ext cx="4416425" cy="3124200"/>
              <a:chOff x="50" y="192"/>
              <a:chExt cx="2782" cy="1968"/>
            </a:xfrm>
          </p:grpSpPr>
          <p:sp>
            <p:nvSpPr>
              <p:cNvPr id="36" name="Line 2"/>
              <p:cNvSpPr>
                <a:spLocks noChangeShapeType="1"/>
              </p:cNvSpPr>
              <p:nvPr/>
            </p:nvSpPr>
            <p:spPr bwMode="auto">
              <a:xfrm>
                <a:off x="576" y="192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576" y="32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76" y="8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576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50" y="240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50mV</a:t>
                </a:r>
                <a:endParaRPr lang="en-GB" altLang="cs-CZ" sz="1800"/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98" y="1632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-100</a:t>
                </a:r>
                <a:endParaRPr lang="en-GB" altLang="cs-CZ" sz="1800"/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134" y="1200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-50</a:t>
                </a:r>
                <a:endParaRPr lang="en-GB" altLang="cs-CZ" sz="1800"/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194" y="72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0</a:t>
                </a:r>
                <a:endParaRPr lang="en-GB" altLang="cs-CZ" sz="1800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2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576" y="1440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816" y="336"/>
                <a:ext cx="96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Arc 20"/>
              <p:cNvSpPr>
                <a:spLocks/>
              </p:cNvSpPr>
              <p:nvPr/>
            </p:nvSpPr>
            <p:spPr bwMode="auto">
              <a:xfrm rot="5400000" flipH="1" flipV="1">
                <a:off x="690" y="1518"/>
                <a:ext cx="455" cy="300"/>
              </a:xfrm>
              <a:custGeom>
                <a:avLst/>
                <a:gdLst>
                  <a:gd name="T0" fmla="*/ 259 w 13733"/>
                  <a:gd name="T1" fmla="*/ 0 h 20135"/>
                  <a:gd name="T2" fmla="*/ 455 w 13733"/>
                  <a:gd name="T3" fmla="*/ 52 h 20135"/>
                  <a:gd name="T4" fmla="*/ 0 w 13733"/>
                  <a:gd name="T5" fmla="*/ 300 h 20135"/>
                  <a:gd name="T6" fmla="*/ 0 60000 65536"/>
                  <a:gd name="T7" fmla="*/ 0 60000 65536"/>
                  <a:gd name="T8" fmla="*/ 0 60000 65536"/>
                  <a:gd name="T9" fmla="*/ 0 w 13733"/>
                  <a:gd name="T10" fmla="*/ 0 h 20135"/>
                  <a:gd name="T11" fmla="*/ 13733 w 13733"/>
                  <a:gd name="T12" fmla="*/ 20135 h 20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33" h="20135" fill="none" extrusionOk="0">
                    <a:moveTo>
                      <a:pt x="7819" y="-1"/>
                    </a:moveTo>
                    <a:cubicBezTo>
                      <a:pt x="9961" y="832"/>
                      <a:pt x="11958" y="2000"/>
                      <a:pt x="13732" y="3462"/>
                    </a:cubicBezTo>
                  </a:path>
                  <a:path w="13733" h="20135" stroke="0" extrusionOk="0">
                    <a:moveTo>
                      <a:pt x="7819" y="-1"/>
                    </a:moveTo>
                    <a:cubicBezTo>
                      <a:pt x="9961" y="832"/>
                      <a:pt x="11958" y="2000"/>
                      <a:pt x="13732" y="3462"/>
                    </a:cubicBezTo>
                    <a:lnTo>
                      <a:pt x="0" y="20135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912" y="336"/>
                <a:ext cx="288" cy="1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Arc 22"/>
              <p:cNvSpPr>
                <a:spLocks/>
              </p:cNvSpPr>
              <p:nvPr/>
            </p:nvSpPr>
            <p:spPr bwMode="auto">
              <a:xfrm rot="5400000">
                <a:off x="1370" y="1464"/>
                <a:ext cx="144" cy="481"/>
              </a:xfrm>
              <a:custGeom>
                <a:avLst/>
                <a:gdLst>
                  <a:gd name="T0" fmla="*/ 1 w 22720"/>
                  <a:gd name="T1" fmla="*/ 0 h 43200"/>
                  <a:gd name="T2" fmla="*/ 0 w 22720"/>
                  <a:gd name="T3" fmla="*/ 481 h 43200"/>
                  <a:gd name="T4" fmla="*/ 7 w 22720"/>
                  <a:gd name="T5" fmla="*/ 241 h 43200"/>
                  <a:gd name="T6" fmla="*/ 0 60000 65536"/>
                  <a:gd name="T7" fmla="*/ 0 60000 65536"/>
                  <a:gd name="T8" fmla="*/ 0 60000 65536"/>
                  <a:gd name="T9" fmla="*/ 0 w 22720"/>
                  <a:gd name="T10" fmla="*/ 0 h 43200"/>
                  <a:gd name="T11" fmla="*/ 22720 w 2272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20" h="43200" fill="none" extrusionOk="0">
                    <a:moveTo>
                      <a:pt x="167" y="20"/>
                    </a:moveTo>
                    <a:cubicBezTo>
                      <a:pt x="485" y="6"/>
                      <a:pt x="802" y="-1"/>
                      <a:pt x="1120" y="0"/>
                    </a:cubicBezTo>
                    <a:cubicBezTo>
                      <a:pt x="13049" y="0"/>
                      <a:pt x="22720" y="9670"/>
                      <a:pt x="22720" y="21600"/>
                    </a:cubicBezTo>
                    <a:cubicBezTo>
                      <a:pt x="22720" y="33529"/>
                      <a:pt x="13049" y="43200"/>
                      <a:pt x="1120" y="43200"/>
                    </a:cubicBezTo>
                    <a:cubicBezTo>
                      <a:pt x="746" y="43200"/>
                      <a:pt x="373" y="43190"/>
                      <a:pt x="0" y="43170"/>
                    </a:cubicBezTo>
                  </a:path>
                  <a:path w="22720" h="43200" stroke="0" extrusionOk="0">
                    <a:moveTo>
                      <a:pt x="167" y="20"/>
                    </a:moveTo>
                    <a:cubicBezTo>
                      <a:pt x="485" y="6"/>
                      <a:pt x="802" y="-1"/>
                      <a:pt x="1120" y="0"/>
                    </a:cubicBezTo>
                    <a:cubicBezTo>
                      <a:pt x="13049" y="0"/>
                      <a:pt x="22720" y="9670"/>
                      <a:pt x="22720" y="21600"/>
                    </a:cubicBezTo>
                    <a:cubicBezTo>
                      <a:pt x="22720" y="33529"/>
                      <a:pt x="13049" y="43200"/>
                      <a:pt x="1120" y="43200"/>
                    </a:cubicBezTo>
                    <a:cubicBezTo>
                      <a:pt x="746" y="43200"/>
                      <a:pt x="373" y="43190"/>
                      <a:pt x="0" y="43170"/>
                    </a:cubicBezTo>
                    <a:lnTo>
                      <a:pt x="112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2286000" y="1905000"/>
              <a:ext cx="1684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chemeClr val="accent1"/>
                  </a:solidFill>
                </a:rPr>
                <a:t>prahové napětí</a:t>
              </a:r>
              <a:endParaRPr lang="en-GB" altLang="cs-CZ" sz="2000">
                <a:solidFill>
                  <a:schemeClr val="accent1"/>
                </a:solidFill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743200" y="2209800"/>
              <a:ext cx="16271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chemeClr val="accent1"/>
                  </a:solidFill>
                </a:rPr>
                <a:t>klidové napětí</a:t>
              </a:r>
              <a:endParaRPr lang="en-GB" altLang="cs-CZ" sz="2000">
                <a:solidFill>
                  <a:schemeClr val="accent1"/>
                </a:solidFill>
              </a:endParaRP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1431925" y="166688"/>
              <a:ext cx="1717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transpolarizace</a:t>
              </a:r>
              <a:endParaRPr lang="en-GB" altLang="cs-CZ" sz="2000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1828800" y="914400"/>
              <a:ext cx="1465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depolarizace</a:t>
              </a:r>
              <a:endParaRPr lang="en-GB" altLang="cs-CZ" sz="2000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981200" y="1371600"/>
              <a:ext cx="1422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repolarizace</a:t>
              </a:r>
              <a:endParaRPr lang="en-GB" altLang="cs-CZ" sz="2000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H="1">
              <a:off x="1371600" y="1143000"/>
              <a:ext cx="5334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>
              <a:off x="1752600" y="1600200"/>
              <a:ext cx="304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447800" y="3200400"/>
              <a:ext cx="1219200" cy="76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295400" y="2971800"/>
              <a:ext cx="3048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1295400" y="304800"/>
              <a:ext cx="0" cy="3124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1447800" y="304800"/>
              <a:ext cx="0" cy="31242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2819400" y="2819400"/>
              <a:ext cx="12652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FF0000"/>
                  </a:solidFill>
                </a:rPr>
                <a:t>influx sodíku</a:t>
              </a:r>
              <a:endParaRPr lang="en-GB" altLang="cs-CZ" sz="1600">
                <a:solidFill>
                  <a:srgbClr val="FF0000"/>
                </a:solidFill>
              </a:endParaRPr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2819400" y="3048000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chemeClr val="accent2"/>
                  </a:solidFill>
                </a:rPr>
                <a:t>eflux draslíku</a:t>
              </a:r>
              <a:endParaRPr lang="en-GB" altLang="cs-CZ" sz="1600">
                <a:solidFill>
                  <a:schemeClr val="accent2"/>
                </a:solidFill>
              </a:endParaRP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4022725" y="41275"/>
              <a:ext cx="2468563" cy="495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0000"/>
                  </a:solidFill>
                </a:rPr>
                <a:t>AKČNÍ NAPĚTÍ</a:t>
              </a:r>
              <a:endParaRPr lang="en-GB" altLang="cs-CZ" b="1">
                <a:solidFill>
                  <a:srgbClr val="FF0000"/>
                </a:solidFill>
              </a:endParaRP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2743200" y="2514600"/>
              <a:ext cx="180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hyperpolarizace</a:t>
              </a:r>
              <a:endParaRPr lang="en-GB" altLang="cs-CZ" sz="2000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H="1">
              <a:off x="2590800" y="2743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4096072" cy="1200329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cs-CZ" altLang="cs-CZ" sz="1800" dirty="0"/>
                <a:t>Jednotka vzruchové aktivity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dirty="0"/>
                <a:t>Reakce „Vše nebo nic“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dirty="0"/>
                <a:t>Šíření bez dekrementu („domino efekt“)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b="1" dirty="0" err="1">
                  <a:solidFill>
                    <a:srgbClr val="FF0000"/>
                  </a:solidFill>
                </a:rPr>
                <a:t>Refrakterita</a:t>
              </a:r>
              <a:endParaRPr lang="en-GB" altLang="cs-CZ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1905000" y="3886200"/>
              <a:ext cx="191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0000"/>
                  </a:solidFill>
                </a:rPr>
                <a:t>Lokální proud</a:t>
              </a:r>
              <a:endParaRPr lang="en-GB" altLang="cs-CZ">
                <a:solidFill>
                  <a:srgbClr val="FF0000"/>
                </a:solidFill>
              </a:endParaRPr>
            </a:p>
          </p:txBody>
        </p:sp>
        <p:pic>
          <p:nvPicPr>
            <p:cNvPr id="24" name="Picture 43" descr="membr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10000"/>
              <a:ext cx="3352800" cy="2370138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46"/>
            <p:cNvGrpSpPr>
              <a:grpSpLocks/>
            </p:cNvGrpSpPr>
            <p:nvPr/>
          </p:nvGrpSpPr>
          <p:grpSpPr bwMode="auto">
            <a:xfrm>
              <a:off x="1143000" y="4876800"/>
              <a:ext cx="3505200" cy="914400"/>
              <a:chOff x="144" y="2688"/>
              <a:chExt cx="2208" cy="576"/>
            </a:xfrm>
          </p:grpSpPr>
          <p:sp>
            <p:nvSpPr>
              <p:cNvPr id="34" name="Rectangle 44"/>
              <p:cNvSpPr>
                <a:spLocks noChangeArrowheads="1"/>
              </p:cNvSpPr>
              <p:nvPr/>
            </p:nvSpPr>
            <p:spPr bwMode="auto">
              <a:xfrm>
                <a:off x="144" y="2688"/>
                <a:ext cx="1104" cy="576"/>
              </a:xfrm>
              <a:prstGeom prst="rect">
                <a:avLst/>
              </a:prstGeom>
              <a:solidFill>
                <a:srgbClr val="FF7C8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5" name="Rectangle 45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104" cy="57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1279525" y="4972050"/>
              <a:ext cx="415925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FF0000"/>
                  </a:solidFill>
                </a:rPr>
                <a:t>+</a:t>
              </a:r>
              <a:endParaRPr lang="en-GB" altLang="cs-CZ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4114800" y="5006975"/>
              <a:ext cx="31908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chemeClr val="accent2"/>
                  </a:solidFill>
                </a:rPr>
                <a:t>-</a:t>
              </a:r>
              <a:endParaRPr lang="en-GB" altLang="cs-CZ" sz="3200" b="1">
                <a:solidFill>
                  <a:schemeClr val="accent2"/>
                </a:solidFill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687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depol.</a:t>
              </a:r>
              <a:endParaRPr lang="en-GB" altLang="cs-CZ" sz="1600"/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495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pol.</a:t>
              </a:r>
              <a:endParaRPr lang="en-GB" altLang="cs-CZ" sz="1600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2362200" y="5334000"/>
              <a:ext cx="10668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 flipH="1">
              <a:off x="2286000" y="4572000"/>
              <a:ext cx="1219200" cy="30480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2" name="AutoShape 54"/>
            <p:cNvSpPr>
              <a:spLocks noChangeArrowheads="1"/>
            </p:cNvSpPr>
            <p:nvPr/>
          </p:nvSpPr>
          <p:spPr bwMode="auto">
            <a:xfrm flipH="1" flipV="1">
              <a:off x="2286000" y="5791200"/>
              <a:ext cx="1219200" cy="30480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3" name="Text Box 55"/>
            <p:cNvSpPr txBox="1">
              <a:spLocks noChangeArrowheads="1"/>
            </p:cNvSpPr>
            <p:nvPr/>
          </p:nvSpPr>
          <p:spPr bwMode="auto">
            <a:xfrm>
              <a:off x="1577000" y="6147719"/>
              <a:ext cx="283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dirty="0"/>
                <a:t>Šíření s dekrementem</a:t>
              </a:r>
              <a:endParaRPr lang="en-GB" alt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26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ovéPole 153"/>
          <p:cNvSpPr txBox="1"/>
          <p:nvPr/>
        </p:nvSpPr>
        <p:spPr>
          <a:xfrm>
            <a:off x="8023351" y="486921"/>
            <a:ext cx="3260500" cy="217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Klidové napětí:</a:t>
            </a:r>
          </a:p>
          <a:p>
            <a:pPr>
              <a:lnSpc>
                <a:spcPts val="1800"/>
              </a:lnSpc>
            </a:pPr>
            <a:endParaRPr lang="cs-CZ" sz="2000" b="1" dirty="0"/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 membráně buňky za klidových podmínek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uvnitř buňky je záporný náboj, na povrchu buňky je kladný náboj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124442" y="591458"/>
            <a:ext cx="6961331" cy="6149910"/>
            <a:chOff x="-427492" y="448817"/>
            <a:chExt cx="7361752" cy="6149910"/>
          </a:xfrm>
        </p:grpSpPr>
        <p:grpSp>
          <p:nvGrpSpPr>
            <p:cNvPr id="111" name="Skupina 110"/>
            <p:cNvGrpSpPr>
              <a:grpSpLocks noChangeAspect="1"/>
            </p:cNvGrpSpPr>
            <p:nvPr/>
          </p:nvGrpSpPr>
          <p:grpSpPr>
            <a:xfrm>
              <a:off x="180760" y="2213192"/>
              <a:ext cx="6695496" cy="4364270"/>
              <a:chOff x="688517" y="668074"/>
              <a:chExt cx="5666263" cy="3901871"/>
            </a:xfrm>
          </p:grpSpPr>
          <p:sp>
            <p:nvSpPr>
              <p:cNvPr id="108" name="Obdélník 107"/>
              <p:cNvSpPr/>
              <p:nvPr/>
            </p:nvSpPr>
            <p:spPr>
              <a:xfrm>
                <a:off x="4975617" y="668074"/>
                <a:ext cx="1122428" cy="3577053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bdélník 109"/>
              <p:cNvSpPr/>
              <p:nvPr/>
            </p:nvSpPr>
            <p:spPr>
              <a:xfrm>
                <a:off x="2098835" y="673274"/>
                <a:ext cx="360000" cy="3577053"/>
              </a:xfrm>
              <a:prstGeom prst="rect">
                <a:avLst/>
              </a:prstGeom>
              <a:gradFill flip="none" rotWithShape="1">
                <a:gsLst>
                  <a:gs pos="0">
                    <a:srgbClr val="91FF89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9" name="Obdélník 108"/>
              <p:cNvSpPr/>
              <p:nvPr/>
            </p:nvSpPr>
            <p:spPr>
              <a:xfrm>
                <a:off x="2436619" y="668074"/>
                <a:ext cx="2709970" cy="3577053"/>
              </a:xfrm>
              <a:prstGeom prst="rect">
                <a:avLst/>
              </a:prstGeom>
              <a:gradFill flip="none" rotWithShape="1">
                <a:gsLst>
                  <a:gs pos="75000">
                    <a:srgbClr val="FFFF00"/>
                  </a:gs>
                  <a:gs pos="100000">
                    <a:srgbClr val="91FF8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7" name="Obdélník 106"/>
              <p:cNvSpPr/>
              <p:nvPr/>
            </p:nvSpPr>
            <p:spPr>
              <a:xfrm>
                <a:off x="1274594" y="668074"/>
                <a:ext cx="829047" cy="3577053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0" name="Přímá spojnice 79"/>
              <p:cNvCxnSpPr/>
              <p:nvPr/>
            </p:nvCxnSpPr>
            <p:spPr>
              <a:xfrm>
                <a:off x="1274594" y="770863"/>
                <a:ext cx="0" cy="349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/>
              <p:nvPr/>
            </p:nvCxnSpPr>
            <p:spPr>
              <a:xfrm flipH="1">
                <a:off x="1290221" y="4256285"/>
                <a:ext cx="475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ovéPole 82"/>
              <p:cNvSpPr txBox="1"/>
              <p:nvPr/>
            </p:nvSpPr>
            <p:spPr>
              <a:xfrm>
                <a:off x="2103641" y="4212226"/>
                <a:ext cx="648072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0</a:t>
                </a:r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3216798" y="4212226"/>
                <a:ext cx="648072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1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4329954" y="4212227"/>
                <a:ext cx="765674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2</a:t>
                </a:r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302574" y="984499"/>
                <a:ext cx="4571365" cy="2953451"/>
              </a:xfrm>
              <a:custGeom>
                <a:avLst/>
                <a:gdLst>
                  <a:gd name="connsiteX0" fmla="*/ 0 w 3700130"/>
                  <a:gd name="connsiteY0" fmla="*/ 2757806 h 2953113"/>
                  <a:gd name="connsiteX1" fmla="*/ 116958 w 3700130"/>
                  <a:gd name="connsiteY1" fmla="*/ 2332504 h 2953113"/>
                  <a:gd name="connsiteX2" fmla="*/ 435935 w 3700130"/>
                  <a:gd name="connsiteY2" fmla="*/ 748253 h 2953113"/>
                  <a:gd name="connsiteX3" fmla="*/ 595423 w 3700130"/>
                  <a:gd name="connsiteY3" fmla="*/ 3974 h 2953113"/>
                  <a:gd name="connsiteX4" fmla="*/ 818707 w 3700130"/>
                  <a:gd name="connsiteY4" fmla="*/ 482439 h 2953113"/>
                  <a:gd name="connsiteX5" fmla="*/ 1063256 w 3700130"/>
                  <a:gd name="connsiteY5" fmla="*/ 1120392 h 2953113"/>
                  <a:gd name="connsiteX6" fmla="*/ 1297172 w 3700130"/>
                  <a:gd name="connsiteY6" fmla="*/ 1737081 h 2953113"/>
                  <a:gd name="connsiteX7" fmla="*/ 1509823 w 3700130"/>
                  <a:gd name="connsiteY7" fmla="*/ 2311239 h 2953113"/>
                  <a:gd name="connsiteX8" fmla="*/ 1679944 w 3700130"/>
                  <a:gd name="connsiteY8" fmla="*/ 2821602 h 2953113"/>
                  <a:gd name="connsiteX9" fmla="*/ 1860698 w 3700130"/>
                  <a:gd name="connsiteY9" fmla="*/ 2949192 h 2953113"/>
                  <a:gd name="connsiteX10" fmla="*/ 2392326 w 3700130"/>
                  <a:gd name="connsiteY10" fmla="*/ 2906662 h 2953113"/>
                  <a:gd name="connsiteX11" fmla="*/ 2860158 w 3700130"/>
                  <a:gd name="connsiteY11" fmla="*/ 2768439 h 2953113"/>
                  <a:gd name="connsiteX12" fmla="*/ 3221665 w 3700130"/>
                  <a:gd name="connsiteY12" fmla="*/ 2736541 h 2953113"/>
                  <a:gd name="connsiteX13" fmla="*/ 3700130 w 3700130"/>
                  <a:gd name="connsiteY13" fmla="*/ 2736541 h 2953113"/>
                  <a:gd name="connsiteX0" fmla="*/ 0 w 4019106"/>
                  <a:gd name="connsiteY0" fmla="*/ 2800337 h 2953113"/>
                  <a:gd name="connsiteX1" fmla="*/ 435934 w 4019106"/>
                  <a:gd name="connsiteY1" fmla="*/ 2332504 h 2953113"/>
                  <a:gd name="connsiteX2" fmla="*/ 754911 w 4019106"/>
                  <a:gd name="connsiteY2" fmla="*/ 748253 h 2953113"/>
                  <a:gd name="connsiteX3" fmla="*/ 914399 w 4019106"/>
                  <a:gd name="connsiteY3" fmla="*/ 3974 h 2953113"/>
                  <a:gd name="connsiteX4" fmla="*/ 1137683 w 4019106"/>
                  <a:gd name="connsiteY4" fmla="*/ 482439 h 2953113"/>
                  <a:gd name="connsiteX5" fmla="*/ 1382232 w 4019106"/>
                  <a:gd name="connsiteY5" fmla="*/ 1120392 h 2953113"/>
                  <a:gd name="connsiteX6" fmla="*/ 1616148 w 4019106"/>
                  <a:gd name="connsiteY6" fmla="*/ 1737081 h 2953113"/>
                  <a:gd name="connsiteX7" fmla="*/ 1828799 w 4019106"/>
                  <a:gd name="connsiteY7" fmla="*/ 2311239 h 2953113"/>
                  <a:gd name="connsiteX8" fmla="*/ 1998920 w 4019106"/>
                  <a:gd name="connsiteY8" fmla="*/ 2821602 h 2953113"/>
                  <a:gd name="connsiteX9" fmla="*/ 2179674 w 4019106"/>
                  <a:gd name="connsiteY9" fmla="*/ 2949192 h 2953113"/>
                  <a:gd name="connsiteX10" fmla="*/ 2711302 w 4019106"/>
                  <a:gd name="connsiteY10" fmla="*/ 2906662 h 2953113"/>
                  <a:gd name="connsiteX11" fmla="*/ 3179134 w 4019106"/>
                  <a:gd name="connsiteY11" fmla="*/ 2768439 h 2953113"/>
                  <a:gd name="connsiteX12" fmla="*/ 3540641 w 4019106"/>
                  <a:gd name="connsiteY12" fmla="*/ 2736541 h 2953113"/>
                  <a:gd name="connsiteX13" fmla="*/ 4019106 w 4019106"/>
                  <a:gd name="connsiteY13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796901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283425"/>
                  <a:gd name="connsiteY0" fmla="*/ 2736381 h 2953451"/>
                  <a:gd name="connsiteX1" fmla="*/ 572180 w 4283425"/>
                  <a:gd name="connsiteY1" fmla="*/ 2705409 h 2953451"/>
                  <a:gd name="connsiteX2" fmla="*/ 865755 w 4283425"/>
                  <a:gd name="connsiteY2" fmla="*/ 2345255 h 2953451"/>
                  <a:gd name="connsiteX3" fmla="*/ 1052330 w 4283425"/>
                  <a:gd name="connsiteY3" fmla="*/ 761003 h 2953451"/>
                  <a:gd name="connsiteX4" fmla="*/ 1178718 w 4283425"/>
                  <a:gd name="connsiteY4" fmla="*/ 4312 h 2953451"/>
                  <a:gd name="connsiteX5" fmla="*/ 1440102 w 4283425"/>
                  <a:gd name="connsiteY5" fmla="*/ 482777 h 2953451"/>
                  <a:gd name="connsiteX6" fmla="*/ 1646551 w 4283425"/>
                  <a:gd name="connsiteY6" fmla="*/ 1120730 h 2953451"/>
                  <a:gd name="connsiteX7" fmla="*/ 1829667 w 4283425"/>
                  <a:gd name="connsiteY7" fmla="*/ 1712019 h 2953451"/>
                  <a:gd name="connsiteX8" fmla="*/ 2035820 w 4283425"/>
                  <a:gd name="connsiteY8" fmla="*/ 2298877 h 2953451"/>
                  <a:gd name="connsiteX9" fmla="*/ 2263239 w 4283425"/>
                  <a:gd name="connsiteY9" fmla="*/ 2821940 h 2953451"/>
                  <a:gd name="connsiteX10" fmla="*/ 2443993 w 4283425"/>
                  <a:gd name="connsiteY10" fmla="*/ 2949530 h 2953451"/>
                  <a:gd name="connsiteX11" fmla="*/ 2975621 w 4283425"/>
                  <a:gd name="connsiteY11" fmla="*/ 2907000 h 2953451"/>
                  <a:gd name="connsiteX12" fmla="*/ 3443453 w 4283425"/>
                  <a:gd name="connsiteY12" fmla="*/ 2768777 h 2953451"/>
                  <a:gd name="connsiteX13" fmla="*/ 3804960 w 4283425"/>
                  <a:gd name="connsiteY13" fmla="*/ 2736879 h 2953451"/>
                  <a:gd name="connsiteX14" fmla="*/ 4283425 w 4283425"/>
                  <a:gd name="connsiteY14" fmla="*/ 2736879 h 2953451"/>
                  <a:gd name="connsiteX0" fmla="*/ 0 w 4571365"/>
                  <a:gd name="connsiteY0" fmla="*/ 2736381 h 2953451"/>
                  <a:gd name="connsiteX1" fmla="*/ 860120 w 4571365"/>
                  <a:gd name="connsiteY1" fmla="*/ 2705409 h 2953451"/>
                  <a:gd name="connsiteX2" fmla="*/ 1153695 w 4571365"/>
                  <a:gd name="connsiteY2" fmla="*/ 2345255 h 2953451"/>
                  <a:gd name="connsiteX3" fmla="*/ 1340270 w 4571365"/>
                  <a:gd name="connsiteY3" fmla="*/ 761003 h 2953451"/>
                  <a:gd name="connsiteX4" fmla="*/ 1466658 w 4571365"/>
                  <a:gd name="connsiteY4" fmla="*/ 4312 h 2953451"/>
                  <a:gd name="connsiteX5" fmla="*/ 1728042 w 4571365"/>
                  <a:gd name="connsiteY5" fmla="*/ 482777 h 2953451"/>
                  <a:gd name="connsiteX6" fmla="*/ 1934491 w 4571365"/>
                  <a:gd name="connsiteY6" fmla="*/ 1120730 h 2953451"/>
                  <a:gd name="connsiteX7" fmla="*/ 2117607 w 4571365"/>
                  <a:gd name="connsiteY7" fmla="*/ 1712019 h 2953451"/>
                  <a:gd name="connsiteX8" fmla="*/ 2323760 w 4571365"/>
                  <a:gd name="connsiteY8" fmla="*/ 2298877 h 2953451"/>
                  <a:gd name="connsiteX9" fmla="*/ 2551179 w 4571365"/>
                  <a:gd name="connsiteY9" fmla="*/ 2821940 h 2953451"/>
                  <a:gd name="connsiteX10" fmla="*/ 2731933 w 4571365"/>
                  <a:gd name="connsiteY10" fmla="*/ 2949530 h 2953451"/>
                  <a:gd name="connsiteX11" fmla="*/ 3263561 w 4571365"/>
                  <a:gd name="connsiteY11" fmla="*/ 2907000 h 2953451"/>
                  <a:gd name="connsiteX12" fmla="*/ 3731393 w 4571365"/>
                  <a:gd name="connsiteY12" fmla="*/ 2768777 h 2953451"/>
                  <a:gd name="connsiteX13" fmla="*/ 4092900 w 4571365"/>
                  <a:gd name="connsiteY13" fmla="*/ 2736879 h 2953451"/>
                  <a:gd name="connsiteX14" fmla="*/ 4571365 w 4571365"/>
                  <a:gd name="connsiteY14" fmla="*/ 2736879 h 295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365" h="2953451">
                    <a:moveTo>
                      <a:pt x="0" y="2736381"/>
                    </a:moveTo>
                    <a:cubicBezTo>
                      <a:pt x="50947" y="2738377"/>
                      <a:pt x="786182" y="2739776"/>
                      <a:pt x="860120" y="2705409"/>
                    </a:cubicBezTo>
                    <a:cubicBezTo>
                      <a:pt x="995465" y="2632506"/>
                      <a:pt x="1073670" y="2592368"/>
                      <a:pt x="1153695" y="2345255"/>
                    </a:cubicBezTo>
                    <a:cubicBezTo>
                      <a:pt x="1233720" y="2098142"/>
                      <a:pt x="1288110" y="1151160"/>
                      <a:pt x="1340270" y="761003"/>
                    </a:cubicBezTo>
                    <a:cubicBezTo>
                      <a:pt x="1392431" y="370846"/>
                      <a:pt x="1402029" y="50683"/>
                      <a:pt x="1466658" y="4312"/>
                    </a:cubicBezTo>
                    <a:cubicBezTo>
                      <a:pt x="1531287" y="-42059"/>
                      <a:pt x="1650070" y="296707"/>
                      <a:pt x="1728042" y="482777"/>
                    </a:cubicBezTo>
                    <a:cubicBezTo>
                      <a:pt x="1806014" y="668847"/>
                      <a:pt x="1869564" y="915856"/>
                      <a:pt x="1934491" y="1120730"/>
                    </a:cubicBezTo>
                    <a:cubicBezTo>
                      <a:pt x="1999419" y="1325604"/>
                      <a:pt x="2052729" y="1515661"/>
                      <a:pt x="2117607" y="1712019"/>
                    </a:cubicBezTo>
                    <a:cubicBezTo>
                      <a:pt x="2182485" y="1908377"/>
                      <a:pt x="2251498" y="2113890"/>
                      <a:pt x="2323760" y="2298877"/>
                    </a:cubicBezTo>
                    <a:cubicBezTo>
                      <a:pt x="2396022" y="2483864"/>
                      <a:pt x="2483150" y="2713498"/>
                      <a:pt x="2551179" y="2821940"/>
                    </a:cubicBezTo>
                    <a:cubicBezTo>
                      <a:pt x="2619208" y="2930382"/>
                      <a:pt x="2613203" y="2935353"/>
                      <a:pt x="2731933" y="2949530"/>
                    </a:cubicBezTo>
                    <a:cubicBezTo>
                      <a:pt x="2850663" y="2963707"/>
                      <a:pt x="3096984" y="2937125"/>
                      <a:pt x="3263561" y="2907000"/>
                    </a:cubicBezTo>
                    <a:cubicBezTo>
                      <a:pt x="3430138" y="2876875"/>
                      <a:pt x="3593170" y="2797131"/>
                      <a:pt x="3731393" y="2768777"/>
                    </a:cubicBezTo>
                    <a:cubicBezTo>
                      <a:pt x="3869616" y="2740423"/>
                      <a:pt x="3952905" y="2742195"/>
                      <a:pt x="4092900" y="2736879"/>
                    </a:cubicBezTo>
                    <a:cubicBezTo>
                      <a:pt x="4232895" y="2731563"/>
                      <a:pt x="4571365" y="2736879"/>
                      <a:pt x="4571365" y="2736879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 flipH="1">
                <a:off x="1318027" y="1761034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/>
              <p:cNvCxnSpPr/>
              <p:nvPr/>
            </p:nvCxnSpPr>
            <p:spPr>
              <a:xfrm flipH="1">
                <a:off x="1318027" y="3713237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/>
              <p:cNvCxnSpPr/>
              <p:nvPr/>
            </p:nvCxnSpPr>
            <p:spPr>
              <a:xfrm flipH="1">
                <a:off x="1318027" y="3404617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ovéPole 92"/>
              <p:cNvSpPr txBox="1"/>
              <p:nvPr/>
            </p:nvSpPr>
            <p:spPr>
              <a:xfrm>
                <a:off x="818412" y="1576368"/>
                <a:ext cx="648072" cy="41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0</a:t>
                </a:r>
              </a:p>
            </p:txBody>
          </p:sp>
          <p:sp>
            <p:nvSpPr>
              <p:cNvPr id="94" name="TextovéPole 93"/>
              <p:cNvSpPr txBox="1"/>
              <p:nvPr/>
            </p:nvSpPr>
            <p:spPr>
              <a:xfrm>
                <a:off x="692083" y="1124744"/>
                <a:ext cx="648072" cy="41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+</a:t>
                </a:r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88517" y="1846759"/>
                <a:ext cx="648072" cy="41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-</a:t>
                </a:r>
              </a:p>
            </p:txBody>
          </p:sp>
          <p:cxnSp>
            <p:nvCxnSpPr>
              <p:cNvPr id="97" name="Přímá spojnice se šipkou 96"/>
              <p:cNvCxnSpPr/>
              <p:nvPr/>
            </p:nvCxnSpPr>
            <p:spPr>
              <a:xfrm>
                <a:off x="1142448" y="1945700"/>
                <a:ext cx="0" cy="403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se šipkou 97"/>
              <p:cNvCxnSpPr/>
              <p:nvPr/>
            </p:nvCxnSpPr>
            <p:spPr>
              <a:xfrm>
                <a:off x="1142584" y="1127795"/>
                <a:ext cx="0" cy="403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ovéPole 98"/>
              <p:cNvSpPr txBox="1"/>
              <p:nvPr/>
            </p:nvSpPr>
            <p:spPr>
              <a:xfrm>
                <a:off x="1257657" y="715325"/>
                <a:ext cx="1899887" cy="2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+20 až 30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cxnSp>
            <p:nvCxnSpPr>
              <p:cNvPr id="100" name="Přímá spojnice 99"/>
              <p:cNvCxnSpPr/>
              <p:nvPr/>
            </p:nvCxnSpPr>
            <p:spPr>
              <a:xfrm flipH="1">
                <a:off x="1308502" y="965870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ovéPole 100"/>
              <p:cNvSpPr txBox="1"/>
              <p:nvPr/>
            </p:nvSpPr>
            <p:spPr>
              <a:xfrm>
                <a:off x="1308502" y="1376140"/>
                <a:ext cx="1579839" cy="2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sp>
            <p:nvSpPr>
              <p:cNvPr id="102" name="TextovéPole 101"/>
              <p:cNvSpPr txBox="1"/>
              <p:nvPr/>
            </p:nvSpPr>
            <p:spPr>
              <a:xfrm>
                <a:off x="1230557" y="3114787"/>
                <a:ext cx="1579839" cy="29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-55 </a:t>
                </a:r>
                <a:r>
                  <a:rPr lang="cs-CZ" sz="1600" dirty="0" err="1"/>
                  <a:t>mV</a:t>
                </a:r>
                <a:r>
                  <a:rPr lang="cs-CZ" sz="1600" dirty="0"/>
                  <a:t> </a:t>
                </a:r>
                <a:r>
                  <a:rPr lang="cs-CZ" b="1" dirty="0"/>
                  <a:t>práh</a:t>
                </a: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1261229" y="3734318"/>
                <a:ext cx="1608080" cy="2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-90 až -70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5072488" y="2348879"/>
                <a:ext cx="1282292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klidový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2523650" y="2730870"/>
                <a:ext cx="1274013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akční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  <p:sp>
            <p:nvSpPr>
              <p:cNvPr id="106" name="TextovéPole 105"/>
              <p:cNvSpPr txBox="1"/>
              <p:nvPr/>
            </p:nvSpPr>
            <p:spPr>
              <a:xfrm>
                <a:off x="1275654" y="2244307"/>
                <a:ext cx="2131086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klidový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</p:grpSp>
        <p:sp>
          <p:nvSpPr>
            <p:cNvPr id="2" name="Pravá složená závorka 1"/>
            <p:cNvSpPr/>
            <p:nvPr/>
          </p:nvSpPr>
          <p:spPr>
            <a:xfrm rot="16200000">
              <a:off x="1140460" y="1581912"/>
              <a:ext cx="326261" cy="794465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TextovéPole 155"/>
            <p:cNvSpPr txBox="1"/>
            <p:nvPr/>
          </p:nvSpPr>
          <p:spPr>
            <a:xfrm rot="18307856">
              <a:off x="970607" y="880017"/>
              <a:ext cx="1397356" cy="59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klidové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napětí</a:t>
              </a:r>
            </a:p>
          </p:txBody>
        </p:sp>
        <p:cxnSp>
          <p:nvCxnSpPr>
            <p:cNvPr id="163" name="Přímá spojnice 162"/>
            <p:cNvCxnSpPr/>
            <p:nvPr/>
          </p:nvCxnSpPr>
          <p:spPr>
            <a:xfrm>
              <a:off x="2583400" y="2880020"/>
              <a:ext cx="4992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ovéPole 163"/>
            <p:cNvSpPr txBox="1"/>
            <p:nvPr/>
          </p:nvSpPr>
          <p:spPr>
            <a:xfrm>
              <a:off x="3056209" y="2551530"/>
              <a:ext cx="1844462" cy="790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překmit do kladného napětí</a:t>
              </a:r>
            </a:p>
          </p:txBody>
        </p:sp>
        <p:sp>
          <p:nvSpPr>
            <p:cNvPr id="176" name="Pravá složená závorka 175"/>
            <p:cNvSpPr/>
            <p:nvPr/>
          </p:nvSpPr>
          <p:spPr>
            <a:xfrm rot="16200000">
              <a:off x="5719852" y="1463381"/>
              <a:ext cx="326261" cy="989184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TextovéPole 176"/>
            <p:cNvSpPr txBox="1"/>
            <p:nvPr/>
          </p:nvSpPr>
          <p:spPr>
            <a:xfrm rot="18184215">
              <a:off x="5601053" y="851680"/>
              <a:ext cx="1397356" cy="59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klidové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napětí</a:t>
              </a:r>
            </a:p>
          </p:txBody>
        </p:sp>
        <p:sp>
          <p:nvSpPr>
            <p:cNvPr id="180" name="TextovéPole 179"/>
            <p:cNvSpPr txBox="1"/>
            <p:nvPr/>
          </p:nvSpPr>
          <p:spPr>
            <a:xfrm>
              <a:off x="5388390" y="6198617"/>
              <a:ext cx="1545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čas (</a:t>
              </a:r>
              <a:r>
                <a:rPr lang="cs-CZ" sz="2000" b="1" dirty="0" err="1"/>
                <a:t>ms</a:t>
              </a:r>
              <a:r>
                <a:rPr lang="cs-CZ" sz="2000" b="1" dirty="0"/>
                <a:t>)</a:t>
              </a:r>
            </a:p>
          </p:txBody>
        </p:sp>
        <p:sp>
          <p:nvSpPr>
            <p:cNvPr id="181" name="TextovéPole 180"/>
            <p:cNvSpPr txBox="1"/>
            <p:nvPr/>
          </p:nvSpPr>
          <p:spPr>
            <a:xfrm>
              <a:off x="-427492" y="2262295"/>
              <a:ext cx="846248" cy="342785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2000" b="1" dirty="0"/>
                <a:t>napětí na membráně (</a:t>
              </a:r>
              <a:r>
                <a:rPr lang="cs-CZ" sz="2000" b="1" dirty="0" err="1"/>
                <a:t>mV</a:t>
              </a:r>
              <a:r>
                <a:rPr lang="cs-CZ" sz="2000" b="1" dirty="0"/>
                <a:t>)</a:t>
              </a: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8037505" y="2678063"/>
            <a:ext cx="3497155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buňka je nepropustná pro Na+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uvnitř buňky je větší koncentrace K+,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>
              <a:lnSpc>
                <a:spcPts val="1800"/>
              </a:lnSpc>
            </a:pPr>
            <a:r>
              <a:rPr lang="cs-CZ" dirty="0">
                <a:latin typeface="+mn-lt"/>
              </a:rPr>
              <a:t>mimo buňku je větší koncentrace Na+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koncentrace K+ uvnitř je menší než koncentrace Na+ vně </a:t>
            </a:r>
          </a:p>
          <a:p>
            <a:pPr lvl="1">
              <a:lnSpc>
                <a:spcPts val="1800"/>
              </a:lnSpc>
            </a:pPr>
            <a:r>
              <a:rPr lang="cs-CZ" dirty="0">
                <a:latin typeface="+mn-lt"/>
                <a:sym typeface="Symbol"/>
              </a:rPr>
              <a:t>  záporný náboj uvnitř buňky</a:t>
            </a:r>
            <a:endParaRPr lang="cs-CZ" dirty="0">
              <a:latin typeface="+mn-lt"/>
            </a:endParaRPr>
          </a:p>
        </p:txBody>
      </p:sp>
      <p:sp>
        <p:nvSpPr>
          <p:cNvPr id="190" name="Pravá složená závorka 189"/>
          <p:cNvSpPr/>
          <p:nvPr/>
        </p:nvSpPr>
        <p:spPr>
          <a:xfrm rot="16200000">
            <a:off x="4671247" y="728758"/>
            <a:ext cx="326261" cy="2723674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TextovéPole 190"/>
          <p:cNvSpPr txBox="1"/>
          <p:nvPr/>
        </p:nvSpPr>
        <p:spPr>
          <a:xfrm>
            <a:off x="4269441" y="1242625"/>
            <a:ext cx="1423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akční </a:t>
            </a:r>
          </a:p>
          <a:p>
            <a:pPr>
              <a:lnSpc>
                <a:spcPts val="1800"/>
              </a:lnSpc>
            </a:pPr>
            <a:r>
              <a:rPr lang="cs-CZ" sz="2000" b="1" dirty="0"/>
              <a:t>potenciál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876649" y="466664"/>
            <a:ext cx="5920210" cy="339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cs-CZ" sz="2800" b="1" dirty="0"/>
              <a:t>Klidové napětí a akční potenciál</a:t>
            </a:r>
          </a:p>
        </p:txBody>
      </p:sp>
    </p:spTree>
    <p:extLst>
      <p:ext uri="{BB962C8B-B14F-4D97-AF65-F5344CB8AC3E}">
        <p14:creationId xmlns:p14="http://schemas.microsoft.com/office/powerpoint/2010/main" val="14209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ovéPole 154"/>
          <p:cNvSpPr txBox="1"/>
          <p:nvPr/>
        </p:nvSpPr>
        <p:spPr>
          <a:xfrm>
            <a:off x="7805703" y="393989"/>
            <a:ext cx="3795058" cy="379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Akční potenciál (AP)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Pokud je překročena prahová hodnota napětí (-55 </a:t>
            </a:r>
            <a:r>
              <a:rPr lang="cs-CZ" dirty="0" err="1"/>
              <a:t>mV</a:t>
            </a:r>
            <a:r>
              <a:rPr lang="cs-CZ" dirty="0"/>
              <a:t>), vzniká na membráně akční potenciál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Fáze depolarizace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otevírají se kanály pro Na+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Na+ vstupuje do buňky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Zákon vše nebo nic – nepřekročí-li se práh, žádný AP, překročí-li se práh – vzniká AP</a:t>
            </a:r>
          </a:p>
        </p:txBody>
      </p:sp>
      <p:grpSp>
        <p:nvGrpSpPr>
          <p:cNvPr id="111" name="Skupina 110"/>
          <p:cNvGrpSpPr>
            <a:grpSpLocks noChangeAspect="1"/>
          </p:cNvGrpSpPr>
          <p:nvPr/>
        </p:nvGrpSpPr>
        <p:grpSpPr>
          <a:xfrm>
            <a:off x="1699609" y="2355833"/>
            <a:ext cx="6331314" cy="4364270"/>
            <a:chOff x="688517" y="668074"/>
            <a:chExt cx="5666263" cy="3901871"/>
          </a:xfrm>
        </p:grpSpPr>
        <p:sp>
          <p:nvSpPr>
            <p:cNvPr id="108" name="Obdélník 107"/>
            <p:cNvSpPr/>
            <p:nvPr/>
          </p:nvSpPr>
          <p:spPr>
            <a:xfrm>
              <a:off x="4975617" y="668074"/>
              <a:ext cx="1122428" cy="357705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2098835" y="673274"/>
              <a:ext cx="360000" cy="3577053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2436619" y="668074"/>
              <a:ext cx="2709970" cy="3577053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bdélník 106"/>
            <p:cNvSpPr/>
            <p:nvPr/>
          </p:nvSpPr>
          <p:spPr>
            <a:xfrm>
              <a:off x="1274594" y="668074"/>
              <a:ext cx="829047" cy="357705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0" name="Přímá spojnice 79"/>
            <p:cNvCxnSpPr/>
            <p:nvPr/>
          </p:nvCxnSpPr>
          <p:spPr>
            <a:xfrm>
              <a:off x="1274594" y="770863"/>
              <a:ext cx="0" cy="34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H="1">
              <a:off x="1290221" y="4256285"/>
              <a:ext cx="47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/>
            <p:cNvSpPr txBox="1"/>
            <p:nvPr/>
          </p:nvSpPr>
          <p:spPr>
            <a:xfrm>
              <a:off x="2103641" y="4212226"/>
              <a:ext cx="648072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0</a:t>
              </a: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216798" y="4212226"/>
              <a:ext cx="648072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1</a:t>
              </a: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4329954" y="4212227"/>
              <a:ext cx="765674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2</a:t>
              </a:r>
            </a:p>
          </p:txBody>
        </p:sp>
        <p:sp>
          <p:nvSpPr>
            <p:cNvPr id="86" name="Volný tvar 85"/>
            <p:cNvSpPr/>
            <p:nvPr/>
          </p:nvSpPr>
          <p:spPr>
            <a:xfrm>
              <a:off x="1302574" y="984499"/>
              <a:ext cx="4571365" cy="2953451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1318027" y="1761034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318027" y="3713237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318027" y="3404617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ovéPole 92"/>
            <p:cNvSpPr txBox="1"/>
            <p:nvPr/>
          </p:nvSpPr>
          <p:spPr>
            <a:xfrm>
              <a:off x="818412" y="1576368"/>
              <a:ext cx="648072" cy="41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692083" y="1124744"/>
              <a:ext cx="648072" cy="41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688517" y="1846759"/>
              <a:ext cx="648072" cy="41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-</a:t>
              </a:r>
            </a:p>
          </p:txBody>
        </p:sp>
        <p:cxnSp>
          <p:nvCxnSpPr>
            <p:cNvPr id="97" name="Přímá spojnice se šipkou 96"/>
            <p:cNvCxnSpPr/>
            <p:nvPr/>
          </p:nvCxnSpPr>
          <p:spPr>
            <a:xfrm>
              <a:off x="1142448" y="1945700"/>
              <a:ext cx="0" cy="4031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/>
            <p:cNvCxnSpPr/>
            <p:nvPr/>
          </p:nvCxnSpPr>
          <p:spPr>
            <a:xfrm>
              <a:off x="1142584" y="1127795"/>
              <a:ext cx="0" cy="4031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ovéPole 98"/>
            <p:cNvSpPr txBox="1"/>
            <p:nvPr/>
          </p:nvSpPr>
          <p:spPr>
            <a:xfrm>
              <a:off x="1257657" y="715325"/>
              <a:ext cx="1899887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+20 až 30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cxnSp>
          <p:nvCxnSpPr>
            <p:cNvPr id="100" name="Přímá spojnice 99"/>
            <p:cNvCxnSpPr/>
            <p:nvPr/>
          </p:nvCxnSpPr>
          <p:spPr>
            <a:xfrm flipH="1">
              <a:off x="1308502" y="965870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ovéPole 100"/>
            <p:cNvSpPr txBox="1"/>
            <p:nvPr/>
          </p:nvSpPr>
          <p:spPr>
            <a:xfrm>
              <a:off x="1308502" y="1376140"/>
              <a:ext cx="1579839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sp>
          <p:nvSpPr>
            <p:cNvPr id="102" name="TextovéPole 101"/>
            <p:cNvSpPr txBox="1"/>
            <p:nvPr/>
          </p:nvSpPr>
          <p:spPr>
            <a:xfrm>
              <a:off x="1230557" y="3114787"/>
              <a:ext cx="1579839" cy="29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-55 </a:t>
              </a:r>
              <a:r>
                <a:rPr lang="cs-CZ" sz="1600" dirty="0" err="1"/>
                <a:t>mV</a:t>
              </a:r>
              <a:r>
                <a:rPr lang="cs-CZ" sz="1600" dirty="0"/>
                <a:t> </a:t>
              </a:r>
              <a:r>
                <a:rPr lang="cs-CZ" b="1" dirty="0"/>
                <a:t>práh</a:t>
              </a:r>
            </a:p>
          </p:txBody>
        </p:sp>
        <p:sp>
          <p:nvSpPr>
            <p:cNvPr id="103" name="TextovéPole 102"/>
            <p:cNvSpPr txBox="1"/>
            <p:nvPr/>
          </p:nvSpPr>
          <p:spPr>
            <a:xfrm>
              <a:off x="1261229" y="3734318"/>
              <a:ext cx="1608080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-90 až -70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5072488" y="2348879"/>
              <a:ext cx="1282292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2523650" y="2730870"/>
              <a:ext cx="1274013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akční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  <p:sp>
          <p:nvSpPr>
            <p:cNvPr id="106" name="TextovéPole 105"/>
            <p:cNvSpPr txBox="1"/>
            <p:nvPr/>
          </p:nvSpPr>
          <p:spPr>
            <a:xfrm>
              <a:off x="1275654" y="2244307"/>
              <a:ext cx="2131086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274994" y="514103"/>
            <a:ext cx="729970" cy="1917137"/>
            <a:chOff x="1750993" y="514102"/>
            <a:chExt cx="729970" cy="1917137"/>
          </a:xfrm>
        </p:grpSpPr>
        <p:sp>
          <p:nvSpPr>
            <p:cNvPr id="157" name="Pravá složená závorka 156"/>
            <p:cNvSpPr/>
            <p:nvPr/>
          </p:nvSpPr>
          <p:spPr>
            <a:xfrm rot="16200000">
              <a:off x="1952847" y="1769184"/>
              <a:ext cx="326261" cy="72997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TextovéPole 157"/>
            <p:cNvSpPr txBox="1"/>
            <p:nvPr/>
          </p:nvSpPr>
          <p:spPr>
            <a:xfrm rot="18439091">
              <a:off x="1259479" y="1308363"/>
              <a:ext cx="1917137" cy="32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depolarizace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063005" y="640212"/>
            <a:ext cx="1103903" cy="1900916"/>
            <a:chOff x="2539004" y="640211"/>
            <a:chExt cx="1103903" cy="1900916"/>
          </a:xfrm>
        </p:grpSpPr>
        <p:sp>
          <p:nvSpPr>
            <p:cNvPr id="159" name="Pravá složená závorka 158"/>
            <p:cNvSpPr/>
            <p:nvPr/>
          </p:nvSpPr>
          <p:spPr>
            <a:xfrm rot="16200000">
              <a:off x="2927825" y="1581555"/>
              <a:ext cx="326261" cy="1103903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TextovéPole 159"/>
            <p:cNvSpPr txBox="1"/>
            <p:nvPr/>
          </p:nvSpPr>
          <p:spPr>
            <a:xfrm rot="18292587">
              <a:off x="2432455" y="1426361"/>
              <a:ext cx="1900916" cy="32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repolarizace</a:t>
              </a:r>
            </a:p>
          </p:txBody>
        </p:sp>
      </p:grpSp>
      <p:sp>
        <p:nvSpPr>
          <p:cNvPr id="161" name="Pravá složená závorka 160"/>
          <p:cNvSpPr/>
          <p:nvPr/>
        </p:nvSpPr>
        <p:spPr>
          <a:xfrm rot="16200000">
            <a:off x="5692423" y="1498178"/>
            <a:ext cx="326261" cy="1268673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TextovéPole 161"/>
          <p:cNvSpPr txBox="1"/>
          <p:nvPr/>
        </p:nvSpPr>
        <p:spPr>
          <a:xfrm rot="19197959">
            <a:off x="4924034" y="1572402"/>
            <a:ext cx="2360414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 err="1"/>
              <a:t>hyperpolarizace</a:t>
            </a:r>
            <a:endParaRPr lang="cs-CZ" dirty="0"/>
          </a:p>
        </p:txBody>
      </p:sp>
      <p:cxnSp>
        <p:nvCxnSpPr>
          <p:cNvPr id="163" name="Přímá spojnice 162"/>
          <p:cNvCxnSpPr/>
          <p:nvPr/>
        </p:nvCxnSpPr>
        <p:spPr>
          <a:xfrm>
            <a:off x="3971564" y="3022661"/>
            <a:ext cx="4721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ovéPole 163"/>
          <p:cNvSpPr txBox="1"/>
          <p:nvPr/>
        </p:nvSpPr>
        <p:spPr>
          <a:xfrm>
            <a:off x="4418656" y="2694172"/>
            <a:ext cx="174413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překmit do kladného napětí</a:t>
            </a:r>
          </a:p>
        </p:txBody>
      </p:sp>
      <p:sp>
        <p:nvSpPr>
          <p:cNvPr id="180" name="TextovéPole 179"/>
          <p:cNvSpPr txBox="1"/>
          <p:nvPr/>
        </p:nvSpPr>
        <p:spPr>
          <a:xfrm>
            <a:off x="6623986" y="6341258"/>
            <a:ext cx="156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čas (</a:t>
            </a:r>
            <a:r>
              <a:rPr lang="cs-CZ" sz="2000" b="1" dirty="0" err="1"/>
              <a:t>ms</a:t>
            </a:r>
            <a:r>
              <a:rPr lang="cs-CZ" sz="2000" b="1" dirty="0"/>
              <a:t>)</a:t>
            </a:r>
          </a:p>
        </p:txBody>
      </p:sp>
      <p:sp>
        <p:nvSpPr>
          <p:cNvPr id="181" name="TextovéPole 180"/>
          <p:cNvSpPr txBox="1"/>
          <p:nvPr/>
        </p:nvSpPr>
        <p:spPr>
          <a:xfrm>
            <a:off x="1211535" y="2391711"/>
            <a:ext cx="800219" cy="3427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2000" b="1" dirty="0"/>
              <a:t>napětí na membráně (</a:t>
            </a:r>
            <a:r>
              <a:rPr lang="cs-CZ" sz="2000" b="1" dirty="0" err="1"/>
              <a:t>mV</a:t>
            </a:r>
            <a:r>
              <a:rPr lang="cs-CZ" sz="2000" b="1" dirty="0"/>
              <a:t>)</a:t>
            </a:r>
          </a:p>
        </p:txBody>
      </p:sp>
      <p:sp>
        <p:nvSpPr>
          <p:cNvPr id="182" name="TextovéPole 181"/>
          <p:cNvSpPr txBox="1"/>
          <p:nvPr/>
        </p:nvSpPr>
        <p:spPr>
          <a:xfrm>
            <a:off x="7907977" y="4185091"/>
            <a:ext cx="3707717" cy="171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Fáze repolarizace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kanály pro Na+ jsou znovu zavřeny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K+ vystupuje z buňky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Na+ je pumpován ven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Napětí se dostává zpět ke klidovým hodnotám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1870559" y="456868"/>
            <a:ext cx="5920210" cy="339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cs-CZ" sz="2800" b="1" dirty="0"/>
              <a:t>Klidové napětí a akční potenciál</a:t>
            </a:r>
          </a:p>
        </p:txBody>
      </p:sp>
    </p:spTree>
    <p:extLst>
      <p:ext uri="{BB962C8B-B14F-4D97-AF65-F5344CB8AC3E}">
        <p14:creationId xmlns:p14="http://schemas.microsoft.com/office/powerpoint/2010/main" val="15405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982B888-EC7A-4126-A4A8-DCA33229C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AKČNÍ  POTENCIÁL (AP)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FAE3163-9FE1-43F6-B5D2-986A12A8E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chemeClr val="bg1"/>
                </a:solidFill>
              </a:rPr>
              <a:t>Podrážděním vzrušivých buněk</a:t>
            </a:r>
            <a:r>
              <a:rPr lang="cs-CZ" altLang="cs-CZ">
                <a:solidFill>
                  <a:schemeClr val="bg1"/>
                </a:solidFill>
              </a:rPr>
              <a:t> (svalových nebo nervových) se klidové membránové napětí může změnit v AKČNÍ napětí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AP vzniká podle </a:t>
            </a:r>
            <a:r>
              <a:rPr lang="cs-CZ" altLang="cs-CZ" b="1">
                <a:solidFill>
                  <a:schemeClr val="bg1"/>
                </a:solidFill>
              </a:rPr>
              <a:t>zákon</a:t>
            </a:r>
            <a:r>
              <a:rPr lang="cs-CZ" altLang="cs-CZ">
                <a:solidFill>
                  <a:schemeClr val="bg1"/>
                </a:solidFill>
              </a:rPr>
              <a:t>a: </a:t>
            </a:r>
            <a:r>
              <a:rPr lang="cs-CZ" altLang="cs-CZ" b="1">
                <a:solidFill>
                  <a:schemeClr val="bg1"/>
                </a:solidFill>
              </a:rPr>
              <a:t>„vše nebo nic“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    - k jeho vzniku je potřeba dostatečně silného podnětu (tzv. </a:t>
            </a:r>
            <a:r>
              <a:rPr lang="cs-CZ" altLang="cs-CZ" b="1">
                <a:solidFill>
                  <a:schemeClr val="bg1"/>
                </a:solidFill>
              </a:rPr>
              <a:t>nadprahový</a:t>
            </a:r>
            <a:r>
              <a:rPr lang="cs-CZ" altLang="cs-CZ">
                <a:solidFill>
                  <a:schemeClr val="bg1"/>
                </a:solidFill>
              </a:rPr>
              <a:t> podnět)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    - jeho další </a:t>
            </a:r>
            <a:r>
              <a:rPr lang="cs-CZ" altLang="cs-CZ" b="1">
                <a:solidFill>
                  <a:schemeClr val="bg1"/>
                </a:solidFill>
              </a:rPr>
              <a:t>šíření</a:t>
            </a:r>
            <a:r>
              <a:rPr lang="cs-CZ" altLang="cs-CZ">
                <a:solidFill>
                  <a:schemeClr val="bg1"/>
                </a:solidFill>
              </a:rPr>
              <a:t> probíhá </a:t>
            </a:r>
            <a:r>
              <a:rPr lang="cs-CZ" altLang="cs-CZ" b="1">
                <a:solidFill>
                  <a:schemeClr val="bg1"/>
                </a:solidFill>
              </a:rPr>
              <a:t>bez ztráty</a:t>
            </a:r>
            <a:r>
              <a:rPr lang="cs-CZ" altLang="cs-CZ">
                <a:solidFill>
                  <a:schemeClr val="bg1"/>
                </a:solidFill>
              </a:rPr>
              <a:t> jeho velikosti </a:t>
            </a:r>
          </a:p>
          <a:p>
            <a:pPr eaLnBrk="1" hangingPunct="1">
              <a:lnSpc>
                <a:spcPct val="90000"/>
              </a:lnSpc>
            </a:pPr>
            <a:endParaRPr lang="cs-CZ" alt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2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36739A-BEED-4373-B9E1-CB0E3A3A0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Fyziologický význam</a:t>
            </a:r>
            <a:r>
              <a:rPr lang="cs-CZ" altLang="cs-CZ">
                <a:solidFill>
                  <a:schemeClr val="bg1"/>
                </a:solidFill>
              </a:rPr>
              <a:t> akčního potenciálu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810528A-95CF-402F-B272-2FA439DEB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>
                <a:solidFill>
                  <a:schemeClr val="bg1"/>
                </a:solidFill>
              </a:rPr>
              <a:t>změnou klidového membránového potenciálu v akční potenciál se: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bg1"/>
                </a:solidFill>
              </a:rPr>
              <a:t>kódují a přenášejí informace v živých systémech (nervová soustava)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bg1"/>
                </a:solidFill>
              </a:rPr>
              <a:t>spouští se svalová kontrakce (svalstvo)</a:t>
            </a:r>
          </a:p>
        </p:txBody>
      </p:sp>
    </p:spTree>
    <p:extLst>
      <p:ext uri="{BB962C8B-B14F-4D97-AF65-F5344CB8AC3E}">
        <p14:creationId xmlns:p14="http://schemas.microsoft.com/office/powerpoint/2010/main" val="24592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666000" y="6324518"/>
            <a:ext cx="7920000" cy="252000"/>
          </a:xfrm>
        </p:spPr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414000" y="6324518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4" name="Picture 2" descr="typy sval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8" y="629785"/>
            <a:ext cx="8382000" cy="5411787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6020832" y="6296630"/>
            <a:ext cx="4191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/>
              <a:t>S. </a:t>
            </a:r>
            <a:r>
              <a:rPr lang="cs-CZ" sz="1400" dirty="0" err="1"/>
              <a:t>Silbernagl</a:t>
            </a:r>
            <a:r>
              <a:rPr lang="cs-CZ" sz="1400" dirty="0"/>
              <a:t>, A. </a:t>
            </a:r>
            <a:r>
              <a:rPr lang="cs-CZ" sz="1400" dirty="0" err="1"/>
              <a:t>Despopoulos</a:t>
            </a:r>
            <a:r>
              <a:rPr lang="cs-CZ" sz="1400" dirty="0"/>
              <a:t>: Atlas fyziologie člověka</a:t>
            </a:r>
          </a:p>
        </p:txBody>
      </p:sp>
    </p:spTree>
    <p:extLst>
      <p:ext uri="{BB962C8B-B14F-4D97-AF65-F5344CB8AC3E}">
        <p14:creationId xmlns:p14="http://schemas.microsoft.com/office/powerpoint/2010/main" val="55575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Svaly, kosti\Obr22_Typy svalové tkáně.bmp">
            <a:extLst>
              <a:ext uri="{FF2B5EF4-FFF2-40B4-BE49-F238E27FC236}">
                <a16:creationId xmlns:a16="http://schemas.microsoft.com/office/drawing/2014/main" id="{3EA51E8F-536A-4B26-AE1C-0FD30CA6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9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so682B5">
            <a:extLst>
              <a:ext uri="{FF2B5EF4-FFF2-40B4-BE49-F238E27FC236}">
                <a16:creationId xmlns:a16="http://schemas.microsoft.com/office/drawing/2014/main" id="{6AA7A0A2-02E8-4FFB-B98D-AECB40CE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827338"/>
            <a:ext cx="5580062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E377B094-E269-4B20-A04E-97F915FC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5961064"/>
            <a:ext cx="3059112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cs-CZ" altLang="cs-CZ" sz="1400">
              <a:solidFill>
                <a:prstClr val="black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13A722B-1EC1-4CDE-83DE-3596E9D3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5578476"/>
            <a:ext cx="2411412" cy="1279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cs-CZ" altLang="cs-CZ" sz="2400">
              <a:solidFill>
                <a:prstClr val="black"/>
              </a:solidFill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AF90531-977F-46BA-B8F6-3275C712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852738"/>
            <a:ext cx="3059112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cs-CZ" altLang="cs-CZ" sz="2400">
              <a:solidFill>
                <a:prstClr val="black"/>
              </a:solidFill>
            </a:endParaRPr>
          </a:p>
        </p:txBody>
      </p:sp>
      <p:pic>
        <p:nvPicPr>
          <p:cNvPr id="27654" name="Picture 6" descr="msoD5741">
            <a:extLst>
              <a:ext uri="{FF2B5EF4-FFF2-40B4-BE49-F238E27FC236}">
                <a16:creationId xmlns:a16="http://schemas.microsoft.com/office/drawing/2014/main" id="{3F4EE646-4E09-44E7-849D-1F12A1D5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b="22397"/>
          <a:stretch>
            <a:fillRect/>
          </a:stretch>
        </p:blipFill>
        <p:spPr bwMode="auto">
          <a:xfrm>
            <a:off x="1919289" y="692151"/>
            <a:ext cx="7812087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msoC1219">
            <a:extLst>
              <a:ext uri="{FF2B5EF4-FFF2-40B4-BE49-F238E27FC236}">
                <a16:creationId xmlns:a16="http://schemas.microsoft.com/office/drawing/2014/main" id="{06392232-785F-415B-B4C3-2CCEAF49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/>
          <a:stretch>
            <a:fillRect/>
          </a:stretch>
        </p:blipFill>
        <p:spPr bwMode="auto">
          <a:xfrm>
            <a:off x="1558926" y="3284539"/>
            <a:ext cx="46085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soC5065">
            <a:extLst>
              <a:ext uri="{FF2B5EF4-FFF2-40B4-BE49-F238E27FC236}">
                <a16:creationId xmlns:a16="http://schemas.microsoft.com/office/drawing/2014/main" id="{E37BD702-1075-4257-B1B4-DB16563D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13325"/>
            <a:ext cx="3600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>
            <a:extLst>
              <a:ext uri="{FF2B5EF4-FFF2-40B4-BE49-F238E27FC236}">
                <a16:creationId xmlns:a16="http://schemas.microsoft.com/office/drawing/2014/main" id="{696EC503-492A-4D2B-BEEC-37F8C818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714876"/>
            <a:ext cx="2197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800" b="1">
                <a:solidFill>
                  <a:prstClr val="black"/>
                </a:solidFill>
              </a:rPr>
              <a:t>myozinová molekula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0F95BE57-9AEC-4FB5-AC13-707FFAB5A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6022976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800" b="1">
                <a:solidFill>
                  <a:prstClr val="black"/>
                </a:solidFill>
              </a:rPr>
              <a:t>myozinová hlavice</a:t>
            </a: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47D091FE-6F89-4AB9-8DDA-B6CF9905F1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5188" y="5734051"/>
            <a:ext cx="3603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BEFDAD7E-3A42-4BA8-8A57-F498EF9CA8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5805489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D79DE43C-0F28-44D5-BE17-2FEC61AE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-82550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sarkomera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701A4058-8988-4639-B7B8-E1F9F33E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3454401"/>
            <a:ext cx="13541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sarkomera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60F06520-A7C2-4A3B-82FD-CCFCAB71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163" y="2424114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linie Z</a:t>
            </a:r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F5E8C35D-F541-4EA4-A158-C5E03488FD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20189" y="2349501"/>
            <a:ext cx="7207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2AA97D1C-F8EB-4411-AB31-A224068AD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0475" y="2759075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B2ACA6BA-3E86-4875-BF4C-C4AFBAB5A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5" y="115888"/>
            <a:ext cx="1296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C5C907A7-79C3-4115-B9B3-A7B0C5982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15888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8" name="Line 20">
            <a:extLst>
              <a:ext uri="{FF2B5EF4-FFF2-40B4-BE49-F238E27FC236}">
                <a16:creationId xmlns:a16="http://schemas.microsoft.com/office/drawing/2014/main" id="{E6A672A9-09B3-4886-8AA2-CAE827301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15889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69" name="Line 21">
            <a:extLst>
              <a:ext uri="{FF2B5EF4-FFF2-40B4-BE49-F238E27FC236}">
                <a16:creationId xmlns:a16="http://schemas.microsoft.com/office/drawing/2014/main" id="{74C102CA-A380-4D06-AA09-2AEC38233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115889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422C8034-3165-459B-AAD1-92AF2EA2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01626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800">
                <a:solidFill>
                  <a:prstClr val="black"/>
                </a:solidFill>
              </a:rPr>
              <a:t>pruh H</a:t>
            </a:r>
          </a:p>
        </p:txBody>
      </p:sp>
      <p:sp>
        <p:nvSpPr>
          <p:cNvPr id="27671" name="Line 23">
            <a:extLst>
              <a:ext uri="{FF2B5EF4-FFF2-40B4-BE49-F238E27FC236}">
                <a16:creationId xmlns:a16="http://schemas.microsoft.com/office/drawing/2014/main" id="{84232C05-41BB-474E-9641-C936433A3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4762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2" name="Line 24">
            <a:extLst>
              <a:ext uri="{FF2B5EF4-FFF2-40B4-BE49-F238E27FC236}">
                <a16:creationId xmlns:a16="http://schemas.microsoft.com/office/drawing/2014/main" id="{6F7487B9-451D-475B-8DCF-D3D06B8A9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4" y="4762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3" name="Line 25">
            <a:extLst>
              <a:ext uri="{FF2B5EF4-FFF2-40B4-BE49-F238E27FC236}">
                <a16:creationId xmlns:a16="http://schemas.microsoft.com/office/drawing/2014/main" id="{1F5F2CAE-C187-4636-BC95-CEC5AFFC8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7625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4" name="Line 26">
            <a:extLst>
              <a:ext uri="{FF2B5EF4-FFF2-40B4-BE49-F238E27FC236}">
                <a16:creationId xmlns:a16="http://schemas.microsoft.com/office/drawing/2014/main" id="{50506C78-E0EE-487F-86B2-9B03C4CD3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47625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5" name="Text Box 27">
            <a:extLst>
              <a:ext uri="{FF2B5EF4-FFF2-40B4-BE49-F238E27FC236}">
                <a16:creationId xmlns:a16="http://schemas.microsoft.com/office/drawing/2014/main" id="{92697CE5-D619-405E-A855-D5A6091A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23510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800">
                <a:solidFill>
                  <a:prstClr val="black"/>
                </a:solidFill>
              </a:rPr>
              <a:t>pruh A</a:t>
            </a:r>
          </a:p>
        </p:txBody>
      </p:sp>
      <p:sp>
        <p:nvSpPr>
          <p:cNvPr id="27676" name="Line 28">
            <a:extLst>
              <a:ext uri="{FF2B5EF4-FFF2-40B4-BE49-F238E27FC236}">
                <a16:creationId xmlns:a16="http://schemas.microsoft.com/office/drawing/2014/main" id="{AB4F5D4D-43D6-435B-9529-DF6B18648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65400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7" name="Line 29">
            <a:extLst>
              <a:ext uri="{FF2B5EF4-FFF2-40B4-BE49-F238E27FC236}">
                <a16:creationId xmlns:a16="http://schemas.microsoft.com/office/drawing/2014/main" id="{45426DC4-4B95-4FF0-B9B4-F69B7B13E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25" y="2565400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8" name="Line 30">
            <a:extLst>
              <a:ext uri="{FF2B5EF4-FFF2-40B4-BE49-F238E27FC236}">
                <a16:creationId xmlns:a16="http://schemas.microsoft.com/office/drawing/2014/main" id="{09BEB315-5E1D-4539-8227-8A1BB0A0CB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6425" y="2276476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79" name="Line 31">
            <a:extLst>
              <a:ext uri="{FF2B5EF4-FFF2-40B4-BE49-F238E27FC236}">
                <a16:creationId xmlns:a16="http://schemas.microsoft.com/office/drawing/2014/main" id="{DB580AEB-9C53-4956-8E74-8EDFF8ED2D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01050" y="2276476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80" name="Line 32">
            <a:extLst>
              <a:ext uri="{FF2B5EF4-FFF2-40B4-BE49-F238E27FC236}">
                <a16:creationId xmlns:a16="http://schemas.microsoft.com/office/drawing/2014/main" id="{A421982A-5CCA-4A21-87C3-E18890ED3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3088" y="2276476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81" name="Line 33">
            <a:extLst>
              <a:ext uri="{FF2B5EF4-FFF2-40B4-BE49-F238E27FC236}">
                <a16:creationId xmlns:a16="http://schemas.microsoft.com/office/drawing/2014/main" id="{F1095B3C-29BB-4149-9F45-50C55E952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2276476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82" name="Text Box 34">
            <a:extLst>
              <a:ext uri="{FF2B5EF4-FFF2-40B4-BE49-F238E27FC236}">
                <a16:creationId xmlns:a16="http://schemas.microsoft.com/office/drawing/2014/main" id="{7602C1A9-AB67-474A-B231-F5676DF2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351088"/>
            <a:ext cx="73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800">
                <a:solidFill>
                  <a:prstClr val="black"/>
                </a:solidFill>
              </a:rPr>
              <a:t>pruh I</a:t>
            </a:r>
          </a:p>
        </p:txBody>
      </p:sp>
      <p:sp>
        <p:nvSpPr>
          <p:cNvPr id="27683" name="Line 35">
            <a:extLst>
              <a:ext uri="{FF2B5EF4-FFF2-40B4-BE49-F238E27FC236}">
                <a16:creationId xmlns:a16="http://schemas.microsoft.com/office/drawing/2014/main" id="{CC43419B-2D53-410B-9404-56C176AF7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256540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84" name="Line 36">
            <a:extLst>
              <a:ext uri="{FF2B5EF4-FFF2-40B4-BE49-F238E27FC236}">
                <a16:creationId xmlns:a16="http://schemas.microsoft.com/office/drawing/2014/main" id="{52AF28B3-6956-4465-A1B5-C701ADDB8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0175" y="25654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685" name="Text Box 37">
            <a:extLst>
              <a:ext uri="{FF2B5EF4-FFF2-40B4-BE49-F238E27FC236}">
                <a16:creationId xmlns:a16="http://schemas.microsoft.com/office/drawing/2014/main" id="{E3928417-3B07-4976-A5D2-4FA37357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5229225"/>
            <a:ext cx="134434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400" b="1">
                <a:solidFill>
                  <a:prstClr val="black"/>
                </a:solidFill>
              </a:rPr>
              <a:t>proužek A 1,6 </a:t>
            </a:r>
            <a:r>
              <a:rPr lang="el-GR" altLang="cs-CZ" sz="1400" b="1">
                <a:solidFill>
                  <a:prstClr val="black"/>
                </a:solidFill>
                <a:cs typeface="Times New Roman" panose="02020603050405020304" pitchFamily="18" charset="0"/>
              </a:rPr>
              <a:t>μ</a:t>
            </a:r>
            <a:r>
              <a:rPr lang="cs-CZ" altLang="cs-CZ" sz="1400" b="1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endParaRPr lang="el-GR" altLang="cs-CZ" sz="1400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686" name="Text Box 38">
            <a:extLst>
              <a:ext uri="{FF2B5EF4-FFF2-40B4-BE49-F238E27FC236}">
                <a16:creationId xmlns:a16="http://schemas.microsoft.com/office/drawing/2014/main" id="{A1CE7ED3-8617-49A9-9267-6051F0D5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092825"/>
            <a:ext cx="74052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400" b="1">
                <a:solidFill>
                  <a:prstClr val="black"/>
                </a:solidFill>
              </a:rPr>
              <a:t>proužek I</a:t>
            </a:r>
            <a:endParaRPr lang="el-GR" altLang="cs-CZ" sz="1400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687" name="Text Box 39">
            <a:extLst>
              <a:ext uri="{FF2B5EF4-FFF2-40B4-BE49-F238E27FC236}">
                <a16:creationId xmlns:a16="http://schemas.microsoft.com/office/drawing/2014/main" id="{7E63CDB6-329E-4F1B-8292-5317E141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3860800"/>
            <a:ext cx="80945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1400" b="1">
                <a:solidFill>
                  <a:prstClr val="black"/>
                </a:solidFill>
              </a:rPr>
              <a:t>proužek H</a:t>
            </a:r>
            <a:endParaRPr lang="el-GR" altLang="cs-CZ" sz="1400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1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grpSp>
        <p:nvGrpSpPr>
          <p:cNvPr id="4" name="Skupina 23"/>
          <p:cNvGrpSpPr>
            <a:grpSpLocks/>
          </p:cNvGrpSpPr>
          <p:nvPr/>
        </p:nvGrpSpPr>
        <p:grpSpPr bwMode="auto">
          <a:xfrm>
            <a:off x="540000" y="417060"/>
            <a:ext cx="7624286" cy="4895850"/>
            <a:chOff x="611560" y="836713"/>
            <a:chExt cx="7920880" cy="5589670"/>
          </a:xfrm>
        </p:grpSpPr>
        <p:pic>
          <p:nvPicPr>
            <p:cNvPr id="5" name="Obrázek 4" descr="schema-membrana-slaid6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836713"/>
              <a:ext cx="7920880" cy="558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3420356" y="1124896"/>
              <a:ext cx="1034917" cy="3389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600" dirty="0"/>
                <a:t>ligand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71851" y="1578014"/>
              <a:ext cx="1224253" cy="386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hydrofilní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971851" y="1124896"/>
              <a:ext cx="1306973" cy="3860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600" dirty="0" err="1"/>
                <a:t>glykokalyx</a:t>
              </a:r>
              <a:endParaRPr lang="en-GB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293501" y="1124896"/>
              <a:ext cx="755507" cy="3389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600" dirty="0"/>
                <a:t>iont</a:t>
              </a:r>
              <a:endParaRPr lang="en-GB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971851" y="2275817"/>
              <a:ext cx="1391531" cy="38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hydrofobní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71851" y="4869467"/>
              <a:ext cx="2808796" cy="1509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chemeClr val="tx1"/>
                  </a:solidFill>
                </a:rPr>
                <a:t>I – integrální bílkovina</a:t>
              </a:r>
            </a:p>
            <a:p>
              <a:pPr>
                <a:defRPr/>
              </a:pPr>
              <a:r>
                <a:rPr lang="cs-CZ" sz="1600" dirty="0">
                  <a:solidFill>
                    <a:schemeClr val="tx1"/>
                  </a:solidFill>
                </a:rPr>
                <a:t>R – receptor</a:t>
              </a:r>
            </a:p>
            <a:p>
              <a:pPr>
                <a:defRPr/>
              </a:pPr>
              <a:r>
                <a:rPr lang="cs-CZ" sz="1600" dirty="0">
                  <a:solidFill>
                    <a:schemeClr val="tx1"/>
                  </a:solidFill>
                </a:rPr>
                <a:t>E – enzym</a:t>
              </a:r>
            </a:p>
            <a:p>
              <a:pPr>
                <a:defRPr/>
              </a:pPr>
              <a:r>
                <a:rPr lang="cs-CZ" sz="1600" dirty="0">
                  <a:solidFill>
                    <a:schemeClr val="tx1"/>
                  </a:solidFill>
                </a:rPr>
                <a:t>K – kanál</a:t>
              </a:r>
            </a:p>
            <a:p>
              <a:pPr>
                <a:defRPr/>
              </a:pPr>
              <a:r>
                <a:rPr lang="cs-CZ" sz="1600" dirty="0">
                  <a:solidFill>
                    <a:schemeClr val="tx1"/>
                  </a:solidFill>
                </a:rPr>
                <a:t>P – pumpa (ATP-</a:t>
              </a:r>
              <a:r>
                <a:rPr lang="cs-CZ" sz="1600" dirty="0" err="1">
                  <a:solidFill>
                    <a:schemeClr val="tx1"/>
                  </a:solidFill>
                </a:rPr>
                <a:t>áza</a:t>
              </a:r>
              <a:r>
                <a:rPr lang="cs-CZ" sz="1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946087" y="4782468"/>
              <a:ext cx="1584544" cy="666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Membránové</a:t>
              </a:r>
            </a:p>
            <a:p>
              <a:pPr>
                <a:defRPr/>
              </a:pPr>
              <a:r>
                <a:rPr lang="cs-CZ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molekuly</a:t>
              </a:r>
            </a:p>
          </p:txBody>
        </p:sp>
        <p:cxnSp>
          <p:nvCxnSpPr>
            <p:cNvPr id="13" name="Přímá spojovací šipka 34"/>
            <p:cNvCxnSpPr>
              <a:stCxn id="12" idx="3"/>
            </p:cNvCxnSpPr>
            <p:nvPr/>
          </p:nvCxnSpPr>
          <p:spPr>
            <a:xfrm flipV="1">
              <a:off x="5530630" y="5085152"/>
              <a:ext cx="121322" cy="308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36"/>
            <p:cNvCxnSpPr>
              <a:stCxn id="12" idx="3"/>
            </p:cNvCxnSpPr>
            <p:nvPr/>
          </p:nvCxnSpPr>
          <p:spPr>
            <a:xfrm>
              <a:off x="5530630" y="5115964"/>
              <a:ext cx="49632" cy="2573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38"/>
            <p:cNvCxnSpPr>
              <a:stCxn id="16" idx="1"/>
            </p:cNvCxnSpPr>
            <p:nvPr/>
          </p:nvCxnSpPr>
          <p:spPr>
            <a:xfrm flipH="1">
              <a:off x="6300844" y="4702720"/>
              <a:ext cx="143381" cy="2374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6444225" y="4508785"/>
              <a:ext cx="1088225" cy="386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Proteiny</a:t>
              </a: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>
          <a:xfrm>
            <a:off x="8424864" y="274323"/>
            <a:ext cx="2697162" cy="111825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400" kern="0">
                <a:solidFill>
                  <a:srgbClr val="FF0000"/>
                </a:solidFill>
              </a:rPr>
              <a:t>PLAZMATICKÁ MEMBRÁNA</a:t>
            </a:r>
            <a:endParaRPr lang="en-GB" altLang="cs-CZ" sz="2400" kern="0">
              <a:solidFill>
                <a:srgbClr val="FF0000"/>
              </a:solidFill>
            </a:endParaRPr>
          </a:p>
        </p:txBody>
      </p:sp>
      <p:pic>
        <p:nvPicPr>
          <p:cNvPr id="18" name="Picture 9" descr="membr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44" y="4682053"/>
            <a:ext cx="2093912" cy="14795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72013" y="5744778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dirty="0"/>
              <a:t>Nexus (gap </a:t>
            </a:r>
            <a:r>
              <a:rPr lang="cs-CZ" altLang="cs-CZ" sz="1800" dirty="0" err="1"/>
              <a:t>junction</a:t>
            </a:r>
            <a:r>
              <a:rPr lang="cs-CZ" altLang="cs-CZ" sz="1800" dirty="0"/>
              <a:t>)</a:t>
            </a:r>
            <a:endParaRPr lang="en-GB" altLang="cs-CZ" sz="1800" dirty="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6805613" y="592949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96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so90BB">
            <a:extLst>
              <a:ext uri="{FF2B5EF4-FFF2-40B4-BE49-F238E27FC236}">
                <a16:creationId xmlns:a16="http://schemas.microsoft.com/office/drawing/2014/main" id="{DB238BBD-93B6-4C19-BCC2-A2E56568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"/>
          <a:stretch>
            <a:fillRect/>
          </a:stretch>
        </p:blipFill>
        <p:spPr bwMode="auto">
          <a:xfrm>
            <a:off x="6353176" y="71438"/>
            <a:ext cx="43148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soAC9F1">
            <a:extLst>
              <a:ext uri="{FF2B5EF4-FFF2-40B4-BE49-F238E27FC236}">
                <a16:creationId xmlns:a16="http://schemas.microsoft.com/office/drawing/2014/main" id="{A9C42060-5B63-4FF7-AD39-E8521C4E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404814"/>
            <a:ext cx="29876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msoE982F">
            <a:extLst>
              <a:ext uri="{FF2B5EF4-FFF2-40B4-BE49-F238E27FC236}">
                <a16:creationId xmlns:a16="http://schemas.microsoft.com/office/drawing/2014/main" id="{16402CC5-E656-42A2-B6A3-91D6F8A9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2174876"/>
            <a:ext cx="2987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mso1CABD">
            <a:extLst>
              <a:ext uri="{FF2B5EF4-FFF2-40B4-BE49-F238E27FC236}">
                <a16:creationId xmlns:a16="http://schemas.microsoft.com/office/drawing/2014/main" id="{DABEDA49-A426-447E-B30A-6DE88328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>
            <a:fillRect/>
          </a:stretch>
        </p:blipFill>
        <p:spPr bwMode="auto">
          <a:xfrm>
            <a:off x="2676526" y="3665539"/>
            <a:ext cx="29876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soA051B">
            <a:extLst>
              <a:ext uri="{FF2B5EF4-FFF2-40B4-BE49-F238E27FC236}">
                <a16:creationId xmlns:a16="http://schemas.microsoft.com/office/drawing/2014/main" id="{78691916-E00D-4BB7-8FBF-57951B81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>
            <a:fillRect/>
          </a:stretch>
        </p:blipFill>
        <p:spPr bwMode="auto">
          <a:xfrm>
            <a:off x="2676526" y="5516563"/>
            <a:ext cx="29876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>
            <a:extLst>
              <a:ext uri="{FF2B5EF4-FFF2-40B4-BE49-F238E27FC236}">
                <a16:creationId xmlns:a16="http://schemas.microsoft.com/office/drawing/2014/main" id="{1B3A130D-0F53-46D9-9816-3DEB702C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1" y="622301"/>
            <a:ext cx="19287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spojení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aktin-myozin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EB403B1B-B6A4-4C43-8A68-4ADA0140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422526"/>
            <a:ext cx="13644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klouzavý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pohyb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659B57D2-1573-4B16-A2E1-7B6659A1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832226"/>
            <a:ext cx="13308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odpojení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hlavic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3D3411A9-2775-4026-A78D-25E114CA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5735639"/>
            <a:ext cx="15304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narovnání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400" b="1">
                <a:solidFill>
                  <a:prstClr val="black"/>
                </a:solidFill>
              </a:rPr>
              <a:t>hlavic</a:t>
            </a:r>
          </a:p>
        </p:txBody>
      </p:sp>
    </p:spTree>
    <p:extLst>
      <p:ext uri="{BB962C8B-B14F-4D97-AF65-F5344CB8AC3E}">
        <p14:creationId xmlns:p14="http://schemas.microsoft.com/office/powerpoint/2010/main" val="242942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0677" y="378000"/>
            <a:ext cx="11236520" cy="564970"/>
          </a:xfrm>
        </p:spPr>
        <p:txBody>
          <a:bodyPr/>
          <a:lstStyle/>
          <a:p>
            <a:r>
              <a:rPr lang="cs-CZ" dirty="0"/>
              <a:t>Vztah </a:t>
            </a:r>
            <a:r>
              <a:rPr lang="cs-CZ" u="sng" dirty="0"/>
              <a:t>excitace</a:t>
            </a:r>
            <a:r>
              <a:rPr lang="cs-CZ" dirty="0"/>
              <a:t> – kontrakce </a:t>
            </a:r>
            <a:r>
              <a:rPr lang="cs-CZ" sz="3600" dirty="0"/>
              <a:t>u kosterního svalu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65867" y="1040267"/>
            <a:ext cx="11311510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Excitace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Akční potenciál (AP) se šíří axonem z alfa-motoneuronu k </a:t>
            </a:r>
            <a:r>
              <a:rPr lang="cs-CZ" sz="2000" dirty="0" err="1"/>
              <a:t>nervo</a:t>
            </a:r>
            <a:r>
              <a:rPr lang="cs-CZ" sz="2000" dirty="0"/>
              <a:t>-svalové ploténce.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 membráně </a:t>
            </a:r>
            <a:r>
              <a:rPr lang="cs-CZ" sz="2000" dirty="0" err="1"/>
              <a:t>axonálního</a:t>
            </a:r>
            <a:r>
              <a:rPr lang="cs-CZ" sz="2000" dirty="0"/>
              <a:t> zakončení se z vezikul exocytózou uvolní acetylcholin do synaptické štěrbiny.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Acetylcholin se naváže na N-</a:t>
            </a:r>
            <a:r>
              <a:rPr lang="cs-CZ" sz="2000" dirty="0" err="1"/>
              <a:t>cholinergní</a:t>
            </a:r>
            <a:r>
              <a:rPr lang="cs-CZ" sz="2000" dirty="0"/>
              <a:t> receptory v postsynaptické (sarkoplazmatické) membráně.</a:t>
            </a:r>
          </a:p>
          <a:p>
            <a:pPr>
              <a:lnSpc>
                <a:spcPct val="100000"/>
              </a:lnSpc>
            </a:pPr>
            <a:r>
              <a:rPr lang="cs-CZ" sz="2000" dirty="0" err="1"/>
              <a:t>Cholinergní</a:t>
            </a:r>
            <a:r>
              <a:rPr lang="cs-CZ" sz="2000" dirty="0"/>
              <a:t> receptory jsou spojené s Na+ kanálem, který se při navázání acetylcholinu otevírá.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Dochází ke vtoku Na+ do sarkoplazmy a k lokální depolarizaci sarkoplazmatické membrány → vzniká ploténkový potenciál.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Pokud nedojde k překročení prahové hodnoty depolarizace pro vznik AP na membráně svalového vlákna, ploténkový potenciál zanikne.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Sumací více příchozích AP z motoneuronu dojde k </a:t>
            </a:r>
            <a:br>
              <a:rPr lang="cs-CZ" sz="2000" dirty="0"/>
            </a:br>
            <a:r>
              <a:rPr lang="cs-CZ" sz="2000" dirty="0"/>
              <a:t>sumaci dílčích ploténkových potenciálů, </a:t>
            </a:r>
            <a:br>
              <a:rPr lang="cs-CZ" sz="2000" dirty="0"/>
            </a:br>
            <a:r>
              <a:rPr lang="cs-CZ" sz="2000" dirty="0"/>
              <a:t>je překročen práh pro AP a otevírají se </a:t>
            </a:r>
            <a:br>
              <a:rPr lang="cs-CZ" sz="2000" dirty="0"/>
            </a:br>
            <a:r>
              <a:rPr lang="cs-CZ" sz="2000" dirty="0"/>
              <a:t>napěťově vrátkované kanály pro Na+.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Vzniká AP, který se šíří po svalovém vláknu.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37F599E-818F-4451-9E3F-8F1BB73CFA80}"/>
              </a:ext>
            </a:extLst>
          </p:cNvPr>
          <p:cNvGrpSpPr/>
          <p:nvPr/>
        </p:nvGrpSpPr>
        <p:grpSpPr>
          <a:xfrm>
            <a:off x="6426927" y="4306146"/>
            <a:ext cx="5673576" cy="2173853"/>
            <a:chOff x="2998873" y="4637590"/>
            <a:chExt cx="5481087" cy="2017076"/>
          </a:xfrm>
        </p:grpSpPr>
        <p:sp>
          <p:nvSpPr>
            <p:cNvPr id="7" name="Volný tvar 3">
              <a:extLst>
                <a:ext uri="{FF2B5EF4-FFF2-40B4-BE49-F238E27FC236}">
                  <a16:creationId xmlns:a16="http://schemas.microsoft.com/office/drawing/2014/main" id="{E518A5E5-878F-41B4-BCE4-55005D30E1B1}"/>
                </a:ext>
              </a:extLst>
            </p:cNvPr>
            <p:cNvSpPr/>
            <p:nvPr/>
          </p:nvSpPr>
          <p:spPr>
            <a:xfrm>
              <a:off x="4799161" y="4797152"/>
              <a:ext cx="1897327" cy="1525411"/>
            </a:xfrm>
            <a:custGeom>
              <a:avLst/>
              <a:gdLst>
                <a:gd name="connsiteX0" fmla="*/ 0 w 1337481"/>
                <a:gd name="connsiteY0" fmla="*/ 3478 h 1077072"/>
                <a:gd name="connsiteX1" fmla="*/ 313899 w 1337481"/>
                <a:gd name="connsiteY1" fmla="*/ 3478 h 1077072"/>
                <a:gd name="connsiteX2" fmla="*/ 409433 w 1337481"/>
                <a:gd name="connsiteY2" fmla="*/ 17126 h 1077072"/>
                <a:gd name="connsiteX3" fmla="*/ 464024 w 1337481"/>
                <a:gd name="connsiteY3" fmla="*/ 180899 h 1077072"/>
                <a:gd name="connsiteX4" fmla="*/ 450376 w 1337481"/>
                <a:gd name="connsiteY4" fmla="*/ 931526 h 1077072"/>
                <a:gd name="connsiteX5" fmla="*/ 696036 w 1337481"/>
                <a:gd name="connsiteY5" fmla="*/ 1068003 h 1077072"/>
                <a:gd name="connsiteX6" fmla="*/ 873457 w 1337481"/>
                <a:gd name="connsiteY6" fmla="*/ 795048 h 1077072"/>
                <a:gd name="connsiteX7" fmla="*/ 900753 w 1337481"/>
                <a:gd name="connsiteY7" fmla="*/ 139956 h 1077072"/>
                <a:gd name="connsiteX8" fmla="*/ 1160060 w 1337481"/>
                <a:gd name="connsiteY8" fmla="*/ 44421 h 1077072"/>
                <a:gd name="connsiteX9" fmla="*/ 1337481 w 1337481"/>
                <a:gd name="connsiteY9" fmla="*/ 58069 h 1077072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2599 h 1076193"/>
                <a:gd name="connsiteX1" fmla="*/ 313899 w 1337481"/>
                <a:gd name="connsiteY1" fmla="*/ 2599 h 1076193"/>
                <a:gd name="connsiteX2" fmla="*/ 435627 w 1337481"/>
                <a:gd name="connsiteY2" fmla="*/ 51966 h 1076193"/>
                <a:gd name="connsiteX3" fmla="*/ 464024 w 1337481"/>
                <a:gd name="connsiteY3" fmla="*/ 180020 h 1076193"/>
                <a:gd name="connsiteX4" fmla="*/ 450376 w 1337481"/>
                <a:gd name="connsiteY4" fmla="*/ 930647 h 1076193"/>
                <a:gd name="connsiteX5" fmla="*/ 696036 w 1337481"/>
                <a:gd name="connsiteY5" fmla="*/ 1067124 h 1076193"/>
                <a:gd name="connsiteX6" fmla="*/ 873457 w 1337481"/>
                <a:gd name="connsiteY6" fmla="*/ 794169 h 1076193"/>
                <a:gd name="connsiteX7" fmla="*/ 900753 w 1337481"/>
                <a:gd name="connsiteY7" fmla="*/ 139077 h 1076193"/>
                <a:gd name="connsiteX8" fmla="*/ 1160060 w 1337481"/>
                <a:gd name="connsiteY8" fmla="*/ 43542 h 1076193"/>
                <a:gd name="connsiteX9" fmla="*/ 1337481 w 1337481"/>
                <a:gd name="connsiteY9" fmla="*/ 57190 h 1076193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186 h 1077780"/>
                <a:gd name="connsiteX1" fmla="*/ 313899 w 1337481"/>
                <a:gd name="connsiteY1" fmla="*/ 4186 h 1077780"/>
                <a:gd name="connsiteX2" fmla="*/ 421339 w 1337481"/>
                <a:gd name="connsiteY2" fmla="*/ 60697 h 1077780"/>
                <a:gd name="connsiteX3" fmla="*/ 464024 w 1337481"/>
                <a:gd name="connsiteY3" fmla="*/ 181607 h 1077780"/>
                <a:gd name="connsiteX4" fmla="*/ 450376 w 1337481"/>
                <a:gd name="connsiteY4" fmla="*/ 932234 h 1077780"/>
                <a:gd name="connsiteX5" fmla="*/ 696036 w 1337481"/>
                <a:gd name="connsiteY5" fmla="*/ 1068711 h 1077780"/>
                <a:gd name="connsiteX6" fmla="*/ 873457 w 1337481"/>
                <a:gd name="connsiteY6" fmla="*/ 795756 h 1077780"/>
                <a:gd name="connsiteX7" fmla="*/ 900753 w 1337481"/>
                <a:gd name="connsiteY7" fmla="*/ 140664 h 1077780"/>
                <a:gd name="connsiteX8" fmla="*/ 1160060 w 1337481"/>
                <a:gd name="connsiteY8" fmla="*/ 45129 h 1077780"/>
                <a:gd name="connsiteX9" fmla="*/ 1337481 w 1337481"/>
                <a:gd name="connsiteY9" fmla="*/ 58777 h 1077780"/>
                <a:gd name="connsiteX0" fmla="*/ 0 w 1337481"/>
                <a:gd name="connsiteY0" fmla="*/ 4186 h 1075435"/>
                <a:gd name="connsiteX1" fmla="*/ 313899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1478"/>
                <a:gd name="connsiteX1" fmla="*/ 282942 w 1332719"/>
                <a:gd name="connsiteY1" fmla="*/ 4186 h 1071478"/>
                <a:gd name="connsiteX2" fmla="*/ 421339 w 1332719"/>
                <a:gd name="connsiteY2" fmla="*/ 60697 h 1071478"/>
                <a:gd name="connsiteX3" fmla="*/ 468787 w 1332719"/>
                <a:gd name="connsiteY3" fmla="*/ 307813 h 1071478"/>
                <a:gd name="connsiteX4" fmla="*/ 450376 w 1332719"/>
                <a:gd name="connsiteY4" fmla="*/ 932234 h 1071478"/>
                <a:gd name="connsiteX5" fmla="*/ 696036 w 1332719"/>
                <a:gd name="connsiteY5" fmla="*/ 1068711 h 1071478"/>
                <a:gd name="connsiteX6" fmla="*/ 844882 w 1332719"/>
                <a:gd name="connsiteY6" fmla="*/ 862431 h 1071478"/>
                <a:gd name="connsiteX7" fmla="*/ 900753 w 1332719"/>
                <a:gd name="connsiteY7" fmla="*/ 140664 h 1071478"/>
                <a:gd name="connsiteX8" fmla="*/ 1160060 w 1332719"/>
                <a:gd name="connsiteY8" fmla="*/ 45129 h 1071478"/>
                <a:gd name="connsiteX9" fmla="*/ 1332719 w 1332719"/>
                <a:gd name="connsiteY9" fmla="*/ 51633 h 10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2719" h="1071478">
                  <a:moveTo>
                    <a:pt x="0" y="4186"/>
                  </a:moveTo>
                  <a:cubicBezTo>
                    <a:pt x="104633" y="4186"/>
                    <a:pt x="212719" y="-5232"/>
                    <a:pt x="282942" y="4186"/>
                  </a:cubicBezTo>
                  <a:cubicBezTo>
                    <a:pt x="353165" y="13604"/>
                    <a:pt x="390365" y="10093"/>
                    <a:pt x="421339" y="60697"/>
                  </a:cubicBezTo>
                  <a:cubicBezTo>
                    <a:pt x="452313" y="111301"/>
                    <a:pt x="463948" y="162557"/>
                    <a:pt x="468787" y="307813"/>
                  </a:cubicBezTo>
                  <a:cubicBezTo>
                    <a:pt x="473626" y="453069"/>
                    <a:pt x="412501" y="805418"/>
                    <a:pt x="450376" y="932234"/>
                  </a:cubicBezTo>
                  <a:cubicBezTo>
                    <a:pt x="488251" y="1059050"/>
                    <a:pt x="630285" y="1080345"/>
                    <a:pt x="696036" y="1068711"/>
                  </a:cubicBezTo>
                  <a:cubicBezTo>
                    <a:pt x="761787" y="1057077"/>
                    <a:pt x="810763" y="1017105"/>
                    <a:pt x="844882" y="862431"/>
                  </a:cubicBezTo>
                  <a:cubicBezTo>
                    <a:pt x="879001" y="707757"/>
                    <a:pt x="848223" y="276881"/>
                    <a:pt x="900753" y="140664"/>
                  </a:cubicBezTo>
                  <a:cubicBezTo>
                    <a:pt x="953283" y="4447"/>
                    <a:pt x="1088066" y="48060"/>
                    <a:pt x="1160060" y="45129"/>
                  </a:cubicBezTo>
                  <a:cubicBezTo>
                    <a:pt x="1232054" y="42198"/>
                    <a:pt x="1273258" y="52273"/>
                    <a:pt x="1332719" y="51633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9B1016E5-9DCC-477D-9F85-CC5CF09A34B9}"/>
                </a:ext>
              </a:extLst>
            </p:cNvPr>
            <p:cNvCxnSpPr/>
            <p:nvPr/>
          </p:nvCxnSpPr>
          <p:spPr>
            <a:xfrm>
              <a:off x="3372550" y="4806867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Volný tvar 6">
              <a:extLst>
                <a:ext uri="{FF2B5EF4-FFF2-40B4-BE49-F238E27FC236}">
                  <a16:creationId xmlns:a16="http://schemas.microsoft.com/office/drawing/2014/main" id="{B531997C-571F-4E09-A4AE-2FA29F2B2F01}"/>
                </a:ext>
              </a:extLst>
            </p:cNvPr>
            <p:cNvSpPr/>
            <p:nvPr/>
          </p:nvSpPr>
          <p:spPr>
            <a:xfrm>
              <a:off x="3444194" y="4976144"/>
              <a:ext cx="1821283" cy="902791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83313 w 1279304"/>
                <a:gd name="connsiteY7" fmla="*/ 266611 h 312696"/>
                <a:gd name="connsiteX8" fmla="*/ 32708 w 1279304"/>
                <a:gd name="connsiteY8" fmla="*/ 266611 h 312696"/>
                <a:gd name="connsiteX0" fmla="*/ 811 w 1279304"/>
                <a:gd name="connsiteY0" fmla="*/ 53960 h 318404"/>
                <a:gd name="connsiteX1" fmla="*/ 107136 w 1279304"/>
                <a:gd name="connsiteY1" fmla="*/ 85858 h 318404"/>
                <a:gd name="connsiteX2" fmla="*/ 670662 w 1279304"/>
                <a:gd name="connsiteY2" fmla="*/ 96490 h 318404"/>
                <a:gd name="connsiteX3" fmla="*/ 1095964 w 1279304"/>
                <a:gd name="connsiteY3" fmla="*/ 797 h 318404"/>
                <a:gd name="connsiteX4" fmla="*/ 1244820 w 1279304"/>
                <a:gd name="connsiteY4" fmla="*/ 64593 h 318404"/>
                <a:gd name="connsiteX5" fmla="*/ 1266085 w 1279304"/>
                <a:gd name="connsiteY5" fmla="*/ 287876 h 318404"/>
                <a:gd name="connsiteX6" fmla="*/ 1076996 w 1279304"/>
                <a:gd name="connsiteY6" fmla="*/ 304803 h 318404"/>
                <a:gd name="connsiteX7" fmla="*/ 883313 w 1279304"/>
                <a:gd name="connsiteY7" fmla="*/ 266611 h 318404"/>
                <a:gd name="connsiteX8" fmla="*/ 32708 w 1279304"/>
                <a:gd name="connsiteY8" fmla="*/ 266611 h 318404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13819 w 1279304"/>
                <a:gd name="connsiteY7" fmla="*/ 266611 h 312696"/>
                <a:gd name="connsiteX8" fmla="*/ 32708 w 1279304"/>
                <a:gd name="connsiteY8" fmla="*/ 266611 h 3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304" h="312696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94056" y="247841"/>
                    <a:pt x="1266085" y="287876"/>
                  </a:cubicBezTo>
                  <a:cubicBezTo>
                    <a:pt x="1238114" y="327911"/>
                    <a:pt x="1152374" y="308347"/>
                    <a:pt x="1076996" y="304803"/>
                  </a:cubicBezTo>
                  <a:cubicBezTo>
                    <a:pt x="1001618" y="301259"/>
                    <a:pt x="987867" y="272976"/>
                    <a:pt x="813819" y="266611"/>
                  </a:cubicBezTo>
                  <a:cubicBezTo>
                    <a:pt x="639771" y="260246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Volný tvar 7">
              <a:extLst>
                <a:ext uri="{FF2B5EF4-FFF2-40B4-BE49-F238E27FC236}">
                  <a16:creationId xmlns:a16="http://schemas.microsoft.com/office/drawing/2014/main" id="{CB02E527-0FEF-45D5-9550-4B159FE7DACB}"/>
                </a:ext>
              </a:extLst>
            </p:cNvPr>
            <p:cNvSpPr/>
            <p:nvPr/>
          </p:nvSpPr>
          <p:spPr>
            <a:xfrm flipH="1">
              <a:off x="6292848" y="5073537"/>
              <a:ext cx="1818582" cy="999335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7407"/>
                <a:gd name="connsiteY0" fmla="*/ 53960 h 338467"/>
                <a:gd name="connsiteX1" fmla="*/ 107136 w 1277407"/>
                <a:gd name="connsiteY1" fmla="*/ 85858 h 338467"/>
                <a:gd name="connsiteX2" fmla="*/ 670662 w 1277407"/>
                <a:gd name="connsiteY2" fmla="*/ 96490 h 338467"/>
                <a:gd name="connsiteX3" fmla="*/ 1095964 w 1277407"/>
                <a:gd name="connsiteY3" fmla="*/ 797 h 338467"/>
                <a:gd name="connsiteX4" fmla="*/ 1244820 w 1277407"/>
                <a:gd name="connsiteY4" fmla="*/ 64593 h 338467"/>
                <a:gd name="connsiteX5" fmla="*/ 1266085 w 1277407"/>
                <a:gd name="connsiteY5" fmla="*/ 287876 h 338467"/>
                <a:gd name="connsiteX6" fmla="*/ 1102599 w 1277407"/>
                <a:gd name="connsiteY6" fmla="*/ 337721 h 338467"/>
                <a:gd name="connsiteX7" fmla="*/ 883313 w 1277407"/>
                <a:gd name="connsiteY7" fmla="*/ 266611 h 338467"/>
                <a:gd name="connsiteX8" fmla="*/ 32708 w 1277407"/>
                <a:gd name="connsiteY8" fmla="*/ 266611 h 338467"/>
                <a:gd name="connsiteX0" fmla="*/ 811 w 1277407"/>
                <a:gd name="connsiteY0" fmla="*/ 53960 h 337721"/>
                <a:gd name="connsiteX1" fmla="*/ 107136 w 1277407"/>
                <a:gd name="connsiteY1" fmla="*/ 85858 h 337721"/>
                <a:gd name="connsiteX2" fmla="*/ 670662 w 1277407"/>
                <a:gd name="connsiteY2" fmla="*/ 96490 h 337721"/>
                <a:gd name="connsiteX3" fmla="*/ 1095964 w 1277407"/>
                <a:gd name="connsiteY3" fmla="*/ 797 h 337721"/>
                <a:gd name="connsiteX4" fmla="*/ 1244820 w 1277407"/>
                <a:gd name="connsiteY4" fmla="*/ 64593 h 337721"/>
                <a:gd name="connsiteX5" fmla="*/ 1266085 w 1277407"/>
                <a:gd name="connsiteY5" fmla="*/ 287876 h 337721"/>
                <a:gd name="connsiteX6" fmla="*/ 1102599 w 1277407"/>
                <a:gd name="connsiteY6" fmla="*/ 337721 h 337721"/>
                <a:gd name="connsiteX7" fmla="*/ 780900 w 1277407"/>
                <a:gd name="connsiteY7" fmla="*/ 288557 h 337721"/>
                <a:gd name="connsiteX8" fmla="*/ 32708 w 1277407"/>
                <a:gd name="connsiteY8" fmla="*/ 266611 h 33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407" h="337721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89788" y="242355"/>
                    <a:pt x="1266085" y="287876"/>
                  </a:cubicBezTo>
                  <a:cubicBezTo>
                    <a:pt x="1242382" y="333397"/>
                    <a:pt x="1183463" y="337608"/>
                    <a:pt x="1102599" y="337721"/>
                  </a:cubicBezTo>
                  <a:cubicBezTo>
                    <a:pt x="1021735" y="337834"/>
                    <a:pt x="959215" y="300409"/>
                    <a:pt x="780900" y="288557"/>
                  </a:cubicBezTo>
                  <a:cubicBezTo>
                    <a:pt x="602585" y="276705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7C490C9D-1504-4D39-8C57-D9B34C1DEDC6}"/>
                </a:ext>
              </a:extLst>
            </p:cNvPr>
            <p:cNvCxnSpPr/>
            <p:nvPr/>
          </p:nvCxnSpPr>
          <p:spPr>
            <a:xfrm>
              <a:off x="6655451" y="4871283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8FB1CACA-701F-40B0-998D-EDFC9C55D01B}"/>
                </a:ext>
              </a:extLst>
            </p:cNvPr>
            <p:cNvGrpSpPr/>
            <p:nvPr/>
          </p:nvGrpSpPr>
          <p:grpSpPr>
            <a:xfrm rot="5129672">
              <a:off x="6179926" y="5887279"/>
              <a:ext cx="211144" cy="186862"/>
              <a:chOff x="7679382" y="5013176"/>
              <a:chExt cx="296416" cy="438872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0DF8B739-6148-480C-8481-24D88A7C028A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vál 52">
                <a:extLst>
                  <a:ext uri="{FF2B5EF4-FFF2-40B4-BE49-F238E27FC236}">
                    <a16:creationId xmlns:a16="http://schemas.microsoft.com/office/drawing/2014/main" id="{5C9C67E5-8D92-4266-87FB-D72EBA53EDEB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45AE2E37-1A17-446C-A86D-AEF220661EC1}"/>
                </a:ext>
              </a:extLst>
            </p:cNvPr>
            <p:cNvSpPr/>
            <p:nvPr/>
          </p:nvSpPr>
          <p:spPr>
            <a:xfrm>
              <a:off x="5949743" y="5445224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90CA092C-F597-4D8A-802A-1C601F9AD865}"/>
                </a:ext>
              </a:extLst>
            </p:cNvPr>
            <p:cNvSpPr/>
            <p:nvPr/>
          </p:nvSpPr>
          <p:spPr>
            <a:xfrm>
              <a:off x="5383976" y="5301208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62EF654A-3061-4E78-8D4B-C72016CAA3A9}"/>
                </a:ext>
              </a:extLst>
            </p:cNvPr>
            <p:cNvGrpSpPr/>
            <p:nvPr/>
          </p:nvGrpSpPr>
          <p:grpSpPr>
            <a:xfrm rot="5400000">
              <a:off x="6165877" y="5535936"/>
              <a:ext cx="211144" cy="186862"/>
              <a:chOff x="7679382" y="5013176"/>
              <a:chExt cx="296416" cy="438872"/>
            </a:xfrm>
          </p:grpSpPr>
          <p:sp>
            <p:nvSpPr>
              <p:cNvPr id="50" name="Ovál 49">
                <a:extLst>
                  <a:ext uri="{FF2B5EF4-FFF2-40B4-BE49-F238E27FC236}">
                    <a16:creationId xmlns:a16="http://schemas.microsoft.com/office/drawing/2014/main" id="{E5B5CFEB-DF75-422E-8A23-DD06D03D584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7879D713-4F61-495A-A2D9-143363F0F750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4686CEA6-B9BE-47E6-922D-64D856E9E45A}"/>
                </a:ext>
              </a:extLst>
            </p:cNvPr>
            <p:cNvGrpSpPr/>
            <p:nvPr/>
          </p:nvGrpSpPr>
          <p:grpSpPr>
            <a:xfrm rot="5129672">
              <a:off x="5101001" y="5092692"/>
              <a:ext cx="211144" cy="186862"/>
              <a:chOff x="7679382" y="5013176"/>
              <a:chExt cx="296416" cy="438872"/>
            </a:xfrm>
          </p:grpSpPr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0099BD2E-7AD1-479C-9901-B3A0C75D3D93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CC909083-6D5A-4872-91A5-C47A2FB57CEF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C22163F3-D784-43DA-B253-E2FA7171AD9C}"/>
                </a:ext>
              </a:extLst>
            </p:cNvPr>
            <p:cNvGrpSpPr/>
            <p:nvPr/>
          </p:nvGrpSpPr>
          <p:grpSpPr>
            <a:xfrm rot="6431917">
              <a:off x="6245768" y="5180783"/>
              <a:ext cx="211144" cy="186862"/>
              <a:chOff x="7679382" y="5013176"/>
              <a:chExt cx="296416" cy="438872"/>
            </a:xfrm>
          </p:grpSpPr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29D0B1CB-6978-43FA-AE65-F0CA60AD464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B18A5B08-C7A5-4D1B-B258-E9F6141D372D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8762C9A1-4BBB-4087-9BD3-024C66A93AAC}"/>
                </a:ext>
              </a:extLst>
            </p:cNvPr>
            <p:cNvGrpSpPr/>
            <p:nvPr/>
          </p:nvGrpSpPr>
          <p:grpSpPr>
            <a:xfrm rot="5129672">
              <a:off x="5135283" y="5374543"/>
              <a:ext cx="211144" cy="186862"/>
              <a:chOff x="7679382" y="5013176"/>
              <a:chExt cx="296416" cy="438872"/>
            </a:xfrm>
          </p:grpSpPr>
          <p:sp>
            <p:nvSpPr>
              <p:cNvPr id="44" name="Ovál 43">
                <a:extLst>
                  <a:ext uri="{FF2B5EF4-FFF2-40B4-BE49-F238E27FC236}">
                    <a16:creationId xmlns:a16="http://schemas.microsoft.com/office/drawing/2014/main" id="{0FF3DE2A-D235-42DF-86D3-A37BA9679D06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Ovál 44">
                <a:extLst>
                  <a:ext uri="{FF2B5EF4-FFF2-40B4-BE49-F238E27FC236}">
                    <a16:creationId xmlns:a16="http://schemas.microsoft.com/office/drawing/2014/main" id="{CEEDD183-16FA-4D62-9AE9-D7D8936B4E75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7D70E90C-B682-4319-A1E2-2BFE9AA31111}"/>
                </a:ext>
              </a:extLst>
            </p:cNvPr>
            <p:cNvGrpSpPr/>
            <p:nvPr/>
          </p:nvGrpSpPr>
          <p:grpSpPr>
            <a:xfrm rot="7239513">
              <a:off x="5135349" y="5702574"/>
              <a:ext cx="211144" cy="186862"/>
              <a:chOff x="7679382" y="5013176"/>
              <a:chExt cx="296416" cy="438872"/>
            </a:xfrm>
          </p:grpSpPr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11996577-18C8-4E67-886B-B12CDF2305F9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DED33C41-47F0-4E82-9285-DD53E43FF31B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AAA8F6CE-7323-4C2F-A0E1-A7ED9EB7C0B5}"/>
                </a:ext>
              </a:extLst>
            </p:cNvPr>
            <p:cNvCxnSpPr>
              <a:endCxn id="50" idx="4"/>
            </p:cNvCxnSpPr>
            <p:nvPr/>
          </p:nvCxnSpPr>
          <p:spPr>
            <a:xfrm>
              <a:off x="6051746" y="5562006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A67E443-7DDD-4B64-8E7C-3E12CD839A27}"/>
                </a:ext>
              </a:extLst>
            </p:cNvPr>
            <p:cNvCxnSpPr/>
            <p:nvPr/>
          </p:nvCxnSpPr>
          <p:spPr>
            <a:xfrm>
              <a:off x="6079381" y="5534799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2F7FA0DE-9645-4ABA-B1D7-6630491F73C0}"/>
                </a:ext>
              </a:extLst>
            </p:cNvPr>
            <p:cNvCxnSpPr/>
            <p:nvPr/>
          </p:nvCxnSpPr>
          <p:spPr>
            <a:xfrm>
              <a:off x="6086205" y="5482841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1576254-1B61-4DB4-B670-295300301EC8}"/>
                </a:ext>
              </a:extLst>
            </p:cNvPr>
            <p:cNvCxnSpPr/>
            <p:nvPr/>
          </p:nvCxnSpPr>
          <p:spPr>
            <a:xfrm>
              <a:off x="6068704" y="5506577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lesk 23">
              <a:extLst>
                <a:ext uri="{FF2B5EF4-FFF2-40B4-BE49-F238E27FC236}">
                  <a16:creationId xmlns:a16="http://schemas.microsoft.com/office/drawing/2014/main" id="{82CD03B4-076F-4C98-A590-31039DFBF36E}"/>
                </a:ext>
              </a:extLst>
            </p:cNvPr>
            <p:cNvSpPr/>
            <p:nvPr/>
          </p:nvSpPr>
          <p:spPr>
            <a:xfrm rot="21125651">
              <a:off x="5696428" y="4918290"/>
              <a:ext cx="207218" cy="48764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688833EE-CD02-414B-BAE5-6739388142FD}"/>
                </a:ext>
              </a:extLst>
            </p:cNvPr>
            <p:cNvSpPr txBox="1"/>
            <p:nvPr/>
          </p:nvSpPr>
          <p:spPr>
            <a:xfrm>
              <a:off x="5511118" y="4637590"/>
              <a:ext cx="473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AP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55E53575-9CBC-4BE8-8BBF-42A26C5F5B5E}"/>
                </a:ext>
              </a:extLst>
            </p:cNvPr>
            <p:cNvSpPr txBox="1"/>
            <p:nvPr/>
          </p:nvSpPr>
          <p:spPr>
            <a:xfrm>
              <a:off x="6791647" y="5326059"/>
              <a:ext cx="16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sarkoplazmatické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retikulum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FF721FE3-4867-430E-BB09-BD961B2460DF}"/>
                </a:ext>
              </a:extLst>
            </p:cNvPr>
            <p:cNvSpPr txBox="1"/>
            <p:nvPr/>
          </p:nvSpPr>
          <p:spPr>
            <a:xfrm>
              <a:off x="6928811" y="4813920"/>
              <a:ext cx="1551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sarkolema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6202032D-4D73-4EEC-904D-315E4714D1E0}"/>
                </a:ext>
              </a:extLst>
            </p:cNvPr>
            <p:cNvSpPr txBox="1"/>
            <p:nvPr/>
          </p:nvSpPr>
          <p:spPr>
            <a:xfrm>
              <a:off x="3634141" y="6003132"/>
              <a:ext cx="1551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8B4E90D9-24A6-4935-9F20-B6E3645EEB00}"/>
                </a:ext>
              </a:extLst>
            </p:cNvPr>
            <p:cNvGrpSpPr/>
            <p:nvPr/>
          </p:nvGrpSpPr>
          <p:grpSpPr>
            <a:xfrm>
              <a:off x="6424755" y="5522199"/>
              <a:ext cx="504056" cy="324000"/>
              <a:chOff x="1116577" y="4437549"/>
              <a:chExt cx="504056" cy="324000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CABCA8E9-8549-4FE6-B3AD-404ADB6E076A}"/>
                  </a:ext>
                </a:extLst>
              </p:cNvPr>
              <p:cNvSpPr/>
              <p:nvPr/>
            </p:nvSpPr>
            <p:spPr>
              <a:xfrm>
                <a:off x="1171169" y="4437549"/>
                <a:ext cx="324000" cy="32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CD7B8551-BF9A-4FCF-986B-9147EA84331A}"/>
                  </a:ext>
                </a:extLst>
              </p:cNvPr>
              <p:cNvSpPr txBox="1"/>
              <p:nvPr/>
            </p:nvSpPr>
            <p:spPr>
              <a:xfrm>
                <a:off x="1116577" y="4462227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Ca</a:t>
                </a:r>
                <a:r>
                  <a:rPr kumimoji="0" lang="cs-CZ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2+</a:t>
                </a:r>
              </a:p>
            </p:txBody>
          </p:sp>
        </p:grpSp>
        <p:sp>
          <p:nvSpPr>
            <p:cNvPr id="30" name="Volný tvar 67">
              <a:extLst>
                <a:ext uri="{FF2B5EF4-FFF2-40B4-BE49-F238E27FC236}">
                  <a16:creationId xmlns:a16="http://schemas.microsoft.com/office/drawing/2014/main" id="{4424342B-445B-4D6B-BDC3-DC1E60E88FE2}"/>
                </a:ext>
              </a:extLst>
            </p:cNvPr>
            <p:cNvSpPr/>
            <p:nvPr/>
          </p:nvSpPr>
          <p:spPr>
            <a:xfrm>
              <a:off x="6093669" y="5626701"/>
              <a:ext cx="375370" cy="487496"/>
            </a:xfrm>
            <a:custGeom>
              <a:avLst/>
              <a:gdLst>
                <a:gd name="connsiteX0" fmla="*/ 375370 w 375370"/>
                <a:gd name="connsiteY0" fmla="*/ 23472 h 487496"/>
                <a:gd name="connsiteX1" fmla="*/ 204773 w 375370"/>
                <a:gd name="connsiteY1" fmla="*/ 3000 h 487496"/>
                <a:gd name="connsiteX2" fmla="*/ 122886 w 375370"/>
                <a:gd name="connsiteY2" fmla="*/ 3000 h 487496"/>
                <a:gd name="connsiteX3" fmla="*/ 47824 w 375370"/>
                <a:gd name="connsiteY3" fmla="*/ 30296 h 487496"/>
                <a:gd name="connsiteX4" fmla="*/ 6880 w 375370"/>
                <a:gd name="connsiteY4" fmla="*/ 241836 h 487496"/>
                <a:gd name="connsiteX5" fmla="*/ 56 w 375370"/>
                <a:gd name="connsiteY5" fmla="*/ 487496 h 487496"/>
                <a:gd name="connsiteX6" fmla="*/ 56 w 375370"/>
                <a:gd name="connsiteY6" fmla="*/ 487496 h 4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70" h="487496">
                  <a:moveTo>
                    <a:pt x="375370" y="23472"/>
                  </a:moveTo>
                  <a:cubicBezTo>
                    <a:pt x="311112" y="14942"/>
                    <a:pt x="246854" y="6412"/>
                    <a:pt x="204773" y="3000"/>
                  </a:cubicBezTo>
                  <a:cubicBezTo>
                    <a:pt x="162692" y="-412"/>
                    <a:pt x="149044" y="-1549"/>
                    <a:pt x="122886" y="3000"/>
                  </a:cubicBezTo>
                  <a:cubicBezTo>
                    <a:pt x="96728" y="7549"/>
                    <a:pt x="67158" y="-9510"/>
                    <a:pt x="47824" y="30296"/>
                  </a:cubicBezTo>
                  <a:cubicBezTo>
                    <a:pt x="28490" y="70102"/>
                    <a:pt x="14841" y="165636"/>
                    <a:pt x="6880" y="241836"/>
                  </a:cubicBezTo>
                  <a:cubicBezTo>
                    <a:pt x="-1081" y="318036"/>
                    <a:pt x="56" y="487496"/>
                    <a:pt x="56" y="487496"/>
                  </a:cubicBezTo>
                  <a:lnTo>
                    <a:pt x="56" y="48749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2D8A8DE-C413-4620-9FB6-6DFD6E05689D}"/>
                </a:ext>
              </a:extLst>
            </p:cNvPr>
            <p:cNvSpPr txBox="1"/>
            <p:nvPr/>
          </p:nvSpPr>
          <p:spPr>
            <a:xfrm>
              <a:off x="3527798" y="5192923"/>
              <a:ext cx="1698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sarkoplazmatické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retikulum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1FDAE6D9-063C-4E84-8DBA-29A329554B3B}"/>
                </a:ext>
              </a:extLst>
            </p:cNvPr>
            <p:cNvSpPr txBox="1"/>
            <p:nvPr/>
          </p:nvSpPr>
          <p:spPr>
            <a:xfrm>
              <a:off x="5411567" y="5754742"/>
              <a:ext cx="68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DHPR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A7BB42AC-3D3C-4821-834F-35A8B3985B59}"/>
                </a:ext>
              </a:extLst>
            </p:cNvPr>
            <p:cNvSpPr txBox="1"/>
            <p:nvPr/>
          </p:nvSpPr>
          <p:spPr>
            <a:xfrm>
              <a:off x="6533255" y="6162881"/>
              <a:ext cx="83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RYR1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DCB54AD-3D8F-4030-9B0E-1ADD3EF99E50}"/>
                </a:ext>
              </a:extLst>
            </p:cNvPr>
            <p:cNvSpPr txBox="1"/>
            <p:nvPr/>
          </p:nvSpPr>
          <p:spPr>
            <a:xfrm>
              <a:off x="4807750" y="6346889"/>
              <a:ext cx="1201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T-tubulus</a:t>
              </a:r>
            </a:p>
          </p:txBody>
        </p: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C27A3E08-BA7A-4F59-81F6-4595D1FCE567}"/>
                </a:ext>
              </a:extLst>
            </p:cNvPr>
            <p:cNvCxnSpPr/>
            <p:nvPr/>
          </p:nvCxnSpPr>
          <p:spPr>
            <a:xfrm flipH="1" flipV="1">
              <a:off x="6344536" y="5752767"/>
              <a:ext cx="422572" cy="45345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0B157AE2-9106-40B2-AD76-0D9628CB1D8A}"/>
                </a:ext>
              </a:extLst>
            </p:cNvPr>
            <p:cNvCxnSpPr>
              <a:stCxn id="32" idx="0"/>
              <a:endCxn id="14" idx="6"/>
            </p:cNvCxnSpPr>
            <p:nvPr/>
          </p:nvCxnSpPr>
          <p:spPr>
            <a:xfrm flipH="1" flipV="1">
              <a:off x="5526093" y="5454980"/>
              <a:ext cx="227498" cy="29976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2CF92195-8DD2-40B1-AC35-A94D44CD065C}"/>
                </a:ext>
              </a:extLst>
            </p:cNvPr>
            <p:cNvCxnSpPr>
              <a:stCxn id="32" idx="0"/>
              <a:endCxn id="13" idx="2"/>
            </p:cNvCxnSpPr>
            <p:nvPr/>
          </p:nvCxnSpPr>
          <p:spPr>
            <a:xfrm flipV="1">
              <a:off x="5753591" y="5598996"/>
              <a:ext cx="196152" cy="155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ECC9F47-A8A2-449F-80B8-B622572BC99F}"/>
                </a:ext>
              </a:extLst>
            </p:cNvPr>
            <p:cNvCxnSpPr/>
            <p:nvPr/>
          </p:nvCxnSpPr>
          <p:spPr>
            <a:xfrm flipV="1">
              <a:off x="5159102" y="6162881"/>
              <a:ext cx="504774" cy="21844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725CCCC9-E233-45B7-9664-3D1F173E5388}"/>
                </a:ext>
              </a:extLst>
            </p:cNvPr>
            <p:cNvSpPr txBox="1"/>
            <p:nvPr/>
          </p:nvSpPr>
          <p:spPr>
            <a:xfrm rot="16200000">
              <a:off x="2728090" y="5463839"/>
              <a:ext cx="941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triáda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96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1873"/>
            <a:ext cx="10753200" cy="564970"/>
          </a:xfrm>
        </p:spPr>
        <p:txBody>
          <a:bodyPr/>
          <a:lstStyle/>
          <a:p>
            <a:r>
              <a:rPr lang="cs-CZ" dirty="0"/>
              <a:t>Vztah excitace – </a:t>
            </a:r>
            <a:r>
              <a:rPr lang="cs-CZ" u="sng" dirty="0"/>
              <a:t>kontrakce</a:t>
            </a:r>
            <a:r>
              <a:rPr lang="cs-CZ" dirty="0"/>
              <a:t> </a:t>
            </a:r>
            <a:r>
              <a:rPr lang="cs-CZ" sz="3600" dirty="0"/>
              <a:t>u kosterního svalu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0834" y="882510"/>
            <a:ext cx="11677559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Kontrakce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Akční potenciál (AP) se šíří po svalovém vláknu a dostává se do transverzálního tubulu (T-tubulus)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sarkolemě v T-tubulu jsou </a:t>
            </a:r>
            <a:r>
              <a:rPr lang="cs-CZ" sz="2000" dirty="0" err="1"/>
              <a:t>dihydropyridinové</a:t>
            </a:r>
            <a:r>
              <a:rPr lang="cs-CZ" sz="2000" dirty="0"/>
              <a:t> receptory (DHPR), které změní svou konformaci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Interakcí DHPR s </a:t>
            </a:r>
            <a:r>
              <a:rPr lang="cs-CZ" sz="2000" dirty="0" err="1"/>
              <a:t>ryanodinovými</a:t>
            </a:r>
            <a:r>
              <a:rPr lang="cs-CZ" sz="2000" dirty="0"/>
              <a:t> receptory (RYR1) na membráně sarkoplazmatického retikula dochází k otevření vápníkových kanálů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Vstup Ca2+ do sarkoplazmy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Navázání Ca2+ na troponin C  - na aktinu se odkryjí vazebná místa pro hlavice myozinu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Navázání myozinových hlavic na vazebná místa na aktinu (aktin má k myozinu velkou afinitu), ohyb myozinového krčku za spotřeby ATP a posun myozinového vlákna po aktinu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 uvolnění myozinové hlavice od aktinu je třeba ATP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Dokud je přítomen Ca2+ a ATP v cytoplazmě, cyklus posunu myozinových vláken po aktinových </a:t>
            </a:r>
            <a:br>
              <a:rPr lang="cs-CZ" sz="2000" dirty="0"/>
            </a:br>
            <a:r>
              <a:rPr lang="cs-CZ" sz="2000" dirty="0"/>
              <a:t>pokračuje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Kontrakce je ukončena, pokud klesne koncentrace </a:t>
            </a:r>
            <a:br>
              <a:rPr lang="cs-CZ" sz="2000" dirty="0"/>
            </a:br>
            <a:r>
              <a:rPr lang="cs-CZ" sz="2000" dirty="0"/>
              <a:t>Ca</a:t>
            </a:r>
            <a:r>
              <a:rPr lang="cs-CZ" sz="2000" baseline="30000" dirty="0"/>
              <a:t>2+ </a:t>
            </a:r>
            <a:r>
              <a:rPr lang="cs-CZ" sz="2000" dirty="0"/>
              <a:t>v cytoplazmě (Ca</a:t>
            </a:r>
            <a:r>
              <a:rPr lang="cs-CZ" sz="2000" baseline="30000" dirty="0"/>
              <a:t>2+ </a:t>
            </a:r>
            <a:r>
              <a:rPr lang="cs-CZ" sz="2000" dirty="0"/>
              <a:t>je přečerpán z cytoplazmy </a:t>
            </a:r>
            <a:br>
              <a:rPr lang="cs-CZ" sz="2000" dirty="0"/>
            </a:br>
            <a:r>
              <a:rPr lang="cs-CZ" sz="2000" dirty="0"/>
              <a:t>Ca-</a:t>
            </a:r>
            <a:r>
              <a:rPr lang="cs-CZ" sz="2000" dirty="0" err="1"/>
              <a:t>ATPázou</a:t>
            </a:r>
            <a:r>
              <a:rPr lang="cs-CZ" sz="2000" dirty="0"/>
              <a:t> do sarkoplazmatického retikula)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180901C-D0DD-4815-BF23-243BBA84B89D}"/>
              </a:ext>
            </a:extLst>
          </p:cNvPr>
          <p:cNvSpPr/>
          <p:nvPr/>
        </p:nvSpPr>
        <p:spPr>
          <a:xfrm>
            <a:off x="441628" y="5652284"/>
            <a:ext cx="6318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Rigor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mortis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(posmrtná ztuhlost)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– kvůli nedostatku ATP nedochází k odčerpání vápníku z cytoplazmy pomocí Ca–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ATPázy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Symbol"/>
              </a:rPr>
              <a:t> vznik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pevné vazby aktinu a myozinu (ATP je potřeba také pro vyvázání hlavice myozinu z aktinu)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32D5CD9-805F-443D-A945-9060D2B93BD5}"/>
              </a:ext>
            </a:extLst>
          </p:cNvPr>
          <p:cNvGrpSpPr/>
          <p:nvPr/>
        </p:nvGrpSpPr>
        <p:grpSpPr>
          <a:xfrm>
            <a:off x="6426927" y="4306146"/>
            <a:ext cx="5673576" cy="2173853"/>
            <a:chOff x="2998873" y="4637590"/>
            <a:chExt cx="5481087" cy="2017076"/>
          </a:xfrm>
        </p:grpSpPr>
        <p:sp>
          <p:nvSpPr>
            <p:cNvPr id="13" name="Volný tvar 3">
              <a:extLst>
                <a:ext uri="{FF2B5EF4-FFF2-40B4-BE49-F238E27FC236}">
                  <a16:creationId xmlns:a16="http://schemas.microsoft.com/office/drawing/2014/main" id="{AA98CA80-758B-400E-A2D9-DBCEA87B22E8}"/>
                </a:ext>
              </a:extLst>
            </p:cNvPr>
            <p:cNvSpPr/>
            <p:nvPr/>
          </p:nvSpPr>
          <p:spPr>
            <a:xfrm>
              <a:off x="4799161" y="4797152"/>
              <a:ext cx="1897327" cy="1525411"/>
            </a:xfrm>
            <a:custGeom>
              <a:avLst/>
              <a:gdLst>
                <a:gd name="connsiteX0" fmla="*/ 0 w 1337481"/>
                <a:gd name="connsiteY0" fmla="*/ 3478 h 1077072"/>
                <a:gd name="connsiteX1" fmla="*/ 313899 w 1337481"/>
                <a:gd name="connsiteY1" fmla="*/ 3478 h 1077072"/>
                <a:gd name="connsiteX2" fmla="*/ 409433 w 1337481"/>
                <a:gd name="connsiteY2" fmla="*/ 17126 h 1077072"/>
                <a:gd name="connsiteX3" fmla="*/ 464024 w 1337481"/>
                <a:gd name="connsiteY3" fmla="*/ 180899 h 1077072"/>
                <a:gd name="connsiteX4" fmla="*/ 450376 w 1337481"/>
                <a:gd name="connsiteY4" fmla="*/ 931526 h 1077072"/>
                <a:gd name="connsiteX5" fmla="*/ 696036 w 1337481"/>
                <a:gd name="connsiteY5" fmla="*/ 1068003 h 1077072"/>
                <a:gd name="connsiteX6" fmla="*/ 873457 w 1337481"/>
                <a:gd name="connsiteY6" fmla="*/ 795048 h 1077072"/>
                <a:gd name="connsiteX7" fmla="*/ 900753 w 1337481"/>
                <a:gd name="connsiteY7" fmla="*/ 139956 h 1077072"/>
                <a:gd name="connsiteX8" fmla="*/ 1160060 w 1337481"/>
                <a:gd name="connsiteY8" fmla="*/ 44421 h 1077072"/>
                <a:gd name="connsiteX9" fmla="*/ 1337481 w 1337481"/>
                <a:gd name="connsiteY9" fmla="*/ 58069 h 1077072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2599 h 1076193"/>
                <a:gd name="connsiteX1" fmla="*/ 313899 w 1337481"/>
                <a:gd name="connsiteY1" fmla="*/ 2599 h 1076193"/>
                <a:gd name="connsiteX2" fmla="*/ 435627 w 1337481"/>
                <a:gd name="connsiteY2" fmla="*/ 51966 h 1076193"/>
                <a:gd name="connsiteX3" fmla="*/ 464024 w 1337481"/>
                <a:gd name="connsiteY3" fmla="*/ 180020 h 1076193"/>
                <a:gd name="connsiteX4" fmla="*/ 450376 w 1337481"/>
                <a:gd name="connsiteY4" fmla="*/ 930647 h 1076193"/>
                <a:gd name="connsiteX5" fmla="*/ 696036 w 1337481"/>
                <a:gd name="connsiteY5" fmla="*/ 1067124 h 1076193"/>
                <a:gd name="connsiteX6" fmla="*/ 873457 w 1337481"/>
                <a:gd name="connsiteY6" fmla="*/ 794169 h 1076193"/>
                <a:gd name="connsiteX7" fmla="*/ 900753 w 1337481"/>
                <a:gd name="connsiteY7" fmla="*/ 139077 h 1076193"/>
                <a:gd name="connsiteX8" fmla="*/ 1160060 w 1337481"/>
                <a:gd name="connsiteY8" fmla="*/ 43542 h 1076193"/>
                <a:gd name="connsiteX9" fmla="*/ 1337481 w 1337481"/>
                <a:gd name="connsiteY9" fmla="*/ 57190 h 1076193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186 h 1077780"/>
                <a:gd name="connsiteX1" fmla="*/ 313899 w 1337481"/>
                <a:gd name="connsiteY1" fmla="*/ 4186 h 1077780"/>
                <a:gd name="connsiteX2" fmla="*/ 421339 w 1337481"/>
                <a:gd name="connsiteY2" fmla="*/ 60697 h 1077780"/>
                <a:gd name="connsiteX3" fmla="*/ 464024 w 1337481"/>
                <a:gd name="connsiteY3" fmla="*/ 181607 h 1077780"/>
                <a:gd name="connsiteX4" fmla="*/ 450376 w 1337481"/>
                <a:gd name="connsiteY4" fmla="*/ 932234 h 1077780"/>
                <a:gd name="connsiteX5" fmla="*/ 696036 w 1337481"/>
                <a:gd name="connsiteY5" fmla="*/ 1068711 h 1077780"/>
                <a:gd name="connsiteX6" fmla="*/ 873457 w 1337481"/>
                <a:gd name="connsiteY6" fmla="*/ 795756 h 1077780"/>
                <a:gd name="connsiteX7" fmla="*/ 900753 w 1337481"/>
                <a:gd name="connsiteY7" fmla="*/ 140664 h 1077780"/>
                <a:gd name="connsiteX8" fmla="*/ 1160060 w 1337481"/>
                <a:gd name="connsiteY8" fmla="*/ 45129 h 1077780"/>
                <a:gd name="connsiteX9" fmla="*/ 1337481 w 1337481"/>
                <a:gd name="connsiteY9" fmla="*/ 58777 h 1077780"/>
                <a:gd name="connsiteX0" fmla="*/ 0 w 1337481"/>
                <a:gd name="connsiteY0" fmla="*/ 4186 h 1075435"/>
                <a:gd name="connsiteX1" fmla="*/ 313899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1478"/>
                <a:gd name="connsiteX1" fmla="*/ 282942 w 1332719"/>
                <a:gd name="connsiteY1" fmla="*/ 4186 h 1071478"/>
                <a:gd name="connsiteX2" fmla="*/ 421339 w 1332719"/>
                <a:gd name="connsiteY2" fmla="*/ 60697 h 1071478"/>
                <a:gd name="connsiteX3" fmla="*/ 468787 w 1332719"/>
                <a:gd name="connsiteY3" fmla="*/ 307813 h 1071478"/>
                <a:gd name="connsiteX4" fmla="*/ 450376 w 1332719"/>
                <a:gd name="connsiteY4" fmla="*/ 932234 h 1071478"/>
                <a:gd name="connsiteX5" fmla="*/ 696036 w 1332719"/>
                <a:gd name="connsiteY5" fmla="*/ 1068711 h 1071478"/>
                <a:gd name="connsiteX6" fmla="*/ 844882 w 1332719"/>
                <a:gd name="connsiteY6" fmla="*/ 862431 h 1071478"/>
                <a:gd name="connsiteX7" fmla="*/ 900753 w 1332719"/>
                <a:gd name="connsiteY7" fmla="*/ 140664 h 1071478"/>
                <a:gd name="connsiteX8" fmla="*/ 1160060 w 1332719"/>
                <a:gd name="connsiteY8" fmla="*/ 45129 h 1071478"/>
                <a:gd name="connsiteX9" fmla="*/ 1332719 w 1332719"/>
                <a:gd name="connsiteY9" fmla="*/ 51633 h 10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2719" h="1071478">
                  <a:moveTo>
                    <a:pt x="0" y="4186"/>
                  </a:moveTo>
                  <a:cubicBezTo>
                    <a:pt x="104633" y="4186"/>
                    <a:pt x="212719" y="-5232"/>
                    <a:pt x="282942" y="4186"/>
                  </a:cubicBezTo>
                  <a:cubicBezTo>
                    <a:pt x="353165" y="13604"/>
                    <a:pt x="390365" y="10093"/>
                    <a:pt x="421339" y="60697"/>
                  </a:cubicBezTo>
                  <a:cubicBezTo>
                    <a:pt x="452313" y="111301"/>
                    <a:pt x="463948" y="162557"/>
                    <a:pt x="468787" y="307813"/>
                  </a:cubicBezTo>
                  <a:cubicBezTo>
                    <a:pt x="473626" y="453069"/>
                    <a:pt x="412501" y="805418"/>
                    <a:pt x="450376" y="932234"/>
                  </a:cubicBezTo>
                  <a:cubicBezTo>
                    <a:pt x="488251" y="1059050"/>
                    <a:pt x="630285" y="1080345"/>
                    <a:pt x="696036" y="1068711"/>
                  </a:cubicBezTo>
                  <a:cubicBezTo>
                    <a:pt x="761787" y="1057077"/>
                    <a:pt x="810763" y="1017105"/>
                    <a:pt x="844882" y="862431"/>
                  </a:cubicBezTo>
                  <a:cubicBezTo>
                    <a:pt x="879001" y="707757"/>
                    <a:pt x="848223" y="276881"/>
                    <a:pt x="900753" y="140664"/>
                  </a:cubicBezTo>
                  <a:cubicBezTo>
                    <a:pt x="953283" y="4447"/>
                    <a:pt x="1088066" y="48060"/>
                    <a:pt x="1160060" y="45129"/>
                  </a:cubicBezTo>
                  <a:cubicBezTo>
                    <a:pt x="1232054" y="42198"/>
                    <a:pt x="1273258" y="52273"/>
                    <a:pt x="1332719" y="51633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70326B41-09F2-470C-9AB9-7ED390F78DD1}"/>
                </a:ext>
              </a:extLst>
            </p:cNvPr>
            <p:cNvCxnSpPr/>
            <p:nvPr/>
          </p:nvCxnSpPr>
          <p:spPr>
            <a:xfrm>
              <a:off x="3372550" y="4806867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Volný tvar 6">
              <a:extLst>
                <a:ext uri="{FF2B5EF4-FFF2-40B4-BE49-F238E27FC236}">
                  <a16:creationId xmlns:a16="http://schemas.microsoft.com/office/drawing/2014/main" id="{D3392FC5-35A4-4441-BB51-4D7DA465EC22}"/>
                </a:ext>
              </a:extLst>
            </p:cNvPr>
            <p:cNvSpPr/>
            <p:nvPr/>
          </p:nvSpPr>
          <p:spPr>
            <a:xfrm>
              <a:off x="3444194" y="4976144"/>
              <a:ext cx="1821283" cy="902791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83313 w 1279304"/>
                <a:gd name="connsiteY7" fmla="*/ 266611 h 312696"/>
                <a:gd name="connsiteX8" fmla="*/ 32708 w 1279304"/>
                <a:gd name="connsiteY8" fmla="*/ 266611 h 312696"/>
                <a:gd name="connsiteX0" fmla="*/ 811 w 1279304"/>
                <a:gd name="connsiteY0" fmla="*/ 53960 h 318404"/>
                <a:gd name="connsiteX1" fmla="*/ 107136 w 1279304"/>
                <a:gd name="connsiteY1" fmla="*/ 85858 h 318404"/>
                <a:gd name="connsiteX2" fmla="*/ 670662 w 1279304"/>
                <a:gd name="connsiteY2" fmla="*/ 96490 h 318404"/>
                <a:gd name="connsiteX3" fmla="*/ 1095964 w 1279304"/>
                <a:gd name="connsiteY3" fmla="*/ 797 h 318404"/>
                <a:gd name="connsiteX4" fmla="*/ 1244820 w 1279304"/>
                <a:gd name="connsiteY4" fmla="*/ 64593 h 318404"/>
                <a:gd name="connsiteX5" fmla="*/ 1266085 w 1279304"/>
                <a:gd name="connsiteY5" fmla="*/ 287876 h 318404"/>
                <a:gd name="connsiteX6" fmla="*/ 1076996 w 1279304"/>
                <a:gd name="connsiteY6" fmla="*/ 304803 h 318404"/>
                <a:gd name="connsiteX7" fmla="*/ 883313 w 1279304"/>
                <a:gd name="connsiteY7" fmla="*/ 266611 h 318404"/>
                <a:gd name="connsiteX8" fmla="*/ 32708 w 1279304"/>
                <a:gd name="connsiteY8" fmla="*/ 266611 h 318404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13819 w 1279304"/>
                <a:gd name="connsiteY7" fmla="*/ 266611 h 312696"/>
                <a:gd name="connsiteX8" fmla="*/ 32708 w 1279304"/>
                <a:gd name="connsiteY8" fmla="*/ 266611 h 3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304" h="312696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94056" y="247841"/>
                    <a:pt x="1266085" y="287876"/>
                  </a:cubicBezTo>
                  <a:cubicBezTo>
                    <a:pt x="1238114" y="327911"/>
                    <a:pt x="1152374" y="308347"/>
                    <a:pt x="1076996" y="304803"/>
                  </a:cubicBezTo>
                  <a:cubicBezTo>
                    <a:pt x="1001618" y="301259"/>
                    <a:pt x="987867" y="272976"/>
                    <a:pt x="813819" y="266611"/>
                  </a:cubicBezTo>
                  <a:cubicBezTo>
                    <a:pt x="639771" y="260246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olný tvar 7">
              <a:extLst>
                <a:ext uri="{FF2B5EF4-FFF2-40B4-BE49-F238E27FC236}">
                  <a16:creationId xmlns:a16="http://schemas.microsoft.com/office/drawing/2014/main" id="{6E6DCCBD-523D-4B06-8248-957856A8C12E}"/>
                </a:ext>
              </a:extLst>
            </p:cNvPr>
            <p:cNvSpPr/>
            <p:nvPr/>
          </p:nvSpPr>
          <p:spPr>
            <a:xfrm flipH="1">
              <a:off x="6292848" y="5073537"/>
              <a:ext cx="1818582" cy="999335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7407"/>
                <a:gd name="connsiteY0" fmla="*/ 53960 h 338467"/>
                <a:gd name="connsiteX1" fmla="*/ 107136 w 1277407"/>
                <a:gd name="connsiteY1" fmla="*/ 85858 h 338467"/>
                <a:gd name="connsiteX2" fmla="*/ 670662 w 1277407"/>
                <a:gd name="connsiteY2" fmla="*/ 96490 h 338467"/>
                <a:gd name="connsiteX3" fmla="*/ 1095964 w 1277407"/>
                <a:gd name="connsiteY3" fmla="*/ 797 h 338467"/>
                <a:gd name="connsiteX4" fmla="*/ 1244820 w 1277407"/>
                <a:gd name="connsiteY4" fmla="*/ 64593 h 338467"/>
                <a:gd name="connsiteX5" fmla="*/ 1266085 w 1277407"/>
                <a:gd name="connsiteY5" fmla="*/ 287876 h 338467"/>
                <a:gd name="connsiteX6" fmla="*/ 1102599 w 1277407"/>
                <a:gd name="connsiteY6" fmla="*/ 337721 h 338467"/>
                <a:gd name="connsiteX7" fmla="*/ 883313 w 1277407"/>
                <a:gd name="connsiteY7" fmla="*/ 266611 h 338467"/>
                <a:gd name="connsiteX8" fmla="*/ 32708 w 1277407"/>
                <a:gd name="connsiteY8" fmla="*/ 266611 h 338467"/>
                <a:gd name="connsiteX0" fmla="*/ 811 w 1277407"/>
                <a:gd name="connsiteY0" fmla="*/ 53960 h 337721"/>
                <a:gd name="connsiteX1" fmla="*/ 107136 w 1277407"/>
                <a:gd name="connsiteY1" fmla="*/ 85858 h 337721"/>
                <a:gd name="connsiteX2" fmla="*/ 670662 w 1277407"/>
                <a:gd name="connsiteY2" fmla="*/ 96490 h 337721"/>
                <a:gd name="connsiteX3" fmla="*/ 1095964 w 1277407"/>
                <a:gd name="connsiteY3" fmla="*/ 797 h 337721"/>
                <a:gd name="connsiteX4" fmla="*/ 1244820 w 1277407"/>
                <a:gd name="connsiteY4" fmla="*/ 64593 h 337721"/>
                <a:gd name="connsiteX5" fmla="*/ 1266085 w 1277407"/>
                <a:gd name="connsiteY5" fmla="*/ 287876 h 337721"/>
                <a:gd name="connsiteX6" fmla="*/ 1102599 w 1277407"/>
                <a:gd name="connsiteY6" fmla="*/ 337721 h 337721"/>
                <a:gd name="connsiteX7" fmla="*/ 780900 w 1277407"/>
                <a:gd name="connsiteY7" fmla="*/ 288557 h 337721"/>
                <a:gd name="connsiteX8" fmla="*/ 32708 w 1277407"/>
                <a:gd name="connsiteY8" fmla="*/ 266611 h 33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407" h="337721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89788" y="242355"/>
                    <a:pt x="1266085" y="287876"/>
                  </a:cubicBezTo>
                  <a:cubicBezTo>
                    <a:pt x="1242382" y="333397"/>
                    <a:pt x="1183463" y="337608"/>
                    <a:pt x="1102599" y="337721"/>
                  </a:cubicBezTo>
                  <a:cubicBezTo>
                    <a:pt x="1021735" y="337834"/>
                    <a:pt x="959215" y="300409"/>
                    <a:pt x="780900" y="288557"/>
                  </a:cubicBezTo>
                  <a:cubicBezTo>
                    <a:pt x="602585" y="276705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C6CE725-6F80-47AF-AF1C-42EAE687A3B4}"/>
                </a:ext>
              </a:extLst>
            </p:cNvPr>
            <p:cNvCxnSpPr/>
            <p:nvPr/>
          </p:nvCxnSpPr>
          <p:spPr>
            <a:xfrm>
              <a:off x="6655451" y="4871283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53573AB2-4DCD-4A68-B2CC-645B5FC3971F}"/>
                </a:ext>
              </a:extLst>
            </p:cNvPr>
            <p:cNvGrpSpPr/>
            <p:nvPr/>
          </p:nvGrpSpPr>
          <p:grpSpPr>
            <a:xfrm rot="5129672">
              <a:off x="6179926" y="5887279"/>
              <a:ext cx="211144" cy="186862"/>
              <a:chOff x="7679382" y="5013176"/>
              <a:chExt cx="296416" cy="438872"/>
            </a:xfrm>
          </p:grpSpPr>
          <p:sp>
            <p:nvSpPr>
              <p:cNvPr id="58" name="Ovál 57">
                <a:extLst>
                  <a:ext uri="{FF2B5EF4-FFF2-40B4-BE49-F238E27FC236}">
                    <a16:creationId xmlns:a16="http://schemas.microsoft.com/office/drawing/2014/main" id="{A60E630D-43AD-4058-85ED-8CBCBBB4303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Ovál 58">
                <a:extLst>
                  <a:ext uri="{FF2B5EF4-FFF2-40B4-BE49-F238E27FC236}">
                    <a16:creationId xmlns:a16="http://schemas.microsoft.com/office/drawing/2014/main" id="{A43AD812-2EB8-40E6-A752-2F434609AEB4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E75852AA-7E8E-4887-B196-4662925AAAAD}"/>
                </a:ext>
              </a:extLst>
            </p:cNvPr>
            <p:cNvSpPr/>
            <p:nvPr/>
          </p:nvSpPr>
          <p:spPr>
            <a:xfrm>
              <a:off x="5949743" y="5445224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47ED1D39-3386-41C8-90DA-EE056A4E710F}"/>
                </a:ext>
              </a:extLst>
            </p:cNvPr>
            <p:cNvSpPr/>
            <p:nvPr/>
          </p:nvSpPr>
          <p:spPr>
            <a:xfrm>
              <a:off x="5383976" y="5301208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547F618-204A-4EB0-8B8C-A6E182E25D7D}"/>
                </a:ext>
              </a:extLst>
            </p:cNvPr>
            <p:cNvGrpSpPr/>
            <p:nvPr/>
          </p:nvGrpSpPr>
          <p:grpSpPr>
            <a:xfrm rot="5400000">
              <a:off x="6165877" y="5535936"/>
              <a:ext cx="211144" cy="186862"/>
              <a:chOff x="7679382" y="5013176"/>
              <a:chExt cx="296416" cy="438872"/>
            </a:xfrm>
          </p:grpSpPr>
          <p:sp>
            <p:nvSpPr>
              <p:cNvPr id="56" name="Ovál 55">
                <a:extLst>
                  <a:ext uri="{FF2B5EF4-FFF2-40B4-BE49-F238E27FC236}">
                    <a16:creationId xmlns:a16="http://schemas.microsoft.com/office/drawing/2014/main" id="{AC50D98D-7328-45AB-BFA9-5DC00FA620FE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Ovál 56">
                <a:extLst>
                  <a:ext uri="{FF2B5EF4-FFF2-40B4-BE49-F238E27FC236}">
                    <a16:creationId xmlns:a16="http://schemas.microsoft.com/office/drawing/2014/main" id="{985F7992-EF6A-4FE7-A71B-6E022416627C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565DDCB-9C56-422E-99A2-77A06398DB2D}"/>
                </a:ext>
              </a:extLst>
            </p:cNvPr>
            <p:cNvGrpSpPr/>
            <p:nvPr/>
          </p:nvGrpSpPr>
          <p:grpSpPr>
            <a:xfrm rot="5129672">
              <a:off x="5101001" y="5092692"/>
              <a:ext cx="211144" cy="186862"/>
              <a:chOff x="7679382" y="5013176"/>
              <a:chExt cx="296416" cy="438872"/>
            </a:xfrm>
          </p:grpSpPr>
          <p:sp>
            <p:nvSpPr>
              <p:cNvPr id="54" name="Ovál 53">
                <a:extLst>
                  <a:ext uri="{FF2B5EF4-FFF2-40B4-BE49-F238E27FC236}">
                    <a16:creationId xmlns:a16="http://schemas.microsoft.com/office/drawing/2014/main" id="{83E44981-D500-4743-8EDE-87167A70E0E2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99EFA7FE-B58F-475A-9F15-F92885281D1D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4653ED1E-905F-4117-B4A6-DCF6612A398F}"/>
                </a:ext>
              </a:extLst>
            </p:cNvPr>
            <p:cNvGrpSpPr/>
            <p:nvPr/>
          </p:nvGrpSpPr>
          <p:grpSpPr>
            <a:xfrm rot="6431917">
              <a:off x="6245768" y="5180783"/>
              <a:ext cx="211144" cy="186862"/>
              <a:chOff x="7679382" y="5013176"/>
              <a:chExt cx="296416" cy="438872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8444B89F-0FE4-4053-A2AC-D98C9B848DF6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vál 52">
                <a:extLst>
                  <a:ext uri="{FF2B5EF4-FFF2-40B4-BE49-F238E27FC236}">
                    <a16:creationId xmlns:a16="http://schemas.microsoft.com/office/drawing/2014/main" id="{E6E672E7-5A67-4852-B826-84B0BAFB8BB9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F5E0DE02-9D56-4D67-A895-B598DF6557F9}"/>
                </a:ext>
              </a:extLst>
            </p:cNvPr>
            <p:cNvGrpSpPr/>
            <p:nvPr/>
          </p:nvGrpSpPr>
          <p:grpSpPr>
            <a:xfrm rot="5129672">
              <a:off x="5135283" y="5374543"/>
              <a:ext cx="211144" cy="186862"/>
              <a:chOff x="7679382" y="5013176"/>
              <a:chExt cx="296416" cy="438872"/>
            </a:xfrm>
          </p:grpSpPr>
          <p:sp>
            <p:nvSpPr>
              <p:cNvPr id="50" name="Ovál 49">
                <a:extLst>
                  <a:ext uri="{FF2B5EF4-FFF2-40B4-BE49-F238E27FC236}">
                    <a16:creationId xmlns:a16="http://schemas.microsoft.com/office/drawing/2014/main" id="{337FF2C4-0594-47AE-8093-0001F49C64C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E3799D24-FC4A-4F0D-A33C-0186A3E9B8A4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058884EB-3985-462B-BBF8-4D078928F017}"/>
                </a:ext>
              </a:extLst>
            </p:cNvPr>
            <p:cNvGrpSpPr/>
            <p:nvPr/>
          </p:nvGrpSpPr>
          <p:grpSpPr>
            <a:xfrm rot="7239513">
              <a:off x="5135349" y="5702574"/>
              <a:ext cx="211144" cy="186862"/>
              <a:chOff x="7679382" y="5013176"/>
              <a:chExt cx="296416" cy="438872"/>
            </a:xfrm>
          </p:grpSpPr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B5DAB560-3EA2-4E50-8B29-7713ADD4971D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6AE062FE-A6AA-4017-8F49-88FD3140C52B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E9B92B3-DF3E-4646-81B1-B387E0F7871C}"/>
                </a:ext>
              </a:extLst>
            </p:cNvPr>
            <p:cNvCxnSpPr>
              <a:endCxn id="56" idx="4"/>
            </p:cNvCxnSpPr>
            <p:nvPr/>
          </p:nvCxnSpPr>
          <p:spPr>
            <a:xfrm>
              <a:off x="6051746" y="5562006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7B96A6F5-0BA7-421B-BF8B-BE2934F0DBBF}"/>
                </a:ext>
              </a:extLst>
            </p:cNvPr>
            <p:cNvCxnSpPr/>
            <p:nvPr/>
          </p:nvCxnSpPr>
          <p:spPr>
            <a:xfrm>
              <a:off x="6079381" y="5534799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950D5E00-0281-4CAB-964F-3E16F79C8CA4}"/>
                </a:ext>
              </a:extLst>
            </p:cNvPr>
            <p:cNvCxnSpPr/>
            <p:nvPr/>
          </p:nvCxnSpPr>
          <p:spPr>
            <a:xfrm>
              <a:off x="6086205" y="5482841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539444D3-CF9B-4618-9DEC-84667071A03B}"/>
                </a:ext>
              </a:extLst>
            </p:cNvPr>
            <p:cNvCxnSpPr/>
            <p:nvPr/>
          </p:nvCxnSpPr>
          <p:spPr>
            <a:xfrm>
              <a:off x="6068704" y="5506577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lesk 29">
              <a:extLst>
                <a:ext uri="{FF2B5EF4-FFF2-40B4-BE49-F238E27FC236}">
                  <a16:creationId xmlns:a16="http://schemas.microsoft.com/office/drawing/2014/main" id="{E77D34AA-28DE-4672-9297-7175B9D8EFA9}"/>
                </a:ext>
              </a:extLst>
            </p:cNvPr>
            <p:cNvSpPr/>
            <p:nvPr/>
          </p:nvSpPr>
          <p:spPr>
            <a:xfrm rot="21125651">
              <a:off x="5696428" y="4918290"/>
              <a:ext cx="207218" cy="48764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11976B0B-FBDD-4185-9FDF-E391091F8D92}"/>
                </a:ext>
              </a:extLst>
            </p:cNvPr>
            <p:cNvSpPr txBox="1"/>
            <p:nvPr/>
          </p:nvSpPr>
          <p:spPr>
            <a:xfrm>
              <a:off x="5511118" y="4637590"/>
              <a:ext cx="473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AP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045DE1A1-5097-4F10-B9D7-9F17C66F7BC5}"/>
                </a:ext>
              </a:extLst>
            </p:cNvPr>
            <p:cNvSpPr txBox="1"/>
            <p:nvPr/>
          </p:nvSpPr>
          <p:spPr>
            <a:xfrm>
              <a:off x="6791647" y="5326059"/>
              <a:ext cx="16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sarkoplazmatické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retikulum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23E8B658-0EA8-4058-A198-FE2A6FEF2498}"/>
                </a:ext>
              </a:extLst>
            </p:cNvPr>
            <p:cNvSpPr txBox="1"/>
            <p:nvPr/>
          </p:nvSpPr>
          <p:spPr>
            <a:xfrm>
              <a:off x="6928811" y="4813920"/>
              <a:ext cx="1551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sarkolema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ECE943E3-1FA1-4446-B1C2-19B80D3CD2D4}"/>
                </a:ext>
              </a:extLst>
            </p:cNvPr>
            <p:cNvSpPr txBox="1"/>
            <p:nvPr/>
          </p:nvSpPr>
          <p:spPr>
            <a:xfrm>
              <a:off x="3634141" y="6003132"/>
              <a:ext cx="1551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5C5B3030-D5BC-4DAE-B142-0FE69FAC3E50}"/>
                </a:ext>
              </a:extLst>
            </p:cNvPr>
            <p:cNvGrpSpPr/>
            <p:nvPr/>
          </p:nvGrpSpPr>
          <p:grpSpPr>
            <a:xfrm>
              <a:off x="6424755" y="5522199"/>
              <a:ext cx="504056" cy="324000"/>
              <a:chOff x="1116577" y="4437549"/>
              <a:chExt cx="504056" cy="324000"/>
            </a:xfrm>
          </p:grpSpPr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8D4B9EEF-E237-4921-86CE-30DD5F59CE28}"/>
                  </a:ext>
                </a:extLst>
              </p:cNvPr>
              <p:cNvSpPr/>
              <p:nvPr/>
            </p:nvSpPr>
            <p:spPr>
              <a:xfrm>
                <a:off x="1171169" y="4437549"/>
                <a:ext cx="324000" cy="32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ED25E859-D0F7-41C0-9D89-7917D106352C}"/>
                  </a:ext>
                </a:extLst>
              </p:cNvPr>
              <p:cNvSpPr txBox="1"/>
              <p:nvPr/>
            </p:nvSpPr>
            <p:spPr>
              <a:xfrm>
                <a:off x="1116577" y="4462227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Ca</a:t>
                </a:r>
                <a:r>
                  <a:rPr kumimoji="0" lang="cs-CZ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2+</a:t>
                </a:r>
              </a:p>
            </p:txBody>
          </p:sp>
        </p:grpSp>
        <p:sp>
          <p:nvSpPr>
            <p:cNvPr id="36" name="Volný tvar 67">
              <a:extLst>
                <a:ext uri="{FF2B5EF4-FFF2-40B4-BE49-F238E27FC236}">
                  <a16:creationId xmlns:a16="http://schemas.microsoft.com/office/drawing/2014/main" id="{B1923C52-E939-4772-B7F7-4473B8CC9400}"/>
                </a:ext>
              </a:extLst>
            </p:cNvPr>
            <p:cNvSpPr/>
            <p:nvPr/>
          </p:nvSpPr>
          <p:spPr>
            <a:xfrm>
              <a:off x="6093669" y="5626701"/>
              <a:ext cx="375370" cy="487496"/>
            </a:xfrm>
            <a:custGeom>
              <a:avLst/>
              <a:gdLst>
                <a:gd name="connsiteX0" fmla="*/ 375370 w 375370"/>
                <a:gd name="connsiteY0" fmla="*/ 23472 h 487496"/>
                <a:gd name="connsiteX1" fmla="*/ 204773 w 375370"/>
                <a:gd name="connsiteY1" fmla="*/ 3000 h 487496"/>
                <a:gd name="connsiteX2" fmla="*/ 122886 w 375370"/>
                <a:gd name="connsiteY2" fmla="*/ 3000 h 487496"/>
                <a:gd name="connsiteX3" fmla="*/ 47824 w 375370"/>
                <a:gd name="connsiteY3" fmla="*/ 30296 h 487496"/>
                <a:gd name="connsiteX4" fmla="*/ 6880 w 375370"/>
                <a:gd name="connsiteY4" fmla="*/ 241836 h 487496"/>
                <a:gd name="connsiteX5" fmla="*/ 56 w 375370"/>
                <a:gd name="connsiteY5" fmla="*/ 487496 h 487496"/>
                <a:gd name="connsiteX6" fmla="*/ 56 w 375370"/>
                <a:gd name="connsiteY6" fmla="*/ 487496 h 4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70" h="487496">
                  <a:moveTo>
                    <a:pt x="375370" y="23472"/>
                  </a:moveTo>
                  <a:cubicBezTo>
                    <a:pt x="311112" y="14942"/>
                    <a:pt x="246854" y="6412"/>
                    <a:pt x="204773" y="3000"/>
                  </a:cubicBezTo>
                  <a:cubicBezTo>
                    <a:pt x="162692" y="-412"/>
                    <a:pt x="149044" y="-1549"/>
                    <a:pt x="122886" y="3000"/>
                  </a:cubicBezTo>
                  <a:cubicBezTo>
                    <a:pt x="96728" y="7549"/>
                    <a:pt x="67158" y="-9510"/>
                    <a:pt x="47824" y="30296"/>
                  </a:cubicBezTo>
                  <a:cubicBezTo>
                    <a:pt x="28490" y="70102"/>
                    <a:pt x="14841" y="165636"/>
                    <a:pt x="6880" y="241836"/>
                  </a:cubicBezTo>
                  <a:cubicBezTo>
                    <a:pt x="-1081" y="318036"/>
                    <a:pt x="56" y="487496"/>
                    <a:pt x="56" y="487496"/>
                  </a:cubicBezTo>
                  <a:lnTo>
                    <a:pt x="56" y="48749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7A35342C-D86B-437C-905F-3386354B4AAD}"/>
                </a:ext>
              </a:extLst>
            </p:cNvPr>
            <p:cNvSpPr txBox="1"/>
            <p:nvPr/>
          </p:nvSpPr>
          <p:spPr>
            <a:xfrm>
              <a:off x="3527798" y="5192923"/>
              <a:ext cx="1698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sarkoplazmatické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retikulum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69DC3564-AFD4-4CC1-B359-641BB67101E1}"/>
                </a:ext>
              </a:extLst>
            </p:cNvPr>
            <p:cNvSpPr txBox="1"/>
            <p:nvPr/>
          </p:nvSpPr>
          <p:spPr>
            <a:xfrm>
              <a:off x="5411567" y="5754742"/>
              <a:ext cx="68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DHPR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89D5079D-0642-4B29-A9C2-C85D72A891C3}"/>
                </a:ext>
              </a:extLst>
            </p:cNvPr>
            <p:cNvSpPr txBox="1"/>
            <p:nvPr/>
          </p:nvSpPr>
          <p:spPr>
            <a:xfrm>
              <a:off x="6533255" y="6162881"/>
              <a:ext cx="83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RYR1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FB9EB501-54FD-47BC-B209-B681BF96D40E}"/>
                </a:ext>
              </a:extLst>
            </p:cNvPr>
            <p:cNvSpPr txBox="1"/>
            <p:nvPr/>
          </p:nvSpPr>
          <p:spPr>
            <a:xfrm>
              <a:off x="4807750" y="6346889"/>
              <a:ext cx="1201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T-tubulus</a:t>
              </a:r>
            </a:p>
          </p:txBody>
        </p: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022AEF5-CED4-4173-AA68-60C173877391}"/>
                </a:ext>
              </a:extLst>
            </p:cNvPr>
            <p:cNvCxnSpPr/>
            <p:nvPr/>
          </p:nvCxnSpPr>
          <p:spPr>
            <a:xfrm flipH="1" flipV="1">
              <a:off x="6344536" y="5752767"/>
              <a:ext cx="422572" cy="45345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D70F9F09-75DD-4E08-9A0D-6B31E4C3A697}"/>
                </a:ext>
              </a:extLst>
            </p:cNvPr>
            <p:cNvCxnSpPr>
              <a:stCxn id="38" idx="0"/>
              <a:endCxn id="20" idx="6"/>
            </p:cNvCxnSpPr>
            <p:nvPr/>
          </p:nvCxnSpPr>
          <p:spPr>
            <a:xfrm flipH="1" flipV="1">
              <a:off x="5526093" y="5454980"/>
              <a:ext cx="227498" cy="29976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14FCDC7E-528C-4771-8739-3525494F51E2}"/>
                </a:ext>
              </a:extLst>
            </p:cNvPr>
            <p:cNvCxnSpPr>
              <a:stCxn id="38" idx="0"/>
              <a:endCxn id="19" idx="2"/>
            </p:cNvCxnSpPr>
            <p:nvPr/>
          </p:nvCxnSpPr>
          <p:spPr>
            <a:xfrm flipV="1">
              <a:off x="5753591" y="5598996"/>
              <a:ext cx="196152" cy="155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B9FE81A6-47FE-4A52-9D9E-9F13531A7629}"/>
                </a:ext>
              </a:extLst>
            </p:cNvPr>
            <p:cNvCxnSpPr/>
            <p:nvPr/>
          </p:nvCxnSpPr>
          <p:spPr>
            <a:xfrm flipV="1">
              <a:off x="5159102" y="6162881"/>
              <a:ext cx="504774" cy="21844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56C01DBA-DE9C-4BD6-9378-AF8D0D5D08DB}"/>
                </a:ext>
              </a:extLst>
            </p:cNvPr>
            <p:cNvSpPr txBox="1"/>
            <p:nvPr/>
          </p:nvSpPr>
          <p:spPr>
            <a:xfrm rot="16200000">
              <a:off x="2728090" y="5463839"/>
              <a:ext cx="941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triáda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63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100904" y="6583909"/>
            <a:ext cx="7920000" cy="252000"/>
          </a:xfrm>
        </p:spPr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09932" y="626306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891847" y="301171"/>
            <a:ext cx="8785225" cy="6408738"/>
            <a:chOff x="250825" y="260350"/>
            <a:chExt cx="8785225" cy="64087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580063" y="404813"/>
              <a:ext cx="1512887" cy="1727200"/>
              <a:chOff x="3470" y="2614"/>
              <a:chExt cx="1587" cy="1088"/>
            </a:xfrm>
          </p:grpSpPr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Arc 8"/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619250" y="1557338"/>
              <a:ext cx="1512888" cy="1800225"/>
              <a:chOff x="521" y="2614"/>
              <a:chExt cx="953" cy="1134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V="1">
                <a:off x="793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793" y="2614"/>
                <a:ext cx="137" cy="11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1202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31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930" y="3702"/>
                <a:ext cx="272" cy="46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364163" y="2420938"/>
              <a:ext cx="2519362" cy="1727200"/>
              <a:chOff x="3470" y="2614"/>
              <a:chExt cx="1587" cy="1088"/>
            </a:xfrm>
          </p:grpSpPr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Arc 20"/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219700" y="4581525"/>
              <a:ext cx="3348038" cy="1727200"/>
              <a:chOff x="3470" y="2614"/>
              <a:chExt cx="1587" cy="1088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Arc 26"/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5003800" y="260350"/>
              <a:ext cx="4032250" cy="6408738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611188" y="4724400"/>
              <a:ext cx="1655762" cy="1657350"/>
              <a:chOff x="385" y="2750"/>
              <a:chExt cx="1270" cy="1270"/>
            </a:xfrm>
          </p:grpSpPr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V="1">
                <a:off x="385" y="3657"/>
                <a:ext cx="318" cy="3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703" y="2750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2555875" y="4724400"/>
              <a:ext cx="1871663" cy="1646238"/>
              <a:chOff x="1383" y="2795"/>
              <a:chExt cx="1542" cy="1263"/>
            </a:xfrm>
          </p:grpSpPr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 flipV="1">
                <a:off x="1383" y="3702"/>
                <a:ext cx="590" cy="31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37"/>
              <p:cNvSpPr>
                <a:spLocks/>
              </p:cNvSpPr>
              <p:nvPr/>
            </p:nvSpPr>
            <p:spPr bwMode="auto">
              <a:xfrm>
                <a:off x="1973" y="2795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250825" y="4508500"/>
              <a:ext cx="8497888" cy="1944688"/>
            </a:xfrm>
            <a:prstGeom prst="rect">
              <a:avLst/>
            </a:prstGeom>
            <a:noFill/>
            <a:ln w="635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5404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125" y="170070"/>
            <a:ext cx="12122150" cy="564970"/>
          </a:xfrm>
        </p:spPr>
        <p:txBody>
          <a:bodyPr/>
          <a:lstStyle/>
          <a:p>
            <a:r>
              <a:rPr lang="cs-CZ" sz="3000" dirty="0"/>
              <a:t>Kosterní, srdeční a hladký sval </a:t>
            </a:r>
            <a:r>
              <a:rPr lang="cs-CZ" sz="2800" dirty="0"/>
              <a:t>– časové zarovnání AP a kontrakce</a:t>
            </a:r>
            <a:endParaRPr lang="cs-CZ" sz="3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1AE99A8-0EB2-4AF8-9B80-7524864D6621}"/>
              </a:ext>
            </a:extLst>
          </p:cNvPr>
          <p:cNvGrpSpPr/>
          <p:nvPr/>
        </p:nvGrpSpPr>
        <p:grpSpPr>
          <a:xfrm>
            <a:off x="313509" y="731514"/>
            <a:ext cx="11673503" cy="6081484"/>
            <a:chOff x="430583" y="378799"/>
            <a:chExt cx="13539069" cy="6345145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68025B9-F9E5-44D0-B4D5-567E117EA36D}"/>
                </a:ext>
              </a:extLst>
            </p:cNvPr>
            <p:cNvSpPr txBox="1"/>
            <p:nvPr/>
          </p:nvSpPr>
          <p:spPr>
            <a:xfrm>
              <a:off x="430583" y="792163"/>
              <a:ext cx="20703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Příčně pruhovaný srdeční sval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050594F-0C40-4D1D-B19F-34DEB49BB131}"/>
                </a:ext>
              </a:extLst>
            </p:cNvPr>
            <p:cNvSpPr txBox="1"/>
            <p:nvPr/>
          </p:nvSpPr>
          <p:spPr>
            <a:xfrm>
              <a:off x="448993" y="2564904"/>
              <a:ext cx="19017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Příčně pruhovaný kosterní sval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3F6764B-3EA9-4BB5-89EB-25F4148D103B}"/>
                </a:ext>
              </a:extLst>
            </p:cNvPr>
            <p:cNvSpPr txBox="1"/>
            <p:nvPr/>
          </p:nvSpPr>
          <p:spPr>
            <a:xfrm>
              <a:off x="478581" y="4509120"/>
              <a:ext cx="1769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Hladký sval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2FD90D0-9745-4210-BC84-5A2D2EFACACE}"/>
                </a:ext>
              </a:extLst>
            </p:cNvPr>
            <p:cNvSpPr txBox="1"/>
            <p:nvPr/>
          </p:nvSpPr>
          <p:spPr>
            <a:xfrm>
              <a:off x="8631707" y="476672"/>
              <a:ext cx="3678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Akční potenciál (AP): cca 250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67F731C-CB49-4781-8930-065BAA7B4ABD}"/>
                </a:ext>
              </a:extLst>
            </p:cNvPr>
            <p:cNvSpPr txBox="1"/>
            <p:nvPr/>
          </p:nvSpPr>
          <p:spPr>
            <a:xfrm>
              <a:off x="8637595" y="1073373"/>
              <a:ext cx="497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Kontrakce svalu: cca 250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Elektromechanická latence (EML): do 10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BA49D1C-8E7F-4001-8B30-011AD602AA43}"/>
                </a:ext>
              </a:extLst>
            </p:cNvPr>
            <p:cNvCxnSpPr/>
            <p:nvPr/>
          </p:nvCxnSpPr>
          <p:spPr>
            <a:xfrm>
              <a:off x="2350790" y="6309320"/>
              <a:ext cx="9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8BAF054-C902-400E-BFC7-1C3AF686CA82}"/>
                </a:ext>
              </a:extLst>
            </p:cNvPr>
            <p:cNvSpPr txBox="1"/>
            <p:nvPr/>
          </p:nvSpPr>
          <p:spPr>
            <a:xfrm>
              <a:off x="1846734" y="6271319"/>
              <a:ext cx="104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5148A6B7-D55E-4AD1-9C96-E73E04B6AFFF}"/>
                </a:ext>
              </a:extLst>
            </p:cNvPr>
            <p:cNvSpPr txBox="1"/>
            <p:nvPr/>
          </p:nvSpPr>
          <p:spPr>
            <a:xfrm>
              <a:off x="6470642" y="6309320"/>
              <a:ext cx="104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6D32B47-9866-462E-B5B0-93DFE9EB4C3B}"/>
                </a:ext>
              </a:extLst>
            </p:cNvPr>
            <p:cNvSpPr txBox="1"/>
            <p:nvPr/>
          </p:nvSpPr>
          <p:spPr>
            <a:xfrm>
              <a:off x="4158689" y="6309320"/>
              <a:ext cx="104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AA804BB-8ACC-48CC-820D-C025D9849D18}"/>
                </a:ext>
              </a:extLst>
            </p:cNvPr>
            <p:cNvSpPr txBox="1"/>
            <p:nvPr/>
          </p:nvSpPr>
          <p:spPr>
            <a:xfrm>
              <a:off x="8782596" y="6323834"/>
              <a:ext cx="104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9274D88-4A06-401A-BB5B-92A21DD644B5}"/>
                </a:ext>
              </a:extLst>
            </p:cNvPr>
            <p:cNvSpPr txBox="1"/>
            <p:nvPr/>
          </p:nvSpPr>
          <p:spPr>
            <a:xfrm>
              <a:off x="11094553" y="6309320"/>
              <a:ext cx="104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400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C845552C-5364-468D-AFBE-B5DFF5AB06F7}"/>
                </a:ext>
              </a:extLst>
            </p:cNvPr>
            <p:cNvSpPr txBox="1"/>
            <p:nvPr/>
          </p:nvSpPr>
          <p:spPr>
            <a:xfrm>
              <a:off x="536077" y="5877272"/>
              <a:ext cx="220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Čas od počátku AP (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7109218-E7ED-4441-B7C2-D1AA3128606A}"/>
                </a:ext>
              </a:extLst>
            </p:cNvPr>
            <p:cNvSpPr txBox="1"/>
            <p:nvPr/>
          </p:nvSpPr>
          <p:spPr>
            <a:xfrm>
              <a:off x="8862305" y="2520355"/>
              <a:ext cx="2561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AP: 5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EML: do 10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4481C1D-90E8-4A3F-B1D9-FEAA0CB2D43C}"/>
                </a:ext>
              </a:extLst>
            </p:cNvPr>
            <p:cNvSpPr txBox="1"/>
            <p:nvPr/>
          </p:nvSpPr>
          <p:spPr>
            <a:xfrm>
              <a:off x="8862305" y="3096419"/>
              <a:ext cx="5107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Trvání kontrakce:  průměrně cca 20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</a:t>
              </a:r>
              <a:b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</a:b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(8 - 100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dle typu vláken)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884730BA-437A-432C-B0DE-5403B916F25E}"/>
                </a:ext>
              </a:extLst>
            </p:cNvPr>
            <p:cNvSpPr txBox="1"/>
            <p:nvPr/>
          </p:nvSpPr>
          <p:spPr>
            <a:xfrm>
              <a:off x="8857084" y="3888507"/>
              <a:ext cx="4968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AP (hrotový potenciál): cca 50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32748B7A-F57B-41CC-8B61-8E9C8FF07DE8}"/>
                </a:ext>
              </a:extLst>
            </p:cNvPr>
            <p:cNvSpPr txBox="1"/>
            <p:nvPr/>
          </p:nvSpPr>
          <p:spPr>
            <a:xfrm>
              <a:off x="3574927" y="4176539"/>
              <a:ext cx="4508197" cy="134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Kolísavý klidový membránový potenciál,  při překročení depolarizačního prahu vzniká hrotový potenciál neboli „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spike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“.</a:t>
              </a:r>
            </a:p>
            <a:p>
              <a:pPr marL="0" marR="0" lvl="0" indent="0" algn="l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Je více typů AP u hladkého svalu.</a:t>
              </a:r>
              <a:b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</a:b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679DBDC5-660A-4C4B-831D-244426091735}"/>
                </a:ext>
              </a:extLst>
            </p:cNvPr>
            <p:cNvSpPr txBox="1"/>
            <p:nvPr/>
          </p:nvSpPr>
          <p:spPr>
            <a:xfrm>
              <a:off x="3600499" y="1728267"/>
              <a:ext cx="5782888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Dlouhá refrakterní doba</a:t>
              </a:r>
            </a:p>
            <a:p>
              <a:pPr marL="0" marR="0" lvl="0" indent="0" algn="l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Délka AP a kontrakce závisí na srdeční frekvenci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EADFC65-47BA-4B1D-866C-0FD0DAFB022B}"/>
                </a:ext>
              </a:extLst>
            </p:cNvPr>
            <p:cNvSpPr txBox="1"/>
            <p:nvPr/>
          </p:nvSpPr>
          <p:spPr>
            <a:xfrm>
              <a:off x="3114414" y="2924944"/>
              <a:ext cx="5782888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Délka elektromechanické latence a délka kontrakce závisí na typu kosterního svalu (typ S nebo F)</a:t>
              </a:r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B48D7753-0EF5-488C-B9EC-63E4BCC298FE}"/>
                </a:ext>
              </a:extLst>
            </p:cNvPr>
            <p:cNvGrpSpPr/>
            <p:nvPr/>
          </p:nvGrpSpPr>
          <p:grpSpPr>
            <a:xfrm>
              <a:off x="1735136" y="378799"/>
              <a:ext cx="8343129" cy="1637500"/>
              <a:chOff x="1735136" y="7131171"/>
              <a:chExt cx="8343129" cy="1637500"/>
            </a:xfrm>
          </p:grpSpPr>
          <p:sp>
            <p:nvSpPr>
              <p:cNvPr id="33" name="Volný tvar 72">
                <a:extLst>
                  <a:ext uri="{FF2B5EF4-FFF2-40B4-BE49-F238E27FC236}">
                    <a16:creationId xmlns:a16="http://schemas.microsoft.com/office/drawing/2014/main" id="{7684A27E-91B8-48DA-B03B-7D69E4A33B2C}"/>
                  </a:ext>
                </a:extLst>
              </p:cNvPr>
              <p:cNvSpPr/>
              <p:nvPr/>
            </p:nvSpPr>
            <p:spPr>
              <a:xfrm>
                <a:off x="1735136" y="7131171"/>
                <a:ext cx="8096785" cy="1557127"/>
              </a:xfrm>
              <a:custGeom>
                <a:avLst/>
                <a:gdLst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434567 h 1447993"/>
                  <a:gd name="connsiteX1" fmla="*/ 371060 w 7193279"/>
                  <a:gd name="connsiteY1" fmla="*/ 1434568 h 1447993"/>
                  <a:gd name="connsiteX2" fmla="*/ 371060 w 7193279"/>
                  <a:gd name="connsiteY2" fmla="*/ 1434568 h 1447993"/>
                  <a:gd name="connsiteX3" fmla="*/ 365098 w 7193279"/>
                  <a:gd name="connsiteY3" fmla="*/ 337288 h 1447993"/>
                  <a:gd name="connsiteX4" fmla="*/ 450573 w 7193279"/>
                  <a:gd name="connsiteY4" fmla="*/ 11285 h 1447993"/>
                  <a:gd name="connsiteX5" fmla="*/ 800431 w 7193279"/>
                  <a:gd name="connsiteY5" fmla="*/ 74895 h 1447993"/>
                  <a:gd name="connsiteX6" fmla="*/ 2772354 w 7193279"/>
                  <a:gd name="connsiteY6" fmla="*/ 74895 h 1447993"/>
                  <a:gd name="connsiteX7" fmla="*/ 4879450 w 7193279"/>
                  <a:gd name="connsiteY7" fmla="*/ 257775 h 1447993"/>
                  <a:gd name="connsiteX8" fmla="*/ 5459895 w 7193279"/>
                  <a:gd name="connsiteY8" fmla="*/ 862074 h 1447993"/>
                  <a:gd name="connsiteX9" fmla="*/ 5618921 w 7193279"/>
                  <a:gd name="connsiteY9" fmla="*/ 1378909 h 1447993"/>
                  <a:gd name="connsiteX10" fmla="*/ 5833606 w 7193279"/>
                  <a:gd name="connsiteY10" fmla="*/ 1442519 h 1447993"/>
                  <a:gd name="connsiteX11" fmla="*/ 7193279 w 7193279"/>
                  <a:gd name="connsiteY11" fmla="*/ 1418665 h 1447993"/>
                  <a:gd name="connsiteX0" fmla="*/ 0 w 7193279"/>
                  <a:gd name="connsiteY0" fmla="*/ 1525011 h 1538437"/>
                  <a:gd name="connsiteX1" fmla="*/ 371060 w 7193279"/>
                  <a:gd name="connsiteY1" fmla="*/ 1525012 h 1538437"/>
                  <a:gd name="connsiteX2" fmla="*/ 371060 w 7193279"/>
                  <a:gd name="connsiteY2" fmla="*/ 1525012 h 1538437"/>
                  <a:gd name="connsiteX3" fmla="*/ 365098 w 7193279"/>
                  <a:gd name="connsiteY3" fmla="*/ 427732 h 1538437"/>
                  <a:gd name="connsiteX4" fmla="*/ 382035 w 7193279"/>
                  <a:gd name="connsiteY4" fmla="*/ 14264 h 1538437"/>
                  <a:gd name="connsiteX5" fmla="*/ 450573 w 7193279"/>
                  <a:gd name="connsiteY5" fmla="*/ 101729 h 1538437"/>
                  <a:gd name="connsiteX6" fmla="*/ 800431 w 7193279"/>
                  <a:gd name="connsiteY6" fmla="*/ 165339 h 1538437"/>
                  <a:gd name="connsiteX7" fmla="*/ 2772354 w 7193279"/>
                  <a:gd name="connsiteY7" fmla="*/ 165339 h 1538437"/>
                  <a:gd name="connsiteX8" fmla="*/ 4879450 w 7193279"/>
                  <a:gd name="connsiteY8" fmla="*/ 348219 h 1538437"/>
                  <a:gd name="connsiteX9" fmla="*/ 5459895 w 7193279"/>
                  <a:gd name="connsiteY9" fmla="*/ 952518 h 1538437"/>
                  <a:gd name="connsiteX10" fmla="*/ 5618921 w 7193279"/>
                  <a:gd name="connsiteY10" fmla="*/ 1469353 h 1538437"/>
                  <a:gd name="connsiteX11" fmla="*/ 5833606 w 7193279"/>
                  <a:gd name="connsiteY11" fmla="*/ 1532963 h 1538437"/>
                  <a:gd name="connsiteX12" fmla="*/ 7193279 w 7193279"/>
                  <a:gd name="connsiteY12" fmla="*/ 1509109 h 1538437"/>
                  <a:gd name="connsiteX0" fmla="*/ 0 w 7193279"/>
                  <a:gd name="connsiteY0" fmla="*/ 1547251 h 1560677"/>
                  <a:gd name="connsiteX1" fmla="*/ 371060 w 7193279"/>
                  <a:gd name="connsiteY1" fmla="*/ 1547252 h 1560677"/>
                  <a:gd name="connsiteX2" fmla="*/ 371060 w 7193279"/>
                  <a:gd name="connsiteY2" fmla="*/ 1547252 h 1560677"/>
                  <a:gd name="connsiteX3" fmla="*/ 365098 w 7193279"/>
                  <a:gd name="connsiteY3" fmla="*/ 449972 h 1560677"/>
                  <a:gd name="connsiteX4" fmla="*/ 360170 w 7193279"/>
                  <a:gd name="connsiteY4" fmla="*/ 12650 h 1560677"/>
                  <a:gd name="connsiteX5" fmla="*/ 450573 w 7193279"/>
                  <a:gd name="connsiteY5" fmla="*/ 123969 h 1560677"/>
                  <a:gd name="connsiteX6" fmla="*/ 800431 w 7193279"/>
                  <a:gd name="connsiteY6" fmla="*/ 187579 h 1560677"/>
                  <a:gd name="connsiteX7" fmla="*/ 2772354 w 7193279"/>
                  <a:gd name="connsiteY7" fmla="*/ 187579 h 1560677"/>
                  <a:gd name="connsiteX8" fmla="*/ 4879450 w 7193279"/>
                  <a:gd name="connsiteY8" fmla="*/ 370459 h 1560677"/>
                  <a:gd name="connsiteX9" fmla="*/ 5459895 w 7193279"/>
                  <a:gd name="connsiteY9" fmla="*/ 974758 h 1560677"/>
                  <a:gd name="connsiteX10" fmla="*/ 5618921 w 7193279"/>
                  <a:gd name="connsiteY10" fmla="*/ 1491593 h 1560677"/>
                  <a:gd name="connsiteX11" fmla="*/ 5833606 w 7193279"/>
                  <a:gd name="connsiteY11" fmla="*/ 1555203 h 1560677"/>
                  <a:gd name="connsiteX12" fmla="*/ 7193279 w 7193279"/>
                  <a:gd name="connsiteY12" fmla="*/ 1531349 h 1560677"/>
                  <a:gd name="connsiteX0" fmla="*/ 0 w 7193279"/>
                  <a:gd name="connsiteY0" fmla="*/ 1547430 h 1560856"/>
                  <a:gd name="connsiteX1" fmla="*/ 371060 w 7193279"/>
                  <a:gd name="connsiteY1" fmla="*/ 1547431 h 1560856"/>
                  <a:gd name="connsiteX2" fmla="*/ 371060 w 7193279"/>
                  <a:gd name="connsiteY2" fmla="*/ 1547431 h 1560856"/>
                  <a:gd name="connsiteX3" fmla="*/ 365098 w 7193279"/>
                  <a:gd name="connsiteY3" fmla="*/ 450151 h 1560856"/>
                  <a:gd name="connsiteX4" fmla="*/ 360170 w 7193279"/>
                  <a:gd name="connsiteY4" fmla="*/ 12829 h 1560856"/>
                  <a:gd name="connsiteX5" fmla="*/ 450573 w 7193279"/>
                  <a:gd name="connsiteY5" fmla="*/ 124148 h 1560856"/>
                  <a:gd name="connsiteX6" fmla="*/ 1040953 w 7193279"/>
                  <a:gd name="connsiteY6" fmla="*/ 203661 h 1560856"/>
                  <a:gd name="connsiteX7" fmla="*/ 2772354 w 7193279"/>
                  <a:gd name="connsiteY7" fmla="*/ 187758 h 1560856"/>
                  <a:gd name="connsiteX8" fmla="*/ 4879450 w 7193279"/>
                  <a:gd name="connsiteY8" fmla="*/ 370638 h 1560856"/>
                  <a:gd name="connsiteX9" fmla="*/ 5459895 w 7193279"/>
                  <a:gd name="connsiteY9" fmla="*/ 974937 h 1560856"/>
                  <a:gd name="connsiteX10" fmla="*/ 5618921 w 7193279"/>
                  <a:gd name="connsiteY10" fmla="*/ 1491772 h 1560856"/>
                  <a:gd name="connsiteX11" fmla="*/ 5833606 w 7193279"/>
                  <a:gd name="connsiteY11" fmla="*/ 1555382 h 1560856"/>
                  <a:gd name="connsiteX12" fmla="*/ 7193279 w 7193279"/>
                  <a:gd name="connsiteY12" fmla="*/ 1531528 h 1560856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772354 w 7193279"/>
                  <a:gd name="connsiteY7" fmla="*/ 184029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1874" h="1557127">
                    <a:moveTo>
                      <a:pt x="0" y="1543701"/>
                    </a:moveTo>
                    <a:cubicBezTo>
                      <a:pt x="153259" y="1525148"/>
                      <a:pt x="537812" y="1543702"/>
                      <a:pt x="599655" y="1543702"/>
                    </a:cubicBezTo>
                    <a:lnTo>
                      <a:pt x="599655" y="1543702"/>
                    </a:lnTo>
                    <a:cubicBezTo>
                      <a:pt x="598661" y="1360822"/>
                      <a:pt x="595508" y="702189"/>
                      <a:pt x="593693" y="446422"/>
                    </a:cubicBezTo>
                    <a:cubicBezTo>
                      <a:pt x="591878" y="190655"/>
                      <a:pt x="574519" y="63434"/>
                      <a:pt x="588765" y="9100"/>
                    </a:cubicBezTo>
                    <a:cubicBezTo>
                      <a:pt x="603011" y="-45234"/>
                      <a:pt x="638589" y="160176"/>
                      <a:pt x="752053" y="191981"/>
                    </a:cubicBezTo>
                    <a:cubicBezTo>
                      <a:pt x="865517" y="223786"/>
                      <a:pt x="888658" y="194631"/>
                      <a:pt x="1269548" y="199932"/>
                    </a:cubicBezTo>
                    <a:lnTo>
                      <a:pt x="3037391" y="223786"/>
                    </a:lnTo>
                    <a:cubicBezTo>
                      <a:pt x="3649201" y="256917"/>
                      <a:pt x="4515567" y="274145"/>
                      <a:pt x="4940410" y="398715"/>
                    </a:cubicBezTo>
                    <a:cubicBezTo>
                      <a:pt x="5365253" y="523285"/>
                      <a:pt x="5449843" y="765799"/>
                      <a:pt x="5586450" y="971208"/>
                    </a:cubicBezTo>
                    <a:cubicBezTo>
                      <a:pt x="5723057" y="1176617"/>
                      <a:pt x="5768224" y="1391302"/>
                      <a:pt x="5847516" y="1488043"/>
                    </a:cubicBezTo>
                    <a:cubicBezTo>
                      <a:pt x="5926808" y="1584784"/>
                      <a:pt x="6062201" y="1551653"/>
                      <a:pt x="6062201" y="1551653"/>
                    </a:cubicBezTo>
                    <a:lnTo>
                      <a:pt x="7421874" y="1527799"/>
                    </a:ln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Volný tvar 73">
                <a:extLst>
                  <a:ext uri="{FF2B5EF4-FFF2-40B4-BE49-F238E27FC236}">
                    <a16:creationId xmlns:a16="http://schemas.microsoft.com/office/drawing/2014/main" id="{8321CDF4-566E-45E6-ADCD-86DE08AEE917}"/>
                  </a:ext>
                </a:extLst>
              </p:cNvPr>
              <p:cNvSpPr/>
              <p:nvPr/>
            </p:nvSpPr>
            <p:spPr>
              <a:xfrm>
                <a:off x="1769314" y="7704931"/>
                <a:ext cx="8308951" cy="1063740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450714"/>
                  <a:gd name="connsiteY0" fmla="*/ 1185317 h 1233534"/>
                  <a:gd name="connsiteX1" fmla="*/ 745114 w 7450714"/>
                  <a:gd name="connsiteY1" fmla="*/ 1145693 h 1233534"/>
                  <a:gd name="connsiteX2" fmla="*/ 1449964 w 7450714"/>
                  <a:gd name="connsiteY2" fmla="*/ 926618 h 1233534"/>
                  <a:gd name="connsiteX3" fmla="*/ 2316739 w 7450714"/>
                  <a:gd name="connsiteY3" fmla="*/ 545618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45114 w 7450714"/>
                  <a:gd name="connsiteY2" fmla="*/ 1145693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2659 h 1230876"/>
                  <a:gd name="connsiteX1" fmla="*/ 338031 w 7450714"/>
                  <a:gd name="connsiteY1" fmla="*/ 1180174 h 1230876"/>
                  <a:gd name="connsiteX2" fmla="*/ 724610 w 7450714"/>
                  <a:gd name="connsiteY2" fmla="*/ 1055252 h 1230876"/>
                  <a:gd name="connsiteX3" fmla="*/ 1422626 w 7450714"/>
                  <a:gd name="connsiteY3" fmla="*/ 682559 h 1230876"/>
                  <a:gd name="connsiteX4" fmla="*/ 2446122 w 7450714"/>
                  <a:gd name="connsiteY4" fmla="*/ 230027 h 1230876"/>
                  <a:gd name="connsiteX5" fmla="*/ 3529041 w 7450714"/>
                  <a:gd name="connsiteY5" fmla="*/ 35507 h 1230876"/>
                  <a:gd name="connsiteX6" fmla="*/ 4175427 w 7450714"/>
                  <a:gd name="connsiteY6" fmla="*/ 25999 h 1230876"/>
                  <a:gd name="connsiteX7" fmla="*/ 4921663 w 7450714"/>
                  <a:gd name="connsiteY7" fmla="*/ 306884 h 1230876"/>
                  <a:gd name="connsiteX8" fmla="*/ 5670898 w 7450714"/>
                  <a:gd name="connsiteY8" fmla="*/ 724294 h 1230876"/>
                  <a:gd name="connsiteX9" fmla="*/ 6180183 w 7450714"/>
                  <a:gd name="connsiteY9" fmla="*/ 1061847 h 1230876"/>
                  <a:gd name="connsiteX10" fmla="*/ 6631564 w 7450714"/>
                  <a:gd name="connsiteY10" fmla="*/ 1209710 h 1230876"/>
                  <a:gd name="connsiteX11" fmla="*/ 7450714 w 7450714"/>
                  <a:gd name="connsiteY11" fmla="*/ 1228760 h 1230876"/>
                  <a:gd name="connsiteX0" fmla="*/ 0 w 7560064"/>
                  <a:gd name="connsiteY0" fmla="*/ 1211920 h 1230876"/>
                  <a:gd name="connsiteX1" fmla="*/ 447381 w 7560064"/>
                  <a:gd name="connsiteY1" fmla="*/ 1180174 h 1230876"/>
                  <a:gd name="connsiteX2" fmla="*/ 833960 w 7560064"/>
                  <a:gd name="connsiteY2" fmla="*/ 1055252 h 1230876"/>
                  <a:gd name="connsiteX3" fmla="*/ 1531976 w 7560064"/>
                  <a:gd name="connsiteY3" fmla="*/ 682559 h 1230876"/>
                  <a:gd name="connsiteX4" fmla="*/ 2555472 w 7560064"/>
                  <a:gd name="connsiteY4" fmla="*/ 230027 h 1230876"/>
                  <a:gd name="connsiteX5" fmla="*/ 3638391 w 7560064"/>
                  <a:gd name="connsiteY5" fmla="*/ 35507 h 1230876"/>
                  <a:gd name="connsiteX6" fmla="*/ 4284777 w 7560064"/>
                  <a:gd name="connsiteY6" fmla="*/ 25999 h 1230876"/>
                  <a:gd name="connsiteX7" fmla="*/ 5031013 w 7560064"/>
                  <a:gd name="connsiteY7" fmla="*/ 306884 h 1230876"/>
                  <a:gd name="connsiteX8" fmla="*/ 5780248 w 7560064"/>
                  <a:gd name="connsiteY8" fmla="*/ 724294 h 1230876"/>
                  <a:gd name="connsiteX9" fmla="*/ 6289533 w 7560064"/>
                  <a:gd name="connsiteY9" fmla="*/ 1061847 h 1230876"/>
                  <a:gd name="connsiteX10" fmla="*/ 6740914 w 7560064"/>
                  <a:gd name="connsiteY10" fmla="*/ 1209710 h 1230876"/>
                  <a:gd name="connsiteX11" fmla="*/ 7560064 w 7560064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59313 w 7532726"/>
                  <a:gd name="connsiteY3" fmla="*/ 594777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97176 h 1238078"/>
                  <a:gd name="connsiteX1" fmla="*/ 420043 w 7532726"/>
                  <a:gd name="connsiteY1" fmla="*/ 1187376 h 1238078"/>
                  <a:gd name="connsiteX2" fmla="*/ 806622 w 7532726"/>
                  <a:gd name="connsiteY2" fmla="*/ 1018563 h 1238078"/>
                  <a:gd name="connsiteX3" fmla="*/ 1559313 w 7532726"/>
                  <a:gd name="connsiteY3" fmla="*/ 601979 h 1238078"/>
                  <a:gd name="connsiteX4" fmla="*/ 2528134 w 7532726"/>
                  <a:gd name="connsiteY4" fmla="*/ 237229 h 1238078"/>
                  <a:gd name="connsiteX5" fmla="*/ 3488033 w 7532726"/>
                  <a:gd name="connsiteY5" fmla="*/ 28079 h 1238078"/>
                  <a:gd name="connsiteX6" fmla="*/ 4257439 w 7532726"/>
                  <a:gd name="connsiteY6" fmla="*/ 33201 h 1238078"/>
                  <a:gd name="connsiteX7" fmla="*/ 5003675 w 7532726"/>
                  <a:gd name="connsiteY7" fmla="*/ 314086 h 1238078"/>
                  <a:gd name="connsiteX8" fmla="*/ 5752910 w 7532726"/>
                  <a:gd name="connsiteY8" fmla="*/ 731496 h 1238078"/>
                  <a:gd name="connsiteX9" fmla="*/ 6262195 w 7532726"/>
                  <a:gd name="connsiteY9" fmla="*/ 1069049 h 1238078"/>
                  <a:gd name="connsiteX10" fmla="*/ 6713576 w 7532726"/>
                  <a:gd name="connsiteY10" fmla="*/ 1216912 h 1238078"/>
                  <a:gd name="connsiteX11" fmla="*/ 7532726 w 7532726"/>
                  <a:gd name="connsiteY11" fmla="*/ 1235962 h 1238078"/>
                  <a:gd name="connsiteX0" fmla="*/ 0 w 7532726"/>
                  <a:gd name="connsiteY0" fmla="*/ 1177777 h 1218679"/>
                  <a:gd name="connsiteX1" fmla="*/ 420043 w 7532726"/>
                  <a:gd name="connsiteY1" fmla="*/ 1167977 h 1218679"/>
                  <a:gd name="connsiteX2" fmla="*/ 806622 w 7532726"/>
                  <a:gd name="connsiteY2" fmla="*/ 999164 h 1218679"/>
                  <a:gd name="connsiteX3" fmla="*/ 1559313 w 7532726"/>
                  <a:gd name="connsiteY3" fmla="*/ 582580 h 1218679"/>
                  <a:gd name="connsiteX4" fmla="*/ 2528134 w 7532726"/>
                  <a:gd name="connsiteY4" fmla="*/ 217830 h 1218679"/>
                  <a:gd name="connsiteX5" fmla="*/ 3488033 w 7532726"/>
                  <a:gd name="connsiteY5" fmla="*/ 8680 h 1218679"/>
                  <a:gd name="connsiteX6" fmla="*/ 4318948 w 7532726"/>
                  <a:gd name="connsiteY6" fmla="*/ 65008 h 1218679"/>
                  <a:gd name="connsiteX7" fmla="*/ 5003675 w 7532726"/>
                  <a:gd name="connsiteY7" fmla="*/ 294687 h 1218679"/>
                  <a:gd name="connsiteX8" fmla="*/ 5752910 w 7532726"/>
                  <a:gd name="connsiteY8" fmla="*/ 712097 h 1218679"/>
                  <a:gd name="connsiteX9" fmla="*/ 6262195 w 7532726"/>
                  <a:gd name="connsiteY9" fmla="*/ 1049650 h 1218679"/>
                  <a:gd name="connsiteX10" fmla="*/ 6713576 w 7532726"/>
                  <a:gd name="connsiteY10" fmla="*/ 1197513 h 1218679"/>
                  <a:gd name="connsiteX11" fmla="*/ 7532726 w 7532726"/>
                  <a:gd name="connsiteY11" fmla="*/ 1216563 h 1218679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9561"/>
                  <a:gd name="connsiteY0" fmla="*/ 1177777 h 1200062"/>
                  <a:gd name="connsiteX1" fmla="*/ 420043 w 7539561"/>
                  <a:gd name="connsiteY1" fmla="*/ 1167977 h 1200062"/>
                  <a:gd name="connsiteX2" fmla="*/ 806622 w 7539561"/>
                  <a:gd name="connsiteY2" fmla="*/ 999164 h 1200062"/>
                  <a:gd name="connsiteX3" fmla="*/ 1559313 w 7539561"/>
                  <a:gd name="connsiteY3" fmla="*/ 582580 h 1200062"/>
                  <a:gd name="connsiteX4" fmla="*/ 2528134 w 7539561"/>
                  <a:gd name="connsiteY4" fmla="*/ 217830 h 1200062"/>
                  <a:gd name="connsiteX5" fmla="*/ 3488033 w 7539561"/>
                  <a:gd name="connsiteY5" fmla="*/ 8680 h 1200062"/>
                  <a:gd name="connsiteX6" fmla="*/ 4318948 w 7539561"/>
                  <a:gd name="connsiteY6" fmla="*/ 65008 h 1200062"/>
                  <a:gd name="connsiteX7" fmla="*/ 5003675 w 7539561"/>
                  <a:gd name="connsiteY7" fmla="*/ 294687 h 1200062"/>
                  <a:gd name="connsiteX8" fmla="*/ 5752910 w 7539561"/>
                  <a:gd name="connsiteY8" fmla="*/ 712097 h 1200062"/>
                  <a:gd name="connsiteX9" fmla="*/ 6262195 w 7539561"/>
                  <a:gd name="connsiteY9" fmla="*/ 1049650 h 1200062"/>
                  <a:gd name="connsiteX10" fmla="*/ 6713576 w 7539561"/>
                  <a:gd name="connsiteY10" fmla="*/ 1197513 h 1200062"/>
                  <a:gd name="connsiteX11" fmla="*/ 7539561 w 7539561"/>
                  <a:gd name="connsiteY11" fmla="*/ 1172672 h 1200062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62195 w 7539561"/>
                  <a:gd name="connsiteY9" fmla="*/ 1049650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433705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496 h 1202019"/>
                  <a:gd name="connsiteX1" fmla="*/ 420043 w 7539561"/>
                  <a:gd name="connsiteY1" fmla="*/ 1167696 h 1202019"/>
                  <a:gd name="connsiteX2" fmla="*/ 806622 w 7539561"/>
                  <a:gd name="connsiteY2" fmla="*/ 998883 h 1202019"/>
                  <a:gd name="connsiteX3" fmla="*/ 1559313 w 7539561"/>
                  <a:gd name="connsiteY3" fmla="*/ 582299 h 1202019"/>
                  <a:gd name="connsiteX4" fmla="*/ 2528134 w 7539561"/>
                  <a:gd name="connsiteY4" fmla="*/ 217549 h 1202019"/>
                  <a:gd name="connsiteX5" fmla="*/ 3488033 w 7539561"/>
                  <a:gd name="connsiteY5" fmla="*/ 8399 h 1202019"/>
                  <a:gd name="connsiteX6" fmla="*/ 4433705 w 7539561"/>
                  <a:gd name="connsiteY6" fmla="*/ 64727 h 1202019"/>
                  <a:gd name="connsiteX7" fmla="*/ 5092930 w 7539561"/>
                  <a:gd name="connsiteY7" fmla="*/ 280759 h 1202019"/>
                  <a:gd name="connsiteX8" fmla="*/ 5752910 w 7539561"/>
                  <a:gd name="connsiteY8" fmla="*/ 711816 h 1202019"/>
                  <a:gd name="connsiteX9" fmla="*/ 6255361 w 7539561"/>
                  <a:gd name="connsiteY9" fmla="*/ 1005478 h 1202019"/>
                  <a:gd name="connsiteX10" fmla="*/ 6713576 w 7539561"/>
                  <a:gd name="connsiteY10" fmla="*/ 1197232 h 1202019"/>
                  <a:gd name="connsiteX11" fmla="*/ 7539561 w 7539561"/>
                  <a:gd name="connsiteY11" fmla="*/ 1201652 h 1202019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092930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852247 w 7539561"/>
                  <a:gd name="connsiteY8" fmla="*/ 75676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8594 h 1203117"/>
                  <a:gd name="connsiteX1" fmla="*/ 420043 w 7539561"/>
                  <a:gd name="connsiteY1" fmla="*/ 1168794 h 1203117"/>
                  <a:gd name="connsiteX2" fmla="*/ 806622 w 7539561"/>
                  <a:gd name="connsiteY2" fmla="*/ 999981 h 1203117"/>
                  <a:gd name="connsiteX3" fmla="*/ 1559313 w 7539561"/>
                  <a:gd name="connsiteY3" fmla="*/ 583397 h 1203117"/>
                  <a:gd name="connsiteX4" fmla="*/ 2528134 w 7539561"/>
                  <a:gd name="connsiteY4" fmla="*/ 218647 h 1203117"/>
                  <a:gd name="connsiteX5" fmla="*/ 3488033 w 7539561"/>
                  <a:gd name="connsiteY5" fmla="*/ 9497 h 1203117"/>
                  <a:gd name="connsiteX6" fmla="*/ 4592645 w 7539561"/>
                  <a:gd name="connsiteY6" fmla="*/ 55193 h 1203117"/>
                  <a:gd name="connsiteX7" fmla="*/ 5222068 w 7539561"/>
                  <a:gd name="connsiteY7" fmla="*/ 228695 h 1203117"/>
                  <a:gd name="connsiteX8" fmla="*/ 5852247 w 7539561"/>
                  <a:gd name="connsiteY8" fmla="*/ 755444 h 1203117"/>
                  <a:gd name="connsiteX9" fmla="*/ 6255361 w 7539561"/>
                  <a:gd name="connsiteY9" fmla="*/ 1006576 h 1203117"/>
                  <a:gd name="connsiteX10" fmla="*/ 6713576 w 7539561"/>
                  <a:gd name="connsiteY10" fmla="*/ 1198330 h 1203117"/>
                  <a:gd name="connsiteX11" fmla="*/ 7539561 w 7539561"/>
                  <a:gd name="connsiteY11" fmla="*/ 1202750 h 1203117"/>
                  <a:gd name="connsiteX0" fmla="*/ 0 w 7539561"/>
                  <a:gd name="connsiteY0" fmla="*/ 1200371 h 1224894"/>
                  <a:gd name="connsiteX1" fmla="*/ 420043 w 7539561"/>
                  <a:gd name="connsiteY1" fmla="*/ 1190571 h 1224894"/>
                  <a:gd name="connsiteX2" fmla="*/ 806622 w 7539561"/>
                  <a:gd name="connsiteY2" fmla="*/ 1021758 h 1224894"/>
                  <a:gd name="connsiteX3" fmla="*/ 1559313 w 7539561"/>
                  <a:gd name="connsiteY3" fmla="*/ 605174 h 1224894"/>
                  <a:gd name="connsiteX4" fmla="*/ 2528134 w 7539561"/>
                  <a:gd name="connsiteY4" fmla="*/ 240424 h 1224894"/>
                  <a:gd name="connsiteX5" fmla="*/ 3488033 w 7539561"/>
                  <a:gd name="connsiteY5" fmla="*/ 31274 h 1224894"/>
                  <a:gd name="connsiteX6" fmla="*/ 4483374 w 7539561"/>
                  <a:gd name="connsiteY6" fmla="*/ 23807 h 1224894"/>
                  <a:gd name="connsiteX7" fmla="*/ 5222068 w 7539561"/>
                  <a:gd name="connsiteY7" fmla="*/ 250472 h 1224894"/>
                  <a:gd name="connsiteX8" fmla="*/ 5852247 w 7539561"/>
                  <a:gd name="connsiteY8" fmla="*/ 777221 h 1224894"/>
                  <a:gd name="connsiteX9" fmla="*/ 6255361 w 7539561"/>
                  <a:gd name="connsiteY9" fmla="*/ 1028353 h 1224894"/>
                  <a:gd name="connsiteX10" fmla="*/ 6713576 w 7539561"/>
                  <a:gd name="connsiteY10" fmla="*/ 1220107 h 1224894"/>
                  <a:gd name="connsiteX11" fmla="*/ 7539561 w 7539561"/>
                  <a:gd name="connsiteY11" fmla="*/ 1224527 h 1224894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1559313 w 7539561"/>
                  <a:gd name="connsiteY3" fmla="*/ 600855 h 1220575"/>
                  <a:gd name="connsiteX4" fmla="*/ 2418863 w 7539561"/>
                  <a:gd name="connsiteY4" fmla="*/ 151045 h 1220575"/>
                  <a:gd name="connsiteX5" fmla="*/ 3488033 w 7539561"/>
                  <a:gd name="connsiteY5" fmla="*/ 26955 h 1220575"/>
                  <a:gd name="connsiteX6" fmla="*/ 4483374 w 7539561"/>
                  <a:gd name="connsiteY6" fmla="*/ 19488 h 1220575"/>
                  <a:gd name="connsiteX7" fmla="*/ 5222068 w 7539561"/>
                  <a:gd name="connsiteY7" fmla="*/ 246153 h 1220575"/>
                  <a:gd name="connsiteX8" fmla="*/ 5852247 w 7539561"/>
                  <a:gd name="connsiteY8" fmla="*/ 772902 h 1220575"/>
                  <a:gd name="connsiteX9" fmla="*/ 6255361 w 7539561"/>
                  <a:gd name="connsiteY9" fmla="*/ 1024034 h 1220575"/>
                  <a:gd name="connsiteX10" fmla="*/ 6713576 w 7539561"/>
                  <a:gd name="connsiteY10" fmla="*/ 1215788 h 1220575"/>
                  <a:gd name="connsiteX11" fmla="*/ 7539561 w 7539561"/>
                  <a:gd name="connsiteY11" fmla="*/ 1220208 h 1220575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2418863 w 7539561"/>
                  <a:gd name="connsiteY3" fmla="*/ 151045 h 1220575"/>
                  <a:gd name="connsiteX4" fmla="*/ 3488033 w 7539561"/>
                  <a:gd name="connsiteY4" fmla="*/ 26955 h 1220575"/>
                  <a:gd name="connsiteX5" fmla="*/ 4483374 w 7539561"/>
                  <a:gd name="connsiteY5" fmla="*/ 19488 h 1220575"/>
                  <a:gd name="connsiteX6" fmla="*/ 5222068 w 7539561"/>
                  <a:gd name="connsiteY6" fmla="*/ 246153 h 1220575"/>
                  <a:gd name="connsiteX7" fmla="*/ 5852247 w 7539561"/>
                  <a:gd name="connsiteY7" fmla="*/ 772902 h 1220575"/>
                  <a:gd name="connsiteX8" fmla="*/ 6255361 w 7539561"/>
                  <a:gd name="connsiteY8" fmla="*/ 1024034 h 1220575"/>
                  <a:gd name="connsiteX9" fmla="*/ 6713576 w 7539561"/>
                  <a:gd name="connsiteY9" fmla="*/ 1215788 h 1220575"/>
                  <a:gd name="connsiteX10" fmla="*/ 7539561 w 7539561"/>
                  <a:gd name="connsiteY10" fmla="*/ 1220208 h 1220575"/>
                  <a:gd name="connsiteX0" fmla="*/ 0 w 7539561"/>
                  <a:gd name="connsiteY0" fmla="*/ 1198109 h 1222632"/>
                  <a:gd name="connsiteX1" fmla="*/ 420043 w 7539561"/>
                  <a:gd name="connsiteY1" fmla="*/ 1188309 h 1222632"/>
                  <a:gd name="connsiteX2" fmla="*/ 806622 w 7539561"/>
                  <a:gd name="connsiteY2" fmla="*/ 1019496 h 1222632"/>
                  <a:gd name="connsiteX3" fmla="*/ 2170519 w 7539561"/>
                  <a:gd name="connsiteY3" fmla="*/ 195632 h 1222632"/>
                  <a:gd name="connsiteX4" fmla="*/ 3488033 w 7539561"/>
                  <a:gd name="connsiteY4" fmla="*/ 29012 h 1222632"/>
                  <a:gd name="connsiteX5" fmla="*/ 4483374 w 7539561"/>
                  <a:gd name="connsiteY5" fmla="*/ 21545 h 1222632"/>
                  <a:gd name="connsiteX6" fmla="*/ 5222068 w 7539561"/>
                  <a:gd name="connsiteY6" fmla="*/ 248210 h 1222632"/>
                  <a:gd name="connsiteX7" fmla="*/ 5852247 w 7539561"/>
                  <a:gd name="connsiteY7" fmla="*/ 774959 h 1222632"/>
                  <a:gd name="connsiteX8" fmla="*/ 6255361 w 7539561"/>
                  <a:gd name="connsiteY8" fmla="*/ 1026091 h 1222632"/>
                  <a:gd name="connsiteX9" fmla="*/ 6713576 w 7539561"/>
                  <a:gd name="connsiteY9" fmla="*/ 1217845 h 1222632"/>
                  <a:gd name="connsiteX10" fmla="*/ 7539561 w 7539561"/>
                  <a:gd name="connsiteY10" fmla="*/ 1222265 h 1222632"/>
                  <a:gd name="connsiteX0" fmla="*/ 0 w 7539561"/>
                  <a:gd name="connsiteY0" fmla="*/ 1204730 h 1229253"/>
                  <a:gd name="connsiteX1" fmla="*/ 420043 w 7539561"/>
                  <a:gd name="connsiteY1" fmla="*/ 1194930 h 1229253"/>
                  <a:gd name="connsiteX2" fmla="*/ 806622 w 7539561"/>
                  <a:gd name="connsiteY2" fmla="*/ 1026117 h 1229253"/>
                  <a:gd name="connsiteX3" fmla="*/ 1971845 w 7539561"/>
                  <a:gd name="connsiteY3" fmla="*/ 319211 h 1229253"/>
                  <a:gd name="connsiteX4" fmla="*/ 3488033 w 7539561"/>
                  <a:gd name="connsiteY4" fmla="*/ 35633 h 1229253"/>
                  <a:gd name="connsiteX5" fmla="*/ 4483374 w 7539561"/>
                  <a:gd name="connsiteY5" fmla="*/ 28166 h 1229253"/>
                  <a:gd name="connsiteX6" fmla="*/ 5222068 w 7539561"/>
                  <a:gd name="connsiteY6" fmla="*/ 254831 h 1229253"/>
                  <a:gd name="connsiteX7" fmla="*/ 5852247 w 7539561"/>
                  <a:gd name="connsiteY7" fmla="*/ 781580 h 1229253"/>
                  <a:gd name="connsiteX8" fmla="*/ 6255361 w 7539561"/>
                  <a:gd name="connsiteY8" fmla="*/ 1032712 h 1229253"/>
                  <a:gd name="connsiteX9" fmla="*/ 6713576 w 7539561"/>
                  <a:gd name="connsiteY9" fmla="*/ 1224466 h 1229253"/>
                  <a:gd name="connsiteX10" fmla="*/ 7539561 w 7539561"/>
                  <a:gd name="connsiteY10" fmla="*/ 1228886 h 1229253"/>
                  <a:gd name="connsiteX0" fmla="*/ 0 w 7539561"/>
                  <a:gd name="connsiteY0" fmla="*/ 1218004 h 1242527"/>
                  <a:gd name="connsiteX1" fmla="*/ 420043 w 7539561"/>
                  <a:gd name="connsiteY1" fmla="*/ 1208204 h 1242527"/>
                  <a:gd name="connsiteX2" fmla="*/ 806622 w 7539561"/>
                  <a:gd name="connsiteY2" fmla="*/ 1039391 h 1242527"/>
                  <a:gd name="connsiteX3" fmla="*/ 1971845 w 7539561"/>
                  <a:gd name="connsiteY3" fmla="*/ 332485 h 1242527"/>
                  <a:gd name="connsiteX4" fmla="*/ 3070815 w 7539561"/>
                  <a:gd name="connsiteY4" fmla="*/ 27642 h 1242527"/>
                  <a:gd name="connsiteX5" fmla="*/ 4483374 w 7539561"/>
                  <a:gd name="connsiteY5" fmla="*/ 41440 h 1242527"/>
                  <a:gd name="connsiteX6" fmla="*/ 5222068 w 7539561"/>
                  <a:gd name="connsiteY6" fmla="*/ 268105 h 1242527"/>
                  <a:gd name="connsiteX7" fmla="*/ 5852247 w 7539561"/>
                  <a:gd name="connsiteY7" fmla="*/ 794854 h 1242527"/>
                  <a:gd name="connsiteX8" fmla="*/ 6255361 w 7539561"/>
                  <a:gd name="connsiteY8" fmla="*/ 1045986 h 1242527"/>
                  <a:gd name="connsiteX9" fmla="*/ 6713576 w 7539561"/>
                  <a:gd name="connsiteY9" fmla="*/ 1237740 h 1242527"/>
                  <a:gd name="connsiteX10" fmla="*/ 7539561 w 7539561"/>
                  <a:gd name="connsiteY10" fmla="*/ 1242160 h 1242527"/>
                  <a:gd name="connsiteX0" fmla="*/ 0 w 7539561"/>
                  <a:gd name="connsiteY0" fmla="*/ 1221836 h 1246359"/>
                  <a:gd name="connsiteX1" fmla="*/ 420043 w 7539561"/>
                  <a:gd name="connsiteY1" fmla="*/ 1212036 h 1246359"/>
                  <a:gd name="connsiteX2" fmla="*/ 806622 w 7539561"/>
                  <a:gd name="connsiteY2" fmla="*/ 1043223 h 1246359"/>
                  <a:gd name="connsiteX3" fmla="*/ 2190387 w 7539561"/>
                  <a:gd name="connsiteY3" fmla="*/ 389480 h 1246359"/>
                  <a:gd name="connsiteX4" fmla="*/ 3070815 w 7539561"/>
                  <a:gd name="connsiteY4" fmla="*/ 31474 h 1246359"/>
                  <a:gd name="connsiteX5" fmla="*/ 4483374 w 7539561"/>
                  <a:gd name="connsiteY5" fmla="*/ 45272 h 1246359"/>
                  <a:gd name="connsiteX6" fmla="*/ 5222068 w 7539561"/>
                  <a:gd name="connsiteY6" fmla="*/ 271937 h 1246359"/>
                  <a:gd name="connsiteX7" fmla="*/ 5852247 w 7539561"/>
                  <a:gd name="connsiteY7" fmla="*/ 798686 h 1246359"/>
                  <a:gd name="connsiteX8" fmla="*/ 6255361 w 7539561"/>
                  <a:gd name="connsiteY8" fmla="*/ 1049818 h 1246359"/>
                  <a:gd name="connsiteX9" fmla="*/ 6713576 w 7539561"/>
                  <a:gd name="connsiteY9" fmla="*/ 1241572 h 1246359"/>
                  <a:gd name="connsiteX10" fmla="*/ 7539561 w 7539561"/>
                  <a:gd name="connsiteY10" fmla="*/ 1245992 h 1246359"/>
                  <a:gd name="connsiteX0" fmla="*/ 0 w 7539561"/>
                  <a:gd name="connsiteY0" fmla="*/ 1193026 h 1217549"/>
                  <a:gd name="connsiteX1" fmla="*/ 420043 w 7539561"/>
                  <a:gd name="connsiteY1" fmla="*/ 1183226 h 1217549"/>
                  <a:gd name="connsiteX2" fmla="*/ 806622 w 7539561"/>
                  <a:gd name="connsiteY2" fmla="*/ 1014413 h 1217549"/>
                  <a:gd name="connsiteX3" fmla="*/ 2190387 w 7539561"/>
                  <a:gd name="connsiteY3" fmla="*/ 360670 h 1217549"/>
                  <a:gd name="connsiteX4" fmla="*/ 3269490 w 7539561"/>
                  <a:gd name="connsiteY4" fmla="*/ 55826 h 1217549"/>
                  <a:gd name="connsiteX5" fmla="*/ 4483374 w 7539561"/>
                  <a:gd name="connsiteY5" fmla="*/ 16462 h 1217549"/>
                  <a:gd name="connsiteX6" fmla="*/ 5222068 w 7539561"/>
                  <a:gd name="connsiteY6" fmla="*/ 243127 h 1217549"/>
                  <a:gd name="connsiteX7" fmla="*/ 5852247 w 7539561"/>
                  <a:gd name="connsiteY7" fmla="*/ 769876 h 1217549"/>
                  <a:gd name="connsiteX8" fmla="*/ 6255361 w 7539561"/>
                  <a:gd name="connsiteY8" fmla="*/ 1021008 h 1217549"/>
                  <a:gd name="connsiteX9" fmla="*/ 6713576 w 7539561"/>
                  <a:gd name="connsiteY9" fmla="*/ 1212762 h 1217549"/>
                  <a:gd name="connsiteX10" fmla="*/ 7539561 w 7539561"/>
                  <a:gd name="connsiteY10" fmla="*/ 1217182 h 1217549"/>
                  <a:gd name="connsiteX0" fmla="*/ 0 w 7539561"/>
                  <a:gd name="connsiteY0" fmla="*/ 1255092 h 1279615"/>
                  <a:gd name="connsiteX1" fmla="*/ 420043 w 7539561"/>
                  <a:gd name="connsiteY1" fmla="*/ 1245292 h 1279615"/>
                  <a:gd name="connsiteX2" fmla="*/ 806622 w 7539561"/>
                  <a:gd name="connsiteY2" fmla="*/ 1076479 h 1279615"/>
                  <a:gd name="connsiteX3" fmla="*/ 2190387 w 7539561"/>
                  <a:gd name="connsiteY3" fmla="*/ 422736 h 1279615"/>
                  <a:gd name="connsiteX4" fmla="*/ 3388694 w 7539561"/>
                  <a:gd name="connsiteY4" fmla="*/ 22198 h 1279615"/>
                  <a:gd name="connsiteX5" fmla="*/ 4483374 w 7539561"/>
                  <a:gd name="connsiteY5" fmla="*/ 78528 h 1279615"/>
                  <a:gd name="connsiteX6" fmla="*/ 5222068 w 7539561"/>
                  <a:gd name="connsiteY6" fmla="*/ 305193 h 1279615"/>
                  <a:gd name="connsiteX7" fmla="*/ 5852247 w 7539561"/>
                  <a:gd name="connsiteY7" fmla="*/ 831942 h 1279615"/>
                  <a:gd name="connsiteX8" fmla="*/ 6255361 w 7539561"/>
                  <a:gd name="connsiteY8" fmla="*/ 1083074 h 1279615"/>
                  <a:gd name="connsiteX9" fmla="*/ 6713576 w 7539561"/>
                  <a:gd name="connsiteY9" fmla="*/ 1274828 h 1279615"/>
                  <a:gd name="connsiteX10" fmla="*/ 7539561 w 7539561"/>
                  <a:gd name="connsiteY10" fmla="*/ 1279248 h 1279615"/>
                  <a:gd name="connsiteX0" fmla="*/ 0 w 7539561"/>
                  <a:gd name="connsiteY0" fmla="*/ 1208080 h 1232603"/>
                  <a:gd name="connsiteX1" fmla="*/ 420043 w 7539561"/>
                  <a:gd name="connsiteY1" fmla="*/ 1198280 h 1232603"/>
                  <a:gd name="connsiteX2" fmla="*/ 806622 w 7539561"/>
                  <a:gd name="connsiteY2" fmla="*/ 1029467 h 1232603"/>
                  <a:gd name="connsiteX3" fmla="*/ 2190387 w 7539561"/>
                  <a:gd name="connsiteY3" fmla="*/ 375724 h 1232603"/>
                  <a:gd name="connsiteX4" fmla="*/ 3408561 w 7539561"/>
                  <a:gd name="connsiteY4" fmla="*/ 38981 h 1232603"/>
                  <a:gd name="connsiteX5" fmla="*/ 4483374 w 7539561"/>
                  <a:gd name="connsiteY5" fmla="*/ 31516 h 1232603"/>
                  <a:gd name="connsiteX6" fmla="*/ 5222068 w 7539561"/>
                  <a:gd name="connsiteY6" fmla="*/ 258181 h 1232603"/>
                  <a:gd name="connsiteX7" fmla="*/ 5852247 w 7539561"/>
                  <a:gd name="connsiteY7" fmla="*/ 784930 h 1232603"/>
                  <a:gd name="connsiteX8" fmla="*/ 6255361 w 7539561"/>
                  <a:gd name="connsiteY8" fmla="*/ 1036062 h 1232603"/>
                  <a:gd name="connsiteX9" fmla="*/ 6713576 w 7539561"/>
                  <a:gd name="connsiteY9" fmla="*/ 1227816 h 1232603"/>
                  <a:gd name="connsiteX10" fmla="*/ 7539561 w 7539561"/>
                  <a:gd name="connsiteY10" fmla="*/ 1232236 h 1232603"/>
                  <a:gd name="connsiteX0" fmla="*/ 223293 w 7762854"/>
                  <a:gd name="connsiteY0" fmla="*/ 1208080 h 1232603"/>
                  <a:gd name="connsiteX1" fmla="*/ 11081 w 7762854"/>
                  <a:gd name="connsiteY1" fmla="*/ 1214995 h 1232603"/>
                  <a:gd name="connsiteX2" fmla="*/ 643336 w 7762854"/>
                  <a:gd name="connsiteY2" fmla="*/ 1198280 h 1232603"/>
                  <a:gd name="connsiteX3" fmla="*/ 1029915 w 7762854"/>
                  <a:gd name="connsiteY3" fmla="*/ 1029467 h 1232603"/>
                  <a:gd name="connsiteX4" fmla="*/ 2413680 w 7762854"/>
                  <a:gd name="connsiteY4" fmla="*/ 375724 h 1232603"/>
                  <a:gd name="connsiteX5" fmla="*/ 3631854 w 7762854"/>
                  <a:gd name="connsiteY5" fmla="*/ 38981 h 1232603"/>
                  <a:gd name="connsiteX6" fmla="*/ 4706667 w 7762854"/>
                  <a:gd name="connsiteY6" fmla="*/ 31516 h 1232603"/>
                  <a:gd name="connsiteX7" fmla="*/ 5445361 w 7762854"/>
                  <a:gd name="connsiteY7" fmla="*/ 258181 h 1232603"/>
                  <a:gd name="connsiteX8" fmla="*/ 6075540 w 7762854"/>
                  <a:gd name="connsiteY8" fmla="*/ 784930 h 1232603"/>
                  <a:gd name="connsiteX9" fmla="*/ 6478654 w 7762854"/>
                  <a:gd name="connsiteY9" fmla="*/ 1036062 h 1232603"/>
                  <a:gd name="connsiteX10" fmla="*/ 6936869 w 7762854"/>
                  <a:gd name="connsiteY10" fmla="*/ 1227816 h 1232603"/>
                  <a:gd name="connsiteX11" fmla="*/ 7762854 w 7762854"/>
                  <a:gd name="connsiteY11" fmla="*/ 1232236 h 123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62854" h="1232603">
                    <a:moveTo>
                      <a:pt x="223293" y="1208080"/>
                    </a:moveTo>
                    <a:cubicBezTo>
                      <a:pt x="225745" y="1208313"/>
                      <a:pt x="-58926" y="1216628"/>
                      <a:pt x="11081" y="1214995"/>
                    </a:cubicBezTo>
                    <a:lnTo>
                      <a:pt x="643336" y="1198280"/>
                    </a:lnTo>
                    <a:cubicBezTo>
                      <a:pt x="665006" y="1184361"/>
                      <a:pt x="734858" y="1166560"/>
                      <a:pt x="1029915" y="1029467"/>
                    </a:cubicBezTo>
                    <a:cubicBezTo>
                      <a:pt x="1491170" y="811553"/>
                      <a:pt x="1980024" y="540805"/>
                      <a:pt x="2413680" y="375724"/>
                    </a:cubicBezTo>
                    <a:cubicBezTo>
                      <a:pt x="2847336" y="210643"/>
                      <a:pt x="3249690" y="96349"/>
                      <a:pt x="3631854" y="38981"/>
                    </a:cubicBezTo>
                    <a:cubicBezTo>
                      <a:pt x="4014018" y="-18387"/>
                      <a:pt x="4404416" y="-5017"/>
                      <a:pt x="4706667" y="31516"/>
                    </a:cubicBezTo>
                    <a:cubicBezTo>
                      <a:pt x="5008918" y="68049"/>
                      <a:pt x="5217216" y="132612"/>
                      <a:pt x="5445361" y="258181"/>
                    </a:cubicBezTo>
                    <a:cubicBezTo>
                      <a:pt x="5673506" y="383750"/>
                      <a:pt x="5903325" y="655283"/>
                      <a:pt x="6075540" y="784930"/>
                    </a:cubicBezTo>
                    <a:cubicBezTo>
                      <a:pt x="6247755" y="914577"/>
                      <a:pt x="6335099" y="962248"/>
                      <a:pt x="6478654" y="1036062"/>
                    </a:cubicBezTo>
                    <a:cubicBezTo>
                      <a:pt x="6622209" y="1109876"/>
                      <a:pt x="6948227" y="1246308"/>
                      <a:pt x="6936869" y="1227816"/>
                    </a:cubicBezTo>
                    <a:cubicBezTo>
                      <a:pt x="6959684" y="1216640"/>
                      <a:pt x="7450116" y="1235411"/>
                      <a:pt x="7762854" y="123223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FFF82F75-1BBD-4EEC-9E39-375E40C800D3}"/>
                </a:ext>
              </a:extLst>
            </p:cNvPr>
            <p:cNvGrpSpPr/>
            <p:nvPr/>
          </p:nvGrpSpPr>
          <p:grpSpPr>
            <a:xfrm>
              <a:off x="1705835" y="2520355"/>
              <a:ext cx="2254705" cy="1503077"/>
              <a:chOff x="1705835" y="2520355"/>
              <a:chExt cx="2254705" cy="1503077"/>
            </a:xfrm>
          </p:grpSpPr>
          <p:sp>
            <p:nvSpPr>
              <p:cNvPr id="31" name="Volný tvar 70">
                <a:extLst>
                  <a:ext uri="{FF2B5EF4-FFF2-40B4-BE49-F238E27FC236}">
                    <a16:creationId xmlns:a16="http://schemas.microsoft.com/office/drawing/2014/main" id="{E1B8369E-4F15-4757-9702-6711BEEEE104}"/>
                  </a:ext>
                </a:extLst>
              </p:cNvPr>
              <p:cNvSpPr/>
              <p:nvPr/>
            </p:nvSpPr>
            <p:spPr>
              <a:xfrm>
                <a:off x="1713234" y="2928784"/>
                <a:ext cx="1751111" cy="1094648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12152356"/>
                  <a:gd name="connsiteY0" fmla="*/ 1221893 h 1227303"/>
                  <a:gd name="connsiteX1" fmla="*/ 348717 w 12152356"/>
                  <a:gd name="connsiteY1" fmla="*/ 1145693 h 1227303"/>
                  <a:gd name="connsiteX2" fmla="*/ 1053567 w 12152356"/>
                  <a:gd name="connsiteY2" fmla="*/ 926618 h 1227303"/>
                  <a:gd name="connsiteX3" fmla="*/ 1920342 w 12152356"/>
                  <a:gd name="connsiteY3" fmla="*/ 545618 h 1227303"/>
                  <a:gd name="connsiteX4" fmla="*/ 2616981 w 12152356"/>
                  <a:gd name="connsiteY4" fmla="*/ 283891 h 1227303"/>
                  <a:gd name="connsiteX5" fmla="*/ 3132644 w 12152356"/>
                  <a:gd name="connsiteY5" fmla="*/ 38165 h 1227303"/>
                  <a:gd name="connsiteX6" fmla="*/ 3779030 w 12152356"/>
                  <a:gd name="connsiteY6" fmla="*/ 28657 h 1227303"/>
                  <a:gd name="connsiteX7" fmla="*/ 4525266 w 12152356"/>
                  <a:gd name="connsiteY7" fmla="*/ 309542 h 1227303"/>
                  <a:gd name="connsiteX8" fmla="*/ 5274501 w 12152356"/>
                  <a:gd name="connsiteY8" fmla="*/ 726952 h 1227303"/>
                  <a:gd name="connsiteX9" fmla="*/ 5783786 w 12152356"/>
                  <a:gd name="connsiteY9" fmla="*/ 1064505 h 1227303"/>
                  <a:gd name="connsiteX10" fmla="*/ 6235167 w 12152356"/>
                  <a:gd name="connsiteY10" fmla="*/ 1212368 h 1227303"/>
                  <a:gd name="connsiteX11" fmla="*/ 12152356 w 12152356"/>
                  <a:gd name="connsiteY11" fmla="*/ 1220602 h 1227303"/>
                  <a:gd name="connsiteX0" fmla="*/ 0 w 15890925"/>
                  <a:gd name="connsiteY0" fmla="*/ 1232709 h 1232709"/>
                  <a:gd name="connsiteX1" fmla="*/ 4087286 w 15890925"/>
                  <a:gd name="connsiteY1" fmla="*/ 1145693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40153"/>
                  <a:gd name="connsiteX1" fmla="*/ 4232936 w 15890925"/>
                  <a:gd name="connsiteY1" fmla="*/ 1215999 h 1240153"/>
                  <a:gd name="connsiteX2" fmla="*/ 4792136 w 15890925"/>
                  <a:gd name="connsiteY2" fmla="*/ 926618 h 1240153"/>
                  <a:gd name="connsiteX3" fmla="*/ 5658911 w 15890925"/>
                  <a:gd name="connsiteY3" fmla="*/ 545618 h 1240153"/>
                  <a:gd name="connsiteX4" fmla="*/ 6355550 w 15890925"/>
                  <a:gd name="connsiteY4" fmla="*/ 283891 h 1240153"/>
                  <a:gd name="connsiteX5" fmla="*/ 6871213 w 15890925"/>
                  <a:gd name="connsiteY5" fmla="*/ 38165 h 1240153"/>
                  <a:gd name="connsiteX6" fmla="*/ 7517599 w 15890925"/>
                  <a:gd name="connsiteY6" fmla="*/ 28657 h 1240153"/>
                  <a:gd name="connsiteX7" fmla="*/ 8263835 w 15890925"/>
                  <a:gd name="connsiteY7" fmla="*/ 309542 h 1240153"/>
                  <a:gd name="connsiteX8" fmla="*/ 9013070 w 15890925"/>
                  <a:gd name="connsiteY8" fmla="*/ 726952 h 1240153"/>
                  <a:gd name="connsiteX9" fmla="*/ 9522355 w 15890925"/>
                  <a:gd name="connsiteY9" fmla="*/ 1064505 h 1240153"/>
                  <a:gd name="connsiteX10" fmla="*/ 9973736 w 15890925"/>
                  <a:gd name="connsiteY10" fmla="*/ 1212368 h 1240153"/>
                  <a:gd name="connsiteX11" fmla="*/ 15890925 w 15890925"/>
                  <a:gd name="connsiteY11" fmla="*/ 1220602 h 1240153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51325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48904 h 1248904"/>
                  <a:gd name="connsiteX1" fmla="*/ 4232936 w 15890925"/>
                  <a:gd name="connsiteY1" fmla="*/ 1232194 h 1248904"/>
                  <a:gd name="connsiteX2" fmla="*/ 4792136 w 15890925"/>
                  <a:gd name="connsiteY2" fmla="*/ 942813 h 1248904"/>
                  <a:gd name="connsiteX3" fmla="*/ 5513251 w 15890925"/>
                  <a:gd name="connsiteY3" fmla="*/ 561813 h 1248904"/>
                  <a:gd name="connsiteX4" fmla="*/ 6871213 w 15890925"/>
                  <a:gd name="connsiteY4" fmla="*/ 54360 h 1248904"/>
                  <a:gd name="connsiteX5" fmla="*/ 7517599 w 15890925"/>
                  <a:gd name="connsiteY5" fmla="*/ 44852 h 1248904"/>
                  <a:gd name="connsiteX6" fmla="*/ 8263835 w 15890925"/>
                  <a:gd name="connsiteY6" fmla="*/ 325737 h 1248904"/>
                  <a:gd name="connsiteX7" fmla="*/ 9013070 w 15890925"/>
                  <a:gd name="connsiteY7" fmla="*/ 743147 h 1248904"/>
                  <a:gd name="connsiteX8" fmla="*/ 9522355 w 15890925"/>
                  <a:gd name="connsiteY8" fmla="*/ 1080700 h 1248904"/>
                  <a:gd name="connsiteX9" fmla="*/ 9973736 w 15890925"/>
                  <a:gd name="connsiteY9" fmla="*/ 1228563 h 1248904"/>
                  <a:gd name="connsiteX10" fmla="*/ 15890925 w 15890925"/>
                  <a:gd name="connsiteY10" fmla="*/ 1236797 h 1248904"/>
                  <a:gd name="connsiteX0" fmla="*/ 0 w 15890925"/>
                  <a:gd name="connsiteY0" fmla="*/ 1287437 h 1287437"/>
                  <a:gd name="connsiteX1" fmla="*/ 4232936 w 15890925"/>
                  <a:gd name="connsiteY1" fmla="*/ 1270727 h 1287437"/>
                  <a:gd name="connsiteX2" fmla="*/ 4792136 w 15890925"/>
                  <a:gd name="connsiteY2" fmla="*/ 981346 h 1287437"/>
                  <a:gd name="connsiteX3" fmla="*/ 5513251 w 15890925"/>
                  <a:gd name="connsiteY3" fmla="*/ 600346 h 1287437"/>
                  <a:gd name="connsiteX4" fmla="*/ 6240015 w 15890925"/>
                  <a:gd name="connsiteY4" fmla="*/ 38813 h 1287437"/>
                  <a:gd name="connsiteX5" fmla="*/ 7517599 w 15890925"/>
                  <a:gd name="connsiteY5" fmla="*/ 83385 h 1287437"/>
                  <a:gd name="connsiteX6" fmla="*/ 8263835 w 15890925"/>
                  <a:gd name="connsiteY6" fmla="*/ 364270 h 1287437"/>
                  <a:gd name="connsiteX7" fmla="*/ 9013070 w 15890925"/>
                  <a:gd name="connsiteY7" fmla="*/ 781680 h 1287437"/>
                  <a:gd name="connsiteX8" fmla="*/ 9522355 w 15890925"/>
                  <a:gd name="connsiteY8" fmla="*/ 1119233 h 1287437"/>
                  <a:gd name="connsiteX9" fmla="*/ 9973736 w 15890925"/>
                  <a:gd name="connsiteY9" fmla="*/ 1267096 h 1287437"/>
                  <a:gd name="connsiteX10" fmla="*/ 15890925 w 15890925"/>
                  <a:gd name="connsiteY10" fmla="*/ 1275330 h 1287437"/>
                  <a:gd name="connsiteX0" fmla="*/ 0 w 15890925"/>
                  <a:gd name="connsiteY0" fmla="*/ 1289439 h 1289439"/>
                  <a:gd name="connsiteX1" fmla="*/ 4232936 w 15890925"/>
                  <a:gd name="connsiteY1" fmla="*/ 1272729 h 1289439"/>
                  <a:gd name="connsiteX2" fmla="*/ 4792136 w 15890925"/>
                  <a:gd name="connsiteY2" fmla="*/ 983348 h 1289439"/>
                  <a:gd name="connsiteX3" fmla="*/ 5027732 w 15890925"/>
                  <a:gd name="connsiteY3" fmla="*/ 629390 h 1289439"/>
                  <a:gd name="connsiteX4" fmla="*/ 6240015 w 15890925"/>
                  <a:gd name="connsiteY4" fmla="*/ 40815 h 1289439"/>
                  <a:gd name="connsiteX5" fmla="*/ 7517599 w 15890925"/>
                  <a:gd name="connsiteY5" fmla="*/ 85387 h 1289439"/>
                  <a:gd name="connsiteX6" fmla="*/ 8263835 w 15890925"/>
                  <a:gd name="connsiteY6" fmla="*/ 366272 h 1289439"/>
                  <a:gd name="connsiteX7" fmla="*/ 9013070 w 15890925"/>
                  <a:gd name="connsiteY7" fmla="*/ 783682 h 1289439"/>
                  <a:gd name="connsiteX8" fmla="*/ 9522355 w 15890925"/>
                  <a:gd name="connsiteY8" fmla="*/ 1121235 h 1289439"/>
                  <a:gd name="connsiteX9" fmla="*/ 9973736 w 15890925"/>
                  <a:gd name="connsiteY9" fmla="*/ 1269098 h 1289439"/>
                  <a:gd name="connsiteX10" fmla="*/ 15890925 w 15890925"/>
                  <a:gd name="connsiteY10" fmla="*/ 1277332 h 1289439"/>
                  <a:gd name="connsiteX0" fmla="*/ 0 w 15890925"/>
                  <a:gd name="connsiteY0" fmla="*/ 1272943 h 1272943"/>
                  <a:gd name="connsiteX1" fmla="*/ 4232936 w 15890925"/>
                  <a:gd name="connsiteY1" fmla="*/ 1256233 h 1272943"/>
                  <a:gd name="connsiteX2" fmla="*/ 4792136 w 15890925"/>
                  <a:gd name="connsiteY2" fmla="*/ 966852 h 1272943"/>
                  <a:gd name="connsiteX3" fmla="*/ 5027732 w 15890925"/>
                  <a:gd name="connsiteY3" fmla="*/ 612894 h 1272943"/>
                  <a:gd name="connsiteX4" fmla="*/ 5803044 w 15890925"/>
                  <a:gd name="connsiteY4" fmla="*/ 45951 h 1272943"/>
                  <a:gd name="connsiteX5" fmla="*/ 7517599 w 15890925"/>
                  <a:gd name="connsiteY5" fmla="*/ 68891 h 1272943"/>
                  <a:gd name="connsiteX6" fmla="*/ 8263835 w 15890925"/>
                  <a:gd name="connsiteY6" fmla="*/ 349776 h 1272943"/>
                  <a:gd name="connsiteX7" fmla="*/ 9013070 w 15890925"/>
                  <a:gd name="connsiteY7" fmla="*/ 767186 h 1272943"/>
                  <a:gd name="connsiteX8" fmla="*/ 9522355 w 15890925"/>
                  <a:gd name="connsiteY8" fmla="*/ 1104739 h 1272943"/>
                  <a:gd name="connsiteX9" fmla="*/ 9973736 w 15890925"/>
                  <a:gd name="connsiteY9" fmla="*/ 1252602 h 1272943"/>
                  <a:gd name="connsiteX10" fmla="*/ 15890925 w 15890925"/>
                  <a:gd name="connsiteY10" fmla="*/ 1260836 h 1272943"/>
                  <a:gd name="connsiteX0" fmla="*/ 0 w 15890925"/>
                  <a:gd name="connsiteY0" fmla="*/ 1243882 h 1243882"/>
                  <a:gd name="connsiteX1" fmla="*/ 4232936 w 15890925"/>
                  <a:gd name="connsiteY1" fmla="*/ 1227172 h 1243882"/>
                  <a:gd name="connsiteX2" fmla="*/ 4792136 w 15890925"/>
                  <a:gd name="connsiteY2" fmla="*/ 937791 h 1243882"/>
                  <a:gd name="connsiteX3" fmla="*/ 5027732 w 15890925"/>
                  <a:gd name="connsiteY3" fmla="*/ 583833 h 1243882"/>
                  <a:gd name="connsiteX4" fmla="*/ 5803044 w 15890925"/>
                  <a:gd name="connsiteY4" fmla="*/ 16890 h 1243882"/>
                  <a:gd name="connsiteX5" fmla="*/ 7274838 w 15890925"/>
                  <a:gd name="connsiteY5" fmla="*/ 164217 h 1243882"/>
                  <a:gd name="connsiteX6" fmla="*/ 8263835 w 15890925"/>
                  <a:gd name="connsiteY6" fmla="*/ 320715 h 1243882"/>
                  <a:gd name="connsiteX7" fmla="*/ 9013070 w 15890925"/>
                  <a:gd name="connsiteY7" fmla="*/ 738125 h 1243882"/>
                  <a:gd name="connsiteX8" fmla="*/ 9522355 w 15890925"/>
                  <a:gd name="connsiteY8" fmla="*/ 1075678 h 1243882"/>
                  <a:gd name="connsiteX9" fmla="*/ 9973736 w 15890925"/>
                  <a:gd name="connsiteY9" fmla="*/ 1223541 h 1243882"/>
                  <a:gd name="connsiteX10" fmla="*/ 15890925 w 15890925"/>
                  <a:gd name="connsiteY10" fmla="*/ 1231775 h 1243882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013070 w 15890925"/>
                  <a:gd name="connsiteY7" fmla="*/ 740033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8818854 w 15890925"/>
                  <a:gd name="connsiteY7" fmla="*/ 837379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522355 w 15890925"/>
                  <a:gd name="connsiteY7" fmla="*/ 1077586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279598 w 15890925"/>
                  <a:gd name="connsiteY7" fmla="*/ 1001872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50783 h 1250783"/>
                  <a:gd name="connsiteX1" fmla="*/ 4232936 w 15890925"/>
                  <a:gd name="connsiteY1" fmla="*/ 1234073 h 1250783"/>
                  <a:gd name="connsiteX2" fmla="*/ 4792136 w 15890925"/>
                  <a:gd name="connsiteY2" fmla="*/ 944692 h 1250783"/>
                  <a:gd name="connsiteX3" fmla="*/ 5027732 w 15890925"/>
                  <a:gd name="connsiteY3" fmla="*/ 590734 h 1250783"/>
                  <a:gd name="connsiteX4" fmla="*/ 6094362 w 15890925"/>
                  <a:gd name="connsiteY4" fmla="*/ 18383 h 1250783"/>
                  <a:gd name="connsiteX5" fmla="*/ 7274838 w 15890925"/>
                  <a:gd name="connsiteY5" fmla="*/ 171118 h 1250783"/>
                  <a:gd name="connsiteX6" fmla="*/ 8118171 w 15890925"/>
                  <a:gd name="connsiteY6" fmla="*/ 473634 h 1250783"/>
                  <a:gd name="connsiteX7" fmla="*/ 9279598 w 15890925"/>
                  <a:gd name="connsiteY7" fmla="*/ 1006865 h 1250783"/>
                  <a:gd name="connsiteX8" fmla="*/ 9973736 w 15890925"/>
                  <a:gd name="connsiteY8" fmla="*/ 1230442 h 1250783"/>
                  <a:gd name="connsiteX9" fmla="*/ 15890925 w 15890925"/>
                  <a:gd name="connsiteY9" fmla="*/ 1238676 h 1250783"/>
                  <a:gd name="connsiteX0" fmla="*/ 0 w 15890925"/>
                  <a:gd name="connsiteY0" fmla="*/ 1211439 h 1211439"/>
                  <a:gd name="connsiteX1" fmla="*/ 4232936 w 15890925"/>
                  <a:gd name="connsiteY1" fmla="*/ 1194729 h 1211439"/>
                  <a:gd name="connsiteX2" fmla="*/ 4792136 w 15890925"/>
                  <a:gd name="connsiteY2" fmla="*/ 905348 h 1211439"/>
                  <a:gd name="connsiteX3" fmla="*/ 5027732 w 15890925"/>
                  <a:gd name="connsiteY3" fmla="*/ 551390 h 1211439"/>
                  <a:gd name="connsiteX4" fmla="*/ 5803044 w 15890925"/>
                  <a:gd name="connsiteY4" fmla="*/ 22304 h 1211439"/>
                  <a:gd name="connsiteX5" fmla="*/ 7274838 w 15890925"/>
                  <a:gd name="connsiteY5" fmla="*/ 131774 h 1211439"/>
                  <a:gd name="connsiteX6" fmla="*/ 8118171 w 15890925"/>
                  <a:gd name="connsiteY6" fmla="*/ 434290 h 1211439"/>
                  <a:gd name="connsiteX7" fmla="*/ 9279598 w 15890925"/>
                  <a:gd name="connsiteY7" fmla="*/ 967521 h 1211439"/>
                  <a:gd name="connsiteX8" fmla="*/ 9973736 w 15890925"/>
                  <a:gd name="connsiteY8" fmla="*/ 1191098 h 1211439"/>
                  <a:gd name="connsiteX9" fmla="*/ 15890925 w 15890925"/>
                  <a:gd name="connsiteY9" fmla="*/ 1199332 h 1211439"/>
                  <a:gd name="connsiteX0" fmla="*/ 0 w 15890925"/>
                  <a:gd name="connsiteY0" fmla="*/ 1226928 h 1226928"/>
                  <a:gd name="connsiteX1" fmla="*/ 4232936 w 15890925"/>
                  <a:gd name="connsiteY1" fmla="*/ 1210218 h 1226928"/>
                  <a:gd name="connsiteX2" fmla="*/ 4792136 w 15890925"/>
                  <a:gd name="connsiteY2" fmla="*/ 920837 h 1226928"/>
                  <a:gd name="connsiteX3" fmla="*/ 5027732 w 15890925"/>
                  <a:gd name="connsiteY3" fmla="*/ 566879 h 1226928"/>
                  <a:gd name="connsiteX4" fmla="*/ 5803044 w 15890925"/>
                  <a:gd name="connsiteY4" fmla="*/ 37793 h 1226928"/>
                  <a:gd name="connsiteX5" fmla="*/ 7274838 w 15890925"/>
                  <a:gd name="connsiteY5" fmla="*/ 87775 h 1226928"/>
                  <a:gd name="connsiteX6" fmla="*/ 8118171 w 15890925"/>
                  <a:gd name="connsiteY6" fmla="*/ 449779 h 1226928"/>
                  <a:gd name="connsiteX7" fmla="*/ 9279598 w 15890925"/>
                  <a:gd name="connsiteY7" fmla="*/ 983010 h 1226928"/>
                  <a:gd name="connsiteX8" fmla="*/ 9973736 w 15890925"/>
                  <a:gd name="connsiteY8" fmla="*/ 1206587 h 1226928"/>
                  <a:gd name="connsiteX9" fmla="*/ 15890925 w 15890925"/>
                  <a:gd name="connsiteY9" fmla="*/ 1214821 h 1226928"/>
                  <a:gd name="connsiteX0" fmla="*/ 0 w 15890925"/>
                  <a:gd name="connsiteY0" fmla="*/ 1206992 h 1206992"/>
                  <a:gd name="connsiteX1" fmla="*/ 4232936 w 15890925"/>
                  <a:gd name="connsiteY1" fmla="*/ 1190282 h 1206992"/>
                  <a:gd name="connsiteX2" fmla="*/ 4792136 w 15890925"/>
                  <a:gd name="connsiteY2" fmla="*/ 900901 h 1206992"/>
                  <a:gd name="connsiteX3" fmla="*/ 5027732 w 15890925"/>
                  <a:gd name="connsiteY3" fmla="*/ 546943 h 1206992"/>
                  <a:gd name="connsiteX4" fmla="*/ 5754497 w 15890925"/>
                  <a:gd name="connsiteY4" fmla="*/ 44898 h 1206992"/>
                  <a:gd name="connsiteX5" fmla="*/ 7274838 w 15890925"/>
                  <a:gd name="connsiteY5" fmla="*/ 67839 h 1206992"/>
                  <a:gd name="connsiteX6" fmla="*/ 8118171 w 15890925"/>
                  <a:gd name="connsiteY6" fmla="*/ 429843 h 1206992"/>
                  <a:gd name="connsiteX7" fmla="*/ 9279598 w 15890925"/>
                  <a:gd name="connsiteY7" fmla="*/ 963074 h 1206992"/>
                  <a:gd name="connsiteX8" fmla="*/ 9973736 w 15890925"/>
                  <a:gd name="connsiteY8" fmla="*/ 1186651 h 1206992"/>
                  <a:gd name="connsiteX9" fmla="*/ 15890925 w 15890925"/>
                  <a:gd name="connsiteY9" fmla="*/ 1194885 h 1206992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274838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129174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6704" h="1327197">
                    <a:moveTo>
                      <a:pt x="0" y="1327197"/>
                    </a:moveTo>
                    <a:cubicBezTo>
                      <a:pt x="131762" y="1313703"/>
                      <a:pt x="10549793" y="1294136"/>
                      <a:pt x="10928715" y="1264293"/>
                    </a:cubicBezTo>
                    <a:cubicBezTo>
                      <a:pt x="11307637" y="1234450"/>
                      <a:pt x="11355449" y="1082135"/>
                      <a:pt x="11487915" y="974912"/>
                    </a:cubicBezTo>
                    <a:cubicBezTo>
                      <a:pt x="11620381" y="867689"/>
                      <a:pt x="11571211" y="778944"/>
                      <a:pt x="11723511" y="620954"/>
                    </a:cubicBezTo>
                    <a:cubicBezTo>
                      <a:pt x="11875811" y="462964"/>
                      <a:pt x="12051477" y="106823"/>
                      <a:pt x="12401717" y="26972"/>
                    </a:cubicBezTo>
                    <a:cubicBezTo>
                      <a:pt x="12751957" y="-52879"/>
                      <a:pt x="13422914" y="62370"/>
                      <a:pt x="13824953" y="141850"/>
                    </a:cubicBezTo>
                    <a:cubicBezTo>
                      <a:pt x="14226992" y="221330"/>
                      <a:pt x="14455546" y="354648"/>
                      <a:pt x="14813950" y="503854"/>
                    </a:cubicBezTo>
                    <a:cubicBezTo>
                      <a:pt x="15172354" y="653060"/>
                      <a:pt x="15666116" y="910950"/>
                      <a:pt x="15975377" y="1037085"/>
                    </a:cubicBezTo>
                    <a:cubicBezTo>
                      <a:pt x="16167857" y="1101763"/>
                      <a:pt x="16475840" y="1235262"/>
                      <a:pt x="16669515" y="1260662"/>
                    </a:cubicBezTo>
                    <a:cubicBezTo>
                      <a:pt x="16863190" y="1286062"/>
                      <a:pt x="22273966" y="1272071"/>
                      <a:pt x="22586704" y="126889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Volný tvar 71">
                <a:extLst>
                  <a:ext uri="{FF2B5EF4-FFF2-40B4-BE49-F238E27FC236}">
                    <a16:creationId xmlns:a16="http://schemas.microsoft.com/office/drawing/2014/main" id="{4B2CA45E-F076-4A94-AB18-E6375D55A8A7}"/>
                  </a:ext>
                </a:extLst>
              </p:cNvPr>
              <p:cNvSpPr/>
              <p:nvPr/>
            </p:nvSpPr>
            <p:spPr>
              <a:xfrm>
                <a:off x="1705835" y="2520355"/>
                <a:ext cx="2254705" cy="1404917"/>
              </a:xfrm>
              <a:custGeom>
                <a:avLst/>
                <a:gdLst>
                  <a:gd name="connsiteX0" fmla="*/ 0 w 2088107"/>
                  <a:gd name="connsiteY0" fmla="*/ 1367155 h 1460900"/>
                  <a:gd name="connsiteX1" fmla="*/ 341194 w 2088107"/>
                  <a:gd name="connsiteY1" fmla="*/ 1367155 h 1460900"/>
                  <a:gd name="connsiteX2" fmla="*/ 368489 w 2088107"/>
                  <a:gd name="connsiteY2" fmla="*/ 998666 h 1460900"/>
                  <a:gd name="connsiteX3" fmla="*/ 382137 w 2088107"/>
                  <a:gd name="connsiteY3" fmla="*/ 261686 h 1460900"/>
                  <a:gd name="connsiteX4" fmla="*/ 382137 w 2088107"/>
                  <a:gd name="connsiteY4" fmla="*/ 2379 h 1460900"/>
                  <a:gd name="connsiteX5" fmla="*/ 436728 w 2088107"/>
                  <a:gd name="connsiteY5" fmla="*/ 384516 h 1460900"/>
                  <a:gd name="connsiteX6" fmla="*/ 450376 w 2088107"/>
                  <a:gd name="connsiteY6" fmla="*/ 793949 h 1460900"/>
                  <a:gd name="connsiteX7" fmla="*/ 464024 w 2088107"/>
                  <a:gd name="connsiteY7" fmla="*/ 1421746 h 1460900"/>
                  <a:gd name="connsiteX8" fmla="*/ 518615 w 2088107"/>
                  <a:gd name="connsiteY8" fmla="*/ 1394451 h 1460900"/>
                  <a:gd name="connsiteX9" fmla="*/ 2088107 w 2088107"/>
                  <a:gd name="connsiteY9" fmla="*/ 1394451 h 1460900"/>
                  <a:gd name="connsiteX0" fmla="*/ 0 w 2088107"/>
                  <a:gd name="connsiteY0" fmla="*/ 1367155 h 1409816"/>
                  <a:gd name="connsiteX1" fmla="*/ 341194 w 2088107"/>
                  <a:gd name="connsiteY1" fmla="*/ 1367155 h 1409816"/>
                  <a:gd name="connsiteX2" fmla="*/ 368489 w 2088107"/>
                  <a:gd name="connsiteY2" fmla="*/ 998666 h 1409816"/>
                  <a:gd name="connsiteX3" fmla="*/ 382137 w 2088107"/>
                  <a:gd name="connsiteY3" fmla="*/ 261686 h 1409816"/>
                  <a:gd name="connsiteX4" fmla="*/ 382137 w 2088107"/>
                  <a:gd name="connsiteY4" fmla="*/ 2379 h 1409816"/>
                  <a:gd name="connsiteX5" fmla="*/ 436728 w 2088107"/>
                  <a:gd name="connsiteY5" fmla="*/ 384516 h 1409816"/>
                  <a:gd name="connsiteX6" fmla="*/ 450376 w 2088107"/>
                  <a:gd name="connsiteY6" fmla="*/ 793949 h 1409816"/>
                  <a:gd name="connsiteX7" fmla="*/ 464024 w 2088107"/>
                  <a:gd name="connsiteY7" fmla="*/ 1180344 h 1409816"/>
                  <a:gd name="connsiteX8" fmla="*/ 518615 w 2088107"/>
                  <a:gd name="connsiteY8" fmla="*/ 1394451 h 1409816"/>
                  <a:gd name="connsiteX9" fmla="*/ 2088107 w 2088107"/>
                  <a:gd name="connsiteY9" fmla="*/ 1394451 h 1409816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518615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496669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8192 h 1403649"/>
                  <a:gd name="connsiteX1" fmla="*/ 341194 w 2088107"/>
                  <a:gd name="connsiteY1" fmla="*/ 1368192 h 1403649"/>
                  <a:gd name="connsiteX2" fmla="*/ 368489 w 2088107"/>
                  <a:gd name="connsiteY2" fmla="*/ 999703 h 1403649"/>
                  <a:gd name="connsiteX3" fmla="*/ 382137 w 2088107"/>
                  <a:gd name="connsiteY3" fmla="*/ 262723 h 1403649"/>
                  <a:gd name="connsiteX4" fmla="*/ 382137 w 2088107"/>
                  <a:gd name="connsiteY4" fmla="*/ 3416 h 1403649"/>
                  <a:gd name="connsiteX5" fmla="*/ 429413 w 2088107"/>
                  <a:gd name="connsiteY5" fmla="*/ 414814 h 1403649"/>
                  <a:gd name="connsiteX6" fmla="*/ 450376 w 2088107"/>
                  <a:gd name="connsiteY6" fmla="*/ 794986 h 1403649"/>
                  <a:gd name="connsiteX7" fmla="*/ 464024 w 2088107"/>
                  <a:gd name="connsiteY7" fmla="*/ 1181381 h 1403649"/>
                  <a:gd name="connsiteX8" fmla="*/ 496669 w 2088107"/>
                  <a:gd name="connsiteY8" fmla="*/ 1395488 h 1403649"/>
                  <a:gd name="connsiteX9" fmla="*/ 2088107 w 2088107"/>
                  <a:gd name="connsiteY9" fmla="*/ 1395488 h 1403649"/>
                  <a:gd name="connsiteX0" fmla="*/ 0 w 2095422"/>
                  <a:gd name="connsiteY0" fmla="*/ 1382822 h 1410981"/>
                  <a:gd name="connsiteX1" fmla="*/ 348509 w 2095422"/>
                  <a:gd name="connsiteY1" fmla="*/ 1368192 h 1410981"/>
                  <a:gd name="connsiteX2" fmla="*/ 375804 w 2095422"/>
                  <a:gd name="connsiteY2" fmla="*/ 999703 h 1410981"/>
                  <a:gd name="connsiteX3" fmla="*/ 389452 w 2095422"/>
                  <a:gd name="connsiteY3" fmla="*/ 262723 h 1410981"/>
                  <a:gd name="connsiteX4" fmla="*/ 389452 w 2095422"/>
                  <a:gd name="connsiteY4" fmla="*/ 3416 h 1410981"/>
                  <a:gd name="connsiteX5" fmla="*/ 436728 w 2095422"/>
                  <a:gd name="connsiteY5" fmla="*/ 414814 h 1410981"/>
                  <a:gd name="connsiteX6" fmla="*/ 457691 w 2095422"/>
                  <a:gd name="connsiteY6" fmla="*/ 794986 h 1410981"/>
                  <a:gd name="connsiteX7" fmla="*/ 471339 w 2095422"/>
                  <a:gd name="connsiteY7" fmla="*/ 1181381 h 1410981"/>
                  <a:gd name="connsiteX8" fmla="*/ 503984 w 2095422"/>
                  <a:gd name="connsiteY8" fmla="*/ 1395488 h 1410981"/>
                  <a:gd name="connsiteX9" fmla="*/ 2095422 w 2095422"/>
                  <a:gd name="connsiteY9" fmla="*/ 1395488 h 1410981"/>
                  <a:gd name="connsiteX0" fmla="*/ 0 w 2095422"/>
                  <a:gd name="connsiteY0" fmla="*/ 1382822 h 1401343"/>
                  <a:gd name="connsiteX1" fmla="*/ 348509 w 2095422"/>
                  <a:gd name="connsiteY1" fmla="*/ 1368192 h 1401343"/>
                  <a:gd name="connsiteX2" fmla="*/ 375804 w 2095422"/>
                  <a:gd name="connsiteY2" fmla="*/ 999703 h 1401343"/>
                  <a:gd name="connsiteX3" fmla="*/ 389452 w 2095422"/>
                  <a:gd name="connsiteY3" fmla="*/ 262723 h 1401343"/>
                  <a:gd name="connsiteX4" fmla="*/ 389452 w 2095422"/>
                  <a:gd name="connsiteY4" fmla="*/ 3416 h 1401343"/>
                  <a:gd name="connsiteX5" fmla="*/ 436728 w 2095422"/>
                  <a:gd name="connsiteY5" fmla="*/ 414814 h 1401343"/>
                  <a:gd name="connsiteX6" fmla="*/ 457691 w 2095422"/>
                  <a:gd name="connsiteY6" fmla="*/ 794986 h 1401343"/>
                  <a:gd name="connsiteX7" fmla="*/ 471339 w 2095422"/>
                  <a:gd name="connsiteY7" fmla="*/ 1181381 h 1401343"/>
                  <a:gd name="connsiteX8" fmla="*/ 503984 w 2095422"/>
                  <a:gd name="connsiteY8" fmla="*/ 1395488 h 1401343"/>
                  <a:gd name="connsiteX9" fmla="*/ 2095422 w 2095422"/>
                  <a:gd name="connsiteY9" fmla="*/ 1395488 h 1401343"/>
                  <a:gd name="connsiteX0" fmla="*/ 0 w 2095422"/>
                  <a:gd name="connsiteY0" fmla="*/ 1382822 h 1397899"/>
                  <a:gd name="connsiteX1" fmla="*/ 348509 w 2095422"/>
                  <a:gd name="connsiteY1" fmla="*/ 1368192 h 1397899"/>
                  <a:gd name="connsiteX2" fmla="*/ 375804 w 2095422"/>
                  <a:gd name="connsiteY2" fmla="*/ 999703 h 1397899"/>
                  <a:gd name="connsiteX3" fmla="*/ 389452 w 2095422"/>
                  <a:gd name="connsiteY3" fmla="*/ 262723 h 1397899"/>
                  <a:gd name="connsiteX4" fmla="*/ 389452 w 2095422"/>
                  <a:gd name="connsiteY4" fmla="*/ 3416 h 1397899"/>
                  <a:gd name="connsiteX5" fmla="*/ 436728 w 2095422"/>
                  <a:gd name="connsiteY5" fmla="*/ 414814 h 1397899"/>
                  <a:gd name="connsiteX6" fmla="*/ 457691 w 2095422"/>
                  <a:gd name="connsiteY6" fmla="*/ 794986 h 1397899"/>
                  <a:gd name="connsiteX7" fmla="*/ 471339 w 2095422"/>
                  <a:gd name="connsiteY7" fmla="*/ 1181381 h 1397899"/>
                  <a:gd name="connsiteX8" fmla="*/ 503984 w 2095422"/>
                  <a:gd name="connsiteY8" fmla="*/ 1395488 h 1397899"/>
                  <a:gd name="connsiteX9" fmla="*/ 2095422 w 2095422"/>
                  <a:gd name="connsiteY9" fmla="*/ 1395488 h 1397899"/>
                  <a:gd name="connsiteX0" fmla="*/ 0 w 2095422"/>
                  <a:gd name="connsiteY0" fmla="*/ 1382822 h 1405491"/>
                  <a:gd name="connsiteX1" fmla="*/ 348509 w 2095422"/>
                  <a:gd name="connsiteY1" fmla="*/ 1404768 h 1405491"/>
                  <a:gd name="connsiteX2" fmla="*/ 375804 w 2095422"/>
                  <a:gd name="connsiteY2" fmla="*/ 999703 h 1405491"/>
                  <a:gd name="connsiteX3" fmla="*/ 389452 w 2095422"/>
                  <a:gd name="connsiteY3" fmla="*/ 262723 h 1405491"/>
                  <a:gd name="connsiteX4" fmla="*/ 389452 w 2095422"/>
                  <a:gd name="connsiteY4" fmla="*/ 3416 h 1405491"/>
                  <a:gd name="connsiteX5" fmla="*/ 436728 w 2095422"/>
                  <a:gd name="connsiteY5" fmla="*/ 414814 h 1405491"/>
                  <a:gd name="connsiteX6" fmla="*/ 457691 w 2095422"/>
                  <a:gd name="connsiteY6" fmla="*/ 794986 h 1405491"/>
                  <a:gd name="connsiteX7" fmla="*/ 471339 w 2095422"/>
                  <a:gd name="connsiteY7" fmla="*/ 1181381 h 1405491"/>
                  <a:gd name="connsiteX8" fmla="*/ 503984 w 2095422"/>
                  <a:gd name="connsiteY8" fmla="*/ 1395488 h 1405491"/>
                  <a:gd name="connsiteX9" fmla="*/ 2095422 w 2095422"/>
                  <a:gd name="connsiteY9" fmla="*/ 1395488 h 1405491"/>
                  <a:gd name="connsiteX0" fmla="*/ 0 w 2095422"/>
                  <a:gd name="connsiteY0" fmla="*/ 1412083 h 1437694"/>
                  <a:gd name="connsiteX1" fmla="*/ 348509 w 2095422"/>
                  <a:gd name="connsiteY1" fmla="*/ 1404768 h 1437694"/>
                  <a:gd name="connsiteX2" fmla="*/ 375804 w 2095422"/>
                  <a:gd name="connsiteY2" fmla="*/ 999703 h 1437694"/>
                  <a:gd name="connsiteX3" fmla="*/ 389452 w 2095422"/>
                  <a:gd name="connsiteY3" fmla="*/ 262723 h 1437694"/>
                  <a:gd name="connsiteX4" fmla="*/ 389452 w 2095422"/>
                  <a:gd name="connsiteY4" fmla="*/ 3416 h 1437694"/>
                  <a:gd name="connsiteX5" fmla="*/ 436728 w 2095422"/>
                  <a:gd name="connsiteY5" fmla="*/ 414814 h 1437694"/>
                  <a:gd name="connsiteX6" fmla="*/ 457691 w 2095422"/>
                  <a:gd name="connsiteY6" fmla="*/ 794986 h 1437694"/>
                  <a:gd name="connsiteX7" fmla="*/ 471339 w 2095422"/>
                  <a:gd name="connsiteY7" fmla="*/ 1181381 h 1437694"/>
                  <a:gd name="connsiteX8" fmla="*/ 503984 w 2095422"/>
                  <a:gd name="connsiteY8" fmla="*/ 1395488 h 1437694"/>
                  <a:gd name="connsiteX9" fmla="*/ 2095422 w 2095422"/>
                  <a:gd name="connsiteY9" fmla="*/ 1395488 h 1437694"/>
                  <a:gd name="connsiteX0" fmla="*/ 0 w 2095422"/>
                  <a:gd name="connsiteY0" fmla="*/ 1412083 h 1412308"/>
                  <a:gd name="connsiteX1" fmla="*/ 348509 w 2095422"/>
                  <a:gd name="connsiteY1" fmla="*/ 1404768 h 1412308"/>
                  <a:gd name="connsiteX2" fmla="*/ 375804 w 2095422"/>
                  <a:gd name="connsiteY2" fmla="*/ 999703 h 1412308"/>
                  <a:gd name="connsiteX3" fmla="*/ 389452 w 2095422"/>
                  <a:gd name="connsiteY3" fmla="*/ 262723 h 1412308"/>
                  <a:gd name="connsiteX4" fmla="*/ 389452 w 2095422"/>
                  <a:gd name="connsiteY4" fmla="*/ 3416 h 1412308"/>
                  <a:gd name="connsiteX5" fmla="*/ 436728 w 2095422"/>
                  <a:gd name="connsiteY5" fmla="*/ 414814 h 1412308"/>
                  <a:gd name="connsiteX6" fmla="*/ 457691 w 2095422"/>
                  <a:gd name="connsiteY6" fmla="*/ 794986 h 1412308"/>
                  <a:gd name="connsiteX7" fmla="*/ 471339 w 2095422"/>
                  <a:gd name="connsiteY7" fmla="*/ 1181381 h 1412308"/>
                  <a:gd name="connsiteX8" fmla="*/ 503984 w 2095422"/>
                  <a:gd name="connsiteY8" fmla="*/ 1395488 h 1412308"/>
                  <a:gd name="connsiteX9" fmla="*/ 2095422 w 2095422"/>
                  <a:gd name="connsiteY9" fmla="*/ 1395488 h 1412308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411397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399340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477426"/>
                  <a:gd name="connsiteY0" fmla="*/ 1404917 h 1430528"/>
                  <a:gd name="connsiteX1" fmla="*/ 730513 w 2477426"/>
                  <a:gd name="connsiteY1" fmla="*/ 1397602 h 1430528"/>
                  <a:gd name="connsiteX2" fmla="*/ 757808 w 2477426"/>
                  <a:gd name="connsiteY2" fmla="*/ 992537 h 1430528"/>
                  <a:gd name="connsiteX3" fmla="*/ 771456 w 2477426"/>
                  <a:gd name="connsiteY3" fmla="*/ 255557 h 1430528"/>
                  <a:gd name="connsiteX4" fmla="*/ 781344 w 2477426"/>
                  <a:gd name="connsiteY4" fmla="*/ 3566 h 1430528"/>
                  <a:gd name="connsiteX5" fmla="*/ 818732 w 2477426"/>
                  <a:gd name="connsiteY5" fmla="*/ 407648 h 1430528"/>
                  <a:gd name="connsiteX6" fmla="*/ 839695 w 2477426"/>
                  <a:gd name="connsiteY6" fmla="*/ 787820 h 1430528"/>
                  <a:gd name="connsiteX7" fmla="*/ 853343 w 2477426"/>
                  <a:gd name="connsiteY7" fmla="*/ 1174215 h 1430528"/>
                  <a:gd name="connsiteX8" fmla="*/ 885988 w 2477426"/>
                  <a:gd name="connsiteY8" fmla="*/ 1388322 h 1430528"/>
                  <a:gd name="connsiteX9" fmla="*/ 2477426 w 2477426"/>
                  <a:gd name="connsiteY9" fmla="*/ 1388322 h 1430528"/>
                  <a:gd name="connsiteX0" fmla="*/ 0 w 2477426"/>
                  <a:gd name="connsiteY0" fmla="*/ 1404917 h 1404917"/>
                  <a:gd name="connsiteX1" fmla="*/ 730513 w 2477426"/>
                  <a:gd name="connsiteY1" fmla="*/ 1397602 h 1404917"/>
                  <a:gd name="connsiteX2" fmla="*/ 757808 w 2477426"/>
                  <a:gd name="connsiteY2" fmla="*/ 992537 h 1404917"/>
                  <a:gd name="connsiteX3" fmla="*/ 771456 w 2477426"/>
                  <a:gd name="connsiteY3" fmla="*/ 255557 h 1404917"/>
                  <a:gd name="connsiteX4" fmla="*/ 781344 w 2477426"/>
                  <a:gd name="connsiteY4" fmla="*/ 3566 h 1404917"/>
                  <a:gd name="connsiteX5" fmla="*/ 818732 w 2477426"/>
                  <a:gd name="connsiteY5" fmla="*/ 407648 h 1404917"/>
                  <a:gd name="connsiteX6" fmla="*/ 839695 w 2477426"/>
                  <a:gd name="connsiteY6" fmla="*/ 787820 h 1404917"/>
                  <a:gd name="connsiteX7" fmla="*/ 853343 w 2477426"/>
                  <a:gd name="connsiteY7" fmla="*/ 1174215 h 1404917"/>
                  <a:gd name="connsiteX8" fmla="*/ 885988 w 2477426"/>
                  <a:gd name="connsiteY8" fmla="*/ 1388322 h 1404917"/>
                  <a:gd name="connsiteX9" fmla="*/ 2477426 w 2477426"/>
                  <a:gd name="connsiteY9" fmla="*/ 1388322 h 140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7426" h="1404917">
                    <a:moveTo>
                      <a:pt x="0" y="1404917"/>
                    </a:moveTo>
                    <a:lnTo>
                      <a:pt x="730513" y="1397602"/>
                    </a:lnTo>
                    <a:cubicBezTo>
                      <a:pt x="746922" y="1376497"/>
                      <a:pt x="750984" y="1182878"/>
                      <a:pt x="757808" y="992537"/>
                    </a:cubicBezTo>
                    <a:cubicBezTo>
                      <a:pt x="764632" y="802196"/>
                      <a:pt x="767533" y="420385"/>
                      <a:pt x="771456" y="255557"/>
                    </a:cubicBezTo>
                    <a:cubicBezTo>
                      <a:pt x="775379" y="90729"/>
                      <a:pt x="773465" y="-21782"/>
                      <a:pt x="781344" y="3566"/>
                    </a:cubicBezTo>
                    <a:cubicBezTo>
                      <a:pt x="789223" y="28914"/>
                      <a:pt x="809007" y="276939"/>
                      <a:pt x="818732" y="407648"/>
                    </a:cubicBezTo>
                    <a:cubicBezTo>
                      <a:pt x="828457" y="538357"/>
                      <a:pt x="833927" y="660059"/>
                      <a:pt x="839695" y="787820"/>
                    </a:cubicBezTo>
                    <a:cubicBezTo>
                      <a:pt x="845463" y="915581"/>
                      <a:pt x="845628" y="1074131"/>
                      <a:pt x="853343" y="1174215"/>
                    </a:cubicBezTo>
                    <a:cubicBezTo>
                      <a:pt x="861058" y="1274299"/>
                      <a:pt x="871340" y="1381899"/>
                      <a:pt x="885988" y="1388322"/>
                    </a:cubicBezTo>
                    <a:cubicBezTo>
                      <a:pt x="900636" y="1394745"/>
                      <a:pt x="1828020" y="1386047"/>
                      <a:pt x="2477426" y="138832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5CE7536A-459F-41B3-A967-A0A58157FEC5}"/>
                </a:ext>
              </a:extLst>
            </p:cNvPr>
            <p:cNvGrpSpPr/>
            <p:nvPr/>
          </p:nvGrpSpPr>
          <p:grpSpPr>
            <a:xfrm>
              <a:off x="1806869" y="4468568"/>
              <a:ext cx="11432070" cy="1436163"/>
              <a:chOff x="1745995" y="9509127"/>
              <a:chExt cx="11432070" cy="1436163"/>
            </a:xfrm>
          </p:grpSpPr>
          <p:sp>
            <p:nvSpPr>
              <p:cNvPr id="29" name="Volný tvar 68">
                <a:extLst>
                  <a:ext uri="{FF2B5EF4-FFF2-40B4-BE49-F238E27FC236}">
                    <a16:creationId xmlns:a16="http://schemas.microsoft.com/office/drawing/2014/main" id="{752653B6-ABAA-4D8B-B6CB-294F25FA96F1}"/>
                  </a:ext>
                </a:extLst>
              </p:cNvPr>
              <p:cNvSpPr/>
              <p:nvPr/>
            </p:nvSpPr>
            <p:spPr>
              <a:xfrm>
                <a:off x="1745995" y="9509127"/>
                <a:ext cx="7719238" cy="1436163"/>
              </a:xfrm>
              <a:custGeom>
                <a:avLst/>
                <a:gdLst>
                  <a:gd name="connsiteX0" fmla="*/ 0 w 5818910"/>
                  <a:gd name="connsiteY0" fmla="*/ 3141812 h 3878372"/>
                  <a:gd name="connsiteX1" fmla="*/ 421574 w 5818910"/>
                  <a:gd name="connsiteY1" fmla="*/ 2488669 h 3878372"/>
                  <a:gd name="connsiteX2" fmla="*/ 961902 w 5818910"/>
                  <a:gd name="connsiteY2" fmla="*/ 1995843 h 3878372"/>
                  <a:gd name="connsiteX3" fmla="*/ 1401289 w 5818910"/>
                  <a:gd name="connsiteY3" fmla="*/ 1776150 h 3878372"/>
                  <a:gd name="connsiteX4" fmla="*/ 1448790 w 5818910"/>
                  <a:gd name="connsiteY4" fmla="*/ 1603958 h 3878372"/>
                  <a:gd name="connsiteX5" fmla="*/ 1484416 w 5818910"/>
                  <a:gd name="connsiteY5" fmla="*/ 808311 h 3878372"/>
                  <a:gd name="connsiteX6" fmla="*/ 1543793 w 5818910"/>
                  <a:gd name="connsiteY6" fmla="*/ 131417 h 3878372"/>
                  <a:gd name="connsiteX7" fmla="*/ 1585356 w 5818910"/>
                  <a:gd name="connsiteY7" fmla="*/ 83916 h 3878372"/>
                  <a:gd name="connsiteX8" fmla="*/ 1609107 w 5818910"/>
                  <a:gd name="connsiteY8" fmla="*/ 1045817 h 3878372"/>
                  <a:gd name="connsiteX9" fmla="*/ 1626920 w 5818910"/>
                  <a:gd name="connsiteY9" fmla="*/ 1603958 h 3878372"/>
                  <a:gd name="connsiteX10" fmla="*/ 1686297 w 5818910"/>
                  <a:gd name="connsiteY10" fmla="*/ 1710836 h 3878372"/>
                  <a:gd name="connsiteX11" fmla="*/ 1727860 w 5818910"/>
                  <a:gd name="connsiteY11" fmla="*/ 1247698 h 3878372"/>
                  <a:gd name="connsiteX12" fmla="*/ 1715985 w 5818910"/>
                  <a:gd name="connsiteY12" fmla="*/ 428300 h 3878372"/>
                  <a:gd name="connsiteX13" fmla="*/ 1715985 w 5818910"/>
                  <a:gd name="connsiteY13" fmla="*/ 54228 h 3878372"/>
                  <a:gd name="connsiteX14" fmla="*/ 1822863 w 5818910"/>
                  <a:gd name="connsiteY14" fmla="*/ 315485 h 3878372"/>
                  <a:gd name="connsiteX15" fmla="*/ 1828800 w 5818910"/>
                  <a:gd name="connsiteY15" fmla="*/ 1063630 h 3878372"/>
                  <a:gd name="connsiteX16" fmla="*/ 1870364 w 5818910"/>
                  <a:gd name="connsiteY16" fmla="*/ 1758337 h 3878372"/>
                  <a:gd name="connsiteX17" fmla="*/ 1995055 w 5818910"/>
                  <a:gd name="connsiteY17" fmla="*/ 1853339 h 3878372"/>
                  <a:gd name="connsiteX18" fmla="*/ 2487881 w 5818910"/>
                  <a:gd name="connsiteY18" fmla="*/ 2393667 h 3878372"/>
                  <a:gd name="connsiteX19" fmla="*/ 3093523 w 5818910"/>
                  <a:gd name="connsiteY19" fmla="*/ 3290254 h 3878372"/>
                  <a:gd name="connsiteX20" fmla="*/ 3378530 w 5818910"/>
                  <a:gd name="connsiteY20" fmla="*/ 3818706 h 3878372"/>
                  <a:gd name="connsiteX21" fmla="*/ 4001985 w 5818910"/>
                  <a:gd name="connsiteY21" fmla="*/ 3800893 h 3878372"/>
                  <a:gd name="connsiteX22" fmla="*/ 4346369 w 5818910"/>
                  <a:gd name="connsiteY22" fmla="*/ 3236815 h 3878372"/>
                  <a:gd name="connsiteX23" fmla="*/ 4862946 w 5818910"/>
                  <a:gd name="connsiteY23" fmla="*/ 2542108 h 3878372"/>
                  <a:gd name="connsiteX24" fmla="*/ 4975761 w 5818910"/>
                  <a:gd name="connsiteY24" fmla="*/ 2179911 h 3878372"/>
                  <a:gd name="connsiteX25" fmla="*/ 5011387 w 5818910"/>
                  <a:gd name="connsiteY25" fmla="*/ 1229885 h 3878372"/>
                  <a:gd name="connsiteX26" fmla="*/ 5082639 w 5818910"/>
                  <a:gd name="connsiteY26" fmla="*/ 131417 h 3878372"/>
                  <a:gd name="connsiteX27" fmla="*/ 5130141 w 5818910"/>
                  <a:gd name="connsiteY27" fmla="*/ 368924 h 3878372"/>
                  <a:gd name="connsiteX28" fmla="*/ 5142016 w 5818910"/>
                  <a:gd name="connsiteY28" fmla="*/ 1313012 h 3878372"/>
                  <a:gd name="connsiteX29" fmla="*/ 5142016 w 5818910"/>
                  <a:gd name="connsiteY29" fmla="*/ 1983968 h 3878372"/>
                  <a:gd name="connsiteX30" fmla="*/ 5207330 w 5818910"/>
                  <a:gd name="connsiteY30" fmla="*/ 2108659 h 3878372"/>
                  <a:gd name="connsiteX31" fmla="*/ 5248894 w 5818910"/>
                  <a:gd name="connsiteY31" fmla="*/ 1716773 h 3878372"/>
                  <a:gd name="connsiteX32" fmla="*/ 5219206 w 5818910"/>
                  <a:gd name="connsiteY32" fmla="*/ 1152695 h 3878372"/>
                  <a:gd name="connsiteX33" fmla="*/ 5242956 w 5818910"/>
                  <a:gd name="connsiteY33" fmla="*/ 297672 h 3878372"/>
                  <a:gd name="connsiteX34" fmla="*/ 5332021 w 5818910"/>
                  <a:gd name="connsiteY34" fmla="*/ 256108 h 3878372"/>
                  <a:gd name="connsiteX35" fmla="*/ 5361710 w 5818910"/>
                  <a:gd name="connsiteY35" fmla="*/ 1010191 h 3878372"/>
                  <a:gd name="connsiteX36" fmla="*/ 5391398 w 5818910"/>
                  <a:gd name="connsiteY36" fmla="*/ 2025532 h 3878372"/>
                  <a:gd name="connsiteX37" fmla="*/ 5480463 w 5818910"/>
                  <a:gd name="connsiteY37" fmla="*/ 2251163 h 3878372"/>
                  <a:gd name="connsiteX38" fmla="*/ 5818910 w 5818910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33154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56608 w 5890162"/>
                  <a:gd name="connsiteY7" fmla="*/ 398435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50671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32858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216511"/>
                  <a:gd name="connsiteX1" fmla="*/ 492826 w 5890162"/>
                  <a:gd name="connsiteY1" fmla="*/ 2803188 h 4216511"/>
                  <a:gd name="connsiteX2" fmla="*/ 1003466 w 5890162"/>
                  <a:gd name="connsiteY2" fmla="*/ 2310362 h 4216511"/>
                  <a:gd name="connsiteX3" fmla="*/ 1430977 w 5890162"/>
                  <a:gd name="connsiteY3" fmla="*/ 2108482 h 4216511"/>
                  <a:gd name="connsiteX4" fmla="*/ 1520042 w 5890162"/>
                  <a:gd name="connsiteY4" fmla="*/ 1918477 h 4216511"/>
                  <a:gd name="connsiteX5" fmla="*/ 1555668 w 5890162"/>
                  <a:gd name="connsiteY5" fmla="*/ 1122830 h 4216511"/>
                  <a:gd name="connsiteX6" fmla="*/ 1632858 w 5890162"/>
                  <a:gd name="connsiteY6" fmla="*/ 261869 h 4216511"/>
                  <a:gd name="connsiteX7" fmla="*/ 1674421 w 5890162"/>
                  <a:gd name="connsiteY7" fmla="*/ 261869 h 4216511"/>
                  <a:gd name="connsiteX8" fmla="*/ 1680359 w 5890162"/>
                  <a:gd name="connsiteY8" fmla="*/ 1360336 h 4216511"/>
                  <a:gd name="connsiteX9" fmla="*/ 1698172 w 5890162"/>
                  <a:gd name="connsiteY9" fmla="*/ 1918477 h 4216511"/>
                  <a:gd name="connsiteX10" fmla="*/ 1757549 w 5890162"/>
                  <a:gd name="connsiteY10" fmla="*/ 2025355 h 4216511"/>
                  <a:gd name="connsiteX11" fmla="*/ 1799112 w 5890162"/>
                  <a:gd name="connsiteY11" fmla="*/ 1562217 h 4216511"/>
                  <a:gd name="connsiteX12" fmla="*/ 1787237 w 5890162"/>
                  <a:gd name="connsiteY12" fmla="*/ 742819 h 4216511"/>
                  <a:gd name="connsiteX13" fmla="*/ 1846613 w 5890162"/>
                  <a:gd name="connsiteY13" fmla="*/ 612 h 4216511"/>
                  <a:gd name="connsiteX14" fmla="*/ 1894115 w 5890162"/>
                  <a:gd name="connsiteY14" fmla="*/ 630004 h 4216511"/>
                  <a:gd name="connsiteX15" fmla="*/ 1900052 w 5890162"/>
                  <a:gd name="connsiteY15" fmla="*/ 1378149 h 4216511"/>
                  <a:gd name="connsiteX16" fmla="*/ 1923803 w 5890162"/>
                  <a:gd name="connsiteY16" fmla="*/ 2060981 h 4216511"/>
                  <a:gd name="connsiteX17" fmla="*/ 2185060 w 5890162"/>
                  <a:gd name="connsiteY17" fmla="*/ 2286611 h 4216511"/>
                  <a:gd name="connsiteX18" fmla="*/ 2559133 w 5890162"/>
                  <a:gd name="connsiteY18" fmla="*/ 2708186 h 4216511"/>
                  <a:gd name="connsiteX19" fmla="*/ 3164775 w 5890162"/>
                  <a:gd name="connsiteY19" fmla="*/ 3604773 h 4216511"/>
                  <a:gd name="connsiteX20" fmla="*/ 3562598 w 5890162"/>
                  <a:gd name="connsiteY20" fmla="*/ 4168851 h 4216511"/>
                  <a:gd name="connsiteX21" fmla="*/ 4073237 w 5890162"/>
                  <a:gd name="connsiteY21" fmla="*/ 4115412 h 4216511"/>
                  <a:gd name="connsiteX22" fmla="*/ 4417621 w 5890162"/>
                  <a:gd name="connsiteY22" fmla="*/ 3551334 h 4216511"/>
                  <a:gd name="connsiteX23" fmla="*/ 4934198 w 5890162"/>
                  <a:gd name="connsiteY23" fmla="*/ 2856627 h 4216511"/>
                  <a:gd name="connsiteX24" fmla="*/ 5047013 w 5890162"/>
                  <a:gd name="connsiteY24" fmla="*/ 2494430 h 4216511"/>
                  <a:gd name="connsiteX25" fmla="*/ 5082639 w 5890162"/>
                  <a:gd name="connsiteY25" fmla="*/ 1544404 h 4216511"/>
                  <a:gd name="connsiteX26" fmla="*/ 5153891 w 5890162"/>
                  <a:gd name="connsiteY26" fmla="*/ 445936 h 4216511"/>
                  <a:gd name="connsiteX27" fmla="*/ 5201393 w 5890162"/>
                  <a:gd name="connsiteY27" fmla="*/ 683443 h 4216511"/>
                  <a:gd name="connsiteX28" fmla="*/ 5213268 w 5890162"/>
                  <a:gd name="connsiteY28" fmla="*/ 1627531 h 4216511"/>
                  <a:gd name="connsiteX29" fmla="*/ 5213268 w 5890162"/>
                  <a:gd name="connsiteY29" fmla="*/ 2298487 h 4216511"/>
                  <a:gd name="connsiteX30" fmla="*/ 5278582 w 5890162"/>
                  <a:gd name="connsiteY30" fmla="*/ 2423178 h 4216511"/>
                  <a:gd name="connsiteX31" fmla="*/ 5320146 w 5890162"/>
                  <a:gd name="connsiteY31" fmla="*/ 2031292 h 4216511"/>
                  <a:gd name="connsiteX32" fmla="*/ 5290458 w 5890162"/>
                  <a:gd name="connsiteY32" fmla="*/ 1467214 h 4216511"/>
                  <a:gd name="connsiteX33" fmla="*/ 5314208 w 5890162"/>
                  <a:gd name="connsiteY33" fmla="*/ 612191 h 4216511"/>
                  <a:gd name="connsiteX34" fmla="*/ 5403273 w 5890162"/>
                  <a:gd name="connsiteY34" fmla="*/ 570627 h 4216511"/>
                  <a:gd name="connsiteX35" fmla="*/ 5432962 w 5890162"/>
                  <a:gd name="connsiteY35" fmla="*/ 1324710 h 4216511"/>
                  <a:gd name="connsiteX36" fmla="*/ 5462650 w 5890162"/>
                  <a:gd name="connsiteY36" fmla="*/ 2340051 h 4216511"/>
                  <a:gd name="connsiteX37" fmla="*/ 5551715 w 5890162"/>
                  <a:gd name="connsiteY37" fmla="*/ 2565682 h 4216511"/>
                  <a:gd name="connsiteX38" fmla="*/ 5890162 w 5890162"/>
                  <a:gd name="connsiteY38" fmla="*/ 2826939 h 4216511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34198 w 5890162"/>
                  <a:gd name="connsiteY23" fmla="*/ 2856627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82639 w 5890162"/>
                  <a:gd name="connsiteY24" fmla="*/ 2250986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403273 w 5890162"/>
                  <a:gd name="connsiteY35" fmla="*/ 570627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320146 w 5890162"/>
                  <a:gd name="connsiteY33" fmla="*/ 1455338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462650"/>
                  <a:gd name="connsiteY0" fmla="*/ 3486019 h 4230832"/>
                  <a:gd name="connsiteX1" fmla="*/ 492826 w 5462650"/>
                  <a:gd name="connsiteY1" fmla="*/ 2803188 h 4230832"/>
                  <a:gd name="connsiteX2" fmla="*/ 1003466 w 5462650"/>
                  <a:gd name="connsiteY2" fmla="*/ 2310362 h 4230832"/>
                  <a:gd name="connsiteX3" fmla="*/ 1430977 w 5462650"/>
                  <a:gd name="connsiteY3" fmla="*/ 2108482 h 4230832"/>
                  <a:gd name="connsiteX4" fmla="*/ 1520042 w 5462650"/>
                  <a:gd name="connsiteY4" fmla="*/ 1918477 h 4230832"/>
                  <a:gd name="connsiteX5" fmla="*/ 1555668 w 5462650"/>
                  <a:gd name="connsiteY5" fmla="*/ 1122830 h 4230832"/>
                  <a:gd name="connsiteX6" fmla="*/ 1632858 w 5462650"/>
                  <a:gd name="connsiteY6" fmla="*/ 261869 h 4230832"/>
                  <a:gd name="connsiteX7" fmla="*/ 1674421 w 5462650"/>
                  <a:gd name="connsiteY7" fmla="*/ 261869 h 4230832"/>
                  <a:gd name="connsiteX8" fmla="*/ 1680359 w 5462650"/>
                  <a:gd name="connsiteY8" fmla="*/ 1360336 h 4230832"/>
                  <a:gd name="connsiteX9" fmla="*/ 1698172 w 5462650"/>
                  <a:gd name="connsiteY9" fmla="*/ 1918477 h 4230832"/>
                  <a:gd name="connsiteX10" fmla="*/ 1757549 w 5462650"/>
                  <a:gd name="connsiteY10" fmla="*/ 2025355 h 4230832"/>
                  <a:gd name="connsiteX11" fmla="*/ 1799112 w 5462650"/>
                  <a:gd name="connsiteY11" fmla="*/ 1562217 h 4230832"/>
                  <a:gd name="connsiteX12" fmla="*/ 1787237 w 5462650"/>
                  <a:gd name="connsiteY12" fmla="*/ 742819 h 4230832"/>
                  <a:gd name="connsiteX13" fmla="*/ 1846613 w 5462650"/>
                  <a:gd name="connsiteY13" fmla="*/ 612 h 4230832"/>
                  <a:gd name="connsiteX14" fmla="*/ 1894115 w 5462650"/>
                  <a:gd name="connsiteY14" fmla="*/ 630004 h 4230832"/>
                  <a:gd name="connsiteX15" fmla="*/ 1900052 w 5462650"/>
                  <a:gd name="connsiteY15" fmla="*/ 1378149 h 4230832"/>
                  <a:gd name="connsiteX16" fmla="*/ 1923803 w 5462650"/>
                  <a:gd name="connsiteY16" fmla="*/ 2060981 h 4230832"/>
                  <a:gd name="connsiteX17" fmla="*/ 2185060 w 5462650"/>
                  <a:gd name="connsiteY17" fmla="*/ 2286611 h 4230832"/>
                  <a:gd name="connsiteX18" fmla="*/ 2559133 w 5462650"/>
                  <a:gd name="connsiteY18" fmla="*/ 2708186 h 4230832"/>
                  <a:gd name="connsiteX19" fmla="*/ 2998521 w 5462650"/>
                  <a:gd name="connsiteY19" fmla="*/ 3408830 h 4230832"/>
                  <a:gd name="connsiteX20" fmla="*/ 3562598 w 5462650"/>
                  <a:gd name="connsiteY20" fmla="*/ 4168851 h 4230832"/>
                  <a:gd name="connsiteX21" fmla="*/ 4073237 w 5462650"/>
                  <a:gd name="connsiteY21" fmla="*/ 4115412 h 4230832"/>
                  <a:gd name="connsiteX22" fmla="*/ 4417621 w 5462650"/>
                  <a:gd name="connsiteY22" fmla="*/ 3551334 h 4230832"/>
                  <a:gd name="connsiteX23" fmla="*/ 4916385 w 5462650"/>
                  <a:gd name="connsiteY23" fmla="*/ 2832876 h 4230832"/>
                  <a:gd name="connsiteX24" fmla="*/ 5064826 w 5462650"/>
                  <a:gd name="connsiteY24" fmla="*/ 2494430 h 4230832"/>
                  <a:gd name="connsiteX25" fmla="*/ 5082639 w 5462650"/>
                  <a:gd name="connsiteY25" fmla="*/ 2250986 h 4230832"/>
                  <a:gd name="connsiteX26" fmla="*/ 5082639 w 5462650"/>
                  <a:gd name="connsiteY26" fmla="*/ 1544404 h 4230832"/>
                  <a:gd name="connsiteX27" fmla="*/ 5153891 w 5462650"/>
                  <a:gd name="connsiteY27" fmla="*/ 445936 h 4230832"/>
                  <a:gd name="connsiteX28" fmla="*/ 5201393 w 5462650"/>
                  <a:gd name="connsiteY28" fmla="*/ 683443 h 4230832"/>
                  <a:gd name="connsiteX29" fmla="*/ 5213268 w 5462650"/>
                  <a:gd name="connsiteY29" fmla="*/ 1627531 h 4230832"/>
                  <a:gd name="connsiteX30" fmla="*/ 5213268 w 5462650"/>
                  <a:gd name="connsiteY30" fmla="*/ 2298487 h 4230832"/>
                  <a:gd name="connsiteX31" fmla="*/ 5278582 w 5462650"/>
                  <a:gd name="connsiteY31" fmla="*/ 2423178 h 4230832"/>
                  <a:gd name="connsiteX32" fmla="*/ 5320146 w 5462650"/>
                  <a:gd name="connsiteY32" fmla="*/ 2031292 h 4230832"/>
                  <a:gd name="connsiteX33" fmla="*/ 5320146 w 5462650"/>
                  <a:gd name="connsiteY33" fmla="*/ 1455338 h 4230832"/>
                  <a:gd name="connsiteX34" fmla="*/ 5314208 w 5462650"/>
                  <a:gd name="connsiteY34" fmla="*/ 612191 h 4230832"/>
                  <a:gd name="connsiteX35" fmla="*/ 5367647 w 5462650"/>
                  <a:gd name="connsiteY35" fmla="*/ 445936 h 4230832"/>
                  <a:gd name="connsiteX36" fmla="*/ 5432962 w 5462650"/>
                  <a:gd name="connsiteY36" fmla="*/ 1324710 h 4230832"/>
                  <a:gd name="connsiteX37" fmla="*/ 5462650 w 5462650"/>
                  <a:gd name="connsiteY37" fmla="*/ 2340051 h 4230832"/>
                  <a:gd name="connsiteX0" fmla="*/ 0 w 5432962"/>
                  <a:gd name="connsiteY0" fmla="*/ 3486019 h 4230832"/>
                  <a:gd name="connsiteX1" fmla="*/ 492826 w 5432962"/>
                  <a:gd name="connsiteY1" fmla="*/ 2803188 h 4230832"/>
                  <a:gd name="connsiteX2" fmla="*/ 1003466 w 5432962"/>
                  <a:gd name="connsiteY2" fmla="*/ 2310362 h 4230832"/>
                  <a:gd name="connsiteX3" fmla="*/ 1430977 w 5432962"/>
                  <a:gd name="connsiteY3" fmla="*/ 2108482 h 4230832"/>
                  <a:gd name="connsiteX4" fmla="*/ 1520042 w 5432962"/>
                  <a:gd name="connsiteY4" fmla="*/ 1918477 h 4230832"/>
                  <a:gd name="connsiteX5" fmla="*/ 1555668 w 5432962"/>
                  <a:gd name="connsiteY5" fmla="*/ 1122830 h 4230832"/>
                  <a:gd name="connsiteX6" fmla="*/ 1632858 w 5432962"/>
                  <a:gd name="connsiteY6" fmla="*/ 261869 h 4230832"/>
                  <a:gd name="connsiteX7" fmla="*/ 1674421 w 5432962"/>
                  <a:gd name="connsiteY7" fmla="*/ 261869 h 4230832"/>
                  <a:gd name="connsiteX8" fmla="*/ 1680359 w 5432962"/>
                  <a:gd name="connsiteY8" fmla="*/ 1360336 h 4230832"/>
                  <a:gd name="connsiteX9" fmla="*/ 1698172 w 5432962"/>
                  <a:gd name="connsiteY9" fmla="*/ 1918477 h 4230832"/>
                  <a:gd name="connsiteX10" fmla="*/ 1757549 w 5432962"/>
                  <a:gd name="connsiteY10" fmla="*/ 2025355 h 4230832"/>
                  <a:gd name="connsiteX11" fmla="*/ 1799112 w 5432962"/>
                  <a:gd name="connsiteY11" fmla="*/ 1562217 h 4230832"/>
                  <a:gd name="connsiteX12" fmla="*/ 1787237 w 5432962"/>
                  <a:gd name="connsiteY12" fmla="*/ 742819 h 4230832"/>
                  <a:gd name="connsiteX13" fmla="*/ 1846613 w 5432962"/>
                  <a:gd name="connsiteY13" fmla="*/ 612 h 4230832"/>
                  <a:gd name="connsiteX14" fmla="*/ 1894115 w 5432962"/>
                  <a:gd name="connsiteY14" fmla="*/ 630004 h 4230832"/>
                  <a:gd name="connsiteX15" fmla="*/ 1900052 w 5432962"/>
                  <a:gd name="connsiteY15" fmla="*/ 1378149 h 4230832"/>
                  <a:gd name="connsiteX16" fmla="*/ 1923803 w 5432962"/>
                  <a:gd name="connsiteY16" fmla="*/ 2060981 h 4230832"/>
                  <a:gd name="connsiteX17" fmla="*/ 2185060 w 5432962"/>
                  <a:gd name="connsiteY17" fmla="*/ 2286611 h 4230832"/>
                  <a:gd name="connsiteX18" fmla="*/ 2559133 w 5432962"/>
                  <a:gd name="connsiteY18" fmla="*/ 2708186 h 4230832"/>
                  <a:gd name="connsiteX19" fmla="*/ 2998521 w 5432962"/>
                  <a:gd name="connsiteY19" fmla="*/ 3408830 h 4230832"/>
                  <a:gd name="connsiteX20" fmla="*/ 3562598 w 5432962"/>
                  <a:gd name="connsiteY20" fmla="*/ 4168851 h 4230832"/>
                  <a:gd name="connsiteX21" fmla="*/ 4073237 w 5432962"/>
                  <a:gd name="connsiteY21" fmla="*/ 4115412 h 4230832"/>
                  <a:gd name="connsiteX22" fmla="*/ 4417621 w 5432962"/>
                  <a:gd name="connsiteY22" fmla="*/ 3551334 h 4230832"/>
                  <a:gd name="connsiteX23" fmla="*/ 4916385 w 5432962"/>
                  <a:gd name="connsiteY23" fmla="*/ 2832876 h 4230832"/>
                  <a:gd name="connsiteX24" fmla="*/ 5064826 w 5432962"/>
                  <a:gd name="connsiteY24" fmla="*/ 2494430 h 4230832"/>
                  <a:gd name="connsiteX25" fmla="*/ 5082639 w 5432962"/>
                  <a:gd name="connsiteY25" fmla="*/ 2250986 h 4230832"/>
                  <a:gd name="connsiteX26" fmla="*/ 5082639 w 5432962"/>
                  <a:gd name="connsiteY26" fmla="*/ 1544404 h 4230832"/>
                  <a:gd name="connsiteX27" fmla="*/ 5153891 w 5432962"/>
                  <a:gd name="connsiteY27" fmla="*/ 445936 h 4230832"/>
                  <a:gd name="connsiteX28" fmla="*/ 5201393 w 5432962"/>
                  <a:gd name="connsiteY28" fmla="*/ 683443 h 4230832"/>
                  <a:gd name="connsiteX29" fmla="*/ 5213268 w 5432962"/>
                  <a:gd name="connsiteY29" fmla="*/ 1627531 h 4230832"/>
                  <a:gd name="connsiteX30" fmla="*/ 5213268 w 5432962"/>
                  <a:gd name="connsiteY30" fmla="*/ 2298487 h 4230832"/>
                  <a:gd name="connsiteX31" fmla="*/ 5278582 w 5432962"/>
                  <a:gd name="connsiteY31" fmla="*/ 2423178 h 4230832"/>
                  <a:gd name="connsiteX32" fmla="*/ 5320146 w 5432962"/>
                  <a:gd name="connsiteY32" fmla="*/ 2031292 h 4230832"/>
                  <a:gd name="connsiteX33" fmla="*/ 5320146 w 5432962"/>
                  <a:gd name="connsiteY33" fmla="*/ 1455338 h 4230832"/>
                  <a:gd name="connsiteX34" fmla="*/ 5314208 w 5432962"/>
                  <a:gd name="connsiteY34" fmla="*/ 612191 h 4230832"/>
                  <a:gd name="connsiteX35" fmla="*/ 5367647 w 5432962"/>
                  <a:gd name="connsiteY35" fmla="*/ 445936 h 4230832"/>
                  <a:gd name="connsiteX36" fmla="*/ 5432962 w 5432962"/>
                  <a:gd name="connsiteY36" fmla="*/ 1324710 h 4230832"/>
                  <a:gd name="connsiteX0" fmla="*/ 0 w 5367647"/>
                  <a:gd name="connsiteY0" fmla="*/ 3486019 h 4230832"/>
                  <a:gd name="connsiteX1" fmla="*/ 492826 w 5367647"/>
                  <a:gd name="connsiteY1" fmla="*/ 2803188 h 4230832"/>
                  <a:gd name="connsiteX2" fmla="*/ 1003466 w 5367647"/>
                  <a:gd name="connsiteY2" fmla="*/ 2310362 h 4230832"/>
                  <a:gd name="connsiteX3" fmla="*/ 1430977 w 5367647"/>
                  <a:gd name="connsiteY3" fmla="*/ 2108482 h 4230832"/>
                  <a:gd name="connsiteX4" fmla="*/ 1520042 w 5367647"/>
                  <a:gd name="connsiteY4" fmla="*/ 1918477 h 4230832"/>
                  <a:gd name="connsiteX5" fmla="*/ 1555668 w 5367647"/>
                  <a:gd name="connsiteY5" fmla="*/ 1122830 h 4230832"/>
                  <a:gd name="connsiteX6" fmla="*/ 1632858 w 5367647"/>
                  <a:gd name="connsiteY6" fmla="*/ 261869 h 4230832"/>
                  <a:gd name="connsiteX7" fmla="*/ 1674421 w 5367647"/>
                  <a:gd name="connsiteY7" fmla="*/ 261869 h 4230832"/>
                  <a:gd name="connsiteX8" fmla="*/ 1680359 w 5367647"/>
                  <a:gd name="connsiteY8" fmla="*/ 1360336 h 4230832"/>
                  <a:gd name="connsiteX9" fmla="*/ 1698172 w 5367647"/>
                  <a:gd name="connsiteY9" fmla="*/ 1918477 h 4230832"/>
                  <a:gd name="connsiteX10" fmla="*/ 1757549 w 5367647"/>
                  <a:gd name="connsiteY10" fmla="*/ 2025355 h 4230832"/>
                  <a:gd name="connsiteX11" fmla="*/ 1799112 w 5367647"/>
                  <a:gd name="connsiteY11" fmla="*/ 1562217 h 4230832"/>
                  <a:gd name="connsiteX12" fmla="*/ 1787237 w 5367647"/>
                  <a:gd name="connsiteY12" fmla="*/ 742819 h 4230832"/>
                  <a:gd name="connsiteX13" fmla="*/ 1846613 w 5367647"/>
                  <a:gd name="connsiteY13" fmla="*/ 612 h 4230832"/>
                  <a:gd name="connsiteX14" fmla="*/ 1894115 w 5367647"/>
                  <a:gd name="connsiteY14" fmla="*/ 630004 h 4230832"/>
                  <a:gd name="connsiteX15" fmla="*/ 1900052 w 5367647"/>
                  <a:gd name="connsiteY15" fmla="*/ 1378149 h 4230832"/>
                  <a:gd name="connsiteX16" fmla="*/ 1923803 w 5367647"/>
                  <a:gd name="connsiteY16" fmla="*/ 2060981 h 4230832"/>
                  <a:gd name="connsiteX17" fmla="*/ 2185060 w 5367647"/>
                  <a:gd name="connsiteY17" fmla="*/ 2286611 h 4230832"/>
                  <a:gd name="connsiteX18" fmla="*/ 2559133 w 5367647"/>
                  <a:gd name="connsiteY18" fmla="*/ 2708186 h 4230832"/>
                  <a:gd name="connsiteX19" fmla="*/ 2998521 w 5367647"/>
                  <a:gd name="connsiteY19" fmla="*/ 3408830 h 4230832"/>
                  <a:gd name="connsiteX20" fmla="*/ 3562598 w 5367647"/>
                  <a:gd name="connsiteY20" fmla="*/ 4168851 h 4230832"/>
                  <a:gd name="connsiteX21" fmla="*/ 4073237 w 5367647"/>
                  <a:gd name="connsiteY21" fmla="*/ 4115412 h 4230832"/>
                  <a:gd name="connsiteX22" fmla="*/ 4417621 w 5367647"/>
                  <a:gd name="connsiteY22" fmla="*/ 3551334 h 4230832"/>
                  <a:gd name="connsiteX23" fmla="*/ 4916385 w 5367647"/>
                  <a:gd name="connsiteY23" fmla="*/ 2832876 h 4230832"/>
                  <a:gd name="connsiteX24" fmla="*/ 5064826 w 5367647"/>
                  <a:gd name="connsiteY24" fmla="*/ 2494430 h 4230832"/>
                  <a:gd name="connsiteX25" fmla="*/ 5082639 w 5367647"/>
                  <a:gd name="connsiteY25" fmla="*/ 2250986 h 4230832"/>
                  <a:gd name="connsiteX26" fmla="*/ 5082639 w 5367647"/>
                  <a:gd name="connsiteY26" fmla="*/ 1544404 h 4230832"/>
                  <a:gd name="connsiteX27" fmla="*/ 5153891 w 5367647"/>
                  <a:gd name="connsiteY27" fmla="*/ 445936 h 4230832"/>
                  <a:gd name="connsiteX28" fmla="*/ 5201393 w 5367647"/>
                  <a:gd name="connsiteY28" fmla="*/ 683443 h 4230832"/>
                  <a:gd name="connsiteX29" fmla="*/ 5213268 w 5367647"/>
                  <a:gd name="connsiteY29" fmla="*/ 1627531 h 4230832"/>
                  <a:gd name="connsiteX30" fmla="*/ 5213268 w 5367647"/>
                  <a:gd name="connsiteY30" fmla="*/ 2298487 h 4230832"/>
                  <a:gd name="connsiteX31" fmla="*/ 5278582 w 5367647"/>
                  <a:gd name="connsiteY31" fmla="*/ 2423178 h 4230832"/>
                  <a:gd name="connsiteX32" fmla="*/ 5320146 w 5367647"/>
                  <a:gd name="connsiteY32" fmla="*/ 2031292 h 4230832"/>
                  <a:gd name="connsiteX33" fmla="*/ 5320146 w 5367647"/>
                  <a:gd name="connsiteY33" fmla="*/ 1455338 h 4230832"/>
                  <a:gd name="connsiteX34" fmla="*/ 5314208 w 5367647"/>
                  <a:gd name="connsiteY34" fmla="*/ 612191 h 4230832"/>
                  <a:gd name="connsiteX35" fmla="*/ 5367647 w 5367647"/>
                  <a:gd name="connsiteY35" fmla="*/ 445936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34" fmla="*/ 5314208 w 5323456"/>
                  <a:gd name="connsiteY34" fmla="*/ 612191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13268 w 5323456"/>
                  <a:gd name="connsiteY28" fmla="*/ 1627531 h 4230832"/>
                  <a:gd name="connsiteX29" fmla="*/ 5213268 w 5323456"/>
                  <a:gd name="connsiteY29" fmla="*/ 2298487 h 4230832"/>
                  <a:gd name="connsiteX30" fmla="*/ 5278582 w 5323456"/>
                  <a:gd name="connsiteY30" fmla="*/ 2423178 h 4230832"/>
                  <a:gd name="connsiteX31" fmla="*/ 5320146 w 5323456"/>
                  <a:gd name="connsiteY31" fmla="*/ 2031292 h 4230832"/>
                  <a:gd name="connsiteX32" fmla="*/ 5320146 w 5323456"/>
                  <a:gd name="connsiteY32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213268 w 5323456"/>
                  <a:gd name="connsiteY27" fmla="*/ 1627531 h 4230832"/>
                  <a:gd name="connsiteX28" fmla="*/ 5213268 w 5323456"/>
                  <a:gd name="connsiteY28" fmla="*/ 2298487 h 4230832"/>
                  <a:gd name="connsiteX29" fmla="*/ 5278582 w 5323456"/>
                  <a:gd name="connsiteY29" fmla="*/ 2423178 h 4230832"/>
                  <a:gd name="connsiteX30" fmla="*/ 5320146 w 5323456"/>
                  <a:gd name="connsiteY30" fmla="*/ 2031292 h 4230832"/>
                  <a:gd name="connsiteX31" fmla="*/ 5320146 w 5323456"/>
                  <a:gd name="connsiteY31" fmla="*/ 1455338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320931"/>
                  <a:gd name="connsiteY0" fmla="*/ 3486019 h 4230832"/>
                  <a:gd name="connsiteX1" fmla="*/ 492826 w 5320931"/>
                  <a:gd name="connsiteY1" fmla="*/ 2803188 h 4230832"/>
                  <a:gd name="connsiteX2" fmla="*/ 1003466 w 5320931"/>
                  <a:gd name="connsiteY2" fmla="*/ 2310362 h 4230832"/>
                  <a:gd name="connsiteX3" fmla="*/ 1430977 w 5320931"/>
                  <a:gd name="connsiteY3" fmla="*/ 2108482 h 4230832"/>
                  <a:gd name="connsiteX4" fmla="*/ 1520042 w 5320931"/>
                  <a:gd name="connsiteY4" fmla="*/ 1918477 h 4230832"/>
                  <a:gd name="connsiteX5" fmla="*/ 1555668 w 5320931"/>
                  <a:gd name="connsiteY5" fmla="*/ 1122830 h 4230832"/>
                  <a:gd name="connsiteX6" fmla="*/ 1632858 w 5320931"/>
                  <a:gd name="connsiteY6" fmla="*/ 261869 h 4230832"/>
                  <a:gd name="connsiteX7" fmla="*/ 1674421 w 5320931"/>
                  <a:gd name="connsiteY7" fmla="*/ 261869 h 4230832"/>
                  <a:gd name="connsiteX8" fmla="*/ 1680359 w 5320931"/>
                  <a:gd name="connsiteY8" fmla="*/ 1360336 h 4230832"/>
                  <a:gd name="connsiteX9" fmla="*/ 1698172 w 5320931"/>
                  <a:gd name="connsiteY9" fmla="*/ 1918477 h 4230832"/>
                  <a:gd name="connsiteX10" fmla="*/ 1757549 w 5320931"/>
                  <a:gd name="connsiteY10" fmla="*/ 2025355 h 4230832"/>
                  <a:gd name="connsiteX11" fmla="*/ 1799112 w 5320931"/>
                  <a:gd name="connsiteY11" fmla="*/ 1562217 h 4230832"/>
                  <a:gd name="connsiteX12" fmla="*/ 1787237 w 5320931"/>
                  <a:gd name="connsiteY12" fmla="*/ 742819 h 4230832"/>
                  <a:gd name="connsiteX13" fmla="*/ 1846613 w 5320931"/>
                  <a:gd name="connsiteY13" fmla="*/ 612 h 4230832"/>
                  <a:gd name="connsiteX14" fmla="*/ 1894115 w 5320931"/>
                  <a:gd name="connsiteY14" fmla="*/ 630004 h 4230832"/>
                  <a:gd name="connsiteX15" fmla="*/ 1900052 w 5320931"/>
                  <a:gd name="connsiteY15" fmla="*/ 1378149 h 4230832"/>
                  <a:gd name="connsiteX16" fmla="*/ 1923803 w 5320931"/>
                  <a:gd name="connsiteY16" fmla="*/ 2060981 h 4230832"/>
                  <a:gd name="connsiteX17" fmla="*/ 2185060 w 5320931"/>
                  <a:gd name="connsiteY17" fmla="*/ 2286611 h 4230832"/>
                  <a:gd name="connsiteX18" fmla="*/ 2559133 w 5320931"/>
                  <a:gd name="connsiteY18" fmla="*/ 2708186 h 4230832"/>
                  <a:gd name="connsiteX19" fmla="*/ 2998521 w 5320931"/>
                  <a:gd name="connsiteY19" fmla="*/ 3408830 h 4230832"/>
                  <a:gd name="connsiteX20" fmla="*/ 3562598 w 5320931"/>
                  <a:gd name="connsiteY20" fmla="*/ 4168851 h 4230832"/>
                  <a:gd name="connsiteX21" fmla="*/ 4073237 w 5320931"/>
                  <a:gd name="connsiteY21" fmla="*/ 4115412 h 4230832"/>
                  <a:gd name="connsiteX22" fmla="*/ 4417621 w 5320931"/>
                  <a:gd name="connsiteY22" fmla="*/ 3551334 h 4230832"/>
                  <a:gd name="connsiteX23" fmla="*/ 4916385 w 5320931"/>
                  <a:gd name="connsiteY23" fmla="*/ 2832876 h 4230832"/>
                  <a:gd name="connsiteX24" fmla="*/ 5064826 w 5320931"/>
                  <a:gd name="connsiteY24" fmla="*/ 2494430 h 4230832"/>
                  <a:gd name="connsiteX25" fmla="*/ 5082639 w 5320931"/>
                  <a:gd name="connsiteY25" fmla="*/ 2250986 h 4230832"/>
                  <a:gd name="connsiteX26" fmla="*/ 5082639 w 5320931"/>
                  <a:gd name="connsiteY26" fmla="*/ 1544404 h 4230832"/>
                  <a:gd name="connsiteX27" fmla="*/ 5213268 w 5320931"/>
                  <a:gd name="connsiteY27" fmla="*/ 1627531 h 4230832"/>
                  <a:gd name="connsiteX28" fmla="*/ 5213268 w 5320931"/>
                  <a:gd name="connsiteY28" fmla="*/ 2298487 h 4230832"/>
                  <a:gd name="connsiteX29" fmla="*/ 5278582 w 5320931"/>
                  <a:gd name="connsiteY29" fmla="*/ 2423178 h 4230832"/>
                  <a:gd name="connsiteX30" fmla="*/ 5320146 w 5320931"/>
                  <a:gd name="connsiteY30" fmla="*/ 2031292 h 4230832"/>
                  <a:gd name="connsiteX31" fmla="*/ 5305510 w 5320931"/>
                  <a:gd name="connsiteY31" fmla="*/ 2039577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278582"/>
                  <a:gd name="connsiteY0" fmla="*/ 3486019 h 4230832"/>
                  <a:gd name="connsiteX1" fmla="*/ 492826 w 5278582"/>
                  <a:gd name="connsiteY1" fmla="*/ 2803188 h 4230832"/>
                  <a:gd name="connsiteX2" fmla="*/ 1003466 w 5278582"/>
                  <a:gd name="connsiteY2" fmla="*/ 2310362 h 4230832"/>
                  <a:gd name="connsiteX3" fmla="*/ 1430977 w 5278582"/>
                  <a:gd name="connsiteY3" fmla="*/ 2108482 h 4230832"/>
                  <a:gd name="connsiteX4" fmla="*/ 1520042 w 5278582"/>
                  <a:gd name="connsiteY4" fmla="*/ 1918477 h 4230832"/>
                  <a:gd name="connsiteX5" fmla="*/ 1555668 w 5278582"/>
                  <a:gd name="connsiteY5" fmla="*/ 1122830 h 4230832"/>
                  <a:gd name="connsiteX6" fmla="*/ 1632858 w 5278582"/>
                  <a:gd name="connsiteY6" fmla="*/ 261869 h 4230832"/>
                  <a:gd name="connsiteX7" fmla="*/ 1674421 w 5278582"/>
                  <a:gd name="connsiteY7" fmla="*/ 261869 h 4230832"/>
                  <a:gd name="connsiteX8" fmla="*/ 1680359 w 5278582"/>
                  <a:gd name="connsiteY8" fmla="*/ 1360336 h 4230832"/>
                  <a:gd name="connsiteX9" fmla="*/ 1698172 w 5278582"/>
                  <a:gd name="connsiteY9" fmla="*/ 1918477 h 4230832"/>
                  <a:gd name="connsiteX10" fmla="*/ 1757549 w 5278582"/>
                  <a:gd name="connsiteY10" fmla="*/ 2025355 h 4230832"/>
                  <a:gd name="connsiteX11" fmla="*/ 1799112 w 5278582"/>
                  <a:gd name="connsiteY11" fmla="*/ 1562217 h 4230832"/>
                  <a:gd name="connsiteX12" fmla="*/ 1787237 w 5278582"/>
                  <a:gd name="connsiteY12" fmla="*/ 742819 h 4230832"/>
                  <a:gd name="connsiteX13" fmla="*/ 1846613 w 5278582"/>
                  <a:gd name="connsiteY13" fmla="*/ 612 h 4230832"/>
                  <a:gd name="connsiteX14" fmla="*/ 1894115 w 5278582"/>
                  <a:gd name="connsiteY14" fmla="*/ 630004 h 4230832"/>
                  <a:gd name="connsiteX15" fmla="*/ 1900052 w 5278582"/>
                  <a:gd name="connsiteY15" fmla="*/ 1378149 h 4230832"/>
                  <a:gd name="connsiteX16" fmla="*/ 1923803 w 5278582"/>
                  <a:gd name="connsiteY16" fmla="*/ 2060981 h 4230832"/>
                  <a:gd name="connsiteX17" fmla="*/ 2185060 w 5278582"/>
                  <a:gd name="connsiteY17" fmla="*/ 2286611 h 4230832"/>
                  <a:gd name="connsiteX18" fmla="*/ 2559133 w 5278582"/>
                  <a:gd name="connsiteY18" fmla="*/ 2708186 h 4230832"/>
                  <a:gd name="connsiteX19" fmla="*/ 2998521 w 5278582"/>
                  <a:gd name="connsiteY19" fmla="*/ 3408830 h 4230832"/>
                  <a:gd name="connsiteX20" fmla="*/ 3562598 w 5278582"/>
                  <a:gd name="connsiteY20" fmla="*/ 4168851 h 4230832"/>
                  <a:gd name="connsiteX21" fmla="*/ 4073237 w 5278582"/>
                  <a:gd name="connsiteY21" fmla="*/ 4115412 h 4230832"/>
                  <a:gd name="connsiteX22" fmla="*/ 4417621 w 5278582"/>
                  <a:gd name="connsiteY22" fmla="*/ 3551334 h 4230832"/>
                  <a:gd name="connsiteX23" fmla="*/ 4916385 w 5278582"/>
                  <a:gd name="connsiteY23" fmla="*/ 2832876 h 4230832"/>
                  <a:gd name="connsiteX24" fmla="*/ 5064826 w 5278582"/>
                  <a:gd name="connsiteY24" fmla="*/ 2494430 h 4230832"/>
                  <a:gd name="connsiteX25" fmla="*/ 5082639 w 5278582"/>
                  <a:gd name="connsiteY25" fmla="*/ 2250986 h 4230832"/>
                  <a:gd name="connsiteX26" fmla="*/ 5082639 w 5278582"/>
                  <a:gd name="connsiteY26" fmla="*/ 1544404 h 4230832"/>
                  <a:gd name="connsiteX27" fmla="*/ 5213268 w 5278582"/>
                  <a:gd name="connsiteY27" fmla="*/ 1627531 h 4230832"/>
                  <a:gd name="connsiteX28" fmla="*/ 5213268 w 5278582"/>
                  <a:gd name="connsiteY28" fmla="*/ 2298487 h 4230832"/>
                  <a:gd name="connsiteX29" fmla="*/ 5278582 w 5278582"/>
                  <a:gd name="connsiteY29" fmla="*/ 2423178 h 4230832"/>
                  <a:gd name="connsiteX0" fmla="*/ 0 w 5220933"/>
                  <a:gd name="connsiteY0" fmla="*/ 3486019 h 4230832"/>
                  <a:gd name="connsiteX1" fmla="*/ 492826 w 5220933"/>
                  <a:gd name="connsiteY1" fmla="*/ 2803188 h 4230832"/>
                  <a:gd name="connsiteX2" fmla="*/ 1003466 w 5220933"/>
                  <a:gd name="connsiteY2" fmla="*/ 2310362 h 4230832"/>
                  <a:gd name="connsiteX3" fmla="*/ 1430977 w 5220933"/>
                  <a:gd name="connsiteY3" fmla="*/ 2108482 h 4230832"/>
                  <a:gd name="connsiteX4" fmla="*/ 1520042 w 5220933"/>
                  <a:gd name="connsiteY4" fmla="*/ 1918477 h 4230832"/>
                  <a:gd name="connsiteX5" fmla="*/ 1555668 w 5220933"/>
                  <a:gd name="connsiteY5" fmla="*/ 1122830 h 4230832"/>
                  <a:gd name="connsiteX6" fmla="*/ 1632858 w 5220933"/>
                  <a:gd name="connsiteY6" fmla="*/ 261869 h 4230832"/>
                  <a:gd name="connsiteX7" fmla="*/ 1674421 w 5220933"/>
                  <a:gd name="connsiteY7" fmla="*/ 261869 h 4230832"/>
                  <a:gd name="connsiteX8" fmla="*/ 1680359 w 5220933"/>
                  <a:gd name="connsiteY8" fmla="*/ 1360336 h 4230832"/>
                  <a:gd name="connsiteX9" fmla="*/ 1698172 w 5220933"/>
                  <a:gd name="connsiteY9" fmla="*/ 1918477 h 4230832"/>
                  <a:gd name="connsiteX10" fmla="*/ 1757549 w 5220933"/>
                  <a:gd name="connsiteY10" fmla="*/ 2025355 h 4230832"/>
                  <a:gd name="connsiteX11" fmla="*/ 1799112 w 5220933"/>
                  <a:gd name="connsiteY11" fmla="*/ 1562217 h 4230832"/>
                  <a:gd name="connsiteX12" fmla="*/ 1787237 w 5220933"/>
                  <a:gd name="connsiteY12" fmla="*/ 742819 h 4230832"/>
                  <a:gd name="connsiteX13" fmla="*/ 1846613 w 5220933"/>
                  <a:gd name="connsiteY13" fmla="*/ 612 h 4230832"/>
                  <a:gd name="connsiteX14" fmla="*/ 1894115 w 5220933"/>
                  <a:gd name="connsiteY14" fmla="*/ 630004 h 4230832"/>
                  <a:gd name="connsiteX15" fmla="*/ 1900052 w 5220933"/>
                  <a:gd name="connsiteY15" fmla="*/ 1378149 h 4230832"/>
                  <a:gd name="connsiteX16" fmla="*/ 1923803 w 5220933"/>
                  <a:gd name="connsiteY16" fmla="*/ 2060981 h 4230832"/>
                  <a:gd name="connsiteX17" fmla="*/ 2185060 w 5220933"/>
                  <a:gd name="connsiteY17" fmla="*/ 2286611 h 4230832"/>
                  <a:gd name="connsiteX18" fmla="*/ 2559133 w 5220933"/>
                  <a:gd name="connsiteY18" fmla="*/ 2708186 h 4230832"/>
                  <a:gd name="connsiteX19" fmla="*/ 2998521 w 5220933"/>
                  <a:gd name="connsiteY19" fmla="*/ 3408830 h 4230832"/>
                  <a:gd name="connsiteX20" fmla="*/ 3562598 w 5220933"/>
                  <a:gd name="connsiteY20" fmla="*/ 4168851 h 4230832"/>
                  <a:gd name="connsiteX21" fmla="*/ 4073237 w 5220933"/>
                  <a:gd name="connsiteY21" fmla="*/ 4115412 h 4230832"/>
                  <a:gd name="connsiteX22" fmla="*/ 4417621 w 5220933"/>
                  <a:gd name="connsiteY22" fmla="*/ 3551334 h 4230832"/>
                  <a:gd name="connsiteX23" fmla="*/ 4916385 w 5220933"/>
                  <a:gd name="connsiteY23" fmla="*/ 2832876 h 4230832"/>
                  <a:gd name="connsiteX24" fmla="*/ 5064826 w 5220933"/>
                  <a:gd name="connsiteY24" fmla="*/ 2494430 h 4230832"/>
                  <a:gd name="connsiteX25" fmla="*/ 5082639 w 5220933"/>
                  <a:gd name="connsiteY25" fmla="*/ 2250986 h 4230832"/>
                  <a:gd name="connsiteX26" fmla="*/ 5082639 w 5220933"/>
                  <a:gd name="connsiteY26" fmla="*/ 1544404 h 4230832"/>
                  <a:gd name="connsiteX27" fmla="*/ 5213268 w 5220933"/>
                  <a:gd name="connsiteY27" fmla="*/ 1627531 h 4230832"/>
                  <a:gd name="connsiteX28" fmla="*/ 5213268 w 5220933"/>
                  <a:gd name="connsiteY28" fmla="*/ 2298487 h 4230832"/>
                  <a:gd name="connsiteX0" fmla="*/ 0 w 5213268"/>
                  <a:gd name="connsiteY0" fmla="*/ 3486019 h 4230832"/>
                  <a:gd name="connsiteX1" fmla="*/ 492826 w 5213268"/>
                  <a:gd name="connsiteY1" fmla="*/ 2803188 h 4230832"/>
                  <a:gd name="connsiteX2" fmla="*/ 1003466 w 5213268"/>
                  <a:gd name="connsiteY2" fmla="*/ 2310362 h 4230832"/>
                  <a:gd name="connsiteX3" fmla="*/ 1430977 w 5213268"/>
                  <a:gd name="connsiteY3" fmla="*/ 2108482 h 4230832"/>
                  <a:gd name="connsiteX4" fmla="*/ 1520042 w 5213268"/>
                  <a:gd name="connsiteY4" fmla="*/ 1918477 h 4230832"/>
                  <a:gd name="connsiteX5" fmla="*/ 1555668 w 5213268"/>
                  <a:gd name="connsiteY5" fmla="*/ 1122830 h 4230832"/>
                  <a:gd name="connsiteX6" fmla="*/ 1632858 w 5213268"/>
                  <a:gd name="connsiteY6" fmla="*/ 261869 h 4230832"/>
                  <a:gd name="connsiteX7" fmla="*/ 1674421 w 5213268"/>
                  <a:gd name="connsiteY7" fmla="*/ 261869 h 4230832"/>
                  <a:gd name="connsiteX8" fmla="*/ 1680359 w 5213268"/>
                  <a:gd name="connsiteY8" fmla="*/ 1360336 h 4230832"/>
                  <a:gd name="connsiteX9" fmla="*/ 1698172 w 5213268"/>
                  <a:gd name="connsiteY9" fmla="*/ 1918477 h 4230832"/>
                  <a:gd name="connsiteX10" fmla="*/ 1757549 w 5213268"/>
                  <a:gd name="connsiteY10" fmla="*/ 2025355 h 4230832"/>
                  <a:gd name="connsiteX11" fmla="*/ 1799112 w 5213268"/>
                  <a:gd name="connsiteY11" fmla="*/ 1562217 h 4230832"/>
                  <a:gd name="connsiteX12" fmla="*/ 1787237 w 5213268"/>
                  <a:gd name="connsiteY12" fmla="*/ 742819 h 4230832"/>
                  <a:gd name="connsiteX13" fmla="*/ 1846613 w 5213268"/>
                  <a:gd name="connsiteY13" fmla="*/ 612 h 4230832"/>
                  <a:gd name="connsiteX14" fmla="*/ 1894115 w 5213268"/>
                  <a:gd name="connsiteY14" fmla="*/ 630004 h 4230832"/>
                  <a:gd name="connsiteX15" fmla="*/ 1900052 w 5213268"/>
                  <a:gd name="connsiteY15" fmla="*/ 1378149 h 4230832"/>
                  <a:gd name="connsiteX16" fmla="*/ 1923803 w 5213268"/>
                  <a:gd name="connsiteY16" fmla="*/ 2060981 h 4230832"/>
                  <a:gd name="connsiteX17" fmla="*/ 2185060 w 5213268"/>
                  <a:gd name="connsiteY17" fmla="*/ 2286611 h 4230832"/>
                  <a:gd name="connsiteX18" fmla="*/ 2559133 w 5213268"/>
                  <a:gd name="connsiteY18" fmla="*/ 2708186 h 4230832"/>
                  <a:gd name="connsiteX19" fmla="*/ 2998521 w 5213268"/>
                  <a:gd name="connsiteY19" fmla="*/ 3408830 h 4230832"/>
                  <a:gd name="connsiteX20" fmla="*/ 3562598 w 5213268"/>
                  <a:gd name="connsiteY20" fmla="*/ 4168851 h 4230832"/>
                  <a:gd name="connsiteX21" fmla="*/ 4073237 w 5213268"/>
                  <a:gd name="connsiteY21" fmla="*/ 4115412 h 4230832"/>
                  <a:gd name="connsiteX22" fmla="*/ 4417621 w 5213268"/>
                  <a:gd name="connsiteY22" fmla="*/ 3551334 h 4230832"/>
                  <a:gd name="connsiteX23" fmla="*/ 4916385 w 5213268"/>
                  <a:gd name="connsiteY23" fmla="*/ 2832876 h 4230832"/>
                  <a:gd name="connsiteX24" fmla="*/ 5064826 w 5213268"/>
                  <a:gd name="connsiteY24" fmla="*/ 2494430 h 4230832"/>
                  <a:gd name="connsiteX25" fmla="*/ 5082639 w 5213268"/>
                  <a:gd name="connsiteY25" fmla="*/ 2250986 h 4230832"/>
                  <a:gd name="connsiteX26" fmla="*/ 5082639 w 5213268"/>
                  <a:gd name="connsiteY26" fmla="*/ 1544404 h 4230832"/>
                  <a:gd name="connsiteX27" fmla="*/ 5213268 w 5213268"/>
                  <a:gd name="connsiteY27" fmla="*/ 1627531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26" fmla="*/ 5082639 w 5083111"/>
                  <a:gd name="connsiteY26" fmla="*/ 1544404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0" fmla="*/ 0 w 5064826"/>
                  <a:gd name="connsiteY0" fmla="*/ 3486019 h 4230832"/>
                  <a:gd name="connsiteX1" fmla="*/ 492826 w 5064826"/>
                  <a:gd name="connsiteY1" fmla="*/ 2803188 h 4230832"/>
                  <a:gd name="connsiteX2" fmla="*/ 1003466 w 5064826"/>
                  <a:gd name="connsiteY2" fmla="*/ 2310362 h 4230832"/>
                  <a:gd name="connsiteX3" fmla="*/ 1430977 w 5064826"/>
                  <a:gd name="connsiteY3" fmla="*/ 2108482 h 4230832"/>
                  <a:gd name="connsiteX4" fmla="*/ 1520042 w 5064826"/>
                  <a:gd name="connsiteY4" fmla="*/ 1918477 h 4230832"/>
                  <a:gd name="connsiteX5" fmla="*/ 1555668 w 5064826"/>
                  <a:gd name="connsiteY5" fmla="*/ 1122830 h 4230832"/>
                  <a:gd name="connsiteX6" fmla="*/ 1632858 w 5064826"/>
                  <a:gd name="connsiteY6" fmla="*/ 261869 h 4230832"/>
                  <a:gd name="connsiteX7" fmla="*/ 1674421 w 5064826"/>
                  <a:gd name="connsiteY7" fmla="*/ 261869 h 4230832"/>
                  <a:gd name="connsiteX8" fmla="*/ 1680359 w 5064826"/>
                  <a:gd name="connsiteY8" fmla="*/ 1360336 h 4230832"/>
                  <a:gd name="connsiteX9" fmla="*/ 1698172 w 5064826"/>
                  <a:gd name="connsiteY9" fmla="*/ 1918477 h 4230832"/>
                  <a:gd name="connsiteX10" fmla="*/ 1757549 w 5064826"/>
                  <a:gd name="connsiteY10" fmla="*/ 2025355 h 4230832"/>
                  <a:gd name="connsiteX11" fmla="*/ 1799112 w 5064826"/>
                  <a:gd name="connsiteY11" fmla="*/ 1562217 h 4230832"/>
                  <a:gd name="connsiteX12" fmla="*/ 1787237 w 5064826"/>
                  <a:gd name="connsiteY12" fmla="*/ 742819 h 4230832"/>
                  <a:gd name="connsiteX13" fmla="*/ 1846613 w 5064826"/>
                  <a:gd name="connsiteY13" fmla="*/ 612 h 4230832"/>
                  <a:gd name="connsiteX14" fmla="*/ 1894115 w 5064826"/>
                  <a:gd name="connsiteY14" fmla="*/ 630004 h 4230832"/>
                  <a:gd name="connsiteX15" fmla="*/ 1900052 w 5064826"/>
                  <a:gd name="connsiteY15" fmla="*/ 1378149 h 4230832"/>
                  <a:gd name="connsiteX16" fmla="*/ 1923803 w 5064826"/>
                  <a:gd name="connsiteY16" fmla="*/ 2060981 h 4230832"/>
                  <a:gd name="connsiteX17" fmla="*/ 2185060 w 5064826"/>
                  <a:gd name="connsiteY17" fmla="*/ 2286611 h 4230832"/>
                  <a:gd name="connsiteX18" fmla="*/ 2559133 w 5064826"/>
                  <a:gd name="connsiteY18" fmla="*/ 2708186 h 4230832"/>
                  <a:gd name="connsiteX19" fmla="*/ 2998521 w 5064826"/>
                  <a:gd name="connsiteY19" fmla="*/ 3408830 h 4230832"/>
                  <a:gd name="connsiteX20" fmla="*/ 3562598 w 5064826"/>
                  <a:gd name="connsiteY20" fmla="*/ 4168851 h 4230832"/>
                  <a:gd name="connsiteX21" fmla="*/ 4073237 w 5064826"/>
                  <a:gd name="connsiteY21" fmla="*/ 4115412 h 4230832"/>
                  <a:gd name="connsiteX22" fmla="*/ 4417621 w 5064826"/>
                  <a:gd name="connsiteY22" fmla="*/ 3551334 h 4230832"/>
                  <a:gd name="connsiteX23" fmla="*/ 4916385 w 5064826"/>
                  <a:gd name="connsiteY23" fmla="*/ 2832876 h 4230832"/>
                  <a:gd name="connsiteX24" fmla="*/ 5064826 w 5064826"/>
                  <a:gd name="connsiteY24" fmla="*/ 2494430 h 4230832"/>
                  <a:gd name="connsiteX0" fmla="*/ 0 w 4916385"/>
                  <a:gd name="connsiteY0" fmla="*/ 3486019 h 4230832"/>
                  <a:gd name="connsiteX1" fmla="*/ 492826 w 4916385"/>
                  <a:gd name="connsiteY1" fmla="*/ 2803188 h 4230832"/>
                  <a:gd name="connsiteX2" fmla="*/ 1003466 w 4916385"/>
                  <a:gd name="connsiteY2" fmla="*/ 2310362 h 4230832"/>
                  <a:gd name="connsiteX3" fmla="*/ 1430977 w 4916385"/>
                  <a:gd name="connsiteY3" fmla="*/ 2108482 h 4230832"/>
                  <a:gd name="connsiteX4" fmla="*/ 1520042 w 4916385"/>
                  <a:gd name="connsiteY4" fmla="*/ 1918477 h 4230832"/>
                  <a:gd name="connsiteX5" fmla="*/ 1555668 w 4916385"/>
                  <a:gd name="connsiteY5" fmla="*/ 1122830 h 4230832"/>
                  <a:gd name="connsiteX6" fmla="*/ 1632858 w 4916385"/>
                  <a:gd name="connsiteY6" fmla="*/ 261869 h 4230832"/>
                  <a:gd name="connsiteX7" fmla="*/ 1674421 w 4916385"/>
                  <a:gd name="connsiteY7" fmla="*/ 261869 h 4230832"/>
                  <a:gd name="connsiteX8" fmla="*/ 1680359 w 4916385"/>
                  <a:gd name="connsiteY8" fmla="*/ 1360336 h 4230832"/>
                  <a:gd name="connsiteX9" fmla="*/ 1698172 w 4916385"/>
                  <a:gd name="connsiteY9" fmla="*/ 1918477 h 4230832"/>
                  <a:gd name="connsiteX10" fmla="*/ 1757549 w 4916385"/>
                  <a:gd name="connsiteY10" fmla="*/ 2025355 h 4230832"/>
                  <a:gd name="connsiteX11" fmla="*/ 1799112 w 4916385"/>
                  <a:gd name="connsiteY11" fmla="*/ 1562217 h 4230832"/>
                  <a:gd name="connsiteX12" fmla="*/ 1787237 w 4916385"/>
                  <a:gd name="connsiteY12" fmla="*/ 742819 h 4230832"/>
                  <a:gd name="connsiteX13" fmla="*/ 1846613 w 4916385"/>
                  <a:gd name="connsiteY13" fmla="*/ 612 h 4230832"/>
                  <a:gd name="connsiteX14" fmla="*/ 1894115 w 4916385"/>
                  <a:gd name="connsiteY14" fmla="*/ 630004 h 4230832"/>
                  <a:gd name="connsiteX15" fmla="*/ 1900052 w 4916385"/>
                  <a:gd name="connsiteY15" fmla="*/ 1378149 h 4230832"/>
                  <a:gd name="connsiteX16" fmla="*/ 1923803 w 4916385"/>
                  <a:gd name="connsiteY16" fmla="*/ 2060981 h 4230832"/>
                  <a:gd name="connsiteX17" fmla="*/ 2185060 w 4916385"/>
                  <a:gd name="connsiteY17" fmla="*/ 2286611 h 4230832"/>
                  <a:gd name="connsiteX18" fmla="*/ 2559133 w 4916385"/>
                  <a:gd name="connsiteY18" fmla="*/ 2708186 h 4230832"/>
                  <a:gd name="connsiteX19" fmla="*/ 2998521 w 4916385"/>
                  <a:gd name="connsiteY19" fmla="*/ 3408830 h 4230832"/>
                  <a:gd name="connsiteX20" fmla="*/ 3562598 w 4916385"/>
                  <a:gd name="connsiteY20" fmla="*/ 4168851 h 4230832"/>
                  <a:gd name="connsiteX21" fmla="*/ 4073237 w 4916385"/>
                  <a:gd name="connsiteY21" fmla="*/ 4115412 h 4230832"/>
                  <a:gd name="connsiteX22" fmla="*/ 4417621 w 4916385"/>
                  <a:gd name="connsiteY22" fmla="*/ 3551334 h 4230832"/>
                  <a:gd name="connsiteX23" fmla="*/ 4916385 w 4916385"/>
                  <a:gd name="connsiteY23" fmla="*/ 2832876 h 4230832"/>
                  <a:gd name="connsiteX0" fmla="*/ 0 w 4417621"/>
                  <a:gd name="connsiteY0" fmla="*/ 3486019 h 4230832"/>
                  <a:gd name="connsiteX1" fmla="*/ 492826 w 4417621"/>
                  <a:gd name="connsiteY1" fmla="*/ 2803188 h 4230832"/>
                  <a:gd name="connsiteX2" fmla="*/ 1003466 w 4417621"/>
                  <a:gd name="connsiteY2" fmla="*/ 2310362 h 4230832"/>
                  <a:gd name="connsiteX3" fmla="*/ 1430977 w 4417621"/>
                  <a:gd name="connsiteY3" fmla="*/ 2108482 h 4230832"/>
                  <a:gd name="connsiteX4" fmla="*/ 1520042 w 4417621"/>
                  <a:gd name="connsiteY4" fmla="*/ 1918477 h 4230832"/>
                  <a:gd name="connsiteX5" fmla="*/ 1555668 w 4417621"/>
                  <a:gd name="connsiteY5" fmla="*/ 1122830 h 4230832"/>
                  <a:gd name="connsiteX6" fmla="*/ 1632858 w 4417621"/>
                  <a:gd name="connsiteY6" fmla="*/ 261869 h 4230832"/>
                  <a:gd name="connsiteX7" fmla="*/ 1674421 w 4417621"/>
                  <a:gd name="connsiteY7" fmla="*/ 261869 h 4230832"/>
                  <a:gd name="connsiteX8" fmla="*/ 1680359 w 4417621"/>
                  <a:gd name="connsiteY8" fmla="*/ 1360336 h 4230832"/>
                  <a:gd name="connsiteX9" fmla="*/ 1698172 w 4417621"/>
                  <a:gd name="connsiteY9" fmla="*/ 1918477 h 4230832"/>
                  <a:gd name="connsiteX10" fmla="*/ 1757549 w 4417621"/>
                  <a:gd name="connsiteY10" fmla="*/ 2025355 h 4230832"/>
                  <a:gd name="connsiteX11" fmla="*/ 1799112 w 4417621"/>
                  <a:gd name="connsiteY11" fmla="*/ 1562217 h 4230832"/>
                  <a:gd name="connsiteX12" fmla="*/ 1787237 w 4417621"/>
                  <a:gd name="connsiteY12" fmla="*/ 742819 h 4230832"/>
                  <a:gd name="connsiteX13" fmla="*/ 1846613 w 4417621"/>
                  <a:gd name="connsiteY13" fmla="*/ 612 h 4230832"/>
                  <a:gd name="connsiteX14" fmla="*/ 1894115 w 4417621"/>
                  <a:gd name="connsiteY14" fmla="*/ 630004 h 4230832"/>
                  <a:gd name="connsiteX15" fmla="*/ 1900052 w 4417621"/>
                  <a:gd name="connsiteY15" fmla="*/ 1378149 h 4230832"/>
                  <a:gd name="connsiteX16" fmla="*/ 1923803 w 4417621"/>
                  <a:gd name="connsiteY16" fmla="*/ 2060981 h 4230832"/>
                  <a:gd name="connsiteX17" fmla="*/ 2185060 w 4417621"/>
                  <a:gd name="connsiteY17" fmla="*/ 2286611 h 4230832"/>
                  <a:gd name="connsiteX18" fmla="*/ 2559133 w 4417621"/>
                  <a:gd name="connsiteY18" fmla="*/ 2708186 h 4230832"/>
                  <a:gd name="connsiteX19" fmla="*/ 2998521 w 4417621"/>
                  <a:gd name="connsiteY19" fmla="*/ 3408830 h 4230832"/>
                  <a:gd name="connsiteX20" fmla="*/ 3562598 w 4417621"/>
                  <a:gd name="connsiteY20" fmla="*/ 4168851 h 4230832"/>
                  <a:gd name="connsiteX21" fmla="*/ 4073237 w 4417621"/>
                  <a:gd name="connsiteY21" fmla="*/ 4115412 h 4230832"/>
                  <a:gd name="connsiteX22" fmla="*/ 4417621 w 4417621"/>
                  <a:gd name="connsiteY22" fmla="*/ 3551334 h 4230832"/>
                  <a:gd name="connsiteX0" fmla="*/ 0 w 4073237"/>
                  <a:gd name="connsiteY0" fmla="*/ 3486019 h 4230832"/>
                  <a:gd name="connsiteX1" fmla="*/ 492826 w 4073237"/>
                  <a:gd name="connsiteY1" fmla="*/ 2803188 h 4230832"/>
                  <a:gd name="connsiteX2" fmla="*/ 1003466 w 4073237"/>
                  <a:gd name="connsiteY2" fmla="*/ 2310362 h 4230832"/>
                  <a:gd name="connsiteX3" fmla="*/ 1430977 w 4073237"/>
                  <a:gd name="connsiteY3" fmla="*/ 2108482 h 4230832"/>
                  <a:gd name="connsiteX4" fmla="*/ 1520042 w 4073237"/>
                  <a:gd name="connsiteY4" fmla="*/ 1918477 h 4230832"/>
                  <a:gd name="connsiteX5" fmla="*/ 1555668 w 4073237"/>
                  <a:gd name="connsiteY5" fmla="*/ 1122830 h 4230832"/>
                  <a:gd name="connsiteX6" fmla="*/ 1632858 w 4073237"/>
                  <a:gd name="connsiteY6" fmla="*/ 261869 h 4230832"/>
                  <a:gd name="connsiteX7" fmla="*/ 1674421 w 4073237"/>
                  <a:gd name="connsiteY7" fmla="*/ 261869 h 4230832"/>
                  <a:gd name="connsiteX8" fmla="*/ 1680359 w 4073237"/>
                  <a:gd name="connsiteY8" fmla="*/ 1360336 h 4230832"/>
                  <a:gd name="connsiteX9" fmla="*/ 1698172 w 4073237"/>
                  <a:gd name="connsiteY9" fmla="*/ 1918477 h 4230832"/>
                  <a:gd name="connsiteX10" fmla="*/ 1757549 w 4073237"/>
                  <a:gd name="connsiteY10" fmla="*/ 2025355 h 4230832"/>
                  <a:gd name="connsiteX11" fmla="*/ 1799112 w 4073237"/>
                  <a:gd name="connsiteY11" fmla="*/ 1562217 h 4230832"/>
                  <a:gd name="connsiteX12" fmla="*/ 1787237 w 4073237"/>
                  <a:gd name="connsiteY12" fmla="*/ 742819 h 4230832"/>
                  <a:gd name="connsiteX13" fmla="*/ 1846613 w 4073237"/>
                  <a:gd name="connsiteY13" fmla="*/ 612 h 4230832"/>
                  <a:gd name="connsiteX14" fmla="*/ 1894115 w 4073237"/>
                  <a:gd name="connsiteY14" fmla="*/ 630004 h 4230832"/>
                  <a:gd name="connsiteX15" fmla="*/ 1900052 w 4073237"/>
                  <a:gd name="connsiteY15" fmla="*/ 1378149 h 4230832"/>
                  <a:gd name="connsiteX16" fmla="*/ 1923803 w 4073237"/>
                  <a:gd name="connsiteY16" fmla="*/ 2060981 h 4230832"/>
                  <a:gd name="connsiteX17" fmla="*/ 2185060 w 4073237"/>
                  <a:gd name="connsiteY17" fmla="*/ 2286611 h 4230832"/>
                  <a:gd name="connsiteX18" fmla="*/ 2559133 w 4073237"/>
                  <a:gd name="connsiteY18" fmla="*/ 2708186 h 4230832"/>
                  <a:gd name="connsiteX19" fmla="*/ 2998521 w 4073237"/>
                  <a:gd name="connsiteY19" fmla="*/ 3408830 h 4230832"/>
                  <a:gd name="connsiteX20" fmla="*/ 3562598 w 4073237"/>
                  <a:gd name="connsiteY20" fmla="*/ 4168851 h 4230832"/>
                  <a:gd name="connsiteX21" fmla="*/ 4073237 w 4073237"/>
                  <a:gd name="connsiteY21" fmla="*/ 4115412 h 4230832"/>
                  <a:gd name="connsiteX0" fmla="*/ 0 w 3562598"/>
                  <a:gd name="connsiteY0" fmla="*/ 3486019 h 4168851"/>
                  <a:gd name="connsiteX1" fmla="*/ 492826 w 3562598"/>
                  <a:gd name="connsiteY1" fmla="*/ 2803188 h 4168851"/>
                  <a:gd name="connsiteX2" fmla="*/ 1003466 w 3562598"/>
                  <a:gd name="connsiteY2" fmla="*/ 2310362 h 4168851"/>
                  <a:gd name="connsiteX3" fmla="*/ 1430977 w 3562598"/>
                  <a:gd name="connsiteY3" fmla="*/ 2108482 h 4168851"/>
                  <a:gd name="connsiteX4" fmla="*/ 1520042 w 3562598"/>
                  <a:gd name="connsiteY4" fmla="*/ 1918477 h 4168851"/>
                  <a:gd name="connsiteX5" fmla="*/ 1555668 w 3562598"/>
                  <a:gd name="connsiteY5" fmla="*/ 1122830 h 4168851"/>
                  <a:gd name="connsiteX6" fmla="*/ 1632858 w 3562598"/>
                  <a:gd name="connsiteY6" fmla="*/ 261869 h 4168851"/>
                  <a:gd name="connsiteX7" fmla="*/ 1674421 w 3562598"/>
                  <a:gd name="connsiteY7" fmla="*/ 261869 h 4168851"/>
                  <a:gd name="connsiteX8" fmla="*/ 1680359 w 3562598"/>
                  <a:gd name="connsiteY8" fmla="*/ 1360336 h 4168851"/>
                  <a:gd name="connsiteX9" fmla="*/ 1698172 w 3562598"/>
                  <a:gd name="connsiteY9" fmla="*/ 1918477 h 4168851"/>
                  <a:gd name="connsiteX10" fmla="*/ 1757549 w 3562598"/>
                  <a:gd name="connsiteY10" fmla="*/ 2025355 h 4168851"/>
                  <a:gd name="connsiteX11" fmla="*/ 1799112 w 3562598"/>
                  <a:gd name="connsiteY11" fmla="*/ 1562217 h 4168851"/>
                  <a:gd name="connsiteX12" fmla="*/ 1787237 w 3562598"/>
                  <a:gd name="connsiteY12" fmla="*/ 742819 h 4168851"/>
                  <a:gd name="connsiteX13" fmla="*/ 1846613 w 3562598"/>
                  <a:gd name="connsiteY13" fmla="*/ 612 h 4168851"/>
                  <a:gd name="connsiteX14" fmla="*/ 1894115 w 3562598"/>
                  <a:gd name="connsiteY14" fmla="*/ 630004 h 4168851"/>
                  <a:gd name="connsiteX15" fmla="*/ 1900052 w 3562598"/>
                  <a:gd name="connsiteY15" fmla="*/ 1378149 h 4168851"/>
                  <a:gd name="connsiteX16" fmla="*/ 1923803 w 3562598"/>
                  <a:gd name="connsiteY16" fmla="*/ 2060981 h 4168851"/>
                  <a:gd name="connsiteX17" fmla="*/ 2185060 w 3562598"/>
                  <a:gd name="connsiteY17" fmla="*/ 2286611 h 4168851"/>
                  <a:gd name="connsiteX18" fmla="*/ 2559133 w 3562598"/>
                  <a:gd name="connsiteY18" fmla="*/ 2708186 h 4168851"/>
                  <a:gd name="connsiteX19" fmla="*/ 2998521 w 3562598"/>
                  <a:gd name="connsiteY19" fmla="*/ 3408830 h 4168851"/>
                  <a:gd name="connsiteX20" fmla="*/ 3562598 w 3562598"/>
                  <a:gd name="connsiteY20" fmla="*/ 4168851 h 4168851"/>
                  <a:gd name="connsiteX0" fmla="*/ 0 w 2998521"/>
                  <a:gd name="connsiteY0" fmla="*/ 3486019 h 3486019"/>
                  <a:gd name="connsiteX1" fmla="*/ 492826 w 2998521"/>
                  <a:gd name="connsiteY1" fmla="*/ 2803188 h 3486019"/>
                  <a:gd name="connsiteX2" fmla="*/ 1003466 w 2998521"/>
                  <a:gd name="connsiteY2" fmla="*/ 2310362 h 3486019"/>
                  <a:gd name="connsiteX3" fmla="*/ 1430977 w 2998521"/>
                  <a:gd name="connsiteY3" fmla="*/ 2108482 h 3486019"/>
                  <a:gd name="connsiteX4" fmla="*/ 1520042 w 2998521"/>
                  <a:gd name="connsiteY4" fmla="*/ 1918477 h 3486019"/>
                  <a:gd name="connsiteX5" fmla="*/ 1555668 w 2998521"/>
                  <a:gd name="connsiteY5" fmla="*/ 1122830 h 3486019"/>
                  <a:gd name="connsiteX6" fmla="*/ 1632858 w 2998521"/>
                  <a:gd name="connsiteY6" fmla="*/ 261869 h 3486019"/>
                  <a:gd name="connsiteX7" fmla="*/ 1674421 w 2998521"/>
                  <a:gd name="connsiteY7" fmla="*/ 261869 h 3486019"/>
                  <a:gd name="connsiteX8" fmla="*/ 1680359 w 2998521"/>
                  <a:gd name="connsiteY8" fmla="*/ 1360336 h 3486019"/>
                  <a:gd name="connsiteX9" fmla="*/ 1698172 w 2998521"/>
                  <a:gd name="connsiteY9" fmla="*/ 1918477 h 3486019"/>
                  <a:gd name="connsiteX10" fmla="*/ 1757549 w 2998521"/>
                  <a:gd name="connsiteY10" fmla="*/ 2025355 h 3486019"/>
                  <a:gd name="connsiteX11" fmla="*/ 1799112 w 2998521"/>
                  <a:gd name="connsiteY11" fmla="*/ 1562217 h 3486019"/>
                  <a:gd name="connsiteX12" fmla="*/ 1787237 w 2998521"/>
                  <a:gd name="connsiteY12" fmla="*/ 742819 h 3486019"/>
                  <a:gd name="connsiteX13" fmla="*/ 1846613 w 2998521"/>
                  <a:gd name="connsiteY13" fmla="*/ 612 h 3486019"/>
                  <a:gd name="connsiteX14" fmla="*/ 1894115 w 2998521"/>
                  <a:gd name="connsiteY14" fmla="*/ 630004 h 3486019"/>
                  <a:gd name="connsiteX15" fmla="*/ 1900052 w 2998521"/>
                  <a:gd name="connsiteY15" fmla="*/ 1378149 h 3486019"/>
                  <a:gd name="connsiteX16" fmla="*/ 1923803 w 2998521"/>
                  <a:gd name="connsiteY16" fmla="*/ 2060981 h 3486019"/>
                  <a:gd name="connsiteX17" fmla="*/ 2185060 w 2998521"/>
                  <a:gd name="connsiteY17" fmla="*/ 2286611 h 3486019"/>
                  <a:gd name="connsiteX18" fmla="*/ 2559133 w 2998521"/>
                  <a:gd name="connsiteY18" fmla="*/ 2708186 h 3486019"/>
                  <a:gd name="connsiteX19" fmla="*/ 2998521 w 2998521"/>
                  <a:gd name="connsiteY19" fmla="*/ 3408830 h 3486019"/>
                  <a:gd name="connsiteX0" fmla="*/ 0 w 2505695"/>
                  <a:gd name="connsiteY0" fmla="*/ 2803188 h 3408829"/>
                  <a:gd name="connsiteX1" fmla="*/ 510640 w 2505695"/>
                  <a:gd name="connsiteY1" fmla="*/ 2310362 h 3408829"/>
                  <a:gd name="connsiteX2" fmla="*/ 938151 w 2505695"/>
                  <a:gd name="connsiteY2" fmla="*/ 2108482 h 3408829"/>
                  <a:gd name="connsiteX3" fmla="*/ 1027216 w 2505695"/>
                  <a:gd name="connsiteY3" fmla="*/ 1918477 h 3408829"/>
                  <a:gd name="connsiteX4" fmla="*/ 1062842 w 2505695"/>
                  <a:gd name="connsiteY4" fmla="*/ 1122830 h 3408829"/>
                  <a:gd name="connsiteX5" fmla="*/ 1140032 w 2505695"/>
                  <a:gd name="connsiteY5" fmla="*/ 261869 h 3408829"/>
                  <a:gd name="connsiteX6" fmla="*/ 1181595 w 2505695"/>
                  <a:gd name="connsiteY6" fmla="*/ 261869 h 3408829"/>
                  <a:gd name="connsiteX7" fmla="*/ 1187533 w 2505695"/>
                  <a:gd name="connsiteY7" fmla="*/ 1360336 h 3408829"/>
                  <a:gd name="connsiteX8" fmla="*/ 1205346 w 2505695"/>
                  <a:gd name="connsiteY8" fmla="*/ 1918477 h 3408829"/>
                  <a:gd name="connsiteX9" fmla="*/ 1264723 w 2505695"/>
                  <a:gd name="connsiteY9" fmla="*/ 2025355 h 3408829"/>
                  <a:gd name="connsiteX10" fmla="*/ 1306286 w 2505695"/>
                  <a:gd name="connsiteY10" fmla="*/ 1562217 h 3408829"/>
                  <a:gd name="connsiteX11" fmla="*/ 1294411 w 2505695"/>
                  <a:gd name="connsiteY11" fmla="*/ 742819 h 3408829"/>
                  <a:gd name="connsiteX12" fmla="*/ 1353787 w 2505695"/>
                  <a:gd name="connsiteY12" fmla="*/ 612 h 3408829"/>
                  <a:gd name="connsiteX13" fmla="*/ 1401289 w 2505695"/>
                  <a:gd name="connsiteY13" fmla="*/ 630004 h 3408829"/>
                  <a:gd name="connsiteX14" fmla="*/ 1407226 w 2505695"/>
                  <a:gd name="connsiteY14" fmla="*/ 1378149 h 3408829"/>
                  <a:gd name="connsiteX15" fmla="*/ 1430977 w 2505695"/>
                  <a:gd name="connsiteY15" fmla="*/ 2060981 h 3408829"/>
                  <a:gd name="connsiteX16" fmla="*/ 1692234 w 2505695"/>
                  <a:gd name="connsiteY16" fmla="*/ 2286611 h 3408829"/>
                  <a:gd name="connsiteX17" fmla="*/ 2066307 w 2505695"/>
                  <a:gd name="connsiteY17" fmla="*/ 2708186 h 3408829"/>
                  <a:gd name="connsiteX18" fmla="*/ 2505695 w 2505695"/>
                  <a:gd name="connsiteY18" fmla="*/ 3408830 h 3408829"/>
                  <a:gd name="connsiteX0" fmla="*/ 0 w 1995055"/>
                  <a:gd name="connsiteY0" fmla="*/ 2310362 h 3408829"/>
                  <a:gd name="connsiteX1" fmla="*/ 427511 w 1995055"/>
                  <a:gd name="connsiteY1" fmla="*/ 2108482 h 3408829"/>
                  <a:gd name="connsiteX2" fmla="*/ 516576 w 1995055"/>
                  <a:gd name="connsiteY2" fmla="*/ 1918477 h 3408829"/>
                  <a:gd name="connsiteX3" fmla="*/ 552202 w 1995055"/>
                  <a:gd name="connsiteY3" fmla="*/ 1122830 h 3408829"/>
                  <a:gd name="connsiteX4" fmla="*/ 629392 w 1995055"/>
                  <a:gd name="connsiteY4" fmla="*/ 261869 h 3408829"/>
                  <a:gd name="connsiteX5" fmla="*/ 670955 w 1995055"/>
                  <a:gd name="connsiteY5" fmla="*/ 261869 h 3408829"/>
                  <a:gd name="connsiteX6" fmla="*/ 676893 w 1995055"/>
                  <a:gd name="connsiteY6" fmla="*/ 1360336 h 3408829"/>
                  <a:gd name="connsiteX7" fmla="*/ 694706 w 1995055"/>
                  <a:gd name="connsiteY7" fmla="*/ 1918477 h 3408829"/>
                  <a:gd name="connsiteX8" fmla="*/ 754083 w 1995055"/>
                  <a:gd name="connsiteY8" fmla="*/ 2025355 h 3408829"/>
                  <a:gd name="connsiteX9" fmla="*/ 795646 w 1995055"/>
                  <a:gd name="connsiteY9" fmla="*/ 1562217 h 3408829"/>
                  <a:gd name="connsiteX10" fmla="*/ 783771 w 1995055"/>
                  <a:gd name="connsiteY10" fmla="*/ 742819 h 3408829"/>
                  <a:gd name="connsiteX11" fmla="*/ 843147 w 1995055"/>
                  <a:gd name="connsiteY11" fmla="*/ 612 h 3408829"/>
                  <a:gd name="connsiteX12" fmla="*/ 890649 w 1995055"/>
                  <a:gd name="connsiteY12" fmla="*/ 630004 h 3408829"/>
                  <a:gd name="connsiteX13" fmla="*/ 896586 w 1995055"/>
                  <a:gd name="connsiteY13" fmla="*/ 1378149 h 3408829"/>
                  <a:gd name="connsiteX14" fmla="*/ 920337 w 1995055"/>
                  <a:gd name="connsiteY14" fmla="*/ 2060981 h 3408829"/>
                  <a:gd name="connsiteX15" fmla="*/ 1181594 w 1995055"/>
                  <a:gd name="connsiteY15" fmla="*/ 2286611 h 3408829"/>
                  <a:gd name="connsiteX16" fmla="*/ 1555667 w 1995055"/>
                  <a:gd name="connsiteY16" fmla="*/ 2708186 h 3408829"/>
                  <a:gd name="connsiteX17" fmla="*/ 1995055 w 19950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796571 w 2019555"/>
                  <a:gd name="connsiteY9" fmla="*/ 1538145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915149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897468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94546 h 3692738"/>
                  <a:gd name="connsiteX1" fmla="*/ 452011 w 2019555"/>
                  <a:gd name="connsiteY1" fmla="*/ 2392391 h 3692738"/>
                  <a:gd name="connsiteX2" fmla="*/ 541076 w 2019555"/>
                  <a:gd name="connsiteY2" fmla="*/ 2202386 h 3692738"/>
                  <a:gd name="connsiteX3" fmla="*/ 569335 w 2019555"/>
                  <a:gd name="connsiteY3" fmla="*/ 1382667 h 3692738"/>
                  <a:gd name="connsiteX4" fmla="*/ 602322 w 2019555"/>
                  <a:gd name="connsiteY4" fmla="*/ 4149 h 3692738"/>
                  <a:gd name="connsiteX5" fmla="*/ 636518 w 2019555"/>
                  <a:gd name="connsiteY5" fmla="*/ 979082 h 3692738"/>
                  <a:gd name="connsiteX6" fmla="*/ 673398 w 2019555"/>
                  <a:gd name="connsiteY6" fmla="*/ 1644244 h 3692738"/>
                  <a:gd name="connsiteX7" fmla="*/ 723627 w 2019555"/>
                  <a:gd name="connsiteY7" fmla="*/ 2286637 h 3692738"/>
                  <a:gd name="connsiteX8" fmla="*/ 778583 w 2019555"/>
                  <a:gd name="connsiteY8" fmla="*/ 2309264 h 3692738"/>
                  <a:gd name="connsiteX9" fmla="*/ 796571 w 2019555"/>
                  <a:gd name="connsiteY9" fmla="*/ 1822054 h 3692738"/>
                  <a:gd name="connsiteX10" fmla="*/ 808271 w 2019555"/>
                  <a:gd name="connsiteY10" fmla="*/ 1026728 h 3692738"/>
                  <a:gd name="connsiteX11" fmla="*/ 845546 w 2019555"/>
                  <a:gd name="connsiteY11" fmla="*/ 43798 h 3692738"/>
                  <a:gd name="connsiteX12" fmla="*/ 897468 w 2019555"/>
                  <a:gd name="connsiteY12" fmla="*/ 913913 h 3692738"/>
                  <a:gd name="connsiteX13" fmla="*/ 921086 w 2019555"/>
                  <a:gd name="connsiteY13" fmla="*/ 1662058 h 3692738"/>
                  <a:gd name="connsiteX14" fmla="*/ 944837 w 2019555"/>
                  <a:gd name="connsiteY14" fmla="*/ 2344890 h 3692738"/>
                  <a:gd name="connsiteX15" fmla="*/ 1206094 w 2019555"/>
                  <a:gd name="connsiteY15" fmla="*/ 2570520 h 3692738"/>
                  <a:gd name="connsiteX16" fmla="*/ 1580167 w 2019555"/>
                  <a:gd name="connsiteY16" fmla="*/ 2992095 h 3692738"/>
                  <a:gd name="connsiteX17" fmla="*/ 2019555 w 2019555"/>
                  <a:gd name="connsiteY17" fmla="*/ 3692739 h 3692738"/>
                  <a:gd name="connsiteX0" fmla="*/ 0 w 2019555"/>
                  <a:gd name="connsiteY0" fmla="*/ 3372283 h 4070475"/>
                  <a:gd name="connsiteX1" fmla="*/ 452011 w 2019555"/>
                  <a:gd name="connsiteY1" fmla="*/ 2770128 h 4070475"/>
                  <a:gd name="connsiteX2" fmla="*/ 541076 w 2019555"/>
                  <a:gd name="connsiteY2" fmla="*/ 2580123 h 4070475"/>
                  <a:gd name="connsiteX3" fmla="*/ 569335 w 2019555"/>
                  <a:gd name="connsiteY3" fmla="*/ 1760404 h 4070475"/>
                  <a:gd name="connsiteX4" fmla="*/ 602322 w 2019555"/>
                  <a:gd name="connsiteY4" fmla="*/ 381886 h 4070475"/>
                  <a:gd name="connsiteX5" fmla="*/ 636518 w 2019555"/>
                  <a:gd name="connsiteY5" fmla="*/ 1356819 h 4070475"/>
                  <a:gd name="connsiteX6" fmla="*/ 673398 w 2019555"/>
                  <a:gd name="connsiteY6" fmla="*/ 2021981 h 4070475"/>
                  <a:gd name="connsiteX7" fmla="*/ 723627 w 2019555"/>
                  <a:gd name="connsiteY7" fmla="*/ 2664374 h 4070475"/>
                  <a:gd name="connsiteX8" fmla="*/ 778583 w 2019555"/>
                  <a:gd name="connsiteY8" fmla="*/ 2687001 h 4070475"/>
                  <a:gd name="connsiteX9" fmla="*/ 796571 w 2019555"/>
                  <a:gd name="connsiteY9" fmla="*/ 2199791 h 4070475"/>
                  <a:gd name="connsiteX10" fmla="*/ 808271 w 2019555"/>
                  <a:gd name="connsiteY10" fmla="*/ 1404465 h 4070475"/>
                  <a:gd name="connsiteX11" fmla="*/ 848493 w 2019555"/>
                  <a:gd name="connsiteY11" fmla="*/ 267 h 4070475"/>
                  <a:gd name="connsiteX12" fmla="*/ 897468 w 2019555"/>
                  <a:gd name="connsiteY12" fmla="*/ 1291650 h 4070475"/>
                  <a:gd name="connsiteX13" fmla="*/ 921086 w 2019555"/>
                  <a:gd name="connsiteY13" fmla="*/ 2039795 h 4070475"/>
                  <a:gd name="connsiteX14" fmla="*/ 944837 w 2019555"/>
                  <a:gd name="connsiteY14" fmla="*/ 2722627 h 4070475"/>
                  <a:gd name="connsiteX15" fmla="*/ 1206094 w 2019555"/>
                  <a:gd name="connsiteY15" fmla="*/ 2948257 h 4070475"/>
                  <a:gd name="connsiteX16" fmla="*/ 1580167 w 2019555"/>
                  <a:gd name="connsiteY16" fmla="*/ 3369832 h 4070475"/>
                  <a:gd name="connsiteX17" fmla="*/ 2019555 w 2019555"/>
                  <a:gd name="connsiteY17" fmla="*/ 4070476 h 4070475"/>
                  <a:gd name="connsiteX0" fmla="*/ 0 w 2019555"/>
                  <a:gd name="connsiteY0" fmla="*/ 3372287 h 4070479"/>
                  <a:gd name="connsiteX1" fmla="*/ 452011 w 2019555"/>
                  <a:gd name="connsiteY1" fmla="*/ 2770132 h 4070479"/>
                  <a:gd name="connsiteX2" fmla="*/ 541076 w 2019555"/>
                  <a:gd name="connsiteY2" fmla="*/ 2580127 h 4070479"/>
                  <a:gd name="connsiteX3" fmla="*/ 569335 w 2019555"/>
                  <a:gd name="connsiteY3" fmla="*/ 1760408 h 4070479"/>
                  <a:gd name="connsiteX4" fmla="*/ 602322 w 2019555"/>
                  <a:gd name="connsiteY4" fmla="*/ 381890 h 4070479"/>
                  <a:gd name="connsiteX5" fmla="*/ 636518 w 2019555"/>
                  <a:gd name="connsiteY5" fmla="*/ 1356823 h 4070479"/>
                  <a:gd name="connsiteX6" fmla="*/ 673398 w 2019555"/>
                  <a:gd name="connsiteY6" fmla="*/ 2021985 h 4070479"/>
                  <a:gd name="connsiteX7" fmla="*/ 714787 w 2019555"/>
                  <a:gd name="connsiteY7" fmla="*/ 2664378 h 4070479"/>
                  <a:gd name="connsiteX8" fmla="*/ 778583 w 2019555"/>
                  <a:gd name="connsiteY8" fmla="*/ 2687005 h 4070479"/>
                  <a:gd name="connsiteX9" fmla="*/ 796571 w 2019555"/>
                  <a:gd name="connsiteY9" fmla="*/ 2199795 h 4070479"/>
                  <a:gd name="connsiteX10" fmla="*/ 808271 w 2019555"/>
                  <a:gd name="connsiteY10" fmla="*/ 1404469 h 4070479"/>
                  <a:gd name="connsiteX11" fmla="*/ 848493 w 2019555"/>
                  <a:gd name="connsiteY11" fmla="*/ 271 h 4070479"/>
                  <a:gd name="connsiteX12" fmla="*/ 897468 w 2019555"/>
                  <a:gd name="connsiteY12" fmla="*/ 1291654 h 4070479"/>
                  <a:gd name="connsiteX13" fmla="*/ 921086 w 2019555"/>
                  <a:gd name="connsiteY13" fmla="*/ 2039799 h 4070479"/>
                  <a:gd name="connsiteX14" fmla="*/ 944837 w 2019555"/>
                  <a:gd name="connsiteY14" fmla="*/ 2722631 h 4070479"/>
                  <a:gd name="connsiteX15" fmla="*/ 1206094 w 2019555"/>
                  <a:gd name="connsiteY15" fmla="*/ 2948261 h 4070479"/>
                  <a:gd name="connsiteX16" fmla="*/ 1580167 w 2019555"/>
                  <a:gd name="connsiteY16" fmla="*/ 3369836 h 4070479"/>
                  <a:gd name="connsiteX17" fmla="*/ 2019555 w 2019555"/>
                  <a:gd name="connsiteY17" fmla="*/ 4070480 h 4070479"/>
                  <a:gd name="connsiteX0" fmla="*/ 0 w 2019555"/>
                  <a:gd name="connsiteY0" fmla="*/ 3191793 h 3889985"/>
                  <a:gd name="connsiteX1" fmla="*/ 452011 w 2019555"/>
                  <a:gd name="connsiteY1" fmla="*/ 2589638 h 3889985"/>
                  <a:gd name="connsiteX2" fmla="*/ 541076 w 2019555"/>
                  <a:gd name="connsiteY2" fmla="*/ 2399633 h 3889985"/>
                  <a:gd name="connsiteX3" fmla="*/ 569335 w 2019555"/>
                  <a:gd name="connsiteY3" fmla="*/ 1579914 h 3889985"/>
                  <a:gd name="connsiteX4" fmla="*/ 602322 w 2019555"/>
                  <a:gd name="connsiteY4" fmla="*/ 201396 h 3889985"/>
                  <a:gd name="connsiteX5" fmla="*/ 636518 w 2019555"/>
                  <a:gd name="connsiteY5" fmla="*/ 1176329 h 3889985"/>
                  <a:gd name="connsiteX6" fmla="*/ 673398 w 2019555"/>
                  <a:gd name="connsiteY6" fmla="*/ 1841491 h 3889985"/>
                  <a:gd name="connsiteX7" fmla="*/ 714787 w 2019555"/>
                  <a:gd name="connsiteY7" fmla="*/ 2483884 h 3889985"/>
                  <a:gd name="connsiteX8" fmla="*/ 778583 w 2019555"/>
                  <a:gd name="connsiteY8" fmla="*/ 2506511 h 3889985"/>
                  <a:gd name="connsiteX9" fmla="*/ 796571 w 2019555"/>
                  <a:gd name="connsiteY9" fmla="*/ 2019301 h 3889985"/>
                  <a:gd name="connsiteX10" fmla="*/ 808271 w 2019555"/>
                  <a:gd name="connsiteY10" fmla="*/ 1223975 h 3889985"/>
                  <a:gd name="connsiteX11" fmla="*/ 848493 w 2019555"/>
                  <a:gd name="connsiteY11" fmla="*/ 320 h 3889985"/>
                  <a:gd name="connsiteX12" fmla="*/ 897468 w 2019555"/>
                  <a:gd name="connsiteY12" fmla="*/ 1111160 h 3889985"/>
                  <a:gd name="connsiteX13" fmla="*/ 921086 w 2019555"/>
                  <a:gd name="connsiteY13" fmla="*/ 1859305 h 3889985"/>
                  <a:gd name="connsiteX14" fmla="*/ 944837 w 2019555"/>
                  <a:gd name="connsiteY14" fmla="*/ 2542137 h 3889985"/>
                  <a:gd name="connsiteX15" fmla="*/ 1206094 w 2019555"/>
                  <a:gd name="connsiteY15" fmla="*/ 2767767 h 3889985"/>
                  <a:gd name="connsiteX16" fmla="*/ 1580167 w 2019555"/>
                  <a:gd name="connsiteY16" fmla="*/ 3189342 h 3889985"/>
                  <a:gd name="connsiteX17" fmla="*/ 2019555 w 2019555"/>
                  <a:gd name="connsiteY17" fmla="*/ 3889986 h 3889985"/>
                  <a:gd name="connsiteX0" fmla="*/ 0 w 3831020"/>
                  <a:gd name="connsiteY0" fmla="*/ 3191793 h 3232981"/>
                  <a:gd name="connsiteX1" fmla="*/ 452011 w 3831020"/>
                  <a:gd name="connsiteY1" fmla="*/ 2589638 h 3232981"/>
                  <a:gd name="connsiteX2" fmla="*/ 541076 w 3831020"/>
                  <a:gd name="connsiteY2" fmla="*/ 2399633 h 3232981"/>
                  <a:gd name="connsiteX3" fmla="*/ 569335 w 3831020"/>
                  <a:gd name="connsiteY3" fmla="*/ 1579914 h 3232981"/>
                  <a:gd name="connsiteX4" fmla="*/ 602322 w 3831020"/>
                  <a:gd name="connsiteY4" fmla="*/ 201396 h 3232981"/>
                  <a:gd name="connsiteX5" fmla="*/ 636518 w 3831020"/>
                  <a:gd name="connsiteY5" fmla="*/ 1176329 h 3232981"/>
                  <a:gd name="connsiteX6" fmla="*/ 673398 w 3831020"/>
                  <a:gd name="connsiteY6" fmla="*/ 1841491 h 3232981"/>
                  <a:gd name="connsiteX7" fmla="*/ 714787 w 3831020"/>
                  <a:gd name="connsiteY7" fmla="*/ 2483884 h 3232981"/>
                  <a:gd name="connsiteX8" fmla="*/ 778583 w 3831020"/>
                  <a:gd name="connsiteY8" fmla="*/ 2506511 h 3232981"/>
                  <a:gd name="connsiteX9" fmla="*/ 796571 w 3831020"/>
                  <a:gd name="connsiteY9" fmla="*/ 2019301 h 3232981"/>
                  <a:gd name="connsiteX10" fmla="*/ 808271 w 3831020"/>
                  <a:gd name="connsiteY10" fmla="*/ 1223975 h 3232981"/>
                  <a:gd name="connsiteX11" fmla="*/ 848493 w 3831020"/>
                  <a:gd name="connsiteY11" fmla="*/ 320 h 3232981"/>
                  <a:gd name="connsiteX12" fmla="*/ 897468 w 3831020"/>
                  <a:gd name="connsiteY12" fmla="*/ 1111160 h 3232981"/>
                  <a:gd name="connsiteX13" fmla="*/ 921086 w 3831020"/>
                  <a:gd name="connsiteY13" fmla="*/ 1859305 h 3232981"/>
                  <a:gd name="connsiteX14" fmla="*/ 944837 w 3831020"/>
                  <a:gd name="connsiteY14" fmla="*/ 2542137 h 3232981"/>
                  <a:gd name="connsiteX15" fmla="*/ 1206094 w 3831020"/>
                  <a:gd name="connsiteY15" fmla="*/ 2767767 h 3232981"/>
                  <a:gd name="connsiteX16" fmla="*/ 1580167 w 3831020"/>
                  <a:gd name="connsiteY16" fmla="*/ 3189342 h 3232981"/>
                  <a:gd name="connsiteX17" fmla="*/ 3831020 w 3831020"/>
                  <a:gd name="connsiteY17" fmla="*/ 3129985 h 3232981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206094 w 3831020"/>
                  <a:gd name="connsiteY15" fmla="*/ 2767767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518038 w 3831020"/>
                  <a:gd name="connsiteY15" fmla="*/ 3214828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924446"/>
                  <a:gd name="connsiteX1" fmla="*/ 452011 w 3831020"/>
                  <a:gd name="connsiteY1" fmla="*/ 2589638 h 3924446"/>
                  <a:gd name="connsiteX2" fmla="*/ 541076 w 3831020"/>
                  <a:gd name="connsiteY2" fmla="*/ 2399633 h 3924446"/>
                  <a:gd name="connsiteX3" fmla="*/ 569335 w 3831020"/>
                  <a:gd name="connsiteY3" fmla="*/ 1579914 h 3924446"/>
                  <a:gd name="connsiteX4" fmla="*/ 602322 w 3831020"/>
                  <a:gd name="connsiteY4" fmla="*/ 201396 h 3924446"/>
                  <a:gd name="connsiteX5" fmla="*/ 636518 w 3831020"/>
                  <a:gd name="connsiteY5" fmla="*/ 1176329 h 3924446"/>
                  <a:gd name="connsiteX6" fmla="*/ 673398 w 3831020"/>
                  <a:gd name="connsiteY6" fmla="*/ 1841491 h 3924446"/>
                  <a:gd name="connsiteX7" fmla="*/ 714787 w 3831020"/>
                  <a:gd name="connsiteY7" fmla="*/ 2483884 h 3924446"/>
                  <a:gd name="connsiteX8" fmla="*/ 778583 w 3831020"/>
                  <a:gd name="connsiteY8" fmla="*/ 2506511 h 3924446"/>
                  <a:gd name="connsiteX9" fmla="*/ 796571 w 3831020"/>
                  <a:gd name="connsiteY9" fmla="*/ 2019301 h 3924446"/>
                  <a:gd name="connsiteX10" fmla="*/ 808271 w 3831020"/>
                  <a:gd name="connsiteY10" fmla="*/ 1223975 h 3924446"/>
                  <a:gd name="connsiteX11" fmla="*/ 848493 w 3831020"/>
                  <a:gd name="connsiteY11" fmla="*/ 320 h 3924446"/>
                  <a:gd name="connsiteX12" fmla="*/ 897468 w 3831020"/>
                  <a:gd name="connsiteY12" fmla="*/ 1111160 h 3924446"/>
                  <a:gd name="connsiteX13" fmla="*/ 921086 w 3831020"/>
                  <a:gd name="connsiteY13" fmla="*/ 1859305 h 3924446"/>
                  <a:gd name="connsiteX14" fmla="*/ 944837 w 3831020"/>
                  <a:gd name="connsiteY14" fmla="*/ 2542137 h 3924446"/>
                  <a:gd name="connsiteX15" fmla="*/ 1518038 w 3831020"/>
                  <a:gd name="connsiteY15" fmla="*/ 3214828 h 3924446"/>
                  <a:gd name="connsiteX16" fmla="*/ 2450327 w 3831020"/>
                  <a:gd name="connsiteY16" fmla="*/ 3904637 h 3924446"/>
                  <a:gd name="connsiteX17" fmla="*/ 3831020 w 3831020"/>
                  <a:gd name="connsiteY17" fmla="*/ 3129985 h 3924446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245676"/>
                  <a:gd name="connsiteX1" fmla="*/ 452011 w 3831020"/>
                  <a:gd name="connsiteY1" fmla="*/ 2589638 h 3245676"/>
                  <a:gd name="connsiteX2" fmla="*/ 541076 w 3831020"/>
                  <a:gd name="connsiteY2" fmla="*/ 2399633 h 3245676"/>
                  <a:gd name="connsiteX3" fmla="*/ 569335 w 3831020"/>
                  <a:gd name="connsiteY3" fmla="*/ 1579914 h 3245676"/>
                  <a:gd name="connsiteX4" fmla="*/ 602322 w 3831020"/>
                  <a:gd name="connsiteY4" fmla="*/ 201396 h 3245676"/>
                  <a:gd name="connsiteX5" fmla="*/ 636518 w 3831020"/>
                  <a:gd name="connsiteY5" fmla="*/ 1176329 h 3245676"/>
                  <a:gd name="connsiteX6" fmla="*/ 673398 w 3831020"/>
                  <a:gd name="connsiteY6" fmla="*/ 1841491 h 3245676"/>
                  <a:gd name="connsiteX7" fmla="*/ 714787 w 3831020"/>
                  <a:gd name="connsiteY7" fmla="*/ 2483884 h 3245676"/>
                  <a:gd name="connsiteX8" fmla="*/ 778583 w 3831020"/>
                  <a:gd name="connsiteY8" fmla="*/ 2506511 h 3245676"/>
                  <a:gd name="connsiteX9" fmla="*/ 796571 w 3831020"/>
                  <a:gd name="connsiteY9" fmla="*/ 2019301 h 3245676"/>
                  <a:gd name="connsiteX10" fmla="*/ 808271 w 3831020"/>
                  <a:gd name="connsiteY10" fmla="*/ 1223975 h 3245676"/>
                  <a:gd name="connsiteX11" fmla="*/ 848493 w 3831020"/>
                  <a:gd name="connsiteY11" fmla="*/ 320 h 3245676"/>
                  <a:gd name="connsiteX12" fmla="*/ 897468 w 3831020"/>
                  <a:gd name="connsiteY12" fmla="*/ 1111160 h 3245676"/>
                  <a:gd name="connsiteX13" fmla="*/ 921086 w 3831020"/>
                  <a:gd name="connsiteY13" fmla="*/ 1859305 h 3245676"/>
                  <a:gd name="connsiteX14" fmla="*/ 944837 w 3831020"/>
                  <a:gd name="connsiteY14" fmla="*/ 2542137 h 3245676"/>
                  <a:gd name="connsiteX15" fmla="*/ 1518038 w 3831020"/>
                  <a:gd name="connsiteY15" fmla="*/ 3214828 h 3245676"/>
                  <a:gd name="connsiteX16" fmla="*/ 3831020 w 3831020"/>
                  <a:gd name="connsiteY16" fmla="*/ 3129985 h 3245676"/>
                  <a:gd name="connsiteX0" fmla="*/ 0 w 3831020"/>
                  <a:gd name="connsiteY0" fmla="*/ 3191793 h 3794636"/>
                  <a:gd name="connsiteX1" fmla="*/ 452011 w 3831020"/>
                  <a:gd name="connsiteY1" fmla="*/ 2589638 h 3794636"/>
                  <a:gd name="connsiteX2" fmla="*/ 541076 w 3831020"/>
                  <a:gd name="connsiteY2" fmla="*/ 2399633 h 3794636"/>
                  <a:gd name="connsiteX3" fmla="*/ 569335 w 3831020"/>
                  <a:gd name="connsiteY3" fmla="*/ 1579914 h 3794636"/>
                  <a:gd name="connsiteX4" fmla="*/ 602322 w 3831020"/>
                  <a:gd name="connsiteY4" fmla="*/ 201396 h 3794636"/>
                  <a:gd name="connsiteX5" fmla="*/ 636518 w 3831020"/>
                  <a:gd name="connsiteY5" fmla="*/ 1176329 h 3794636"/>
                  <a:gd name="connsiteX6" fmla="*/ 673398 w 3831020"/>
                  <a:gd name="connsiteY6" fmla="*/ 1841491 h 3794636"/>
                  <a:gd name="connsiteX7" fmla="*/ 714787 w 3831020"/>
                  <a:gd name="connsiteY7" fmla="*/ 2483884 h 3794636"/>
                  <a:gd name="connsiteX8" fmla="*/ 778583 w 3831020"/>
                  <a:gd name="connsiteY8" fmla="*/ 2506511 h 3794636"/>
                  <a:gd name="connsiteX9" fmla="*/ 796571 w 3831020"/>
                  <a:gd name="connsiteY9" fmla="*/ 2019301 h 3794636"/>
                  <a:gd name="connsiteX10" fmla="*/ 808271 w 3831020"/>
                  <a:gd name="connsiteY10" fmla="*/ 1223975 h 3794636"/>
                  <a:gd name="connsiteX11" fmla="*/ 848493 w 3831020"/>
                  <a:gd name="connsiteY11" fmla="*/ 320 h 3794636"/>
                  <a:gd name="connsiteX12" fmla="*/ 897468 w 3831020"/>
                  <a:gd name="connsiteY12" fmla="*/ 1111160 h 3794636"/>
                  <a:gd name="connsiteX13" fmla="*/ 921086 w 3831020"/>
                  <a:gd name="connsiteY13" fmla="*/ 1859305 h 3794636"/>
                  <a:gd name="connsiteX14" fmla="*/ 944837 w 3831020"/>
                  <a:gd name="connsiteY14" fmla="*/ 2542137 h 3794636"/>
                  <a:gd name="connsiteX15" fmla="*/ 1518038 w 3831020"/>
                  <a:gd name="connsiteY15" fmla="*/ 3214828 h 3794636"/>
                  <a:gd name="connsiteX16" fmla="*/ 2736203 w 3831020"/>
                  <a:gd name="connsiteY16" fmla="*/ 3794255 h 3794636"/>
                  <a:gd name="connsiteX17" fmla="*/ 3831020 w 3831020"/>
                  <a:gd name="connsiteY17" fmla="*/ 3129985 h 3794636"/>
                  <a:gd name="connsiteX0" fmla="*/ 0 w 3831020"/>
                  <a:gd name="connsiteY0" fmla="*/ 3191793 h 3794632"/>
                  <a:gd name="connsiteX1" fmla="*/ 452011 w 3831020"/>
                  <a:gd name="connsiteY1" fmla="*/ 2589638 h 3794632"/>
                  <a:gd name="connsiteX2" fmla="*/ 541076 w 3831020"/>
                  <a:gd name="connsiteY2" fmla="*/ 2399633 h 3794632"/>
                  <a:gd name="connsiteX3" fmla="*/ 569335 w 3831020"/>
                  <a:gd name="connsiteY3" fmla="*/ 1579914 h 3794632"/>
                  <a:gd name="connsiteX4" fmla="*/ 602322 w 3831020"/>
                  <a:gd name="connsiteY4" fmla="*/ 201396 h 3794632"/>
                  <a:gd name="connsiteX5" fmla="*/ 636518 w 3831020"/>
                  <a:gd name="connsiteY5" fmla="*/ 1176329 h 3794632"/>
                  <a:gd name="connsiteX6" fmla="*/ 673398 w 3831020"/>
                  <a:gd name="connsiteY6" fmla="*/ 1841491 h 3794632"/>
                  <a:gd name="connsiteX7" fmla="*/ 714787 w 3831020"/>
                  <a:gd name="connsiteY7" fmla="*/ 2483884 h 3794632"/>
                  <a:gd name="connsiteX8" fmla="*/ 778583 w 3831020"/>
                  <a:gd name="connsiteY8" fmla="*/ 2506511 h 3794632"/>
                  <a:gd name="connsiteX9" fmla="*/ 796571 w 3831020"/>
                  <a:gd name="connsiteY9" fmla="*/ 2019301 h 3794632"/>
                  <a:gd name="connsiteX10" fmla="*/ 808271 w 3831020"/>
                  <a:gd name="connsiteY10" fmla="*/ 1223975 h 3794632"/>
                  <a:gd name="connsiteX11" fmla="*/ 848493 w 3831020"/>
                  <a:gd name="connsiteY11" fmla="*/ 320 h 3794632"/>
                  <a:gd name="connsiteX12" fmla="*/ 897468 w 3831020"/>
                  <a:gd name="connsiteY12" fmla="*/ 1111160 h 3794632"/>
                  <a:gd name="connsiteX13" fmla="*/ 921086 w 3831020"/>
                  <a:gd name="connsiteY13" fmla="*/ 1859305 h 3794632"/>
                  <a:gd name="connsiteX14" fmla="*/ 944837 w 3831020"/>
                  <a:gd name="connsiteY14" fmla="*/ 2542137 h 3794632"/>
                  <a:gd name="connsiteX15" fmla="*/ 1518038 w 3831020"/>
                  <a:gd name="connsiteY15" fmla="*/ 3214828 h 3794632"/>
                  <a:gd name="connsiteX16" fmla="*/ 2736203 w 3831020"/>
                  <a:gd name="connsiteY16" fmla="*/ 3794255 h 3794632"/>
                  <a:gd name="connsiteX17" fmla="*/ 3831020 w 3831020"/>
                  <a:gd name="connsiteY17" fmla="*/ 3129985 h 3794632"/>
                  <a:gd name="connsiteX0" fmla="*/ 0 w 3557385"/>
                  <a:gd name="connsiteY0" fmla="*/ 3012970 h 3794636"/>
                  <a:gd name="connsiteX1" fmla="*/ 178376 w 3557385"/>
                  <a:gd name="connsiteY1" fmla="*/ 2589638 h 3794636"/>
                  <a:gd name="connsiteX2" fmla="*/ 267441 w 3557385"/>
                  <a:gd name="connsiteY2" fmla="*/ 2399633 h 3794636"/>
                  <a:gd name="connsiteX3" fmla="*/ 295700 w 3557385"/>
                  <a:gd name="connsiteY3" fmla="*/ 1579914 h 3794636"/>
                  <a:gd name="connsiteX4" fmla="*/ 328687 w 3557385"/>
                  <a:gd name="connsiteY4" fmla="*/ 201396 h 3794636"/>
                  <a:gd name="connsiteX5" fmla="*/ 362883 w 3557385"/>
                  <a:gd name="connsiteY5" fmla="*/ 1176329 h 3794636"/>
                  <a:gd name="connsiteX6" fmla="*/ 399763 w 3557385"/>
                  <a:gd name="connsiteY6" fmla="*/ 1841491 h 3794636"/>
                  <a:gd name="connsiteX7" fmla="*/ 441152 w 3557385"/>
                  <a:gd name="connsiteY7" fmla="*/ 2483884 h 3794636"/>
                  <a:gd name="connsiteX8" fmla="*/ 504948 w 3557385"/>
                  <a:gd name="connsiteY8" fmla="*/ 2506511 h 3794636"/>
                  <a:gd name="connsiteX9" fmla="*/ 522936 w 3557385"/>
                  <a:gd name="connsiteY9" fmla="*/ 2019301 h 3794636"/>
                  <a:gd name="connsiteX10" fmla="*/ 534636 w 3557385"/>
                  <a:gd name="connsiteY10" fmla="*/ 1223975 h 3794636"/>
                  <a:gd name="connsiteX11" fmla="*/ 574858 w 3557385"/>
                  <a:gd name="connsiteY11" fmla="*/ 320 h 3794636"/>
                  <a:gd name="connsiteX12" fmla="*/ 623833 w 3557385"/>
                  <a:gd name="connsiteY12" fmla="*/ 1111160 h 3794636"/>
                  <a:gd name="connsiteX13" fmla="*/ 647451 w 3557385"/>
                  <a:gd name="connsiteY13" fmla="*/ 1859305 h 3794636"/>
                  <a:gd name="connsiteX14" fmla="*/ 671202 w 3557385"/>
                  <a:gd name="connsiteY14" fmla="*/ 2542137 h 3794636"/>
                  <a:gd name="connsiteX15" fmla="*/ 1244403 w 3557385"/>
                  <a:gd name="connsiteY15" fmla="*/ 3214828 h 3794636"/>
                  <a:gd name="connsiteX16" fmla="*/ 2462568 w 3557385"/>
                  <a:gd name="connsiteY16" fmla="*/ 3794255 h 3794636"/>
                  <a:gd name="connsiteX17" fmla="*/ 3557385 w 3557385"/>
                  <a:gd name="connsiteY17" fmla="*/ 3129985 h 3794636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7385" h="3794633">
                    <a:moveTo>
                      <a:pt x="0" y="3012970"/>
                    </a:moveTo>
                    <a:cubicBezTo>
                      <a:pt x="81786" y="2858358"/>
                      <a:pt x="106439" y="2848748"/>
                      <a:pt x="151013" y="2746525"/>
                    </a:cubicBezTo>
                    <a:cubicBezTo>
                      <a:pt x="195587" y="2644302"/>
                      <a:pt x="243326" y="2594068"/>
                      <a:pt x="267441" y="2399633"/>
                    </a:cubicBezTo>
                    <a:cubicBezTo>
                      <a:pt x="291556" y="2205198"/>
                      <a:pt x="285492" y="1946287"/>
                      <a:pt x="295700" y="1579914"/>
                    </a:cubicBezTo>
                    <a:cubicBezTo>
                      <a:pt x="305908" y="1213541"/>
                      <a:pt x="317490" y="268660"/>
                      <a:pt x="328687" y="201396"/>
                    </a:cubicBezTo>
                    <a:cubicBezTo>
                      <a:pt x="339884" y="134132"/>
                      <a:pt x="351037" y="902980"/>
                      <a:pt x="362883" y="1176329"/>
                    </a:cubicBezTo>
                    <a:cubicBezTo>
                      <a:pt x="374729" y="1449678"/>
                      <a:pt x="386718" y="1623565"/>
                      <a:pt x="399763" y="1841491"/>
                    </a:cubicBezTo>
                    <a:cubicBezTo>
                      <a:pt x="412808" y="2059417"/>
                      <a:pt x="423621" y="2373047"/>
                      <a:pt x="441152" y="2483884"/>
                    </a:cubicBezTo>
                    <a:cubicBezTo>
                      <a:pt x="458683" y="2594721"/>
                      <a:pt x="491317" y="2583942"/>
                      <a:pt x="504948" y="2506511"/>
                    </a:cubicBezTo>
                    <a:cubicBezTo>
                      <a:pt x="518579" y="2429081"/>
                      <a:pt x="517988" y="2233057"/>
                      <a:pt x="522936" y="2019301"/>
                    </a:cubicBezTo>
                    <a:cubicBezTo>
                      <a:pt x="527884" y="1805545"/>
                      <a:pt x="525982" y="1560472"/>
                      <a:pt x="534636" y="1223975"/>
                    </a:cubicBezTo>
                    <a:cubicBezTo>
                      <a:pt x="543290" y="887478"/>
                      <a:pt x="559992" y="19122"/>
                      <a:pt x="574858" y="320"/>
                    </a:cubicBezTo>
                    <a:cubicBezTo>
                      <a:pt x="589724" y="-18482"/>
                      <a:pt x="611734" y="801329"/>
                      <a:pt x="623833" y="1111160"/>
                    </a:cubicBezTo>
                    <a:cubicBezTo>
                      <a:pt x="635932" y="1420991"/>
                      <a:pt x="639556" y="1620809"/>
                      <a:pt x="647451" y="1859305"/>
                    </a:cubicBezTo>
                    <a:cubicBezTo>
                      <a:pt x="655346" y="2097801"/>
                      <a:pt x="653800" y="2495039"/>
                      <a:pt x="671202" y="2542137"/>
                    </a:cubicBezTo>
                    <a:cubicBezTo>
                      <a:pt x="688604" y="2589235"/>
                      <a:pt x="945842" y="3006142"/>
                      <a:pt x="1244403" y="3214828"/>
                    </a:cubicBezTo>
                    <a:cubicBezTo>
                      <a:pt x="1542964" y="3423514"/>
                      <a:pt x="2077071" y="3808395"/>
                      <a:pt x="2462568" y="3794255"/>
                    </a:cubicBezTo>
                    <a:cubicBezTo>
                      <a:pt x="2848065" y="3780115"/>
                      <a:pt x="3374916" y="3151285"/>
                      <a:pt x="3557385" y="3129985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Volný tvar 69">
                <a:extLst>
                  <a:ext uri="{FF2B5EF4-FFF2-40B4-BE49-F238E27FC236}">
                    <a16:creationId xmlns:a16="http://schemas.microsoft.com/office/drawing/2014/main" id="{EF819B3D-1B2A-49DD-8897-6251F989A1F5}"/>
                  </a:ext>
                </a:extLst>
              </p:cNvPr>
              <p:cNvSpPr/>
              <p:nvPr/>
            </p:nvSpPr>
            <p:spPr>
              <a:xfrm>
                <a:off x="2440009" y="10198162"/>
                <a:ext cx="10738056" cy="622439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066431 w 7054317"/>
                  <a:gd name="connsiteY9" fmla="*/ 614562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1432"/>
                  <a:gd name="connsiteX1" fmla="*/ 348717 w 7054317"/>
                  <a:gd name="connsiteY1" fmla="*/ 1145693 h 1231432"/>
                  <a:gd name="connsiteX2" fmla="*/ 1053567 w 7054317"/>
                  <a:gd name="connsiteY2" fmla="*/ 926618 h 1231432"/>
                  <a:gd name="connsiteX3" fmla="*/ 1920342 w 7054317"/>
                  <a:gd name="connsiteY3" fmla="*/ 545618 h 1231432"/>
                  <a:gd name="connsiteX4" fmla="*/ 2616981 w 7054317"/>
                  <a:gd name="connsiteY4" fmla="*/ 283891 h 1231432"/>
                  <a:gd name="connsiteX5" fmla="*/ 3132644 w 7054317"/>
                  <a:gd name="connsiteY5" fmla="*/ 38165 h 1231432"/>
                  <a:gd name="connsiteX6" fmla="*/ 3779030 w 7054317"/>
                  <a:gd name="connsiteY6" fmla="*/ 28657 h 1231432"/>
                  <a:gd name="connsiteX7" fmla="*/ 4525266 w 7054317"/>
                  <a:gd name="connsiteY7" fmla="*/ 309542 h 1231432"/>
                  <a:gd name="connsiteX8" fmla="*/ 4837363 w 7054317"/>
                  <a:gd name="connsiteY8" fmla="*/ 480209 h 1231432"/>
                  <a:gd name="connsiteX9" fmla="*/ 5066431 w 7054317"/>
                  <a:gd name="connsiteY9" fmla="*/ 614562 h 1231432"/>
                  <a:gd name="connsiteX10" fmla="*/ 5248803 w 7054317"/>
                  <a:gd name="connsiteY10" fmla="*/ 689854 h 1231432"/>
                  <a:gd name="connsiteX11" fmla="*/ 7054317 w 7054317"/>
                  <a:gd name="connsiteY11" fmla="*/ 1231418 h 1231432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248803 w 5698067"/>
                  <a:gd name="connsiteY10" fmla="*/ 689854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77700"/>
                  <a:gd name="connsiteY0" fmla="*/ 1131773 h 1156171"/>
                  <a:gd name="connsiteX1" fmla="*/ 385271 w 5577700"/>
                  <a:gd name="connsiteY1" fmla="*/ 1145693 h 1156171"/>
                  <a:gd name="connsiteX2" fmla="*/ 1090121 w 5577700"/>
                  <a:gd name="connsiteY2" fmla="*/ 926618 h 1156171"/>
                  <a:gd name="connsiteX3" fmla="*/ 1956896 w 5577700"/>
                  <a:gd name="connsiteY3" fmla="*/ 545618 h 1156171"/>
                  <a:gd name="connsiteX4" fmla="*/ 2653535 w 5577700"/>
                  <a:gd name="connsiteY4" fmla="*/ 283891 h 1156171"/>
                  <a:gd name="connsiteX5" fmla="*/ 3169198 w 5577700"/>
                  <a:gd name="connsiteY5" fmla="*/ 38165 h 1156171"/>
                  <a:gd name="connsiteX6" fmla="*/ 3815584 w 5577700"/>
                  <a:gd name="connsiteY6" fmla="*/ 28657 h 1156171"/>
                  <a:gd name="connsiteX7" fmla="*/ 4561820 w 5577700"/>
                  <a:gd name="connsiteY7" fmla="*/ 309542 h 1156171"/>
                  <a:gd name="connsiteX8" fmla="*/ 4873917 w 5577700"/>
                  <a:gd name="connsiteY8" fmla="*/ 480209 h 1156171"/>
                  <a:gd name="connsiteX9" fmla="*/ 5102985 w 5577700"/>
                  <a:gd name="connsiteY9" fmla="*/ 614562 h 1156171"/>
                  <a:gd name="connsiteX10" fmla="*/ 5386235 w 5577700"/>
                  <a:gd name="connsiteY10" fmla="*/ 762426 h 1156171"/>
                  <a:gd name="connsiteX11" fmla="*/ 5577700 w 5577700"/>
                  <a:gd name="connsiteY11" fmla="*/ 883076 h 1156171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1956896 w 5577700"/>
                  <a:gd name="connsiteY3" fmla="*/ 545618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2349855 w 5577700"/>
                  <a:gd name="connsiteY3" fmla="*/ 622863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3920 h 1154115"/>
                  <a:gd name="connsiteX1" fmla="*/ 385271 w 5577700"/>
                  <a:gd name="connsiteY1" fmla="*/ 1147840 h 1154115"/>
                  <a:gd name="connsiteX2" fmla="*/ 1565328 w 5577700"/>
                  <a:gd name="connsiteY2" fmla="*/ 993137 h 1154115"/>
                  <a:gd name="connsiteX3" fmla="*/ 2349855 w 5577700"/>
                  <a:gd name="connsiteY3" fmla="*/ 625010 h 1154115"/>
                  <a:gd name="connsiteX4" fmla="*/ 2891138 w 5577700"/>
                  <a:gd name="connsiteY4" fmla="*/ 324661 h 1154115"/>
                  <a:gd name="connsiteX5" fmla="*/ 3169198 w 5577700"/>
                  <a:gd name="connsiteY5" fmla="*/ 40312 h 1154115"/>
                  <a:gd name="connsiteX6" fmla="*/ 3815584 w 5577700"/>
                  <a:gd name="connsiteY6" fmla="*/ 30804 h 1154115"/>
                  <a:gd name="connsiteX7" fmla="*/ 4561820 w 5577700"/>
                  <a:gd name="connsiteY7" fmla="*/ 311689 h 1154115"/>
                  <a:gd name="connsiteX8" fmla="*/ 4873917 w 5577700"/>
                  <a:gd name="connsiteY8" fmla="*/ 482356 h 1154115"/>
                  <a:gd name="connsiteX9" fmla="*/ 5102985 w 5577700"/>
                  <a:gd name="connsiteY9" fmla="*/ 616709 h 1154115"/>
                  <a:gd name="connsiteX10" fmla="*/ 5386235 w 5577700"/>
                  <a:gd name="connsiteY10" fmla="*/ 764573 h 1154115"/>
                  <a:gd name="connsiteX11" fmla="*/ 5577700 w 5577700"/>
                  <a:gd name="connsiteY11" fmla="*/ 885223 h 1154115"/>
                  <a:gd name="connsiteX0" fmla="*/ 0 w 5577700"/>
                  <a:gd name="connsiteY0" fmla="*/ 1111350 h 1131545"/>
                  <a:gd name="connsiteX1" fmla="*/ 385271 w 5577700"/>
                  <a:gd name="connsiteY1" fmla="*/ 1125270 h 1131545"/>
                  <a:gd name="connsiteX2" fmla="*/ 1565328 w 5577700"/>
                  <a:gd name="connsiteY2" fmla="*/ 970567 h 1131545"/>
                  <a:gd name="connsiteX3" fmla="*/ 2349855 w 5577700"/>
                  <a:gd name="connsiteY3" fmla="*/ 602440 h 1131545"/>
                  <a:gd name="connsiteX4" fmla="*/ 2891138 w 5577700"/>
                  <a:gd name="connsiteY4" fmla="*/ 302091 h 1131545"/>
                  <a:gd name="connsiteX5" fmla="*/ 3415940 w 5577700"/>
                  <a:gd name="connsiteY5" fmla="*/ 94987 h 1131545"/>
                  <a:gd name="connsiteX6" fmla="*/ 3815584 w 5577700"/>
                  <a:gd name="connsiteY6" fmla="*/ 8234 h 1131545"/>
                  <a:gd name="connsiteX7" fmla="*/ 4561820 w 5577700"/>
                  <a:gd name="connsiteY7" fmla="*/ 289119 h 1131545"/>
                  <a:gd name="connsiteX8" fmla="*/ 4873917 w 5577700"/>
                  <a:gd name="connsiteY8" fmla="*/ 459786 h 1131545"/>
                  <a:gd name="connsiteX9" fmla="*/ 5102985 w 5577700"/>
                  <a:gd name="connsiteY9" fmla="*/ 594139 h 1131545"/>
                  <a:gd name="connsiteX10" fmla="*/ 5386235 w 5577700"/>
                  <a:gd name="connsiteY10" fmla="*/ 742003 h 1131545"/>
                  <a:gd name="connsiteX11" fmla="*/ 5577700 w 5577700"/>
                  <a:gd name="connsiteY11" fmla="*/ 862653 h 1131545"/>
                  <a:gd name="connsiteX0" fmla="*/ 0 w 5577700"/>
                  <a:gd name="connsiteY0" fmla="*/ 1065917 h 1086112"/>
                  <a:gd name="connsiteX1" fmla="*/ 385271 w 5577700"/>
                  <a:gd name="connsiteY1" fmla="*/ 1079837 h 1086112"/>
                  <a:gd name="connsiteX2" fmla="*/ 1565328 w 5577700"/>
                  <a:gd name="connsiteY2" fmla="*/ 925134 h 1086112"/>
                  <a:gd name="connsiteX3" fmla="*/ 2349855 w 5577700"/>
                  <a:gd name="connsiteY3" fmla="*/ 557007 h 1086112"/>
                  <a:gd name="connsiteX4" fmla="*/ 2891138 w 5577700"/>
                  <a:gd name="connsiteY4" fmla="*/ 256658 h 1086112"/>
                  <a:gd name="connsiteX5" fmla="*/ 3415940 w 5577700"/>
                  <a:gd name="connsiteY5" fmla="*/ 49554 h 1086112"/>
                  <a:gd name="connsiteX6" fmla="*/ 4062325 w 5577700"/>
                  <a:gd name="connsiteY6" fmla="*/ 14298 h 1086112"/>
                  <a:gd name="connsiteX7" fmla="*/ 4561820 w 5577700"/>
                  <a:gd name="connsiteY7" fmla="*/ 243686 h 1086112"/>
                  <a:gd name="connsiteX8" fmla="*/ 4873917 w 5577700"/>
                  <a:gd name="connsiteY8" fmla="*/ 414353 h 1086112"/>
                  <a:gd name="connsiteX9" fmla="*/ 5102985 w 5577700"/>
                  <a:gd name="connsiteY9" fmla="*/ 548706 h 1086112"/>
                  <a:gd name="connsiteX10" fmla="*/ 5386235 w 5577700"/>
                  <a:gd name="connsiteY10" fmla="*/ 696570 h 1086112"/>
                  <a:gd name="connsiteX11" fmla="*/ 5577700 w 5577700"/>
                  <a:gd name="connsiteY11" fmla="*/ 817220 h 1086112"/>
                  <a:gd name="connsiteX0" fmla="*/ 0 w 7085567"/>
                  <a:gd name="connsiteY0" fmla="*/ 930207 h 1079840"/>
                  <a:gd name="connsiteX1" fmla="*/ 1893138 w 7085567"/>
                  <a:gd name="connsiteY1" fmla="*/ 1079837 h 1079840"/>
                  <a:gd name="connsiteX2" fmla="*/ 3073195 w 7085567"/>
                  <a:gd name="connsiteY2" fmla="*/ 925134 h 1079840"/>
                  <a:gd name="connsiteX3" fmla="*/ 3857722 w 7085567"/>
                  <a:gd name="connsiteY3" fmla="*/ 557007 h 1079840"/>
                  <a:gd name="connsiteX4" fmla="*/ 4399005 w 7085567"/>
                  <a:gd name="connsiteY4" fmla="*/ 256658 h 1079840"/>
                  <a:gd name="connsiteX5" fmla="*/ 4923807 w 7085567"/>
                  <a:gd name="connsiteY5" fmla="*/ 49554 h 1079840"/>
                  <a:gd name="connsiteX6" fmla="*/ 5570192 w 7085567"/>
                  <a:gd name="connsiteY6" fmla="*/ 14298 h 1079840"/>
                  <a:gd name="connsiteX7" fmla="*/ 6069687 w 7085567"/>
                  <a:gd name="connsiteY7" fmla="*/ 243686 h 1079840"/>
                  <a:gd name="connsiteX8" fmla="*/ 6381784 w 7085567"/>
                  <a:gd name="connsiteY8" fmla="*/ 414353 h 1079840"/>
                  <a:gd name="connsiteX9" fmla="*/ 6610852 w 7085567"/>
                  <a:gd name="connsiteY9" fmla="*/ 548706 h 1079840"/>
                  <a:gd name="connsiteX10" fmla="*/ 6894102 w 7085567"/>
                  <a:gd name="connsiteY10" fmla="*/ 696570 h 1079840"/>
                  <a:gd name="connsiteX11" fmla="*/ 7085567 w 7085567"/>
                  <a:gd name="connsiteY11" fmla="*/ 817220 h 1079840"/>
                  <a:gd name="connsiteX0" fmla="*/ 0 w 7204369"/>
                  <a:gd name="connsiteY0" fmla="*/ 913243 h 1079879"/>
                  <a:gd name="connsiteX1" fmla="*/ 2011940 w 7204369"/>
                  <a:gd name="connsiteY1" fmla="*/ 1079837 h 1079879"/>
                  <a:gd name="connsiteX2" fmla="*/ 3191997 w 7204369"/>
                  <a:gd name="connsiteY2" fmla="*/ 925134 h 1079879"/>
                  <a:gd name="connsiteX3" fmla="*/ 3976524 w 7204369"/>
                  <a:gd name="connsiteY3" fmla="*/ 557007 h 1079879"/>
                  <a:gd name="connsiteX4" fmla="*/ 4517807 w 7204369"/>
                  <a:gd name="connsiteY4" fmla="*/ 256658 h 1079879"/>
                  <a:gd name="connsiteX5" fmla="*/ 5042609 w 7204369"/>
                  <a:gd name="connsiteY5" fmla="*/ 49554 h 1079879"/>
                  <a:gd name="connsiteX6" fmla="*/ 5688994 w 7204369"/>
                  <a:gd name="connsiteY6" fmla="*/ 14298 h 1079879"/>
                  <a:gd name="connsiteX7" fmla="*/ 6188489 w 7204369"/>
                  <a:gd name="connsiteY7" fmla="*/ 243686 h 1079879"/>
                  <a:gd name="connsiteX8" fmla="*/ 6500586 w 7204369"/>
                  <a:gd name="connsiteY8" fmla="*/ 414353 h 1079879"/>
                  <a:gd name="connsiteX9" fmla="*/ 6729654 w 7204369"/>
                  <a:gd name="connsiteY9" fmla="*/ 548706 h 1079879"/>
                  <a:gd name="connsiteX10" fmla="*/ 7012904 w 7204369"/>
                  <a:gd name="connsiteY10" fmla="*/ 696570 h 1079879"/>
                  <a:gd name="connsiteX11" fmla="*/ 7204369 w 7204369"/>
                  <a:gd name="connsiteY11" fmla="*/ 817220 h 1079879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7012904 w 7204369"/>
                  <a:gd name="connsiteY10" fmla="*/ 696570 h 1079878"/>
                  <a:gd name="connsiteX11" fmla="*/ 7204369 w 7204369"/>
                  <a:gd name="connsiteY11" fmla="*/ 817220 h 1079878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6711331 w 7204369"/>
                  <a:gd name="connsiteY10" fmla="*/ 509968 h 1079878"/>
                  <a:gd name="connsiteX11" fmla="*/ 7204369 w 7204369"/>
                  <a:gd name="connsiteY11" fmla="*/ 817220 h 1079878"/>
                  <a:gd name="connsiteX0" fmla="*/ 0 w 6811410"/>
                  <a:gd name="connsiteY0" fmla="*/ 913243 h 1079878"/>
                  <a:gd name="connsiteX1" fmla="*/ 2011940 w 6811410"/>
                  <a:gd name="connsiteY1" fmla="*/ 1079837 h 1079878"/>
                  <a:gd name="connsiteX2" fmla="*/ 3191997 w 6811410"/>
                  <a:gd name="connsiteY2" fmla="*/ 925134 h 1079878"/>
                  <a:gd name="connsiteX3" fmla="*/ 3976524 w 6811410"/>
                  <a:gd name="connsiteY3" fmla="*/ 557007 h 1079878"/>
                  <a:gd name="connsiteX4" fmla="*/ 4517807 w 6811410"/>
                  <a:gd name="connsiteY4" fmla="*/ 256658 h 1079878"/>
                  <a:gd name="connsiteX5" fmla="*/ 5042609 w 6811410"/>
                  <a:gd name="connsiteY5" fmla="*/ 49554 h 1079878"/>
                  <a:gd name="connsiteX6" fmla="*/ 5688994 w 6811410"/>
                  <a:gd name="connsiteY6" fmla="*/ 14298 h 1079878"/>
                  <a:gd name="connsiteX7" fmla="*/ 6188489 w 6811410"/>
                  <a:gd name="connsiteY7" fmla="*/ 243686 h 1079878"/>
                  <a:gd name="connsiteX8" fmla="*/ 6500586 w 6811410"/>
                  <a:gd name="connsiteY8" fmla="*/ 414353 h 1079878"/>
                  <a:gd name="connsiteX9" fmla="*/ 6610852 w 6811410"/>
                  <a:gd name="connsiteY9" fmla="*/ 463886 h 1079878"/>
                  <a:gd name="connsiteX10" fmla="*/ 6711331 w 6811410"/>
                  <a:gd name="connsiteY10" fmla="*/ 509968 h 1079878"/>
                  <a:gd name="connsiteX11" fmla="*/ 6811410 w 6811410"/>
                  <a:gd name="connsiteY11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598912 w 4799470"/>
                  <a:gd name="connsiteY8" fmla="*/ 463886 h 1079878"/>
                  <a:gd name="connsiteX9" fmla="*/ 4699391 w 4799470"/>
                  <a:gd name="connsiteY9" fmla="*/ 509968 h 1079878"/>
                  <a:gd name="connsiteX10" fmla="*/ 4799470 w 4799470"/>
                  <a:gd name="connsiteY10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699391 w 4799470"/>
                  <a:gd name="connsiteY8" fmla="*/ 509968 h 1079878"/>
                  <a:gd name="connsiteX9" fmla="*/ 4799470 w 4799470"/>
                  <a:gd name="connsiteY9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799470 w 4799470"/>
                  <a:gd name="connsiteY8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799470 w 4799470"/>
                  <a:gd name="connsiteY7" fmla="*/ 562763 h 1079878"/>
                  <a:gd name="connsiteX0" fmla="*/ 0 w 4799470"/>
                  <a:gd name="connsiteY0" fmla="*/ 1070066 h 1070107"/>
                  <a:gd name="connsiteX1" fmla="*/ 1180057 w 4799470"/>
                  <a:gd name="connsiteY1" fmla="*/ 915363 h 1070107"/>
                  <a:gd name="connsiteX2" fmla="*/ 1964584 w 4799470"/>
                  <a:gd name="connsiteY2" fmla="*/ 547236 h 1070107"/>
                  <a:gd name="connsiteX3" fmla="*/ 2505867 w 4799470"/>
                  <a:gd name="connsiteY3" fmla="*/ 246887 h 1070107"/>
                  <a:gd name="connsiteX4" fmla="*/ 3030669 w 4799470"/>
                  <a:gd name="connsiteY4" fmla="*/ 39783 h 1070107"/>
                  <a:gd name="connsiteX5" fmla="*/ 3677054 w 4799470"/>
                  <a:gd name="connsiteY5" fmla="*/ 4527 h 1070107"/>
                  <a:gd name="connsiteX6" fmla="*/ 4183244 w 4799470"/>
                  <a:gd name="connsiteY6" fmla="*/ 100814 h 1070107"/>
                  <a:gd name="connsiteX7" fmla="*/ 4799470 w 4799470"/>
                  <a:gd name="connsiteY7" fmla="*/ 552992 h 1070107"/>
                  <a:gd name="connsiteX0" fmla="*/ 0 w 4806164"/>
                  <a:gd name="connsiteY0" fmla="*/ 1070064 h 1070105"/>
                  <a:gd name="connsiteX1" fmla="*/ 1180057 w 4806164"/>
                  <a:gd name="connsiteY1" fmla="*/ 915361 h 1070105"/>
                  <a:gd name="connsiteX2" fmla="*/ 1964584 w 4806164"/>
                  <a:gd name="connsiteY2" fmla="*/ 547234 h 1070105"/>
                  <a:gd name="connsiteX3" fmla="*/ 2505867 w 4806164"/>
                  <a:gd name="connsiteY3" fmla="*/ 246885 h 1070105"/>
                  <a:gd name="connsiteX4" fmla="*/ 3030669 w 4806164"/>
                  <a:gd name="connsiteY4" fmla="*/ 39781 h 1070105"/>
                  <a:gd name="connsiteX5" fmla="*/ 3677054 w 4806164"/>
                  <a:gd name="connsiteY5" fmla="*/ 4525 h 1070105"/>
                  <a:gd name="connsiteX6" fmla="*/ 4183244 w 4806164"/>
                  <a:gd name="connsiteY6" fmla="*/ 100812 h 1070105"/>
                  <a:gd name="connsiteX7" fmla="*/ 4806164 w 4806164"/>
                  <a:gd name="connsiteY7" fmla="*/ 172699 h 1070105"/>
                  <a:gd name="connsiteX0" fmla="*/ 0 w 4806164"/>
                  <a:gd name="connsiteY0" fmla="*/ 1078525 h 1078566"/>
                  <a:gd name="connsiteX1" fmla="*/ 1180057 w 4806164"/>
                  <a:gd name="connsiteY1" fmla="*/ 923822 h 1078566"/>
                  <a:gd name="connsiteX2" fmla="*/ 1964584 w 4806164"/>
                  <a:gd name="connsiteY2" fmla="*/ 555695 h 1078566"/>
                  <a:gd name="connsiteX3" fmla="*/ 2505867 w 4806164"/>
                  <a:gd name="connsiteY3" fmla="*/ 255346 h 1078566"/>
                  <a:gd name="connsiteX4" fmla="*/ 3030669 w 4806164"/>
                  <a:gd name="connsiteY4" fmla="*/ 48242 h 1078566"/>
                  <a:gd name="connsiteX5" fmla="*/ 3677054 w 4806164"/>
                  <a:gd name="connsiteY5" fmla="*/ 12986 h 1078566"/>
                  <a:gd name="connsiteX6" fmla="*/ 4210022 w 4806164"/>
                  <a:gd name="connsiteY6" fmla="*/ 14200 h 1078566"/>
                  <a:gd name="connsiteX7" fmla="*/ 4806164 w 4806164"/>
                  <a:gd name="connsiteY7" fmla="*/ 181160 h 1078566"/>
                  <a:gd name="connsiteX0" fmla="*/ 0 w 6760972"/>
                  <a:gd name="connsiteY0" fmla="*/ 1097540 h 1097572"/>
                  <a:gd name="connsiteX1" fmla="*/ 3134865 w 6760972"/>
                  <a:gd name="connsiteY1" fmla="*/ 923822 h 1097572"/>
                  <a:gd name="connsiteX2" fmla="*/ 3919392 w 6760972"/>
                  <a:gd name="connsiteY2" fmla="*/ 555695 h 1097572"/>
                  <a:gd name="connsiteX3" fmla="*/ 4460675 w 6760972"/>
                  <a:gd name="connsiteY3" fmla="*/ 255346 h 1097572"/>
                  <a:gd name="connsiteX4" fmla="*/ 4985477 w 6760972"/>
                  <a:gd name="connsiteY4" fmla="*/ 48242 h 1097572"/>
                  <a:gd name="connsiteX5" fmla="*/ 5631862 w 6760972"/>
                  <a:gd name="connsiteY5" fmla="*/ 12986 h 1097572"/>
                  <a:gd name="connsiteX6" fmla="*/ 6164830 w 6760972"/>
                  <a:gd name="connsiteY6" fmla="*/ 14200 h 1097572"/>
                  <a:gd name="connsiteX7" fmla="*/ 6760972 w 6760972"/>
                  <a:gd name="connsiteY7" fmla="*/ 181160 h 1097572"/>
                  <a:gd name="connsiteX0" fmla="*/ 0 w 6760972"/>
                  <a:gd name="connsiteY0" fmla="*/ 1097540 h 1097567"/>
                  <a:gd name="connsiteX1" fmla="*/ 3067920 w 6760972"/>
                  <a:gd name="connsiteY1" fmla="*/ 904808 h 1097567"/>
                  <a:gd name="connsiteX2" fmla="*/ 3919392 w 6760972"/>
                  <a:gd name="connsiteY2" fmla="*/ 555695 h 1097567"/>
                  <a:gd name="connsiteX3" fmla="*/ 4460675 w 6760972"/>
                  <a:gd name="connsiteY3" fmla="*/ 255346 h 1097567"/>
                  <a:gd name="connsiteX4" fmla="*/ 4985477 w 6760972"/>
                  <a:gd name="connsiteY4" fmla="*/ 48242 h 1097567"/>
                  <a:gd name="connsiteX5" fmla="*/ 5631862 w 6760972"/>
                  <a:gd name="connsiteY5" fmla="*/ 12986 h 1097567"/>
                  <a:gd name="connsiteX6" fmla="*/ 6164830 w 6760972"/>
                  <a:gd name="connsiteY6" fmla="*/ 14200 h 1097567"/>
                  <a:gd name="connsiteX7" fmla="*/ 6760972 w 6760972"/>
                  <a:gd name="connsiteY7" fmla="*/ 181160 h 1097567"/>
                  <a:gd name="connsiteX0" fmla="*/ 0 w 6760972"/>
                  <a:gd name="connsiteY0" fmla="*/ 1097540 h 1097560"/>
                  <a:gd name="connsiteX1" fmla="*/ 3067920 w 6760972"/>
                  <a:gd name="connsiteY1" fmla="*/ 904808 h 1097560"/>
                  <a:gd name="connsiteX2" fmla="*/ 3919392 w 6760972"/>
                  <a:gd name="connsiteY2" fmla="*/ 555695 h 1097560"/>
                  <a:gd name="connsiteX3" fmla="*/ 4460675 w 6760972"/>
                  <a:gd name="connsiteY3" fmla="*/ 255346 h 1097560"/>
                  <a:gd name="connsiteX4" fmla="*/ 4985477 w 6760972"/>
                  <a:gd name="connsiteY4" fmla="*/ 48242 h 1097560"/>
                  <a:gd name="connsiteX5" fmla="*/ 5631862 w 6760972"/>
                  <a:gd name="connsiteY5" fmla="*/ 12986 h 1097560"/>
                  <a:gd name="connsiteX6" fmla="*/ 6164830 w 6760972"/>
                  <a:gd name="connsiteY6" fmla="*/ 14200 h 1097560"/>
                  <a:gd name="connsiteX7" fmla="*/ 6760972 w 6760972"/>
                  <a:gd name="connsiteY7" fmla="*/ 181160 h 1097560"/>
                  <a:gd name="connsiteX0" fmla="*/ 0 w 6760972"/>
                  <a:gd name="connsiteY0" fmla="*/ 1097540 h 1097556"/>
                  <a:gd name="connsiteX1" fmla="*/ 2512273 w 6760972"/>
                  <a:gd name="connsiteY1" fmla="*/ 866779 h 1097556"/>
                  <a:gd name="connsiteX2" fmla="*/ 3919392 w 6760972"/>
                  <a:gd name="connsiteY2" fmla="*/ 555695 h 1097556"/>
                  <a:gd name="connsiteX3" fmla="*/ 4460675 w 6760972"/>
                  <a:gd name="connsiteY3" fmla="*/ 255346 h 1097556"/>
                  <a:gd name="connsiteX4" fmla="*/ 4985477 w 6760972"/>
                  <a:gd name="connsiteY4" fmla="*/ 48242 h 1097556"/>
                  <a:gd name="connsiteX5" fmla="*/ 5631862 w 6760972"/>
                  <a:gd name="connsiteY5" fmla="*/ 12986 h 1097556"/>
                  <a:gd name="connsiteX6" fmla="*/ 6164830 w 6760972"/>
                  <a:gd name="connsiteY6" fmla="*/ 14200 h 1097556"/>
                  <a:gd name="connsiteX7" fmla="*/ 6760972 w 6760972"/>
                  <a:gd name="connsiteY7" fmla="*/ 181160 h 1097556"/>
                  <a:gd name="connsiteX0" fmla="*/ 0 w 6760972"/>
                  <a:gd name="connsiteY0" fmla="*/ 1097540 h 1099527"/>
                  <a:gd name="connsiteX1" fmla="*/ 2539051 w 6760972"/>
                  <a:gd name="connsiteY1" fmla="*/ 1056923 h 1099527"/>
                  <a:gd name="connsiteX2" fmla="*/ 3919392 w 6760972"/>
                  <a:gd name="connsiteY2" fmla="*/ 555695 h 1099527"/>
                  <a:gd name="connsiteX3" fmla="*/ 4460675 w 6760972"/>
                  <a:gd name="connsiteY3" fmla="*/ 255346 h 1099527"/>
                  <a:gd name="connsiteX4" fmla="*/ 4985477 w 6760972"/>
                  <a:gd name="connsiteY4" fmla="*/ 48242 h 1099527"/>
                  <a:gd name="connsiteX5" fmla="*/ 5631862 w 6760972"/>
                  <a:gd name="connsiteY5" fmla="*/ 12986 h 1099527"/>
                  <a:gd name="connsiteX6" fmla="*/ 6164830 w 6760972"/>
                  <a:gd name="connsiteY6" fmla="*/ 14200 h 1099527"/>
                  <a:gd name="connsiteX7" fmla="*/ 6760972 w 6760972"/>
                  <a:gd name="connsiteY7" fmla="*/ 181160 h 1099527"/>
                  <a:gd name="connsiteX0" fmla="*/ 0 w 6760972"/>
                  <a:gd name="connsiteY0" fmla="*/ 1097540 h 1099529"/>
                  <a:gd name="connsiteX1" fmla="*/ 2739888 w 6760972"/>
                  <a:gd name="connsiteY1" fmla="*/ 1056924 h 1099529"/>
                  <a:gd name="connsiteX2" fmla="*/ 3919392 w 6760972"/>
                  <a:gd name="connsiteY2" fmla="*/ 555695 h 1099529"/>
                  <a:gd name="connsiteX3" fmla="*/ 4460675 w 6760972"/>
                  <a:gd name="connsiteY3" fmla="*/ 255346 h 1099529"/>
                  <a:gd name="connsiteX4" fmla="*/ 4985477 w 6760972"/>
                  <a:gd name="connsiteY4" fmla="*/ 48242 h 1099529"/>
                  <a:gd name="connsiteX5" fmla="*/ 5631862 w 6760972"/>
                  <a:gd name="connsiteY5" fmla="*/ 12986 h 1099529"/>
                  <a:gd name="connsiteX6" fmla="*/ 6164830 w 6760972"/>
                  <a:gd name="connsiteY6" fmla="*/ 14200 h 1099529"/>
                  <a:gd name="connsiteX7" fmla="*/ 6760972 w 6760972"/>
                  <a:gd name="connsiteY7" fmla="*/ 181160 h 1099529"/>
                  <a:gd name="connsiteX0" fmla="*/ 0 w 6760972"/>
                  <a:gd name="connsiteY0" fmla="*/ 1097540 h 1113127"/>
                  <a:gd name="connsiteX1" fmla="*/ 2739888 w 6760972"/>
                  <a:gd name="connsiteY1" fmla="*/ 1056924 h 1113127"/>
                  <a:gd name="connsiteX2" fmla="*/ 3852446 w 6760972"/>
                  <a:gd name="connsiteY2" fmla="*/ 536682 h 1113127"/>
                  <a:gd name="connsiteX3" fmla="*/ 4460675 w 6760972"/>
                  <a:gd name="connsiteY3" fmla="*/ 255346 h 1113127"/>
                  <a:gd name="connsiteX4" fmla="*/ 4985477 w 6760972"/>
                  <a:gd name="connsiteY4" fmla="*/ 48242 h 1113127"/>
                  <a:gd name="connsiteX5" fmla="*/ 5631862 w 6760972"/>
                  <a:gd name="connsiteY5" fmla="*/ 12986 h 1113127"/>
                  <a:gd name="connsiteX6" fmla="*/ 6164830 w 6760972"/>
                  <a:gd name="connsiteY6" fmla="*/ 14200 h 1113127"/>
                  <a:gd name="connsiteX7" fmla="*/ 6760972 w 6760972"/>
                  <a:gd name="connsiteY7" fmla="*/ 181160 h 111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0972" h="1113127">
                    <a:moveTo>
                      <a:pt x="0" y="1097540"/>
                    </a:moveTo>
                    <a:cubicBezTo>
                      <a:pt x="531999" y="1099522"/>
                      <a:pt x="2097814" y="1150400"/>
                      <a:pt x="2739888" y="1056924"/>
                    </a:cubicBezTo>
                    <a:cubicBezTo>
                      <a:pt x="3381962" y="963448"/>
                      <a:pt x="3565648" y="670278"/>
                      <a:pt x="3852446" y="536682"/>
                    </a:cubicBezTo>
                    <a:cubicBezTo>
                      <a:pt x="4139244" y="403086"/>
                      <a:pt x="4271837" y="336753"/>
                      <a:pt x="4460675" y="255346"/>
                    </a:cubicBezTo>
                    <a:cubicBezTo>
                      <a:pt x="4649513" y="173939"/>
                      <a:pt x="4790279" y="88635"/>
                      <a:pt x="4985477" y="48242"/>
                    </a:cubicBezTo>
                    <a:cubicBezTo>
                      <a:pt x="5180675" y="7849"/>
                      <a:pt x="5435303" y="18660"/>
                      <a:pt x="5631862" y="12986"/>
                    </a:cubicBezTo>
                    <a:cubicBezTo>
                      <a:pt x="5828421" y="7312"/>
                      <a:pt x="5976645" y="-13829"/>
                      <a:pt x="6164830" y="14200"/>
                    </a:cubicBezTo>
                    <a:cubicBezTo>
                      <a:pt x="6353015" y="42229"/>
                      <a:pt x="6631197" y="114686"/>
                      <a:pt x="6760972" y="18116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CFB3FC54-9EEA-47C3-B639-257586B99920}"/>
                </a:ext>
              </a:extLst>
            </p:cNvPr>
            <p:cNvSpPr txBox="1"/>
            <p:nvPr/>
          </p:nvSpPr>
          <p:spPr>
            <a:xfrm>
              <a:off x="8857084" y="4160367"/>
              <a:ext cx="5112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EML: cca 200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Vrchol kontrakce cca 500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od AP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Trvání kontrakce cca 1000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ms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085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195980" y="6373638"/>
            <a:ext cx="7920000" cy="252000"/>
          </a:xfrm>
        </p:spPr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208800" y="6057138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04067" y="346075"/>
            <a:ext cx="8772974" cy="6563644"/>
            <a:chOff x="79375" y="41275"/>
            <a:chExt cx="8741097" cy="6563644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9375" y="304800"/>
              <a:ext cx="4416425" cy="3124200"/>
              <a:chOff x="50" y="192"/>
              <a:chExt cx="2782" cy="1968"/>
            </a:xfrm>
          </p:grpSpPr>
          <p:sp>
            <p:nvSpPr>
              <p:cNvPr id="36" name="Line 2"/>
              <p:cNvSpPr>
                <a:spLocks noChangeShapeType="1"/>
              </p:cNvSpPr>
              <p:nvPr/>
            </p:nvSpPr>
            <p:spPr bwMode="auto">
              <a:xfrm>
                <a:off x="576" y="192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576" y="32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76" y="8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576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50" y="240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50mV</a:t>
                </a:r>
                <a:endParaRPr lang="en-GB" altLang="cs-CZ" sz="1800"/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98" y="1632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-100</a:t>
                </a:r>
                <a:endParaRPr lang="en-GB" altLang="cs-CZ" sz="1800"/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134" y="1200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-50</a:t>
                </a:r>
                <a:endParaRPr lang="en-GB" altLang="cs-CZ" sz="1800"/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194" y="72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0</a:t>
                </a:r>
                <a:endParaRPr lang="en-GB" altLang="cs-CZ" sz="1800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2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576" y="1440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816" y="336"/>
                <a:ext cx="96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Arc 20"/>
              <p:cNvSpPr>
                <a:spLocks/>
              </p:cNvSpPr>
              <p:nvPr/>
            </p:nvSpPr>
            <p:spPr bwMode="auto">
              <a:xfrm rot="5400000" flipH="1" flipV="1">
                <a:off x="690" y="1518"/>
                <a:ext cx="455" cy="300"/>
              </a:xfrm>
              <a:custGeom>
                <a:avLst/>
                <a:gdLst>
                  <a:gd name="T0" fmla="*/ 259 w 13733"/>
                  <a:gd name="T1" fmla="*/ 0 h 20135"/>
                  <a:gd name="T2" fmla="*/ 455 w 13733"/>
                  <a:gd name="T3" fmla="*/ 52 h 20135"/>
                  <a:gd name="T4" fmla="*/ 0 w 13733"/>
                  <a:gd name="T5" fmla="*/ 300 h 20135"/>
                  <a:gd name="T6" fmla="*/ 0 60000 65536"/>
                  <a:gd name="T7" fmla="*/ 0 60000 65536"/>
                  <a:gd name="T8" fmla="*/ 0 60000 65536"/>
                  <a:gd name="T9" fmla="*/ 0 w 13733"/>
                  <a:gd name="T10" fmla="*/ 0 h 20135"/>
                  <a:gd name="T11" fmla="*/ 13733 w 13733"/>
                  <a:gd name="T12" fmla="*/ 20135 h 20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33" h="20135" fill="none" extrusionOk="0">
                    <a:moveTo>
                      <a:pt x="7819" y="-1"/>
                    </a:moveTo>
                    <a:cubicBezTo>
                      <a:pt x="9961" y="832"/>
                      <a:pt x="11958" y="2000"/>
                      <a:pt x="13732" y="3462"/>
                    </a:cubicBezTo>
                  </a:path>
                  <a:path w="13733" h="20135" stroke="0" extrusionOk="0">
                    <a:moveTo>
                      <a:pt x="7819" y="-1"/>
                    </a:moveTo>
                    <a:cubicBezTo>
                      <a:pt x="9961" y="832"/>
                      <a:pt x="11958" y="2000"/>
                      <a:pt x="13732" y="3462"/>
                    </a:cubicBezTo>
                    <a:lnTo>
                      <a:pt x="0" y="20135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912" y="336"/>
                <a:ext cx="288" cy="1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Arc 22"/>
              <p:cNvSpPr>
                <a:spLocks/>
              </p:cNvSpPr>
              <p:nvPr/>
            </p:nvSpPr>
            <p:spPr bwMode="auto">
              <a:xfrm rot="5400000">
                <a:off x="1370" y="1464"/>
                <a:ext cx="144" cy="481"/>
              </a:xfrm>
              <a:custGeom>
                <a:avLst/>
                <a:gdLst>
                  <a:gd name="T0" fmla="*/ 1 w 22720"/>
                  <a:gd name="T1" fmla="*/ 0 h 43200"/>
                  <a:gd name="T2" fmla="*/ 0 w 22720"/>
                  <a:gd name="T3" fmla="*/ 481 h 43200"/>
                  <a:gd name="T4" fmla="*/ 7 w 22720"/>
                  <a:gd name="T5" fmla="*/ 241 h 43200"/>
                  <a:gd name="T6" fmla="*/ 0 60000 65536"/>
                  <a:gd name="T7" fmla="*/ 0 60000 65536"/>
                  <a:gd name="T8" fmla="*/ 0 60000 65536"/>
                  <a:gd name="T9" fmla="*/ 0 w 22720"/>
                  <a:gd name="T10" fmla="*/ 0 h 43200"/>
                  <a:gd name="T11" fmla="*/ 22720 w 2272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20" h="43200" fill="none" extrusionOk="0">
                    <a:moveTo>
                      <a:pt x="167" y="20"/>
                    </a:moveTo>
                    <a:cubicBezTo>
                      <a:pt x="485" y="6"/>
                      <a:pt x="802" y="-1"/>
                      <a:pt x="1120" y="0"/>
                    </a:cubicBezTo>
                    <a:cubicBezTo>
                      <a:pt x="13049" y="0"/>
                      <a:pt x="22720" y="9670"/>
                      <a:pt x="22720" y="21600"/>
                    </a:cubicBezTo>
                    <a:cubicBezTo>
                      <a:pt x="22720" y="33529"/>
                      <a:pt x="13049" y="43200"/>
                      <a:pt x="1120" y="43200"/>
                    </a:cubicBezTo>
                    <a:cubicBezTo>
                      <a:pt x="746" y="43200"/>
                      <a:pt x="373" y="43190"/>
                      <a:pt x="0" y="43170"/>
                    </a:cubicBezTo>
                  </a:path>
                  <a:path w="22720" h="43200" stroke="0" extrusionOk="0">
                    <a:moveTo>
                      <a:pt x="167" y="20"/>
                    </a:moveTo>
                    <a:cubicBezTo>
                      <a:pt x="485" y="6"/>
                      <a:pt x="802" y="-1"/>
                      <a:pt x="1120" y="0"/>
                    </a:cubicBezTo>
                    <a:cubicBezTo>
                      <a:pt x="13049" y="0"/>
                      <a:pt x="22720" y="9670"/>
                      <a:pt x="22720" y="21600"/>
                    </a:cubicBezTo>
                    <a:cubicBezTo>
                      <a:pt x="22720" y="33529"/>
                      <a:pt x="13049" y="43200"/>
                      <a:pt x="1120" y="43200"/>
                    </a:cubicBezTo>
                    <a:cubicBezTo>
                      <a:pt x="746" y="43200"/>
                      <a:pt x="373" y="43190"/>
                      <a:pt x="0" y="43170"/>
                    </a:cubicBezTo>
                    <a:lnTo>
                      <a:pt x="112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2286000" y="1905000"/>
              <a:ext cx="1684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chemeClr val="accent1"/>
                  </a:solidFill>
                </a:rPr>
                <a:t>prahové napětí</a:t>
              </a:r>
              <a:endParaRPr lang="en-GB" altLang="cs-CZ" sz="2000">
                <a:solidFill>
                  <a:schemeClr val="accent1"/>
                </a:solidFill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743200" y="2209800"/>
              <a:ext cx="16271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chemeClr val="accent1"/>
                  </a:solidFill>
                </a:rPr>
                <a:t>klidové napětí</a:t>
              </a:r>
              <a:endParaRPr lang="en-GB" altLang="cs-CZ" sz="2000">
                <a:solidFill>
                  <a:schemeClr val="accent1"/>
                </a:solidFill>
              </a:endParaRP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1431925" y="166688"/>
              <a:ext cx="1717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dirty="0" err="1"/>
                <a:t>transpolarizace</a:t>
              </a:r>
              <a:endParaRPr lang="en-GB" altLang="cs-CZ" sz="2000" dirty="0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1828800" y="914400"/>
              <a:ext cx="1465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dirty="0"/>
                <a:t>depolarizace</a:t>
              </a:r>
              <a:endParaRPr lang="en-GB" altLang="cs-CZ" sz="2000" dirty="0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981200" y="1371600"/>
              <a:ext cx="1422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repolarizace</a:t>
              </a:r>
              <a:endParaRPr lang="en-GB" altLang="cs-CZ" sz="2000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H="1">
              <a:off x="1371600" y="1143000"/>
              <a:ext cx="5334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>
              <a:off x="1752600" y="1600200"/>
              <a:ext cx="304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447800" y="3200400"/>
              <a:ext cx="1219200" cy="76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295400" y="2971800"/>
              <a:ext cx="3048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1295400" y="304800"/>
              <a:ext cx="0" cy="3124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1447800" y="304800"/>
              <a:ext cx="0" cy="31242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2819400" y="2819400"/>
              <a:ext cx="12652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FF0000"/>
                  </a:solidFill>
                </a:rPr>
                <a:t>influx sodíku</a:t>
              </a:r>
              <a:endParaRPr lang="en-GB" altLang="cs-CZ" sz="1600">
                <a:solidFill>
                  <a:srgbClr val="FF0000"/>
                </a:solidFill>
              </a:endParaRPr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2819400" y="3048000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chemeClr val="accent2"/>
                  </a:solidFill>
                </a:rPr>
                <a:t>eflux draslíku</a:t>
              </a:r>
              <a:endParaRPr lang="en-GB" altLang="cs-CZ" sz="1600">
                <a:solidFill>
                  <a:schemeClr val="accent2"/>
                </a:solidFill>
              </a:endParaRP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4022725" y="41275"/>
              <a:ext cx="2468563" cy="495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0000"/>
                  </a:solidFill>
                </a:rPr>
                <a:t>AKČNÍ NAPĚTÍ</a:t>
              </a:r>
              <a:endParaRPr lang="en-GB" altLang="cs-CZ" b="1">
                <a:solidFill>
                  <a:srgbClr val="FF0000"/>
                </a:solidFill>
              </a:endParaRP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2743200" y="2514600"/>
              <a:ext cx="180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dirty="0" err="1"/>
                <a:t>hyperpolarizace</a:t>
              </a:r>
              <a:endParaRPr lang="en-GB" altLang="cs-CZ" sz="2000" dirty="0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H="1">
              <a:off x="2590800" y="2743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4096072" cy="1200329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cs-CZ" altLang="cs-CZ" sz="1800" dirty="0"/>
                <a:t>Jednotka vzruchové aktivity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dirty="0"/>
                <a:t>Reakce „Vše nebo nic“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dirty="0"/>
                <a:t>Šíření bez dekrementu („domino efekt“)</a:t>
              </a:r>
            </a:p>
            <a:p>
              <a:pPr eaLnBrk="1" hangingPunct="1">
                <a:buFontTx/>
                <a:buChar char="•"/>
              </a:pPr>
              <a:r>
                <a:rPr lang="cs-CZ" altLang="cs-CZ" sz="1800" b="1" dirty="0" err="1">
                  <a:solidFill>
                    <a:srgbClr val="FF0000"/>
                  </a:solidFill>
                </a:rPr>
                <a:t>Refrakterita</a:t>
              </a:r>
              <a:endParaRPr lang="en-GB" altLang="cs-CZ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1905000" y="3886200"/>
              <a:ext cx="191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0000"/>
                  </a:solidFill>
                </a:rPr>
                <a:t>Lokální proud</a:t>
              </a:r>
              <a:endParaRPr lang="en-GB" altLang="cs-CZ">
                <a:solidFill>
                  <a:srgbClr val="FF0000"/>
                </a:solidFill>
              </a:endParaRPr>
            </a:p>
          </p:txBody>
        </p:sp>
        <p:pic>
          <p:nvPicPr>
            <p:cNvPr id="24" name="Picture 43" descr="membr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10000"/>
              <a:ext cx="3352800" cy="2370138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46"/>
            <p:cNvGrpSpPr>
              <a:grpSpLocks/>
            </p:cNvGrpSpPr>
            <p:nvPr/>
          </p:nvGrpSpPr>
          <p:grpSpPr bwMode="auto">
            <a:xfrm>
              <a:off x="1143000" y="4876800"/>
              <a:ext cx="3505200" cy="914400"/>
              <a:chOff x="144" y="2688"/>
              <a:chExt cx="2208" cy="576"/>
            </a:xfrm>
          </p:grpSpPr>
          <p:sp>
            <p:nvSpPr>
              <p:cNvPr id="34" name="Rectangle 44"/>
              <p:cNvSpPr>
                <a:spLocks noChangeArrowheads="1"/>
              </p:cNvSpPr>
              <p:nvPr/>
            </p:nvSpPr>
            <p:spPr bwMode="auto">
              <a:xfrm>
                <a:off x="144" y="2688"/>
                <a:ext cx="1104" cy="576"/>
              </a:xfrm>
              <a:prstGeom prst="rect">
                <a:avLst/>
              </a:prstGeom>
              <a:solidFill>
                <a:srgbClr val="FF7C8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5" name="Rectangle 45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104" cy="57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1279525" y="4972050"/>
              <a:ext cx="415925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FF0000"/>
                  </a:solidFill>
                </a:rPr>
                <a:t>+</a:t>
              </a:r>
              <a:endParaRPr lang="en-GB" altLang="cs-CZ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4114800" y="5006975"/>
              <a:ext cx="31908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chemeClr val="accent2"/>
                  </a:solidFill>
                </a:rPr>
                <a:t>-</a:t>
              </a:r>
              <a:endParaRPr lang="en-GB" altLang="cs-CZ" sz="3200" b="1">
                <a:solidFill>
                  <a:schemeClr val="accent2"/>
                </a:solidFill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687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depol.</a:t>
              </a:r>
              <a:endParaRPr lang="en-GB" altLang="cs-CZ" sz="1600"/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495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pol.</a:t>
              </a:r>
              <a:endParaRPr lang="en-GB" altLang="cs-CZ" sz="1600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2362200" y="5334000"/>
              <a:ext cx="10668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 flipH="1">
              <a:off x="2286000" y="4572000"/>
              <a:ext cx="1219200" cy="30480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2" name="AutoShape 54"/>
            <p:cNvSpPr>
              <a:spLocks noChangeArrowheads="1"/>
            </p:cNvSpPr>
            <p:nvPr/>
          </p:nvSpPr>
          <p:spPr bwMode="auto">
            <a:xfrm flipH="1" flipV="1">
              <a:off x="2286000" y="5791200"/>
              <a:ext cx="1219200" cy="30480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3" name="Text Box 55"/>
            <p:cNvSpPr txBox="1">
              <a:spLocks noChangeArrowheads="1"/>
            </p:cNvSpPr>
            <p:nvPr/>
          </p:nvSpPr>
          <p:spPr bwMode="auto">
            <a:xfrm>
              <a:off x="1577000" y="6147719"/>
              <a:ext cx="283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dirty="0"/>
                <a:t>Šíření s dekrementem</a:t>
              </a:r>
              <a:endParaRPr lang="en-GB" altLang="cs-CZ" dirty="0"/>
            </a:p>
          </p:txBody>
        </p:sp>
      </p:grpSp>
      <p:sp>
        <p:nvSpPr>
          <p:cNvPr id="53" name="Ovál 52">
            <a:extLst>
              <a:ext uri="{FF2B5EF4-FFF2-40B4-BE49-F238E27FC236}">
                <a16:creationId xmlns:a16="http://schemas.microsoft.com/office/drawing/2014/main" id="{7A539C01-27A7-430A-8319-F693BAF5443B}"/>
              </a:ext>
            </a:extLst>
          </p:cNvPr>
          <p:cNvSpPr/>
          <p:nvPr/>
        </p:nvSpPr>
        <p:spPr>
          <a:xfrm>
            <a:off x="5826805" y="3505593"/>
            <a:ext cx="5075200" cy="3478038"/>
          </a:xfrm>
          <a:prstGeom prst="ellipse">
            <a:avLst/>
          </a:prstGeom>
          <a:noFill/>
          <a:ln w="76200">
            <a:solidFill>
              <a:srgbClr val="F01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7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61608" y="291834"/>
            <a:ext cx="8352928" cy="30469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KLIDOVÉ MEMBRÁNOVÉ NAPĚTÍ JE PODMÍNKOU DRÁŽDIVOSTI (EXCITABILITY)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ZÁVISÍ NA VYSOKÉ KLIDOVÉ VODIVOSTI PRO DRASLÍK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961608" y="3748218"/>
            <a:ext cx="8352928" cy="230832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AKČNÍ NAPĚTÍ JE PROPAGOVANÝ ELEKTRICKÝ SIGNÁL GENEROVANÝ RYCHLÝM PROUDEM SODÍKU DO BUŇKY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1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742643" y="1267289"/>
            <a:ext cx="8352928" cy="378565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AKČNÍ NAPĚTÍ PŘEDSTAVUJE JEDNOTKU INFORMACE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KÓDOVÁNÍ INFORMACÍ JE V TOMTO SYSTÉMU ZAJIŠTĚNO ZMĚNOU FREKVENCE AKČNÍCH NAPĚTÍ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23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298866"/>
            <a:ext cx="838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prstClr val="black"/>
                </a:solidFill>
                <a:latin typeface="Trebuchet MS"/>
              </a:rPr>
              <a:t>Příklad: </a:t>
            </a:r>
            <a:r>
              <a:rPr lang="cs-CZ" sz="2800" b="1" dirty="0" err="1">
                <a:solidFill>
                  <a:prstClr val="black"/>
                </a:solidFill>
                <a:latin typeface="Trebuchet MS"/>
              </a:rPr>
              <a:t>Nervo</a:t>
            </a:r>
            <a:r>
              <a:rPr lang="cs-CZ" sz="2800" b="1" dirty="0">
                <a:solidFill>
                  <a:prstClr val="black"/>
                </a:solidFill>
                <a:latin typeface="Trebuchet MS"/>
              </a:rPr>
              <a:t>-svalová ploténka kosterního svalu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442514" y="980728"/>
            <a:ext cx="9809740" cy="5616624"/>
            <a:chOff x="732684" y="980728"/>
            <a:chExt cx="11584340" cy="5616624"/>
          </a:xfrm>
        </p:grpSpPr>
        <p:sp>
          <p:nvSpPr>
            <p:cNvPr id="4" name="Volný tvar 3"/>
            <p:cNvSpPr/>
            <p:nvPr/>
          </p:nvSpPr>
          <p:spPr>
            <a:xfrm>
              <a:off x="3474186" y="1182362"/>
              <a:ext cx="4316592" cy="3427498"/>
            </a:xfrm>
            <a:custGeom>
              <a:avLst/>
              <a:gdLst>
                <a:gd name="connsiteX0" fmla="*/ 368135 w 3699835"/>
                <a:gd name="connsiteY0" fmla="*/ 665018 h 3204585"/>
                <a:gd name="connsiteX1" fmla="*/ 2078181 w 3699835"/>
                <a:gd name="connsiteY1" fmla="*/ 2030680 h 3204585"/>
                <a:gd name="connsiteX2" fmla="*/ 1318161 w 3699835"/>
                <a:gd name="connsiteY2" fmla="*/ 2351314 h 3204585"/>
                <a:gd name="connsiteX3" fmla="*/ 1721922 w 3699835"/>
                <a:gd name="connsiteY3" fmla="*/ 2850078 h 3204585"/>
                <a:gd name="connsiteX4" fmla="*/ 2280062 w 3699835"/>
                <a:gd name="connsiteY4" fmla="*/ 3194462 h 3204585"/>
                <a:gd name="connsiteX5" fmla="*/ 3040083 w 3699835"/>
                <a:gd name="connsiteY5" fmla="*/ 3087584 h 3204585"/>
                <a:gd name="connsiteX6" fmla="*/ 3396342 w 3699835"/>
                <a:gd name="connsiteY6" fmla="*/ 2826327 h 3204585"/>
                <a:gd name="connsiteX7" fmla="*/ 3669475 w 3699835"/>
                <a:gd name="connsiteY7" fmla="*/ 2327563 h 3204585"/>
                <a:gd name="connsiteX8" fmla="*/ 2648197 w 3699835"/>
                <a:gd name="connsiteY8" fmla="*/ 2066306 h 3204585"/>
                <a:gd name="connsiteX9" fmla="*/ 2006929 w 3699835"/>
                <a:gd name="connsiteY9" fmla="*/ 1496291 h 3204585"/>
                <a:gd name="connsiteX10" fmla="*/ 0 w 3699835"/>
                <a:gd name="connsiteY10" fmla="*/ 0 h 3204585"/>
                <a:gd name="connsiteX11" fmla="*/ 0 w 3699835"/>
                <a:gd name="connsiteY11" fmla="*/ 0 h 3204585"/>
                <a:gd name="connsiteX0" fmla="*/ 0 w 3851080"/>
                <a:gd name="connsiteY0" fmla="*/ 233421 h 3204585"/>
                <a:gd name="connsiteX1" fmla="*/ 2229426 w 3851080"/>
                <a:gd name="connsiteY1" fmla="*/ 2030680 h 3204585"/>
                <a:gd name="connsiteX2" fmla="*/ 1469406 w 3851080"/>
                <a:gd name="connsiteY2" fmla="*/ 2351314 h 3204585"/>
                <a:gd name="connsiteX3" fmla="*/ 1873167 w 3851080"/>
                <a:gd name="connsiteY3" fmla="*/ 2850078 h 3204585"/>
                <a:gd name="connsiteX4" fmla="*/ 2431307 w 3851080"/>
                <a:gd name="connsiteY4" fmla="*/ 3194462 h 3204585"/>
                <a:gd name="connsiteX5" fmla="*/ 3191328 w 3851080"/>
                <a:gd name="connsiteY5" fmla="*/ 3087584 h 3204585"/>
                <a:gd name="connsiteX6" fmla="*/ 3547587 w 3851080"/>
                <a:gd name="connsiteY6" fmla="*/ 2826327 h 3204585"/>
                <a:gd name="connsiteX7" fmla="*/ 3820720 w 3851080"/>
                <a:gd name="connsiteY7" fmla="*/ 2327563 h 3204585"/>
                <a:gd name="connsiteX8" fmla="*/ 2799442 w 3851080"/>
                <a:gd name="connsiteY8" fmla="*/ 2066306 h 3204585"/>
                <a:gd name="connsiteX9" fmla="*/ 2158174 w 3851080"/>
                <a:gd name="connsiteY9" fmla="*/ 1496291 h 3204585"/>
                <a:gd name="connsiteX10" fmla="*/ 151245 w 3851080"/>
                <a:gd name="connsiteY10" fmla="*/ 0 h 3204585"/>
                <a:gd name="connsiteX11" fmla="*/ 151245 w 3851080"/>
                <a:gd name="connsiteY11" fmla="*/ 0 h 3204585"/>
                <a:gd name="connsiteX0" fmla="*/ 0 w 3851080"/>
                <a:gd name="connsiteY0" fmla="*/ 233421 h 3141113"/>
                <a:gd name="connsiteX1" fmla="*/ 2229426 w 3851080"/>
                <a:gd name="connsiteY1" fmla="*/ 2030680 h 3141113"/>
                <a:gd name="connsiteX2" fmla="*/ 1469406 w 3851080"/>
                <a:gd name="connsiteY2" fmla="*/ 2351314 h 3141113"/>
                <a:gd name="connsiteX3" fmla="*/ 1873167 w 3851080"/>
                <a:gd name="connsiteY3" fmla="*/ 2850078 h 3141113"/>
                <a:gd name="connsiteX4" fmla="*/ 2467883 w 3851080"/>
                <a:gd name="connsiteY4" fmla="*/ 3121310 h 3141113"/>
                <a:gd name="connsiteX5" fmla="*/ 3191328 w 3851080"/>
                <a:gd name="connsiteY5" fmla="*/ 3087584 h 3141113"/>
                <a:gd name="connsiteX6" fmla="*/ 3547587 w 3851080"/>
                <a:gd name="connsiteY6" fmla="*/ 2826327 h 3141113"/>
                <a:gd name="connsiteX7" fmla="*/ 3820720 w 3851080"/>
                <a:gd name="connsiteY7" fmla="*/ 2327563 h 3141113"/>
                <a:gd name="connsiteX8" fmla="*/ 2799442 w 3851080"/>
                <a:gd name="connsiteY8" fmla="*/ 2066306 h 3141113"/>
                <a:gd name="connsiteX9" fmla="*/ 2158174 w 3851080"/>
                <a:gd name="connsiteY9" fmla="*/ 1496291 h 3141113"/>
                <a:gd name="connsiteX10" fmla="*/ 151245 w 3851080"/>
                <a:gd name="connsiteY10" fmla="*/ 0 h 3141113"/>
                <a:gd name="connsiteX11" fmla="*/ 151245 w 3851080"/>
                <a:gd name="connsiteY11" fmla="*/ 0 h 3141113"/>
                <a:gd name="connsiteX0" fmla="*/ 0 w 3852089"/>
                <a:gd name="connsiteY0" fmla="*/ 233421 h 3139474"/>
                <a:gd name="connsiteX1" fmla="*/ 2229426 w 3852089"/>
                <a:gd name="connsiteY1" fmla="*/ 2030680 h 3139474"/>
                <a:gd name="connsiteX2" fmla="*/ 1469406 w 3852089"/>
                <a:gd name="connsiteY2" fmla="*/ 2351314 h 3139474"/>
                <a:gd name="connsiteX3" fmla="*/ 1873167 w 3852089"/>
                <a:gd name="connsiteY3" fmla="*/ 2850078 h 3139474"/>
                <a:gd name="connsiteX4" fmla="*/ 2467883 w 3852089"/>
                <a:gd name="connsiteY4" fmla="*/ 3121310 h 3139474"/>
                <a:gd name="connsiteX5" fmla="*/ 3191328 w 3852089"/>
                <a:gd name="connsiteY5" fmla="*/ 3087584 h 3139474"/>
                <a:gd name="connsiteX6" fmla="*/ 3554903 w 3852089"/>
                <a:gd name="connsiteY6" fmla="*/ 2870218 h 3139474"/>
                <a:gd name="connsiteX7" fmla="*/ 3820720 w 3852089"/>
                <a:gd name="connsiteY7" fmla="*/ 2327563 h 3139474"/>
                <a:gd name="connsiteX8" fmla="*/ 2799442 w 3852089"/>
                <a:gd name="connsiteY8" fmla="*/ 2066306 h 3139474"/>
                <a:gd name="connsiteX9" fmla="*/ 2158174 w 3852089"/>
                <a:gd name="connsiteY9" fmla="*/ 1496291 h 3139474"/>
                <a:gd name="connsiteX10" fmla="*/ 151245 w 3852089"/>
                <a:gd name="connsiteY10" fmla="*/ 0 h 3139474"/>
                <a:gd name="connsiteX11" fmla="*/ 151245 w 3852089"/>
                <a:gd name="connsiteY11" fmla="*/ 0 h 3139474"/>
                <a:gd name="connsiteX0" fmla="*/ 0 w 3851655"/>
                <a:gd name="connsiteY0" fmla="*/ 233421 h 3139474"/>
                <a:gd name="connsiteX1" fmla="*/ 2229426 w 3851655"/>
                <a:gd name="connsiteY1" fmla="*/ 2030680 h 3139474"/>
                <a:gd name="connsiteX2" fmla="*/ 1469406 w 3851655"/>
                <a:gd name="connsiteY2" fmla="*/ 2351314 h 3139474"/>
                <a:gd name="connsiteX3" fmla="*/ 1873167 w 3851655"/>
                <a:gd name="connsiteY3" fmla="*/ 2850078 h 3139474"/>
                <a:gd name="connsiteX4" fmla="*/ 2467883 w 3851655"/>
                <a:gd name="connsiteY4" fmla="*/ 3121310 h 3139474"/>
                <a:gd name="connsiteX5" fmla="*/ 3191328 w 3851655"/>
                <a:gd name="connsiteY5" fmla="*/ 3087584 h 3139474"/>
                <a:gd name="connsiteX6" fmla="*/ 3554903 w 3851655"/>
                <a:gd name="connsiteY6" fmla="*/ 2870218 h 3139474"/>
                <a:gd name="connsiteX7" fmla="*/ 3820720 w 3851655"/>
                <a:gd name="connsiteY7" fmla="*/ 2327563 h 3139474"/>
                <a:gd name="connsiteX8" fmla="*/ 2806757 w 3851655"/>
                <a:gd name="connsiteY8" fmla="*/ 2110197 h 3139474"/>
                <a:gd name="connsiteX9" fmla="*/ 2158174 w 3851655"/>
                <a:gd name="connsiteY9" fmla="*/ 1496291 h 3139474"/>
                <a:gd name="connsiteX10" fmla="*/ 151245 w 3851655"/>
                <a:gd name="connsiteY10" fmla="*/ 0 h 3139474"/>
                <a:gd name="connsiteX11" fmla="*/ 151245 w 3851655"/>
                <a:gd name="connsiteY11" fmla="*/ 0 h 3139474"/>
                <a:gd name="connsiteX0" fmla="*/ 0 w 3848739"/>
                <a:gd name="connsiteY0" fmla="*/ 233421 h 3139474"/>
                <a:gd name="connsiteX1" fmla="*/ 2229426 w 3848739"/>
                <a:gd name="connsiteY1" fmla="*/ 2030680 h 3139474"/>
                <a:gd name="connsiteX2" fmla="*/ 1469406 w 3848739"/>
                <a:gd name="connsiteY2" fmla="*/ 2351314 h 3139474"/>
                <a:gd name="connsiteX3" fmla="*/ 1873167 w 3848739"/>
                <a:gd name="connsiteY3" fmla="*/ 2850078 h 3139474"/>
                <a:gd name="connsiteX4" fmla="*/ 2467883 w 3848739"/>
                <a:gd name="connsiteY4" fmla="*/ 3121310 h 3139474"/>
                <a:gd name="connsiteX5" fmla="*/ 3191328 w 3848739"/>
                <a:gd name="connsiteY5" fmla="*/ 3087584 h 3139474"/>
                <a:gd name="connsiteX6" fmla="*/ 3532957 w 3848739"/>
                <a:gd name="connsiteY6" fmla="*/ 2870218 h 3139474"/>
                <a:gd name="connsiteX7" fmla="*/ 3820720 w 3848739"/>
                <a:gd name="connsiteY7" fmla="*/ 2327563 h 3139474"/>
                <a:gd name="connsiteX8" fmla="*/ 2806757 w 3848739"/>
                <a:gd name="connsiteY8" fmla="*/ 2110197 h 3139474"/>
                <a:gd name="connsiteX9" fmla="*/ 2158174 w 3848739"/>
                <a:gd name="connsiteY9" fmla="*/ 1496291 h 3139474"/>
                <a:gd name="connsiteX10" fmla="*/ 151245 w 3848739"/>
                <a:gd name="connsiteY10" fmla="*/ 0 h 3139474"/>
                <a:gd name="connsiteX11" fmla="*/ 151245 w 3848739"/>
                <a:gd name="connsiteY11" fmla="*/ 0 h 3139474"/>
                <a:gd name="connsiteX0" fmla="*/ 0 w 3849730"/>
                <a:gd name="connsiteY0" fmla="*/ 233421 h 3141971"/>
                <a:gd name="connsiteX1" fmla="*/ 2229426 w 3849730"/>
                <a:gd name="connsiteY1" fmla="*/ 2030680 h 3141971"/>
                <a:gd name="connsiteX2" fmla="*/ 1469406 w 3849730"/>
                <a:gd name="connsiteY2" fmla="*/ 2351314 h 3141971"/>
                <a:gd name="connsiteX3" fmla="*/ 1873167 w 3849730"/>
                <a:gd name="connsiteY3" fmla="*/ 2850078 h 3141971"/>
                <a:gd name="connsiteX4" fmla="*/ 2467883 w 3849730"/>
                <a:gd name="connsiteY4" fmla="*/ 3121310 h 3141971"/>
                <a:gd name="connsiteX5" fmla="*/ 3103546 w 3849730"/>
                <a:gd name="connsiteY5" fmla="*/ 3094899 h 3141971"/>
                <a:gd name="connsiteX6" fmla="*/ 3532957 w 3849730"/>
                <a:gd name="connsiteY6" fmla="*/ 2870218 h 3141971"/>
                <a:gd name="connsiteX7" fmla="*/ 3820720 w 3849730"/>
                <a:gd name="connsiteY7" fmla="*/ 2327563 h 3141971"/>
                <a:gd name="connsiteX8" fmla="*/ 2806757 w 3849730"/>
                <a:gd name="connsiteY8" fmla="*/ 2110197 h 3141971"/>
                <a:gd name="connsiteX9" fmla="*/ 2158174 w 3849730"/>
                <a:gd name="connsiteY9" fmla="*/ 1496291 h 3141971"/>
                <a:gd name="connsiteX10" fmla="*/ 151245 w 3849730"/>
                <a:gd name="connsiteY10" fmla="*/ 0 h 3141971"/>
                <a:gd name="connsiteX11" fmla="*/ 151245 w 3849730"/>
                <a:gd name="connsiteY11" fmla="*/ 0 h 314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9730" h="3141971">
                  <a:moveTo>
                    <a:pt x="0" y="233421"/>
                  </a:moveTo>
                  <a:cubicBezTo>
                    <a:pt x="775854" y="775727"/>
                    <a:pt x="1984525" y="1677698"/>
                    <a:pt x="2229426" y="2030680"/>
                  </a:cubicBezTo>
                  <a:cubicBezTo>
                    <a:pt x="2474327" y="2383662"/>
                    <a:pt x="1528782" y="2214748"/>
                    <a:pt x="1469406" y="2351314"/>
                  </a:cubicBezTo>
                  <a:cubicBezTo>
                    <a:pt x="1410030" y="2487880"/>
                    <a:pt x="1706754" y="2721745"/>
                    <a:pt x="1873167" y="2850078"/>
                  </a:cubicBezTo>
                  <a:cubicBezTo>
                    <a:pt x="2039580" y="2978411"/>
                    <a:pt x="2262820" y="3080507"/>
                    <a:pt x="2467883" y="3121310"/>
                  </a:cubicBezTo>
                  <a:cubicBezTo>
                    <a:pt x="2672946" y="3162113"/>
                    <a:pt x="2926034" y="3136748"/>
                    <a:pt x="3103546" y="3094899"/>
                  </a:cubicBezTo>
                  <a:cubicBezTo>
                    <a:pt x="3281058" y="3053050"/>
                    <a:pt x="3413428" y="2998107"/>
                    <a:pt x="3532957" y="2870218"/>
                  </a:cubicBezTo>
                  <a:cubicBezTo>
                    <a:pt x="3652486" y="2742329"/>
                    <a:pt x="3941753" y="2454233"/>
                    <a:pt x="3820720" y="2327563"/>
                  </a:cubicBezTo>
                  <a:cubicBezTo>
                    <a:pt x="3699687" y="2200893"/>
                    <a:pt x="3083848" y="2248742"/>
                    <a:pt x="2806757" y="2110197"/>
                  </a:cubicBezTo>
                  <a:cubicBezTo>
                    <a:pt x="2529666" y="1971652"/>
                    <a:pt x="2600759" y="1847991"/>
                    <a:pt x="2158174" y="1496291"/>
                  </a:cubicBezTo>
                  <a:cubicBezTo>
                    <a:pt x="1715589" y="1144592"/>
                    <a:pt x="151245" y="0"/>
                    <a:pt x="151245" y="0"/>
                  </a:cubicBezTo>
                  <a:lnTo>
                    <a:pt x="151245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4005137" y="980728"/>
              <a:ext cx="2029320" cy="1830402"/>
            </a:xfrm>
            <a:custGeom>
              <a:avLst/>
              <a:gdLst>
                <a:gd name="connsiteX0" fmla="*/ 2070202 w 2162817"/>
                <a:gd name="connsiteY0" fmla="*/ 1953159 h 1953159"/>
                <a:gd name="connsiteX1" fmla="*/ 2128723 w 2162817"/>
                <a:gd name="connsiteY1" fmla="*/ 1675181 h 1953159"/>
                <a:gd name="connsiteX2" fmla="*/ 1609344 w 2162817"/>
                <a:gd name="connsiteY2" fmla="*/ 1177748 h 1953159"/>
                <a:gd name="connsiteX3" fmla="*/ 0 w 2162817"/>
                <a:gd name="connsiteY3" fmla="*/ 0 h 1953159"/>
                <a:gd name="connsiteX0" fmla="*/ 1717223 w 1809838"/>
                <a:gd name="connsiteY0" fmla="*/ 1677920 h 1677920"/>
                <a:gd name="connsiteX1" fmla="*/ 1775744 w 1809838"/>
                <a:gd name="connsiteY1" fmla="*/ 1399942 h 1677920"/>
                <a:gd name="connsiteX2" fmla="*/ 1256365 w 1809838"/>
                <a:gd name="connsiteY2" fmla="*/ 902509 h 1677920"/>
                <a:gd name="connsiteX3" fmla="*/ 0 w 1809838"/>
                <a:gd name="connsiteY3" fmla="*/ 0 h 167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838" h="1677920">
                  <a:moveTo>
                    <a:pt x="1717223" y="1677920"/>
                  </a:moveTo>
                  <a:cubicBezTo>
                    <a:pt x="1784888" y="1603548"/>
                    <a:pt x="1852554" y="1529177"/>
                    <a:pt x="1775744" y="1399942"/>
                  </a:cubicBezTo>
                  <a:cubicBezTo>
                    <a:pt x="1698934" y="1270707"/>
                    <a:pt x="1552322" y="1135833"/>
                    <a:pt x="1256365" y="902509"/>
                  </a:cubicBezTo>
                  <a:cubicBezTo>
                    <a:pt x="960408" y="669185"/>
                    <a:pt x="0" y="0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2920356" y="1374734"/>
              <a:ext cx="2739577" cy="1719237"/>
            </a:xfrm>
            <a:custGeom>
              <a:avLst/>
              <a:gdLst>
                <a:gd name="connsiteX0" fmla="*/ 2443277 w 2443277"/>
                <a:gd name="connsiteY0" fmla="*/ 1521561 h 1576016"/>
                <a:gd name="connsiteX1" fmla="*/ 2114093 w 2443277"/>
                <a:gd name="connsiteY1" fmla="*/ 1536192 h 1576016"/>
                <a:gd name="connsiteX2" fmla="*/ 1463040 w 2443277"/>
                <a:gd name="connsiteY2" fmla="*/ 1075334 h 1576016"/>
                <a:gd name="connsiteX3" fmla="*/ 607162 w 2443277"/>
                <a:gd name="connsiteY3" fmla="*/ 438912 h 1576016"/>
                <a:gd name="connsiteX4" fmla="*/ 0 w 2443277"/>
                <a:gd name="connsiteY4" fmla="*/ 0 h 157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277" h="1576016">
                  <a:moveTo>
                    <a:pt x="2443277" y="1521561"/>
                  </a:moveTo>
                  <a:cubicBezTo>
                    <a:pt x="2360371" y="1566062"/>
                    <a:pt x="2277466" y="1610563"/>
                    <a:pt x="2114093" y="1536192"/>
                  </a:cubicBezTo>
                  <a:cubicBezTo>
                    <a:pt x="1950720" y="1461821"/>
                    <a:pt x="1714195" y="1258214"/>
                    <a:pt x="1463040" y="1075334"/>
                  </a:cubicBezTo>
                  <a:cubicBezTo>
                    <a:pt x="1211885" y="892454"/>
                    <a:pt x="851002" y="618134"/>
                    <a:pt x="607162" y="438912"/>
                  </a:cubicBezTo>
                  <a:cubicBezTo>
                    <a:pt x="363322" y="259690"/>
                    <a:pt x="181661" y="129845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979823" y="2771229"/>
              <a:ext cx="2017772" cy="1093255"/>
            </a:xfrm>
            <a:custGeom>
              <a:avLst/>
              <a:gdLst>
                <a:gd name="connsiteX0" fmla="*/ 0 w 1799539"/>
                <a:gd name="connsiteY0" fmla="*/ 0 h 1002182"/>
                <a:gd name="connsiteX1" fmla="*/ 314553 w 1799539"/>
                <a:gd name="connsiteY1" fmla="*/ 321869 h 1002182"/>
                <a:gd name="connsiteX2" fmla="*/ 468173 w 1799539"/>
                <a:gd name="connsiteY2" fmla="*/ 519379 h 1002182"/>
                <a:gd name="connsiteX3" fmla="*/ 753465 w 1799539"/>
                <a:gd name="connsiteY3" fmla="*/ 636422 h 1002182"/>
                <a:gd name="connsiteX4" fmla="*/ 1207008 w 1799539"/>
                <a:gd name="connsiteY4" fmla="*/ 680313 h 1002182"/>
                <a:gd name="connsiteX5" fmla="*/ 1543507 w 1799539"/>
                <a:gd name="connsiteY5" fmla="*/ 738835 h 1002182"/>
                <a:gd name="connsiteX6" fmla="*/ 1799539 w 1799539"/>
                <a:gd name="connsiteY6" fmla="*/ 1002182 h 100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9539" h="1002182">
                  <a:moveTo>
                    <a:pt x="0" y="0"/>
                  </a:moveTo>
                  <a:cubicBezTo>
                    <a:pt x="118262" y="117653"/>
                    <a:pt x="236524" y="235306"/>
                    <a:pt x="314553" y="321869"/>
                  </a:cubicBezTo>
                  <a:cubicBezTo>
                    <a:pt x="392582" y="408432"/>
                    <a:pt x="395021" y="466954"/>
                    <a:pt x="468173" y="519379"/>
                  </a:cubicBezTo>
                  <a:cubicBezTo>
                    <a:pt x="541325" y="571804"/>
                    <a:pt x="630326" y="609600"/>
                    <a:pt x="753465" y="636422"/>
                  </a:cubicBezTo>
                  <a:cubicBezTo>
                    <a:pt x="876604" y="663244"/>
                    <a:pt x="1075334" y="663244"/>
                    <a:pt x="1207008" y="680313"/>
                  </a:cubicBezTo>
                  <a:cubicBezTo>
                    <a:pt x="1338682" y="697382"/>
                    <a:pt x="1444752" y="685190"/>
                    <a:pt x="1543507" y="738835"/>
                  </a:cubicBezTo>
                  <a:cubicBezTo>
                    <a:pt x="1642262" y="792480"/>
                    <a:pt x="1720900" y="897331"/>
                    <a:pt x="1799539" y="1002182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733204" y="3066487"/>
              <a:ext cx="1140738" cy="813958"/>
            </a:xfrm>
            <a:custGeom>
              <a:avLst/>
              <a:gdLst>
                <a:gd name="connsiteX0" fmla="*/ 731520 w 1017361"/>
                <a:gd name="connsiteY0" fmla="*/ 0 h 746151"/>
                <a:gd name="connsiteX1" fmla="*/ 885140 w 1017361"/>
                <a:gd name="connsiteY1" fmla="*/ 153619 h 746151"/>
                <a:gd name="connsiteX2" fmla="*/ 994868 w 1017361"/>
                <a:gd name="connsiteY2" fmla="*/ 277978 h 746151"/>
                <a:gd name="connsiteX3" fmla="*/ 1009498 w 1017361"/>
                <a:gd name="connsiteY3" fmla="*/ 395021 h 746151"/>
                <a:gd name="connsiteX4" fmla="*/ 899770 w 1017361"/>
                <a:gd name="connsiteY4" fmla="*/ 431597 h 746151"/>
                <a:gd name="connsiteX5" fmla="*/ 665684 w 1017361"/>
                <a:gd name="connsiteY5" fmla="*/ 468173 h 746151"/>
                <a:gd name="connsiteX6" fmla="*/ 365760 w 1017361"/>
                <a:gd name="connsiteY6" fmla="*/ 475488 h 746151"/>
                <a:gd name="connsiteX7" fmla="*/ 153620 w 1017361"/>
                <a:gd name="connsiteY7" fmla="*/ 541325 h 746151"/>
                <a:gd name="connsiteX8" fmla="*/ 0 w 1017361"/>
                <a:gd name="connsiteY8" fmla="*/ 746151 h 7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361" h="746151">
                  <a:moveTo>
                    <a:pt x="731520" y="0"/>
                  </a:moveTo>
                  <a:cubicBezTo>
                    <a:pt x="786384" y="53644"/>
                    <a:pt x="841249" y="107289"/>
                    <a:pt x="885140" y="153619"/>
                  </a:cubicBezTo>
                  <a:cubicBezTo>
                    <a:pt x="929031" y="199949"/>
                    <a:pt x="974142" y="237744"/>
                    <a:pt x="994868" y="277978"/>
                  </a:cubicBezTo>
                  <a:cubicBezTo>
                    <a:pt x="1015594" y="318212"/>
                    <a:pt x="1025348" y="369418"/>
                    <a:pt x="1009498" y="395021"/>
                  </a:cubicBezTo>
                  <a:cubicBezTo>
                    <a:pt x="993648" y="420624"/>
                    <a:pt x="957072" y="419405"/>
                    <a:pt x="899770" y="431597"/>
                  </a:cubicBezTo>
                  <a:cubicBezTo>
                    <a:pt x="842468" y="443789"/>
                    <a:pt x="754686" y="460858"/>
                    <a:pt x="665684" y="468173"/>
                  </a:cubicBezTo>
                  <a:cubicBezTo>
                    <a:pt x="576682" y="475488"/>
                    <a:pt x="451104" y="463296"/>
                    <a:pt x="365760" y="475488"/>
                  </a:cubicBezTo>
                  <a:cubicBezTo>
                    <a:pt x="280416" y="487680"/>
                    <a:pt x="214580" y="496215"/>
                    <a:pt x="153620" y="541325"/>
                  </a:cubicBezTo>
                  <a:cubicBezTo>
                    <a:pt x="92660" y="586435"/>
                    <a:pt x="46330" y="666293"/>
                    <a:pt x="0" y="746151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" name="Ovál 8"/>
            <p:cNvSpPr/>
            <p:nvPr/>
          </p:nvSpPr>
          <p:spPr>
            <a:xfrm rot="19475842">
              <a:off x="5385461" y="3782918"/>
              <a:ext cx="194563" cy="31420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Ovál 9"/>
            <p:cNvSpPr/>
            <p:nvPr/>
          </p:nvSpPr>
          <p:spPr>
            <a:xfrm rot="17246277">
              <a:off x="5948091" y="3988414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 rot="15753106">
              <a:off x="6442902" y="4154664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2" name="Ovál 11"/>
            <p:cNvSpPr/>
            <p:nvPr/>
          </p:nvSpPr>
          <p:spPr>
            <a:xfrm rot="18065977">
              <a:off x="6899364" y="4095642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3" name="Ovál 12"/>
            <p:cNvSpPr/>
            <p:nvPr/>
          </p:nvSpPr>
          <p:spPr>
            <a:xfrm rot="12989067">
              <a:off x="7247670" y="3757137"/>
              <a:ext cx="194563" cy="31420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912902" y="3860674"/>
              <a:ext cx="10587217" cy="1198560"/>
              <a:chOff x="912902" y="4771025"/>
              <a:chExt cx="10587217" cy="1198560"/>
            </a:xfrm>
          </p:grpSpPr>
          <p:cxnSp>
            <p:nvCxnSpPr>
              <p:cNvPr id="1668" name="Přímá spojnice 1667"/>
              <p:cNvCxnSpPr/>
              <p:nvPr/>
            </p:nvCxnSpPr>
            <p:spPr>
              <a:xfrm flipV="1">
                <a:off x="912902" y="4772520"/>
                <a:ext cx="3843424" cy="0"/>
              </a:xfrm>
              <a:prstGeom prst="line">
                <a:avLst/>
              </a:prstGeom>
              <a:ln w="38100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Přímá spojnice 1668"/>
              <p:cNvCxnSpPr/>
              <p:nvPr/>
            </p:nvCxnSpPr>
            <p:spPr>
              <a:xfrm>
                <a:off x="7995618" y="4780435"/>
                <a:ext cx="3504501" cy="0"/>
              </a:xfrm>
              <a:prstGeom prst="line">
                <a:avLst/>
              </a:prstGeom>
              <a:ln w="38100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0" name="Volný tvar 1669"/>
              <p:cNvSpPr/>
              <p:nvPr/>
            </p:nvSpPr>
            <p:spPr>
              <a:xfrm>
                <a:off x="4715369" y="4771025"/>
                <a:ext cx="3449449" cy="1169264"/>
              </a:xfrm>
              <a:custGeom>
                <a:avLst/>
                <a:gdLst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665018 w 3078678"/>
                  <a:gd name="connsiteY7" fmla="*/ 641268 h 1655236"/>
                  <a:gd name="connsiteX8" fmla="*/ 676894 w 3078678"/>
                  <a:gd name="connsiteY8" fmla="*/ 736270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676894 w 3078678"/>
                  <a:gd name="connsiteY8" fmla="*/ 736270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116281 w 3078678"/>
                  <a:gd name="connsiteY17" fmla="*/ 1258785 h 1655236"/>
                  <a:gd name="connsiteX18" fmla="*/ 967344 w 3078678"/>
                  <a:gd name="connsiteY18" fmla="*/ 1138052 h 1655236"/>
                  <a:gd name="connsiteX19" fmla="*/ 1116281 w 3078678"/>
                  <a:gd name="connsiteY19" fmla="*/ 1377538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1116281 w 3078678"/>
                  <a:gd name="connsiteY19" fmla="*/ 1377538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40278 w 3078678"/>
                  <a:gd name="connsiteY22" fmla="*/ 10732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152650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93421 w 3078678"/>
                  <a:gd name="connsiteY23" fmla="*/ 1063583 h 1655236"/>
                  <a:gd name="connsiteX24" fmla="*/ 1579418 w 3078678"/>
                  <a:gd name="connsiteY24" fmla="*/ 1152650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93421 w 3078678"/>
                  <a:gd name="connsiteY23" fmla="*/ 1063583 h 1655236"/>
                  <a:gd name="connsiteX24" fmla="*/ 1579418 w 3078678"/>
                  <a:gd name="connsiteY24" fmla="*/ 1152650 h 1655236"/>
                  <a:gd name="connsiteX25" fmla="*/ 1940379 w 3078678"/>
                  <a:gd name="connsiteY25" fmla="*/ 1110590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65060"/>
                  <a:gd name="connsiteX1" fmla="*/ 190005 w 3078678"/>
                  <a:gd name="connsiteY1" fmla="*/ 71252 h 1665060"/>
                  <a:gd name="connsiteX2" fmla="*/ 320634 w 3078678"/>
                  <a:gd name="connsiteY2" fmla="*/ 249382 h 1665060"/>
                  <a:gd name="connsiteX3" fmla="*/ 59377 w 3078678"/>
                  <a:gd name="connsiteY3" fmla="*/ 368135 h 1665060"/>
                  <a:gd name="connsiteX4" fmla="*/ 118753 w 3078678"/>
                  <a:gd name="connsiteY4" fmla="*/ 451263 h 1665060"/>
                  <a:gd name="connsiteX5" fmla="*/ 332509 w 3078678"/>
                  <a:gd name="connsiteY5" fmla="*/ 332509 h 1665060"/>
                  <a:gd name="connsiteX6" fmla="*/ 439387 w 3078678"/>
                  <a:gd name="connsiteY6" fmla="*/ 463138 h 1665060"/>
                  <a:gd name="connsiteX7" fmla="*/ 550718 w 3078678"/>
                  <a:gd name="connsiteY7" fmla="*/ 556903 h 1665060"/>
                  <a:gd name="connsiteX8" fmla="*/ 480951 w 3078678"/>
                  <a:gd name="connsiteY8" fmla="*/ 668234 h 1665060"/>
                  <a:gd name="connsiteX9" fmla="*/ 334488 w 3078678"/>
                  <a:gd name="connsiteY9" fmla="*/ 854529 h 1665060"/>
                  <a:gd name="connsiteX10" fmla="*/ 442109 w 3078678"/>
                  <a:gd name="connsiteY10" fmla="*/ 914895 h 1665060"/>
                  <a:gd name="connsiteX11" fmla="*/ 650175 w 3078678"/>
                  <a:gd name="connsiteY11" fmla="*/ 671203 h 1665060"/>
                  <a:gd name="connsiteX12" fmla="*/ 775113 w 3078678"/>
                  <a:gd name="connsiteY12" fmla="*/ 747898 h 1665060"/>
                  <a:gd name="connsiteX13" fmla="*/ 682336 w 3078678"/>
                  <a:gd name="connsiteY13" fmla="*/ 885948 h 1665060"/>
                  <a:gd name="connsiteX14" fmla="*/ 741466 w 3078678"/>
                  <a:gd name="connsiteY14" fmla="*/ 921574 h 1665060"/>
                  <a:gd name="connsiteX15" fmla="*/ 836221 w 3078678"/>
                  <a:gd name="connsiteY15" fmla="*/ 804554 h 1665060"/>
                  <a:gd name="connsiteX16" fmla="*/ 1085850 w 3078678"/>
                  <a:gd name="connsiteY16" fmla="*/ 925039 h 1665060"/>
                  <a:gd name="connsiteX17" fmla="*/ 1034638 w 3078678"/>
                  <a:gd name="connsiteY17" fmla="*/ 1057400 h 1665060"/>
                  <a:gd name="connsiteX18" fmla="*/ 972787 w 3078678"/>
                  <a:gd name="connsiteY18" fmla="*/ 1154380 h 1665060"/>
                  <a:gd name="connsiteX19" fmla="*/ 925781 w 3078678"/>
                  <a:gd name="connsiteY19" fmla="*/ 1255074 h 1665060"/>
                  <a:gd name="connsiteX20" fmla="*/ 1044781 w 3078678"/>
                  <a:gd name="connsiteY20" fmla="*/ 1282288 h 1665060"/>
                  <a:gd name="connsiteX21" fmla="*/ 1076449 w 3078678"/>
                  <a:gd name="connsiteY21" fmla="*/ 1185554 h 1665060"/>
                  <a:gd name="connsiteX22" fmla="*/ 1164771 w 3078678"/>
                  <a:gd name="connsiteY22" fmla="*/ 1013361 h 1665060"/>
                  <a:gd name="connsiteX23" fmla="*/ 1293421 w 3078678"/>
                  <a:gd name="connsiteY23" fmla="*/ 1063583 h 1665060"/>
                  <a:gd name="connsiteX24" fmla="*/ 1579418 w 3078678"/>
                  <a:gd name="connsiteY24" fmla="*/ 1152650 h 1665060"/>
                  <a:gd name="connsiteX25" fmla="*/ 1940379 w 3078678"/>
                  <a:gd name="connsiteY25" fmla="*/ 1110590 h 1665060"/>
                  <a:gd name="connsiteX26" fmla="*/ 1986890 w 3078678"/>
                  <a:gd name="connsiteY26" fmla="*/ 1244188 h 1665060"/>
                  <a:gd name="connsiteX27" fmla="*/ 2042556 w 3078678"/>
                  <a:gd name="connsiteY27" fmla="*/ 1638795 h 1665060"/>
                  <a:gd name="connsiteX28" fmla="*/ 2149434 w 3078678"/>
                  <a:gd name="connsiteY28" fmla="*/ 1615044 h 1665060"/>
                  <a:gd name="connsiteX29" fmla="*/ 2066307 w 3078678"/>
                  <a:gd name="connsiteY29" fmla="*/ 1508166 h 1665060"/>
                  <a:gd name="connsiteX30" fmla="*/ 2066307 w 3078678"/>
                  <a:gd name="connsiteY30" fmla="*/ 1246909 h 1665060"/>
                  <a:gd name="connsiteX31" fmla="*/ 2232561 w 3078678"/>
                  <a:gd name="connsiteY31" fmla="*/ 1163782 h 1665060"/>
                  <a:gd name="connsiteX32" fmla="*/ 2386940 w 3078678"/>
                  <a:gd name="connsiteY32" fmla="*/ 1258785 h 1665060"/>
                  <a:gd name="connsiteX33" fmla="*/ 2375065 w 3078678"/>
                  <a:gd name="connsiteY33" fmla="*/ 1389413 h 1665060"/>
                  <a:gd name="connsiteX34" fmla="*/ 2470068 w 3078678"/>
                  <a:gd name="connsiteY34" fmla="*/ 1413164 h 1665060"/>
                  <a:gd name="connsiteX35" fmla="*/ 2517569 w 3078678"/>
                  <a:gd name="connsiteY35" fmla="*/ 1294411 h 1665060"/>
                  <a:gd name="connsiteX36" fmla="*/ 2422566 w 3078678"/>
                  <a:gd name="connsiteY36" fmla="*/ 1235034 h 1665060"/>
                  <a:gd name="connsiteX37" fmla="*/ 2375065 w 3078678"/>
                  <a:gd name="connsiteY37" fmla="*/ 1092530 h 1665060"/>
                  <a:gd name="connsiteX38" fmla="*/ 2565070 w 3078678"/>
                  <a:gd name="connsiteY38" fmla="*/ 843148 h 1665060"/>
                  <a:gd name="connsiteX39" fmla="*/ 2671948 w 3078678"/>
                  <a:gd name="connsiteY39" fmla="*/ 831273 h 1665060"/>
                  <a:gd name="connsiteX40" fmla="*/ 2826327 w 3078678"/>
                  <a:gd name="connsiteY40" fmla="*/ 902525 h 1665060"/>
                  <a:gd name="connsiteX41" fmla="*/ 2838203 w 3078678"/>
                  <a:gd name="connsiteY41" fmla="*/ 1021278 h 1665060"/>
                  <a:gd name="connsiteX42" fmla="*/ 2933205 w 3078678"/>
                  <a:gd name="connsiteY42" fmla="*/ 1033153 h 1665060"/>
                  <a:gd name="connsiteX43" fmla="*/ 3016333 w 3078678"/>
                  <a:gd name="connsiteY43" fmla="*/ 831273 h 1665060"/>
                  <a:gd name="connsiteX44" fmla="*/ 2861953 w 3078678"/>
                  <a:gd name="connsiteY44" fmla="*/ 819398 h 1665060"/>
                  <a:gd name="connsiteX45" fmla="*/ 2766951 w 3078678"/>
                  <a:gd name="connsiteY45" fmla="*/ 748146 h 1665060"/>
                  <a:gd name="connsiteX46" fmla="*/ 2719449 w 3078678"/>
                  <a:gd name="connsiteY46" fmla="*/ 700644 h 1665060"/>
                  <a:gd name="connsiteX47" fmla="*/ 2802577 w 3078678"/>
                  <a:gd name="connsiteY47" fmla="*/ 308759 h 1665060"/>
                  <a:gd name="connsiteX48" fmla="*/ 2980707 w 3078678"/>
                  <a:gd name="connsiteY48" fmla="*/ 356260 h 1665060"/>
                  <a:gd name="connsiteX49" fmla="*/ 3004457 w 3078678"/>
                  <a:gd name="connsiteY49" fmla="*/ 451263 h 1665060"/>
                  <a:gd name="connsiteX50" fmla="*/ 3075709 w 3078678"/>
                  <a:gd name="connsiteY50" fmla="*/ 380011 h 1665060"/>
                  <a:gd name="connsiteX51" fmla="*/ 3051959 w 3078678"/>
                  <a:gd name="connsiteY51" fmla="*/ 308759 h 1665060"/>
                  <a:gd name="connsiteX52" fmla="*/ 2933205 w 3078678"/>
                  <a:gd name="connsiteY52" fmla="*/ 261257 h 1665060"/>
                  <a:gd name="connsiteX53" fmla="*/ 2826327 w 3078678"/>
                  <a:gd name="connsiteY53" fmla="*/ 166255 h 1665060"/>
                  <a:gd name="connsiteX54" fmla="*/ 2897579 w 3078678"/>
                  <a:gd name="connsiteY54" fmla="*/ 11876 h 1665060"/>
                  <a:gd name="connsiteX55" fmla="*/ 2933205 w 3078678"/>
                  <a:gd name="connsiteY55" fmla="*/ 23751 h 1665060"/>
                  <a:gd name="connsiteX0" fmla="*/ 0 w 3078678"/>
                  <a:gd name="connsiteY0" fmla="*/ 0 h 1618063"/>
                  <a:gd name="connsiteX1" fmla="*/ 190005 w 3078678"/>
                  <a:gd name="connsiteY1" fmla="*/ 71252 h 1618063"/>
                  <a:gd name="connsiteX2" fmla="*/ 320634 w 3078678"/>
                  <a:gd name="connsiteY2" fmla="*/ 249382 h 1618063"/>
                  <a:gd name="connsiteX3" fmla="*/ 59377 w 3078678"/>
                  <a:gd name="connsiteY3" fmla="*/ 368135 h 1618063"/>
                  <a:gd name="connsiteX4" fmla="*/ 118753 w 3078678"/>
                  <a:gd name="connsiteY4" fmla="*/ 451263 h 1618063"/>
                  <a:gd name="connsiteX5" fmla="*/ 332509 w 3078678"/>
                  <a:gd name="connsiteY5" fmla="*/ 332509 h 1618063"/>
                  <a:gd name="connsiteX6" fmla="*/ 439387 w 3078678"/>
                  <a:gd name="connsiteY6" fmla="*/ 463138 h 1618063"/>
                  <a:gd name="connsiteX7" fmla="*/ 550718 w 3078678"/>
                  <a:gd name="connsiteY7" fmla="*/ 556903 h 1618063"/>
                  <a:gd name="connsiteX8" fmla="*/ 480951 w 3078678"/>
                  <a:gd name="connsiteY8" fmla="*/ 668234 h 1618063"/>
                  <a:gd name="connsiteX9" fmla="*/ 334488 w 3078678"/>
                  <a:gd name="connsiteY9" fmla="*/ 854529 h 1618063"/>
                  <a:gd name="connsiteX10" fmla="*/ 442109 w 3078678"/>
                  <a:gd name="connsiteY10" fmla="*/ 914895 h 1618063"/>
                  <a:gd name="connsiteX11" fmla="*/ 650175 w 3078678"/>
                  <a:gd name="connsiteY11" fmla="*/ 671203 h 1618063"/>
                  <a:gd name="connsiteX12" fmla="*/ 775113 w 3078678"/>
                  <a:gd name="connsiteY12" fmla="*/ 747898 h 1618063"/>
                  <a:gd name="connsiteX13" fmla="*/ 682336 w 3078678"/>
                  <a:gd name="connsiteY13" fmla="*/ 885948 h 1618063"/>
                  <a:gd name="connsiteX14" fmla="*/ 741466 w 3078678"/>
                  <a:gd name="connsiteY14" fmla="*/ 921574 h 1618063"/>
                  <a:gd name="connsiteX15" fmla="*/ 836221 w 3078678"/>
                  <a:gd name="connsiteY15" fmla="*/ 804554 h 1618063"/>
                  <a:gd name="connsiteX16" fmla="*/ 1085850 w 3078678"/>
                  <a:gd name="connsiteY16" fmla="*/ 925039 h 1618063"/>
                  <a:gd name="connsiteX17" fmla="*/ 1034638 w 3078678"/>
                  <a:gd name="connsiteY17" fmla="*/ 1057400 h 1618063"/>
                  <a:gd name="connsiteX18" fmla="*/ 972787 w 3078678"/>
                  <a:gd name="connsiteY18" fmla="*/ 1154380 h 1618063"/>
                  <a:gd name="connsiteX19" fmla="*/ 925781 w 3078678"/>
                  <a:gd name="connsiteY19" fmla="*/ 1255074 h 1618063"/>
                  <a:gd name="connsiteX20" fmla="*/ 1044781 w 3078678"/>
                  <a:gd name="connsiteY20" fmla="*/ 1282288 h 1618063"/>
                  <a:gd name="connsiteX21" fmla="*/ 1076449 w 3078678"/>
                  <a:gd name="connsiteY21" fmla="*/ 1185554 h 1618063"/>
                  <a:gd name="connsiteX22" fmla="*/ 1164771 w 3078678"/>
                  <a:gd name="connsiteY22" fmla="*/ 1013361 h 1618063"/>
                  <a:gd name="connsiteX23" fmla="*/ 1293421 w 3078678"/>
                  <a:gd name="connsiteY23" fmla="*/ 1063583 h 1618063"/>
                  <a:gd name="connsiteX24" fmla="*/ 1579418 w 3078678"/>
                  <a:gd name="connsiteY24" fmla="*/ 1152650 h 1618063"/>
                  <a:gd name="connsiteX25" fmla="*/ 1940379 w 3078678"/>
                  <a:gd name="connsiteY25" fmla="*/ 1110590 h 1618063"/>
                  <a:gd name="connsiteX26" fmla="*/ 1986890 w 3078678"/>
                  <a:gd name="connsiteY26" fmla="*/ 1244188 h 1618063"/>
                  <a:gd name="connsiteX27" fmla="*/ 1979963 w 3078678"/>
                  <a:gd name="connsiteY27" fmla="*/ 1402031 h 1618063"/>
                  <a:gd name="connsiteX28" fmla="*/ 2149434 w 3078678"/>
                  <a:gd name="connsiteY28" fmla="*/ 1615044 h 1618063"/>
                  <a:gd name="connsiteX29" fmla="*/ 2066307 w 3078678"/>
                  <a:gd name="connsiteY29" fmla="*/ 1508166 h 1618063"/>
                  <a:gd name="connsiteX30" fmla="*/ 2066307 w 3078678"/>
                  <a:gd name="connsiteY30" fmla="*/ 1246909 h 1618063"/>
                  <a:gd name="connsiteX31" fmla="*/ 2232561 w 3078678"/>
                  <a:gd name="connsiteY31" fmla="*/ 1163782 h 1618063"/>
                  <a:gd name="connsiteX32" fmla="*/ 2386940 w 3078678"/>
                  <a:gd name="connsiteY32" fmla="*/ 1258785 h 1618063"/>
                  <a:gd name="connsiteX33" fmla="*/ 2375065 w 3078678"/>
                  <a:gd name="connsiteY33" fmla="*/ 1389413 h 1618063"/>
                  <a:gd name="connsiteX34" fmla="*/ 2470068 w 3078678"/>
                  <a:gd name="connsiteY34" fmla="*/ 1413164 h 1618063"/>
                  <a:gd name="connsiteX35" fmla="*/ 2517569 w 3078678"/>
                  <a:gd name="connsiteY35" fmla="*/ 1294411 h 1618063"/>
                  <a:gd name="connsiteX36" fmla="*/ 2422566 w 3078678"/>
                  <a:gd name="connsiteY36" fmla="*/ 1235034 h 1618063"/>
                  <a:gd name="connsiteX37" fmla="*/ 2375065 w 3078678"/>
                  <a:gd name="connsiteY37" fmla="*/ 1092530 h 1618063"/>
                  <a:gd name="connsiteX38" fmla="*/ 2565070 w 3078678"/>
                  <a:gd name="connsiteY38" fmla="*/ 843148 h 1618063"/>
                  <a:gd name="connsiteX39" fmla="*/ 2671948 w 3078678"/>
                  <a:gd name="connsiteY39" fmla="*/ 831273 h 1618063"/>
                  <a:gd name="connsiteX40" fmla="*/ 2826327 w 3078678"/>
                  <a:gd name="connsiteY40" fmla="*/ 902525 h 1618063"/>
                  <a:gd name="connsiteX41" fmla="*/ 2838203 w 3078678"/>
                  <a:gd name="connsiteY41" fmla="*/ 1021278 h 1618063"/>
                  <a:gd name="connsiteX42" fmla="*/ 2933205 w 3078678"/>
                  <a:gd name="connsiteY42" fmla="*/ 1033153 h 1618063"/>
                  <a:gd name="connsiteX43" fmla="*/ 3016333 w 3078678"/>
                  <a:gd name="connsiteY43" fmla="*/ 831273 h 1618063"/>
                  <a:gd name="connsiteX44" fmla="*/ 2861953 w 3078678"/>
                  <a:gd name="connsiteY44" fmla="*/ 819398 h 1618063"/>
                  <a:gd name="connsiteX45" fmla="*/ 2766951 w 3078678"/>
                  <a:gd name="connsiteY45" fmla="*/ 748146 h 1618063"/>
                  <a:gd name="connsiteX46" fmla="*/ 2719449 w 3078678"/>
                  <a:gd name="connsiteY46" fmla="*/ 700644 h 1618063"/>
                  <a:gd name="connsiteX47" fmla="*/ 2802577 w 3078678"/>
                  <a:gd name="connsiteY47" fmla="*/ 308759 h 1618063"/>
                  <a:gd name="connsiteX48" fmla="*/ 2980707 w 3078678"/>
                  <a:gd name="connsiteY48" fmla="*/ 356260 h 1618063"/>
                  <a:gd name="connsiteX49" fmla="*/ 3004457 w 3078678"/>
                  <a:gd name="connsiteY49" fmla="*/ 451263 h 1618063"/>
                  <a:gd name="connsiteX50" fmla="*/ 3075709 w 3078678"/>
                  <a:gd name="connsiteY50" fmla="*/ 380011 h 1618063"/>
                  <a:gd name="connsiteX51" fmla="*/ 3051959 w 3078678"/>
                  <a:gd name="connsiteY51" fmla="*/ 308759 h 1618063"/>
                  <a:gd name="connsiteX52" fmla="*/ 2933205 w 3078678"/>
                  <a:gd name="connsiteY52" fmla="*/ 261257 h 1618063"/>
                  <a:gd name="connsiteX53" fmla="*/ 2826327 w 3078678"/>
                  <a:gd name="connsiteY53" fmla="*/ 166255 h 1618063"/>
                  <a:gd name="connsiteX54" fmla="*/ 2897579 w 3078678"/>
                  <a:gd name="connsiteY54" fmla="*/ 11876 h 1618063"/>
                  <a:gd name="connsiteX55" fmla="*/ 2933205 w 3078678"/>
                  <a:gd name="connsiteY55" fmla="*/ 23751 h 1618063"/>
                  <a:gd name="connsiteX0" fmla="*/ 0 w 3078678"/>
                  <a:gd name="connsiteY0" fmla="*/ 0 h 1618632"/>
                  <a:gd name="connsiteX1" fmla="*/ 190005 w 3078678"/>
                  <a:gd name="connsiteY1" fmla="*/ 71252 h 1618632"/>
                  <a:gd name="connsiteX2" fmla="*/ 320634 w 3078678"/>
                  <a:gd name="connsiteY2" fmla="*/ 249382 h 1618632"/>
                  <a:gd name="connsiteX3" fmla="*/ 59377 w 3078678"/>
                  <a:gd name="connsiteY3" fmla="*/ 368135 h 1618632"/>
                  <a:gd name="connsiteX4" fmla="*/ 118753 w 3078678"/>
                  <a:gd name="connsiteY4" fmla="*/ 451263 h 1618632"/>
                  <a:gd name="connsiteX5" fmla="*/ 332509 w 3078678"/>
                  <a:gd name="connsiteY5" fmla="*/ 332509 h 1618632"/>
                  <a:gd name="connsiteX6" fmla="*/ 439387 w 3078678"/>
                  <a:gd name="connsiteY6" fmla="*/ 463138 h 1618632"/>
                  <a:gd name="connsiteX7" fmla="*/ 550718 w 3078678"/>
                  <a:gd name="connsiteY7" fmla="*/ 556903 h 1618632"/>
                  <a:gd name="connsiteX8" fmla="*/ 480951 w 3078678"/>
                  <a:gd name="connsiteY8" fmla="*/ 668234 h 1618632"/>
                  <a:gd name="connsiteX9" fmla="*/ 334488 w 3078678"/>
                  <a:gd name="connsiteY9" fmla="*/ 854529 h 1618632"/>
                  <a:gd name="connsiteX10" fmla="*/ 442109 w 3078678"/>
                  <a:gd name="connsiteY10" fmla="*/ 914895 h 1618632"/>
                  <a:gd name="connsiteX11" fmla="*/ 650175 w 3078678"/>
                  <a:gd name="connsiteY11" fmla="*/ 671203 h 1618632"/>
                  <a:gd name="connsiteX12" fmla="*/ 775113 w 3078678"/>
                  <a:gd name="connsiteY12" fmla="*/ 747898 h 1618632"/>
                  <a:gd name="connsiteX13" fmla="*/ 682336 w 3078678"/>
                  <a:gd name="connsiteY13" fmla="*/ 885948 h 1618632"/>
                  <a:gd name="connsiteX14" fmla="*/ 741466 w 3078678"/>
                  <a:gd name="connsiteY14" fmla="*/ 921574 h 1618632"/>
                  <a:gd name="connsiteX15" fmla="*/ 836221 w 3078678"/>
                  <a:gd name="connsiteY15" fmla="*/ 804554 h 1618632"/>
                  <a:gd name="connsiteX16" fmla="*/ 1085850 w 3078678"/>
                  <a:gd name="connsiteY16" fmla="*/ 925039 h 1618632"/>
                  <a:gd name="connsiteX17" fmla="*/ 1034638 w 3078678"/>
                  <a:gd name="connsiteY17" fmla="*/ 1057400 h 1618632"/>
                  <a:gd name="connsiteX18" fmla="*/ 972787 w 3078678"/>
                  <a:gd name="connsiteY18" fmla="*/ 1154380 h 1618632"/>
                  <a:gd name="connsiteX19" fmla="*/ 925781 w 3078678"/>
                  <a:gd name="connsiteY19" fmla="*/ 1255074 h 1618632"/>
                  <a:gd name="connsiteX20" fmla="*/ 1044781 w 3078678"/>
                  <a:gd name="connsiteY20" fmla="*/ 1282288 h 1618632"/>
                  <a:gd name="connsiteX21" fmla="*/ 1076449 w 3078678"/>
                  <a:gd name="connsiteY21" fmla="*/ 1185554 h 1618632"/>
                  <a:gd name="connsiteX22" fmla="*/ 1164771 w 3078678"/>
                  <a:gd name="connsiteY22" fmla="*/ 1013361 h 1618632"/>
                  <a:gd name="connsiteX23" fmla="*/ 1293421 w 3078678"/>
                  <a:gd name="connsiteY23" fmla="*/ 1063583 h 1618632"/>
                  <a:gd name="connsiteX24" fmla="*/ 1579418 w 3078678"/>
                  <a:gd name="connsiteY24" fmla="*/ 1152650 h 1618632"/>
                  <a:gd name="connsiteX25" fmla="*/ 1940379 w 3078678"/>
                  <a:gd name="connsiteY25" fmla="*/ 1110590 h 1618632"/>
                  <a:gd name="connsiteX26" fmla="*/ 1986890 w 3078678"/>
                  <a:gd name="connsiteY26" fmla="*/ 1244188 h 1618632"/>
                  <a:gd name="connsiteX27" fmla="*/ 1979963 w 3078678"/>
                  <a:gd name="connsiteY27" fmla="*/ 1402031 h 1618632"/>
                  <a:gd name="connsiteX28" fmla="*/ 2149434 w 3078678"/>
                  <a:gd name="connsiteY28" fmla="*/ 1615044 h 1618632"/>
                  <a:gd name="connsiteX29" fmla="*/ 2066307 w 3078678"/>
                  <a:gd name="connsiteY29" fmla="*/ 1508166 h 1618632"/>
                  <a:gd name="connsiteX30" fmla="*/ 2085357 w 3078678"/>
                  <a:gd name="connsiteY30" fmla="*/ 1165266 h 1618632"/>
                  <a:gd name="connsiteX31" fmla="*/ 2232561 w 3078678"/>
                  <a:gd name="connsiteY31" fmla="*/ 1163782 h 1618632"/>
                  <a:gd name="connsiteX32" fmla="*/ 2386940 w 3078678"/>
                  <a:gd name="connsiteY32" fmla="*/ 1258785 h 1618632"/>
                  <a:gd name="connsiteX33" fmla="*/ 2375065 w 3078678"/>
                  <a:gd name="connsiteY33" fmla="*/ 1389413 h 1618632"/>
                  <a:gd name="connsiteX34" fmla="*/ 2470068 w 3078678"/>
                  <a:gd name="connsiteY34" fmla="*/ 1413164 h 1618632"/>
                  <a:gd name="connsiteX35" fmla="*/ 2517569 w 3078678"/>
                  <a:gd name="connsiteY35" fmla="*/ 1294411 h 1618632"/>
                  <a:gd name="connsiteX36" fmla="*/ 2422566 w 3078678"/>
                  <a:gd name="connsiteY36" fmla="*/ 1235034 h 1618632"/>
                  <a:gd name="connsiteX37" fmla="*/ 2375065 w 3078678"/>
                  <a:gd name="connsiteY37" fmla="*/ 1092530 h 1618632"/>
                  <a:gd name="connsiteX38" fmla="*/ 2565070 w 3078678"/>
                  <a:gd name="connsiteY38" fmla="*/ 843148 h 1618632"/>
                  <a:gd name="connsiteX39" fmla="*/ 2671948 w 3078678"/>
                  <a:gd name="connsiteY39" fmla="*/ 831273 h 1618632"/>
                  <a:gd name="connsiteX40" fmla="*/ 2826327 w 3078678"/>
                  <a:gd name="connsiteY40" fmla="*/ 902525 h 1618632"/>
                  <a:gd name="connsiteX41" fmla="*/ 2838203 w 3078678"/>
                  <a:gd name="connsiteY41" fmla="*/ 1021278 h 1618632"/>
                  <a:gd name="connsiteX42" fmla="*/ 2933205 w 3078678"/>
                  <a:gd name="connsiteY42" fmla="*/ 1033153 h 1618632"/>
                  <a:gd name="connsiteX43" fmla="*/ 3016333 w 3078678"/>
                  <a:gd name="connsiteY43" fmla="*/ 831273 h 1618632"/>
                  <a:gd name="connsiteX44" fmla="*/ 2861953 w 3078678"/>
                  <a:gd name="connsiteY44" fmla="*/ 819398 h 1618632"/>
                  <a:gd name="connsiteX45" fmla="*/ 2766951 w 3078678"/>
                  <a:gd name="connsiteY45" fmla="*/ 748146 h 1618632"/>
                  <a:gd name="connsiteX46" fmla="*/ 2719449 w 3078678"/>
                  <a:gd name="connsiteY46" fmla="*/ 700644 h 1618632"/>
                  <a:gd name="connsiteX47" fmla="*/ 2802577 w 3078678"/>
                  <a:gd name="connsiteY47" fmla="*/ 308759 h 1618632"/>
                  <a:gd name="connsiteX48" fmla="*/ 2980707 w 3078678"/>
                  <a:gd name="connsiteY48" fmla="*/ 356260 h 1618632"/>
                  <a:gd name="connsiteX49" fmla="*/ 3004457 w 3078678"/>
                  <a:gd name="connsiteY49" fmla="*/ 451263 h 1618632"/>
                  <a:gd name="connsiteX50" fmla="*/ 3075709 w 3078678"/>
                  <a:gd name="connsiteY50" fmla="*/ 380011 h 1618632"/>
                  <a:gd name="connsiteX51" fmla="*/ 3051959 w 3078678"/>
                  <a:gd name="connsiteY51" fmla="*/ 308759 h 1618632"/>
                  <a:gd name="connsiteX52" fmla="*/ 2933205 w 3078678"/>
                  <a:gd name="connsiteY52" fmla="*/ 261257 h 1618632"/>
                  <a:gd name="connsiteX53" fmla="*/ 2826327 w 3078678"/>
                  <a:gd name="connsiteY53" fmla="*/ 166255 h 1618632"/>
                  <a:gd name="connsiteX54" fmla="*/ 2897579 w 3078678"/>
                  <a:gd name="connsiteY54" fmla="*/ 11876 h 1618632"/>
                  <a:gd name="connsiteX55" fmla="*/ 2933205 w 3078678"/>
                  <a:gd name="connsiteY55" fmla="*/ 23751 h 1618632"/>
                  <a:gd name="connsiteX0" fmla="*/ 0 w 3078678"/>
                  <a:gd name="connsiteY0" fmla="*/ 0 h 1617292"/>
                  <a:gd name="connsiteX1" fmla="*/ 190005 w 3078678"/>
                  <a:gd name="connsiteY1" fmla="*/ 71252 h 1617292"/>
                  <a:gd name="connsiteX2" fmla="*/ 320634 w 3078678"/>
                  <a:gd name="connsiteY2" fmla="*/ 249382 h 1617292"/>
                  <a:gd name="connsiteX3" fmla="*/ 59377 w 3078678"/>
                  <a:gd name="connsiteY3" fmla="*/ 368135 h 1617292"/>
                  <a:gd name="connsiteX4" fmla="*/ 118753 w 3078678"/>
                  <a:gd name="connsiteY4" fmla="*/ 451263 h 1617292"/>
                  <a:gd name="connsiteX5" fmla="*/ 332509 w 3078678"/>
                  <a:gd name="connsiteY5" fmla="*/ 332509 h 1617292"/>
                  <a:gd name="connsiteX6" fmla="*/ 439387 w 3078678"/>
                  <a:gd name="connsiteY6" fmla="*/ 463138 h 1617292"/>
                  <a:gd name="connsiteX7" fmla="*/ 550718 w 3078678"/>
                  <a:gd name="connsiteY7" fmla="*/ 556903 h 1617292"/>
                  <a:gd name="connsiteX8" fmla="*/ 480951 w 3078678"/>
                  <a:gd name="connsiteY8" fmla="*/ 668234 h 1617292"/>
                  <a:gd name="connsiteX9" fmla="*/ 334488 w 3078678"/>
                  <a:gd name="connsiteY9" fmla="*/ 854529 h 1617292"/>
                  <a:gd name="connsiteX10" fmla="*/ 442109 w 3078678"/>
                  <a:gd name="connsiteY10" fmla="*/ 914895 h 1617292"/>
                  <a:gd name="connsiteX11" fmla="*/ 650175 w 3078678"/>
                  <a:gd name="connsiteY11" fmla="*/ 671203 h 1617292"/>
                  <a:gd name="connsiteX12" fmla="*/ 775113 w 3078678"/>
                  <a:gd name="connsiteY12" fmla="*/ 747898 h 1617292"/>
                  <a:gd name="connsiteX13" fmla="*/ 682336 w 3078678"/>
                  <a:gd name="connsiteY13" fmla="*/ 885948 h 1617292"/>
                  <a:gd name="connsiteX14" fmla="*/ 741466 w 3078678"/>
                  <a:gd name="connsiteY14" fmla="*/ 921574 h 1617292"/>
                  <a:gd name="connsiteX15" fmla="*/ 836221 w 3078678"/>
                  <a:gd name="connsiteY15" fmla="*/ 804554 h 1617292"/>
                  <a:gd name="connsiteX16" fmla="*/ 1085850 w 3078678"/>
                  <a:gd name="connsiteY16" fmla="*/ 925039 h 1617292"/>
                  <a:gd name="connsiteX17" fmla="*/ 1034638 w 3078678"/>
                  <a:gd name="connsiteY17" fmla="*/ 1057400 h 1617292"/>
                  <a:gd name="connsiteX18" fmla="*/ 972787 w 3078678"/>
                  <a:gd name="connsiteY18" fmla="*/ 1154380 h 1617292"/>
                  <a:gd name="connsiteX19" fmla="*/ 925781 w 3078678"/>
                  <a:gd name="connsiteY19" fmla="*/ 1255074 h 1617292"/>
                  <a:gd name="connsiteX20" fmla="*/ 1044781 w 3078678"/>
                  <a:gd name="connsiteY20" fmla="*/ 1282288 h 1617292"/>
                  <a:gd name="connsiteX21" fmla="*/ 1076449 w 3078678"/>
                  <a:gd name="connsiteY21" fmla="*/ 1185554 h 1617292"/>
                  <a:gd name="connsiteX22" fmla="*/ 1164771 w 3078678"/>
                  <a:gd name="connsiteY22" fmla="*/ 1013361 h 1617292"/>
                  <a:gd name="connsiteX23" fmla="*/ 1293421 w 3078678"/>
                  <a:gd name="connsiteY23" fmla="*/ 1063583 h 1617292"/>
                  <a:gd name="connsiteX24" fmla="*/ 1579418 w 3078678"/>
                  <a:gd name="connsiteY24" fmla="*/ 1152650 h 1617292"/>
                  <a:gd name="connsiteX25" fmla="*/ 1940379 w 3078678"/>
                  <a:gd name="connsiteY25" fmla="*/ 1110590 h 1617292"/>
                  <a:gd name="connsiteX26" fmla="*/ 1986890 w 3078678"/>
                  <a:gd name="connsiteY26" fmla="*/ 1244188 h 1617292"/>
                  <a:gd name="connsiteX27" fmla="*/ 1979963 w 3078678"/>
                  <a:gd name="connsiteY27" fmla="*/ 1402031 h 1617292"/>
                  <a:gd name="connsiteX28" fmla="*/ 2149434 w 3078678"/>
                  <a:gd name="connsiteY28" fmla="*/ 1615044 h 1617292"/>
                  <a:gd name="connsiteX29" fmla="*/ 2074471 w 3078678"/>
                  <a:gd name="connsiteY29" fmla="*/ 1257794 h 1617292"/>
                  <a:gd name="connsiteX30" fmla="*/ 2085357 w 3078678"/>
                  <a:gd name="connsiteY30" fmla="*/ 1165266 h 1617292"/>
                  <a:gd name="connsiteX31" fmla="*/ 2232561 w 3078678"/>
                  <a:gd name="connsiteY31" fmla="*/ 1163782 h 1617292"/>
                  <a:gd name="connsiteX32" fmla="*/ 2386940 w 3078678"/>
                  <a:gd name="connsiteY32" fmla="*/ 1258785 h 1617292"/>
                  <a:gd name="connsiteX33" fmla="*/ 2375065 w 3078678"/>
                  <a:gd name="connsiteY33" fmla="*/ 1389413 h 1617292"/>
                  <a:gd name="connsiteX34" fmla="*/ 2470068 w 3078678"/>
                  <a:gd name="connsiteY34" fmla="*/ 1413164 h 1617292"/>
                  <a:gd name="connsiteX35" fmla="*/ 2517569 w 3078678"/>
                  <a:gd name="connsiteY35" fmla="*/ 1294411 h 1617292"/>
                  <a:gd name="connsiteX36" fmla="*/ 2422566 w 3078678"/>
                  <a:gd name="connsiteY36" fmla="*/ 1235034 h 1617292"/>
                  <a:gd name="connsiteX37" fmla="*/ 2375065 w 3078678"/>
                  <a:gd name="connsiteY37" fmla="*/ 1092530 h 1617292"/>
                  <a:gd name="connsiteX38" fmla="*/ 2565070 w 3078678"/>
                  <a:gd name="connsiteY38" fmla="*/ 843148 h 1617292"/>
                  <a:gd name="connsiteX39" fmla="*/ 2671948 w 3078678"/>
                  <a:gd name="connsiteY39" fmla="*/ 831273 h 1617292"/>
                  <a:gd name="connsiteX40" fmla="*/ 2826327 w 3078678"/>
                  <a:gd name="connsiteY40" fmla="*/ 902525 h 1617292"/>
                  <a:gd name="connsiteX41" fmla="*/ 2838203 w 3078678"/>
                  <a:gd name="connsiteY41" fmla="*/ 1021278 h 1617292"/>
                  <a:gd name="connsiteX42" fmla="*/ 2933205 w 3078678"/>
                  <a:gd name="connsiteY42" fmla="*/ 1033153 h 1617292"/>
                  <a:gd name="connsiteX43" fmla="*/ 3016333 w 3078678"/>
                  <a:gd name="connsiteY43" fmla="*/ 831273 h 1617292"/>
                  <a:gd name="connsiteX44" fmla="*/ 2861953 w 3078678"/>
                  <a:gd name="connsiteY44" fmla="*/ 819398 h 1617292"/>
                  <a:gd name="connsiteX45" fmla="*/ 2766951 w 3078678"/>
                  <a:gd name="connsiteY45" fmla="*/ 748146 h 1617292"/>
                  <a:gd name="connsiteX46" fmla="*/ 2719449 w 3078678"/>
                  <a:gd name="connsiteY46" fmla="*/ 700644 h 1617292"/>
                  <a:gd name="connsiteX47" fmla="*/ 2802577 w 3078678"/>
                  <a:gd name="connsiteY47" fmla="*/ 308759 h 1617292"/>
                  <a:gd name="connsiteX48" fmla="*/ 2980707 w 3078678"/>
                  <a:gd name="connsiteY48" fmla="*/ 356260 h 1617292"/>
                  <a:gd name="connsiteX49" fmla="*/ 3004457 w 3078678"/>
                  <a:gd name="connsiteY49" fmla="*/ 451263 h 1617292"/>
                  <a:gd name="connsiteX50" fmla="*/ 3075709 w 3078678"/>
                  <a:gd name="connsiteY50" fmla="*/ 380011 h 1617292"/>
                  <a:gd name="connsiteX51" fmla="*/ 3051959 w 3078678"/>
                  <a:gd name="connsiteY51" fmla="*/ 308759 h 1617292"/>
                  <a:gd name="connsiteX52" fmla="*/ 2933205 w 3078678"/>
                  <a:gd name="connsiteY52" fmla="*/ 261257 h 1617292"/>
                  <a:gd name="connsiteX53" fmla="*/ 2826327 w 3078678"/>
                  <a:gd name="connsiteY53" fmla="*/ 166255 h 1617292"/>
                  <a:gd name="connsiteX54" fmla="*/ 2897579 w 3078678"/>
                  <a:gd name="connsiteY54" fmla="*/ 11876 h 1617292"/>
                  <a:gd name="connsiteX55" fmla="*/ 2933205 w 3078678"/>
                  <a:gd name="connsiteY55" fmla="*/ 23751 h 1617292"/>
                  <a:gd name="connsiteX0" fmla="*/ 0 w 3078678"/>
                  <a:gd name="connsiteY0" fmla="*/ 0 h 1421329"/>
                  <a:gd name="connsiteX1" fmla="*/ 190005 w 3078678"/>
                  <a:gd name="connsiteY1" fmla="*/ 71252 h 1421329"/>
                  <a:gd name="connsiteX2" fmla="*/ 320634 w 3078678"/>
                  <a:gd name="connsiteY2" fmla="*/ 249382 h 1421329"/>
                  <a:gd name="connsiteX3" fmla="*/ 59377 w 3078678"/>
                  <a:gd name="connsiteY3" fmla="*/ 368135 h 1421329"/>
                  <a:gd name="connsiteX4" fmla="*/ 118753 w 3078678"/>
                  <a:gd name="connsiteY4" fmla="*/ 451263 h 1421329"/>
                  <a:gd name="connsiteX5" fmla="*/ 332509 w 3078678"/>
                  <a:gd name="connsiteY5" fmla="*/ 332509 h 1421329"/>
                  <a:gd name="connsiteX6" fmla="*/ 439387 w 3078678"/>
                  <a:gd name="connsiteY6" fmla="*/ 463138 h 1421329"/>
                  <a:gd name="connsiteX7" fmla="*/ 550718 w 3078678"/>
                  <a:gd name="connsiteY7" fmla="*/ 556903 h 1421329"/>
                  <a:gd name="connsiteX8" fmla="*/ 480951 w 3078678"/>
                  <a:gd name="connsiteY8" fmla="*/ 668234 h 1421329"/>
                  <a:gd name="connsiteX9" fmla="*/ 334488 w 3078678"/>
                  <a:gd name="connsiteY9" fmla="*/ 854529 h 1421329"/>
                  <a:gd name="connsiteX10" fmla="*/ 442109 w 3078678"/>
                  <a:gd name="connsiteY10" fmla="*/ 914895 h 1421329"/>
                  <a:gd name="connsiteX11" fmla="*/ 650175 w 3078678"/>
                  <a:gd name="connsiteY11" fmla="*/ 671203 h 1421329"/>
                  <a:gd name="connsiteX12" fmla="*/ 775113 w 3078678"/>
                  <a:gd name="connsiteY12" fmla="*/ 747898 h 1421329"/>
                  <a:gd name="connsiteX13" fmla="*/ 682336 w 3078678"/>
                  <a:gd name="connsiteY13" fmla="*/ 885948 h 1421329"/>
                  <a:gd name="connsiteX14" fmla="*/ 741466 w 3078678"/>
                  <a:gd name="connsiteY14" fmla="*/ 921574 h 1421329"/>
                  <a:gd name="connsiteX15" fmla="*/ 836221 w 3078678"/>
                  <a:gd name="connsiteY15" fmla="*/ 804554 h 1421329"/>
                  <a:gd name="connsiteX16" fmla="*/ 1085850 w 3078678"/>
                  <a:gd name="connsiteY16" fmla="*/ 925039 h 1421329"/>
                  <a:gd name="connsiteX17" fmla="*/ 1034638 w 3078678"/>
                  <a:gd name="connsiteY17" fmla="*/ 1057400 h 1421329"/>
                  <a:gd name="connsiteX18" fmla="*/ 972787 w 3078678"/>
                  <a:gd name="connsiteY18" fmla="*/ 1154380 h 1421329"/>
                  <a:gd name="connsiteX19" fmla="*/ 925781 w 3078678"/>
                  <a:gd name="connsiteY19" fmla="*/ 1255074 h 1421329"/>
                  <a:gd name="connsiteX20" fmla="*/ 1044781 w 3078678"/>
                  <a:gd name="connsiteY20" fmla="*/ 1282288 h 1421329"/>
                  <a:gd name="connsiteX21" fmla="*/ 1076449 w 3078678"/>
                  <a:gd name="connsiteY21" fmla="*/ 1185554 h 1421329"/>
                  <a:gd name="connsiteX22" fmla="*/ 1164771 w 3078678"/>
                  <a:gd name="connsiteY22" fmla="*/ 1013361 h 1421329"/>
                  <a:gd name="connsiteX23" fmla="*/ 1293421 w 3078678"/>
                  <a:gd name="connsiteY23" fmla="*/ 1063583 h 1421329"/>
                  <a:gd name="connsiteX24" fmla="*/ 1579418 w 3078678"/>
                  <a:gd name="connsiteY24" fmla="*/ 1152650 h 1421329"/>
                  <a:gd name="connsiteX25" fmla="*/ 1940379 w 3078678"/>
                  <a:gd name="connsiteY25" fmla="*/ 1110590 h 1421329"/>
                  <a:gd name="connsiteX26" fmla="*/ 1986890 w 3078678"/>
                  <a:gd name="connsiteY26" fmla="*/ 1244188 h 1421329"/>
                  <a:gd name="connsiteX27" fmla="*/ 1979963 w 3078678"/>
                  <a:gd name="connsiteY27" fmla="*/ 1402031 h 1421329"/>
                  <a:gd name="connsiteX28" fmla="*/ 2059627 w 3078678"/>
                  <a:gd name="connsiteY28" fmla="*/ 1402773 h 1421329"/>
                  <a:gd name="connsiteX29" fmla="*/ 2074471 w 3078678"/>
                  <a:gd name="connsiteY29" fmla="*/ 1257794 h 1421329"/>
                  <a:gd name="connsiteX30" fmla="*/ 2085357 w 3078678"/>
                  <a:gd name="connsiteY30" fmla="*/ 1165266 h 1421329"/>
                  <a:gd name="connsiteX31" fmla="*/ 2232561 w 3078678"/>
                  <a:gd name="connsiteY31" fmla="*/ 1163782 h 1421329"/>
                  <a:gd name="connsiteX32" fmla="*/ 2386940 w 3078678"/>
                  <a:gd name="connsiteY32" fmla="*/ 1258785 h 1421329"/>
                  <a:gd name="connsiteX33" fmla="*/ 2375065 w 3078678"/>
                  <a:gd name="connsiteY33" fmla="*/ 1389413 h 1421329"/>
                  <a:gd name="connsiteX34" fmla="*/ 2470068 w 3078678"/>
                  <a:gd name="connsiteY34" fmla="*/ 1413164 h 1421329"/>
                  <a:gd name="connsiteX35" fmla="*/ 2517569 w 3078678"/>
                  <a:gd name="connsiteY35" fmla="*/ 1294411 h 1421329"/>
                  <a:gd name="connsiteX36" fmla="*/ 2422566 w 3078678"/>
                  <a:gd name="connsiteY36" fmla="*/ 1235034 h 1421329"/>
                  <a:gd name="connsiteX37" fmla="*/ 2375065 w 3078678"/>
                  <a:gd name="connsiteY37" fmla="*/ 1092530 h 1421329"/>
                  <a:gd name="connsiteX38" fmla="*/ 2565070 w 3078678"/>
                  <a:gd name="connsiteY38" fmla="*/ 843148 h 1421329"/>
                  <a:gd name="connsiteX39" fmla="*/ 2671948 w 3078678"/>
                  <a:gd name="connsiteY39" fmla="*/ 831273 h 1421329"/>
                  <a:gd name="connsiteX40" fmla="*/ 2826327 w 3078678"/>
                  <a:gd name="connsiteY40" fmla="*/ 902525 h 1421329"/>
                  <a:gd name="connsiteX41" fmla="*/ 2838203 w 3078678"/>
                  <a:gd name="connsiteY41" fmla="*/ 1021278 h 1421329"/>
                  <a:gd name="connsiteX42" fmla="*/ 2933205 w 3078678"/>
                  <a:gd name="connsiteY42" fmla="*/ 1033153 h 1421329"/>
                  <a:gd name="connsiteX43" fmla="*/ 3016333 w 3078678"/>
                  <a:gd name="connsiteY43" fmla="*/ 831273 h 1421329"/>
                  <a:gd name="connsiteX44" fmla="*/ 2861953 w 3078678"/>
                  <a:gd name="connsiteY44" fmla="*/ 819398 h 1421329"/>
                  <a:gd name="connsiteX45" fmla="*/ 2766951 w 3078678"/>
                  <a:gd name="connsiteY45" fmla="*/ 748146 h 1421329"/>
                  <a:gd name="connsiteX46" fmla="*/ 2719449 w 3078678"/>
                  <a:gd name="connsiteY46" fmla="*/ 700644 h 1421329"/>
                  <a:gd name="connsiteX47" fmla="*/ 2802577 w 3078678"/>
                  <a:gd name="connsiteY47" fmla="*/ 308759 h 1421329"/>
                  <a:gd name="connsiteX48" fmla="*/ 2980707 w 3078678"/>
                  <a:gd name="connsiteY48" fmla="*/ 356260 h 1421329"/>
                  <a:gd name="connsiteX49" fmla="*/ 3004457 w 3078678"/>
                  <a:gd name="connsiteY49" fmla="*/ 451263 h 1421329"/>
                  <a:gd name="connsiteX50" fmla="*/ 3075709 w 3078678"/>
                  <a:gd name="connsiteY50" fmla="*/ 380011 h 1421329"/>
                  <a:gd name="connsiteX51" fmla="*/ 3051959 w 3078678"/>
                  <a:gd name="connsiteY51" fmla="*/ 308759 h 1421329"/>
                  <a:gd name="connsiteX52" fmla="*/ 2933205 w 3078678"/>
                  <a:gd name="connsiteY52" fmla="*/ 261257 h 1421329"/>
                  <a:gd name="connsiteX53" fmla="*/ 2826327 w 3078678"/>
                  <a:gd name="connsiteY53" fmla="*/ 166255 h 1421329"/>
                  <a:gd name="connsiteX54" fmla="*/ 2897579 w 3078678"/>
                  <a:gd name="connsiteY54" fmla="*/ 11876 h 1421329"/>
                  <a:gd name="connsiteX55" fmla="*/ 2933205 w 3078678"/>
                  <a:gd name="connsiteY55" fmla="*/ 23751 h 1421329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232561 w 3078678"/>
                  <a:gd name="connsiteY31" fmla="*/ 1163782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75065 w 3078678"/>
                  <a:gd name="connsiteY37" fmla="*/ 1092530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75065 w 3078678"/>
                  <a:gd name="connsiteY37" fmla="*/ 1092530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4570"/>
                  <a:gd name="connsiteX1" fmla="*/ 190005 w 3078678"/>
                  <a:gd name="connsiteY1" fmla="*/ 71252 h 1424570"/>
                  <a:gd name="connsiteX2" fmla="*/ 320634 w 3078678"/>
                  <a:gd name="connsiteY2" fmla="*/ 249382 h 1424570"/>
                  <a:gd name="connsiteX3" fmla="*/ 59377 w 3078678"/>
                  <a:gd name="connsiteY3" fmla="*/ 368135 h 1424570"/>
                  <a:gd name="connsiteX4" fmla="*/ 118753 w 3078678"/>
                  <a:gd name="connsiteY4" fmla="*/ 451263 h 1424570"/>
                  <a:gd name="connsiteX5" fmla="*/ 332509 w 3078678"/>
                  <a:gd name="connsiteY5" fmla="*/ 332509 h 1424570"/>
                  <a:gd name="connsiteX6" fmla="*/ 439387 w 3078678"/>
                  <a:gd name="connsiteY6" fmla="*/ 463138 h 1424570"/>
                  <a:gd name="connsiteX7" fmla="*/ 550718 w 3078678"/>
                  <a:gd name="connsiteY7" fmla="*/ 556903 h 1424570"/>
                  <a:gd name="connsiteX8" fmla="*/ 480951 w 3078678"/>
                  <a:gd name="connsiteY8" fmla="*/ 668234 h 1424570"/>
                  <a:gd name="connsiteX9" fmla="*/ 334488 w 3078678"/>
                  <a:gd name="connsiteY9" fmla="*/ 854529 h 1424570"/>
                  <a:gd name="connsiteX10" fmla="*/ 442109 w 3078678"/>
                  <a:gd name="connsiteY10" fmla="*/ 914895 h 1424570"/>
                  <a:gd name="connsiteX11" fmla="*/ 650175 w 3078678"/>
                  <a:gd name="connsiteY11" fmla="*/ 671203 h 1424570"/>
                  <a:gd name="connsiteX12" fmla="*/ 775113 w 3078678"/>
                  <a:gd name="connsiteY12" fmla="*/ 747898 h 1424570"/>
                  <a:gd name="connsiteX13" fmla="*/ 682336 w 3078678"/>
                  <a:gd name="connsiteY13" fmla="*/ 885948 h 1424570"/>
                  <a:gd name="connsiteX14" fmla="*/ 741466 w 3078678"/>
                  <a:gd name="connsiteY14" fmla="*/ 921574 h 1424570"/>
                  <a:gd name="connsiteX15" fmla="*/ 836221 w 3078678"/>
                  <a:gd name="connsiteY15" fmla="*/ 804554 h 1424570"/>
                  <a:gd name="connsiteX16" fmla="*/ 1085850 w 3078678"/>
                  <a:gd name="connsiteY16" fmla="*/ 925039 h 1424570"/>
                  <a:gd name="connsiteX17" fmla="*/ 1034638 w 3078678"/>
                  <a:gd name="connsiteY17" fmla="*/ 1057400 h 1424570"/>
                  <a:gd name="connsiteX18" fmla="*/ 972787 w 3078678"/>
                  <a:gd name="connsiteY18" fmla="*/ 1154380 h 1424570"/>
                  <a:gd name="connsiteX19" fmla="*/ 925781 w 3078678"/>
                  <a:gd name="connsiteY19" fmla="*/ 1255074 h 1424570"/>
                  <a:gd name="connsiteX20" fmla="*/ 1044781 w 3078678"/>
                  <a:gd name="connsiteY20" fmla="*/ 1282288 h 1424570"/>
                  <a:gd name="connsiteX21" fmla="*/ 1076449 w 3078678"/>
                  <a:gd name="connsiteY21" fmla="*/ 1185554 h 1424570"/>
                  <a:gd name="connsiteX22" fmla="*/ 1164771 w 3078678"/>
                  <a:gd name="connsiteY22" fmla="*/ 1013361 h 1424570"/>
                  <a:gd name="connsiteX23" fmla="*/ 1293421 w 3078678"/>
                  <a:gd name="connsiteY23" fmla="*/ 1063583 h 1424570"/>
                  <a:gd name="connsiteX24" fmla="*/ 1579418 w 3078678"/>
                  <a:gd name="connsiteY24" fmla="*/ 1152650 h 1424570"/>
                  <a:gd name="connsiteX25" fmla="*/ 1940379 w 3078678"/>
                  <a:gd name="connsiteY25" fmla="*/ 1110590 h 1424570"/>
                  <a:gd name="connsiteX26" fmla="*/ 1986890 w 3078678"/>
                  <a:gd name="connsiteY26" fmla="*/ 1244188 h 1424570"/>
                  <a:gd name="connsiteX27" fmla="*/ 1979963 w 3078678"/>
                  <a:gd name="connsiteY27" fmla="*/ 1402031 h 1424570"/>
                  <a:gd name="connsiteX28" fmla="*/ 2059627 w 3078678"/>
                  <a:gd name="connsiteY28" fmla="*/ 1402773 h 1424570"/>
                  <a:gd name="connsiteX29" fmla="*/ 2047256 w 3078678"/>
                  <a:gd name="connsiteY29" fmla="*/ 1249629 h 1424570"/>
                  <a:gd name="connsiteX30" fmla="*/ 2085357 w 3078678"/>
                  <a:gd name="connsiteY30" fmla="*/ 1165266 h 1424570"/>
                  <a:gd name="connsiteX31" fmla="*/ 2178132 w 3078678"/>
                  <a:gd name="connsiteY31" fmla="*/ 1008661 h 1424570"/>
                  <a:gd name="connsiteX32" fmla="*/ 2283526 w 3078678"/>
                  <a:gd name="connsiteY32" fmla="*/ 1144485 h 1424570"/>
                  <a:gd name="connsiteX33" fmla="*/ 2375065 w 3078678"/>
                  <a:gd name="connsiteY33" fmla="*/ 1389413 h 1424570"/>
                  <a:gd name="connsiteX34" fmla="*/ 2470068 w 3078678"/>
                  <a:gd name="connsiteY34" fmla="*/ 1413164 h 1424570"/>
                  <a:gd name="connsiteX35" fmla="*/ 2517569 w 3078678"/>
                  <a:gd name="connsiteY35" fmla="*/ 1294411 h 1424570"/>
                  <a:gd name="connsiteX36" fmla="*/ 2422566 w 3078678"/>
                  <a:gd name="connsiteY36" fmla="*/ 1235034 h 1424570"/>
                  <a:gd name="connsiteX37" fmla="*/ 2347851 w 3078678"/>
                  <a:gd name="connsiteY37" fmla="*/ 980951 h 1424570"/>
                  <a:gd name="connsiteX38" fmla="*/ 2565070 w 3078678"/>
                  <a:gd name="connsiteY38" fmla="*/ 843148 h 1424570"/>
                  <a:gd name="connsiteX39" fmla="*/ 2671948 w 3078678"/>
                  <a:gd name="connsiteY39" fmla="*/ 831273 h 1424570"/>
                  <a:gd name="connsiteX40" fmla="*/ 2826327 w 3078678"/>
                  <a:gd name="connsiteY40" fmla="*/ 902525 h 1424570"/>
                  <a:gd name="connsiteX41" fmla="*/ 2838203 w 3078678"/>
                  <a:gd name="connsiteY41" fmla="*/ 1021278 h 1424570"/>
                  <a:gd name="connsiteX42" fmla="*/ 2933205 w 3078678"/>
                  <a:gd name="connsiteY42" fmla="*/ 1033153 h 1424570"/>
                  <a:gd name="connsiteX43" fmla="*/ 3016333 w 3078678"/>
                  <a:gd name="connsiteY43" fmla="*/ 831273 h 1424570"/>
                  <a:gd name="connsiteX44" fmla="*/ 2861953 w 3078678"/>
                  <a:gd name="connsiteY44" fmla="*/ 819398 h 1424570"/>
                  <a:gd name="connsiteX45" fmla="*/ 2766951 w 3078678"/>
                  <a:gd name="connsiteY45" fmla="*/ 748146 h 1424570"/>
                  <a:gd name="connsiteX46" fmla="*/ 2719449 w 3078678"/>
                  <a:gd name="connsiteY46" fmla="*/ 700644 h 1424570"/>
                  <a:gd name="connsiteX47" fmla="*/ 2802577 w 3078678"/>
                  <a:gd name="connsiteY47" fmla="*/ 308759 h 1424570"/>
                  <a:gd name="connsiteX48" fmla="*/ 2980707 w 3078678"/>
                  <a:gd name="connsiteY48" fmla="*/ 356260 h 1424570"/>
                  <a:gd name="connsiteX49" fmla="*/ 3004457 w 3078678"/>
                  <a:gd name="connsiteY49" fmla="*/ 451263 h 1424570"/>
                  <a:gd name="connsiteX50" fmla="*/ 3075709 w 3078678"/>
                  <a:gd name="connsiteY50" fmla="*/ 380011 h 1424570"/>
                  <a:gd name="connsiteX51" fmla="*/ 3051959 w 3078678"/>
                  <a:gd name="connsiteY51" fmla="*/ 308759 h 1424570"/>
                  <a:gd name="connsiteX52" fmla="*/ 2933205 w 3078678"/>
                  <a:gd name="connsiteY52" fmla="*/ 261257 h 1424570"/>
                  <a:gd name="connsiteX53" fmla="*/ 2826327 w 3078678"/>
                  <a:gd name="connsiteY53" fmla="*/ 166255 h 1424570"/>
                  <a:gd name="connsiteX54" fmla="*/ 2897579 w 3078678"/>
                  <a:gd name="connsiteY54" fmla="*/ 11876 h 1424570"/>
                  <a:gd name="connsiteX55" fmla="*/ 2933205 w 3078678"/>
                  <a:gd name="connsiteY55" fmla="*/ 23751 h 1424570"/>
                  <a:gd name="connsiteX0" fmla="*/ 0 w 3078678"/>
                  <a:gd name="connsiteY0" fmla="*/ 0 h 1424570"/>
                  <a:gd name="connsiteX1" fmla="*/ 190005 w 3078678"/>
                  <a:gd name="connsiteY1" fmla="*/ 71252 h 1424570"/>
                  <a:gd name="connsiteX2" fmla="*/ 320634 w 3078678"/>
                  <a:gd name="connsiteY2" fmla="*/ 249382 h 1424570"/>
                  <a:gd name="connsiteX3" fmla="*/ 59377 w 3078678"/>
                  <a:gd name="connsiteY3" fmla="*/ 368135 h 1424570"/>
                  <a:gd name="connsiteX4" fmla="*/ 118753 w 3078678"/>
                  <a:gd name="connsiteY4" fmla="*/ 451263 h 1424570"/>
                  <a:gd name="connsiteX5" fmla="*/ 332509 w 3078678"/>
                  <a:gd name="connsiteY5" fmla="*/ 332509 h 1424570"/>
                  <a:gd name="connsiteX6" fmla="*/ 439387 w 3078678"/>
                  <a:gd name="connsiteY6" fmla="*/ 463138 h 1424570"/>
                  <a:gd name="connsiteX7" fmla="*/ 550718 w 3078678"/>
                  <a:gd name="connsiteY7" fmla="*/ 556903 h 1424570"/>
                  <a:gd name="connsiteX8" fmla="*/ 480951 w 3078678"/>
                  <a:gd name="connsiteY8" fmla="*/ 668234 h 1424570"/>
                  <a:gd name="connsiteX9" fmla="*/ 334488 w 3078678"/>
                  <a:gd name="connsiteY9" fmla="*/ 854529 h 1424570"/>
                  <a:gd name="connsiteX10" fmla="*/ 442109 w 3078678"/>
                  <a:gd name="connsiteY10" fmla="*/ 914895 h 1424570"/>
                  <a:gd name="connsiteX11" fmla="*/ 650175 w 3078678"/>
                  <a:gd name="connsiteY11" fmla="*/ 671203 h 1424570"/>
                  <a:gd name="connsiteX12" fmla="*/ 775113 w 3078678"/>
                  <a:gd name="connsiteY12" fmla="*/ 747898 h 1424570"/>
                  <a:gd name="connsiteX13" fmla="*/ 682336 w 3078678"/>
                  <a:gd name="connsiteY13" fmla="*/ 885948 h 1424570"/>
                  <a:gd name="connsiteX14" fmla="*/ 741466 w 3078678"/>
                  <a:gd name="connsiteY14" fmla="*/ 921574 h 1424570"/>
                  <a:gd name="connsiteX15" fmla="*/ 836221 w 3078678"/>
                  <a:gd name="connsiteY15" fmla="*/ 804554 h 1424570"/>
                  <a:gd name="connsiteX16" fmla="*/ 1085850 w 3078678"/>
                  <a:gd name="connsiteY16" fmla="*/ 925039 h 1424570"/>
                  <a:gd name="connsiteX17" fmla="*/ 1034638 w 3078678"/>
                  <a:gd name="connsiteY17" fmla="*/ 1057400 h 1424570"/>
                  <a:gd name="connsiteX18" fmla="*/ 972787 w 3078678"/>
                  <a:gd name="connsiteY18" fmla="*/ 1154380 h 1424570"/>
                  <a:gd name="connsiteX19" fmla="*/ 925781 w 3078678"/>
                  <a:gd name="connsiteY19" fmla="*/ 1255074 h 1424570"/>
                  <a:gd name="connsiteX20" fmla="*/ 1044781 w 3078678"/>
                  <a:gd name="connsiteY20" fmla="*/ 1282288 h 1424570"/>
                  <a:gd name="connsiteX21" fmla="*/ 1076449 w 3078678"/>
                  <a:gd name="connsiteY21" fmla="*/ 1185554 h 1424570"/>
                  <a:gd name="connsiteX22" fmla="*/ 1164771 w 3078678"/>
                  <a:gd name="connsiteY22" fmla="*/ 1013361 h 1424570"/>
                  <a:gd name="connsiteX23" fmla="*/ 1293421 w 3078678"/>
                  <a:gd name="connsiteY23" fmla="*/ 1063583 h 1424570"/>
                  <a:gd name="connsiteX24" fmla="*/ 1579418 w 3078678"/>
                  <a:gd name="connsiteY24" fmla="*/ 1152650 h 1424570"/>
                  <a:gd name="connsiteX25" fmla="*/ 1940379 w 3078678"/>
                  <a:gd name="connsiteY25" fmla="*/ 1110590 h 1424570"/>
                  <a:gd name="connsiteX26" fmla="*/ 1986890 w 3078678"/>
                  <a:gd name="connsiteY26" fmla="*/ 1244188 h 1424570"/>
                  <a:gd name="connsiteX27" fmla="*/ 1979963 w 3078678"/>
                  <a:gd name="connsiteY27" fmla="*/ 1402031 h 1424570"/>
                  <a:gd name="connsiteX28" fmla="*/ 2059627 w 3078678"/>
                  <a:gd name="connsiteY28" fmla="*/ 1402773 h 1424570"/>
                  <a:gd name="connsiteX29" fmla="*/ 2047256 w 3078678"/>
                  <a:gd name="connsiteY29" fmla="*/ 1249629 h 1424570"/>
                  <a:gd name="connsiteX30" fmla="*/ 2085357 w 3078678"/>
                  <a:gd name="connsiteY30" fmla="*/ 1165266 h 1424570"/>
                  <a:gd name="connsiteX31" fmla="*/ 2178132 w 3078678"/>
                  <a:gd name="connsiteY31" fmla="*/ 1008661 h 1424570"/>
                  <a:gd name="connsiteX32" fmla="*/ 2283526 w 3078678"/>
                  <a:gd name="connsiteY32" fmla="*/ 1144485 h 1424570"/>
                  <a:gd name="connsiteX33" fmla="*/ 2375065 w 3078678"/>
                  <a:gd name="connsiteY33" fmla="*/ 1389413 h 1424570"/>
                  <a:gd name="connsiteX34" fmla="*/ 2470068 w 3078678"/>
                  <a:gd name="connsiteY34" fmla="*/ 1413164 h 1424570"/>
                  <a:gd name="connsiteX35" fmla="*/ 2517569 w 3078678"/>
                  <a:gd name="connsiteY35" fmla="*/ 1294411 h 1424570"/>
                  <a:gd name="connsiteX36" fmla="*/ 2354530 w 3078678"/>
                  <a:gd name="connsiteY36" fmla="*/ 1118012 h 1424570"/>
                  <a:gd name="connsiteX37" fmla="*/ 2347851 w 3078678"/>
                  <a:gd name="connsiteY37" fmla="*/ 980951 h 1424570"/>
                  <a:gd name="connsiteX38" fmla="*/ 2565070 w 3078678"/>
                  <a:gd name="connsiteY38" fmla="*/ 843148 h 1424570"/>
                  <a:gd name="connsiteX39" fmla="*/ 2671948 w 3078678"/>
                  <a:gd name="connsiteY39" fmla="*/ 831273 h 1424570"/>
                  <a:gd name="connsiteX40" fmla="*/ 2826327 w 3078678"/>
                  <a:gd name="connsiteY40" fmla="*/ 902525 h 1424570"/>
                  <a:gd name="connsiteX41" fmla="*/ 2838203 w 3078678"/>
                  <a:gd name="connsiteY41" fmla="*/ 1021278 h 1424570"/>
                  <a:gd name="connsiteX42" fmla="*/ 2933205 w 3078678"/>
                  <a:gd name="connsiteY42" fmla="*/ 1033153 h 1424570"/>
                  <a:gd name="connsiteX43" fmla="*/ 3016333 w 3078678"/>
                  <a:gd name="connsiteY43" fmla="*/ 831273 h 1424570"/>
                  <a:gd name="connsiteX44" fmla="*/ 2861953 w 3078678"/>
                  <a:gd name="connsiteY44" fmla="*/ 819398 h 1424570"/>
                  <a:gd name="connsiteX45" fmla="*/ 2766951 w 3078678"/>
                  <a:gd name="connsiteY45" fmla="*/ 748146 h 1424570"/>
                  <a:gd name="connsiteX46" fmla="*/ 2719449 w 3078678"/>
                  <a:gd name="connsiteY46" fmla="*/ 700644 h 1424570"/>
                  <a:gd name="connsiteX47" fmla="*/ 2802577 w 3078678"/>
                  <a:gd name="connsiteY47" fmla="*/ 308759 h 1424570"/>
                  <a:gd name="connsiteX48" fmla="*/ 2980707 w 3078678"/>
                  <a:gd name="connsiteY48" fmla="*/ 356260 h 1424570"/>
                  <a:gd name="connsiteX49" fmla="*/ 3004457 w 3078678"/>
                  <a:gd name="connsiteY49" fmla="*/ 451263 h 1424570"/>
                  <a:gd name="connsiteX50" fmla="*/ 3075709 w 3078678"/>
                  <a:gd name="connsiteY50" fmla="*/ 380011 h 1424570"/>
                  <a:gd name="connsiteX51" fmla="*/ 3051959 w 3078678"/>
                  <a:gd name="connsiteY51" fmla="*/ 308759 h 1424570"/>
                  <a:gd name="connsiteX52" fmla="*/ 2933205 w 3078678"/>
                  <a:gd name="connsiteY52" fmla="*/ 261257 h 1424570"/>
                  <a:gd name="connsiteX53" fmla="*/ 2826327 w 3078678"/>
                  <a:gd name="connsiteY53" fmla="*/ 166255 h 1424570"/>
                  <a:gd name="connsiteX54" fmla="*/ 2897579 w 3078678"/>
                  <a:gd name="connsiteY54" fmla="*/ 11876 h 1424570"/>
                  <a:gd name="connsiteX55" fmla="*/ 2933205 w 3078678"/>
                  <a:gd name="connsiteY55" fmla="*/ 23751 h 1424570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70068 w 3078678"/>
                  <a:gd name="connsiteY34" fmla="*/ 1413164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2885951 w 3078678"/>
                  <a:gd name="connsiteY43" fmla="*/ 920338 h 1421838"/>
                  <a:gd name="connsiteX44" fmla="*/ 3016333 w 3078678"/>
                  <a:gd name="connsiteY44" fmla="*/ 831273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579418 w 3078678"/>
                  <a:gd name="connsiteY25" fmla="*/ 1152650 h 1421838"/>
                  <a:gd name="connsiteX26" fmla="*/ 1940379 w 3078678"/>
                  <a:gd name="connsiteY26" fmla="*/ 1110590 h 1421838"/>
                  <a:gd name="connsiteX27" fmla="*/ 1986890 w 3078678"/>
                  <a:gd name="connsiteY27" fmla="*/ 1244188 h 1421838"/>
                  <a:gd name="connsiteX28" fmla="*/ 1979963 w 3078678"/>
                  <a:gd name="connsiteY28" fmla="*/ 1402031 h 1421838"/>
                  <a:gd name="connsiteX29" fmla="*/ 2059627 w 3078678"/>
                  <a:gd name="connsiteY29" fmla="*/ 1402773 h 1421838"/>
                  <a:gd name="connsiteX30" fmla="*/ 2047256 w 3078678"/>
                  <a:gd name="connsiteY30" fmla="*/ 1249629 h 1421838"/>
                  <a:gd name="connsiteX31" fmla="*/ 2063585 w 3078678"/>
                  <a:gd name="connsiteY31" fmla="*/ 1102673 h 1421838"/>
                  <a:gd name="connsiteX32" fmla="*/ 2178132 w 3078678"/>
                  <a:gd name="connsiteY32" fmla="*/ 1008661 h 1421838"/>
                  <a:gd name="connsiteX33" fmla="*/ 2283526 w 3078678"/>
                  <a:gd name="connsiteY33" fmla="*/ 1144485 h 1421838"/>
                  <a:gd name="connsiteX34" fmla="*/ 2342408 w 3078678"/>
                  <a:gd name="connsiteY34" fmla="*/ 1239734 h 1421838"/>
                  <a:gd name="connsiteX35" fmla="*/ 2421083 w 3078678"/>
                  <a:gd name="connsiteY35" fmla="*/ 1296143 h 1421838"/>
                  <a:gd name="connsiteX36" fmla="*/ 2425040 w 3078678"/>
                  <a:gd name="connsiteY36" fmla="*/ 1226375 h 1421838"/>
                  <a:gd name="connsiteX37" fmla="*/ 2354530 w 3078678"/>
                  <a:gd name="connsiteY37" fmla="*/ 1118012 h 1421838"/>
                  <a:gd name="connsiteX38" fmla="*/ 2320636 w 3078678"/>
                  <a:gd name="connsiteY38" fmla="*/ 953737 h 1421838"/>
                  <a:gd name="connsiteX39" fmla="*/ 2497035 w 3078678"/>
                  <a:gd name="connsiteY39" fmla="*/ 717963 h 1421838"/>
                  <a:gd name="connsiteX40" fmla="*/ 2598469 w 3078678"/>
                  <a:gd name="connsiteY40" fmla="*/ 752352 h 1421838"/>
                  <a:gd name="connsiteX41" fmla="*/ 2777341 w 3078678"/>
                  <a:gd name="connsiteY41" fmla="*/ 856261 h 1421838"/>
                  <a:gd name="connsiteX42" fmla="*/ 2805546 w 3078678"/>
                  <a:gd name="connsiteY42" fmla="*/ 909700 h 1421838"/>
                  <a:gd name="connsiteX43" fmla="*/ 2837955 w 3078678"/>
                  <a:gd name="connsiteY43" fmla="*/ 959674 h 1421838"/>
                  <a:gd name="connsiteX44" fmla="*/ 2885951 w 3078678"/>
                  <a:gd name="connsiteY44" fmla="*/ 920338 h 1421838"/>
                  <a:gd name="connsiteX45" fmla="*/ 2921083 w 3078678"/>
                  <a:gd name="connsiteY45" fmla="*/ 820387 h 1421838"/>
                  <a:gd name="connsiteX46" fmla="*/ 2812968 w 3078678"/>
                  <a:gd name="connsiteY46" fmla="*/ 792184 h 1421838"/>
                  <a:gd name="connsiteX47" fmla="*/ 2698915 w 3078678"/>
                  <a:gd name="connsiteY47" fmla="*/ 731817 h 1421838"/>
                  <a:gd name="connsiteX48" fmla="*/ 2607871 w 3078678"/>
                  <a:gd name="connsiteY48" fmla="*/ 651658 h 1421838"/>
                  <a:gd name="connsiteX49" fmla="*/ 2802577 w 3078678"/>
                  <a:gd name="connsiteY49" fmla="*/ 308759 h 1421838"/>
                  <a:gd name="connsiteX50" fmla="*/ 2980707 w 3078678"/>
                  <a:gd name="connsiteY50" fmla="*/ 356260 h 1421838"/>
                  <a:gd name="connsiteX51" fmla="*/ 3004457 w 3078678"/>
                  <a:gd name="connsiteY51" fmla="*/ 451263 h 1421838"/>
                  <a:gd name="connsiteX52" fmla="*/ 3075709 w 3078678"/>
                  <a:gd name="connsiteY52" fmla="*/ 380011 h 1421838"/>
                  <a:gd name="connsiteX53" fmla="*/ 3051959 w 3078678"/>
                  <a:gd name="connsiteY53" fmla="*/ 308759 h 1421838"/>
                  <a:gd name="connsiteX54" fmla="*/ 2933205 w 3078678"/>
                  <a:gd name="connsiteY54" fmla="*/ 261257 h 1421838"/>
                  <a:gd name="connsiteX55" fmla="*/ 2826327 w 3078678"/>
                  <a:gd name="connsiteY55" fmla="*/ 166255 h 1421838"/>
                  <a:gd name="connsiteX56" fmla="*/ 2897579 w 3078678"/>
                  <a:gd name="connsiteY56" fmla="*/ 11876 h 1421838"/>
                  <a:gd name="connsiteX57" fmla="*/ 2933205 w 3078678"/>
                  <a:gd name="connsiteY57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372837 w 3078678"/>
                  <a:gd name="connsiteY25" fmla="*/ 1108116 h 1421838"/>
                  <a:gd name="connsiteX26" fmla="*/ 1579418 w 3078678"/>
                  <a:gd name="connsiteY26" fmla="*/ 1152650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372837 w 3078678"/>
                  <a:gd name="connsiteY25" fmla="*/ 1108116 h 1421838"/>
                  <a:gd name="connsiteX26" fmla="*/ 1557646 w 3078678"/>
                  <a:gd name="connsiteY26" fmla="*/ 1111828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72837 w 3078678"/>
                  <a:gd name="connsiteY25" fmla="*/ 1108116 h 1421838"/>
                  <a:gd name="connsiteX26" fmla="*/ 1557646 w 3078678"/>
                  <a:gd name="connsiteY26" fmla="*/ 1111828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802577 w 3078678"/>
                  <a:gd name="connsiteY51" fmla="*/ 308759 h 1421838"/>
                  <a:gd name="connsiteX52" fmla="*/ 2980707 w 3078678"/>
                  <a:gd name="connsiteY52" fmla="*/ 356260 h 1421838"/>
                  <a:gd name="connsiteX53" fmla="*/ 3004457 w 3078678"/>
                  <a:gd name="connsiteY53" fmla="*/ 451263 h 1421838"/>
                  <a:gd name="connsiteX54" fmla="*/ 3075709 w 3078678"/>
                  <a:gd name="connsiteY54" fmla="*/ 380011 h 1421838"/>
                  <a:gd name="connsiteX55" fmla="*/ 3051959 w 3078678"/>
                  <a:gd name="connsiteY55" fmla="*/ 308759 h 1421838"/>
                  <a:gd name="connsiteX56" fmla="*/ 2933205 w 3078678"/>
                  <a:gd name="connsiteY56" fmla="*/ 261257 h 1421838"/>
                  <a:gd name="connsiteX57" fmla="*/ 2826327 w 3078678"/>
                  <a:gd name="connsiteY57" fmla="*/ 166255 h 1421838"/>
                  <a:gd name="connsiteX58" fmla="*/ 2897579 w 3078678"/>
                  <a:gd name="connsiteY58" fmla="*/ 11876 h 1421838"/>
                  <a:gd name="connsiteX59" fmla="*/ 2933205 w 3078678"/>
                  <a:gd name="connsiteY59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828801 w 3078678"/>
                  <a:gd name="connsiteY51" fmla="*/ 441366 h 1421838"/>
                  <a:gd name="connsiteX52" fmla="*/ 2802577 w 3078678"/>
                  <a:gd name="connsiteY52" fmla="*/ 308759 h 1421838"/>
                  <a:gd name="connsiteX53" fmla="*/ 2980707 w 3078678"/>
                  <a:gd name="connsiteY53" fmla="*/ 356260 h 1421838"/>
                  <a:gd name="connsiteX54" fmla="*/ 3004457 w 3078678"/>
                  <a:gd name="connsiteY54" fmla="*/ 451263 h 1421838"/>
                  <a:gd name="connsiteX55" fmla="*/ 3075709 w 3078678"/>
                  <a:gd name="connsiteY55" fmla="*/ 380011 h 1421838"/>
                  <a:gd name="connsiteX56" fmla="*/ 3051959 w 3078678"/>
                  <a:gd name="connsiteY56" fmla="*/ 308759 h 1421838"/>
                  <a:gd name="connsiteX57" fmla="*/ 2933205 w 3078678"/>
                  <a:gd name="connsiteY57" fmla="*/ 261257 h 1421838"/>
                  <a:gd name="connsiteX58" fmla="*/ 2826327 w 3078678"/>
                  <a:gd name="connsiteY58" fmla="*/ 166255 h 1421838"/>
                  <a:gd name="connsiteX59" fmla="*/ 2897579 w 3078678"/>
                  <a:gd name="connsiteY59" fmla="*/ 11876 h 1421838"/>
                  <a:gd name="connsiteX60" fmla="*/ 2933205 w 3078678"/>
                  <a:gd name="connsiteY60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828801 w 3078678"/>
                  <a:gd name="connsiteY52" fmla="*/ 441366 h 1421838"/>
                  <a:gd name="connsiteX53" fmla="*/ 2802577 w 3078678"/>
                  <a:gd name="connsiteY53" fmla="*/ 308759 h 1421838"/>
                  <a:gd name="connsiteX54" fmla="*/ 2980707 w 3078678"/>
                  <a:gd name="connsiteY54" fmla="*/ 356260 h 1421838"/>
                  <a:gd name="connsiteX55" fmla="*/ 3004457 w 3078678"/>
                  <a:gd name="connsiteY55" fmla="*/ 451263 h 1421838"/>
                  <a:gd name="connsiteX56" fmla="*/ 3075709 w 3078678"/>
                  <a:gd name="connsiteY56" fmla="*/ 380011 h 1421838"/>
                  <a:gd name="connsiteX57" fmla="*/ 3051959 w 3078678"/>
                  <a:gd name="connsiteY57" fmla="*/ 308759 h 1421838"/>
                  <a:gd name="connsiteX58" fmla="*/ 2933205 w 3078678"/>
                  <a:gd name="connsiteY58" fmla="*/ 261257 h 1421838"/>
                  <a:gd name="connsiteX59" fmla="*/ 2826327 w 3078678"/>
                  <a:gd name="connsiteY59" fmla="*/ 166255 h 1421838"/>
                  <a:gd name="connsiteX60" fmla="*/ 2897579 w 3078678"/>
                  <a:gd name="connsiteY60" fmla="*/ 11876 h 1421838"/>
                  <a:gd name="connsiteX61" fmla="*/ 2933205 w 3078678"/>
                  <a:gd name="connsiteY61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828801 w 3078678"/>
                  <a:gd name="connsiteY52" fmla="*/ 441366 h 1421838"/>
                  <a:gd name="connsiteX53" fmla="*/ 2771651 w 3078678"/>
                  <a:gd name="connsiteY53" fmla="*/ 378774 h 1421838"/>
                  <a:gd name="connsiteX54" fmla="*/ 2802577 w 3078678"/>
                  <a:gd name="connsiteY54" fmla="*/ 308759 h 1421838"/>
                  <a:gd name="connsiteX55" fmla="*/ 2980707 w 3078678"/>
                  <a:gd name="connsiteY55" fmla="*/ 356260 h 1421838"/>
                  <a:gd name="connsiteX56" fmla="*/ 3004457 w 3078678"/>
                  <a:gd name="connsiteY56" fmla="*/ 451263 h 1421838"/>
                  <a:gd name="connsiteX57" fmla="*/ 3075709 w 3078678"/>
                  <a:gd name="connsiteY57" fmla="*/ 380011 h 1421838"/>
                  <a:gd name="connsiteX58" fmla="*/ 3051959 w 3078678"/>
                  <a:gd name="connsiteY58" fmla="*/ 308759 h 1421838"/>
                  <a:gd name="connsiteX59" fmla="*/ 2933205 w 3078678"/>
                  <a:gd name="connsiteY59" fmla="*/ 261257 h 1421838"/>
                  <a:gd name="connsiteX60" fmla="*/ 2826327 w 3078678"/>
                  <a:gd name="connsiteY60" fmla="*/ 166255 h 1421838"/>
                  <a:gd name="connsiteX61" fmla="*/ 2897579 w 3078678"/>
                  <a:gd name="connsiteY61" fmla="*/ 11876 h 1421838"/>
                  <a:gd name="connsiteX62" fmla="*/ 2933205 w 3078678"/>
                  <a:gd name="connsiteY62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798866 w 3078678"/>
                  <a:gd name="connsiteY52" fmla="*/ 487631 h 1421838"/>
                  <a:gd name="connsiteX53" fmla="*/ 2828801 w 3078678"/>
                  <a:gd name="connsiteY53" fmla="*/ 441366 h 1421838"/>
                  <a:gd name="connsiteX54" fmla="*/ 2771651 w 3078678"/>
                  <a:gd name="connsiteY54" fmla="*/ 378774 h 1421838"/>
                  <a:gd name="connsiteX55" fmla="*/ 2802577 w 3078678"/>
                  <a:gd name="connsiteY55" fmla="*/ 308759 h 1421838"/>
                  <a:gd name="connsiteX56" fmla="*/ 2980707 w 3078678"/>
                  <a:gd name="connsiteY56" fmla="*/ 356260 h 1421838"/>
                  <a:gd name="connsiteX57" fmla="*/ 3004457 w 3078678"/>
                  <a:gd name="connsiteY57" fmla="*/ 451263 h 1421838"/>
                  <a:gd name="connsiteX58" fmla="*/ 3075709 w 3078678"/>
                  <a:gd name="connsiteY58" fmla="*/ 380011 h 1421838"/>
                  <a:gd name="connsiteX59" fmla="*/ 3051959 w 3078678"/>
                  <a:gd name="connsiteY59" fmla="*/ 308759 h 1421838"/>
                  <a:gd name="connsiteX60" fmla="*/ 2933205 w 3078678"/>
                  <a:gd name="connsiteY60" fmla="*/ 261257 h 1421838"/>
                  <a:gd name="connsiteX61" fmla="*/ 2826327 w 3078678"/>
                  <a:gd name="connsiteY61" fmla="*/ 166255 h 1421838"/>
                  <a:gd name="connsiteX62" fmla="*/ 2897579 w 3078678"/>
                  <a:gd name="connsiteY62" fmla="*/ 11876 h 1421838"/>
                  <a:gd name="connsiteX63" fmla="*/ 2933205 w 3078678"/>
                  <a:gd name="connsiteY63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2987788 w 3077461"/>
                  <a:gd name="connsiteY57" fmla="*/ 427450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61657 w 3076373"/>
                  <a:gd name="connsiteY56" fmla="*/ 368167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61657 w 3076373"/>
                  <a:gd name="connsiteY56" fmla="*/ 368167 h 1421838"/>
                  <a:gd name="connsiteX57" fmla="*/ 2999694 w 3076373"/>
                  <a:gd name="connsiteY57" fmla="*/ 420307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076373" h="1421838">
                    <a:moveTo>
                      <a:pt x="0" y="0"/>
                    </a:moveTo>
                    <a:cubicBezTo>
                      <a:pt x="68283" y="14844"/>
                      <a:pt x="136566" y="29688"/>
                      <a:pt x="190005" y="71252"/>
                    </a:cubicBezTo>
                    <a:cubicBezTo>
                      <a:pt x="243444" y="112816"/>
                      <a:pt x="342405" y="199901"/>
                      <a:pt x="320634" y="249382"/>
                    </a:cubicBezTo>
                    <a:cubicBezTo>
                      <a:pt x="298863" y="298863"/>
                      <a:pt x="93024" y="334488"/>
                      <a:pt x="59377" y="368135"/>
                    </a:cubicBezTo>
                    <a:cubicBezTo>
                      <a:pt x="25730" y="401782"/>
                      <a:pt x="73231" y="457201"/>
                      <a:pt x="118753" y="451263"/>
                    </a:cubicBezTo>
                    <a:cubicBezTo>
                      <a:pt x="164275" y="445325"/>
                      <a:pt x="279070" y="330530"/>
                      <a:pt x="332509" y="332509"/>
                    </a:cubicBezTo>
                    <a:cubicBezTo>
                      <a:pt x="385948" y="334488"/>
                      <a:pt x="403019" y="425739"/>
                      <a:pt x="439387" y="463138"/>
                    </a:cubicBezTo>
                    <a:cubicBezTo>
                      <a:pt x="475755" y="500537"/>
                      <a:pt x="543791" y="522720"/>
                      <a:pt x="550718" y="556903"/>
                    </a:cubicBezTo>
                    <a:cubicBezTo>
                      <a:pt x="557645" y="591086"/>
                      <a:pt x="516989" y="618630"/>
                      <a:pt x="480951" y="668234"/>
                    </a:cubicBezTo>
                    <a:cubicBezTo>
                      <a:pt x="444913" y="717838"/>
                      <a:pt x="340962" y="813419"/>
                      <a:pt x="334488" y="854529"/>
                    </a:cubicBezTo>
                    <a:cubicBezTo>
                      <a:pt x="328014" y="895639"/>
                      <a:pt x="389495" y="945449"/>
                      <a:pt x="442109" y="914895"/>
                    </a:cubicBezTo>
                    <a:cubicBezTo>
                      <a:pt x="494724" y="884341"/>
                      <a:pt x="594674" y="699036"/>
                      <a:pt x="650175" y="671203"/>
                    </a:cubicBezTo>
                    <a:cubicBezTo>
                      <a:pt x="705676" y="643370"/>
                      <a:pt x="769753" y="712107"/>
                      <a:pt x="775113" y="747898"/>
                    </a:cubicBezTo>
                    <a:cubicBezTo>
                      <a:pt x="780473" y="783689"/>
                      <a:pt x="687944" y="857002"/>
                      <a:pt x="682336" y="885948"/>
                    </a:cubicBezTo>
                    <a:cubicBezTo>
                      <a:pt x="676728" y="914894"/>
                      <a:pt x="715819" y="935140"/>
                      <a:pt x="741466" y="921574"/>
                    </a:cubicBezTo>
                    <a:cubicBezTo>
                      <a:pt x="767113" y="908008"/>
                      <a:pt x="793792" y="798987"/>
                      <a:pt x="836221" y="804554"/>
                    </a:cubicBezTo>
                    <a:cubicBezTo>
                      <a:pt x="878651" y="810121"/>
                      <a:pt x="962974" y="912833"/>
                      <a:pt x="996043" y="954974"/>
                    </a:cubicBezTo>
                    <a:cubicBezTo>
                      <a:pt x="1029113" y="997115"/>
                      <a:pt x="1038514" y="1024166"/>
                      <a:pt x="1034638" y="1057400"/>
                    </a:cubicBezTo>
                    <a:cubicBezTo>
                      <a:pt x="1030762" y="1090634"/>
                      <a:pt x="991837" y="1140031"/>
                      <a:pt x="972787" y="1154380"/>
                    </a:cubicBezTo>
                    <a:cubicBezTo>
                      <a:pt x="945573" y="1176894"/>
                      <a:pt x="913782" y="1233756"/>
                      <a:pt x="925781" y="1255074"/>
                    </a:cubicBezTo>
                    <a:cubicBezTo>
                      <a:pt x="937780" y="1276392"/>
                      <a:pt x="1019670" y="1293875"/>
                      <a:pt x="1044781" y="1282288"/>
                    </a:cubicBezTo>
                    <a:cubicBezTo>
                      <a:pt x="1069892" y="1270701"/>
                      <a:pt x="1061894" y="1223571"/>
                      <a:pt x="1076449" y="1185554"/>
                    </a:cubicBezTo>
                    <a:cubicBezTo>
                      <a:pt x="1091004" y="1147537"/>
                      <a:pt x="1100033" y="1070429"/>
                      <a:pt x="1132113" y="1054183"/>
                    </a:cubicBezTo>
                    <a:cubicBezTo>
                      <a:pt x="1164193" y="1037937"/>
                      <a:pt x="1246950" y="1057316"/>
                      <a:pt x="1268928" y="1088076"/>
                    </a:cubicBezTo>
                    <a:cubicBezTo>
                      <a:pt x="1290906" y="1118836"/>
                      <a:pt x="1258001" y="1219530"/>
                      <a:pt x="1263980" y="1238745"/>
                    </a:cubicBezTo>
                    <a:cubicBezTo>
                      <a:pt x="1269959" y="1257960"/>
                      <a:pt x="1305708" y="1252352"/>
                      <a:pt x="1323851" y="1230581"/>
                    </a:cubicBezTo>
                    <a:cubicBezTo>
                      <a:pt x="1341994" y="1208810"/>
                      <a:pt x="1330696" y="1123372"/>
                      <a:pt x="1372837" y="1108116"/>
                    </a:cubicBezTo>
                    <a:cubicBezTo>
                      <a:pt x="1414978" y="1092860"/>
                      <a:pt x="1463056" y="1111416"/>
                      <a:pt x="1557646" y="1111828"/>
                    </a:cubicBezTo>
                    <a:cubicBezTo>
                      <a:pt x="1652236" y="1112240"/>
                      <a:pt x="1868838" y="1088530"/>
                      <a:pt x="1940379" y="1110590"/>
                    </a:cubicBezTo>
                    <a:cubicBezTo>
                      <a:pt x="2011920" y="1132650"/>
                      <a:pt x="1980293" y="1195615"/>
                      <a:pt x="1986890" y="1244188"/>
                    </a:cubicBezTo>
                    <a:cubicBezTo>
                      <a:pt x="1993487" y="1292761"/>
                      <a:pt x="1967840" y="1375600"/>
                      <a:pt x="1979963" y="1402031"/>
                    </a:cubicBezTo>
                    <a:cubicBezTo>
                      <a:pt x="1992086" y="1428462"/>
                      <a:pt x="2048411" y="1428173"/>
                      <a:pt x="2059627" y="1402773"/>
                    </a:cubicBezTo>
                    <a:cubicBezTo>
                      <a:pt x="2070843" y="1377373"/>
                      <a:pt x="2046596" y="1299646"/>
                      <a:pt x="2047256" y="1249629"/>
                    </a:cubicBezTo>
                    <a:cubicBezTo>
                      <a:pt x="2047916" y="1199612"/>
                      <a:pt x="2041772" y="1142834"/>
                      <a:pt x="2063585" y="1102673"/>
                    </a:cubicBezTo>
                    <a:cubicBezTo>
                      <a:pt x="2085398" y="1062512"/>
                      <a:pt x="2141475" y="1001692"/>
                      <a:pt x="2178132" y="1008661"/>
                    </a:cubicBezTo>
                    <a:cubicBezTo>
                      <a:pt x="2214789" y="1015630"/>
                      <a:pt x="2256147" y="1105973"/>
                      <a:pt x="2283526" y="1144485"/>
                    </a:cubicBezTo>
                    <a:cubicBezTo>
                      <a:pt x="2310905" y="1182997"/>
                      <a:pt x="2319482" y="1214458"/>
                      <a:pt x="2342408" y="1239734"/>
                    </a:cubicBezTo>
                    <a:cubicBezTo>
                      <a:pt x="2365334" y="1265010"/>
                      <a:pt x="2407311" y="1298370"/>
                      <a:pt x="2421083" y="1296143"/>
                    </a:cubicBezTo>
                    <a:cubicBezTo>
                      <a:pt x="2434855" y="1293916"/>
                      <a:pt x="2436132" y="1256063"/>
                      <a:pt x="2425040" y="1226375"/>
                    </a:cubicBezTo>
                    <a:cubicBezTo>
                      <a:pt x="2413948" y="1196687"/>
                      <a:pt x="2371931" y="1163452"/>
                      <a:pt x="2354530" y="1118012"/>
                    </a:cubicBezTo>
                    <a:cubicBezTo>
                      <a:pt x="2337129" y="1072572"/>
                      <a:pt x="2296885" y="1020412"/>
                      <a:pt x="2320636" y="953737"/>
                    </a:cubicBezTo>
                    <a:cubicBezTo>
                      <a:pt x="2344387" y="887062"/>
                      <a:pt x="2450729" y="751527"/>
                      <a:pt x="2497035" y="717963"/>
                    </a:cubicBezTo>
                    <a:cubicBezTo>
                      <a:pt x="2543341" y="684399"/>
                      <a:pt x="2551751" y="729302"/>
                      <a:pt x="2598469" y="752352"/>
                    </a:cubicBezTo>
                    <a:cubicBezTo>
                      <a:pt x="2645187" y="775402"/>
                      <a:pt x="2742828" y="830036"/>
                      <a:pt x="2777341" y="856261"/>
                    </a:cubicBezTo>
                    <a:cubicBezTo>
                      <a:pt x="2811854" y="882486"/>
                      <a:pt x="2795444" y="892465"/>
                      <a:pt x="2805546" y="909700"/>
                    </a:cubicBezTo>
                    <a:cubicBezTo>
                      <a:pt x="2815648" y="926936"/>
                      <a:pt x="2824554" y="957901"/>
                      <a:pt x="2837955" y="959674"/>
                    </a:cubicBezTo>
                    <a:cubicBezTo>
                      <a:pt x="2851356" y="961447"/>
                      <a:pt x="2872096" y="953985"/>
                      <a:pt x="2885951" y="920338"/>
                    </a:cubicBezTo>
                    <a:cubicBezTo>
                      <a:pt x="2899806" y="886691"/>
                      <a:pt x="2933247" y="841746"/>
                      <a:pt x="2921083" y="820387"/>
                    </a:cubicBezTo>
                    <a:cubicBezTo>
                      <a:pt x="2908919" y="799028"/>
                      <a:pt x="2849996" y="806946"/>
                      <a:pt x="2812968" y="792184"/>
                    </a:cubicBezTo>
                    <a:cubicBezTo>
                      <a:pt x="2775940" y="777422"/>
                      <a:pt x="2733098" y="755238"/>
                      <a:pt x="2698915" y="731817"/>
                    </a:cubicBezTo>
                    <a:cubicBezTo>
                      <a:pt x="2664732" y="708396"/>
                      <a:pt x="2606634" y="700973"/>
                      <a:pt x="2607871" y="651658"/>
                    </a:cubicBezTo>
                    <a:cubicBezTo>
                      <a:pt x="2609108" y="602343"/>
                      <a:pt x="2675865" y="472333"/>
                      <a:pt x="2706337" y="435924"/>
                    </a:cubicBezTo>
                    <a:cubicBezTo>
                      <a:pt x="2736809" y="399515"/>
                      <a:pt x="2778455" y="486724"/>
                      <a:pt x="2798866" y="487631"/>
                    </a:cubicBezTo>
                    <a:cubicBezTo>
                      <a:pt x="2819277" y="488538"/>
                      <a:pt x="2831976" y="450437"/>
                      <a:pt x="2828801" y="441366"/>
                    </a:cubicBezTo>
                    <a:cubicBezTo>
                      <a:pt x="2825626" y="432295"/>
                      <a:pt x="2776022" y="400875"/>
                      <a:pt x="2771651" y="378774"/>
                    </a:cubicBezTo>
                    <a:cubicBezTo>
                      <a:pt x="2767280" y="356673"/>
                      <a:pt x="2770909" y="310527"/>
                      <a:pt x="2802577" y="308759"/>
                    </a:cubicBezTo>
                    <a:cubicBezTo>
                      <a:pt x="2834245" y="306991"/>
                      <a:pt x="2928804" y="349576"/>
                      <a:pt x="2961657" y="368167"/>
                    </a:cubicBezTo>
                    <a:cubicBezTo>
                      <a:pt x="2994510" y="386758"/>
                      <a:pt x="2986855" y="409638"/>
                      <a:pt x="2999694" y="420307"/>
                    </a:cubicBezTo>
                    <a:cubicBezTo>
                      <a:pt x="3012533" y="430976"/>
                      <a:pt x="3012189" y="438954"/>
                      <a:pt x="3038692" y="432182"/>
                    </a:cubicBezTo>
                    <a:cubicBezTo>
                      <a:pt x="3073359" y="438677"/>
                      <a:pt x="3073498" y="400581"/>
                      <a:pt x="3075709" y="380011"/>
                    </a:cubicBezTo>
                    <a:cubicBezTo>
                      <a:pt x="3077920" y="359441"/>
                      <a:pt x="3075710" y="328551"/>
                      <a:pt x="3051959" y="308759"/>
                    </a:cubicBezTo>
                    <a:cubicBezTo>
                      <a:pt x="3028208" y="288967"/>
                      <a:pt x="2970810" y="285008"/>
                      <a:pt x="2933205" y="261257"/>
                    </a:cubicBezTo>
                    <a:cubicBezTo>
                      <a:pt x="2895600" y="237506"/>
                      <a:pt x="2832265" y="207819"/>
                      <a:pt x="2826327" y="166255"/>
                    </a:cubicBezTo>
                    <a:cubicBezTo>
                      <a:pt x="2820389" y="124691"/>
                      <a:pt x="2879766" y="35626"/>
                      <a:pt x="2897579" y="11876"/>
                    </a:cubicBezTo>
                    <a:cubicBezTo>
                      <a:pt x="2915392" y="-11874"/>
                      <a:pt x="2924298" y="5938"/>
                      <a:pt x="2933205" y="23751"/>
                    </a:cubicBezTo>
                  </a:path>
                </a:pathLst>
              </a:cu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  <p:grpSp>
            <p:nvGrpSpPr>
              <p:cNvPr id="1671" name="Skupina 1670"/>
              <p:cNvGrpSpPr/>
              <p:nvPr/>
            </p:nvGrpSpPr>
            <p:grpSpPr>
              <a:xfrm rot="20953459">
                <a:off x="5100156" y="5080757"/>
                <a:ext cx="151539" cy="104794"/>
                <a:chOff x="4731135" y="5152360"/>
                <a:chExt cx="135149" cy="96064"/>
              </a:xfrm>
            </p:grpSpPr>
            <p:sp>
              <p:nvSpPr>
                <p:cNvPr id="1726" name="Ovál 1725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27" name="Ovál 1726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2" name="Skupina 1671"/>
              <p:cNvGrpSpPr/>
              <p:nvPr/>
            </p:nvGrpSpPr>
            <p:grpSpPr>
              <a:xfrm rot="19286778">
                <a:off x="5419751" y="5282582"/>
                <a:ext cx="151539" cy="104794"/>
                <a:chOff x="4731135" y="5152360"/>
                <a:chExt cx="135149" cy="96064"/>
              </a:xfrm>
            </p:grpSpPr>
            <p:sp>
              <p:nvSpPr>
                <p:cNvPr id="1724" name="Ovál 1723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25" name="Ovál 1724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3" name="Skupina 1672"/>
              <p:cNvGrpSpPr/>
              <p:nvPr/>
            </p:nvGrpSpPr>
            <p:grpSpPr>
              <a:xfrm rot="20624959">
                <a:off x="5661973" y="5439685"/>
                <a:ext cx="151539" cy="104794"/>
                <a:chOff x="4731135" y="5152360"/>
                <a:chExt cx="135149" cy="96064"/>
              </a:xfrm>
            </p:grpSpPr>
            <p:sp>
              <p:nvSpPr>
                <p:cNvPr id="1722" name="Ovál 1721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23" name="Ovál 1722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4" name="Skupina 1673"/>
              <p:cNvGrpSpPr/>
              <p:nvPr/>
            </p:nvGrpSpPr>
            <p:grpSpPr>
              <a:xfrm rot="3224206">
                <a:off x="5766407" y="5596789"/>
                <a:ext cx="151539" cy="104794"/>
                <a:chOff x="4731135" y="5152360"/>
                <a:chExt cx="135149" cy="96064"/>
              </a:xfrm>
            </p:grpSpPr>
            <p:sp>
              <p:nvSpPr>
                <p:cNvPr id="1720" name="Ovál 1719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21" name="Ovál 1720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5" name="Skupina 1674"/>
              <p:cNvGrpSpPr/>
              <p:nvPr/>
            </p:nvGrpSpPr>
            <p:grpSpPr>
              <a:xfrm rot="18851664">
                <a:off x="5988284" y="5595924"/>
                <a:ext cx="151539" cy="104794"/>
                <a:chOff x="4731135" y="5152360"/>
                <a:chExt cx="135149" cy="96064"/>
              </a:xfrm>
            </p:grpSpPr>
            <p:sp>
              <p:nvSpPr>
                <p:cNvPr id="1718" name="Ovál 1717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19" name="Ovál 1718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6" name="Skupina 1675"/>
              <p:cNvGrpSpPr/>
              <p:nvPr/>
            </p:nvGrpSpPr>
            <p:grpSpPr>
              <a:xfrm rot="17876901">
                <a:off x="6268532" y="5614853"/>
                <a:ext cx="151539" cy="104794"/>
                <a:chOff x="4731135" y="5152360"/>
                <a:chExt cx="135149" cy="96064"/>
              </a:xfrm>
            </p:grpSpPr>
            <p:sp>
              <p:nvSpPr>
                <p:cNvPr id="1716" name="Ovál 1715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17" name="Ovál 1716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7" name="Skupina 1676"/>
              <p:cNvGrpSpPr/>
              <p:nvPr/>
            </p:nvGrpSpPr>
            <p:grpSpPr>
              <a:xfrm rot="17579860">
                <a:off x="6589221" y="5627062"/>
                <a:ext cx="151539" cy="104794"/>
                <a:chOff x="4731135" y="5152360"/>
                <a:chExt cx="135149" cy="96064"/>
              </a:xfrm>
            </p:grpSpPr>
            <p:sp>
              <p:nvSpPr>
                <p:cNvPr id="1714" name="Ovál 1713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15" name="Ovál 1714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8" name="Skupina 1677"/>
              <p:cNvGrpSpPr/>
              <p:nvPr/>
            </p:nvGrpSpPr>
            <p:grpSpPr>
              <a:xfrm rot="18861296">
                <a:off x="5745500" y="5784008"/>
                <a:ext cx="151539" cy="104794"/>
                <a:chOff x="4731135" y="5152360"/>
                <a:chExt cx="135149" cy="96064"/>
              </a:xfrm>
            </p:grpSpPr>
            <p:sp>
              <p:nvSpPr>
                <p:cNvPr id="1712" name="Ovál 1711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13" name="Ovál 1712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79" name="Skupina 1678"/>
              <p:cNvGrpSpPr/>
              <p:nvPr/>
            </p:nvGrpSpPr>
            <p:grpSpPr>
              <a:xfrm rot="15421679">
                <a:off x="5149811" y="5294023"/>
                <a:ext cx="151539" cy="104794"/>
                <a:chOff x="4731135" y="5152360"/>
                <a:chExt cx="135149" cy="96064"/>
              </a:xfrm>
            </p:grpSpPr>
            <p:sp>
              <p:nvSpPr>
                <p:cNvPr id="1710" name="Ovál 1709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11" name="Ovál 1710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0" name="Skupina 1679"/>
              <p:cNvGrpSpPr/>
              <p:nvPr/>
            </p:nvGrpSpPr>
            <p:grpSpPr>
              <a:xfrm rot="4527936">
                <a:off x="5171894" y="547142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8" name="Ovál 1707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09" name="Ovál 1708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1" name="Skupina 1680"/>
              <p:cNvGrpSpPr/>
              <p:nvPr/>
            </p:nvGrpSpPr>
            <p:grpSpPr>
              <a:xfrm rot="2597522">
                <a:off x="4680556" y="502199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6" name="Ovál 1705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07" name="Ovál 1706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2" name="Skupina 1681"/>
              <p:cNvGrpSpPr/>
              <p:nvPr/>
            </p:nvGrpSpPr>
            <p:grpSpPr>
              <a:xfrm rot="20953459">
                <a:off x="6871310" y="5864791"/>
                <a:ext cx="151539" cy="104794"/>
                <a:chOff x="4731135" y="5152360"/>
                <a:chExt cx="135149" cy="96064"/>
              </a:xfrm>
            </p:grpSpPr>
            <p:sp>
              <p:nvSpPr>
                <p:cNvPr id="1704" name="Ovál 1703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05" name="Ovál 1704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3" name="Skupina 1682"/>
              <p:cNvGrpSpPr/>
              <p:nvPr/>
            </p:nvGrpSpPr>
            <p:grpSpPr>
              <a:xfrm rot="17787155">
                <a:off x="7088243" y="556663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2" name="Ovál 1701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03" name="Ovál 1702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4" name="Skupina 1683"/>
              <p:cNvGrpSpPr/>
              <p:nvPr/>
            </p:nvGrpSpPr>
            <p:grpSpPr>
              <a:xfrm rot="20953459">
                <a:off x="7302223" y="5638521"/>
                <a:ext cx="151539" cy="104794"/>
                <a:chOff x="4731135" y="5152360"/>
                <a:chExt cx="135149" cy="96064"/>
              </a:xfrm>
            </p:grpSpPr>
            <p:sp>
              <p:nvSpPr>
                <p:cNvPr id="1700" name="Ovál 1699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701" name="Ovál 1700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5" name="Skupina 1684"/>
              <p:cNvGrpSpPr/>
              <p:nvPr/>
            </p:nvGrpSpPr>
            <p:grpSpPr>
              <a:xfrm rot="16200000">
                <a:off x="7326253" y="5409563"/>
                <a:ext cx="151539" cy="104794"/>
                <a:chOff x="4731135" y="5152360"/>
                <a:chExt cx="135149" cy="96064"/>
              </a:xfrm>
            </p:grpSpPr>
            <p:sp>
              <p:nvSpPr>
                <p:cNvPr id="1698" name="Ovál 1697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699" name="Ovál 1698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6" name="Skupina 1685"/>
              <p:cNvGrpSpPr/>
              <p:nvPr/>
            </p:nvGrpSpPr>
            <p:grpSpPr>
              <a:xfrm rot="15605391">
                <a:off x="7868637" y="5477525"/>
                <a:ext cx="151539" cy="104794"/>
                <a:chOff x="4731135" y="5152360"/>
                <a:chExt cx="135149" cy="96064"/>
              </a:xfrm>
            </p:grpSpPr>
            <p:sp>
              <p:nvSpPr>
                <p:cNvPr id="1696" name="Ovál 1695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697" name="Ovál 1696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7" name="Skupina 1686"/>
              <p:cNvGrpSpPr/>
              <p:nvPr/>
            </p:nvGrpSpPr>
            <p:grpSpPr>
              <a:xfrm rot="15459066">
                <a:off x="7619947" y="5162066"/>
                <a:ext cx="151539" cy="104794"/>
                <a:chOff x="4731135" y="5152360"/>
                <a:chExt cx="135149" cy="96064"/>
              </a:xfrm>
            </p:grpSpPr>
            <p:sp>
              <p:nvSpPr>
                <p:cNvPr id="1694" name="Ovál 1693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695" name="Ovál 1694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8" name="Skupina 1687"/>
              <p:cNvGrpSpPr/>
              <p:nvPr/>
            </p:nvGrpSpPr>
            <p:grpSpPr>
              <a:xfrm rot="20953459">
                <a:off x="8079653" y="4984874"/>
                <a:ext cx="151539" cy="104794"/>
                <a:chOff x="4731135" y="5152360"/>
                <a:chExt cx="135149" cy="96064"/>
              </a:xfrm>
            </p:grpSpPr>
            <p:sp>
              <p:nvSpPr>
                <p:cNvPr id="1692" name="Ovál 1691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693" name="Ovál 1692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grpSp>
            <p:nvGrpSpPr>
              <p:cNvPr id="1689" name="Skupina 1688"/>
              <p:cNvGrpSpPr/>
              <p:nvPr/>
            </p:nvGrpSpPr>
            <p:grpSpPr>
              <a:xfrm rot="19914035">
                <a:off x="7919149" y="5020269"/>
                <a:ext cx="151539" cy="104794"/>
                <a:chOff x="4731135" y="5152360"/>
                <a:chExt cx="135149" cy="96064"/>
              </a:xfrm>
            </p:grpSpPr>
            <p:sp>
              <p:nvSpPr>
                <p:cNvPr id="1690" name="Ovál 1689"/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691" name="Ovál 1690"/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</p:grpSp>
        <p:grpSp>
          <p:nvGrpSpPr>
            <p:cNvPr id="15" name="Skupina 14"/>
            <p:cNvGrpSpPr/>
            <p:nvPr/>
          </p:nvGrpSpPr>
          <p:grpSpPr>
            <a:xfrm rot="20290553">
              <a:off x="3825086" y="4401882"/>
              <a:ext cx="734638" cy="507724"/>
              <a:chOff x="3838767" y="5405636"/>
              <a:chExt cx="772637" cy="406723"/>
            </a:xfrm>
          </p:grpSpPr>
          <p:sp>
            <p:nvSpPr>
              <p:cNvPr id="1666" name="Ovál 1665"/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1667" name="Volný tvar 1666"/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812475">
              <a:off x="5167322" y="5022748"/>
              <a:ext cx="734638" cy="507724"/>
              <a:chOff x="3838767" y="5405636"/>
              <a:chExt cx="772637" cy="406723"/>
            </a:xfrm>
          </p:grpSpPr>
          <p:sp>
            <p:nvSpPr>
              <p:cNvPr id="1664" name="Ovál 1663"/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1665" name="Volný tvar 1664"/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 rot="17921486">
              <a:off x="8323219" y="4130256"/>
              <a:ext cx="734638" cy="507724"/>
              <a:chOff x="3838767" y="5405636"/>
              <a:chExt cx="772637" cy="406723"/>
            </a:xfrm>
          </p:grpSpPr>
          <p:sp>
            <p:nvSpPr>
              <p:cNvPr id="1662" name="Ovál 1661"/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1663" name="Volný tvar 1662"/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 rot="1063277">
              <a:off x="6452853" y="5151524"/>
              <a:ext cx="734638" cy="507724"/>
              <a:chOff x="3838767" y="5405636"/>
              <a:chExt cx="772637" cy="406723"/>
            </a:xfrm>
          </p:grpSpPr>
          <p:sp>
            <p:nvSpPr>
              <p:cNvPr id="1660" name="Ovál 1659"/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1661" name="Volný tvar 1660"/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180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1618308" y="4233353"/>
              <a:ext cx="2691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mitochondrie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32684" y="5142875"/>
              <a:ext cx="5544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postsynaptické invaginace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418308" y="5088023"/>
              <a:ext cx="3646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N – </a:t>
              </a:r>
              <a:r>
                <a:rPr lang="cs-CZ" sz="1800" dirty="0" err="1">
                  <a:solidFill>
                    <a:prstClr val="black"/>
                  </a:solidFill>
                  <a:latin typeface="Trebuchet MS"/>
                </a:rPr>
                <a:t>cholinergní</a:t>
              </a:r>
              <a:endParaRPr lang="cs-CZ" sz="1800" dirty="0">
                <a:solidFill>
                  <a:prstClr val="black"/>
                </a:solidFill>
                <a:latin typeface="Trebuchet M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 receptory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385026" y="3184725"/>
              <a:ext cx="3516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sarkolema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366361" y="982307"/>
              <a:ext cx="3516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myelinová pochva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194145" y="2119453"/>
              <a:ext cx="394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membrána </a:t>
              </a:r>
              <a:r>
                <a:rPr lang="cs-CZ" sz="1800" dirty="0" err="1">
                  <a:solidFill>
                    <a:prstClr val="black"/>
                  </a:solidFill>
                  <a:latin typeface="Trebuchet MS"/>
                </a:rPr>
                <a:t>Schwanovy</a:t>
              </a: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 buňky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8800806" y="4128739"/>
              <a:ext cx="3516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sarkoplazma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32684" y="1654553"/>
              <a:ext cx="3095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axon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 </a:t>
              </a:r>
              <a:r>
                <a:rPr lang="cs-CZ" sz="1800" dirty="0">
                  <a:solidFill>
                    <a:prstClr val="black"/>
                  </a:solidFill>
                  <a:latin typeface="Trebuchet MS"/>
                  <a:sym typeface="Symbol"/>
                </a:rPr>
                <a:t>-</a:t>
              </a: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motoneuronu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4830753" y="3499249"/>
              <a:ext cx="3516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synapse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680713" y="2912248"/>
              <a:ext cx="3516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synaptické vezikuly s acetylcholinem</a:t>
              </a:r>
            </a:p>
          </p:txBody>
        </p:sp>
        <p:cxnSp>
          <p:nvCxnSpPr>
            <p:cNvPr id="29" name="Přímá spojnice 28"/>
            <p:cNvCxnSpPr/>
            <p:nvPr/>
          </p:nvCxnSpPr>
          <p:spPr>
            <a:xfrm>
              <a:off x="8881616" y="3646390"/>
              <a:ext cx="146415" cy="2340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 flipV="1">
              <a:off x="2870663" y="1745802"/>
              <a:ext cx="1318144" cy="22290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881265" y="3382802"/>
              <a:ext cx="595014" cy="5812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3646934" y="4560303"/>
              <a:ext cx="377164" cy="17794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endCxn id="1670" idx="9"/>
            </p:cNvCxnSpPr>
            <p:nvPr/>
          </p:nvCxnSpPr>
          <p:spPr>
            <a:xfrm flipV="1">
              <a:off x="4583324" y="4563405"/>
              <a:ext cx="507097" cy="6697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 flipV="1">
              <a:off x="7425580" y="4603161"/>
              <a:ext cx="595367" cy="55051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endCxn id="1670" idx="45"/>
            </p:cNvCxnSpPr>
            <p:nvPr/>
          </p:nvCxnSpPr>
          <p:spPr>
            <a:xfrm flipH="1" flipV="1">
              <a:off x="7897487" y="4649872"/>
              <a:ext cx="313398" cy="47817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endCxn id="1701" idx="2"/>
            </p:cNvCxnSpPr>
            <p:nvPr/>
          </p:nvCxnSpPr>
          <p:spPr>
            <a:xfrm flipH="1" flipV="1">
              <a:off x="7413644" y="4824281"/>
              <a:ext cx="609476" cy="51225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>
              <a:endCxn id="1670" idx="13"/>
            </p:cNvCxnSpPr>
            <p:nvPr/>
          </p:nvCxnSpPr>
          <p:spPr>
            <a:xfrm flipV="1">
              <a:off x="4616147" y="4589243"/>
              <a:ext cx="864306" cy="7296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endCxn id="1670" idx="4"/>
            </p:cNvCxnSpPr>
            <p:nvPr/>
          </p:nvCxnSpPr>
          <p:spPr>
            <a:xfrm flipV="1">
              <a:off x="4476432" y="4231775"/>
              <a:ext cx="372091" cy="96787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flipH="1">
              <a:off x="5144390" y="1382417"/>
              <a:ext cx="322550" cy="586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6225158" y="2590657"/>
              <a:ext cx="908118" cy="35979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Skupina 40"/>
            <p:cNvGrpSpPr/>
            <p:nvPr/>
          </p:nvGrpSpPr>
          <p:grpSpPr>
            <a:xfrm>
              <a:off x="910630" y="5867392"/>
              <a:ext cx="10485719" cy="371195"/>
              <a:chOff x="2035980" y="1340769"/>
              <a:chExt cx="10485719" cy="371195"/>
            </a:xfrm>
          </p:grpSpPr>
          <p:grpSp>
            <p:nvGrpSpPr>
              <p:cNvPr id="852" name="Skupina 851"/>
              <p:cNvGrpSpPr/>
              <p:nvPr/>
            </p:nvGrpSpPr>
            <p:grpSpPr>
              <a:xfrm>
                <a:off x="2035980" y="1340769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459" name="Přímá spojnice 1458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0" name="Přímá spojnice 1459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1" name="Přímá spojnice 1460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2" name="Přímá spojnice 1461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Přímá spojnice 1462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4" name="Přímá spojnice 1463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5" name="Přímá spojnice 1464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6" name="Přímá spojnice 1465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Přímá spojnice 1466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8" name="Přímá spojnice 1467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9" name="Skupina 1468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614" name="Skupina 1613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638" name="Přímá spojnice 163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9" name="Přímá spojnice 163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0" name="Přímá spojnice 163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1" name="Přímá spojnice 164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2" name="Přímá spojnice 164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3" name="Přímá spojnice 164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44" name="Skupina 164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45" name="Ovál 164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46" name="Ovál 164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47" name="Ovál 164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48" name="Ovál 164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49" name="Ovál 164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0" name="Ovál 164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1" name="Ovál 165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2" name="Ovál 165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3" name="Ovál 165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4" name="Ovál 165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5" name="Ovál 165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6" name="Ovál 165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7" name="Ovál 165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8" name="Ovál 165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59" name="Ovál 165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615" name="Skupina 1614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616" name="Přímá spojnice 161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7" name="Přímá spojnice 161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8" name="Přímá spojnice 161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9" name="Přímá spojnice 161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0" name="Přímá spojnice 161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1" name="Přímá spojnice 162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22" name="Skupina 162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23" name="Ovál 162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4" name="Ovál 162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5" name="Ovál 162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6" name="Ovál 162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7" name="Ovál 162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8" name="Ovál 162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29" name="Ovál 162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0" name="Ovál 162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1" name="Ovál 163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2" name="Ovál 163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3" name="Ovál 163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4" name="Ovál 163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5" name="Ovál 163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6" name="Ovál 163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37" name="Ovál 163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70" name="Skupina 1469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68" name="Skupina 1567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92" name="Přímá spojnice 1591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3" name="Přímá spojnice 1592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4" name="Přímá spojnice 1593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5" name="Přímá spojnice 1594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6" name="Přímá spojnice 1595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7" name="Přímá spojnice 1596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98" name="Skupina 1597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99" name="Ovál 1598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0" name="Ovál 1599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1" name="Ovál 1600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2" name="Ovál 1601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3" name="Ovál 1602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4" name="Ovál 1603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5" name="Ovál 1604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6" name="Ovál 1605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7" name="Ovál 1606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8" name="Ovál 1607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09" name="Ovál 1608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10" name="Ovál 1609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11" name="Ovál 1610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12" name="Ovál 1611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13" name="Ovál 1612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569" name="Skupina 1568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70" name="Přímá spojnice 156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1" name="Přímá spojnice 157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2" name="Přímá spojnice 157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3" name="Přímá spojnice 157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4" name="Přímá spojnice 157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5" name="Přímá spojnice 157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76" name="Skupina 157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77" name="Ovál 157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78" name="Ovál 157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79" name="Ovál 157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0" name="Ovál 157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1" name="Ovál 158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2" name="Ovál 158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3" name="Ovál 158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4" name="Ovál 158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5" name="Ovál 158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6" name="Ovál 158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7" name="Ovál 158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8" name="Ovál 158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89" name="Ovál 158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90" name="Ovál 158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91" name="Ovál 159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71" name="Skupina 1470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22" name="Skupina 1521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46" name="Přímá spojnice 154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Přímá spojnice 154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8" name="Přímá spojnice 154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Přímá spojnice 154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0" name="Přímá spojnice 154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Přímá spojnice 155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52" name="Skupina 155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53" name="Ovál 155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4" name="Ovál 155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5" name="Ovál 155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6" name="Ovál 155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7" name="Ovál 155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8" name="Ovál 155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9" name="Ovál 155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0" name="Ovál 155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1" name="Ovál 156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2" name="Ovál 156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3" name="Ovál 156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4" name="Ovál 156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5" name="Ovál 156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6" name="Ovál 156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7" name="Ovál 156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523" name="Skupina 1522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24" name="Přímá spojnice 1523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5" name="Přímá spojnice 1524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6" name="Přímá spojnice 1525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7" name="Přímá spojnice 1526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8" name="Přímá spojnice 1527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9" name="Přímá spojnice 1528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30" name="Skupina 1529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31" name="Ovál 1530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2" name="Ovál 1531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3" name="Ovál 1532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4" name="Ovál 1533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5" name="Ovál 1534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6" name="Ovál 1535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7" name="Ovál 1536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8" name="Ovál 1537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9" name="Ovál 1538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0" name="Ovál 1539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1" name="Ovál 1540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2" name="Ovál 1541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3" name="Ovál 1542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4" name="Ovál 1543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5" name="Ovál 1544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72" name="Skupina 1471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476" name="Skupina 1475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00" name="Přímá spojnice 149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" name="Přímá spojnice 150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" name="Přímá spojnice 150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" name="Přímá spojnice 150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" name="Přímá spojnice 150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5" name="Přímá spojnice 150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06" name="Skupina 150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07" name="Ovál 150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08" name="Ovál 150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09" name="Ovál 150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0" name="Ovál 150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1" name="Ovál 151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2" name="Ovál 151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3" name="Ovál 151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4" name="Ovál 151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5" name="Ovál 151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6" name="Ovál 151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7" name="Ovál 151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8" name="Ovál 151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9" name="Ovál 151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20" name="Ovál 151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21" name="Ovál 152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477" name="Skupina 1476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78" name="Přímá spojnice 147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Přímá spojnice 147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0" name="Přímá spojnice 147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Přímá spojnice 148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" name="Přímá spojnice 148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Přímá spojnice 148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84" name="Skupina 148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85" name="Ovál 148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86" name="Ovál 148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87" name="Ovál 148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88" name="Ovál 148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89" name="Ovál 148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0" name="Ovál 148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1" name="Ovál 149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2" name="Ovál 149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3" name="Ovál 149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4" name="Ovál 149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5" name="Ovál 149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6" name="Ovál 149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7" name="Ovál 149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8" name="Ovál 149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9" name="Ovál 149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473" name="Přímá spojnice 1472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4" name="Přímá spojnice 1473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Přímá spojnice 1474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3" name="Skupina 852"/>
              <p:cNvGrpSpPr/>
              <p:nvPr/>
            </p:nvGrpSpPr>
            <p:grpSpPr>
              <a:xfrm>
                <a:off x="4660788" y="1343041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258" name="Přímá spojnice 1257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9" name="Přímá spojnice 1258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0" name="Přímá spojnice 1259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Přímá spojnice 1260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Přímá spojnice 1261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Přímá spojnice 1262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Přímá spojnice 1263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Přímá spojnice 1264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Přímá spojnice 1265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Přímá spojnice 1266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8" name="Skupina 1267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413" name="Skupina 1412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37" name="Přímá spojnice 143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8" name="Přímá spojnice 143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9" name="Přímá spojnice 143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0" name="Přímá spojnice 143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1" name="Přímá spojnice 144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2" name="Přímá spojnice 144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43" name="Skupina 144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44" name="Ovál 144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5" name="Ovál 144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6" name="Ovál 144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7" name="Ovál 144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8" name="Ovál 144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9" name="Ovál 144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0" name="Ovál 144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1" name="Ovál 145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2" name="Ovál 145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3" name="Ovál 145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4" name="Ovál 145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5" name="Ovál 145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6" name="Ovál 145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7" name="Ovál 145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8" name="Ovál 145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414" name="Skupina 1413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15" name="Přímá spojnice 141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6" name="Přímá spojnice 141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Přímá spojnice 141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8" name="Přímá spojnice 141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Přímá spojnice 141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0" name="Přímá spojnice 141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21" name="Skupina 142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22" name="Ovál 142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3" name="Ovál 142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4" name="Ovál 142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5" name="Ovál 142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6" name="Ovál 142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7" name="Ovál 142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8" name="Ovál 142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29" name="Ovál 142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0" name="Ovál 142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1" name="Ovál 143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2" name="Ovál 143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3" name="Ovál 143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4" name="Ovál 143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5" name="Ovál 143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6" name="Ovál 143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69" name="Skupina 1268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367" name="Skupina 1366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91" name="Přímá spojnice 1390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2" name="Přímá spojnice 1391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3" name="Přímá spojnice 1392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4" name="Přímá spojnice 1393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5" name="Přímá spojnice 1394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6" name="Přímá spojnice 1395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97" name="Skupina 1396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98" name="Ovál 1397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99" name="Ovál 1398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0" name="Ovál 1399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1" name="Ovál 1400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2" name="Ovál 1401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3" name="Ovál 1402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4" name="Ovál 1403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5" name="Ovál 1404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6" name="Ovál 1405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7" name="Ovál 1406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8" name="Ovál 1407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09" name="Ovál 1408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10" name="Ovál 1409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11" name="Ovál 1410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12" name="Ovál 1411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368" name="Skupina 1367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69" name="Přímá spojnice 136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0" name="Přímá spojnice 136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Přímá spojnice 137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2" name="Přímá spojnice 137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Přímá spojnice 137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4" name="Přímá spojnice 137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75" name="Skupina 137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76" name="Ovál 137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77" name="Ovál 137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78" name="Ovál 137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79" name="Ovál 137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0" name="Ovál 137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1" name="Ovál 138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2" name="Ovál 138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3" name="Ovál 138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4" name="Ovál 138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5" name="Ovál 138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6" name="Ovál 138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7" name="Ovál 138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8" name="Ovál 138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89" name="Ovál 138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90" name="Ovál 138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70" name="Skupina 1269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321" name="Skupina 1320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45" name="Přímá spojnice 134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6" name="Přímá spojnice 134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7" name="Přímá spojnice 134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8" name="Přímá spojnice 134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9" name="Přímá spojnice 134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Přímá spojnice 134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51" name="Skupina 135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52" name="Ovál 135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3" name="Ovál 135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4" name="Ovál 135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5" name="Ovál 135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6" name="Ovál 135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7" name="Ovál 135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8" name="Ovál 135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59" name="Ovál 135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0" name="Ovál 135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1" name="Ovál 136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2" name="Ovál 136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3" name="Ovál 136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4" name="Ovál 136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5" name="Ovál 136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66" name="Ovál 136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322" name="Skupina 1321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23" name="Přímá spojnice 1322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4" name="Přímá spojnice 1323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5" name="Přímá spojnice 1324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6" name="Přímá spojnice 1325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7" name="Přímá spojnice 1326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8" name="Přímá spojnice 1327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29" name="Skupina 1328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30" name="Ovál 1329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1" name="Ovál 1330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2" name="Ovál 1331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3" name="Ovál 1332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4" name="Ovál 1333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5" name="Ovál 1334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6" name="Ovál 1335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7" name="Ovál 1336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8" name="Ovál 1337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9" name="Ovál 1338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0" name="Ovál 1339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1" name="Ovál 1340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2" name="Ovál 1341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3" name="Ovál 1342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4" name="Ovál 1343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71" name="Skupina 1270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275" name="Skupina 1274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99" name="Přímá spojnice 129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Přímá spojnice 129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1" name="Přímá spojnice 130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Přímá spojnice 130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3" name="Přímá spojnice 130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Přímá spojnice 130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05" name="Skupina 130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06" name="Ovál 130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07" name="Ovál 130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08" name="Ovál 130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09" name="Ovál 130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0" name="Ovál 130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1" name="Ovál 131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2" name="Ovál 131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3" name="Ovál 131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4" name="Ovál 131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5" name="Ovál 131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6" name="Ovál 131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7" name="Ovál 131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8" name="Ovál 131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9" name="Ovál 131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20" name="Ovál 131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276" name="Skupina 1275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77" name="Přímá spojnice 127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8" name="Přímá spojnice 127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Přímá spojnice 127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0" name="Přímá spojnice 127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1" name="Přímá spojnice 128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2" name="Přímá spojnice 128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83" name="Skupina 128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84" name="Ovál 128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5" name="Ovál 128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6" name="Ovál 128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7" name="Ovál 128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8" name="Ovál 128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9" name="Ovál 128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0" name="Ovál 128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1" name="Ovál 129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2" name="Ovál 129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3" name="Ovál 129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4" name="Ovál 129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5" name="Ovál 129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6" name="Ovál 129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7" name="Ovál 129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8" name="Ovál 129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272" name="Přímá spojnice 1271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3" name="Přímá spojnice 1272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4" name="Přímá spojnice 1273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4" name="Skupina 853"/>
              <p:cNvGrpSpPr/>
              <p:nvPr/>
            </p:nvGrpSpPr>
            <p:grpSpPr>
              <a:xfrm>
                <a:off x="7278415" y="1345308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057" name="Přímá spojnice 1056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Přímá spojnice 1057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Přímá spojnice 1058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Přímá spojnice 1059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Přímá spojnice 1060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Přímá spojnice 1061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Přímá spojnice 1062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Přímá spojnice 1063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Přímá spojnice 1064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Přímá spojnice 1065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7" name="Skupina 1066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212" name="Skupina 1211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36" name="Přímá spojnice 123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7" name="Přímá spojnice 123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Přímá spojnice 123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9" name="Přímá spojnice 123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Přímá spojnice 123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1" name="Přímá spojnice 124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42" name="Skupina 124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43" name="Ovál 124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4" name="Ovál 124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5" name="Ovál 124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6" name="Ovál 124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7" name="Ovál 124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8" name="Ovál 124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9" name="Ovál 124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0" name="Ovál 124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1" name="Ovál 125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2" name="Ovál 125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3" name="Ovál 125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4" name="Ovál 125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5" name="Ovál 125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6" name="Ovál 125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7" name="Ovál 125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213" name="Skupina 1212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14" name="Přímá spojnice 1213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5" name="Přímá spojnice 1214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6" name="Přímá spojnice 1215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7" name="Přímá spojnice 1216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8" name="Přímá spojnice 1217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9" name="Přímá spojnice 1218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20" name="Skupina 1219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21" name="Ovál 1220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2" name="Ovál 1221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3" name="Ovál 1222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4" name="Ovál 1223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5" name="Ovál 1224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6" name="Ovál 1225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7" name="Ovál 1226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8" name="Ovál 1227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9" name="Ovál 1228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0" name="Ovál 1229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1" name="Ovál 1230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2" name="Ovál 1231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3" name="Ovál 1232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4" name="Ovál 1233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5" name="Ovál 1234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68" name="Skupina 1067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66" name="Skupina 1165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90" name="Přímá spojnice 118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Přímá spojnice 119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2" name="Přímá spojnice 119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Přímá spojnice 119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4" name="Přímá spojnice 119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5" name="Přímá spojnice 119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96" name="Skupina 119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97" name="Ovál 119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98" name="Ovál 119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99" name="Ovál 119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0" name="Ovál 119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1" name="Ovál 120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2" name="Ovál 120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3" name="Ovál 120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4" name="Ovál 120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5" name="Ovál 120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6" name="Ovál 120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7" name="Ovál 120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8" name="Ovál 120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09" name="Ovál 120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10" name="Ovál 120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11" name="Ovál 121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167" name="Skupina 1166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68" name="Přímá spojnice 116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9" name="Přímá spojnice 116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Přímá spojnice 116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1" name="Přímá spojnice 117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Přímá spojnice 117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3" name="Přímá spojnice 117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74" name="Skupina 117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75" name="Ovál 117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76" name="Ovál 117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77" name="Ovál 117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78" name="Ovál 117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79" name="Ovál 117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0" name="Ovál 117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1" name="Ovál 118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2" name="Ovál 118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3" name="Ovál 118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4" name="Ovál 118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5" name="Ovál 118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6" name="Ovál 118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7" name="Ovál 118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8" name="Ovál 118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89" name="Ovál 118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69" name="Skupina 1068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20" name="Skupina 1119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44" name="Přímá spojnice 1143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5" name="Přímá spojnice 1144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6" name="Přímá spojnice 1145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7" name="Přímá spojnice 1146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8" name="Přímá spojnice 1147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9" name="Přímá spojnice 1148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50" name="Skupina 1149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51" name="Ovál 1150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2" name="Ovál 1151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3" name="Ovál 1152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4" name="Ovál 1153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5" name="Ovál 1154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6" name="Ovál 1155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7" name="Ovál 1156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8" name="Ovál 1157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59" name="Ovál 1158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0" name="Ovál 1159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1" name="Ovál 1160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2" name="Ovál 1161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3" name="Ovál 1162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4" name="Ovál 1163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65" name="Ovál 1164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121" name="Skupina 1120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22" name="Přímá spojnice 1121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3" name="Přímá spojnice 1122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Přímá spojnice 1123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5" name="Přímá spojnice 1124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Přímá spojnice 1125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Přímá spojnice 1126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28" name="Skupina 1127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29" name="Ovál 1128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0" name="Ovál 1129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1" name="Ovál 1130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2" name="Ovál 1131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3" name="Ovál 1132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4" name="Ovál 1133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5" name="Ovál 1134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6" name="Ovál 1135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7" name="Ovál 1136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8" name="Ovál 1137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39" name="Ovál 1138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40" name="Ovál 1139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41" name="Ovál 1140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42" name="Ovál 1141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43" name="Ovál 1142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70" name="Skupina 1069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074" name="Skupina 1073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98" name="Přímá spojnice 109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9" name="Přímá spojnice 109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0" name="Přímá spojnice 109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1" name="Přímá spojnice 110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2" name="Přímá spojnice 110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3" name="Přímá spojnice 110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04" name="Skupina 110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05" name="Ovál 110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06" name="Ovál 110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07" name="Ovál 110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08" name="Ovál 110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09" name="Ovál 110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0" name="Ovál 110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1" name="Ovál 111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2" name="Ovál 111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3" name="Ovál 111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4" name="Ovál 111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5" name="Ovál 111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6" name="Ovál 111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7" name="Ovál 111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8" name="Ovál 111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19" name="Ovál 111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075" name="Skupina 1074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76" name="Přímá spojnice 107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7" name="Přímá spojnice 107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8" name="Přímá spojnice 107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9" name="Přímá spojnice 107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0" name="Přímá spojnice 107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1" name="Přímá spojnice 108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82" name="Skupina 108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83" name="Ovál 108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4" name="Ovál 108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5" name="Ovál 108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6" name="Ovál 108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7" name="Ovál 108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8" name="Ovál 108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9" name="Ovál 108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0" name="Ovál 108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1" name="Ovál 109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2" name="Ovál 109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3" name="Ovál 109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4" name="Ovál 109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5" name="Ovál 109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6" name="Ovál 109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7" name="Ovál 109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071" name="Přímá spojnice 1070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Přímá spojnice 1071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Přímá spojnice 1072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5" name="Skupina 854"/>
              <p:cNvGrpSpPr/>
              <p:nvPr/>
            </p:nvGrpSpPr>
            <p:grpSpPr>
              <a:xfrm>
                <a:off x="9890441" y="1347596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856" name="Přímá spojnice 855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Přímá spojnice 856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Přímá spojnice 857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Přímá spojnice 858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Přímá spojnice 859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Přímá spojnice 860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Přímá spojnice 861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Přímá spojnice 862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Přímá spojnice 863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Přímá spojnice 864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6" name="Skupina 865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011" name="Skupina 1010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35" name="Přímá spojnice 103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Přímá spojnice 103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Přímá spojnice 103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Přímá spojnice 103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Přímá spojnice 103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0" name="Přímá spojnice 103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41" name="Skupina 104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42" name="Ovál 104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3" name="Ovál 104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4" name="Ovál 104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5" name="Ovál 104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6" name="Ovál 104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7" name="Ovál 104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8" name="Ovál 104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9" name="Ovál 104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0" name="Ovál 104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1" name="Ovál 105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2" name="Ovál 105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3" name="Ovál 105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4" name="Ovál 105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5" name="Ovál 105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6" name="Ovál 105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012" name="Skupina 1011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13" name="Přímá spojnice 1012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Přímá spojnice 1013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5" name="Přímá spojnice 1014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Přímá spojnice 1015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7" name="Přímá spojnice 1016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Přímá spojnice 1017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19" name="Skupina 1018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20" name="Ovál 1019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1" name="Ovál 1020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2" name="Ovál 1021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3" name="Ovál 1022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4" name="Ovál 1023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5" name="Ovál 1024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6" name="Ovál 1025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7" name="Ovál 1026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8" name="Ovál 1027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9" name="Ovál 1028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0" name="Ovál 1029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1" name="Ovál 1030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2" name="Ovál 1031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3" name="Ovál 1032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4" name="Ovál 1033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7" name="Skupina 866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965" name="Skupina 964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89" name="Přímá spojnice 98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0" name="Přímá spojnice 98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Přímá spojnice 99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2" name="Přímá spojnice 99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Přímá spojnice 99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Přímá spojnice 99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95" name="Skupina 99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96" name="Ovál 99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97" name="Ovál 99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98" name="Ovál 99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99" name="Ovál 99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0" name="Ovál 99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1" name="Ovál 100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2" name="Ovál 100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3" name="Ovál 100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4" name="Ovál 100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5" name="Ovál 100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6" name="Ovál 100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7" name="Ovál 100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8" name="Ovál 100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9" name="Ovál 100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10" name="Ovál 100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966" name="Skupina 965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67" name="Přímá spojnice 96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Přímá spojnice 96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" name="Přímá spojnice 96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Přímá spojnice 96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1" name="Přímá spojnice 97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Přímá spojnice 97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73" name="Skupina 97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74" name="Ovál 97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5" name="Ovál 97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6" name="Ovál 97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7" name="Ovál 97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8" name="Ovál 97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9" name="Ovál 97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0" name="Ovál 97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1" name="Ovál 98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2" name="Ovál 98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3" name="Ovál 98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4" name="Ovál 98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5" name="Ovál 98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6" name="Ovál 98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7" name="Ovál 98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8" name="Ovál 98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8" name="Skupina 867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919" name="Skupina 918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43" name="Přímá spojnice 942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4" name="Přímá spojnice 943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5" name="Přímá spojnice 944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6" name="Přímá spojnice 945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7" name="Přímá spojnice 946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" name="Přímá spojnice 947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49" name="Skupina 948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50" name="Ovál 949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1" name="Ovál 950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2" name="Ovál 951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3" name="Ovál 952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4" name="Ovál 953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5" name="Ovál 954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6" name="Ovál 955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7" name="Ovál 956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8" name="Ovál 957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59" name="Ovál 958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60" name="Ovál 959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61" name="Ovál 960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62" name="Ovál 961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63" name="Ovál 962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64" name="Ovál 963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920" name="Skupina 919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21" name="Přímá spojnice 920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2" name="Přímá spojnice 921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Přímá spojnice 922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4" name="Přímá spojnice 923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Přímá spojnice 924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6" name="Přímá spojnice 925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27" name="Skupina 926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28" name="Ovál 927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29" name="Ovál 928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0" name="Ovál 929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1" name="Ovál 930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2" name="Ovál 931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3" name="Ovál 932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4" name="Ovál 933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5" name="Ovál 934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6" name="Ovál 935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7" name="Ovál 936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8" name="Ovál 937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39" name="Ovál 938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40" name="Ovál 939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41" name="Ovál 940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42" name="Ovál 941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9" name="Skupina 868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873" name="Skupina 872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97" name="Přímá spojnice 89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Přímá spojnice 89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Přímá spojnice 89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Přímá spojnice 89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1" name="Přímá spojnice 90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Přímá spojnice 90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3" name="Skupina 90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04" name="Ovál 90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05" name="Ovál 90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06" name="Ovál 90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07" name="Ovál 90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08" name="Ovál 90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09" name="Ovál 90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0" name="Ovál 90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1" name="Ovál 91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2" name="Ovál 91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3" name="Ovál 91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4" name="Ovál 91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5" name="Ovál 91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6" name="Ovál 91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7" name="Ovál 91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18" name="Ovál 91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874" name="Skupina 873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75" name="Přímá spojnice 87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" name="Přímá spojnice 87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Přímá spojnice 87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8" name="Přímá spojnice 87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Přímá spojnice 87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0" name="Přímá spojnice 87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1" name="Skupina 88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82" name="Ovál 88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3" name="Ovál 88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4" name="Ovál 88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5" name="Ovál 88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6" name="Ovál 88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7" name="Ovál 88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8" name="Ovál 88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9" name="Ovál 88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0" name="Ovál 88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1" name="Ovál 89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2" name="Ovál 89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3" name="Ovál 89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4" name="Ovál 89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5" name="Ovál 89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96" name="Ovál 89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870" name="Přímá spojnice 869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Přímá spojnice 870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Přímá spojnice 871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Skupina 41"/>
            <p:cNvGrpSpPr/>
            <p:nvPr/>
          </p:nvGrpSpPr>
          <p:grpSpPr>
            <a:xfrm>
              <a:off x="912902" y="6226157"/>
              <a:ext cx="10485719" cy="371195"/>
              <a:chOff x="2035980" y="1340769"/>
              <a:chExt cx="10485719" cy="37119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2035980" y="1340769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651" name="Přímá spojnice 650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Přímá spojnice 651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Přímá spojnice 652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Přímá spojnice 653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Přímá spojnice 654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Přímá spojnice 655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Přímá spojnice 656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8" name="Přímá spojnice 657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Přímá spojnice 658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Přímá spojnice 659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1" name="Skupina 660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806" name="Skupina 805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30" name="Přímá spojnice 82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1" name="Přímá spojnice 83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2" name="Přímá spojnice 83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3" name="Přímá spojnice 83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4" name="Přímá spojnice 83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Přímá spojnice 83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6" name="Skupina 83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37" name="Ovál 83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38" name="Ovál 83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39" name="Ovál 83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0" name="Ovál 83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1" name="Ovál 84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2" name="Ovál 84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3" name="Ovál 84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4" name="Ovál 84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5" name="Ovál 84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6" name="Ovál 84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7" name="Ovál 84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8" name="Ovál 84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9" name="Ovál 84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50" name="Ovál 84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51" name="Ovál 85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807" name="Skupina 806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08" name="Přímá spojnice 80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Přímá spojnice 80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0" name="Přímá spojnice 80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Přímá spojnice 81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2" name="Přímá spojnice 81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Přímá spojnice 81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14" name="Skupina 81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15" name="Ovál 81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16" name="Ovál 81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17" name="Ovál 81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18" name="Ovál 81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19" name="Ovál 81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0" name="Ovál 81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1" name="Ovál 82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2" name="Ovál 82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3" name="Ovál 82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4" name="Ovál 82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5" name="Ovál 82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6" name="Ovál 82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7" name="Ovál 82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8" name="Ovál 82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9" name="Ovál 82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2" name="Skupina 661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760" name="Skupina 759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84" name="Přímá spojnice 783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5" name="Přímá spojnice 784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6" name="Přímá spojnice 785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Přímá spojnice 786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8" name="Přímá spojnice 787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9" name="Přímá spojnice 788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90" name="Skupina 789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91" name="Ovál 790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2" name="Ovál 791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3" name="Ovál 792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4" name="Ovál 793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5" name="Ovál 794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6" name="Ovál 795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7" name="Ovál 796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8" name="Ovál 797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9" name="Ovál 798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0" name="Ovál 799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1" name="Ovál 800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2" name="Ovál 801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3" name="Ovál 802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4" name="Ovál 803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5" name="Ovál 804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761" name="Skupina 760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62" name="Přímá spojnice 761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Přímá spojnice 762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Přímá spojnice 763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Přímá spojnice 764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Přímá spojnice 765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Přímá spojnice 766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68" name="Skupina 767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69" name="Ovál 768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0" name="Ovál 769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1" name="Ovál 770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2" name="Ovál 771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3" name="Ovál 772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4" name="Ovál 773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5" name="Ovál 774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6" name="Ovál 775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7" name="Ovál 776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8" name="Ovál 777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9" name="Ovál 778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80" name="Ovál 779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81" name="Ovál 780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82" name="Ovál 781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83" name="Ovál 782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3" name="Skupina 662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714" name="Skupina 713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38" name="Přímá spojnice 73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Přímá spojnice 73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Přímá spojnice 73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Přímá spojnice 74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Přímá spojnice 74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Přímá spojnice 74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4" name="Skupina 74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45" name="Ovál 74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46" name="Ovál 74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47" name="Ovál 74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48" name="Ovál 74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49" name="Ovál 74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0" name="Ovál 74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1" name="Ovál 75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2" name="Ovál 75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3" name="Ovál 75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4" name="Ovál 75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5" name="Ovál 75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6" name="Ovál 75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7" name="Ovál 75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8" name="Ovál 75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9" name="Ovál 75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715" name="Skupina 714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16" name="Přímá spojnice 71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7" name="Přímá spojnice 71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Přímá spojnice 71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9" name="Přímá spojnice 71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Přímá spojnice 71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1" name="Přímá spojnice 72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22" name="Skupina 72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23" name="Ovál 72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4" name="Ovál 72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5" name="Ovál 72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6" name="Ovál 72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7" name="Ovál 72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8" name="Ovál 72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29" name="Ovál 72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0" name="Ovál 72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1" name="Ovál 73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2" name="Ovál 73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3" name="Ovál 73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4" name="Ovál 73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5" name="Ovál 73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6" name="Ovál 73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37" name="Ovál 73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4" name="Skupina 663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68" name="Skupina 667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92" name="Přímá spojnice 691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Přímá spojnice 692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Přímá spojnice 693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Přímá spojnice 694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Přímá spojnice 695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Přímá spojnice 696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8" name="Skupina 697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99" name="Ovál 698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0" name="Ovál 699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1" name="Ovál 700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2" name="Ovál 701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3" name="Ovál 702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4" name="Ovál 703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5" name="Ovál 704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6" name="Ovál 705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7" name="Ovál 706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8" name="Ovál 707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09" name="Ovál 708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10" name="Ovál 709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11" name="Ovál 710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12" name="Ovál 711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13" name="Ovál 712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669" name="Skupina 668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70" name="Přímá spojnice 66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1" name="Přímá spojnice 67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2" name="Přímá spojnice 67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Přímá spojnice 67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4" name="Přímá spojnice 67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5" name="Přímá spojnice 67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76" name="Skupina 67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77" name="Ovál 67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78" name="Ovál 67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79" name="Ovál 67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0" name="Ovál 67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1" name="Ovál 68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2" name="Ovál 68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3" name="Ovál 68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4" name="Ovál 68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5" name="Ovál 68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6" name="Ovál 68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7" name="Ovál 68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8" name="Ovál 68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89" name="Ovál 68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90" name="Ovál 68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91" name="Ovál 69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665" name="Přímá spojnice 664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Přímá spojnice 665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Přímá spojnice 666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Skupina 44"/>
              <p:cNvGrpSpPr/>
              <p:nvPr/>
            </p:nvGrpSpPr>
            <p:grpSpPr>
              <a:xfrm>
                <a:off x="4660788" y="1343041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450" name="Přímá spojnice 449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Přímá spojnice 450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Přímá spojnice 451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Přímá spojnice 452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Přímá spojnice 453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Přímá spojnice 454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0" name="Skupina 459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05" name="Skupina 604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29" name="Přímá spojnice 62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Přímá spojnice 62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Přímá spojnice 63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Přímá spojnice 63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3" name="Přímá spojnice 63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4" name="Přímá spojnice 63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35" name="Skupina 63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36" name="Ovál 63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37" name="Ovál 63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38" name="Ovál 63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39" name="Ovál 63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0" name="Ovál 63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1" name="Ovál 64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2" name="Ovál 64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3" name="Ovál 64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4" name="Ovál 64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5" name="Ovál 64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6" name="Ovál 64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7" name="Ovál 64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8" name="Ovál 64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49" name="Ovál 64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50" name="Ovál 64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606" name="Skupina 605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07" name="Přímá spojnice 60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Přímá spojnice 60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Přímá spojnice 60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Přímá spojnice 60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Přímá spojnice 61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2" name="Přímá spojnice 61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3" name="Skupina 61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14" name="Ovál 61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15" name="Ovál 61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16" name="Ovál 61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17" name="Ovál 61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18" name="Ovál 61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19" name="Ovál 61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0" name="Ovál 61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1" name="Ovál 62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2" name="Ovál 62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3" name="Ovál 62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4" name="Ovál 62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5" name="Ovál 62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6" name="Ovál 62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7" name="Ovál 62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28" name="Ovál 62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1" name="Skupina 460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559" name="Skupina 558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83" name="Přímá spojnice 582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4" name="Přímá spojnice 583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Přímá spojnice 584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Přímá spojnice 585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Přímá spojnice 586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Přímá spojnice 587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89" name="Skupina 588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90" name="Ovál 589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1" name="Ovál 590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2" name="Ovál 591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3" name="Ovál 592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4" name="Ovál 593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5" name="Ovál 594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6" name="Ovál 595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7" name="Ovál 596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8" name="Ovál 597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99" name="Ovál 598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00" name="Ovál 599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01" name="Ovál 600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02" name="Ovál 601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03" name="Ovál 602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604" name="Ovál 603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560" name="Skupina 559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61" name="Přímá spojnice 560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Přímá spojnice 561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Přímá spojnice 562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Přímá spojnice 563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Přímá spojnice 564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Přímá spojnice 565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7" name="Skupina 566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68" name="Ovál 567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69" name="Ovál 568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0" name="Ovál 569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1" name="Ovál 570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2" name="Ovál 571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3" name="Ovál 572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4" name="Ovál 573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5" name="Ovál 574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6" name="Ovál 575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7" name="Ovál 576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8" name="Ovál 577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79" name="Ovál 578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80" name="Ovál 579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81" name="Ovál 580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82" name="Ovál 581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2" name="Skupina 461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513" name="Skupina 512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37" name="Přímá spojnice 53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Přímá spojnice 53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Přímá spojnice 53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Přímá spojnice 53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Přímá spojnice 54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Přímá spojnice 54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43" name="Skupina 54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44" name="Ovál 54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45" name="Ovál 54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46" name="Ovál 54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47" name="Ovál 54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48" name="Ovál 54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49" name="Ovál 54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0" name="Ovál 54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1" name="Ovál 55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2" name="Ovál 55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3" name="Ovál 55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4" name="Ovál 55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5" name="Ovál 55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6" name="Ovál 55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7" name="Ovál 55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58" name="Ovál 55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514" name="Skupina 513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15" name="Přímá spojnice 51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6" name="Přímá spojnice 51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7" name="Přímá spojnice 51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8" name="Přímá spojnice 51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Přímá spojnice 51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Přímá spojnice 51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21" name="Skupina 52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22" name="Ovál 52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3" name="Ovál 52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4" name="Ovál 52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5" name="Ovál 52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6" name="Ovál 52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7" name="Ovál 52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8" name="Ovál 52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29" name="Ovál 52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0" name="Ovál 52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1" name="Ovál 53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2" name="Ovál 53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3" name="Ovál 53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4" name="Ovál 53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5" name="Ovál 53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36" name="Ovál 53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3" name="Skupina 462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467" name="Skupina 466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91" name="Přímá spojnice 490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Přímá spojnice 491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Přímá spojnice 492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Přímá spojnice 493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Přímá spojnice 494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Přímá spojnice 495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97" name="Skupina 496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98" name="Ovál 497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99" name="Ovál 498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0" name="Ovál 499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1" name="Ovál 500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2" name="Ovál 501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3" name="Ovál 502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4" name="Ovál 503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5" name="Ovál 504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6" name="Ovál 505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7" name="Ovál 506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8" name="Ovál 507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09" name="Ovál 508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10" name="Ovál 509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11" name="Ovál 510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512" name="Ovál 511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468" name="Skupina 467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69" name="Přímá spojnice 46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Přímá spojnice 46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Přímá spojnice 47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Přímá spojnice 47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3" name="Přímá spojnice 47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Přímá spojnice 47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75" name="Skupina 47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76" name="Ovál 47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77" name="Ovál 47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78" name="Ovál 47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79" name="Ovál 47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0" name="Ovál 47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1" name="Ovál 48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2" name="Ovál 48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3" name="Ovál 48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4" name="Ovál 48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5" name="Ovál 48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6" name="Ovál 48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7" name="Ovál 48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8" name="Ovál 48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89" name="Ovál 48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90" name="Ovál 48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464" name="Přímá spojnice 463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Přímá spojnice 464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Přímá spojnice 465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Skupina 45"/>
              <p:cNvGrpSpPr/>
              <p:nvPr/>
            </p:nvGrpSpPr>
            <p:grpSpPr>
              <a:xfrm>
                <a:off x="7278415" y="1345308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249" name="Přímá spojnice 248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Přímá spojnice 249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Přímá spojnice 250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Přímá spojnice 251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404" name="Skupina 403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28" name="Přímá spojnice 42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Přímá spojnice 42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Přímá spojnice 42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Přímá spojnice 43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Přímá spojnice 43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Přímá spojnice 43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34" name="Skupina 43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35" name="Ovál 43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36" name="Ovál 43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37" name="Ovál 43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38" name="Ovál 43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39" name="Ovál 43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0" name="Ovál 43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1" name="Ovál 44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2" name="Ovál 44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3" name="Ovál 44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4" name="Ovál 44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5" name="Ovál 44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6" name="Ovál 44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7" name="Ovál 44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8" name="Ovál 44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49" name="Ovál 44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405" name="Skupina 404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06" name="Přímá spojnice 40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Přímá spojnice 40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Přímá spojnice 40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Přímá spojnice 40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Přímá spojnice 40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Přímá spojnice 41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2" name="Skupina 41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13" name="Ovál 41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4" name="Ovál 41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5" name="Ovál 41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6" name="Ovál 41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7" name="Ovál 41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19" name="Ovál 41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0" name="Ovál 41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1" name="Ovál 42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2" name="Ovál 42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3" name="Ovál 42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4" name="Ovál 42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5" name="Ovál 42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6" name="Ovál 42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27" name="Ovál 42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0" name="Skupina 259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358" name="Skupina 357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82" name="Přímá spojnice 381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Přímá spojnice 382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Přímá spojnice 383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Přímá spojnice 384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Přímá spojnice 385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Přímá spojnice 386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88" name="Skupina 387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89" name="Ovál 388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0" name="Ovál 389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1" name="Ovál 390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2" name="Ovál 391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3" name="Ovál 392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4" name="Ovál 393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5" name="Ovál 394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6" name="Ovál 395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7" name="Ovál 396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8" name="Ovál 397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99" name="Ovál 398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00" name="Ovál 399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01" name="Ovál 400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02" name="Ovál 401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403" name="Ovál 402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359" name="Skupina 358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60" name="Přímá spojnice 35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Přímá spojnice 36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Přímá spojnice 36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Přímá spojnice 36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Přímá spojnice 36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Přímá spojnice 36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66" name="Skupina 36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67" name="Ovál 36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68" name="Ovál 36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69" name="Ovál 36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0" name="Ovál 36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1" name="Ovál 37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2" name="Ovál 37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3" name="Ovál 37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4" name="Ovál 37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5" name="Ovál 37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6" name="Ovál 37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7" name="Ovál 37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8" name="Ovál 37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79" name="Ovál 37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80" name="Ovál 37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81" name="Ovál 38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1" name="Skupina 260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312" name="Skupina 311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36" name="Přímá spojnice 335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Přímá spojnice 336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Přímá spojnice 337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Přímá spojnice 338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Přímá spojnice 339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Přímá spojnice 340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2" name="Skupina 341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43" name="Ovál 342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4" name="Ovál 343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5" name="Ovál 344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6" name="Ovál 345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7" name="Ovál 346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8" name="Ovál 347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49" name="Ovál 348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0" name="Ovál 349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1" name="Ovál 350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2" name="Ovál 351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4" name="Ovál 353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5" name="Ovál 354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6" name="Ovál 355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57" name="Ovál 356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313" name="Skupina 312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14" name="Přímá spojnice 313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Přímá spojnice 314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Přímá spojnice 315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" name="Přímá spojnice 316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" name="Přímá spojnice 317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Přímá spojnice 318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0" name="Skupina 319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21" name="Ovál 320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2" name="Ovál 321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3" name="Ovál 322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4" name="Ovál 323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5" name="Ovál 324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6" name="Ovál 325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7" name="Ovál 326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8" name="Ovál 327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29" name="Ovál 328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0" name="Ovál 329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1" name="Ovál 330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2" name="Ovál 331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3" name="Ovál 332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4" name="Ovál 333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35" name="Ovál 334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2" name="Skupina 261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266" name="Skupina 265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90" name="Přímá spojnice 289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Přímá spojnice 290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Přímá spojnice 291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Přímá spojnice 292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Přímá spojnice 293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Přímá spojnice 294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6" name="Skupina 295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97" name="Ovál 296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98" name="Ovál 297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99" name="Ovál 298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0" name="Ovál 299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1" name="Ovál 300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2" name="Ovál 301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3" name="Ovál 302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4" name="Ovál 303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5" name="Ovál 304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6" name="Ovál 305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7" name="Ovál 306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8" name="Ovál 307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09" name="Ovál 308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10" name="Ovál 309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311" name="Ovál 310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267" name="Skupina 266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68" name="Přímá spojnice 267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Přímá spojnice 268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Přímá spojnice 269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Přímá spojnice 270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Přímá spojnice 271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Přímá spojnice 272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4" name="Skupina 273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75" name="Ovál 274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76" name="Ovál 275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77" name="Ovál 276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78" name="Ovál 277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79" name="Ovál 278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0" name="Ovál 279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1" name="Ovál 280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2" name="Ovál 281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3" name="Ovál 282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4" name="Ovál 283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5" name="Ovál 284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6" name="Ovál 285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7" name="Ovál 286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8" name="Ovál 287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89" name="Ovál 288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263" name="Přímá spojnice 262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Přímá spojnice 263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Přímá spojnice 264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Skupina 46"/>
              <p:cNvGrpSpPr/>
              <p:nvPr/>
            </p:nvGrpSpPr>
            <p:grpSpPr>
              <a:xfrm>
                <a:off x="9890441" y="1347596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48" name="Přímá spojnice 47"/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Skupina 57"/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203" name="Skupina 202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27" name="Přímá spojnice 22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Přímá spojnice 22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Přímá spojnice 22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Přímá spojnice 22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Přímá spojnice 23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Přímá spojnice 23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3" name="Skupina 23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34" name="Ovál 23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35" name="Ovál 23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36" name="Ovál 23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37" name="Ovál 23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38" name="Ovál 23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39" name="Ovál 23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0" name="Ovál 23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1" name="Ovál 24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2" name="Ovál 24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3" name="Ovál 24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4" name="Ovál 24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5" name="Ovál 24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6" name="Ovál 24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7" name="Ovál 24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48" name="Ovál 24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204" name="Skupina 203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05" name="Přímá spojnice 20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Přímá spojnice 20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Přímá spojnice 20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Přímá spojnice 20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Přímá spojnice 20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Přímá spojnice 20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1" name="Skupina 21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12" name="Ovál 21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3" name="Ovál 21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4" name="Ovál 21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5" name="Ovál 21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6" name="Ovál 21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7" name="Ovál 21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8" name="Ovál 21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19" name="Ovál 21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0" name="Ovál 21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1" name="Ovál 22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2" name="Ovál 22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3" name="Ovál 22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4" name="Ovál 22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5" name="Ovál 22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26" name="Ovál 22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9" name="Skupina 58"/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7" name="Skupina 156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81" name="Přímá spojnice 180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Přímá spojnice 181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Přímá spojnice 182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Přímá spojnice 183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Přímá spojnice 184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Přímá spojnice 185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7" name="Skupina 186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88" name="Ovál 187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89" name="Ovál 188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0" name="Ovál 189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1" name="Ovál 190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2" name="Ovál 191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3" name="Ovál 192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4" name="Ovál 193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5" name="Ovál 194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6" name="Ovál 195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7" name="Ovál 196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8" name="Ovál 197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99" name="Ovál 198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00" name="Ovál 199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01" name="Ovál 200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202" name="Ovál 201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58" name="Skupina 157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9" name="Přímá spojnice 15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Přímá spojnice 15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Přímá spojnice 16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Přímá spojnice 16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Přímá spojnice 16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Přímá spojnice 16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5" name="Skupina 16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6" name="Ovál 16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7" name="Ovál 16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8" name="Ovál 16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69" name="Ovál 16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0" name="Ovál 16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1" name="Ovál 17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2" name="Ovál 17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3" name="Ovál 17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4" name="Ovál 17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5" name="Ovál 17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6" name="Ovál 17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7" name="Ovál 17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8" name="Ovál 17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79" name="Ovál 17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80" name="Ovál 17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" name="Skupina 59"/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1" name="Skupina 110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5" name="Přímá spojnice 134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Přímá spojnice 135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Přímá spojnice 136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Přímá spojnice 137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Přímá spojnice 138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Přímá spojnice 139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1" name="Skupina 140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2" name="Ovál 141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3" name="Ovál 142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4" name="Ovál 143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5" name="Ovál 144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6" name="Ovál 145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7" name="Ovál 146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8" name="Ovál 147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49" name="Ovál 148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0" name="Ovál 149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1" name="Ovál 150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2" name="Ovál 151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3" name="Ovál 152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4" name="Ovál 153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5" name="Ovál 154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56" name="Ovál 155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112" name="Skupina 111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3" name="Přímá spojnice 112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Přímá spojnice 113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Přímá spojnice 114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Přímá spojnice 115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Přímá spojnice 116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Přímá spojnice 117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9" name="Skupina 118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0" name="Ovál 119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1" name="Ovál 120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2" name="Ovál 121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3" name="Ovál 122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4" name="Ovál 123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5" name="Ovál 124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6" name="Ovál 125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7" name="Ovál 126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8" name="Ovál 127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29" name="Ovál 128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0" name="Ovál 129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1" name="Ovál 130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2" name="Ovál 131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3" name="Ovál 132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34" name="Ovál 133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1" name="Skupina 60"/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5" name="Skupina 64"/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Přímá spojnice 91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5" name="Skupina 94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6" name="Ovál 95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7" name="Ovál 96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8" name="Ovál 97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99" name="Ovál 98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0" name="Ovál 99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1" name="Ovál 100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2" name="Ovál 101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3" name="Ovál 102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4" name="Ovál 103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5" name="Ovál 104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6" name="Ovál 105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7" name="Ovál 106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8" name="Ovál 107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09" name="Ovál 108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110" name="Ovál 109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66" name="Skupina 65"/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7" name="Přímá spojnice 66"/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Přímá spojnice 67"/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Přímá spojnice 68"/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Přímá spojnice 69"/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Přímá spojnice 70"/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Přímá spojnice 71"/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4" name="Ovál 73"/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5" name="Ovál 74"/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6" name="Ovál 75"/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7" name="Ovál 76"/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8" name="Ovál 77"/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79" name="Ovál 78"/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 dirty="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0" name="Ovál 79"/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1" name="Ovál 80"/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2" name="Ovál 81"/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3" name="Ovál 82"/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4" name="Ovál 83"/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5" name="Ovál 84"/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6" name="Ovál 85"/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7" name="Ovál 86"/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  <p:sp>
                    <p:nvSpPr>
                      <p:cNvPr id="88" name="Ovál 87"/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cs-CZ" sz="1800">
                          <a:solidFill>
                            <a:prstClr val="white"/>
                          </a:solidFill>
                          <a:latin typeface="Trebuchet M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62" name="Přímá spojnice 61"/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TextovéPole 42"/>
            <p:cNvSpPr txBox="1"/>
            <p:nvPr/>
          </p:nvSpPr>
          <p:spPr>
            <a:xfrm>
              <a:off x="897822" y="5495724"/>
              <a:ext cx="2609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800" dirty="0">
                  <a:solidFill>
                    <a:prstClr val="black"/>
                  </a:solidFill>
                  <a:latin typeface="Trebuchet MS"/>
                </a:rPr>
                <a:t>svalové vlákno</a:t>
              </a:r>
            </a:p>
          </p:txBody>
        </p:sp>
      </p:grpSp>
      <p:sp>
        <p:nvSpPr>
          <p:cNvPr id="1733" name="TextovéPole 1732"/>
          <p:cNvSpPr txBox="1"/>
          <p:nvPr/>
        </p:nvSpPr>
        <p:spPr>
          <a:xfrm>
            <a:off x="7654264" y="920753"/>
            <a:ext cx="273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prstClr val="black"/>
                </a:solidFill>
                <a:latin typeface="Trebuchet MS"/>
              </a:rPr>
              <a:t>Acetylcholin je deaktivován </a:t>
            </a:r>
            <a:r>
              <a:rPr lang="cs-CZ" sz="1600" dirty="0" err="1">
                <a:solidFill>
                  <a:prstClr val="black"/>
                </a:solidFill>
                <a:latin typeface="Trebuchet MS"/>
              </a:rPr>
              <a:t>acetylcholinesterázou</a:t>
            </a:r>
            <a:r>
              <a:rPr lang="cs-CZ" sz="1600" dirty="0">
                <a:solidFill>
                  <a:prstClr val="black"/>
                </a:solidFill>
                <a:latin typeface="Trebuchet MS"/>
              </a:rPr>
              <a:t> a štěpen na acetyl a cholin</a:t>
            </a:r>
          </a:p>
        </p:txBody>
      </p:sp>
    </p:spTree>
    <p:extLst>
      <p:ext uri="{BB962C8B-B14F-4D97-AF65-F5344CB8AC3E}">
        <p14:creationId xmlns:p14="http://schemas.microsoft.com/office/powerpoint/2010/main" val="230963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29" y="384175"/>
            <a:ext cx="7239000" cy="5011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a-K-pu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54" y="3665775"/>
            <a:ext cx="3470275" cy="2562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246507" y="379956"/>
            <a:ext cx="2477407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SODÍKO-DRASLÍKOVÝ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VÝMĚNÍK</a:t>
            </a:r>
            <a:endParaRPr lang="en-GB" altLang="cs-CZ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rest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36" y="3665775"/>
            <a:ext cx="32924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6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06B152-41DF-4188-97EB-CFEBFEC5E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KLIDOVÝ MEMBRÁNOVÝ POTENCIÁL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AADC3D66-B8EC-48DD-8233-34933361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1"/>
            <a:ext cx="8534400" cy="51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Je výsledkem: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rozdílné propustnosti buněčné membrány pro ionty sodíku (Na </a:t>
            </a:r>
            <a:r>
              <a:rPr lang="cs-CZ" altLang="cs-CZ" sz="2800" b="1" baseline="30000" dirty="0">
                <a:solidFill>
                  <a:srgbClr val="0000FF"/>
                </a:solidFill>
              </a:rPr>
              <a:t>+)</a:t>
            </a:r>
            <a:r>
              <a:rPr lang="cs-CZ" altLang="cs-CZ" sz="2800" b="1" dirty="0">
                <a:solidFill>
                  <a:srgbClr val="0000FF"/>
                </a:solidFill>
              </a:rPr>
              <a:t> a draslíku (K</a:t>
            </a:r>
            <a:r>
              <a:rPr lang="cs-CZ" altLang="cs-CZ" sz="2800" b="1" baseline="30000" dirty="0">
                <a:solidFill>
                  <a:srgbClr val="0000FF"/>
                </a:solidFill>
              </a:rPr>
              <a:t>+</a:t>
            </a:r>
            <a:r>
              <a:rPr lang="cs-CZ" altLang="cs-CZ" sz="2800" b="1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800" dirty="0">
                <a:solidFill>
                  <a:srgbClr val="0000FF"/>
                </a:solidFill>
              </a:rPr>
              <a:t>přítomnosti</a:t>
            </a:r>
            <a:r>
              <a:rPr lang="cs-CZ" altLang="cs-CZ" sz="2800" b="1" dirty="0">
                <a:solidFill>
                  <a:srgbClr val="0000FF"/>
                </a:solidFill>
              </a:rPr>
              <a:t> </a:t>
            </a:r>
            <a:r>
              <a:rPr lang="cs-CZ" altLang="cs-CZ" sz="2800" b="1" dirty="0" err="1">
                <a:solidFill>
                  <a:srgbClr val="0000FF"/>
                </a:solidFill>
              </a:rPr>
              <a:t>sodíko</a:t>
            </a:r>
            <a:r>
              <a:rPr lang="cs-CZ" altLang="cs-CZ" sz="2800" b="1" dirty="0">
                <a:solidFill>
                  <a:srgbClr val="0000FF"/>
                </a:solidFill>
              </a:rPr>
              <a:t>-draslíkové pumpy v buněčných membránách, </a:t>
            </a:r>
            <a:r>
              <a:rPr lang="cs-CZ" altLang="cs-CZ" sz="2800" dirty="0">
                <a:solidFill>
                  <a:srgbClr val="0000FF"/>
                </a:solidFill>
              </a:rPr>
              <a:t>která toto nerovnoměrného rozložení iontů intracelulární a extracelulární tekutiny podporuje</a:t>
            </a: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cs-CZ" alt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246620-6862-441B-B9E2-AA53A0E1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chemeClr val="bg1"/>
                </a:solidFill>
              </a:rPr>
              <a:t>Fenomény uplatňující se při klidovém membránovém potenciálu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851A83-EF15-4A12-9B74-73D51AC4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1"/>
                </a:solidFill>
              </a:rPr>
              <a:t>Malá propustnost (permeabilita) membrány pro Na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  <a:r>
              <a:rPr lang="cs-CZ" altLang="cs-CZ" sz="20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1"/>
                </a:solidFill>
              </a:rPr>
              <a:t>Vysoká permeabilita membrány pro K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1"/>
                </a:solidFill>
              </a:rPr>
              <a:t>Primárně aktivní transport: Na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  <a:r>
              <a:rPr lang="cs-CZ" altLang="cs-CZ" sz="2000">
                <a:solidFill>
                  <a:schemeClr val="bg1"/>
                </a:solidFill>
              </a:rPr>
              <a:t> ven z buňky a K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  <a:r>
              <a:rPr lang="cs-CZ" altLang="cs-CZ" sz="2000">
                <a:solidFill>
                  <a:schemeClr val="bg1"/>
                </a:solidFill>
              </a:rPr>
              <a:t> do buňky (dáno přítomností Na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  <a:r>
              <a:rPr lang="cs-CZ" altLang="cs-CZ" sz="2000">
                <a:solidFill>
                  <a:schemeClr val="bg1"/>
                </a:solidFill>
              </a:rPr>
              <a:t>-K</a:t>
            </a:r>
            <a:r>
              <a:rPr lang="cs-CZ" altLang="cs-CZ" sz="2000" baseline="30000">
                <a:solidFill>
                  <a:schemeClr val="bg1"/>
                </a:solidFill>
              </a:rPr>
              <a:t>+</a:t>
            </a:r>
            <a:r>
              <a:rPr lang="cs-CZ" altLang="cs-CZ" sz="2000">
                <a:solidFill>
                  <a:schemeClr val="bg1"/>
                </a:solidFill>
              </a:rPr>
              <a:t> ATPázy, v poměru: 3 Na</a:t>
            </a:r>
            <a:r>
              <a:rPr lang="cs-CZ" altLang="cs-CZ" sz="2000" baseline="30000">
                <a:solidFill>
                  <a:schemeClr val="bg1"/>
                </a:solidFill>
              </a:rPr>
              <a:t> +</a:t>
            </a:r>
            <a:r>
              <a:rPr lang="cs-CZ" altLang="cs-CZ" sz="2000">
                <a:solidFill>
                  <a:schemeClr val="bg1"/>
                </a:solidFill>
              </a:rPr>
              <a:t> ven / 2 K</a:t>
            </a:r>
            <a:r>
              <a:rPr lang="cs-CZ" altLang="cs-CZ" sz="2000" baseline="30000">
                <a:solidFill>
                  <a:schemeClr val="bg1"/>
                </a:solidFill>
              </a:rPr>
              <a:t> +</a:t>
            </a:r>
            <a:r>
              <a:rPr lang="cs-CZ" altLang="cs-CZ" sz="2000">
                <a:solidFill>
                  <a:schemeClr val="bg1"/>
                </a:solidFill>
              </a:rPr>
              <a:t> dovnitř 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800" b="1" baseline="30000">
                <a:solidFill>
                  <a:schemeClr val="bg1"/>
                </a:solidFill>
              </a:rPr>
              <a:t>Uvnitř buňky zůstávají anionty bílkovin a fosfátů</a:t>
            </a:r>
            <a:r>
              <a:rPr lang="cs-CZ" altLang="cs-CZ" sz="28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solidFill>
                  <a:schemeClr val="bg1"/>
                </a:solidFill>
              </a:rPr>
              <a:t>(díky tomu měříme elektrické napětí mezi vnějškem a vnitřkem buňky)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9FF93E-8453-453C-AF3B-ED6F66718B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219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uzavíráme, že 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130116-DB16-4A93-84E6-775A13312C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048000"/>
            <a:ext cx="6400800" cy="2590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>
                <a:solidFill>
                  <a:schemeClr val="bg1"/>
                </a:solidFill>
              </a:rPr>
              <a:t>Buněčná membrána je v klidu </a:t>
            </a:r>
            <a:r>
              <a:rPr lang="cs-CZ" altLang="cs-CZ" b="1" i="1" u="sng">
                <a:solidFill>
                  <a:schemeClr val="bg1"/>
                </a:solidFill>
              </a:rPr>
              <a:t>POLARIZOVÁNA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92937" y="6478579"/>
            <a:ext cx="2991802" cy="263288"/>
          </a:xfrm>
        </p:spPr>
        <p:txBody>
          <a:bodyPr/>
          <a:lstStyle/>
          <a:p>
            <a:r>
              <a:rPr lang="cs-CZ" dirty="0"/>
              <a:t>Marie Nováková, Fyziologický ústav LF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92937" y="6187737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98964" y="152400"/>
            <a:ext cx="8191485" cy="6641179"/>
            <a:chOff x="762000" y="152400"/>
            <a:chExt cx="8191485" cy="664117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1247775" y="1195388"/>
              <a:ext cx="617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47775" y="2262188"/>
              <a:ext cx="617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085975" y="1423988"/>
              <a:ext cx="8382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2085975" y="814388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924175" y="890588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89100" y="194310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3</a:t>
              </a:r>
              <a:endParaRPr lang="en-GB" altLang="cs-CZ" sz="160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076575" y="1957388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2</a:t>
              </a:r>
              <a:endParaRPr lang="en-GB" altLang="cs-CZ" sz="160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222500" y="1500188"/>
              <a:ext cx="5667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ATP</a:t>
              </a:r>
            </a:p>
            <a:p>
              <a:pPr algn="ctr" eaLnBrk="1" hangingPunct="1"/>
              <a:r>
                <a:rPr lang="cs-CZ" altLang="cs-CZ" sz="1600"/>
                <a:t>áza</a:t>
              </a:r>
              <a:endParaRPr lang="en-GB" altLang="cs-CZ" sz="160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36700" y="749300"/>
              <a:ext cx="457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Na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000375" y="2643188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K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62000" y="762000"/>
              <a:ext cx="8286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150mM</a:t>
              </a:r>
              <a:endParaRPr lang="en-GB" altLang="cs-CZ" sz="160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771775" y="2947988"/>
              <a:ext cx="8286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600"/>
                <a:t>155mM</a:t>
              </a:r>
              <a:endParaRPr lang="en-GB" altLang="cs-CZ" sz="160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984500" y="852488"/>
              <a:ext cx="44275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solidFill>
                    <a:srgbClr val="FF0000"/>
                  </a:solidFill>
                </a:rPr>
                <a:t>+ + + + + +           + + + + + + +          + + + + </a:t>
              </a:r>
              <a:endParaRPr lang="en-GB" altLang="cs-CZ" sz="1800">
                <a:solidFill>
                  <a:srgbClr val="FF0000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84500" y="2300288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060700" y="2276475"/>
              <a:ext cx="44259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- - - - - - - - - - - - - - - - - - -           - - - - -  </a:t>
              </a:r>
              <a:endParaRPr lang="en-GB" altLang="cs-CZ" sz="2000" b="1">
                <a:solidFill>
                  <a:schemeClr val="accent2"/>
                </a:solidFill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4448175" y="966788"/>
              <a:ext cx="304800" cy="609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4143375" y="966788"/>
              <a:ext cx="304800" cy="609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114800" y="685800"/>
              <a:ext cx="457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Na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6276975" y="9667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flipV="1">
              <a:off x="5972175" y="9667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124575" y="661988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400"/>
                <a:t>K</a:t>
              </a:r>
              <a:r>
                <a:rPr lang="cs-CZ" altLang="cs-CZ" sz="1400" baseline="30000"/>
                <a:t>+</a:t>
              </a:r>
              <a:endParaRPr lang="en-GB" altLang="cs-CZ" sz="1400" baseline="30000"/>
            </a:p>
          </p:txBody>
        </p: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3810000" y="2819400"/>
              <a:ext cx="1901825" cy="808038"/>
              <a:chOff x="2552" y="1833"/>
              <a:chExt cx="1198" cy="509"/>
            </a:xfrm>
          </p:grpSpPr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2552" y="1833"/>
                <a:ext cx="1198" cy="2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>
                    <a:solidFill>
                      <a:srgbClr val="FFFF00"/>
                    </a:solidFill>
                  </a:rPr>
                  <a:t>Koncentrační spád</a:t>
                </a:r>
                <a:endParaRPr lang="en-GB" altLang="cs-CZ" sz="180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auto">
              <a:xfrm>
                <a:off x="2644" y="2105"/>
                <a:ext cx="1022" cy="2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sz="1800">
                    <a:solidFill>
                      <a:srgbClr val="339966"/>
                    </a:solidFill>
                  </a:rPr>
                  <a:t>Elektrický spád</a:t>
                </a:r>
                <a:endParaRPr lang="en-GB" altLang="cs-CZ" sz="1800">
                  <a:solidFill>
                    <a:srgbClr val="339966"/>
                  </a:solidFill>
                </a:endParaRPr>
              </a:p>
            </p:txBody>
          </p:sp>
        </p:grp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143000" y="3810000"/>
              <a:ext cx="2519363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chemeClr val="tx2"/>
                  </a:solidFill>
                </a:rPr>
                <a:t>Nernstova rovnice:</a:t>
              </a:r>
            </a:p>
          </p:txBody>
        </p:sp>
        <p:grpSp>
          <p:nvGrpSpPr>
            <p:cNvPr id="28" name="Group 44"/>
            <p:cNvGrpSpPr>
              <a:grpSpLocks/>
            </p:cNvGrpSpPr>
            <p:nvPr/>
          </p:nvGrpSpPr>
          <p:grpSpPr bwMode="auto">
            <a:xfrm>
              <a:off x="1143000" y="4419600"/>
              <a:ext cx="3259138" cy="1066800"/>
              <a:chOff x="786" y="2721"/>
              <a:chExt cx="2053" cy="672"/>
            </a:xfrm>
          </p:grpSpPr>
          <p:sp>
            <p:nvSpPr>
              <p:cNvPr id="40" name="Text Box 27"/>
              <p:cNvSpPr txBox="1">
                <a:spLocks noChangeArrowheads="1"/>
              </p:cNvSpPr>
              <p:nvPr/>
            </p:nvSpPr>
            <p:spPr bwMode="auto">
              <a:xfrm>
                <a:off x="786" y="2913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solidFill>
                      <a:schemeClr val="tx2"/>
                    </a:solidFill>
                  </a:rPr>
                  <a:t>E</a:t>
                </a:r>
                <a:r>
                  <a:rPr lang="cs-CZ" altLang="cs-CZ" sz="1800">
                    <a:solidFill>
                      <a:schemeClr val="tx2"/>
                    </a:solidFill>
                  </a:rPr>
                  <a:t>x</a:t>
                </a:r>
                <a:r>
                  <a:rPr lang="cs-CZ" altLang="cs-CZ">
                    <a:solidFill>
                      <a:schemeClr val="tx2"/>
                    </a:solidFill>
                  </a:rPr>
                  <a:t> =</a:t>
                </a:r>
                <a:endParaRPr lang="en-GB" altLang="cs-CZ"/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1314" y="2721"/>
                <a:ext cx="15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solidFill>
                      <a:schemeClr val="tx2"/>
                    </a:solidFill>
                  </a:rPr>
                  <a:t>R . T           (C</a:t>
                </a:r>
                <a:r>
                  <a:rPr lang="cs-CZ" altLang="cs-CZ" sz="1800">
                    <a:solidFill>
                      <a:schemeClr val="tx2"/>
                    </a:solidFill>
                  </a:rPr>
                  <a:t>x</a:t>
                </a:r>
                <a:r>
                  <a:rPr lang="cs-CZ" altLang="cs-CZ" baseline="-25000">
                    <a:solidFill>
                      <a:schemeClr val="tx2"/>
                    </a:solidFill>
                  </a:rPr>
                  <a:t>out</a:t>
                </a:r>
                <a:r>
                  <a:rPr lang="cs-CZ" altLang="cs-CZ">
                    <a:solidFill>
                      <a:schemeClr val="tx2"/>
                    </a:solidFill>
                  </a:rPr>
                  <a:t>)</a:t>
                </a:r>
                <a:endParaRPr lang="en-GB" altLang="cs-CZ"/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1410" y="3105"/>
                <a:ext cx="13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solidFill>
                      <a:schemeClr val="tx2"/>
                    </a:solidFill>
                  </a:rPr>
                  <a:t>F               (C</a:t>
                </a:r>
                <a:r>
                  <a:rPr lang="cs-CZ" altLang="cs-CZ" sz="1800">
                    <a:solidFill>
                      <a:schemeClr val="tx2"/>
                    </a:solidFill>
                  </a:rPr>
                  <a:t>x</a:t>
                </a:r>
                <a:r>
                  <a:rPr lang="cs-CZ" altLang="cs-CZ" baseline="-25000">
                    <a:solidFill>
                      <a:schemeClr val="tx2"/>
                    </a:solidFill>
                  </a:rPr>
                  <a:t>in</a:t>
                </a:r>
                <a:r>
                  <a:rPr lang="cs-CZ" altLang="cs-CZ">
                    <a:solidFill>
                      <a:schemeClr val="tx2"/>
                    </a:solidFill>
                  </a:rPr>
                  <a:t>)</a:t>
                </a:r>
                <a:endParaRPr lang="en-GB" altLang="cs-CZ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1314" y="3057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2274" y="3057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Text Box 32"/>
              <p:cNvSpPr txBox="1">
                <a:spLocks noChangeArrowheads="1"/>
              </p:cNvSpPr>
              <p:nvPr/>
            </p:nvSpPr>
            <p:spPr bwMode="auto">
              <a:xfrm>
                <a:off x="1938" y="291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ln</a:t>
                </a:r>
                <a:endParaRPr lang="en-GB" altLang="cs-CZ"/>
              </a:p>
            </p:txBody>
          </p:sp>
        </p:grp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6048375" y="3862388"/>
              <a:ext cx="1939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0000"/>
                  </a:solidFill>
                </a:rPr>
                <a:t>E</a:t>
              </a:r>
              <a:r>
                <a:rPr lang="cs-CZ" altLang="cs-CZ" baseline="-25000">
                  <a:solidFill>
                    <a:srgbClr val="FF0000"/>
                  </a:solidFill>
                </a:rPr>
                <a:t>Na</a:t>
              </a:r>
              <a:r>
                <a:rPr lang="cs-CZ" altLang="cs-CZ">
                  <a:solidFill>
                    <a:srgbClr val="FF0000"/>
                  </a:solidFill>
                </a:rPr>
                <a:t> = +40 mV</a:t>
              </a:r>
              <a:endParaRPr lang="en-GB" altLang="cs-CZ">
                <a:solidFill>
                  <a:srgbClr val="FF0000"/>
                </a:solidFill>
              </a:endParaRP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6048375" y="4395788"/>
              <a:ext cx="17795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chemeClr val="accent2"/>
                  </a:solidFill>
                </a:rPr>
                <a:t>E</a:t>
              </a:r>
              <a:r>
                <a:rPr lang="cs-CZ" altLang="cs-CZ" baseline="-25000">
                  <a:solidFill>
                    <a:schemeClr val="accent2"/>
                  </a:solidFill>
                </a:rPr>
                <a:t>K</a:t>
              </a:r>
              <a:r>
                <a:rPr lang="cs-CZ" altLang="cs-CZ">
                  <a:solidFill>
                    <a:schemeClr val="accent2"/>
                  </a:solidFill>
                </a:rPr>
                <a:t> = -90 mV</a:t>
              </a:r>
              <a:endParaRPr lang="en-GB" altLang="cs-CZ">
                <a:solidFill>
                  <a:schemeClr val="accent2"/>
                </a:solidFill>
              </a:endParaRP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6048375" y="4852988"/>
              <a:ext cx="1825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chemeClr val="accent1"/>
                  </a:solidFill>
                </a:rPr>
                <a:t>E</a:t>
              </a:r>
              <a:r>
                <a:rPr lang="cs-CZ" altLang="cs-CZ" baseline="-25000">
                  <a:solidFill>
                    <a:schemeClr val="accent1"/>
                  </a:solidFill>
                </a:rPr>
                <a:t>Cl</a:t>
              </a:r>
              <a:r>
                <a:rPr lang="cs-CZ" altLang="cs-CZ">
                  <a:solidFill>
                    <a:schemeClr val="accent1"/>
                  </a:solidFill>
                </a:rPr>
                <a:t> = -70 mV</a:t>
              </a:r>
              <a:endParaRPr lang="en-GB" altLang="cs-CZ">
                <a:solidFill>
                  <a:schemeClr val="accent1"/>
                </a:solidFill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6048375" y="5386388"/>
              <a:ext cx="1928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9900"/>
                  </a:solidFill>
                </a:rPr>
                <a:t>E</a:t>
              </a:r>
              <a:r>
                <a:rPr lang="cs-CZ" altLang="cs-CZ" baseline="-25000">
                  <a:solidFill>
                    <a:srgbClr val="FF9900"/>
                  </a:solidFill>
                </a:rPr>
                <a:t>Ca</a:t>
              </a:r>
              <a:r>
                <a:rPr lang="cs-CZ" altLang="cs-CZ">
                  <a:solidFill>
                    <a:srgbClr val="FF9900"/>
                  </a:solidFill>
                </a:rPr>
                <a:t> = +60 mV</a:t>
              </a:r>
              <a:endParaRPr lang="en-GB" altLang="cs-CZ">
                <a:solidFill>
                  <a:srgbClr val="FF9900"/>
                </a:solidFill>
              </a:endParaRP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1390649" y="5715668"/>
              <a:ext cx="2203450" cy="482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chemeClr val="accent2"/>
                  </a:solidFill>
                </a:rPr>
                <a:t>I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x</a:t>
              </a:r>
              <a:r>
                <a:rPr lang="cs-CZ" altLang="cs-CZ" b="1">
                  <a:solidFill>
                    <a:schemeClr val="accent2"/>
                  </a:solidFill>
                </a:rPr>
                <a:t> = g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x</a:t>
              </a:r>
              <a:r>
                <a:rPr lang="cs-CZ" altLang="cs-CZ" b="1">
                  <a:solidFill>
                    <a:schemeClr val="accent2"/>
                  </a:solidFill>
                </a:rPr>
                <a:t> . (E - E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x</a:t>
              </a:r>
              <a:r>
                <a:rPr lang="cs-CZ" altLang="cs-CZ" b="1">
                  <a:solidFill>
                    <a:schemeClr val="accent2"/>
                  </a:solidFill>
                </a:rPr>
                <a:t>)</a:t>
              </a:r>
              <a:endParaRPr lang="en-GB" altLang="cs-CZ" b="1">
                <a:solidFill>
                  <a:schemeClr val="accent2"/>
                </a:solidFill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1390649" y="6426867"/>
              <a:ext cx="67405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/>
                <a:t>I – proud, E – napětí, g – specifická napěťově a časově závislá vodivost</a:t>
              </a:r>
              <a:endParaRPr lang="en-GB" altLang="cs-CZ" sz="1800" dirty="0"/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943100" y="152400"/>
              <a:ext cx="5270500" cy="495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0000"/>
                  </a:solidFill>
                </a:rPr>
                <a:t>KLIDOVÉ MEMBRÁNOVÉ NAPĚTÍ</a:t>
              </a:r>
              <a:endParaRPr lang="en-GB" altLang="cs-CZ" b="1">
                <a:solidFill>
                  <a:srgbClr val="FF0000"/>
                </a:solidFill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6080918" y="5893467"/>
              <a:ext cx="1760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 dirty="0"/>
                <a:t>E</a:t>
              </a:r>
              <a:r>
                <a:rPr lang="cs-CZ" altLang="cs-CZ" b="1" baseline="-25000" dirty="0"/>
                <a:t>r</a:t>
              </a:r>
              <a:r>
                <a:rPr lang="cs-CZ" altLang="cs-CZ" b="1" dirty="0"/>
                <a:t> = -85 </a:t>
              </a:r>
              <a:r>
                <a:rPr lang="cs-CZ" altLang="cs-CZ" b="1" dirty="0" err="1"/>
                <a:t>mV</a:t>
              </a:r>
              <a:endParaRPr lang="en-GB" altLang="cs-CZ" b="1" dirty="0"/>
            </a:p>
          </p:txBody>
        </p: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>
              <a:off x="4114800" y="1676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>
              <a:off x="4114800" y="1752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870590" y="3460140"/>
              <a:ext cx="3082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Rovnovážný potenciál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7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EFC9EF4C-E641-42FE-BC54-C4D62E167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Pro jednotlivé ionty jsme schopni vypočítat tzv.  </a:t>
            </a:r>
            <a:r>
              <a:rPr lang="cs-CZ" altLang="cs-CZ" sz="2800" b="1" i="1" u="sng">
                <a:solidFill>
                  <a:schemeClr val="bg1"/>
                </a:solidFill>
              </a:rPr>
              <a:t>ROVNOVÁŽNÝ potenciál </a:t>
            </a:r>
            <a:r>
              <a:rPr lang="cs-CZ" altLang="cs-CZ" sz="2800">
                <a:solidFill>
                  <a:schemeClr val="bg1"/>
                </a:solidFill>
              </a:rPr>
              <a:t>podle </a:t>
            </a:r>
            <a:r>
              <a:rPr lang="cs-CZ" altLang="cs-CZ" sz="2800" b="1" i="1" u="sng">
                <a:solidFill>
                  <a:schemeClr val="bg1"/>
                </a:solidFill>
              </a:rPr>
              <a:t>NERNSTOVY ROVNICE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1" i="1" u="sng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V této souvislosti se nejvíce mluví o draslíku, protože jeho rovnovážný potenciál se nejvíce blíží hodnotě klidového membránového potenciálu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     (</a:t>
            </a:r>
            <a:r>
              <a:rPr lang="cs-CZ" altLang="cs-CZ" sz="2800" b="1">
                <a:solidFill>
                  <a:schemeClr val="bg1"/>
                </a:solidFill>
              </a:rPr>
              <a:t>E</a:t>
            </a:r>
            <a:r>
              <a:rPr lang="cs-CZ" altLang="cs-CZ" sz="2800" b="1" baseline="-25000">
                <a:solidFill>
                  <a:schemeClr val="bg1"/>
                </a:solidFill>
              </a:rPr>
              <a:t>k </a:t>
            </a:r>
            <a:r>
              <a:rPr lang="cs-CZ" altLang="cs-CZ" sz="2800">
                <a:solidFill>
                  <a:schemeClr val="bg1"/>
                </a:solidFill>
              </a:rPr>
              <a:t>= -70mV)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E</a:t>
            </a:r>
            <a:r>
              <a:rPr lang="cs-CZ" altLang="cs-CZ" sz="2800" b="1" baseline="-25000">
                <a:solidFill>
                  <a:schemeClr val="bg1"/>
                </a:solidFill>
              </a:rPr>
              <a:t>k</a:t>
            </a:r>
            <a:r>
              <a:rPr lang="cs-CZ" altLang="cs-CZ" sz="2800">
                <a:solidFill>
                  <a:schemeClr val="bg1"/>
                </a:solidFill>
              </a:rPr>
              <a:t> – rovnovážný potenciál draslíku znamená, že síla pohánějící difuzi K</a:t>
            </a:r>
            <a:r>
              <a:rPr lang="cs-CZ" altLang="cs-CZ" sz="2800" baseline="30000">
                <a:solidFill>
                  <a:schemeClr val="bg1"/>
                </a:solidFill>
              </a:rPr>
              <a:t>+</a:t>
            </a:r>
            <a:r>
              <a:rPr lang="cs-CZ" altLang="cs-CZ" sz="2800">
                <a:solidFill>
                  <a:schemeClr val="bg1"/>
                </a:solidFill>
              </a:rPr>
              <a:t> ven (chemický gradient) je právě tak velká jako síla potenciálu působícího v opačném směru (elektrický gradient)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pro sodík: </a:t>
            </a:r>
            <a:r>
              <a:rPr lang="cs-CZ" altLang="cs-CZ" sz="2800" b="1">
                <a:solidFill>
                  <a:schemeClr val="bg1"/>
                </a:solidFill>
              </a:rPr>
              <a:t>E</a:t>
            </a:r>
            <a:r>
              <a:rPr lang="cs-CZ" altLang="cs-CZ" sz="2800" b="1" baseline="-25000">
                <a:solidFill>
                  <a:schemeClr val="bg1"/>
                </a:solidFill>
              </a:rPr>
              <a:t>Na</a:t>
            </a:r>
            <a:r>
              <a:rPr lang="cs-CZ" altLang="cs-CZ" sz="2800">
                <a:solidFill>
                  <a:schemeClr val="bg1"/>
                </a:solidFill>
              </a:rPr>
              <a:t>= + 40mV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B304C9-BB41-4037-BCEB-533DF6089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Fyziologický význam </a:t>
            </a:r>
            <a:r>
              <a:rPr lang="cs-CZ" altLang="cs-CZ">
                <a:solidFill>
                  <a:schemeClr val="bg1"/>
                </a:solidFill>
              </a:rPr>
              <a:t>klidového membránového napětí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0B5C03-C8F2-4D65-9589-5CAE8C7FA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Buňky jej užívají k </a:t>
            </a:r>
            <a:r>
              <a:rPr lang="cs-CZ" altLang="cs-CZ" u="sng">
                <a:solidFill>
                  <a:schemeClr val="bg1"/>
                </a:solidFill>
              </a:rPr>
              <a:t>regulaci svých fyziologických funkcí </a:t>
            </a:r>
            <a:r>
              <a:rPr lang="cs-CZ" altLang="cs-CZ">
                <a:solidFill>
                  <a:schemeClr val="bg1"/>
                </a:solidFill>
              </a:rPr>
              <a:t>k nimž patří: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bg1"/>
                </a:solidFill>
              </a:rPr>
              <a:t>propustnost membrán svalových a nervových buněk pro ionty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bg1"/>
                </a:solidFill>
              </a:rPr>
              <a:t>intracelulární uvolňování vápníku pro svalovou kontrakci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bg1"/>
                </a:solidFill>
              </a:rPr>
              <a:t>uvolňování nervových přenašečů v nervovém systému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610</TotalTime>
  <Words>1668</Words>
  <Application>Microsoft Office PowerPoint</Application>
  <PresentationFormat>Širokoúhlá obrazovka</PresentationFormat>
  <Paragraphs>351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29</vt:i4>
      </vt:variant>
    </vt:vector>
  </HeadingPairs>
  <TitlesOfParts>
    <vt:vector size="39" baseType="lpstr">
      <vt:lpstr>Arial</vt:lpstr>
      <vt:lpstr>Georgia</vt:lpstr>
      <vt:lpstr>Tahoma</vt:lpstr>
      <vt:lpstr>Times New Roman</vt:lpstr>
      <vt:lpstr>Trebuchet MS</vt:lpstr>
      <vt:lpstr>Wingdings</vt:lpstr>
      <vt:lpstr>Prezentace_MU_CZ</vt:lpstr>
      <vt:lpstr>Default Design</vt:lpstr>
      <vt:lpstr>Aerodynamika</vt:lpstr>
      <vt:lpstr>1_Prezentace_MU_CZ</vt:lpstr>
      <vt:lpstr>EXCITABILNÍ MEMBRÁNA.  ELEKTRICKÝ PŘENOS INFORMACE.</vt:lpstr>
      <vt:lpstr>Prezentace aplikace PowerPoint</vt:lpstr>
      <vt:lpstr>Prezentace aplikace PowerPoint</vt:lpstr>
      <vt:lpstr>KLIDOVÝ MEMBRÁNOVÝ POTENCIÁL</vt:lpstr>
      <vt:lpstr>Fenomény uplatňující se při klidovém membránovém potenciálu</vt:lpstr>
      <vt:lpstr>uzavíráme, že :</vt:lpstr>
      <vt:lpstr>Prezentace aplikace PowerPoint</vt:lpstr>
      <vt:lpstr>Prezentace aplikace PowerPoint</vt:lpstr>
      <vt:lpstr>Fyziologický význam klidového membránového napětí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AKČNÍ  POTENCIÁL (AP)</vt:lpstr>
      <vt:lpstr>Fyziologický význam akčního potenciálu</vt:lpstr>
      <vt:lpstr>Prezentace aplikace PowerPoint</vt:lpstr>
      <vt:lpstr>Prezentace aplikace PowerPoint</vt:lpstr>
      <vt:lpstr>Prezentace aplikace PowerPoint</vt:lpstr>
      <vt:lpstr>Prezentace aplikace PowerPoint</vt:lpstr>
      <vt:lpstr>Vztah excitace – kontrakce u kosterního svalu</vt:lpstr>
      <vt:lpstr>Vztah excitace – kontrakce u kosterního svalu</vt:lpstr>
      <vt:lpstr>Prezentace aplikace PowerPoint</vt:lpstr>
      <vt:lpstr>Kosterní, srdeční a hladký sval – časové zarovnání AP a kontrakce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EXCITABILNÍ MEMBRÁNA.  ELEKTRICKÝ PŘENOS INFORMACE.</dc:title>
  <dc:creator>Marie Nováková</dc:creator>
  <cp:lastModifiedBy>Zuzana Nováková</cp:lastModifiedBy>
  <cp:revision>24</cp:revision>
  <cp:lastPrinted>1601-01-01T00:00:00Z</cp:lastPrinted>
  <dcterms:created xsi:type="dcterms:W3CDTF">2019-09-18T12:25:23Z</dcterms:created>
  <dcterms:modified xsi:type="dcterms:W3CDTF">2023-09-21T07:27:46Z</dcterms:modified>
</cp:coreProperties>
</file>