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52"/>
  </p:notesMasterIdLst>
  <p:sldIdLst>
    <p:sldId id="256" r:id="rId8"/>
    <p:sldId id="257" r:id="rId9"/>
    <p:sldId id="258" r:id="rId10"/>
    <p:sldId id="299"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98"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p:cViewPr varScale="1">
        <p:scale>
          <a:sx n="86" d="100"/>
          <a:sy n="86" d="100"/>
        </p:scale>
        <p:origin x="1354"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3.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ustomXml" Target="../customXml/item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a:extLst>
              <a:ext uri="{FF2B5EF4-FFF2-40B4-BE49-F238E27FC236}">
                <a16:creationId xmlns:a16="http://schemas.microsoft.com/office/drawing/2014/main" id="{AF3B2FD1-1347-4518-93BE-5582ADF31C79}"/>
              </a:ext>
            </a:extLst>
          </p:cNvPr>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8194" name="Text Box 2">
            <a:extLst>
              <a:ext uri="{FF2B5EF4-FFF2-40B4-BE49-F238E27FC236}">
                <a16:creationId xmlns:a16="http://schemas.microsoft.com/office/drawing/2014/main" id="{5A13CC4E-A059-4590-A47F-5958F2157BF6}"/>
              </a:ext>
            </a:extLst>
          </p:cNvPr>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8195" name="Text Box 3">
            <a:extLst>
              <a:ext uri="{FF2B5EF4-FFF2-40B4-BE49-F238E27FC236}">
                <a16:creationId xmlns:a16="http://schemas.microsoft.com/office/drawing/2014/main" id="{DFFC66E0-6B7C-4C8B-91DE-A1F67FB1A2B7}"/>
              </a:ext>
            </a:extLst>
          </p:cNvPr>
          <p:cNvSpPr txBox="1">
            <a:spLocks noChangeArrowheads="1"/>
          </p:cNvSpPr>
          <p:nvPr/>
        </p:nvSpPr>
        <p:spPr bwMode="auto">
          <a:xfrm>
            <a:off x="3884613" y="0"/>
            <a:ext cx="2971800"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05" name="Rectangle 4">
            <a:extLst>
              <a:ext uri="{FF2B5EF4-FFF2-40B4-BE49-F238E27FC236}">
                <a16:creationId xmlns:a16="http://schemas.microsoft.com/office/drawing/2014/main" id="{B3C6230B-48F3-45B5-87E4-F172DF5EDC3E}"/>
              </a:ext>
            </a:extLst>
          </p:cNvPr>
          <p:cNvSpPr>
            <a:spLocks noGrp="1" noChangeArrowheads="1"/>
          </p:cNvSpPr>
          <p:nvPr>
            <p:ph type="sldImg"/>
          </p:nvPr>
        </p:nvSpPr>
        <p:spPr bwMode="auto">
          <a:xfrm>
            <a:off x="1143000" y="685800"/>
            <a:ext cx="4570413" cy="3427413"/>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52F76111-1836-4445-A514-CB5986D44895}"/>
              </a:ext>
            </a:extLst>
          </p:cNvPr>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cs-CZ" noProof="0"/>
          </a:p>
        </p:txBody>
      </p:sp>
      <p:sp>
        <p:nvSpPr>
          <p:cNvPr id="8198" name="Text Box 6">
            <a:extLst>
              <a:ext uri="{FF2B5EF4-FFF2-40B4-BE49-F238E27FC236}">
                <a16:creationId xmlns:a16="http://schemas.microsoft.com/office/drawing/2014/main" id="{833E97AF-BAAD-4149-911E-8283F76A560B}"/>
              </a:ext>
            </a:extLst>
          </p:cNvPr>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8199" name="Rectangle 7">
            <a:extLst>
              <a:ext uri="{FF2B5EF4-FFF2-40B4-BE49-F238E27FC236}">
                <a16:creationId xmlns:a16="http://schemas.microsoft.com/office/drawing/2014/main" id="{7B0280C5-86AF-47AC-B484-B0A16F9152D2}"/>
              </a:ext>
            </a:extLst>
          </p:cNvPr>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fld id="{5AA75406-8EF2-40B9-B2CB-5E990C4E6BFE}" type="slidenum">
              <a:rPr lang="cs-CZ" altLang="en-US"/>
              <a:pPr/>
              <a:t>‹#›</a:t>
            </a:fld>
            <a:endParaRPr lang="cs-CZ"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4EE0D86-E41C-43E7-867A-065453F608B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5E294AD-7020-4644-A71D-D53845D1EBD4}" type="slidenum">
              <a:rPr lang="cs-CZ" altLang="en-US">
                <a:solidFill>
                  <a:srgbClr val="000000"/>
                </a:solidFill>
                <a:latin typeface="Times New Roman" panose="02020603050405020304" pitchFamily="18" charset="0"/>
              </a:rPr>
              <a:pPr eaLnBrk="1" hangingPunct="1"/>
              <a:t>1</a:t>
            </a:fld>
            <a:endParaRPr lang="cs-CZ" altLang="en-US">
              <a:solidFill>
                <a:srgbClr val="000000"/>
              </a:solidFill>
              <a:latin typeface="Times New Roman" panose="02020603050405020304" pitchFamily="18" charset="0"/>
            </a:endParaRPr>
          </a:p>
        </p:txBody>
      </p:sp>
      <p:sp>
        <p:nvSpPr>
          <p:cNvPr id="52227" name="Rectangle 1">
            <a:extLst>
              <a:ext uri="{FF2B5EF4-FFF2-40B4-BE49-F238E27FC236}">
                <a16:creationId xmlns:a16="http://schemas.microsoft.com/office/drawing/2014/main" id="{0B1502FE-3E4B-48F4-8C2D-7C7C327854F7}"/>
              </a:ext>
            </a:extLst>
          </p:cNvPr>
          <p:cNvSpPr>
            <a:spLocks noChangeArrowheads="1" noTextEdit="1"/>
          </p:cNvSpPr>
          <p:nvPr>
            <p:ph type="sldImg"/>
          </p:nvPr>
        </p:nvSpPr>
        <p:spPr>
          <a:xfrm>
            <a:off x="1143000" y="685800"/>
            <a:ext cx="4572000" cy="3429000"/>
          </a:xfrm>
          <a:solidFill>
            <a:srgbClr val="FFFFFF"/>
          </a:solidFill>
          <a:ln/>
        </p:spPr>
      </p:sp>
      <p:sp>
        <p:nvSpPr>
          <p:cNvPr id="52228" name="Rectangle 2">
            <a:extLst>
              <a:ext uri="{FF2B5EF4-FFF2-40B4-BE49-F238E27FC236}">
                <a16:creationId xmlns:a16="http://schemas.microsoft.com/office/drawing/2014/main" id="{023F4114-E47B-488E-AF0B-0C652F3584CC}"/>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51A7941-33BD-4032-9370-0A1ED4D60B9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826A8AAA-09E5-441F-8976-4885C6B2BDD6}" type="slidenum">
              <a:rPr lang="cs-CZ" altLang="en-US">
                <a:solidFill>
                  <a:srgbClr val="000000"/>
                </a:solidFill>
                <a:latin typeface="Times New Roman" panose="02020603050405020304" pitchFamily="18" charset="0"/>
              </a:rPr>
              <a:pPr eaLnBrk="1" hangingPunct="1"/>
              <a:t>11</a:t>
            </a:fld>
            <a:endParaRPr lang="cs-CZ" altLang="en-US">
              <a:solidFill>
                <a:srgbClr val="000000"/>
              </a:solidFill>
              <a:latin typeface="Times New Roman" panose="02020603050405020304" pitchFamily="18" charset="0"/>
            </a:endParaRPr>
          </a:p>
        </p:txBody>
      </p:sp>
      <p:sp>
        <p:nvSpPr>
          <p:cNvPr id="61443" name="Text Box 1">
            <a:extLst>
              <a:ext uri="{FF2B5EF4-FFF2-40B4-BE49-F238E27FC236}">
                <a16:creationId xmlns:a16="http://schemas.microsoft.com/office/drawing/2014/main" id="{A341F087-3C48-4DEC-9267-2B816DBB390B}"/>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98801856-5677-45A2-B37E-DD02ECA338BA}" type="slidenum">
              <a:rPr lang="cs-CZ" altLang="en-US" sz="1200">
                <a:solidFill>
                  <a:srgbClr val="000000"/>
                </a:solidFill>
              </a:rPr>
              <a:pPr algn="r" eaLnBrk="1" hangingPunct="1">
                <a:buClrTx/>
                <a:buFontTx/>
                <a:buNone/>
              </a:pPr>
              <a:t>11</a:t>
            </a:fld>
            <a:endParaRPr lang="cs-CZ" altLang="en-US" sz="1200">
              <a:solidFill>
                <a:srgbClr val="000000"/>
              </a:solidFill>
            </a:endParaRPr>
          </a:p>
        </p:txBody>
      </p:sp>
      <p:sp>
        <p:nvSpPr>
          <p:cNvPr id="61444" name="Rectangle 2">
            <a:extLst>
              <a:ext uri="{FF2B5EF4-FFF2-40B4-BE49-F238E27FC236}">
                <a16:creationId xmlns:a16="http://schemas.microsoft.com/office/drawing/2014/main" id="{8A5B8788-AF00-4ADF-987C-32CC752E2639}"/>
              </a:ext>
            </a:extLst>
          </p:cNvPr>
          <p:cNvSpPr>
            <a:spLocks noChangeArrowheads="1" noTextEdit="1"/>
          </p:cNvSpPr>
          <p:nvPr>
            <p:ph type="sldImg"/>
          </p:nvPr>
        </p:nvSpPr>
        <p:spPr>
          <a:xfrm>
            <a:off x="1143000" y="685800"/>
            <a:ext cx="4572000" cy="3429000"/>
          </a:xfrm>
          <a:solidFill>
            <a:srgbClr val="FFFFFF"/>
          </a:solidFill>
          <a:ln/>
        </p:spPr>
      </p:sp>
      <p:sp>
        <p:nvSpPr>
          <p:cNvPr id="61445" name="Text Box 3">
            <a:extLst>
              <a:ext uri="{FF2B5EF4-FFF2-40B4-BE49-F238E27FC236}">
                <a16:creationId xmlns:a16="http://schemas.microsoft.com/office/drawing/2014/main" id="{0DC80FD3-5A2A-494B-843A-09EA30DADDF2}"/>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The unionized form of the local anaesthetic must cross the axonal lipid membrane to reach the inside. Once inside, it is the ionized form of the drug that is effective in blocking the channel. The more unionized, the more rapid the passage across the membrane and the faster the onset of block.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D75A441-B4B6-4D73-8167-82F57687231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87E11FC3-07A8-48BD-B493-B77092C6EC48}" type="slidenum">
              <a:rPr lang="cs-CZ" altLang="en-US">
                <a:solidFill>
                  <a:srgbClr val="000000"/>
                </a:solidFill>
                <a:latin typeface="Times New Roman" panose="02020603050405020304" pitchFamily="18" charset="0"/>
              </a:rPr>
              <a:pPr eaLnBrk="1" hangingPunct="1"/>
              <a:t>12</a:t>
            </a:fld>
            <a:endParaRPr lang="cs-CZ" altLang="en-US">
              <a:solidFill>
                <a:srgbClr val="000000"/>
              </a:solidFill>
              <a:latin typeface="Times New Roman" panose="02020603050405020304" pitchFamily="18" charset="0"/>
            </a:endParaRPr>
          </a:p>
        </p:txBody>
      </p:sp>
      <p:sp>
        <p:nvSpPr>
          <p:cNvPr id="62467" name="Rectangle 1">
            <a:extLst>
              <a:ext uri="{FF2B5EF4-FFF2-40B4-BE49-F238E27FC236}">
                <a16:creationId xmlns:a16="http://schemas.microsoft.com/office/drawing/2014/main" id="{724BDAF7-B469-4632-9BBE-AC5EA90EACEC}"/>
              </a:ext>
            </a:extLst>
          </p:cNvPr>
          <p:cNvSpPr>
            <a:spLocks noChangeArrowheads="1" noTextEdit="1"/>
          </p:cNvSpPr>
          <p:nvPr>
            <p:ph type="sldImg"/>
          </p:nvPr>
        </p:nvSpPr>
        <p:spPr>
          <a:xfrm>
            <a:off x="1143000" y="685800"/>
            <a:ext cx="4572000" cy="3429000"/>
          </a:xfrm>
          <a:solidFill>
            <a:srgbClr val="FFFFFF"/>
          </a:solidFill>
          <a:ln/>
        </p:spPr>
      </p:sp>
      <p:sp>
        <p:nvSpPr>
          <p:cNvPr id="62468" name="Rectangle 2">
            <a:extLst>
              <a:ext uri="{FF2B5EF4-FFF2-40B4-BE49-F238E27FC236}">
                <a16:creationId xmlns:a16="http://schemas.microsoft.com/office/drawing/2014/main" id="{41273FE6-6804-40B7-84F6-2888A63C1C3B}"/>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FA7199F-CF12-41F2-9A17-FE919EC82C0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BABAC62-A594-44B7-B2D5-6832410DC8D5}" type="slidenum">
              <a:rPr lang="cs-CZ" altLang="en-US">
                <a:solidFill>
                  <a:srgbClr val="000000"/>
                </a:solidFill>
                <a:latin typeface="Times New Roman" panose="02020603050405020304" pitchFamily="18" charset="0"/>
              </a:rPr>
              <a:pPr eaLnBrk="1" hangingPunct="1"/>
              <a:t>13</a:t>
            </a:fld>
            <a:endParaRPr lang="cs-CZ" altLang="en-US">
              <a:solidFill>
                <a:srgbClr val="000000"/>
              </a:solidFill>
              <a:latin typeface="Times New Roman" panose="02020603050405020304" pitchFamily="18" charset="0"/>
            </a:endParaRPr>
          </a:p>
        </p:txBody>
      </p:sp>
      <p:sp>
        <p:nvSpPr>
          <p:cNvPr id="63491" name="Rectangle 1">
            <a:extLst>
              <a:ext uri="{FF2B5EF4-FFF2-40B4-BE49-F238E27FC236}">
                <a16:creationId xmlns:a16="http://schemas.microsoft.com/office/drawing/2014/main" id="{2525E267-2B62-4416-81B8-102CBA53053C}"/>
              </a:ext>
            </a:extLst>
          </p:cNvPr>
          <p:cNvSpPr>
            <a:spLocks noChangeArrowheads="1" noTextEdit="1"/>
          </p:cNvSpPr>
          <p:nvPr>
            <p:ph type="sldImg"/>
          </p:nvPr>
        </p:nvSpPr>
        <p:spPr>
          <a:xfrm>
            <a:off x="1143000" y="685800"/>
            <a:ext cx="4572000" cy="3429000"/>
          </a:xfrm>
          <a:solidFill>
            <a:srgbClr val="FFFFFF"/>
          </a:solidFill>
          <a:ln/>
        </p:spPr>
      </p:sp>
      <p:sp>
        <p:nvSpPr>
          <p:cNvPr id="63492" name="Rectangle 2">
            <a:extLst>
              <a:ext uri="{FF2B5EF4-FFF2-40B4-BE49-F238E27FC236}">
                <a16:creationId xmlns:a16="http://schemas.microsoft.com/office/drawing/2014/main" id="{9391FD89-DA24-4400-93CE-89D7F2EEEC88}"/>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CA2101C-9EF9-4660-AA83-F9A1BE0F5C3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341F6212-25BB-462C-B588-BCC8304C1B04}" type="slidenum">
              <a:rPr lang="cs-CZ" altLang="en-US">
                <a:solidFill>
                  <a:srgbClr val="000000"/>
                </a:solidFill>
                <a:latin typeface="Times New Roman" panose="02020603050405020304" pitchFamily="18" charset="0"/>
              </a:rPr>
              <a:pPr eaLnBrk="1" hangingPunct="1"/>
              <a:t>14</a:t>
            </a:fld>
            <a:endParaRPr lang="cs-CZ" altLang="en-US">
              <a:solidFill>
                <a:srgbClr val="000000"/>
              </a:solidFill>
              <a:latin typeface="Times New Roman" panose="02020603050405020304" pitchFamily="18" charset="0"/>
            </a:endParaRPr>
          </a:p>
        </p:txBody>
      </p:sp>
      <p:sp>
        <p:nvSpPr>
          <p:cNvPr id="64515" name="Text Box 1">
            <a:extLst>
              <a:ext uri="{FF2B5EF4-FFF2-40B4-BE49-F238E27FC236}">
                <a16:creationId xmlns:a16="http://schemas.microsoft.com/office/drawing/2014/main" id="{AF25B83A-83C1-4149-B3DA-074B8BB3CD2D}"/>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C5A18BCD-D30A-4667-9857-47C8492C44F9}" type="slidenum">
              <a:rPr lang="cs-CZ" altLang="en-US" sz="1200">
                <a:solidFill>
                  <a:srgbClr val="000000"/>
                </a:solidFill>
              </a:rPr>
              <a:pPr algn="r" eaLnBrk="1" hangingPunct="1">
                <a:buClrTx/>
                <a:buFontTx/>
                <a:buNone/>
              </a:pPr>
              <a:t>14</a:t>
            </a:fld>
            <a:endParaRPr lang="cs-CZ" altLang="en-US" sz="1200">
              <a:solidFill>
                <a:srgbClr val="000000"/>
              </a:solidFill>
            </a:endParaRPr>
          </a:p>
        </p:txBody>
      </p:sp>
      <p:sp>
        <p:nvSpPr>
          <p:cNvPr id="64516" name="Rectangle 2">
            <a:extLst>
              <a:ext uri="{FF2B5EF4-FFF2-40B4-BE49-F238E27FC236}">
                <a16:creationId xmlns:a16="http://schemas.microsoft.com/office/drawing/2014/main" id="{45F9488E-9885-43F2-9281-3293122396E6}"/>
              </a:ext>
            </a:extLst>
          </p:cNvPr>
          <p:cNvSpPr>
            <a:spLocks noChangeArrowheads="1" noTextEdit="1"/>
          </p:cNvSpPr>
          <p:nvPr>
            <p:ph type="sldImg"/>
          </p:nvPr>
        </p:nvSpPr>
        <p:spPr>
          <a:xfrm>
            <a:off x="1143000" y="685800"/>
            <a:ext cx="4572000" cy="3429000"/>
          </a:xfrm>
          <a:solidFill>
            <a:srgbClr val="FFFFFF"/>
          </a:solidFill>
          <a:ln/>
        </p:spPr>
      </p:sp>
      <p:sp>
        <p:nvSpPr>
          <p:cNvPr id="64517" name="Text Box 3">
            <a:extLst>
              <a:ext uri="{FF2B5EF4-FFF2-40B4-BE49-F238E27FC236}">
                <a16:creationId xmlns:a16="http://schemas.microsoft.com/office/drawing/2014/main" id="{1DE21BBE-CD76-441C-8037-CEA746B44231}"/>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Local anaesthetics are weak bases; weak bases are ionized below their pKa. Both lidocaine and bupivacaine have a pKa above plasma pH. At pH 7.4 both these drugs will mainly be ionized, but for lidocaine approximately 25 % will be unionized, whereas for bupivacaine just </a:t>
            </a:r>
            <a:br>
              <a:rPr lang="cs-CZ" altLang="en-US">
                <a:latin typeface="Arial" panose="020B0604020202020204" pitchFamily="34" charset="0"/>
                <a:ea typeface="Microsoft YaHei" panose="020B0503020204020204" pitchFamily="34" charset="-122"/>
              </a:rPr>
            </a:br>
            <a:r>
              <a:rPr lang="cs-CZ" altLang="en-US">
                <a:latin typeface="Arial" panose="020B0604020202020204" pitchFamily="34" charset="0"/>
                <a:ea typeface="Microsoft YaHei" panose="020B0503020204020204" pitchFamily="34" charset="-122"/>
              </a:rPr>
              <a:t>15 % is unionized.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tLang="en-US">
              <a:latin typeface="Arial" panose="020B0604020202020204" pitchFamily="34" charset="0"/>
              <a:ea typeface="Microsoft YaHei"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159C13F3-8E0C-4585-A23C-E6B43AC2BD9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EFC88E6-3562-43C7-9970-169439DEEDD9}" type="slidenum">
              <a:rPr lang="cs-CZ" altLang="en-US">
                <a:solidFill>
                  <a:srgbClr val="000000"/>
                </a:solidFill>
                <a:latin typeface="Times New Roman" panose="02020603050405020304" pitchFamily="18" charset="0"/>
              </a:rPr>
              <a:pPr eaLnBrk="1" hangingPunct="1"/>
              <a:t>15</a:t>
            </a:fld>
            <a:endParaRPr lang="cs-CZ" altLang="en-US">
              <a:solidFill>
                <a:srgbClr val="000000"/>
              </a:solidFill>
              <a:latin typeface="Times New Roman" panose="02020603050405020304" pitchFamily="18" charset="0"/>
            </a:endParaRPr>
          </a:p>
        </p:txBody>
      </p:sp>
      <p:sp>
        <p:nvSpPr>
          <p:cNvPr id="65539" name="Rectangle 1">
            <a:extLst>
              <a:ext uri="{FF2B5EF4-FFF2-40B4-BE49-F238E27FC236}">
                <a16:creationId xmlns:a16="http://schemas.microsoft.com/office/drawing/2014/main" id="{3FADC90E-1CEB-40C2-9C79-20F756483FCB}"/>
              </a:ext>
            </a:extLst>
          </p:cNvPr>
          <p:cNvSpPr>
            <a:spLocks noChangeArrowheads="1" noTextEdit="1"/>
          </p:cNvSpPr>
          <p:nvPr>
            <p:ph type="sldImg"/>
          </p:nvPr>
        </p:nvSpPr>
        <p:spPr>
          <a:xfrm>
            <a:off x="1143000" y="685800"/>
            <a:ext cx="4572000" cy="3429000"/>
          </a:xfrm>
          <a:solidFill>
            <a:srgbClr val="FFFFFF"/>
          </a:solidFill>
          <a:ln/>
        </p:spPr>
      </p:sp>
      <p:sp>
        <p:nvSpPr>
          <p:cNvPr id="65540" name="Rectangle 2">
            <a:extLst>
              <a:ext uri="{FF2B5EF4-FFF2-40B4-BE49-F238E27FC236}">
                <a16:creationId xmlns:a16="http://schemas.microsoft.com/office/drawing/2014/main" id="{34540463-BE4A-43DC-A43E-B87527AD8528}"/>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EEC1DE2-8CB2-4820-AF4C-7F8D723386F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52AA947-1BEB-4692-BBA4-AB28DE2447ED}" type="slidenum">
              <a:rPr lang="cs-CZ" altLang="en-US">
                <a:solidFill>
                  <a:srgbClr val="000000"/>
                </a:solidFill>
                <a:latin typeface="Times New Roman" panose="02020603050405020304" pitchFamily="18" charset="0"/>
              </a:rPr>
              <a:pPr eaLnBrk="1" hangingPunct="1"/>
              <a:t>16</a:t>
            </a:fld>
            <a:endParaRPr lang="cs-CZ" altLang="en-US">
              <a:solidFill>
                <a:srgbClr val="000000"/>
              </a:solidFill>
              <a:latin typeface="Times New Roman" panose="02020603050405020304" pitchFamily="18" charset="0"/>
            </a:endParaRPr>
          </a:p>
        </p:txBody>
      </p:sp>
      <p:sp>
        <p:nvSpPr>
          <p:cNvPr id="66563" name="Text Box 1">
            <a:extLst>
              <a:ext uri="{FF2B5EF4-FFF2-40B4-BE49-F238E27FC236}">
                <a16:creationId xmlns:a16="http://schemas.microsoft.com/office/drawing/2014/main" id="{7315BE16-897C-44C5-BC55-1AE3A41FEA48}"/>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4D709605-5544-4939-ACC4-496304CF5E04}" type="slidenum">
              <a:rPr lang="cs-CZ" altLang="en-US" sz="1200">
                <a:solidFill>
                  <a:srgbClr val="000000"/>
                </a:solidFill>
              </a:rPr>
              <a:pPr algn="r" eaLnBrk="1" hangingPunct="1">
                <a:buClrTx/>
                <a:buFontTx/>
                <a:buNone/>
              </a:pPr>
              <a:t>16</a:t>
            </a:fld>
            <a:endParaRPr lang="cs-CZ" altLang="en-US" sz="1200">
              <a:solidFill>
                <a:srgbClr val="000000"/>
              </a:solidFill>
            </a:endParaRPr>
          </a:p>
        </p:txBody>
      </p:sp>
      <p:sp>
        <p:nvSpPr>
          <p:cNvPr id="66564" name="Rectangle 2">
            <a:extLst>
              <a:ext uri="{FF2B5EF4-FFF2-40B4-BE49-F238E27FC236}">
                <a16:creationId xmlns:a16="http://schemas.microsoft.com/office/drawing/2014/main" id="{BBBEACB6-ADD7-41DA-9D1F-74CC9923AD88}"/>
              </a:ext>
            </a:extLst>
          </p:cNvPr>
          <p:cNvSpPr>
            <a:spLocks noChangeArrowheads="1" noTextEdit="1"/>
          </p:cNvSpPr>
          <p:nvPr>
            <p:ph type="sldImg"/>
          </p:nvPr>
        </p:nvSpPr>
        <p:spPr>
          <a:xfrm>
            <a:off x="1143000" y="685800"/>
            <a:ext cx="4572000" cy="3429000"/>
          </a:xfrm>
          <a:solidFill>
            <a:srgbClr val="FFFFFF"/>
          </a:solidFill>
          <a:ln/>
        </p:spPr>
      </p:sp>
      <p:sp>
        <p:nvSpPr>
          <p:cNvPr id="66565" name="Text Box 3">
            <a:extLst>
              <a:ext uri="{FF2B5EF4-FFF2-40B4-BE49-F238E27FC236}">
                <a16:creationId xmlns:a16="http://schemas.microsoft.com/office/drawing/2014/main" id="{C427C3F4-030E-43EC-84A1-586420E958BF}"/>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Adrenaline is a vasoconstrictor that will reduce blood flow at the site where the local anaesthetic is placed.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prolong the duration of block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By restricting lidocaine absorption into the blood stream, the addition of adrenaline allows a higher dose of lidocaine to be used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tLang="en-US">
              <a:latin typeface="Arial" panose="020B0604020202020204" pitchFamily="34" charset="0"/>
              <a:ea typeface="Microsoft YaHei"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8C80833-93B7-4BBF-8B5D-F0626EC721F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D05FAAF3-4D6A-4498-818A-67D8FD89FAA0}" type="slidenum">
              <a:rPr lang="cs-CZ" altLang="en-US">
                <a:solidFill>
                  <a:srgbClr val="000000"/>
                </a:solidFill>
                <a:latin typeface="Times New Roman" panose="02020603050405020304" pitchFamily="18" charset="0"/>
              </a:rPr>
              <a:pPr eaLnBrk="1" hangingPunct="1"/>
              <a:t>17</a:t>
            </a:fld>
            <a:endParaRPr lang="cs-CZ" altLang="en-US">
              <a:solidFill>
                <a:srgbClr val="000000"/>
              </a:solidFill>
              <a:latin typeface="Times New Roman" panose="02020603050405020304" pitchFamily="18" charset="0"/>
            </a:endParaRPr>
          </a:p>
        </p:txBody>
      </p:sp>
      <p:sp>
        <p:nvSpPr>
          <p:cNvPr id="67587" name="Rectangle 1">
            <a:extLst>
              <a:ext uri="{FF2B5EF4-FFF2-40B4-BE49-F238E27FC236}">
                <a16:creationId xmlns:a16="http://schemas.microsoft.com/office/drawing/2014/main" id="{14568174-D5BD-4379-910F-40A32954C3E7}"/>
              </a:ext>
            </a:extLst>
          </p:cNvPr>
          <p:cNvSpPr>
            <a:spLocks noChangeArrowheads="1" noTextEdit="1"/>
          </p:cNvSpPr>
          <p:nvPr>
            <p:ph type="sldImg"/>
          </p:nvPr>
        </p:nvSpPr>
        <p:spPr>
          <a:xfrm>
            <a:off x="1143000" y="685800"/>
            <a:ext cx="4572000" cy="3429000"/>
          </a:xfrm>
          <a:solidFill>
            <a:srgbClr val="FFFFFF"/>
          </a:solidFill>
          <a:ln/>
        </p:spPr>
      </p:sp>
      <p:sp>
        <p:nvSpPr>
          <p:cNvPr id="67588" name="Rectangle 2">
            <a:extLst>
              <a:ext uri="{FF2B5EF4-FFF2-40B4-BE49-F238E27FC236}">
                <a16:creationId xmlns:a16="http://schemas.microsoft.com/office/drawing/2014/main" id="{ED1E47F2-40E8-4901-9C7C-C80B46CE1987}"/>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B28A60B-2B42-44F0-B7B2-D05A3BCB684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EB3DECBC-846E-4CB9-99F4-EC293CBA98C1}" type="slidenum">
              <a:rPr lang="cs-CZ" altLang="en-US">
                <a:solidFill>
                  <a:srgbClr val="000000"/>
                </a:solidFill>
                <a:latin typeface="Times New Roman" panose="02020603050405020304" pitchFamily="18" charset="0"/>
              </a:rPr>
              <a:pPr eaLnBrk="1" hangingPunct="1"/>
              <a:t>18</a:t>
            </a:fld>
            <a:endParaRPr lang="cs-CZ" altLang="en-US">
              <a:solidFill>
                <a:srgbClr val="000000"/>
              </a:solidFill>
              <a:latin typeface="Times New Roman" panose="02020603050405020304" pitchFamily="18" charset="0"/>
            </a:endParaRPr>
          </a:p>
        </p:txBody>
      </p:sp>
      <p:sp>
        <p:nvSpPr>
          <p:cNvPr id="68611" name="Rectangle 1">
            <a:extLst>
              <a:ext uri="{FF2B5EF4-FFF2-40B4-BE49-F238E27FC236}">
                <a16:creationId xmlns:a16="http://schemas.microsoft.com/office/drawing/2014/main" id="{84B72EE6-1131-4243-B9C6-19507D18A475}"/>
              </a:ext>
            </a:extLst>
          </p:cNvPr>
          <p:cNvSpPr>
            <a:spLocks noChangeArrowheads="1" noTextEdit="1"/>
          </p:cNvSpPr>
          <p:nvPr>
            <p:ph type="sldImg"/>
          </p:nvPr>
        </p:nvSpPr>
        <p:spPr>
          <a:xfrm>
            <a:off x="1143000" y="685800"/>
            <a:ext cx="4572000" cy="3429000"/>
          </a:xfrm>
          <a:solidFill>
            <a:srgbClr val="FFFFFF"/>
          </a:solidFill>
          <a:ln/>
        </p:spPr>
      </p:sp>
      <p:sp>
        <p:nvSpPr>
          <p:cNvPr id="68612" name="Text Box 2">
            <a:extLst>
              <a:ext uri="{FF2B5EF4-FFF2-40B4-BE49-F238E27FC236}">
                <a16:creationId xmlns:a16="http://schemas.microsoft.com/office/drawing/2014/main" id="{87860B94-1D1B-4392-B870-1D701BF848EA}"/>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Nerve damage, bleeding, hematoma, inadvert subarachnoidúepidural injection, iv injection, pneumothorax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F5ED76C-CC49-46BB-9C2C-F2BF5E615BB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A266E6B-2465-459F-82BC-9164CE5C7AD4}" type="slidenum">
              <a:rPr lang="cs-CZ" altLang="en-US">
                <a:solidFill>
                  <a:srgbClr val="000000"/>
                </a:solidFill>
                <a:latin typeface="Times New Roman" panose="02020603050405020304" pitchFamily="18" charset="0"/>
              </a:rPr>
              <a:pPr eaLnBrk="1" hangingPunct="1"/>
              <a:t>19</a:t>
            </a:fld>
            <a:endParaRPr lang="cs-CZ" altLang="en-US">
              <a:solidFill>
                <a:srgbClr val="000000"/>
              </a:solidFill>
              <a:latin typeface="Times New Roman" panose="02020603050405020304" pitchFamily="18" charset="0"/>
            </a:endParaRPr>
          </a:p>
        </p:txBody>
      </p:sp>
      <p:sp>
        <p:nvSpPr>
          <p:cNvPr id="69635" name="Rectangle 1">
            <a:extLst>
              <a:ext uri="{FF2B5EF4-FFF2-40B4-BE49-F238E27FC236}">
                <a16:creationId xmlns:a16="http://schemas.microsoft.com/office/drawing/2014/main" id="{FEECF38B-A152-4C67-B7FA-9609659A1003}"/>
              </a:ext>
            </a:extLst>
          </p:cNvPr>
          <p:cNvSpPr>
            <a:spLocks noChangeArrowheads="1" noTextEdit="1"/>
          </p:cNvSpPr>
          <p:nvPr>
            <p:ph type="sldImg"/>
          </p:nvPr>
        </p:nvSpPr>
        <p:spPr>
          <a:xfrm>
            <a:off x="1143000" y="685800"/>
            <a:ext cx="4572000" cy="3429000"/>
          </a:xfrm>
          <a:solidFill>
            <a:srgbClr val="FFFFFF"/>
          </a:solidFill>
          <a:ln/>
        </p:spPr>
      </p:sp>
      <p:sp>
        <p:nvSpPr>
          <p:cNvPr id="69636" name="Rectangle 2">
            <a:extLst>
              <a:ext uri="{FF2B5EF4-FFF2-40B4-BE49-F238E27FC236}">
                <a16:creationId xmlns:a16="http://schemas.microsoft.com/office/drawing/2014/main" id="{A7AF3A77-0733-40EE-AFBA-62CB695AA6F4}"/>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358CD19-23B4-46D9-AFFB-A0C9C4101E1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23B6EAF3-B5EC-435B-8FAC-7F9BF75DFD4D}" type="slidenum">
              <a:rPr lang="cs-CZ" altLang="en-US">
                <a:solidFill>
                  <a:srgbClr val="000000"/>
                </a:solidFill>
                <a:latin typeface="Times New Roman" panose="02020603050405020304" pitchFamily="18" charset="0"/>
              </a:rPr>
              <a:pPr eaLnBrk="1" hangingPunct="1"/>
              <a:t>20</a:t>
            </a:fld>
            <a:endParaRPr lang="cs-CZ" altLang="en-US">
              <a:solidFill>
                <a:srgbClr val="000000"/>
              </a:solidFill>
              <a:latin typeface="Times New Roman" panose="02020603050405020304" pitchFamily="18" charset="0"/>
            </a:endParaRPr>
          </a:p>
        </p:txBody>
      </p:sp>
      <p:sp>
        <p:nvSpPr>
          <p:cNvPr id="70659" name="Rectangle 1">
            <a:extLst>
              <a:ext uri="{FF2B5EF4-FFF2-40B4-BE49-F238E27FC236}">
                <a16:creationId xmlns:a16="http://schemas.microsoft.com/office/drawing/2014/main" id="{3E93D64B-E755-46B6-8323-432B50CE339F}"/>
              </a:ext>
            </a:extLst>
          </p:cNvPr>
          <p:cNvSpPr>
            <a:spLocks noChangeArrowheads="1" noTextEdit="1"/>
          </p:cNvSpPr>
          <p:nvPr>
            <p:ph type="sldImg"/>
          </p:nvPr>
        </p:nvSpPr>
        <p:spPr>
          <a:xfrm>
            <a:off x="1143000" y="685800"/>
            <a:ext cx="4572000" cy="3429000"/>
          </a:xfrm>
          <a:solidFill>
            <a:srgbClr val="FFFFFF"/>
          </a:solidFill>
          <a:ln/>
        </p:spPr>
      </p:sp>
      <p:sp>
        <p:nvSpPr>
          <p:cNvPr id="70660" name="Rectangle 2">
            <a:extLst>
              <a:ext uri="{FF2B5EF4-FFF2-40B4-BE49-F238E27FC236}">
                <a16:creationId xmlns:a16="http://schemas.microsoft.com/office/drawing/2014/main" id="{B27F03A6-3BC1-4A15-9500-55E92240D8FC}"/>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BA4E74A-046D-404E-9673-CB274363637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BD1F16F-3ACD-4200-868E-96779524382D}" type="slidenum">
              <a:rPr lang="cs-CZ" altLang="en-US">
                <a:solidFill>
                  <a:srgbClr val="000000"/>
                </a:solidFill>
                <a:latin typeface="Times New Roman" panose="02020603050405020304" pitchFamily="18" charset="0"/>
              </a:rPr>
              <a:pPr eaLnBrk="1" hangingPunct="1"/>
              <a:t>2</a:t>
            </a:fld>
            <a:endParaRPr lang="cs-CZ" altLang="en-US">
              <a:solidFill>
                <a:srgbClr val="000000"/>
              </a:solidFill>
              <a:latin typeface="Times New Roman" panose="02020603050405020304" pitchFamily="18" charset="0"/>
            </a:endParaRPr>
          </a:p>
        </p:txBody>
      </p:sp>
      <p:sp>
        <p:nvSpPr>
          <p:cNvPr id="53251" name="Rectangle 1">
            <a:extLst>
              <a:ext uri="{FF2B5EF4-FFF2-40B4-BE49-F238E27FC236}">
                <a16:creationId xmlns:a16="http://schemas.microsoft.com/office/drawing/2014/main" id="{1743BAC5-10A8-4066-80E3-3F7659452BBE}"/>
              </a:ext>
            </a:extLst>
          </p:cNvPr>
          <p:cNvSpPr>
            <a:spLocks noChangeArrowheads="1" noTextEdit="1"/>
          </p:cNvSpPr>
          <p:nvPr>
            <p:ph type="sldImg"/>
          </p:nvPr>
        </p:nvSpPr>
        <p:spPr>
          <a:xfrm>
            <a:off x="1143000" y="685800"/>
            <a:ext cx="4572000" cy="3429000"/>
          </a:xfrm>
          <a:solidFill>
            <a:srgbClr val="FFFFFF"/>
          </a:solidFill>
          <a:ln/>
        </p:spPr>
      </p:sp>
      <p:sp>
        <p:nvSpPr>
          <p:cNvPr id="53252" name="Rectangle 2">
            <a:extLst>
              <a:ext uri="{FF2B5EF4-FFF2-40B4-BE49-F238E27FC236}">
                <a16:creationId xmlns:a16="http://schemas.microsoft.com/office/drawing/2014/main" id="{A9F7C4D1-8918-44DA-BAAF-0C88C800CBBE}"/>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2311E8A-5F7F-4A7F-B89F-91D647C920F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A1DC16B-64BF-4362-9A11-5C67B67687E6}" type="slidenum">
              <a:rPr lang="cs-CZ" altLang="en-US">
                <a:solidFill>
                  <a:srgbClr val="000000"/>
                </a:solidFill>
                <a:latin typeface="Times New Roman" panose="02020603050405020304" pitchFamily="18" charset="0"/>
              </a:rPr>
              <a:pPr eaLnBrk="1" hangingPunct="1"/>
              <a:t>21</a:t>
            </a:fld>
            <a:endParaRPr lang="cs-CZ" altLang="en-US">
              <a:solidFill>
                <a:srgbClr val="000000"/>
              </a:solidFill>
              <a:latin typeface="Times New Roman" panose="02020603050405020304" pitchFamily="18" charset="0"/>
            </a:endParaRPr>
          </a:p>
        </p:txBody>
      </p:sp>
      <p:sp>
        <p:nvSpPr>
          <p:cNvPr id="71683" name="Rectangle 1">
            <a:extLst>
              <a:ext uri="{FF2B5EF4-FFF2-40B4-BE49-F238E27FC236}">
                <a16:creationId xmlns:a16="http://schemas.microsoft.com/office/drawing/2014/main" id="{9428F70C-4359-47DD-B8A4-56A60361BF1A}"/>
              </a:ext>
            </a:extLst>
          </p:cNvPr>
          <p:cNvSpPr>
            <a:spLocks noChangeArrowheads="1" noTextEdit="1"/>
          </p:cNvSpPr>
          <p:nvPr>
            <p:ph type="sldImg"/>
          </p:nvPr>
        </p:nvSpPr>
        <p:spPr>
          <a:xfrm>
            <a:off x="1143000" y="685800"/>
            <a:ext cx="4572000" cy="3429000"/>
          </a:xfrm>
          <a:solidFill>
            <a:srgbClr val="FFFFFF"/>
          </a:solidFill>
          <a:ln/>
        </p:spPr>
      </p:sp>
      <p:sp>
        <p:nvSpPr>
          <p:cNvPr id="71684" name="Rectangle 2">
            <a:extLst>
              <a:ext uri="{FF2B5EF4-FFF2-40B4-BE49-F238E27FC236}">
                <a16:creationId xmlns:a16="http://schemas.microsoft.com/office/drawing/2014/main" id="{9F27825C-0A22-4056-8903-092C3AF4BDF7}"/>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4760F1D-D282-48BC-9F12-FC1B3F98AA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DB3679AC-54E2-4E97-9528-86BD6E26B13F}" type="slidenum">
              <a:rPr lang="cs-CZ" altLang="en-US">
                <a:solidFill>
                  <a:srgbClr val="000000"/>
                </a:solidFill>
                <a:latin typeface="Times New Roman" panose="02020603050405020304" pitchFamily="18" charset="0"/>
              </a:rPr>
              <a:pPr eaLnBrk="1" hangingPunct="1"/>
              <a:t>23</a:t>
            </a:fld>
            <a:endParaRPr lang="cs-CZ" altLang="en-US">
              <a:solidFill>
                <a:srgbClr val="000000"/>
              </a:solidFill>
              <a:latin typeface="Times New Roman" panose="02020603050405020304" pitchFamily="18" charset="0"/>
            </a:endParaRPr>
          </a:p>
        </p:txBody>
      </p:sp>
      <p:sp>
        <p:nvSpPr>
          <p:cNvPr id="72707" name="Rectangle 1">
            <a:extLst>
              <a:ext uri="{FF2B5EF4-FFF2-40B4-BE49-F238E27FC236}">
                <a16:creationId xmlns:a16="http://schemas.microsoft.com/office/drawing/2014/main" id="{62A7F98C-B233-4D57-B231-FFD2A372877F}"/>
              </a:ext>
            </a:extLst>
          </p:cNvPr>
          <p:cNvSpPr>
            <a:spLocks noChangeArrowheads="1" noTextEdit="1"/>
          </p:cNvSpPr>
          <p:nvPr>
            <p:ph type="sldImg"/>
          </p:nvPr>
        </p:nvSpPr>
        <p:spPr>
          <a:xfrm>
            <a:off x="1143000" y="685800"/>
            <a:ext cx="4572000" cy="3429000"/>
          </a:xfrm>
          <a:solidFill>
            <a:srgbClr val="FFFFFF"/>
          </a:solidFill>
          <a:ln/>
        </p:spPr>
      </p:sp>
      <p:sp>
        <p:nvSpPr>
          <p:cNvPr id="72708" name="Rectangle 2">
            <a:extLst>
              <a:ext uri="{FF2B5EF4-FFF2-40B4-BE49-F238E27FC236}">
                <a16:creationId xmlns:a16="http://schemas.microsoft.com/office/drawing/2014/main" id="{73EF6475-E599-4867-91BB-02398D39266F}"/>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23798AA-40C3-4CCC-96C5-56BC019D7C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839397C1-E4DD-4C61-93CB-175157E01BA6}" type="slidenum">
              <a:rPr lang="cs-CZ" altLang="en-US">
                <a:solidFill>
                  <a:srgbClr val="000000"/>
                </a:solidFill>
                <a:latin typeface="Times New Roman" panose="02020603050405020304" pitchFamily="18" charset="0"/>
              </a:rPr>
              <a:pPr eaLnBrk="1" hangingPunct="1"/>
              <a:t>24</a:t>
            </a:fld>
            <a:endParaRPr lang="cs-CZ" altLang="en-US">
              <a:solidFill>
                <a:srgbClr val="000000"/>
              </a:solidFill>
              <a:latin typeface="Times New Roman" panose="02020603050405020304" pitchFamily="18" charset="0"/>
            </a:endParaRPr>
          </a:p>
        </p:txBody>
      </p:sp>
      <p:sp>
        <p:nvSpPr>
          <p:cNvPr id="73731" name="Rectangle 1">
            <a:extLst>
              <a:ext uri="{FF2B5EF4-FFF2-40B4-BE49-F238E27FC236}">
                <a16:creationId xmlns:a16="http://schemas.microsoft.com/office/drawing/2014/main" id="{92B4C585-D51A-4D7C-8744-9DF027338722}"/>
              </a:ext>
            </a:extLst>
          </p:cNvPr>
          <p:cNvSpPr>
            <a:spLocks noChangeArrowheads="1" noTextEdit="1"/>
          </p:cNvSpPr>
          <p:nvPr>
            <p:ph type="sldImg"/>
          </p:nvPr>
        </p:nvSpPr>
        <p:spPr>
          <a:xfrm>
            <a:off x="1143000" y="685800"/>
            <a:ext cx="4572000" cy="3429000"/>
          </a:xfrm>
          <a:solidFill>
            <a:srgbClr val="FFFFFF"/>
          </a:solidFill>
          <a:ln/>
        </p:spPr>
      </p:sp>
      <p:sp>
        <p:nvSpPr>
          <p:cNvPr id="73732" name="Rectangle 2">
            <a:extLst>
              <a:ext uri="{FF2B5EF4-FFF2-40B4-BE49-F238E27FC236}">
                <a16:creationId xmlns:a16="http://schemas.microsoft.com/office/drawing/2014/main" id="{C1103EE9-898C-439B-B273-871F828488A3}"/>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BCC65E1-1392-4EC6-9CB1-70181BEDBC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2A2386F7-FEA9-4E6A-B997-751BC4357E5C}" type="slidenum">
              <a:rPr lang="cs-CZ" altLang="en-US">
                <a:solidFill>
                  <a:srgbClr val="000000"/>
                </a:solidFill>
                <a:latin typeface="Times New Roman" panose="02020603050405020304" pitchFamily="18" charset="0"/>
              </a:rPr>
              <a:pPr eaLnBrk="1" hangingPunct="1"/>
              <a:t>25</a:t>
            </a:fld>
            <a:endParaRPr lang="cs-CZ" altLang="en-US">
              <a:solidFill>
                <a:srgbClr val="000000"/>
              </a:solidFill>
              <a:latin typeface="Times New Roman" panose="02020603050405020304" pitchFamily="18" charset="0"/>
            </a:endParaRPr>
          </a:p>
        </p:txBody>
      </p:sp>
      <p:sp>
        <p:nvSpPr>
          <p:cNvPr id="74755" name="Rectangle 1">
            <a:extLst>
              <a:ext uri="{FF2B5EF4-FFF2-40B4-BE49-F238E27FC236}">
                <a16:creationId xmlns:a16="http://schemas.microsoft.com/office/drawing/2014/main" id="{F1E680EA-0210-48F2-9F1E-CB9CFBF48893}"/>
              </a:ext>
            </a:extLst>
          </p:cNvPr>
          <p:cNvSpPr>
            <a:spLocks noChangeArrowheads="1" noTextEdit="1"/>
          </p:cNvSpPr>
          <p:nvPr>
            <p:ph type="sldImg"/>
          </p:nvPr>
        </p:nvSpPr>
        <p:spPr>
          <a:xfrm>
            <a:off x="1143000" y="685800"/>
            <a:ext cx="4572000" cy="3429000"/>
          </a:xfrm>
          <a:solidFill>
            <a:srgbClr val="FFFFFF"/>
          </a:solidFill>
          <a:ln/>
        </p:spPr>
      </p:sp>
      <p:sp>
        <p:nvSpPr>
          <p:cNvPr id="74756" name="Rectangle 2">
            <a:extLst>
              <a:ext uri="{FF2B5EF4-FFF2-40B4-BE49-F238E27FC236}">
                <a16:creationId xmlns:a16="http://schemas.microsoft.com/office/drawing/2014/main" id="{B66F8B59-7E82-461B-B6AA-735E4982EA80}"/>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182EF48-1354-4577-AE66-EE761C50BB5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F0D8EEA0-15BF-47C4-B7BE-66010990203F}" type="slidenum">
              <a:rPr lang="cs-CZ" altLang="en-US">
                <a:solidFill>
                  <a:srgbClr val="000000"/>
                </a:solidFill>
                <a:latin typeface="Times New Roman" panose="02020603050405020304" pitchFamily="18" charset="0"/>
              </a:rPr>
              <a:pPr eaLnBrk="1" hangingPunct="1"/>
              <a:t>26</a:t>
            </a:fld>
            <a:endParaRPr lang="cs-CZ" altLang="en-US">
              <a:solidFill>
                <a:srgbClr val="000000"/>
              </a:solidFill>
              <a:latin typeface="Times New Roman" panose="02020603050405020304" pitchFamily="18" charset="0"/>
            </a:endParaRPr>
          </a:p>
        </p:txBody>
      </p:sp>
      <p:sp>
        <p:nvSpPr>
          <p:cNvPr id="75779" name="Rectangle 1">
            <a:extLst>
              <a:ext uri="{FF2B5EF4-FFF2-40B4-BE49-F238E27FC236}">
                <a16:creationId xmlns:a16="http://schemas.microsoft.com/office/drawing/2014/main" id="{43841166-0B64-4A2D-BF32-45ECC69ED8D3}"/>
              </a:ext>
            </a:extLst>
          </p:cNvPr>
          <p:cNvSpPr>
            <a:spLocks noChangeArrowheads="1" noTextEdit="1"/>
          </p:cNvSpPr>
          <p:nvPr>
            <p:ph type="sldImg"/>
          </p:nvPr>
        </p:nvSpPr>
        <p:spPr>
          <a:xfrm>
            <a:off x="1143000" y="685800"/>
            <a:ext cx="4572000" cy="3429000"/>
          </a:xfrm>
          <a:solidFill>
            <a:srgbClr val="FFFFFF"/>
          </a:solidFill>
          <a:ln/>
        </p:spPr>
      </p:sp>
      <p:sp>
        <p:nvSpPr>
          <p:cNvPr id="75780" name="Rectangle 2">
            <a:extLst>
              <a:ext uri="{FF2B5EF4-FFF2-40B4-BE49-F238E27FC236}">
                <a16:creationId xmlns:a16="http://schemas.microsoft.com/office/drawing/2014/main" id="{DB3559D5-19C0-4FB0-8558-E7779E0B5534}"/>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972A0EC-EF0B-4B2D-B377-C494F2139FC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B8E08F5-20F5-46A2-B6F9-4A9766DB1F33}" type="slidenum">
              <a:rPr lang="cs-CZ" altLang="en-US">
                <a:solidFill>
                  <a:srgbClr val="000000"/>
                </a:solidFill>
                <a:latin typeface="Times New Roman" panose="02020603050405020304" pitchFamily="18" charset="0"/>
              </a:rPr>
              <a:pPr eaLnBrk="1" hangingPunct="1"/>
              <a:t>27</a:t>
            </a:fld>
            <a:endParaRPr lang="cs-CZ" altLang="en-US">
              <a:solidFill>
                <a:srgbClr val="000000"/>
              </a:solidFill>
              <a:latin typeface="Times New Roman" panose="02020603050405020304" pitchFamily="18" charset="0"/>
            </a:endParaRPr>
          </a:p>
        </p:txBody>
      </p:sp>
      <p:sp>
        <p:nvSpPr>
          <p:cNvPr id="76803" name="Rectangle 1">
            <a:extLst>
              <a:ext uri="{FF2B5EF4-FFF2-40B4-BE49-F238E27FC236}">
                <a16:creationId xmlns:a16="http://schemas.microsoft.com/office/drawing/2014/main" id="{E71671B8-C2CA-4EEC-A176-F59912A24FBE}"/>
              </a:ext>
            </a:extLst>
          </p:cNvPr>
          <p:cNvSpPr>
            <a:spLocks noChangeArrowheads="1" noTextEdit="1"/>
          </p:cNvSpPr>
          <p:nvPr>
            <p:ph type="sldImg"/>
          </p:nvPr>
        </p:nvSpPr>
        <p:spPr>
          <a:xfrm>
            <a:off x="1143000" y="685800"/>
            <a:ext cx="4572000" cy="3429000"/>
          </a:xfrm>
          <a:solidFill>
            <a:srgbClr val="FFFFFF"/>
          </a:solidFill>
          <a:ln/>
        </p:spPr>
      </p:sp>
      <p:sp>
        <p:nvSpPr>
          <p:cNvPr id="76804" name="Rectangle 2">
            <a:extLst>
              <a:ext uri="{FF2B5EF4-FFF2-40B4-BE49-F238E27FC236}">
                <a16:creationId xmlns:a16="http://schemas.microsoft.com/office/drawing/2014/main" id="{7F319A06-4A23-41B6-B9CB-CFE23123E75A}"/>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9C072D9-E787-4998-A864-528C8589D65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3E49C69-3189-4E50-9406-B00C7F512C6B}" type="slidenum">
              <a:rPr lang="cs-CZ" altLang="en-US">
                <a:solidFill>
                  <a:srgbClr val="000000"/>
                </a:solidFill>
                <a:latin typeface="Times New Roman" panose="02020603050405020304" pitchFamily="18" charset="0"/>
              </a:rPr>
              <a:pPr eaLnBrk="1" hangingPunct="1"/>
              <a:t>28</a:t>
            </a:fld>
            <a:endParaRPr lang="cs-CZ" altLang="en-US">
              <a:solidFill>
                <a:srgbClr val="000000"/>
              </a:solidFill>
              <a:latin typeface="Times New Roman" panose="02020603050405020304" pitchFamily="18" charset="0"/>
            </a:endParaRPr>
          </a:p>
        </p:txBody>
      </p:sp>
      <p:sp>
        <p:nvSpPr>
          <p:cNvPr id="77827" name="Rectangle 1">
            <a:extLst>
              <a:ext uri="{FF2B5EF4-FFF2-40B4-BE49-F238E27FC236}">
                <a16:creationId xmlns:a16="http://schemas.microsoft.com/office/drawing/2014/main" id="{9D5D8112-3AE5-425E-BB47-67429E5CFB98}"/>
              </a:ext>
            </a:extLst>
          </p:cNvPr>
          <p:cNvSpPr>
            <a:spLocks noChangeArrowheads="1" noTextEdit="1"/>
          </p:cNvSpPr>
          <p:nvPr>
            <p:ph type="sldImg"/>
          </p:nvPr>
        </p:nvSpPr>
        <p:spPr>
          <a:xfrm>
            <a:off x="1143000" y="685800"/>
            <a:ext cx="4572000" cy="3429000"/>
          </a:xfrm>
          <a:solidFill>
            <a:srgbClr val="FFFFFF"/>
          </a:solidFill>
          <a:ln/>
        </p:spPr>
      </p:sp>
      <p:sp>
        <p:nvSpPr>
          <p:cNvPr id="77828" name="Rectangle 2">
            <a:extLst>
              <a:ext uri="{FF2B5EF4-FFF2-40B4-BE49-F238E27FC236}">
                <a16:creationId xmlns:a16="http://schemas.microsoft.com/office/drawing/2014/main" id="{990EEF29-4A99-4A3B-BFF0-64800C26651D}"/>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3725197-8FA9-44CA-BEEA-EE63CF15EBA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FB1AC78-3FE9-49C9-910B-3096BE7DE0C6}" type="slidenum">
              <a:rPr lang="cs-CZ" altLang="en-US">
                <a:solidFill>
                  <a:srgbClr val="000000"/>
                </a:solidFill>
                <a:latin typeface="Times New Roman" panose="02020603050405020304" pitchFamily="18" charset="0"/>
              </a:rPr>
              <a:pPr eaLnBrk="1" hangingPunct="1"/>
              <a:t>29</a:t>
            </a:fld>
            <a:endParaRPr lang="cs-CZ" altLang="en-US">
              <a:solidFill>
                <a:srgbClr val="000000"/>
              </a:solidFill>
              <a:latin typeface="Times New Roman" panose="02020603050405020304" pitchFamily="18" charset="0"/>
            </a:endParaRPr>
          </a:p>
        </p:txBody>
      </p:sp>
      <p:sp>
        <p:nvSpPr>
          <p:cNvPr id="78851" name="Rectangle 1">
            <a:extLst>
              <a:ext uri="{FF2B5EF4-FFF2-40B4-BE49-F238E27FC236}">
                <a16:creationId xmlns:a16="http://schemas.microsoft.com/office/drawing/2014/main" id="{FD55550E-F49C-45C9-8218-2A84EAB67E8C}"/>
              </a:ext>
            </a:extLst>
          </p:cNvPr>
          <p:cNvSpPr>
            <a:spLocks noChangeArrowheads="1" noTextEdit="1"/>
          </p:cNvSpPr>
          <p:nvPr>
            <p:ph type="sldImg"/>
          </p:nvPr>
        </p:nvSpPr>
        <p:spPr>
          <a:xfrm>
            <a:off x="1143000" y="685800"/>
            <a:ext cx="4572000" cy="3429000"/>
          </a:xfrm>
          <a:solidFill>
            <a:srgbClr val="FFFFFF"/>
          </a:solidFill>
          <a:ln/>
        </p:spPr>
      </p:sp>
      <p:sp>
        <p:nvSpPr>
          <p:cNvPr id="78852" name="Rectangle 2">
            <a:extLst>
              <a:ext uri="{FF2B5EF4-FFF2-40B4-BE49-F238E27FC236}">
                <a16:creationId xmlns:a16="http://schemas.microsoft.com/office/drawing/2014/main" id="{B6CF1741-36B4-4775-A91B-B650FDCCCC53}"/>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E14290A-78A9-4C2F-8E96-7200FDFB3C5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C8516C8-E289-4BA4-A4B8-077C27CDAF08}" type="slidenum">
              <a:rPr lang="cs-CZ" altLang="en-US">
                <a:solidFill>
                  <a:srgbClr val="000000"/>
                </a:solidFill>
                <a:latin typeface="Times New Roman" panose="02020603050405020304" pitchFamily="18" charset="0"/>
              </a:rPr>
              <a:pPr eaLnBrk="1" hangingPunct="1"/>
              <a:t>30</a:t>
            </a:fld>
            <a:endParaRPr lang="cs-CZ" altLang="en-US">
              <a:solidFill>
                <a:srgbClr val="000000"/>
              </a:solidFill>
              <a:latin typeface="Times New Roman" panose="02020603050405020304" pitchFamily="18" charset="0"/>
            </a:endParaRPr>
          </a:p>
        </p:txBody>
      </p:sp>
      <p:sp>
        <p:nvSpPr>
          <p:cNvPr id="79875" name="Text Box 1">
            <a:extLst>
              <a:ext uri="{FF2B5EF4-FFF2-40B4-BE49-F238E27FC236}">
                <a16:creationId xmlns:a16="http://schemas.microsoft.com/office/drawing/2014/main" id="{759B6A5B-9A66-4C1B-86EC-C9EDA7BB6ED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AF8A079A-B4E0-4710-929E-E83B47679361}" type="slidenum">
              <a:rPr lang="cs-CZ" altLang="en-US" sz="1200">
                <a:solidFill>
                  <a:srgbClr val="000000"/>
                </a:solidFill>
              </a:rPr>
              <a:pPr algn="r" eaLnBrk="1" hangingPunct="1">
                <a:buClrTx/>
                <a:buFontTx/>
                <a:buNone/>
              </a:pPr>
              <a:t>30</a:t>
            </a:fld>
            <a:endParaRPr lang="cs-CZ" altLang="en-US" sz="1200">
              <a:solidFill>
                <a:srgbClr val="000000"/>
              </a:solidFill>
            </a:endParaRPr>
          </a:p>
        </p:txBody>
      </p:sp>
      <p:sp>
        <p:nvSpPr>
          <p:cNvPr id="79876" name="Rectangle 2">
            <a:extLst>
              <a:ext uri="{FF2B5EF4-FFF2-40B4-BE49-F238E27FC236}">
                <a16:creationId xmlns:a16="http://schemas.microsoft.com/office/drawing/2014/main" id="{DF70A3AA-1194-4D6D-BC97-0FF97139C29D}"/>
              </a:ext>
            </a:extLst>
          </p:cNvPr>
          <p:cNvSpPr>
            <a:spLocks noChangeArrowheads="1" noTextEdit="1"/>
          </p:cNvSpPr>
          <p:nvPr>
            <p:ph type="sldImg"/>
          </p:nvPr>
        </p:nvSpPr>
        <p:spPr>
          <a:xfrm>
            <a:off x="1143000" y="685800"/>
            <a:ext cx="4572000" cy="3429000"/>
          </a:xfrm>
          <a:solidFill>
            <a:srgbClr val="FFFFFF"/>
          </a:solidFill>
          <a:ln/>
        </p:spPr>
      </p:sp>
      <p:sp>
        <p:nvSpPr>
          <p:cNvPr id="79877" name="Rectangle 3">
            <a:extLst>
              <a:ext uri="{FF2B5EF4-FFF2-40B4-BE49-F238E27FC236}">
                <a16:creationId xmlns:a16="http://schemas.microsoft.com/office/drawing/2014/main" id="{374ADA7B-F66E-4FE5-B1AA-B7DC3109FC15}"/>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tLang="en-US">
              <a:latin typeface="Arial" panose="020B0604020202020204" pitchFamily="34" charset="0"/>
              <a:ea typeface="Microsoft YaHei"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6FBEE86-A3B4-4CF1-B2BB-FBFC2A48BEC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535760F-B61A-4745-889C-90C83B2D0311}" type="slidenum">
              <a:rPr lang="cs-CZ" altLang="en-US">
                <a:solidFill>
                  <a:srgbClr val="000000"/>
                </a:solidFill>
                <a:latin typeface="Times New Roman" panose="02020603050405020304" pitchFamily="18" charset="0"/>
              </a:rPr>
              <a:pPr eaLnBrk="1" hangingPunct="1"/>
              <a:t>31</a:t>
            </a:fld>
            <a:endParaRPr lang="cs-CZ" altLang="en-US">
              <a:solidFill>
                <a:srgbClr val="000000"/>
              </a:solidFill>
              <a:latin typeface="Times New Roman" panose="02020603050405020304" pitchFamily="18" charset="0"/>
            </a:endParaRPr>
          </a:p>
        </p:txBody>
      </p:sp>
      <p:sp>
        <p:nvSpPr>
          <p:cNvPr id="80899" name="Rectangle 1">
            <a:extLst>
              <a:ext uri="{FF2B5EF4-FFF2-40B4-BE49-F238E27FC236}">
                <a16:creationId xmlns:a16="http://schemas.microsoft.com/office/drawing/2014/main" id="{B40EAD9B-CB52-4234-8855-CA066D0790C3}"/>
              </a:ext>
            </a:extLst>
          </p:cNvPr>
          <p:cNvSpPr>
            <a:spLocks noChangeArrowheads="1" noTextEdit="1"/>
          </p:cNvSpPr>
          <p:nvPr>
            <p:ph type="sldImg"/>
          </p:nvPr>
        </p:nvSpPr>
        <p:spPr>
          <a:xfrm>
            <a:off x="1143000" y="685800"/>
            <a:ext cx="4572000" cy="3429000"/>
          </a:xfrm>
          <a:solidFill>
            <a:srgbClr val="FFFFFF"/>
          </a:solidFill>
          <a:ln/>
        </p:spPr>
      </p:sp>
      <p:sp>
        <p:nvSpPr>
          <p:cNvPr id="80900" name="Rectangle 2">
            <a:extLst>
              <a:ext uri="{FF2B5EF4-FFF2-40B4-BE49-F238E27FC236}">
                <a16:creationId xmlns:a16="http://schemas.microsoft.com/office/drawing/2014/main" id="{B6CB2CB8-19EC-48E2-93D8-881F95AB4A70}"/>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6C99E12-DA19-48C7-9439-06D094C5C87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F84BC5E-F707-449B-B58F-BFB60E71C7F3}" type="slidenum">
              <a:rPr lang="cs-CZ" altLang="en-US">
                <a:solidFill>
                  <a:srgbClr val="000000"/>
                </a:solidFill>
                <a:latin typeface="Times New Roman" panose="02020603050405020304" pitchFamily="18" charset="0"/>
              </a:rPr>
              <a:pPr eaLnBrk="1" hangingPunct="1"/>
              <a:t>3</a:t>
            </a:fld>
            <a:endParaRPr lang="cs-CZ" altLang="en-US">
              <a:solidFill>
                <a:srgbClr val="000000"/>
              </a:solidFill>
              <a:latin typeface="Times New Roman" panose="02020603050405020304" pitchFamily="18" charset="0"/>
            </a:endParaRPr>
          </a:p>
        </p:txBody>
      </p:sp>
      <p:sp>
        <p:nvSpPr>
          <p:cNvPr id="54275" name="Rectangle 1">
            <a:extLst>
              <a:ext uri="{FF2B5EF4-FFF2-40B4-BE49-F238E27FC236}">
                <a16:creationId xmlns:a16="http://schemas.microsoft.com/office/drawing/2014/main" id="{87978606-9222-47CE-A9E2-5CFD657CB978}"/>
              </a:ext>
            </a:extLst>
          </p:cNvPr>
          <p:cNvSpPr>
            <a:spLocks noChangeArrowheads="1" noTextEdit="1"/>
          </p:cNvSpPr>
          <p:nvPr>
            <p:ph type="sldImg"/>
          </p:nvPr>
        </p:nvSpPr>
        <p:spPr>
          <a:xfrm>
            <a:off x="1143000" y="685800"/>
            <a:ext cx="4572000" cy="3429000"/>
          </a:xfrm>
          <a:solidFill>
            <a:srgbClr val="FFFFFF"/>
          </a:solidFill>
          <a:ln/>
        </p:spPr>
      </p:sp>
      <p:sp>
        <p:nvSpPr>
          <p:cNvPr id="54276" name="Rectangle 2">
            <a:extLst>
              <a:ext uri="{FF2B5EF4-FFF2-40B4-BE49-F238E27FC236}">
                <a16:creationId xmlns:a16="http://schemas.microsoft.com/office/drawing/2014/main" id="{5298C717-9C9E-41D4-9BEF-B0CB04618914}"/>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9E37F77-E6D4-4C29-AA7A-0222BA72A97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44D1618-190D-477F-A557-2CC22A58FE81}" type="slidenum">
              <a:rPr lang="cs-CZ" altLang="en-US">
                <a:solidFill>
                  <a:srgbClr val="000000"/>
                </a:solidFill>
                <a:latin typeface="Times New Roman" panose="02020603050405020304" pitchFamily="18" charset="0"/>
              </a:rPr>
              <a:pPr eaLnBrk="1" hangingPunct="1"/>
              <a:t>32</a:t>
            </a:fld>
            <a:endParaRPr lang="cs-CZ" altLang="en-US">
              <a:solidFill>
                <a:srgbClr val="000000"/>
              </a:solidFill>
              <a:latin typeface="Times New Roman" panose="02020603050405020304" pitchFamily="18" charset="0"/>
            </a:endParaRPr>
          </a:p>
        </p:txBody>
      </p:sp>
      <p:sp>
        <p:nvSpPr>
          <p:cNvPr id="81923" name="Rectangle 1">
            <a:extLst>
              <a:ext uri="{FF2B5EF4-FFF2-40B4-BE49-F238E27FC236}">
                <a16:creationId xmlns:a16="http://schemas.microsoft.com/office/drawing/2014/main" id="{503C996D-D4AC-4978-94F5-0B38079797D2}"/>
              </a:ext>
            </a:extLst>
          </p:cNvPr>
          <p:cNvSpPr>
            <a:spLocks noChangeArrowheads="1" noTextEdit="1"/>
          </p:cNvSpPr>
          <p:nvPr>
            <p:ph type="sldImg"/>
          </p:nvPr>
        </p:nvSpPr>
        <p:spPr>
          <a:xfrm>
            <a:off x="1143000" y="685800"/>
            <a:ext cx="4572000" cy="3429000"/>
          </a:xfrm>
          <a:solidFill>
            <a:srgbClr val="FFFFFF"/>
          </a:solidFill>
          <a:ln/>
        </p:spPr>
      </p:sp>
      <p:sp>
        <p:nvSpPr>
          <p:cNvPr id="81924" name="Rectangle 2">
            <a:extLst>
              <a:ext uri="{FF2B5EF4-FFF2-40B4-BE49-F238E27FC236}">
                <a16:creationId xmlns:a16="http://schemas.microsoft.com/office/drawing/2014/main" id="{5FED0E17-387C-46DF-9226-F116C7AF32E8}"/>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BC81F14-FBEF-40B5-957A-40819144236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9362D5FC-6900-439E-832B-AB7DDB985446}" type="slidenum">
              <a:rPr lang="cs-CZ" altLang="en-US">
                <a:solidFill>
                  <a:srgbClr val="000000"/>
                </a:solidFill>
                <a:latin typeface="Times New Roman" panose="02020603050405020304" pitchFamily="18" charset="0"/>
              </a:rPr>
              <a:pPr eaLnBrk="1" hangingPunct="1"/>
              <a:t>33</a:t>
            </a:fld>
            <a:endParaRPr lang="cs-CZ" altLang="en-US">
              <a:solidFill>
                <a:srgbClr val="000000"/>
              </a:solidFill>
              <a:latin typeface="Times New Roman" panose="02020603050405020304" pitchFamily="18" charset="0"/>
            </a:endParaRPr>
          </a:p>
        </p:txBody>
      </p:sp>
      <p:sp>
        <p:nvSpPr>
          <p:cNvPr id="82947" name="Text Box 1">
            <a:extLst>
              <a:ext uri="{FF2B5EF4-FFF2-40B4-BE49-F238E27FC236}">
                <a16:creationId xmlns:a16="http://schemas.microsoft.com/office/drawing/2014/main" id="{4DDADDCB-1234-4740-8960-5AC864715E90}"/>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2E69839B-22FE-4BE5-8C86-D9BB73EE4B1E}" type="slidenum">
              <a:rPr lang="cs-CZ" altLang="en-US" sz="1200">
                <a:solidFill>
                  <a:srgbClr val="000000"/>
                </a:solidFill>
              </a:rPr>
              <a:pPr algn="r" eaLnBrk="1" hangingPunct="1">
                <a:buClrTx/>
                <a:buFontTx/>
                <a:buNone/>
              </a:pPr>
              <a:t>33</a:t>
            </a:fld>
            <a:endParaRPr lang="cs-CZ" altLang="en-US" sz="1200">
              <a:solidFill>
                <a:srgbClr val="000000"/>
              </a:solidFill>
            </a:endParaRPr>
          </a:p>
        </p:txBody>
      </p:sp>
      <p:sp>
        <p:nvSpPr>
          <p:cNvPr id="82948" name="Rectangle 2">
            <a:extLst>
              <a:ext uri="{FF2B5EF4-FFF2-40B4-BE49-F238E27FC236}">
                <a16:creationId xmlns:a16="http://schemas.microsoft.com/office/drawing/2014/main" id="{77481733-2E31-4EA5-93CC-DE55FC666259}"/>
              </a:ext>
            </a:extLst>
          </p:cNvPr>
          <p:cNvSpPr>
            <a:spLocks noChangeArrowheads="1" noTextEdit="1"/>
          </p:cNvSpPr>
          <p:nvPr>
            <p:ph type="sldImg"/>
          </p:nvPr>
        </p:nvSpPr>
        <p:spPr>
          <a:xfrm>
            <a:off x="1143000" y="685800"/>
            <a:ext cx="4572000" cy="3429000"/>
          </a:xfrm>
          <a:solidFill>
            <a:srgbClr val="FFFFFF"/>
          </a:solidFill>
          <a:ln/>
        </p:spPr>
      </p:sp>
      <p:sp>
        <p:nvSpPr>
          <p:cNvPr id="82949" name="Text Box 3">
            <a:extLst>
              <a:ext uri="{FF2B5EF4-FFF2-40B4-BE49-F238E27FC236}">
                <a16:creationId xmlns:a16="http://schemas.microsoft.com/office/drawing/2014/main" id="{78AC91C2-F8A4-4C70-B424-079905FDE381}"/>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Fear of unknown/awareness/confusion/rare risks of GAs. - controll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0B9B839-14E7-4BDD-8971-452B6B3161E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F37D56C-0D1E-43EC-A9E5-72DDFB6B37CF}" type="slidenum">
              <a:rPr lang="cs-CZ" altLang="en-US">
                <a:solidFill>
                  <a:srgbClr val="000000"/>
                </a:solidFill>
                <a:latin typeface="Times New Roman" panose="02020603050405020304" pitchFamily="18" charset="0"/>
              </a:rPr>
              <a:pPr eaLnBrk="1" hangingPunct="1"/>
              <a:t>34</a:t>
            </a:fld>
            <a:endParaRPr lang="cs-CZ" altLang="en-US">
              <a:solidFill>
                <a:srgbClr val="000000"/>
              </a:solidFill>
              <a:latin typeface="Times New Roman" panose="02020603050405020304" pitchFamily="18" charset="0"/>
            </a:endParaRPr>
          </a:p>
        </p:txBody>
      </p:sp>
      <p:sp>
        <p:nvSpPr>
          <p:cNvPr id="83971" name="Rectangle 1">
            <a:extLst>
              <a:ext uri="{FF2B5EF4-FFF2-40B4-BE49-F238E27FC236}">
                <a16:creationId xmlns:a16="http://schemas.microsoft.com/office/drawing/2014/main" id="{ED7183EA-0753-476F-A3A9-FD045BB61CD6}"/>
              </a:ext>
            </a:extLst>
          </p:cNvPr>
          <p:cNvSpPr>
            <a:spLocks noChangeArrowheads="1" noTextEdit="1"/>
          </p:cNvSpPr>
          <p:nvPr>
            <p:ph type="sldImg"/>
          </p:nvPr>
        </p:nvSpPr>
        <p:spPr>
          <a:xfrm>
            <a:off x="1143000" y="685800"/>
            <a:ext cx="4572000" cy="3429000"/>
          </a:xfrm>
          <a:solidFill>
            <a:srgbClr val="FFFFFF"/>
          </a:solidFill>
          <a:ln/>
        </p:spPr>
      </p:sp>
      <p:sp>
        <p:nvSpPr>
          <p:cNvPr id="83972" name="Rectangle 2">
            <a:extLst>
              <a:ext uri="{FF2B5EF4-FFF2-40B4-BE49-F238E27FC236}">
                <a16:creationId xmlns:a16="http://schemas.microsoft.com/office/drawing/2014/main" id="{635988E6-4B46-4D80-93D9-1D798DEB46A4}"/>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9CEF935-A737-4CB2-9493-66FD2418E68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4BA98B2-D139-4D06-84C1-F57A82297221}" type="slidenum">
              <a:rPr lang="cs-CZ" altLang="en-US">
                <a:solidFill>
                  <a:srgbClr val="000000"/>
                </a:solidFill>
                <a:latin typeface="Times New Roman" panose="02020603050405020304" pitchFamily="18" charset="0"/>
              </a:rPr>
              <a:pPr eaLnBrk="1" hangingPunct="1"/>
              <a:t>35</a:t>
            </a:fld>
            <a:endParaRPr lang="cs-CZ" altLang="en-US">
              <a:solidFill>
                <a:srgbClr val="000000"/>
              </a:solidFill>
              <a:latin typeface="Times New Roman" panose="02020603050405020304" pitchFamily="18" charset="0"/>
            </a:endParaRPr>
          </a:p>
        </p:txBody>
      </p:sp>
      <p:sp>
        <p:nvSpPr>
          <p:cNvPr id="84995" name="Rectangle 1">
            <a:extLst>
              <a:ext uri="{FF2B5EF4-FFF2-40B4-BE49-F238E27FC236}">
                <a16:creationId xmlns:a16="http://schemas.microsoft.com/office/drawing/2014/main" id="{2117D634-C2D7-40FD-B6DD-E60277D3EA44}"/>
              </a:ext>
            </a:extLst>
          </p:cNvPr>
          <p:cNvSpPr>
            <a:spLocks noChangeArrowheads="1" noTextEdit="1"/>
          </p:cNvSpPr>
          <p:nvPr>
            <p:ph type="sldImg"/>
          </p:nvPr>
        </p:nvSpPr>
        <p:spPr>
          <a:xfrm>
            <a:off x="1143000" y="685800"/>
            <a:ext cx="4572000" cy="3429000"/>
          </a:xfrm>
          <a:solidFill>
            <a:srgbClr val="FFFFFF"/>
          </a:solidFill>
          <a:ln/>
        </p:spPr>
      </p:sp>
      <p:sp>
        <p:nvSpPr>
          <p:cNvPr id="84996" name="Rectangle 2">
            <a:extLst>
              <a:ext uri="{FF2B5EF4-FFF2-40B4-BE49-F238E27FC236}">
                <a16:creationId xmlns:a16="http://schemas.microsoft.com/office/drawing/2014/main" id="{92D54A1F-A506-497D-AD62-C5B4CAC3D1ED}"/>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7EFF2BD-3465-4F57-BF57-855C6C5C409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E17C02D-48D1-42F9-9DCB-DC5BA1870602}" type="slidenum">
              <a:rPr lang="cs-CZ" altLang="en-US">
                <a:solidFill>
                  <a:srgbClr val="000000"/>
                </a:solidFill>
                <a:latin typeface="Times New Roman" panose="02020603050405020304" pitchFamily="18" charset="0"/>
              </a:rPr>
              <a:pPr eaLnBrk="1" hangingPunct="1"/>
              <a:t>36</a:t>
            </a:fld>
            <a:endParaRPr lang="cs-CZ" altLang="en-US">
              <a:solidFill>
                <a:srgbClr val="000000"/>
              </a:solidFill>
              <a:latin typeface="Times New Roman" panose="02020603050405020304" pitchFamily="18" charset="0"/>
            </a:endParaRPr>
          </a:p>
        </p:txBody>
      </p:sp>
      <p:sp>
        <p:nvSpPr>
          <p:cNvPr id="86019" name="Rectangle 1">
            <a:extLst>
              <a:ext uri="{FF2B5EF4-FFF2-40B4-BE49-F238E27FC236}">
                <a16:creationId xmlns:a16="http://schemas.microsoft.com/office/drawing/2014/main" id="{A53E702C-4406-416B-B447-305BD415C25C}"/>
              </a:ext>
            </a:extLst>
          </p:cNvPr>
          <p:cNvSpPr>
            <a:spLocks noChangeArrowheads="1" noTextEdit="1"/>
          </p:cNvSpPr>
          <p:nvPr>
            <p:ph type="sldImg"/>
          </p:nvPr>
        </p:nvSpPr>
        <p:spPr>
          <a:xfrm>
            <a:off x="1143000" y="685800"/>
            <a:ext cx="4572000" cy="3429000"/>
          </a:xfrm>
          <a:solidFill>
            <a:srgbClr val="FFFFFF"/>
          </a:solidFill>
          <a:ln/>
        </p:spPr>
      </p:sp>
      <p:sp>
        <p:nvSpPr>
          <p:cNvPr id="86020" name="Rectangle 2">
            <a:extLst>
              <a:ext uri="{FF2B5EF4-FFF2-40B4-BE49-F238E27FC236}">
                <a16:creationId xmlns:a16="http://schemas.microsoft.com/office/drawing/2014/main" id="{74B894FE-5434-4A01-ADB9-97945EEEDA40}"/>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3857401-110B-48AA-A51C-0E8233E96DF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8623AED9-9983-49DB-A924-CC4710049953}" type="slidenum">
              <a:rPr lang="cs-CZ" altLang="en-US">
                <a:solidFill>
                  <a:srgbClr val="000000"/>
                </a:solidFill>
                <a:latin typeface="Times New Roman" panose="02020603050405020304" pitchFamily="18" charset="0"/>
              </a:rPr>
              <a:pPr eaLnBrk="1" hangingPunct="1"/>
              <a:t>37</a:t>
            </a:fld>
            <a:endParaRPr lang="cs-CZ" altLang="en-US">
              <a:solidFill>
                <a:srgbClr val="000000"/>
              </a:solidFill>
              <a:latin typeface="Times New Roman" panose="02020603050405020304" pitchFamily="18" charset="0"/>
            </a:endParaRPr>
          </a:p>
        </p:txBody>
      </p:sp>
      <p:sp>
        <p:nvSpPr>
          <p:cNvPr id="87043" name="Text Box 1">
            <a:extLst>
              <a:ext uri="{FF2B5EF4-FFF2-40B4-BE49-F238E27FC236}">
                <a16:creationId xmlns:a16="http://schemas.microsoft.com/office/drawing/2014/main" id="{9254CD4A-362C-4DB0-98ED-7055AA379AAD}"/>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3CAAF770-63DB-458D-87B3-671FCA3BF64C}" type="slidenum">
              <a:rPr lang="cs-CZ" altLang="en-US" sz="1200">
                <a:solidFill>
                  <a:srgbClr val="000000"/>
                </a:solidFill>
              </a:rPr>
              <a:pPr algn="r" eaLnBrk="1" hangingPunct="1">
                <a:buClrTx/>
                <a:buFontTx/>
                <a:buNone/>
              </a:pPr>
              <a:t>37</a:t>
            </a:fld>
            <a:endParaRPr lang="cs-CZ" altLang="en-US" sz="1200">
              <a:solidFill>
                <a:srgbClr val="000000"/>
              </a:solidFill>
            </a:endParaRPr>
          </a:p>
        </p:txBody>
      </p:sp>
      <p:sp>
        <p:nvSpPr>
          <p:cNvPr id="87044" name="Rectangle 2">
            <a:extLst>
              <a:ext uri="{FF2B5EF4-FFF2-40B4-BE49-F238E27FC236}">
                <a16:creationId xmlns:a16="http://schemas.microsoft.com/office/drawing/2014/main" id="{DF8A62C9-4821-47E7-A325-389BB6767E00}"/>
              </a:ext>
            </a:extLst>
          </p:cNvPr>
          <p:cNvSpPr>
            <a:spLocks noChangeArrowheads="1" noTextEdit="1"/>
          </p:cNvSpPr>
          <p:nvPr>
            <p:ph type="sldImg"/>
          </p:nvPr>
        </p:nvSpPr>
        <p:spPr>
          <a:xfrm>
            <a:off x="1143000" y="685800"/>
            <a:ext cx="4572000" cy="3429000"/>
          </a:xfrm>
          <a:solidFill>
            <a:srgbClr val="FFFFFF"/>
          </a:solidFill>
          <a:ln/>
        </p:spPr>
      </p:sp>
      <p:sp>
        <p:nvSpPr>
          <p:cNvPr id="87045" name="Text Box 3">
            <a:extLst>
              <a:ext uri="{FF2B5EF4-FFF2-40B4-BE49-F238E27FC236}">
                <a16:creationId xmlns:a16="http://schemas.microsoft.com/office/drawing/2014/main" id="{561C446B-DB69-453A-9D16-7264A9313A68}"/>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latin typeface="Arial" panose="020B0604020202020204" pitchFamily="34" charset="0"/>
                <a:ea typeface="Microsoft YaHei" panose="020B0503020204020204" pitchFamily="34" charset="-122"/>
              </a:rPr>
              <a:t>As Alon Winnie, the United States regional anaesthesia guru states, “Regional anaesthesia is simply an exercise in applied anatomy”.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E51A25-AF97-4F77-AE09-B53F1AEC9A3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05C810F9-D99D-4643-862F-824D68563F2E}" type="slidenum">
              <a:rPr lang="cs-CZ" altLang="en-US">
                <a:solidFill>
                  <a:srgbClr val="000000"/>
                </a:solidFill>
                <a:latin typeface="Times New Roman" panose="02020603050405020304" pitchFamily="18" charset="0"/>
              </a:rPr>
              <a:pPr eaLnBrk="1" hangingPunct="1"/>
              <a:t>38</a:t>
            </a:fld>
            <a:endParaRPr lang="cs-CZ" altLang="en-US">
              <a:solidFill>
                <a:srgbClr val="000000"/>
              </a:solidFill>
              <a:latin typeface="Times New Roman" panose="02020603050405020304" pitchFamily="18" charset="0"/>
            </a:endParaRPr>
          </a:p>
        </p:txBody>
      </p:sp>
      <p:sp>
        <p:nvSpPr>
          <p:cNvPr id="88067" name="Rectangle 1">
            <a:extLst>
              <a:ext uri="{FF2B5EF4-FFF2-40B4-BE49-F238E27FC236}">
                <a16:creationId xmlns:a16="http://schemas.microsoft.com/office/drawing/2014/main" id="{267DA1DB-3BDC-4DBD-B8E9-82FA06E2A7C7}"/>
              </a:ext>
            </a:extLst>
          </p:cNvPr>
          <p:cNvSpPr>
            <a:spLocks noChangeArrowheads="1" noTextEdit="1"/>
          </p:cNvSpPr>
          <p:nvPr>
            <p:ph type="sldImg"/>
          </p:nvPr>
        </p:nvSpPr>
        <p:spPr>
          <a:xfrm>
            <a:off x="1143000" y="685800"/>
            <a:ext cx="4572000" cy="3429000"/>
          </a:xfrm>
          <a:solidFill>
            <a:srgbClr val="FFFFFF"/>
          </a:solidFill>
          <a:ln/>
        </p:spPr>
      </p:sp>
      <p:sp>
        <p:nvSpPr>
          <p:cNvPr id="88068" name="Rectangle 2">
            <a:extLst>
              <a:ext uri="{FF2B5EF4-FFF2-40B4-BE49-F238E27FC236}">
                <a16:creationId xmlns:a16="http://schemas.microsoft.com/office/drawing/2014/main" id="{17F0381C-4257-419F-BBAC-F11BBD977C3D}"/>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AFA15DF-7498-4779-898F-5388CCD1028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732B91A-FE64-4BAB-B8A9-D46A0EB511D1}" type="slidenum">
              <a:rPr lang="cs-CZ" altLang="en-US">
                <a:solidFill>
                  <a:srgbClr val="000000"/>
                </a:solidFill>
                <a:latin typeface="Times New Roman" panose="02020603050405020304" pitchFamily="18" charset="0"/>
              </a:rPr>
              <a:pPr eaLnBrk="1" hangingPunct="1"/>
              <a:t>39</a:t>
            </a:fld>
            <a:endParaRPr lang="cs-CZ" altLang="en-US">
              <a:solidFill>
                <a:srgbClr val="000000"/>
              </a:solidFill>
              <a:latin typeface="Times New Roman" panose="02020603050405020304" pitchFamily="18" charset="0"/>
            </a:endParaRPr>
          </a:p>
        </p:txBody>
      </p:sp>
      <p:sp>
        <p:nvSpPr>
          <p:cNvPr id="89091" name="Rectangle 1">
            <a:extLst>
              <a:ext uri="{FF2B5EF4-FFF2-40B4-BE49-F238E27FC236}">
                <a16:creationId xmlns:a16="http://schemas.microsoft.com/office/drawing/2014/main" id="{7499AB96-AB7E-4151-AC81-9765B57AA8D1}"/>
              </a:ext>
            </a:extLst>
          </p:cNvPr>
          <p:cNvSpPr>
            <a:spLocks noChangeArrowheads="1" noTextEdit="1"/>
          </p:cNvSpPr>
          <p:nvPr>
            <p:ph type="sldImg"/>
          </p:nvPr>
        </p:nvSpPr>
        <p:spPr>
          <a:xfrm>
            <a:off x="1143000" y="685800"/>
            <a:ext cx="4572000" cy="3429000"/>
          </a:xfrm>
          <a:solidFill>
            <a:srgbClr val="FFFFFF"/>
          </a:solidFill>
          <a:ln/>
        </p:spPr>
      </p:sp>
      <p:sp>
        <p:nvSpPr>
          <p:cNvPr id="89092" name="Rectangle 2">
            <a:extLst>
              <a:ext uri="{FF2B5EF4-FFF2-40B4-BE49-F238E27FC236}">
                <a16:creationId xmlns:a16="http://schemas.microsoft.com/office/drawing/2014/main" id="{C8A9212A-C669-4A4D-A204-A00F74B3FE0C}"/>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7CB5037-0F38-4A0B-A277-6B01EC102E3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F2BDE3E3-473F-407A-84D6-44B14145BFAC}" type="slidenum">
              <a:rPr lang="cs-CZ" altLang="en-US">
                <a:solidFill>
                  <a:srgbClr val="000000"/>
                </a:solidFill>
                <a:latin typeface="Times New Roman" panose="02020603050405020304" pitchFamily="18" charset="0"/>
              </a:rPr>
              <a:pPr eaLnBrk="1" hangingPunct="1"/>
              <a:t>40</a:t>
            </a:fld>
            <a:endParaRPr lang="cs-CZ" altLang="en-US">
              <a:solidFill>
                <a:srgbClr val="000000"/>
              </a:solidFill>
              <a:latin typeface="Times New Roman" panose="02020603050405020304" pitchFamily="18" charset="0"/>
            </a:endParaRPr>
          </a:p>
        </p:txBody>
      </p:sp>
      <p:sp>
        <p:nvSpPr>
          <p:cNvPr id="90115" name="Text Box 1">
            <a:extLst>
              <a:ext uri="{FF2B5EF4-FFF2-40B4-BE49-F238E27FC236}">
                <a16:creationId xmlns:a16="http://schemas.microsoft.com/office/drawing/2014/main" id="{FE1805F7-7F47-47BD-B285-7B6C66D3D5D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CF1093CA-90A7-4185-8F71-D8EF354C7375}" type="slidenum">
              <a:rPr lang="cs-CZ" altLang="en-US" sz="1200">
                <a:solidFill>
                  <a:srgbClr val="000000"/>
                </a:solidFill>
              </a:rPr>
              <a:pPr algn="r" eaLnBrk="1" hangingPunct="1">
                <a:buClrTx/>
                <a:buFontTx/>
                <a:buNone/>
              </a:pPr>
              <a:t>40</a:t>
            </a:fld>
            <a:endParaRPr lang="cs-CZ" altLang="en-US" sz="1200">
              <a:solidFill>
                <a:srgbClr val="000000"/>
              </a:solidFill>
            </a:endParaRPr>
          </a:p>
        </p:txBody>
      </p:sp>
      <p:sp>
        <p:nvSpPr>
          <p:cNvPr id="90116" name="Rectangle 2">
            <a:extLst>
              <a:ext uri="{FF2B5EF4-FFF2-40B4-BE49-F238E27FC236}">
                <a16:creationId xmlns:a16="http://schemas.microsoft.com/office/drawing/2014/main" id="{81DBD796-73BF-45A9-B911-574B14055C93}"/>
              </a:ext>
            </a:extLst>
          </p:cNvPr>
          <p:cNvSpPr>
            <a:spLocks noChangeArrowheads="1" noTextEdit="1"/>
          </p:cNvSpPr>
          <p:nvPr>
            <p:ph type="sldImg"/>
          </p:nvPr>
        </p:nvSpPr>
        <p:spPr>
          <a:xfrm>
            <a:off x="1143000" y="685800"/>
            <a:ext cx="4572000" cy="3429000"/>
          </a:xfrm>
          <a:solidFill>
            <a:srgbClr val="FFFFFF"/>
          </a:solidFill>
          <a:ln/>
        </p:spPr>
      </p:sp>
      <p:sp>
        <p:nvSpPr>
          <p:cNvPr id="90117" name="Rectangle 3">
            <a:extLst>
              <a:ext uri="{FF2B5EF4-FFF2-40B4-BE49-F238E27FC236}">
                <a16:creationId xmlns:a16="http://schemas.microsoft.com/office/drawing/2014/main" id="{8E569A90-808D-4A1C-BCF3-B57E024F92A6}"/>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tLang="en-US">
              <a:latin typeface="Arial" panose="020B0604020202020204" pitchFamily="34" charset="0"/>
              <a:ea typeface="Microsoft YaHei"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A3E3706-062E-4035-8F42-D00D18A7995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148EBFA0-C396-4FAC-BF2B-3BA1D1C8EAA4}" type="slidenum">
              <a:rPr lang="cs-CZ" altLang="en-US">
                <a:solidFill>
                  <a:srgbClr val="000000"/>
                </a:solidFill>
                <a:latin typeface="Times New Roman" panose="02020603050405020304" pitchFamily="18" charset="0"/>
              </a:rPr>
              <a:pPr eaLnBrk="1" hangingPunct="1"/>
              <a:t>41</a:t>
            </a:fld>
            <a:endParaRPr lang="cs-CZ" altLang="en-US">
              <a:solidFill>
                <a:srgbClr val="000000"/>
              </a:solidFill>
              <a:latin typeface="Times New Roman" panose="02020603050405020304" pitchFamily="18" charset="0"/>
            </a:endParaRPr>
          </a:p>
        </p:txBody>
      </p:sp>
      <p:sp>
        <p:nvSpPr>
          <p:cNvPr id="91139" name="Rectangle 1">
            <a:extLst>
              <a:ext uri="{FF2B5EF4-FFF2-40B4-BE49-F238E27FC236}">
                <a16:creationId xmlns:a16="http://schemas.microsoft.com/office/drawing/2014/main" id="{A29D7DC3-12C0-49DF-9DF1-D837FA6A1A6B}"/>
              </a:ext>
            </a:extLst>
          </p:cNvPr>
          <p:cNvSpPr>
            <a:spLocks noChangeArrowheads="1" noTextEdit="1"/>
          </p:cNvSpPr>
          <p:nvPr>
            <p:ph type="sldImg"/>
          </p:nvPr>
        </p:nvSpPr>
        <p:spPr>
          <a:xfrm>
            <a:off x="1143000" y="685800"/>
            <a:ext cx="4572000" cy="3429000"/>
          </a:xfrm>
          <a:solidFill>
            <a:srgbClr val="FFFFFF"/>
          </a:solidFill>
          <a:ln/>
        </p:spPr>
      </p:sp>
      <p:sp>
        <p:nvSpPr>
          <p:cNvPr id="91140" name="Rectangle 2">
            <a:extLst>
              <a:ext uri="{FF2B5EF4-FFF2-40B4-BE49-F238E27FC236}">
                <a16:creationId xmlns:a16="http://schemas.microsoft.com/office/drawing/2014/main" id="{1470052F-0A9E-4F24-9BCE-2AE72EDD0251}"/>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AB610E9-B4BB-4301-BD9B-DC9DF639C78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B848C59-1601-4295-847B-5A1BF7B26628}" type="slidenum">
              <a:rPr lang="cs-CZ" altLang="en-US">
                <a:solidFill>
                  <a:srgbClr val="000000"/>
                </a:solidFill>
                <a:latin typeface="Times New Roman" panose="02020603050405020304" pitchFamily="18" charset="0"/>
              </a:rPr>
              <a:pPr eaLnBrk="1" hangingPunct="1"/>
              <a:t>5</a:t>
            </a:fld>
            <a:endParaRPr lang="cs-CZ" altLang="en-US">
              <a:solidFill>
                <a:srgbClr val="000000"/>
              </a:solidFill>
              <a:latin typeface="Times New Roman" panose="02020603050405020304" pitchFamily="18" charset="0"/>
            </a:endParaRPr>
          </a:p>
        </p:txBody>
      </p:sp>
      <p:sp>
        <p:nvSpPr>
          <p:cNvPr id="55299" name="Rectangle 1">
            <a:extLst>
              <a:ext uri="{FF2B5EF4-FFF2-40B4-BE49-F238E27FC236}">
                <a16:creationId xmlns:a16="http://schemas.microsoft.com/office/drawing/2014/main" id="{1C73EB2E-8305-4DA5-8768-9725E39B0E9D}"/>
              </a:ext>
            </a:extLst>
          </p:cNvPr>
          <p:cNvSpPr>
            <a:spLocks noChangeArrowheads="1" noTextEdit="1"/>
          </p:cNvSpPr>
          <p:nvPr>
            <p:ph type="sldImg"/>
          </p:nvPr>
        </p:nvSpPr>
        <p:spPr>
          <a:xfrm>
            <a:off x="1143000" y="685800"/>
            <a:ext cx="4572000" cy="3429000"/>
          </a:xfrm>
          <a:solidFill>
            <a:srgbClr val="FFFFFF"/>
          </a:solidFill>
          <a:ln/>
        </p:spPr>
      </p:sp>
      <p:sp>
        <p:nvSpPr>
          <p:cNvPr id="55300" name="Rectangle 2">
            <a:extLst>
              <a:ext uri="{FF2B5EF4-FFF2-40B4-BE49-F238E27FC236}">
                <a16:creationId xmlns:a16="http://schemas.microsoft.com/office/drawing/2014/main" id="{A0BD1E81-B88F-4BC6-9AA4-2C6DD775178C}"/>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E15E9E8-9389-469E-98DC-7F84C27E70F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1B4DC874-03D0-4BE3-867D-49E0080E77B0}" type="slidenum">
              <a:rPr lang="cs-CZ" altLang="en-US">
                <a:solidFill>
                  <a:srgbClr val="000000"/>
                </a:solidFill>
                <a:latin typeface="Times New Roman" panose="02020603050405020304" pitchFamily="18" charset="0"/>
              </a:rPr>
              <a:pPr eaLnBrk="1" hangingPunct="1"/>
              <a:t>42</a:t>
            </a:fld>
            <a:endParaRPr lang="cs-CZ" altLang="en-US">
              <a:solidFill>
                <a:srgbClr val="000000"/>
              </a:solidFill>
              <a:latin typeface="Times New Roman" panose="02020603050405020304" pitchFamily="18" charset="0"/>
            </a:endParaRPr>
          </a:p>
        </p:txBody>
      </p:sp>
      <p:sp>
        <p:nvSpPr>
          <p:cNvPr id="92163" name="Rectangle 1">
            <a:extLst>
              <a:ext uri="{FF2B5EF4-FFF2-40B4-BE49-F238E27FC236}">
                <a16:creationId xmlns:a16="http://schemas.microsoft.com/office/drawing/2014/main" id="{98316104-CF46-4AB1-9DD2-8C7BC75791BD}"/>
              </a:ext>
            </a:extLst>
          </p:cNvPr>
          <p:cNvSpPr>
            <a:spLocks noChangeArrowheads="1" noTextEdit="1"/>
          </p:cNvSpPr>
          <p:nvPr>
            <p:ph type="sldImg"/>
          </p:nvPr>
        </p:nvSpPr>
        <p:spPr>
          <a:xfrm>
            <a:off x="1143000" y="685800"/>
            <a:ext cx="4572000" cy="3429000"/>
          </a:xfrm>
          <a:solidFill>
            <a:srgbClr val="FFFFFF"/>
          </a:solidFill>
          <a:ln/>
        </p:spPr>
      </p:sp>
      <p:sp>
        <p:nvSpPr>
          <p:cNvPr id="92164" name="Rectangle 2">
            <a:extLst>
              <a:ext uri="{FF2B5EF4-FFF2-40B4-BE49-F238E27FC236}">
                <a16:creationId xmlns:a16="http://schemas.microsoft.com/office/drawing/2014/main" id="{7479D3E0-D3AE-4C93-A714-61E61360E387}"/>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ED27F156-9577-4901-AC35-F36A4E30060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04E98E20-AF3B-4BC1-93C0-949A7D63AA64}" type="slidenum">
              <a:rPr lang="cs-CZ" altLang="en-US">
                <a:solidFill>
                  <a:srgbClr val="000000"/>
                </a:solidFill>
                <a:latin typeface="Times New Roman" panose="02020603050405020304" pitchFamily="18" charset="0"/>
              </a:rPr>
              <a:pPr eaLnBrk="1" hangingPunct="1"/>
              <a:t>43</a:t>
            </a:fld>
            <a:endParaRPr lang="cs-CZ" altLang="en-US">
              <a:solidFill>
                <a:srgbClr val="000000"/>
              </a:solidFill>
              <a:latin typeface="Times New Roman" panose="02020603050405020304" pitchFamily="18" charset="0"/>
            </a:endParaRPr>
          </a:p>
        </p:txBody>
      </p:sp>
      <p:sp>
        <p:nvSpPr>
          <p:cNvPr id="93187" name="Rectangle 1">
            <a:extLst>
              <a:ext uri="{FF2B5EF4-FFF2-40B4-BE49-F238E27FC236}">
                <a16:creationId xmlns:a16="http://schemas.microsoft.com/office/drawing/2014/main" id="{02793BFE-55EF-46AE-AD76-8ED616C5521E}"/>
              </a:ext>
            </a:extLst>
          </p:cNvPr>
          <p:cNvSpPr>
            <a:spLocks noChangeArrowheads="1" noTextEdit="1"/>
          </p:cNvSpPr>
          <p:nvPr>
            <p:ph type="sldImg"/>
          </p:nvPr>
        </p:nvSpPr>
        <p:spPr>
          <a:xfrm>
            <a:off x="1143000" y="685800"/>
            <a:ext cx="4572000" cy="3429000"/>
          </a:xfrm>
          <a:solidFill>
            <a:srgbClr val="FFFFFF"/>
          </a:solidFill>
          <a:ln/>
        </p:spPr>
      </p:sp>
      <p:sp>
        <p:nvSpPr>
          <p:cNvPr id="93188" name="Rectangle 2">
            <a:extLst>
              <a:ext uri="{FF2B5EF4-FFF2-40B4-BE49-F238E27FC236}">
                <a16:creationId xmlns:a16="http://schemas.microsoft.com/office/drawing/2014/main" id="{BEA453E7-2FC9-47E9-9B71-ED721F7F5815}"/>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0089A20-3802-43E2-9950-EC5FC4757C5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2D6FAC6-B44E-4A9F-BA9B-C8FE02758490}" type="slidenum">
              <a:rPr lang="cs-CZ" altLang="en-US">
                <a:solidFill>
                  <a:srgbClr val="000000"/>
                </a:solidFill>
                <a:latin typeface="Times New Roman" panose="02020603050405020304" pitchFamily="18" charset="0"/>
              </a:rPr>
              <a:pPr eaLnBrk="1" hangingPunct="1"/>
              <a:t>44</a:t>
            </a:fld>
            <a:endParaRPr lang="cs-CZ" altLang="en-US">
              <a:solidFill>
                <a:srgbClr val="000000"/>
              </a:solidFill>
              <a:latin typeface="Times New Roman" panose="02020603050405020304" pitchFamily="18" charset="0"/>
            </a:endParaRPr>
          </a:p>
        </p:txBody>
      </p:sp>
      <p:sp>
        <p:nvSpPr>
          <p:cNvPr id="94211" name="Rectangle 1">
            <a:extLst>
              <a:ext uri="{FF2B5EF4-FFF2-40B4-BE49-F238E27FC236}">
                <a16:creationId xmlns:a16="http://schemas.microsoft.com/office/drawing/2014/main" id="{C6403348-A5C8-4D60-9B5E-7CEFC8639B54}"/>
              </a:ext>
            </a:extLst>
          </p:cNvPr>
          <p:cNvSpPr>
            <a:spLocks noChangeArrowheads="1" noTextEdit="1"/>
          </p:cNvSpPr>
          <p:nvPr>
            <p:ph type="sldImg"/>
          </p:nvPr>
        </p:nvSpPr>
        <p:spPr>
          <a:xfrm>
            <a:off x="1143000" y="685800"/>
            <a:ext cx="4572000" cy="3429000"/>
          </a:xfrm>
          <a:solidFill>
            <a:srgbClr val="FFFFFF"/>
          </a:solidFill>
          <a:ln/>
        </p:spPr>
      </p:sp>
      <p:sp>
        <p:nvSpPr>
          <p:cNvPr id="94212" name="Rectangle 2">
            <a:extLst>
              <a:ext uri="{FF2B5EF4-FFF2-40B4-BE49-F238E27FC236}">
                <a16:creationId xmlns:a16="http://schemas.microsoft.com/office/drawing/2014/main" id="{37AC0814-9BAA-421E-BFDE-79C80701B7B7}"/>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E9703DA-E499-4344-88D1-3BEB8C4D154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24376D4-5E19-4189-8A4F-8E2D3612EFB7}" type="slidenum">
              <a:rPr lang="cs-CZ" altLang="en-US">
                <a:solidFill>
                  <a:srgbClr val="000000"/>
                </a:solidFill>
                <a:latin typeface="Times New Roman" panose="02020603050405020304" pitchFamily="18" charset="0"/>
              </a:rPr>
              <a:pPr eaLnBrk="1" hangingPunct="1"/>
              <a:t>6</a:t>
            </a:fld>
            <a:endParaRPr lang="cs-CZ" altLang="en-US">
              <a:solidFill>
                <a:srgbClr val="000000"/>
              </a:solidFill>
              <a:latin typeface="Times New Roman" panose="02020603050405020304" pitchFamily="18" charset="0"/>
            </a:endParaRPr>
          </a:p>
        </p:txBody>
      </p:sp>
      <p:sp>
        <p:nvSpPr>
          <p:cNvPr id="56323" name="Rectangle 1">
            <a:extLst>
              <a:ext uri="{FF2B5EF4-FFF2-40B4-BE49-F238E27FC236}">
                <a16:creationId xmlns:a16="http://schemas.microsoft.com/office/drawing/2014/main" id="{691A6ADF-0137-4E95-AE9D-9E360DD2BDB6}"/>
              </a:ext>
            </a:extLst>
          </p:cNvPr>
          <p:cNvSpPr>
            <a:spLocks noChangeArrowheads="1" noTextEdit="1"/>
          </p:cNvSpPr>
          <p:nvPr>
            <p:ph type="sldImg"/>
          </p:nvPr>
        </p:nvSpPr>
        <p:spPr>
          <a:xfrm>
            <a:off x="1143000" y="685800"/>
            <a:ext cx="4572000" cy="3429000"/>
          </a:xfrm>
          <a:solidFill>
            <a:srgbClr val="FFFFFF"/>
          </a:solidFill>
          <a:ln/>
        </p:spPr>
      </p:sp>
      <p:sp>
        <p:nvSpPr>
          <p:cNvPr id="56324" name="Rectangle 2">
            <a:extLst>
              <a:ext uri="{FF2B5EF4-FFF2-40B4-BE49-F238E27FC236}">
                <a16:creationId xmlns:a16="http://schemas.microsoft.com/office/drawing/2014/main" id="{F28E954B-0A08-4ADB-8613-FDCF6A7FCDBB}"/>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B3C34BB-3E06-4FCC-8AE3-FA187198922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E7B65C9-5079-42A3-924D-558EE5DD85BB}" type="slidenum">
              <a:rPr lang="cs-CZ" altLang="en-US">
                <a:solidFill>
                  <a:srgbClr val="000000"/>
                </a:solidFill>
                <a:latin typeface="Times New Roman" panose="02020603050405020304" pitchFamily="18" charset="0"/>
              </a:rPr>
              <a:pPr eaLnBrk="1" hangingPunct="1"/>
              <a:t>7</a:t>
            </a:fld>
            <a:endParaRPr lang="cs-CZ" altLang="en-US">
              <a:solidFill>
                <a:srgbClr val="000000"/>
              </a:solidFill>
              <a:latin typeface="Times New Roman" panose="02020603050405020304" pitchFamily="18" charset="0"/>
            </a:endParaRPr>
          </a:p>
        </p:txBody>
      </p:sp>
      <p:sp>
        <p:nvSpPr>
          <p:cNvPr id="57347" name="Rectangle 1">
            <a:extLst>
              <a:ext uri="{FF2B5EF4-FFF2-40B4-BE49-F238E27FC236}">
                <a16:creationId xmlns:a16="http://schemas.microsoft.com/office/drawing/2014/main" id="{969A80FD-C59F-460C-A9B0-5CF1E46F3FFF}"/>
              </a:ext>
            </a:extLst>
          </p:cNvPr>
          <p:cNvSpPr>
            <a:spLocks noChangeArrowheads="1" noTextEdit="1"/>
          </p:cNvSpPr>
          <p:nvPr>
            <p:ph type="sldImg"/>
          </p:nvPr>
        </p:nvSpPr>
        <p:spPr>
          <a:xfrm>
            <a:off x="1143000" y="685800"/>
            <a:ext cx="4572000" cy="3429000"/>
          </a:xfrm>
          <a:solidFill>
            <a:srgbClr val="FFFFFF"/>
          </a:solidFill>
          <a:ln/>
        </p:spPr>
      </p:sp>
      <p:sp>
        <p:nvSpPr>
          <p:cNvPr id="57348" name="Rectangle 2">
            <a:extLst>
              <a:ext uri="{FF2B5EF4-FFF2-40B4-BE49-F238E27FC236}">
                <a16:creationId xmlns:a16="http://schemas.microsoft.com/office/drawing/2014/main" id="{F8E9E846-28A5-46F3-8AD4-727B375F7935}"/>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0986130-12C1-4030-BA78-0BE81D1ABA1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943E0EA0-20DB-46C5-924E-D83879CB7A10}" type="slidenum">
              <a:rPr lang="cs-CZ" altLang="en-US">
                <a:solidFill>
                  <a:srgbClr val="000000"/>
                </a:solidFill>
                <a:latin typeface="Times New Roman" panose="02020603050405020304" pitchFamily="18" charset="0"/>
              </a:rPr>
              <a:pPr eaLnBrk="1" hangingPunct="1"/>
              <a:t>8</a:t>
            </a:fld>
            <a:endParaRPr lang="cs-CZ" altLang="en-US">
              <a:solidFill>
                <a:srgbClr val="000000"/>
              </a:solidFill>
              <a:latin typeface="Times New Roman" panose="02020603050405020304" pitchFamily="18" charset="0"/>
            </a:endParaRPr>
          </a:p>
        </p:txBody>
      </p:sp>
      <p:sp>
        <p:nvSpPr>
          <p:cNvPr id="58371" name="Rectangle 1">
            <a:extLst>
              <a:ext uri="{FF2B5EF4-FFF2-40B4-BE49-F238E27FC236}">
                <a16:creationId xmlns:a16="http://schemas.microsoft.com/office/drawing/2014/main" id="{6773E2AF-9D08-4384-BC86-29F8AD028E14}"/>
              </a:ext>
            </a:extLst>
          </p:cNvPr>
          <p:cNvSpPr>
            <a:spLocks noChangeArrowheads="1" noTextEdit="1"/>
          </p:cNvSpPr>
          <p:nvPr>
            <p:ph type="sldImg"/>
          </p:nvPr>
        </p:nvSpPr>
        <p:spPr>
          <a:xfrm>
            <a:off x="1143000" y="685800"/>
            <a:ext cx="4572000" cy="3429000"/>
          </a:xfrm>
          <a:solidFill>
            <a:srgbClr val="FFFFFF"/>
          </a:solidFill>
          <a:ln/>
        </p:spPr>
      </p:sp>
      <p:sp>
        <p:nvSpPr>
          <p:cNvPr id="58372" name="Rectangle 2">
            <a:extLst>
              <a:ext uri="{FF2B5EF4-FFF2-40B4-BE49-F238E27FC236}">
                <a16:creationId xmlns:a16="http://schemas.microsoft.com/office/drawing/2014/main" id="{3068B342-3173-4E87-9F21-6ABEBAC9CEB7}"/>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C6C3A34-5B31-4F04-98CC-DFD0FCCE7BB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12D7C553-376A-4331-A4E0-3892ED4315EE}" type="slidenum">
              <a:rPr lang="cs-CZ" altLang="en-US">
                <a:solidFill>
                  <a:srgbClr val="000000"/>
                </a:solidFill>
                <a:latin typeface="Times New Roman" panose="02020603050405020304" pitchFamily="18" charset="0"/>
              </a:rPr>
              <a:pPr eaLnBrk="1" hangingPunct="1"/>
              <a:t>9</a:t>
            </a:fld>
            <a:endParaRPr lang="cs-CZ" altLang="en-US">
              <a:solidFill>
                <a:srgbClr val="000000"/>
              </a:solidFill>
              <a:latin typeface="Times New Roman" panose="02020603050405020304" pitchFamily="18" charset="0"/>
            </a:endParaRPr>
          </a:p>
        </p:txBody>
      </p:sp>
      <p:sp>
        <p:nvSpPr>
          <p:cNvPr id="59395" name="Rectangle 1">
            <a:extLst>
              <a:ext uri="{FF2B5EF4-FFF2-40B4-BE49-F238E27FC236}">
                <a16:creationId xmlns:a16="http://schemas.microsoft.com/office/drawing/2014/main" id="{D6C37735-F063-4D29-B082-3D7B57FEE69E}"/>
              </a:ext>
            </a:extLst>
          </p:cNvPr>
          <p:cNvSpPr>
            <a:spLocks noChangeArrowheads="1" noTextEdit="1"/>
          </p:cNvSpPr>
          <p:nvPr>
            <p:ph type="sldImg"/>
          </p:nvPr>
        </p:nvSpPr>
        <p:spPr>
          <a:xfrm>
            <a:off x="1143000" y="685800"/>
            <a:ext cx="4572000" cy="3429000"/>
          </a:xfrm>
          <a:solidFill>
            <a:srgbClr val="FFFFFF"/>
          </a:solidFill>
          <a:ln/>
        </p:spPr>
      </p:sp>
      <p:sp>
        <p:nvSpPr>
          <p:cNvPr id="59396" name="Rectangle 2">
            <a:extLst>
              <a:ext uri="{FF2B5EF4-FFF2-40B4-BE49-F238E27FC236}">
                <a16:creationId xmlns:a16="http://schemas.microsoft.com/office/drawing/2014/main" id="{3DA49456-9D1B-4EC9-917F-622CD90235DF}"/>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A01EAA2-9C51-4B86-B295-734AF8EF96D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9060B947-4F4B-477E-89BD-6F8F56F56E93}" type="slidenum">
              <a:rPr lang="cs-CZ" altLang="en-US">
                <a:solidFill>
                  <a:srgbClr val="000000"/>
                </a:solidFill>
                <a:latin typeface="Times New Roman" panose="02020603050405020304" pitchFamily="18" charset="0"/>
              </a:rPr>
              <a:pPr eaLnBrk="1" hangingPunct="1"/>
              <a:t>10</a:t>
            </a:fld>
            <a:endParaRPr lang="cs-CZ" altLang="en-US">
              <a:solidFill>
                <a:srgbClr val="000000"/>
              </a:solidFill>
              <a:latin typeface="Times New Roman" panose="02020603050405020304" pitchFamily="18" charset="0"/>
            </a:endParaRPr>
          </a:p>
        </p:txBody>
      </p:sp>
      <p:sp>
        <p:nvSpPr>
          <p:cNvPr id="60419" name="Rectangle 1">
            <a:extLst>
              <a:ext uri="{FF2B5EF4-FFF2-40B4-BE49-F238E27FC236}">
                <a16:creationId xmlns:a16="http://schemas.microsoft.com/office/drawing/2014/main" id="{F341D2B6-CD7B-478C-8428-FCB969625EE0}"/>
              </a:ext>
            </a:extLst>
          </p:cNvPr>
          <p:cNvSpPr>
            <a:spLocks noChangeArrowheads="1" noTextEdit="1"/>
          </p:cNvSpPr>
          <p:nvPr>
            <p:ph type="sldImg"/>
          </p:nvPr>
        </p:nvSpPr>
        <p:spPr>
          <a:xfrm>
            <a:off x="1143000" y="685800"/>
            <a:ext cx="4572000" cy="3429000"/>
          </a:xfrm>
          <a:solidFill>
            <a:srgbClr val="FFFFFF"/>
          </a:solidFill>
          <a:ln/>
        </p:spPr>
      </p:sp>
      <p:sp>
        <p:nvSpPr>
          <p:cNvPr id="60420" name="Rectangle 2">
            <a:extLst>
              <a:ext uri="{FF2B5EF4-FFF2-40B4-BE49-F238E27FC236}">
                <a16:creationId xmlns:a16="http://schemas.microsoft.com/office/drawing/2014/main" id="{2B7A6D05-1899-4F54-B855-BF3DD7496551}"/>
              </a:ext>
            </a:extLst>
          </p:cNvPr>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8">
            <a:extLst>
              <a:ext uri="{FF2B5EF4-FFF2-40B4-BE49-F238E27FC236}">
                <a16:creationId xmlns:a16="http://schemas.microsoft.com/office/drawing/2014/main" id="{E3FCCF5F-D71F-4879-835A-8B74BD2D17BA}"/>
              </a:ext>
            </a:extLst>
          </p:cNvPr>
          <p:cNvSpPr>
            <a:spLocks noGrp="1" noChangeArrowheads="1"/>
          </p:cNvSpPr>
          <p:nvPr>
            <p:ph type="sldNum" idx="10"/>
          </p:nvPr>
        </p:nvSpPr>
        <p:spPr>
          <a:ln/>
        </p:spPr>
        <p:txBody>
          <a:bodyPr/>
          <a:lstStyle>
            <a:lvl1pPr>
              <a:defRPr/>
            </a:lvl1pPr>
          </a:lstStyle>
          <a:p>
            <a:fld id="{1C35E613-B53E-4504-989B-61675231695B}" type="slidenum">
              <a:rPr lang="cs-CZ" altLang="en-US"/>
              <a:pPr/>
              <a:t>‹#›</a:t>
            </a:fld>
            <a:endParaRPr lang="cs-CZ" altLang="en-US"/>
          </a:p>
        </p:txBody>
      </p:sp>
    </p:spTree>
    <p:extLst>
      <p:ext uri="{BB962C8B-B14F-4D97-AF65-F5344CB8AC3E}">
        <p14:creationId xmlns:p14="http://schemas.microsoft.com/office/powerpoint/2010/main" val="146206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52BAFE39-65BB-4239-AE6C-8DC11CC7EE45}"/>
              </a:ext>
            </a:extLst>
          </p:cNvPr>
          <p:cNvSpPr>
            <a:spLocks noGrp="1" noChangeArrowheads="1"/>
          </p:cNvSpPr>
          <p:nvPr>
            <p:ph type="sldNum" idx="10"/>
          </p:nvPr>
        </p:nvSpPr>
        <p:spPr>
          <a:ln/>
        </p:spPr>
        <p:txBody>
          <a:bodyPr/>
          <a:lstStyle>
            <a:lvl1pPr>
              <a:defRPr/>
            </a:lvl1pPr>
          </a:lstStyle>
          <a:p>
            <a:fld id="{52FCC40C-2D8C-470C-89B3-9B24038E2FD6}" type="slidenum">
              <a:rPr lang="cs-CZ" altLang="en-US"/>
              <a:pPr/>
              <a:t>‹#›</a:t>
            </a:fld>
            <a:endParaRPr lang="cs-CZ" altLang="en-US"/>
          </a:p>
        </p:txBody>
      </p:sp>
    </p:spTree>
    <p:extLst>
      <p:ext uri="{BB962C8B-B14F-4D97-AF65-F5344CB8AC3E}">
        <p14:creationId xmlns:p14="http://schemas.microsoft.com/office/powerpoint/2010/main" val="186615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7E8157BC-8FE3-4025-8664-8770ED516082}"/>
              </a:ext>
            </a:extLst>
          </p:cNvPr>
          <p:cNvSpPr>
            <a:spLocks noGrp="1" noChangeArrowheads="1"/>
          </p:cNvSpPr>
          <p:nvPr>
            <p:ph type="sldNum" idx="10"/>
          </p:nvPr>
        </p:nvSpPr>
        <p:spPr>
          <a:ln/>
        </p:spPr>
        <p:txBody>
          <a:bodyPr/>
          <a:lstStyle>
            <a:lvl1pPr>
              <a:defRPr/>
            </a:lvl1pPr>
          </a:lstStyle>
          <a:p>
            <a:fld id="{0E11F328-A627-4492-BA68-472BDA57809B}" type="slidenum">
              <a:rPr lang="cs-CZ" altLang="en-US"/>
              <a:pPr/>
              <a:t>‹#›</a:t>
            </a:fld>
            <a:endParaRPr lang="cs-CZ" altLang="en-US"/>
          </a:p>
        </p:txBody>
      </p:sp>
    </p:spTree>
    <p:extLst>
      <p:ext uri="{BB962C8B-B14F-4D97-AF65-F5344CB8AC3E}">
        <p14:creationId xmlns:p14="http://schemas.microsoft.com/office/powerpoint/2010/main" val="233103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6">
            <a:extLst>
              <a:ext uri="{FF2B5EF4-FFF2-40B4-BE49-F238E27FC236}">
                <a16:creationId xmlns:a16="http://schemas.microsoft.com/office/drawing/2014/main" id="{A7C038D8-FAF9-4801-B54F-976A7A3F9CA8}"/>
              </a:ext>
            </a:extLst>
          </p:cNvPr>
          <p:cNvSpPr>
            <a:spLocks noGrp="1" noChangeArrowheads="1"/>
          </p:cNvSpPr>
          <p:nvPr>
            <p:ph type="sldNum" idx="10"/>
          </p:nvPr>
        </p:nvSpPr>
        <p:spPr>
          <a:ln/>
        </p:spPr>
        <p:txBody>
          <a:bodyPr/>
          <a:lstStyle>
            <a:lvl1pPr>
              <a:defRPr/>
            </a:lvl1pPr>
          </a:lstStyle>
          <a:p>
            <a:fld id="{7FA15C7C-13AE-4FE6-BA3F-057AE3D8C087}" type="slidenum">
              <a:rPr lang="cs-CZ" altLang="en-US"/>
              <a:pPr/>
              <a:t>‹#›</a:t>
            </a:fld>
            <a:endParaRPr lang="cs-CZ" altLang="en-US"/>
          </a:p>
        </p:txBody>
      </p:sp>
    </p:spTree>
    <p:extLst>
      <p:ext uri="{BB962C8B-B14F-4D97-AF65-F5344CB8AC3E}">
        <p14:creationId xmlns:p14="http://schemas.microsoft.com/office/powerpoint/2010/main" val="4257014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6">
            <a:extLst>
              <a:ext uri="{FF2B5EF4-FFF2-40B4-BE49-F238E27FC236}">
                <a16:creationId xmlns:a16="http://schemas.microsoft.com/office/drawing/2014/main" id="{C913A632-89D0-4F9D-BBB3-28E18278DB84}"/>
              </a:ext>
            </a:extLst>
          </p:cNvPr>
          <p:cNvSpPr>
            <a:spLocks noGrp="1" noChangeArrowheads="1"/>
          </p:cNvSpPr>
          <p:nvPr>
            <p:ph type="sldNum" idx="10"/>
          </p:nvPr>
        </p:nvSpPr>
        <p:spPr>
          <a:ln/>
        </p:spPr>
        <p:txBody>
          <a:bodyPr/>
          <a:lstStyle>
            <a:lvl1pPr>
              <a:defRPr/>
            </a:lvl1pPr>
          </a:lstStyle>
          <a:p>
            <a:fld id="{115F743D-6D11-4D95-8629-12CAA6485C6D}" type="slidenum">
              <a:rPr lang="cs-CZ" altLang="en-US"/>
              <a:pPr/>
              <a:t>‹#›</a:t>
            </a:fld>
            <a:endParaRPr lang="cs-CZ" altLang="en-US"/>
          </a:p>
        </p:txBody>
      </p:sp>
    </p:spTree>
    <p:extLst>
      <p:ext uri="{BB962C8B-B14F-4D97-AF65-F5344CB8AC3E}">
        <p14:creationId xmlns:p14="http://schemas.microsoft.com/office/powerpoint/2010/main" val="400846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6">
            <a:extLst>
              <a:ext uri="{FF2B5EF4-FFF2-40B4-BE49-F238E27FC236}">
                <a16:creationId xmlns:a16="http://schemas.microsoft.com/office/drawing/2014/main" id="{56BF5D9F-E588-4C40-B7ED-776D3E49D090}"/>
              </a:ext>
            </a:extLst>
          </p:cNvPr>
          <p:cNvSpPr>
            <a:spLocks noGrp="1" noChangeArrowheads="1"/>
          </p:cNvSpPr>
          <p:nvPr>
            <p:ph type="sldNum" idx="10"/>
          </p:nvPr>
        </p:nvSpPr>
        <p:spPr>
          <a:ln/>
        </p:spPr>
        <p:txBody>
          <a:bodyPr/>
          <a:lstStyle>
            <a:lvl1pPr>
              <a:defRPr/>
            </a:lvl1pPr>
          </a:lstStyle>
          <a:p>
            <a:fld id="{21F451FA-543E-4006-A6FE-AB6DB850A056}" type="slidenum">
              <a:rPr lang="cs-CZ" altLang="en-US"/>
              <a:pPr/>
              <a:t>‹#›</a:t>
            </a:fld>
            <a:endParaRPr lang="cs-CZ" altLang="en-US"/>
          </a:p>
        </p:txBody>
      </p:sp>
    </p:spTree>
    <p:extLst>
      <p:ext uri="{BB962C8B-B14F-4D97-AF65-F5344CB8AC3E}">
        <p14:creationId xmlns:p14="http://schemas.microsoft.com/office/powerpoint/2010/main" val="2181289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6">
            <a:extLst>
              <a:ext uri="{FF2B5EF4-FFF2-40B4-BE49-F238E27FC236}">
                <a16:creationId xmlns:a16="http://schemas.microsoft.com/office/drawing/2014/main" id="{DF7359C0-F5FB-4794-B95C-368537274A76}"/>
              </a:ext>
            </a:extLst>
          </p:cNvPr>
          <p:cNvSpPr>
            <a:spLocks noGrp="1" noChangeArrowheads="1"/>
          </p:cNvSpPr>
          <p:nvPr>
            <p:ph type="sldNum" idx="10"/>
          </p:nvPr>
        </p:nvSpPr>
        <p:spPr>
          <a:ln/>
        </p:spPr>
        <p:txBody>
          <a:bodyPr/>
          <a:lstStyle>
            <a:lvl1pPr>
              <a:defRPr/>
            </a:lvl1pPr>
          </a:lstStyle>
          <a:p>
            <a:fld id="{F8997444-462B-4B0E-B0D2-5816E105AF58}" type="slidenum">
              <a:rPr lang="cs-CZ" altLang="en-US"/>
              <a:pPr/>
              <a:t>‹#›</a:t>
            </a:fld>
            <a:endParaRPr lang="cs-CZ" altLang="en-US"/>
          </a:p>
        </p:txBody>
      </p:sp>
    </p:spTree>
    <p:extLst>
      <p:ext uri="{BB962C8B-B14F-4D97-AF65-F5344CB8AC3E}">
        <p14:creationId xmlns:p14="http://schemas.microsoft.com/office/powerpoint/2010/main" val="187597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6">
            <a:extLst>
              <a:ext uri="{FF2B5EF4-FFF2-40B4-BE49-F238E27FC236}">
                <a16:creationId xmlns:a16="http://schemas.microsoft.com/office/drawing/2014/main" id="{CC377A23-2E42-48D7-BD49-D46BFABF9471}"/>
              </a:ext>
            </a:extLst>
          </p:cNvPr>
          <p:cNvSpPr>
            <a:spLocks noGrp="1" noChangeArrowheads="1"/>
          </p:cNvSpPr>
          <p:nvPr>
            <p:ph type="sldNum" idx="10"/>
          </p:nvPr>
        </p:nvSpPr>
        <p:spPr>
          <a:ln/>
        </p:spPr>
        <p:txBody>
          <a:bodyPr/>
          <a:lstStyle>
            <a:lvl1pPr>
              <a:defRPr/>
            </a:lvl1pPr>
          </a:lstStyle>
          <a:p>
            <a:fld id="{8091FCA6-8D6E-4BC0-85E2-630F2F863D7C}" type="slidenum">
              <a:rPr lang="cs-CZ" altLang="en-US"/>
              <a:pPr/>
              <a:t>‹#›</a:t>
            </a:fld>
            <a:endParaRPr lang="cs-CZ" altLang="en-US"/>
          </a:p>
        </p:txBody>
      </p:sp>
    </p:spTree>
    <p:extLst>
      <p:ext uri="{BB962C8B-B14F-4D97-AF65-F5344CB8AC3E}">
        <p14:creationId xmlns:p14="http://schemas.microsoft.com/office/powerpoint/2010/main" val="284836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6">
            <a:extLst>
              <a:ext uri="{FF2B5EF4-FFF2-40B4-BE49-F238E27FC236}">
                <a16:creationId xmlns:a16="http://schemas.microsoft.com/office/drawing/2014/main" id="{9DC455AB-E58A-4678-BCEE-343D1FFD0C3D}"/>
              </a:ext>
            </a:extLst>
          </p:cNvPr>
          <p:cNvSpPr>
            <a:spLocks noGrp="1" noChangeArrowheads="1"/>
          </p:cNvSpPr>
          <p:nvPr>
            <p:ph type="sldNum" idx="10"/>
          </p:nvPr>
        </p:nvSpPr>
        <p:spPr>
          <a:ln/>
        </p:spPr>
        <p:txBody>
          <a:bodyPr/>
          <a:lstStyle>
            <a:lvl1pPr>
              <a:defRPr/>
            </a:lvl1pPr>
          </a:lstStyle>
          <a:p>
            <a:fld id="{A1E37DD8-D669-4C9D-A01D-7137E0E9DBE4}" type="slidenum">
              <a:rPr lang="cs-CZ" altLang="en-US"/>
              <a:pPr/>
              <a:t>‹#›</a:t>
            </a:fld>
            <a:endParaRPr lang="cs-CZ" altLang="en-US"/>
          </a:p>
        </p:txBody>
      </p:sp>
    </p:spTree>
    <p:extLst>
      <p:ext uri="{BB962C8B-B14F-4D97-AF65-F5344CB8AC3E}">
        <p14:creationId xmlns:p14="http://schemas.microsoft.com/office/powerpoint/2010/main" val="3465077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92529122-B8F3-4EF2-A281-52754CC6C8A3}"/>
              </a:ext>
            </a:extLst>
          </p:cNvPr>
          <p:cNvSpPr>
            <a:spLocks noGrp="1" noChangeArrowheads="1"/>
          </p:cNvSpPr>
          <p:nvPr>
            <p:ph type="sldNum" idx="10"/>
          </p:nvPr>
        </p:nvSpPr>
        <p:spPr>
          <a:ln/>
        </p:spPr>
        <p:txBody>
          <a:bodyPr/>
          <a:lstStyle>
            <a:lvl1pPr>
              <a:defRPr/>
            </a:lvl1pPr>
          </a:lstStyle>
          <a:p>
            <a:fld id="{8261277A-CB15-495A-8F96-49EFC7396EA0}" type="slidenum">
              <a:rPr lang="cs-CZ" altLang="en-US"/>
              <a:pPr/>
              <a:t>‹#›</a:t>
            </a:fld>
            <a:endParaRPr lang="cs-CZ" altLang="en-US"/>
          </a:p>
        </p:txBody>
      </p:sp>
    </p:spTree>
    <p:extLst>
      <p:ext uri="{BB962C8B-B14F-4D97-AF65-F5344CB8AC3E}">
        <p14:creationId xmlns:p14="http://schemas.microsoft.com/office/powerpoint/2010/main" val="10511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6">
            <a:extLst>
              <a:ext uri="{FF2B5EF4-FFF2-40B4-BE49-F238E27FC236}">
                <a16:creationId xmlns:a16="http://schemas.microsoft.com/office/drawing/2014/main" id="{99D50DD5-8E96-4D33-88D5-0AC6AF3FBBB2}"/>
              </a:ext>
            </a:extLst>
          </p:cNvPr>
          <p:cNvSpPr>
            <a:spLocks noGrp="1" noChangeArrowheads="1"/>
          </p:cNvSpPr>
          <p:nvPr>
            <p:ph type="sldNum" idx="10"/>
          </p:nvPr>
        </p:nvSpPr>
        <p:spPr>
          <a:ln/>
        </p:spPr>
        <p:txBody>
          <a:bodyPr/>
          <a:lstStyle>
            <a:lvl1pPr>
              <a:defRPr/>
            </a:lvl1pPr>
          </a:lstStyle>
          <a:p>
            <a:fld id="{E61E6270-7758-43DB-B7EC-1EAC1DE9B11F}" type="slidenum">
              <a:rPr lang="cs-CZ" altLang="en-US"/>
              <a:pPr/>
              <a:t>‹#›</a:t>
            </a:fld>
            <a:endParaRPr lang="cs-CZ" altLang="en-US"/>
          </a:p>
        </p:txBody>
      </p:sp>
    </p:spTree>
    <p:extLst>
      <p:ext uri="{BB962C8B-B14F-4D97-AF65-F5344CB8AC3E}">
        <p14:creationId xmlns:p14="http://schemas.microsoft.com/office/powerpoint/2010/main" val="260497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812F9235-8F34-4060-A57F-9A6C031A988F}"/>
              </a:ext>
            </a:extLst>
          </p:cNvPr>
          <p:cNvSpPr>
            <a:spLocks noGrp="1" noChangeArrowheads="1"/>
          </p:cNvSpPr>
          <p:nvPr>
            <p:ph type="sldNum" idx="10"/>
          </p:nvPr>
        </p:nvSpPr>
        <p:spPr>
          <a:ln/>
        </p:spPr>
        <p:txBody>
          <a:bodyPr/>
          <a:lstStyle>
            <a:lvl1pPr>
              <a:defRPr/>
            </a:lvl1pPr>
          </a:lstStyle>
          <a:p>
            <a:fld id="{B9B93EB1-92A7-46FA-B86C-B942DA779708}" type="slidenum">
              <a:rPr lang="cs-CZ" altLang="en-US"/>
              <a:pPr/>
              <a:t>‹#›</a:t>
            </a:fld>
            <a:endParaRPr lang="cs-CZ" altLang="en-US"/>
          </a:p>
        </p:txBody>
      </p:sp>
    </p:spTree>
    <p:extLst>
      <p:ext uri="{BB962C8B-B14F-4D97-AF65-F5344CB8AC3E}">
        <p14:creationId xmlns:p14="http://schemas.microsoft.com/office/powerpoint/2010/main" val="19296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6">
            <a:extLst>
              <a:ext uri="{FF2B5EF4-FFF2-40B4-BE49-F238E27FC236}">
                <a16:creationId xmlns:a16="http://schemas.microsoft.com/office/drawing/2014/main" id="{0C887748-9395-4B77-9CDF-83D3EAFA6331}"/>
              </a:ext>
            </a:extLst>
          </p:cNvPr>
          <p:cNvSpPr>
            <a:spLocks noGrp="1" noChangeArrowheads="1"/>
          </p:cNvSpPr>
          <p:nvPr>
            <p:ph type="sldNum" idx="10"/>
          </p:nvPr>
        </p:nvSpPr>
        <p:spPr>
          <a:ln/>
        </p:spPr>
        <p:txBody>
          <a:bodyPr/>
          <a:lstStyle>
            <a:lvl1pPr>
              <a:defRPr/>
            </a:lvl1pPr>
          </a:lstStyle>
          <a:p>
            <a:fld id="{3448C7C5-6ABC-4586-A1A1-6EA406DEC9F4}" type="slidenum">
              <a:rPr lang="cs-CZ" altLang="en-US"/>
              <a:pPr/>
              <a:t>‹#›</a:t>
            </a:fld>
            <a:endParaRPr lang="cs-CZ" altLang="en-US"/>
          </a:p>
        </p:txBody>
      </p:sp>
    </p:spTree>
    <p:extLst>
      <p:ext uri="{BB962C8B-B14F-4D97-AF65-F5344CB8AC3E}">
        <p14:creationId xmlns:p14="http://schemas.microsoft.com/office/powerpoint/2010/main" val="120078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6">
            <a:extLst>
              <a:ext uri="{FF2B5EF4-FFF2-40B4-BE49-F238E27FC236}">
                <a16:creationId xmlns:a16="http://schemas.microsoft.com/office/drawing/2014/main" id="{7935D97F-FA64-44CA-BA81-80A84FE0B006}"/>
              </a:ext>
            </a:extLst>
          </p:cNvPr>
          <p:cNvSpPr>
            <a:spLocks noGrp="1" noChangeArrowheads="1"/>
          </p:cNvSpPr>
          <p:nvPr>
            <p:ph type="sldNum" idx="10"/>
          </p:nvPr>
        </p:nvSpPr>
        <p:spPr>
          <a:ln/>
        </p:spPr>
        <p:txBody>
          <a:bodyPr/>
          <a:lstStyle>
            <a:lvl1pPr>
              <a:defRPr/>
            </a:lvl1pPr>
          </a:lstStyle>
          <a:p>
            <a:fld id="{BAE8D8BF-B2A3-434D-AE9B-71DE1C89D29E}" type="slidenum">
              <a:rPr lang="cs-CZ" altLang="en-US"/>
              <a:pPr/>
              <a:t>‹#›</a:t>
            </a:fld>
            <a:endParaRPr lang="cs-CZ" altLang="en-US"/>
          </a:p>
        </p:txBody>
      </p:sp>
    </p:spTree>
    <p:extLst>
      <p:ext uri="{BB962C8B-B14F-4D97-AF65-F5344CB8AC3E}">
        <p14:creationId xmlns:p14="http://schemas.microsoft.com/office/powerpoint/2010/main" val="138938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6">
            <a:extLst>
              <a:ext uri="{FF2B5EF4-FFF2-40B4-BE49-F238E27FC236}">
                <a16:creationId xmlns:a16="http://schemas.microsoft.com/office/drawing/2014/main" id="{89E32431-420F-45BF-8434-7C5D66CFA887}"/>
              </a:ext>
            </a:extLst>
          </p:cNvPr>
          <p:cNvSpPr>
            <a:spLocks noGrp="1" noChangeArrowheads="1"/>
          </p:cNvSpPr>
          <p:nvPr>
            <p:ph type="sldNum" idx="10"/>
          </p:nvPr>
        </p:nvSpPr>
        <p:spPr>
          <a:ln/>
        </p:spPr>
        <p:txBody>
          <a:bodyPr/>
          <a:lstStyle>
            <a:lvl1pPr>
              <a:defRPr/>
            </a:lvl1pPr>
          </a:lstStyle>
          <a:p>
            <a:fld id="{F5A55078-8198-4568-849B-76E0CD8E11E5}" type="slidenum">
              <a:rPr lang="cs-CZ" altLang="en-US"/>
              <a:pPr/>
              <a:t>‹#›</a:t>
            </a:fld>
            <a:endParaRPr lang="cs-CZ" altLang="en-US"/>
          </a:p>
        </p:txBody>
      </p:sp>
    </p:spTree>
    <p:extLst>
      <p:ext uri="{BB962C8B-B14F-4D97-AF65-F5344CB8AC3E}">
        <p14:creationId xmlns:p14="http://schemas.microsoft.com/office/powerpoint/2010/main" val="3043020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7">
            <a:extLst>
              <a:ext uri="{FF2B5EF4-FFF2-40B4-BE49-F238E27FC236}">
                <a16:creationId xmlns:a16="http://schemas.microsoft.com/office/drawing/2014/main" id="{E96D7805-FADC-4480-A6CE-27F2645A9694}"/>
              </a:ext>
            </a:extLst>
          </p:cNvPr>
          <p:cNvSpPr>
            <a:spLocks noGrp="1" noChangeArrowheads="1"/>
          </p:cNvSpPr>
          <p:nvPr>
            <p:ph type="sldNum" idx="10"/>
          </p:nvPr>
        </p:nvSpPr>
        <p:spPr>
          <a:ln/>
        </p:spPr>
        <p:txBody>
          <a:bodyPr/>
          <a:lstStyle>
            <a:lvl1pPr>
              <a:defRPr/>
            </a:lvl1pPr>
          </a:lstStyle>
          <a:p>
            <a:fld id="{90C7A434-567B-4471-A07A-AFD85D6E9763}" type="slidenum">
              <a:rPr lang="cs-CZ" altLang="en-US"/>
              <a:pPr/>
              <a:t>‹#›</a:t>
            </a:fld>
            <a:endParaRPr lang="cs-CZ" altLang="en-US"/>
          </a:p>
        </p:txBody>
      </p:sp>
    </p:spTree>
    <p:extLst>
      <p:ext uri="{BB962C8B-B14F-4D97-AF65-F5344CB8AC3E}">
        <p14:creationId xmlns:p14="http://schemas.microsoft.com/office/powerpoint/2010/main" val="63064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a:extLst>
              <a:ext uri="{FF2B5EF4-FFF2-40B4-BE49-F238E27FC236}">
                <a16:creationId xmlns:a16="http://schemas.microsoft.com/office/drawing/2014/main" id="{16F5E98F-E9C0-4EB1-B280-86CC94E42CBA}"/>
              </a:ext>
            </a:extLst>
          </p:cNvPr>
          <p:cNvSpPr>
            <a:spLocks noGrp="1" noChangeArrowheads="1"/>
          </p:cNvSpPr>
          <p:nvPr>
            <p:ph type="sldNum" idx="10"/>
          </p:nvPr>
        </p:nvSpPr>
        <p:spPr>
          <a:ln/>
        </p:spPr>
        <p:txBody>
          <a:bodyPr/>
          <a:lstStyle>
            <a:lvl1pPr>
              <a:defRPr/>
            </a:lvl1pPr>
          </a:lstStyle>
          <a:p>
            <a:fld id="{79AB01ED-843B-46EC-8F53-A1C64998B7FF}" type="slidenum">
              <a:rPr lang="cs-CZ" altLang="en-US"/>
              <a:pPr/>
              <a:t>‹#›</a:t>
            </a:fld>
            <a:endParaRPr lang="cs-CZ" altLang="en-US"/>
          </a:p>
        </p:txBody>
      </p:sp>
    </p:spTree>
    <p:extLst>
      <p:ext uri="{BB962C8B-B14F-4D97-AF65-F5344CB8AC3E}">
        <p14:creationId xmlns:p14="http://schemas.microsoft.com/office/powerpoint/2010/main" val="952374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7">
            <a:extLst>
              <a:ext uri="{FF2B5EF4-FFF2-40B4-BE49-F238E27FC236}">
                <a16:creationId xmlns:a16="http://schemas.microsoft.com/office/drawing/2014/main" id="{7D3DCC65-22C0-4823-9374-8F1D933A5782}"/>
              </a:ext>
            </a:extLst>
          </p:cNvPr>
          <p:cNvSpPr>
            <a:spLocks noGrp="1" noChangeArrowheads="1"/>
          </p:cNvSpPr>
          <p:nvPr>
            <p:ph type="sldNum" idx="10"/>
          </p:nvPr>
        </p:nvSpPr>
        <p:spPr>
          <a:ln/>
        </p:spPr>
        <p:txBody>
          <a:bodyPr/>
          <a:lstStyle>
            <a:lvl1pPr>
              <a:defRPr/>
            </a:lvl1pPr>
          </a:lstStyle>
          <a:p>
            <a:fld id="{6A6D1624-109E-4783-830F-3AF035B8A37C}" type="slidenum">
              <a:rPr lang="cs-CZ" altLang="en-US"/>
              <a:pPr/>
              <a:t>‹#›</a:t>
            </a:fld>
            <a:endParaRPr lang="cs-CZ" altLang="en-US"/>
          </a:p>
        </p:txBody>
      </p:sp>
    </p:spTree>
    <p:extLst>
      <p:ext uri="{BB962C8B-B14F-4D97-AF65-F5344CB8AC3E}">
        <p14:creationId xmlns:p14="http://schemas.microsoft.com/office/powerpoint/2010/main" val="642669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7">
            <a:extLst>
              <a:ext uri="{FF2B5EF4-FFF2-40B4-BE49-F238E27FC236}">
                <a16:creationId xmlns:a16="http://schemas.microsoft.com/office/drawing/2014/main" id="{020A28C5-B31E-4843-BE85-01C6C880E1A8}"/>
              </a:ext>
            </a:extLst>
          </p:cNvPr>
          <p:cNvSpPr>
            <a:spLocks noGrp="1" noChangeArrowheads="1"/>
          </p:cNvSpPr>
          <p:nvPr>
            <p:ph type="sldNum" idx="10"/>
          </p:nvPr>
        </p:nvSpPr>
        <p:spPr>
          <a:ln/>
        </p:spPr>
        <p:txBody>
          <a:bodyPr/>
          <a:lstStyle>
            <a:lvl1pPr>
              <a:defRPr/>
            </a:lvl1pPr>
          </a:lstStyle>
          <a:p>
            <a:fld id="{2F8423C6-1AB9-4A73-ABA9-FF6FF1160BF4}" type="slidenum">
              <a:rPr lang="cs-CZ" altLang="en-US"/>
              <a:pPr/>
              <a:t>‹#›</a:t>
            </a:fld>
            <a:endParaRPr lang="cs-CZ" altLang="en-US"/>
          </a:p>
        </p:txBody>
      </p:sp>
    </p:spTree>
    <p:extLst>
      <p:ext uri="{BB962C8B-B14F-4D97-AF65-F5344CB8AC3E}">
        <p14:creationId xmlns:p14="http://schemas.microsoft.com/office/powerpoint/2010/main" val="2169572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7">
            <a:extLst>
              <a:ext uri="{FF2B5EF4-FFF2-40B4-BE49-F238E27FC236}">
                <a16:creationId xmlns:a16="http://schemas.microsoft.com/office/drawing/2014/main" id="{79002C86-539A-40E4-B425-2C28A1436B57}"/>
              </a:ext>
            </a:extLst>
          </p:cNvPr>
          <p:cNvSpPr>
            <a:spLocks noGrp="1" noChangeArrowheads="1"/>
          </p:cNvSpPr>
          <p:nvPr>
            <p:ph type="sldNum" idx="10"/>
          </p:nvPr>
        </p:nvSpPr>
        <p:spPr>
          <a:ln/>
        </p:spPr>
        <p:txBody>
          <a:bodyPr/>
          <a:lstStyle>
            <a:lvl1pPr>
              <a:defRPr/>
            </a:lvl1pPr>
          </a:lstStyle>
          <a:p>
            <a:fld id="{1E4B27B6-04F7-4BFD-A142-E70CCFC8DA39}" type="slidenum">
              <a:rPr lang="cs-CZ" altLang="en-US"/>
              <a:pPr/>
              <a:t>‹#›</a:t>
            </a:fld>
            <a:endParaRPr lang="cs-CZ" altLang="en-US"/>
          </a:p>
        </p:txBody>
      </p:sp>
    </p:spTree>
    <p:extLst>
      <p:ext uri="{BB962C8B-B14F-4D97-AF65-F5344CB8AC3E}">
        <p14:creationId xmlns:p14="http://schemas.microsoft.com/office/powerpoint/2010/main" val="112946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7">
            <a:extLst>
              <a:ext uri="{FF2B5EF4-FFF2-40B4-BE49-F238E27FC236}">
                <a16:creationId xmlns:a16="http://schemas.microsoft.com/office/drawing/2014/main" id="{AD5E5BAD-66C1-496D-9335-CA03635C5B89}"/>
              </a:ext>
            </a:extLst>
          </p:cNvPr>
          <p:cNvSpPr>
            <a:spLocks noGrp="1" noChangeArrowheads="1"/>
          </p:cNvSpPr>
          <p:nvPr>
            <p:ph type="sldNum" idx="10"/>
          </p:nvPr>
        </p:nvSpPr>
        <p:spPr>
          <a:ln/>
        </p:spPr>
        <p:txBody>
          <a:bodyPr/>
          <a:lstStyle>
            <a:lvl1pPr>
              <a:defRPr/>
            </a:lvl1pPr>
          </a:lstStyle>
          <a:p>
            <a:fld id="{25FABAD0-6B59-4B25-9A6F-93F12641C442}" type="slidenum">
              <a:rPr lang="cs-CZ" altLang="en-US"/>
              <a:pPr/>
              <a:t>‹#›</a:t>
            </a:fld>
            <a:endParaRPr lang="cs-CZ" altLang="en-US"/>
          </a:p>
        </p:txBody>
      </p:sp>
    </p:spTree>
    <p:extLst>
      <p:ext uri="{BB962C8B-B14F-4D97-AF65-F5344CB8AC3E}">
        <p14:creationId xmlns:p14="http://schemas.microsoft.com/office/powerpoint/2010/main" val="3717125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2AC56E3-9C97-4E73-B121-054C03AC21EE}"/>
              </a:ext>
            </a:extLst>
          </p:cNvPr>
          <p:cNvSpPr>
            <a:spLocks noGrp="1" noChangeArrowheads="1"/>
          </p:cNvSpPr>
          <p:nvPr>
            <p:ph type="sldNum" idx="10"/>
          </p:nvPr>
        </p:nvSpPr>
        <p:spPr>
          <a:ln/>
        </p:spPr>
        <p:txBody>
          <a:bodyPr/>
          <a:lstStyle>
            <a:lvl1pPr>
              <a:defRPr/>
            </a:lvl1pPr>
          </a:lstStyle>
          <a:p>
            <a:fld id="{80815C42-B2F1-45D8-810B-06D0A88C7C49}" type="slidenum">
              <a:rPr lang="cs-CZ" altLang="en-US"/>
              <a:pPr/>
              <a:t>‹#›</a:t>
            </a:fld>
            <a:endParaRPr lang="cs-CZ" altLang="en-US"/>
          </a:p>
        </p:txBody>
      </p:sp>
    </p:spTree>
    <p:extLst>
      <p:ext uri="{BB962C8B-B14F-4D97-AF65-F5344CB8AC3E}">
        <p14:creationId xmlns:p14="http://schemas.microsoft.com/office/powerpoint/2010/main" val="78431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8">
            <a:extLst>
              <a:ext uri="{FF2B5EF4-FFF2-40B4-BE49-F238E27FC236}">
                <a16:creationId xmlns:a16="http://schemas.microsoft.com/office/drawing/2014/main" id="{EE813367-05C4-449C-BABB-545C4778D1C5}"/>
              </a:ext>
            </a:extLst>
          </p:cNvPr>
          <p:cNvSpPr>
            <a:spLocks noGrp="1" noChangeArrowheads="1"/>
          </p:cNvSpPr>
          <p:nvPr>
            <p:ph type="sldNum" idx="10"/>
          </p:nvPr>
        </p:nvSpPr>
        <p:spPr>
          <a:ln/>
        </p:spPr>
        <p:txBody>
          <a:bodyPr/>
          <a:lstStyle>
            <a:lvl1pPr>
              <a:defRPr/>
            </a:lvl1pPr>
          </a:lstStyle>
          <a:p>
            <a:fld id="{DBD62C51-FBC4-4520-8B4F-6125036EB736}" type="slidenum">
              <a:rPr lang="cs-CZ" altLang="en-US"/>
              <a:pPr/>
              <a:t>‹#›</a:t>
            </a:fld>
            <a:endParaRPr lang="cs-CZ" altLang="en-US"/>
          </a:p>
        </p:txBody>
      </p:sp>
    </p:spTree>
    <p:extLst>
      <p:ext uri="{BB962C8B-B14F-4D97-AF65-F5344CB8AC3E}">
        <p14:creationId xmlns:p14="http://schemas.microsoft.com/office/powerpoint/2010/main" val="3369687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7">
            <a:extLst>
              <a:ext uri="{FF2B5EF4-FFF2-40B4-BE49-F238E27FC236}">
                <a16:creationId xmlns:a16="http://schemas.microsoft.com/office/drawing/2014/main" id="{37BED350-EA94-4840-88CD-E52ACEA608C5}"/>
              </a:ext>
            </a:extLst>
          </p:cNvPr>
          <p:cNvSpPr>
            <a:spLocks noGrp="1" noChangeArrowheads="1"/>
          </p:cNvSpPr>
          <p:nvPr>
            <p:ph type="sldNum" idx="10"/>
          </p:nvPr>
        </p:nvSpPr>
        <p:spPr>
          <a:ln/>
        </p:spPr>
        <p:txBody>
          <a:bodyPr/>
          <a:lstStyle>
            <a:lvl1pPr>
              <a:defRPr/>
            </a:lvl1pPr>
          </a:lstStyle>
          <a:p>
            <a:fld id="{15A12DBA-5135-49AA-8BBD-705F2E9E5AD2}" type="slidenum">
              <a:rPr lang="cs-CZ" altLang="en-US"/>
              <a:pPr/>
              <a:t>‹#›</a:t>
            </a:fld>
            <a:endParaRPr lang="cs-CZ" altLang="en-US"/>
          </a:p>
        </p:txBody>
      </p:sp>
    </p:spTree>
    <p:extLst>
      <p:ext uri="{BB962C8B-B14F-4D97-AF65-F5344CB8AC3E}">
        <p14:creationId xmlns:p14="http://schemas.microsoft.com/office/powerpoint/2010/main" val="2668421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7">
            <a:extLst>
              <a:ext uri="{FF2B5EF4-FFF2-40B4-BE49-F238E27FC236}">
                <a16:creationId xmlns:a16="http://schemas.microsoft.com/office/drawing/2014/main" id="{1C4AD798-901F-4EA2-8B0E-0F154CC9C068}"/>
              </a:ext>
            </a:extLst>
          </p:cNvPr>
          <p:cNvSpPr>
            <a:spLocks noGrp="1" noChangeArrowheads="1"/>
          </p:cNvSpPr>
          <p:nvPr>
            <p:ph type="sldNum" idx="10"/>
          </p:nvPr>
        </p:nvSpPr>
        <p:spPr>
          <a:ln/>
        </p:spPr>
        <p:txBody>
          <a:bodyPr/>
          <a:lstStyle>
            <a:lvl1pPr>
              <a:defRPr/>
            </a:lvl1pPr>
          </a:lstStyle>
          <a:p>
            <a:fld id="{5FA98357-1F30-4A82-9924-88BE4080D382}" type="slidenum">
              <a:rPr lang="cs-CZ" altLang="en-US"/>
              <a:pPr/>
              <a:t>‹#›</a:t>
            </a:fld>
            <a:endParaRPr lang="cs-CZ" altLang="en-US"/>
          </a:p>
        </p:txBody>
      </p:sp>
    </p:spTree>
    <p:extLst>
      <p:ext uri="{BB962C8B-B14F-4D97-AF65-F5344CB8AC3E}">
        <p14:creationId xmlns:p14="http://schemas.microsoft.com/office/powerpoint/2010/main" val="1438764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a:extLst>
              <a:ext uri="{FF2B5EF4-FFF2-40B4-BE49-F238E27FC236}">
                <a16:creationId xmlns:a16="http://schemas.microsoft.com/office/drawing/2014/main" id="{0F720581-B1F7-466D-8E0A-14421A5110D0}"/>
              </a:ext>
            </a:extLst>
          </p:cNvPr>
          <p:cNvSpPr>
            <a:spLocks noGrp="1" noChangeArrowheads="1"/>
          </p:cNvSpPr>
          <p:nvPr>
            <p:ph type="sldNum" idx="10"/>
          </p:nvPr>
        </p:nvSpPr>
        <p:spPr>
          <a:ln/>
        </p:spPr>
        <p:txBody>
          <a:bodyPr/>
          <a:lstStyle>
            <a:lvl1pPr>
              <a:defRPr/>
            </a:lvl1pPr>
          </a:lstStyle>
          <a:p>
            <a:fld id="{E2E49B83-D5CF-4D4C-BA34-EB5FB25F758B}" type="slidenum">
              <a:rPr lang="cs-CZ" altLang="en-US"/>
              <a:pPr/>
              <a:t>‹#›</a:t>
            </a:fld>
            <a:endParaRPr lang="cs-CZ" altLang="en-US"/>
          </a:p>
        </p:txBody>
      </p:sp>
    </p:spTree>
    <p:extLst>
      <p:ext uri="{BB962C8B-B14F-4D97-AF65-F5344CB8AC3E}">
        <p14:creationId xmlns:p14="http://schemas.microsoft.com/office/powerpoint/2010/main" val="454145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a:extLst>
              <a:ext uri="{FF2B5EF4-FFF2-40B4-BE49-F238E27FC236}">
                <a16:creationId xmlns:a16="http://schemas.microsoft.com/office/drawing/2014/main" id="{B7885CE7-9442-4250-9C98-11BAA5BEBA60}"/>
              </a:ext>
            </a:extLst>
          </p:cNvPr>
          <p:cNvSpPr>
            <a:spLocks noGrp="1" noChangeArrowheads="1"/>
          </p:cNvSpPr>
          <p:nvPr>
            <p:ph type="sldNum" idx="10"/>
          </p:nvPr>
        </p:nvSpPr>
        <p:spPr>
          <a:ln/>
        </p:spPr>
        <p:txBody>
          <a:bodyPr/>
          <a:lstStyle>
            <a:lvl1pPr>
              <a:defRPr/>
            </a:lvl1pPr>
          </a:lstStyle>
          <a:p>
            <a:fld id="{19D57C0E-0486-4C67-81B8-8F87A72BA595}" type="slidenum">
              <a:rPr lang="cs-CZ" altLang="en-US"/>
              <a:pPr/>
              <a:t>‹#›</a:t>
            </a:fld>
            <a:endParaRPr lang="cs-CZ" altLang="en-US"/>
          </a:p>
        </p:txBody>
      </p:sp>
    </p:spTree>
    <p:extLst>
      <p:ext uri="{BB962C8B-B14F-4D97-AF65-F5344CB8AC3E}">
        <p14:creationId xmlns:p14="http://schemas.microsoft.com/office/powerpoint/2010/main" val="2285814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8">
            <a:extLst>
              <a:ext uri="{FF2B5EF4-FFF2-40B4-BE49-F238E27FC236}">
                <a16:creationId xmlns:a16="http://schemas.microsoft.com/office/drawing/2014/main" id="{247748EC-614C-41B7-BC6C-78DCBB6412D3}"/>
              </a:ext>
            </a:extLst>
          </p:cNvPr>
          <p:cNvSpPr>
            <a:spLocks noGrp="1" noChangeArrowheads="1"/>
          </p:cNvSpPr>
          <p:nvPr>
            <p:ph type="sldNum" idx="10"/>
          </p:nvPr>
        </p:nvSpPr>
        <p:spPr>
          <a:ln/>
        </p:spPr>
        <p:txBody>
          <a:bodyPr/>
          <a:lstStyle>
            <a:lvl1pPr>
              <a:defRPr/>
            </a:lvl1pPr>
          </a:lstStyle>
          <a:p>
            <a:fld id="{DB51DC7B-F67D-484D-B722-9FC7640D7F8B}" type="slidenum">
              <a:rPr lang="cs-CZ" altLang="en-US"/>
              <a:pPr/>
              <a:t>‹#›</a:t>
            </a:fld>
            <a:endParaRPr lang="cs-CZ" altLang="en-US"/>
          </a:p>
        </p:txBody>
      </p:sp>
    </p:spTree>
    <p:extLst>
      <p:ext uri="{BB962C8B-B14F-4D97-AF65-F5344CB8AC3E}">
        <p14:creationId xmlns:p14="http://schemas.microsoft.com/office/powerpoint/2010/main" val="2615986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83B87D36-57D1-4BD8-838F-00DF3B97D7A3}"/>
              </a:ext>
            </a:extLst>
          </p:cNvPr>
          <p:cNvSpPr>
            <a:spLocks noGrp="1" noChangeArrowheads="1"/>
          </p:cNvSpPr>
          <p:nvPr>
            <p:ph type="sldNum" idx="10"/>
          </p:nvPr>
        </p:nvSpPr>
        <p:spPr>
          <a:ln/>
        </p:spPr>
        <p:txBody>
          <a:bodyPr/>
          <a:lstStyle>
            <a:lvl1pPr>
              <a:defRPr/>
            </a:lvl1pPr>
          </a:lstStyle>
          <a:p>
            <a:fld id="{637F7DB5-0E07-4E7B-90A1-4B8C2EBBF216}" type="slidenum">
              <a:rPr lang="cs-CZ" altLang="en-US"/>
              <a:pPr/>
              <a:t>‹#›</a:t>
            </a:fld>
            <a:endParaRPr lang="cs-CZ" altLang="en-US"/>
          </a:p>
        </p:txBody>
      </p:sp>
    </p:spTree>
    <p:extLst>
      <p:ext uri="{BB962C8B-B14F-4D97-AF65-F5344CB8AC3E}">
        <p14:creationId xmlns:p14="http://schemas.microsoft.com/office/powerpoint/2010/main" val="146307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8">
            <a:extLst>
              <a:ext uri="{FF2B5EF4-FFF2-40B4-BE49-F238E27FC236}">
                <a16:creationId xmlns:a16="http://schemas.microsoft.com/office/drawing/2014/main" id="{666C4063-F3E9-4E2C-A1A5-C27F1F1D1A05}"/>
              </a:ext>
            </a:extLst>
          </p:cNvPr>
          <p:cNvSpPr>
            <a:spLocks noGrp="1" noChangeArrowheads="1"/>
          </p:cNvSpPr>
          <p:nvPr>
            <p:ph type="sldNum" idx="10"/>
          </p:nvPr>
        </p:nvSpPr>
        <p:spPr>
          <a:ln/>
        </p:spPr>
        <p:txBody>
          <a:bodyPr/>
          <a:lstStyle>
            <a:lvl1pPr>
              <a:defRPr/>
            </a:lvl1pPr>
          </a:lstStyle>
          <a:p>
            <a:fld id="{8EDDDA8A-2C7E-4F24-957A-529D8690A734}" type="slidenum">
              <a:rPr lang="cs-CZ" altLang="en-US"/>
              <a:pPr/>
              <a:t>‹#›</a:t>
            </a:fld>
            <a:endParaRPr lang="cs-CZ" altLang="en-US"/>
          </a:p>
        </p:txBody>
      </p:sp>
    </p:spTree>
    <p:extLst>
      <p:ext uri="{BB962C8B-B14F-4D97-AF65-F5344CB8AC3E}">
        <p14:creationId xmlns:p14="http://schemas.microsoft.com/office/powerpoint/2010/main" val="4181601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8">
            <a:extLst>
              <a:ext uri="{FF2B5EF4-FFF2-40B4-BE49-F238E27FC236}">
                <a16:creationId xmlns:a16="http://schemas.microsoft.com/office/drawing/2014/main" id="{620B6D90-9BCC-44EC-8485-C9F172F4D0C3}"/>
              </a:ext>
            </a:extLst>
          </p:cNvPr>
          <p:cNvSpPr>
            <a:spLocks noGrp="1" noChangeArrowheads="1"/>
          </p:cNvSpPr>
          <p:nvPr>
            <p:ph type="sldNum" idx="10"/>
          </p:nvPr>
        </p:nvSpPr>
        <p:spPr>
          <a:ln/>
        </p:spPr>
        <p:txBody>
          <a:bodyPr/>
          <a:lstStyle>
            <a:lvl1pPr>
              <a:defRPr/>
            </a:lvl1pPr>
          </a:lstStyle>
          <a:p>
            <a:fld id="{ACB2333C-CC8A-423C-B139-9AA3F62EC646}" type="slidenum">
              <a:rPr lang="cs-CZ" altLang="en-US"/>
              <a:pPr/>
              <a:t>‹#›</a:t>
            </a:fld>
            <a:endParaRPr lang="cs-CZ" altLang="en-US"/>
          </a:p>
        </p:txBody>
      </p:sp>
    </p:spTree>
    <p:extLst>
      <p:ext uri="{BB962C8B-B14F-4D97-AF65-F5344CB8AC3E}">
        <p14:creationId xmlns:p14="http://schemas.microsoft.com/office/powerpoint/2010/main" val="75464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8">
            <a:extLst>
              <a:ext uri="{FF2B5EF4-FFF2-40B4-BE49-F238E27FC236}">
                <a16:creationId xmlns:a16="http://schemas.microsoft.com/office/drawing/2014/main" id="{AF94BD68-4C65-4138-B2DD-82C90DD217A6}"/>
              </a:ext>
            </a:extLst>
          </p:cNvPr>
          <p:cNvSpPr>
            <a:spLocks noGrp="1" noChangeArrowheads="1"/>
          </p:cNvSpPr>
          <p:nvPr>
            <p:ph type="sldNum" idx="10"/>
          </p:nvPr>
        </p:nvSpPr>
        <p:spPr>
          <a:ln/>
        </p:spPr>
        <p:txBody>
          <a:bodyPr/>
          <a:lstStyle>
            <a:lvl1pPr>
              <a:defRPr/>
            </a:lvl1pPr>
          </a:lstStyle>
          <a:p>
            <a:fld id="{87D687B8-E3DF-4133-B929-4360A4778E75}" type="slidenum">
              <a:rPr lang="cs-CZ" altLang="en-US"/>
              <a:pPr/>
              <a:t>‹#›</a:t>
            </a:fld>
            <a:endParaRPr lang="cs-CZ" altLang="en-US"/>
          </a:p>
        </p:txBody>
      </p:sp>
    </p:spTree>
    <p:extLst>
      <p:ext uri="{BB962C8B-B14F-4D97-AF65-F5344CB8AC3E}">
        <p14:creationId xmlns:p14="http://schemas.microsoft.com/office/powerpoint/2010/main" val="819554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8">
            <a:extLst>
              <a:ext uri="{FF2B5EF4-FFF2-40B4-BE49-F238E27FC236}">
                <a16:creationId xmlns:a16="http://schemas.microsoft.com/office/drawing/2014/main" id="{20830D69-A4BD-483C-A85A-542727DC2F28}"/>
              </a:ext>
            </a:extLst>
          </p:cNvPr>
          <p:cNvSpPr>
            <a:spLocks noGrp="1" noChangeArrowheads="1"/>
          </p:cNvSpPr>
          <p:nvPr>
            <p:ph type="sldNum" idx="10"/>
          </p:nvPr>
        </p:nvSpPr>
        <p:spPr>
          <a:ln/>
        </p:spPr>
        <p:txBody>
          <a:bodyPr/>
          <a:lstStyle>
            <a:lvl1pPr>
              <a:defRPr/>
            </a:lvl1pPr>
          </a:lstStyle>
          <a:p>
            <a:fld id="{66A9FBDE-027C-4C8F-A932-E77D79888198}" type="slidenum">
              <a:rPr lang="cs-CZ" altLang="en-US"/>
              <a:pPr/>
              <a:t>‹#›</a:t>
            </a:fld>
            <a:endParaRPr lang="cs-CZ" altLang="en-US"/>
          </a:p>
        </p:txBody>
      </p:sp>
    </p:spTree>
    <p:extLst>
      <p:ext uri="{BB962C8B-B14F-4D97-AF65-F5344CB8AC3E}">
        <p14:creationId xmlns:p14="http://schemas.microsoft.com/office/powerpoint/2010/main" val="413756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8">
            <a:extLst>
              <a:ext uri="{FF2B5EF4-FFF2-40B4-BE49-F238E27FC236}">
                <a16:creationId xmlns:a16="http://schemas.microsoft.com/office/drawing/2014/main" id="{AD22DC76-46E5-41B7-B538-906ED9299156}"/>
              </a:ext>
            </a:extLst>
          </p:cNvPr>
          <p:cNvSpPr>
            <a:spLocks noGrp="1" noChangeArrowheads="1"/>
          </p:cNvSpPr>
          <p:nvPr>
            <p:ph type="sldNum" idx="10"/>
          </p:nvPr>
        </p:nvSpPr>
        <p:spPr>
          <a:ln/>
        </p:spPr>
        <p:txBody>
          <a:bodyPr/>
          <a:lstStyle>
            <a:lvl1pPr>
              <a:defRPr/>
            </a:lvl1pPr>
          </a:lstStyle>
          <a:p>
            <a:fld id="{2504A1FB-3440-4BC4-A792-1860FBBA5EB2}" type="slidenum">
              <a:rPr lang="cs-CZ" altLang="en-US"/>
              <a:pPr/>
              <a:t>‹#›</a:t>
            </a:fld>
            <a:endParaRPr lang="cs-CZ" altLang="en-US"/>
          </a:p>
        </p:txBody>
      </p:sp>
    </p:spTree>
    <p:extLst>
      <p:ext uri="{BB962C8B-B14F-4D97-AF65-F5344CB8AC3E}">
        <p14:creationId xmlns:p14="http://schemas.microsoft.com/office/powerpoint/2010/main" val="1774575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7B2004BC-137B-4053-B4CA-30EF4FB7BF81}"/>
              </a:ext>
            </a:extLst>
          </p:cNvPr>
          <p:cNvSpPr>
            <a:spLocks noGrp="1" noChangeArrowheads="1"/>
          </p:cNvSpPr>
          <p:nvPr>
            <p:ph type="sldNum" idx="10"/>
          </p:nvPr>
        </p:nvSpPr>
        <p:spPr>
          <a:ln/>
        </p:spPr>
        <p:txBody>
          <a:bodyPr/>
          <a:lstStyle>
            <a:lvl1pPr>
              <a:defRPr/>
            </a:lvl1pPr>
          </a:lstStyle>
          <a:p>
            <a:fld id="{10E4AA99-B5AF-45AC-80F0-8F61F29C811A}" type="slidenum">
              <a:rPr lang="cs-CZ" altLang="en-US"/>
              <a:pPr/>
              <a:t>‹#›</a:t>
            </a:fld>
            <a:endParaRPr lang="cs-CZ" altLang="en-US"/>
          </a:p>
        </p:txBody>
      </p:sp>
    </p:spTree>
    <p:extLst>
      <p:ext uri="{BB962C8B-B14F-4D97-AF65-F5344CB8AC3E}">
        <p14:creationId xmlns:p14="http://schemas.microsoft.com/office/powerpoint/2010/main" val="3866591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2C7EE2A1-9B4F-4CB0-B96C-DA8EF59ADF81}"/>
              </a:ext>
            </a:extLst>
          </p:cNvPr>
          <p:cNvSpPr>
            <a:spLocks noGrp="1" noChangeArrowheads="1"/>
          </p:cNvSpPr>
          <p:nvPr>
            <p:ph type="sldNum" idx="10"/>
          </p:nvPr>
        </p:nvSpPr>
        <p:spPr>
          <a:ln/>
        </p:spPr>
        <p:txBody>
          <a:bodyPr/>
          <a:lstStyle>
            <a:lvl1pPr>
              <a:defRPr/>
            </a:lvl1pPr>
          </a:lstStyle>
          <a:p>
            <a:fld id="{509FE884-BF8B-43A3-B22F-9D32A16B7076}" type="slidenum">
              <a:rPr lang="cs-CZ" altLang="en-US"/>
              <a:pPr/>
              <a:t>‹#›</a:t>
            </a:fld>
            <a:endParaRPr lang="cs-CZ" altLang="en-US"/>
          </a:p>
        </p:txBody>
      </p:sp>
    </p:spTree>
    <p:extLst>
      <p:ext uri="{BB962C8B-B14F-4D97-AF65-F5344CB8AC3E}">
        <p14:creationId xmlns:p14="http://schemas.microsoft.com/office/powerpoint/2010/main" val="4065873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F806DD2A-7524-462B-B035-7A498517E154}"/>
              </a:ext>
            </a:extLst>
          </p:cNvPr>
          <p:cNvSpPr>
            <a:spLocks noGrp="1" noChangeArrowheads="1"/>
          </p:cNvSpPr>
          <p:nvPr>
            <p:ph type="sldNum" idx="10"/>
          </p:nvPr>
        </p:nvSpPr>
        <p:spPr>
          <a:ln/>
        </p:spPr>
        <p:txBody>
          <a:bodyPr/>
          <a:lstStyle>
            <a:lvl1pPr>
              <a:defRPr/>
            </a:lvl1pPr>
          </a:lstStyle>
          <a:p>
            <a:fld id="{F2FFCC99-C6F1-46E6-BAF9-7A8D77FEF6D1}" type="slidenum">
              <a:rPr lang="cs-CZ" altLang="en-US"/>
              <a:pPr/>
              <a:t>‹#›</a:t>
            </a:fld>
            <a:endParaRPr lang="cs-CZ" altLang="en-US"/>
          </a:p>
        </p:txBody>
      </p:sp>
    </p:spTree>
    <p:extLst>
      <p:ext uri="{BB962C8B-B14F-4D97-AF65-F5344CB8AC3E}">
        <p14:creationId xmlns:p14="http://schemas.microsoft.com/office/powerpoint/2010/main" val="734399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A159E81D-3459-4657-8EFB-8B9853F91183}"/>
              </a:ext>
            </a:extLst>
          </p:cNvPr>
          <p:cNvSpPr>
            <a:spLocks noGrp="1" noChangeArrowheads="1"/>
          </p:cNvSpPr>
          <p:nvPr>
            <p:ph type="sldNum" idx="10"/>
          </p:nvPr>
        </p:nvSpPr>
        <p:spPr>
          <a:ln/>
        </p:spPr>
        <p:txBody>
          <a:bodyPr/>
          <a:lstStyle>
            <a:lvl1pPr>
              <a:defRPr/>
            </a:lvl1pPr>
          </a:lstStyle>
          <a:p>
            <a:fld id="{5DC465EB-F111-4DC7-A5F1-1A9F180EE432}" type="slidenum">
              <a:rPr lang="cs-CZ" altLang="en-US"/>
              <a:pPr/>
              <a:t>‹#›</a:t>
            </a:fld>
            <a:endParaRPr lang="cs-CZ" altLang="en-US"/>
          </a:p>
        </p:txBody>
      </p:sp>
    </p:spTree>
    <p:extLst>
      <p:ext uri="{BB962C8B-B14F-4D97-AF65-F5344CB8AC3E}">
        <p14:creationId xmlns:p14="http://schemas.microsoft.com/office/powerpoint/2010/main" val="2836434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462C0514-1782-476B-906B-C39F4E4875FC}"/>
              </a:ext>
            </a:extLst>
          </p:cNvPr>
          <p:cNvSpPr>
            <a:spLocks noGrp="1" noChangeArrowheads="1"/>
          </p:cNvSpPr>
          <p:nvPr>
            <p:ph type="sldNum" idx="10"/>
          </p:nvPr>
        </p:nvSpPr>
        <p:spPr>
          <a:ln/>
        </p:spPr>
        <p:txBody>
          <a:bodyPr/>
          <a:lstStyle>
            <a:lvl1pPr>
              <a:defRPr/>
            </a:lvl1pPr>
          </a:lstStyle>
          <a:p>
            <a:fld id="{CE825E7A-6C0F-49BF-AAD6-CD3785FFA668}" type="slidenum">
              <a:rPr lang="cs-CZ" altLang="en-US"/>
              <a:pPr/>
              <a:t>‹#›</a:t>
            </a:fld>
            <a:endParaRPr lang="cs-CZ" altLang="en-US"/>
          </a:p>
        </p:txBody>
      </p:sp>
    </p:spTree>
    <p:extLst>
      <p:ext uri="{BB962C8B-B14F-4D97-AF65-F5344CB8AC3E}">
        <p14:creationId xmlns:p14="http://schemas.microsoft.com/office/powerpoint/2010/main" val="825297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8">
            <a:extLst>
              <a:ext uri="{FF2B5EF4-FFF2-40B4-BE49-F238E27FC236}">
                <a16:creationId xmlns:a16="http://schemas.microsoft.com/office/drawing/2014/main" id="{4A615AC0-3D17-4950-898C-D805D0A65F30}"/>
              </a:ext>
            </a:extLst>
          </p:cNvPr>
          <p:cNvSpPr>
            <a:spLocks noGrp="1" noChangeArrowheads="1"/>
          </p:cNvSpPr>
          <p:nvPr>
            <p:ph type="sldNum" idx="10"/>
          </p:nvPr>
        </p:nvSpPr>
        <p:spPr>
          <a:ln/>
        </p:spPr>
        <p:txBody>
          <a:bodyPr/>
          <a:lstStyle>
            <a:lvl1pPr>
              <a:defRPr/>
            </a:lvl1pPr>
          </a:lstStyle>
          <a:p>
            <a:fld id="{1925776A-534D-4FB3-A103-B77EA98319B9}" type="slidenum">
              <a:rPr lang="cs-CZ" altLang="en-US"/>
              <a:pPr/>
              <a:t>‹#›</a:t>
            </a:fld>
            <a:endParaRPr lang="cs-CZ" altLang="en-US"/>
          </a:p>
        </p:txBody>
      </p:sp>
    </p:spTree>
    <p:extLst>
      <p:ext uri="{BB962C8B-B14F-4D97-AF65-F5344CB8AC3E}">
        <p14:creationId xmlns:p14="http://schemas.microsoft.com/office/powerpoint/2010/main" val="3148632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81E55C64-D101-48F5-8E21-C8C4042F8E94}"/>
              </a:ext>
            </a:extLst>
          </p:cNvPr>
          <p:cNvSpPr>
            <a:spLocks noGrp="1" noChangeArrowheads="1"/>
          </p:cNvSpPr>
          <p:nvPr>
            <p:ph type="sldNum" idx="10"/>
          </p:nvPr>
        </p:nvSpPr>
        <p:spPr>
          <a:ln/>
        </p:spPr>
        <p:txBody>
          <a:bodyPr/>
          <a:lstStyle>
            <a:lvl1pPr>
              <a:defRPr/>
            </a:lvl1pPr>
          </a:lstStyle>
          <a:p>
            <a:fld id="{57E1494D-A742-4416-90DD-ED90DF3527E1}" type="slidenum">
              <a:rPr lang="cs-CZ" altLang="en-US"/>
              <a:pPr/>
              <a:t>‹#›</a:t>
            </a:fld>
            <a:endParaRPr lang="cs-CZ" altLang="en-US"/>
          </a:p>
        </p:txBody>
      </p:sp>
    </p:spTree>
    <p:extLst>
      <p:ext uri="{BB962C8B-B14F-4D97-AF65-F5344CB8AC3E}">
        <p14:creationId xmlns:p14="http://schemas.microsoft.com/office/powerpoint/2010/main" val="692293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8">
            <a:extLst>
              <a:ext uri="{FF2B5EF4-FFF2-40B4-BE49-F238E27FC236}">
                <a16:creationId xmlns:a16="http://schemas.microsoft.com/office/drawing/2014/main" id="{D4713E6A-97ED-4106-880E-D9E64D02474F}"/>
              </a:ext>
            </a:extLst>
          </p:cNvPr>
          <p:cNvSpPr>
            <a:spLocks noGrp="1" noChangeArrowheads="1"/>
          </p:cNvSpPr>
          <p:nvPr>
            <p:ph type="sldNum" idx="10"/>
          </p:nvPr>
        </p:nvSpPr>
        <p:spPr>
          <a:ln/>
        </p:spPr>
        <p:txBody>
          <a:bodyPr/>
          <a:lstStyle>
            <a:lvl1pPr>
              <a:defRPr/>
            </a:lvl1pPr>
          </a:lstStyle>
          <a:p>
            <a:fld id="{198C8BC4-422A-4C4A-B12F-F234EBF95D3C}" type="slidenum">
              <a:rPr lang="cs-CZ" altLang="en-US"/>
              <a:pPr/>
              <a:t>‹#›</a:t>
            </a:fld>
            <a:endParaRPr lang="cs-CZ" altLang="en-US"/>
          </a:p>
        </p:txBody>
      </p:sp>
    </p:spTree>
    <p:extLst>
      <p:ext uri="{BB962C8B-B14F-4D97-AF65-F5344CB8AC3E}">
        <p14:creationId xmlns:p14="http://schemas.microsoft.com/office/powerpoint/2010/main" val="1993660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8">
            <a:extLst>
              <a:ext uri="{FF2B5EF4-FFF2-40B4-BE49-F238E27FC236}">
                <a16:creationId xmlns:a16="http://schemas.microsoft.com/office/drawing/2014/main" id="{CC7B6205-12B4-41A0-85AC-4EBA245BEBFD}"/>
              </a:ext>
            </a:extLst>
          </p:cNvPr>
          <p:cNvSpPr>
            <a:spLocks noGrp="1" noChangeArrowheads="1"/>
          </p:cNvSpPr>
          <p:nvPr>
            <p:ph type="sldNum" idx="10"/>
          </p:nvPr>
        </p:nvSpPr>
        <p:spPr>
          <a:ln/>
        </p:spPr>
        <p:txBody>
          <a:bodyPr/>
          <a:lstStyle>
            <a:lvl1pPr>
              <a:defRPr/>
            </a:lvl1pPr>
          </a:lstStyle>
          <a:p>
            <a:fld id="{96615FB9-2373-4C28-889C-709570BDF49B}" type="slidenum">
              <a:rPr lang="cs-CZ" altLang="en-US"/>
              <a:pPr/>
              <a:t>‹#›</a:t>
            </a:fld>
            <a:endParaRPr lang="cs-CZ" altLang="en-US"/>
          </a:p>
        </p:txBody>
      </p:sp>
    </p:spTree>
    <p:extLst>
      <p:ext uri="{BB962C8B-B14F-4D97-AF65-F5344CB8AC3E}">
        <p14:creationId xmlns:p14="http://schemas.microsoft.com/office/powerpoint/2010/main" val="380525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8">
            <a:extLst>
              <a:ext uri="{FF2B5EF4-FFF2-40B4-BE49-F238E27FC236}">
                <a16:creationId xmlns:a16="http://schemas.microsoft.com/office/drawing/2014/main" id="{122E3873-544B-4EE0-B332-6D28C8D990D1}"/>
              </a:ext>
            </a:extLst>
          </p:cNvPr>
          <p:cNvSpPr>
            <a:spLocks noGrp="1" noChangeArrowheads="1"/>
          </p:cNvSpPr>
          <p:nvPr>
            <p:ph type="sldNum" idx="10"/>
          </p:nvPr>
        </p:nvSpPr>
        <p:spPr>
          <a:ln/>
        </p:spPr>
        <p:txBody>
          <a:bodyPr/>
          <a:lstStyle>
            <a:lvl1pPr>
              <a:defRPr/>
            </a:lvl1pPr>
          </a:lstStyle>
          <a:p>
            <a:fld id="{424AC6D5-35FB-41B2-A739-1E8A8B669E91}" type="slidenum">
              <a:rPr lang="cs-CZ" altLang="en-US"/>
              <a:pPr/>
              <a:t>‹#›</a:t>
            </a:fld>
            <a:endParaRPr lang="cs-CZ" altLang="en-US"/>
          </a:p>
        </p:txBody>
      </p:sp>
    </p:spTree>
    <p:extLst>
      <p:ext uri="{BB962C8B-B14F-4D97-AF65-F5344CB8AC3E}">
        <p14:creationId xmlns:p14="http://schemas.microsoft.com/office/powerpoint/2010/main" val="56834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8">
            <a:extLst>
              <a:ext uri="{FF2B5EF4-FFF2-40B4-BE49-F238E27FC236}">
                <a16:creationId xmlns:a16="http://schemas.microsoft.com/office/drawing/2014/main" id="{647FEBC3-ED25-4BCF-A3CD-82008D637D08}"/>
              </a:ext>
            </a:extLst>
          </p:cNvPr>
          <p:cNvSpPr>
            <a:spLocks noGrp="1" noChangeArrowheads="1"/>
          </p:cNvSpPr>
          <p:nvPr>
            <p:ph type="sldNum" idx="10"/>
          </p:nvPr>
        </p:nvSpPr>
        <p:spPr>
          <a:ln/>
        </p:spPr>
        <p:txBody>
          <a:bodyPr/>
          <a:lstStyle>
            <a:lvl1pPr>
              <a:defRPr/>
            </a:lvl1pPr>
          </a:lstStyle>
          <a:p>
            <a:fld id="{4AD1D460-CECD-4206-B1DE-C00004A67AE3}" type="slidenum">
              <a:rPr lang="cs-CZ" altLang="en-US"/>
              <a:pPr/>
              <a:t>‹#›</a:t>
            </a:fld>
            <a:endParaRPr lang="cs-CZ" altLang="en-US"/>
          </a:p>
        </p:txBody>
      </p:sp>
    </p:spTree>
    <p:extLst>
      <p:ext uri="{BB962C8B-B14F-4D97-AF65-F5344CB8AC3E}">
        <p14:creationId xmlns:p14="http://schemas.microsoft.com/office/powerpoint/2010/main" val="519904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8">
            <a:extLst>
              <a:ext uri="{FF2B5EF4-FFF2-40B4-BE49-F238E27FC236}">
                <a16:creationId xmlns:a16="http://schemas.microsoft.com/office/drawing/2014/main" id="{6CE3CA1D-6D1C-448C-A1AC-0BA294C0A990}"/>
              </a:ext>
            </a:extLst>
          </p:cNvPr>
          <p:cNvSpPr>
            <a:spLocks noGrp="1" noChangeArrowheads="1"/>
          </p:cNvSpPr>
          <p:nvPr>
            <p:ph type="sldNum" idx="10"/>
          </p:nvPr>
        </p:nvSpPr>
        <p:spPr>
          <a:ln/>
        </p:spPr>
        <p:txBody>
          <a:bodyPr/>
          <a:lstStyle>
            <a:lvl1pPr>
              <a:defRPr/>
            </a:lvl1pPr>
          </a:lstStyle>
          <a:p>
            <a:fld id="{E7972F58-0733-48A9-A90A-AF4C0C70BA21}" type="slidenum">
              <a:rPr lang="cs-CZ" altLang="en-US"/>
              <a:pPr/>
              <a:t>‹#›</a:t>
            </a:fld>
            <a:endParaRPr lang="cs-CZ" altLang="en-US"/>
          </a:p>
        </p:txBody>
      </p:sp>
    </p:spTree>
    <p:extLst>
      <p:ext uri="{BB962C8B-B14F-4D97-AF65-F5344CB8AC3E}">
        <p14:creationId xmlns:p14="http://schemas.microsoft.com/office/powerpoint/2010/main" val="2657179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2741FEEE-62BF-4468-8CA4-6CD72346B3D9}"/>
              </a:ext>
            </a:extLst>
          </p:cNvPr>
          <p:cNvSpPr>
            <a:spLocks noGrp="1" noChangeArrowheads="1"/>
          </p:cNvSpPr>
          <p:nvPr>
            <p:ph type="sldNum" idx="10"/>
          </p:nvPr>
        </p:nvSpPr>
        <p:spPr>
          <a:ln/>
        </p:spPr>
        <p:txBody>
          <a:bodyPr/>
          <a:lstStyle>
            <a:lvl1pPr>
              <a:defRPr/>
            </a:lvl1pPr>
          </a:lstStyle>
          <a:p>
            <a:fld id="{34AF7D9E-8003-4DE8-BD53-2C095284288C}" type="slidenum">
              <a:rPr lang="cs-CZ" altLang="en-US"/>
              <a:pPr/>
              <a:t>‹#›</a:t>
            </a:fld>
            <a:endParaRPr lang="cs-CZ" altLang="en-US"/>
          </a:p>
        </p:txBody>
      </p:sp>
    </p:spTree>
    <p:extLst>
      <p:ext uri="{BB962C8B-B14F-4D97-AF65-F5344CB8AC3E}">
        <p14:creationId xmlns:p14="http://schemas.microsoft.com/office/powerpoint/2010/main" val="1961096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C9AD9290-97EF-4BDB-8C52-65932FB0400D}"/>
              </a:ext>
            </a:extLst>
          </p:cNvPr>
          <p:cNvSpPr>
            <a:spLocks noGrp="1" noChangeArrowheads="1"/>
          </p:cNvSpPr>
          <p:nvPr>
            <p:ph type="sldNum" idx="10"/>
          </p:nvPr>
        </p:nvSpPr>
        <p:spPr>
          <a:ln/>
        </p:spPr>
        <p:txBody>
          <a:bodyPr/>
          <a:lstStyle>
            <a:lvl1pPr>
              <a:defRPr/>
            </a:lvl1pPr>
          </a:lstStyle>
          <a:p>
            <a:fld id="{34556AC7-8940-43D5-835B-317CD0A03F96}" type="slidenum">
              <a:rPr lang="cs-CZ" altLang="en-US"/>
              <a:pPr/>
              <a:t>‹#›</a:t>
            </a:fld>
            <a:endParaRPr lang="cs-CZ" altLang="en-US"/>
          </a:p>
        </p:txBody>
      </p:sp>
    </p:spTree>
    <p:extLst>
      <p:ext uri="{BB962C8B-B14F-4D97-AF65-F5344CB8AC3E}">
        <p14:creationId xmlns:p14="http://schemas.microsoft.com/office/powerpoint/2010/main" val="270216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2200C8CF-4DD9-41C5-A633-29BA5BBE3FCD}"/>
              </a:ext>
            </a:extLst>
          </p:cNvPr>
          <p:cNvSpPr>
            <a:spLocks noGrp="1" noChangeArrowheads="1"/>
          </p:cNvSpPr>
          <p:nvPr>
            <p:ph type="sldNum" idx="10"/>
          </p:nvPr>
        </p:nvSpPr>
        <p:spPr>
          <a:ln/>
        </p:spPr>
        <p:txBody>
          <a:bodyPr/>
          <a:lstStyle>
            <a:lvl1pPr>
              <a:defRPr/>
            </a:lvl1pPr>
          </a:lstStyle>
          <a:p>
            <a:fld id="{294A770B-D2B0-4462-B013-75EBF0790CFF}" type="slidenum">
              <a:rPr lang="cs-CZ" altLang="en-US"/>
              <a:pPr/>
              <a:t>‹#›</a:t>
            </a:fld>
            <a:endParaRPr lang="cs-CZ" altLang="en-US"/>
          </a:p>
        </p:txBody>
      </p:sp>
    </p:spTree>
    <p:extLst>
      <p:ext uri="{BB962C8B-B14F-4D97-AF65-F5344CB8AC3E}">
        <p14:creationId xmlns:p14="http://schemas.microsoft.com/office/powerpoint/2010/main" val="1020080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D4D89FC0-9923-496F-9A3A-44A6A659DADF}"/>
              </a:ext>
            </a:extLst>
          </p:cNvPr>
          <p:cNvSpPr>
            <a:spLocks noGrp="1" noChangeArrowheads="1"/>
          </p:cNvSpPr>
          <p:nvPr>
            <p:ph type="sldNum" idx="10"/>
          </p:nvPr>
        </p:nvSpPr>
        <p:spPr>
          <a:ln/>
        </p:spPr>
        <p:txBody>
          <a:bodyPr/>
          <a:lstStyle>
            <a:lvl1pPr>
              <a:defRPr/>
            </a:lvl1pPr>
          </a:lstStyle>
          <a:p>
            <a:fld id="{8E61664C-E0BC-469B-AEBD-9DF1C95CC825}" type="slidenum">
              <a:rPr lang="cs-CZ" altLang="en-US"/>
              <a:pPr/>
              <a:t>‹#›</a:t>
            </a:fld>
            <a:endParaRPr lang="cs-CZ" altLang="en-US"/>
          </a:p>
        </p:txBody>
      </p:sp>
    </p:spTree>
    <p:extLst>
      <p:ext uri="{BB962C8B-B14F-4D97-AF65-F5344CB8AC3E}">
        <p14:creationId xmlns:p14="http://schemas.microsoft.com/office/powerpoint/2010/main" val="2776602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24B95B51-D7A7-4CA2-87CE-283141F36835}"/>
              </a:ext>
            </a:extLst>
          </p:cNvPr>
          <p:cNvSpPr>
            <a:spLocks noGrp="1" noChangeArrowheads="1"/>
          </p:cNvSpPr>
          <p:nvPr>
            <p:ph type="sldNum" idx="10"/>
          </p:nvPr>
        </p:nvSpPr>
        <p:spPr>
          <a:ln/>
        </p:spPr>
        <p:txBody>
          <a:bodyPr/>
          <a:lstStyle>
            <a:lvl1pPr>
              <a:defRPr/>
            </a:lvl1pPr>
          </a:lstStyle>
          <a:p>
            <a:fld id="{E8DA6050-478E-43FE-A24C-007B549D4C3C}" type="slidenum">
              <a:rPr lang="cs-CZ" altLang="en-US"/>
              <a:pPr/>
              <a:t>‹#›</a:t>
            </a:fld>
            <a:endParaRPr lang="cs-CZ" altLang="en-US"/>
          </a:p>
        </p:txBody>
      </p:sp>
    </p:spTree>
    <p:extLst>
      <p:ext uri="{BB962C8B-B14F-4D97-AF65-F5344CB8AC3E}">
        <p14:creationId xmlns:p14="http://schemas.microsoft.com/office/powerpoint/2010/main" val="19608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8">
            <a:extLst>
              <a:ext uri="{FF2B5EF4-FFF2-40B4-BE49-F238E27FC236}">
                <a16:creationId xmlns:a16="http://schemas.microsoft.com/office/drawing/2014/main" id="{73799F34-81B6-4726-B6AF-2DE9B7FCA963}"/>
              </a:ext>
            </a:extLst>
          </p:cNvPr>
          <p:cNvSpPr>
            <a:spLocks noGrp="1" noChangeArrowheads="1"/>
          </p:cNvSpPr>
          <p:nvPr>
            <p:ph type="sldNum" idx="10"/>
          </p:nvPr>
        </p:nvSpPr>
        <p:spPr>
          <a:ln/>
        </p:spPr>
        <p:txBody>
          <a:bodyPr/>
          <a:lstStyle>
            <a:lvl1pPr>
              <a:defRPr/>
            </a:lvl1pPr>
          </a:lstStyle>
          <a:p>
            <a:fld id="{89D537E9-913D-4395-B1F9-F3B44F25AE56}" type="slidenum">
              <a:rPr lang="cs-CZ" altLang="en-US"/>
              <a:pPr/>
              <a:t>‹#›</a:t>
            </a:fld>
            <a:endParaRPr lang="cs-CZ" altLang="en-US"/>
          </a:p>
        </p:txBody>
      </p:sp>
    </p:spTree>
    <p:extLst>
      <p:ext uri="{BB962C8B-B14F-4D97-AF65-F5344CB8AC3E}">
        <p14:creationId xmlns:p14="http://schemas.microsoft.com/office/powerpoint/2010/main" val="3927222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923A17B6-29BB-48D4-962D-2B92CE5AAE8B}"/>
              </a:ext>
            </a:extLst>
          </p:cNvPr>
          <p:cNvSpPr>
            <a:spLocks noGrp="1" noChangeArrowheads="1"/>
          </p:cNvSpPr>
          <p:nvPr>
            <p:ph type="sldNum" idx="10"/>
          </p:nvPr>
        </p:nvSpPr>
        <p:spPr>
          <a:ln/>
        </p:spPr>
        <p:txBody>
          <a:bodyPr/>
          <a:lstStyle>
            <a:lvl1pPr>
              <a:defRPr/>
            </a:lvl1pPr>
          </a:lstStyle>
          <a:p>
            <a:fld id="{C82ABF67-4E7B-4ABD-9685-B65F000652E3}" type="slidenum">
              <a:rPr lang="cs-CZ" altLang="en-US"/>
              <a:pPr/>
              <a:t>‹#›</a:t>
            </a:fld>
            <a:endParaRPr lang="cs-CZ" altLang="en-US"/>
          </a:p>
        </p:txBody>
      </p:sp>
    </p:spTree>
    <p:extLst>
      <p:ext uri="{BB962C8B-B14F-4D97-AF65-F5344CB8AC3E}">
        <p14:creationId xmlns:p14="http://schemas.microsoft.com/office/powerpoint/2010/main" val="640214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8">
            <a:extLst>
              <a:ext uri="{FF2B5EF4-FFF2-40B4-BE49-F238E27FC236}">
                <a16:creationId xmlns:a16="http://schemas.microsoft.com/office/drawing/2014/main" id="{80F8D2D6-9C95-4C92-B7B1-091310166BE5}"/>
              </a:ext>
            </a:extLst>
          </p:cNvPr>
          <p:cNvSpPr>
            <a:spLocks noGrp="1" noChangeArrowheads="1"/>
          </p:cNvSpPr>
          <p:nvPr>
            <p:ph type="sldNum" idx="10"/>
          </p:nvPr>
        </p:nvSpPr>
        <p:spPr>
          <a:ln/>
        </p:spPr>
        <p:txBody>
          <a:bodyPr/>
          <a:lstStyle>
            <a:lvl1pPr>
              <a:defRPr/>
            </a:lvl1pPr>
          </a:lstStyle>
          <a:p>
            <a:fld id="{75687314-98D1-4167-A248-324BE45B83F7}" type="slidenum">
              <a:rPr lang="cs-CZ" altLang="en-US"/>
              <a:pPr/>
              <a:t>‹#›</a:t>
            </a:fld>
            <a:endParaRPr lang="cs-CZ" altLang="en-US"/>
          </a:p>
        </p:txBody>
      </p:sp>
    </p:spTree>
    <p:extLst>
      <p:ext uri="{BB962C8B-B14F-4D97-AF65-F5344CB8AC3E}">
        <p14:creationId xmlns:p14="http://schemas.microsoft.com/office/powerpoint/2010/main" val="3066915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8">
            <a:extLst>
              <a:ext uri="{FF2B5EF4-FFF2-40B4-BE49-F238E27FC236}">
                <a16:creationId xmlns:a16="http://schemas.microsoft.com/office/drawing/2014/main" id="{541E39E5-A714-4C26-9C7B-AD3CC405A362}"/>
              </a:ext>
            </a:extLst>
          </p:cNvPr>
          <p:cNvSpPr>
            <a:spLocks noGrp="1" noChangeArrowheads="1"/>
          </p:cNvSpPr>
          <p:nvPr>
            <p:ph type="sldNum" idx="10"/>
          </p:nvPr>
        </p:nvSpPr>
        <p:spPr>
          <a:ln/>
        </p:spPr>
        <p:txBody>
          <a:bodyPr/>
          <a:lstStyle>
            <a:lvl1pPr>
              <a:defRPr/>
            </a:lvl1pPr>
          </a:lstStyle>
          <a:p>
            <a:fld id="{5F7E4761-F838-41FF-AC3D-E3BE3AEEFDE4}" type="slidenum">
              <a:rPr lang="cs-CZ" altLang="en-US"/>
              <a:pPr/>
              <a:t>‹#›</a:t>
            </a:fld>
            <a:endParaRPr lang="cs-CZ" altLang="en-US"/>
          </a:p>
        </p:txBody>
      </p:sp>
    </p:spTree>
    <p:extLst>
      <p:ext uri="{BB962C8B-B14F-4D97-AF65-F5344CB8AC3E}">
        <p14:creationId xmlns:p14="http://schemas.microsoft.com/office/powerpoint/2010/main" val="16192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8">
            <a:extLst>
              <a:ext uri="{FF2B5EF4-FFF2-40B4-BE49-F238E27FC236}">
                <a16:creationId xmlns:a16="http://schemas.microsoft.com/office/drawing/2014/main" id="{385AA5A6-D471-412E-B360-8CCD3EF3A936}"/>
              </a:ext>
            </a:extLst>
          </p:cNvPr>
          <p:cNvSpPr>
            <a:spLocks noGrp="1" noChangeArrowheads="1"/>
          </p:cNvSpPr>
          <p:nvPr>
            <p:ph type="sldNum" idx="10"/>
          </p:nvPr>
        </p:nvSpPr>
        <p:spPr>
          <a:ln/>
        </p:spPr>
        <p:txBody>
          <a:bodyPr/>
          <a:lstStyle>
            <a:lvl1pPr>
              <a:defRPr/>
            </a:lvl1pPr>
          </a:lstStyle>
          <a:p>
            <a:fld id="{E4FCA843-4CC0-4856-8EAA-161F2BD91409}" type="slidenum">
              <a:rPr lang="cs-CZ" altLang="en-US"/>
              <a:pPr/>
              <a:t>‹#›</a:t>
            </a:fld>
            <a:endParaRPr lang="cs-CZ" altLang="en-US"/>
          </a:p>
        </p:txBody>
      </p:sp>
    </p:spTree>
    <p:extLst>
      <p:ext uri="{BB962C8B-B14F-4D97-AF65-F5344CB8AC3E}">
        <p14:creationId xmlns:p14="http://schemas.microsoft.com/office/powerpoint/2010/main" val="172872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8">
            <a:extLst>
              <a:ext uri="{FF2B5EF4-FFF2-40B4-BE49-F238E27FC236}">
                <a16:creationId xmlns:a16="http://schemas.microsoft.com/office/drawing/2014/main" id="{E89A7D01-14EE-458F-B69F-119FD0153744}"/>
              </a:ext>
            </a:extLst>
          </p:cNvPr>
          <p:cNvSpPr>
            <a:spLocks noGrp="1" noChangeArrowheads="1"/>
          </p:cNvSpPr>
          <p:nvPr>
            <p:ph type="sldNum" idx="10"/>
          </p:nvPr>
        </p:nvSpPr>
        <p:spPr>
          <a:ln/>
        </p:spPr>
        <p:txBody>
          <a:bodyPr/>
          <a:lstStyle>
            <a:lvl1pPr>
              <a:defRPr/>
            </a:lvl1pPr>
          </a:lstStyle>
          <a:p>
            <a:fld id="{595F4428-9647-4D52-8AB7-7B4C98AE9C0C}" type="slidenum">
              <a:rPr lang="cs-CZ" altLang="en-US"/>
              <a:pPr/>
              <a:t>‹#›</a:t>
            </a:fld>
            <a:endParaRPr lang="cs-CZ" altLang="en-US"/>
          </a:p>
        </p:txBody>
      </p:sp>
    </p:spTree>
    <p:extLst>
      <p:ext uri="{BB962C8B-B14F-4D97-AF65-F5344CB8AC3E}">
        <p14:creationId xmlns:p14="http://schemas.microsoft.com/office/powerpoint/2010/main" val="229419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8">
            <a:extLst>
              <a:ext uri="{FF2B5EF4-FFF2-40B4-BE49-F238E27FC236}">
                <a16:creationId xmlns:a16="http://schemas.microsoft.com/office/drawing/2014/main" id="{0FDB5570-DFF6-46E6-8F7F-0D27EBE3D26F}"/>
              </a:ext>
            </a:extLst>
          </p:cNvPr>
          <p:cNvSpPr>
            <a:spLocks noGrp="1" noChangeArrowheads="1"/>
          </p:cNvSpPr>
          <p:nvPr>
            <p:ph type="sldNum" idx="10"/>
          </p:nvPr>
        </p:nvSpPr>
        <p:spPr>
          <a:ln/>
        </p:spPr>
        <p:txBody>
          <a:bodyPr/>
          <a:lstStyle>
            <a:lvl1pPr>
              <a:defRPr/>
            </a:lvl1pPr>
          </a:lstStyle>
          <a:p>
            <a:fld id="{55B9C8D6-F459-4C34-B0C5-CF1BC8A51176}" type="slidenum">
              <a:rPr lang="cs-CZ" altLang="en-US"/>
              <a:pPr/>
              <a:t>‹#›</a:t>
            </a:fld>
            <a:endParaRPr lang="cs-CZ" altLang="en-US"/>
          </a:p>
        </p:txBody>
      </p:sp>
    </p:spTree>
    <p:extLst>
      <p:ext uri="{BB962C8B-B14F-4D97-AF65-F5344CB8AC3E}">
        <p14:creationId xmlns:p14="http://schemas.microsoft.com/office/powerpoint/2010/main" val="3458712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2712309E-F20D-419D-A33B-6A7C63D921EC}"/>
              </a:ext>
            </a:extLst>
          </p:cNvPr>
          <p:cNvSpPr>
            <a:spLocks noGrp="1" noChangeArrowheads="1"/>
          </p:cNvSpPr>
          <p:nvPr>
            <p:ph type="sldNum" idx="10"/>
          </p:nvPr>
        </p:nvSpPr>
        <p:spPr>
          <a:ln/>
        </p:spPr>
        <p:txBody>
          <a:bodyPr/>
          <a:lstStyle>
            <a:lvl1pPr>
              <a:defRPr/>
            </a:lvl1pPr>
          </a:lstStyle>
          <a:p>
            <a:fld id="{70BD9012-4B53-4C7E-AF3D-B2266385E68E}" type="slidenum">
              <a:rPr lang="cs-CZ" altLang="en-US"/>
              <a:pPr/>
              <a:t>‹#›</a:t>
            </a:fld>
            <a:endParaRPr lang="cs-CZ" altLang="en-US"/>
          </a:p>
        </p:txBody>
      </p:sp>
    </p:spTree>
    <p:extLst>
      <p:ext uri="{BB962C8B-B14F-4D97-AF65-F5344CB8AC3E}">
        <p14:creationId xmlns:p14="http://schemas.microsoft.com/office/powerpoint/2010/main" val="824099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60736960-FAD8-4EB7-B3AC-679CE3A99940}"/>
              </a:ext>
            </a:extLst>
          </p:cNvPr>
          <p:cNvSpPr>
            <a:spLocks noGrp="1" noChangeArrowheads="1"/>
          </p:cNvSpPr>
          <p:nvPr>
            <p:ph type="sldNum" idx="10"/>
          </p:nvPr>
        </p:nvSpPr>
        <p:spPr>
          <a:ln/>
        </p:spPr>
        <p:txBody>
          <a:bodyPr/>
          <a:lstStyle>
            <a:lvl1pPr>
              <a:defRPr/>
            </a:lvl1pPr>
          </a:lstStyle>
          <a:p>
            <a:fld id="{2EF5374B-23D0-465E-9120-C1B7A3D006BC}" type="slidenum">
              <a:rPr lang="cs-CZ" altLang="en-US"/>
              <a:pPr/>
              <a:t>‹#›</a:t>
            </a:fld>
            <a:endParaRPr lang="cs-CZ" altLang="en-US"/>
          </a:p>
        </p:txBody>
      </p:sp>
    </p:spTree>
    <p:extLst>
      <p:ext uri="{BB962C8B-B14F-4D97-AF65-F5344CB8AC3E}">
        <p14:creationId xmlns:p14="http://schemas.microsoft.com/office/powerpoint/2010/main" val="2807659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BC5CCDCE-A723-4614-ABF1-314D2B405DA4}"/>
              </a:ext>
            </a:extLst>
          </p:cNvPr>
          <p:cNvSpPr>
            <a:spLocks noGrp="1" noChangeArrowheads="1"/>
          </p:cNvSpPr>
          <p:nvPr>
            <p:ph type="sldNum" idx="10"/>
          </p:nvPr>
        </p:nvSpPr>
        <p:spPr>
          <a:ln/>
        </p:spPr>
        <p:txBody>
          <a:bodyPr/>
          <a:lstStyle>
            <a:lvl1pPr>
              <a:defRPr/>
            </a:lvl1pPr>
          </a:lstStyle>
          <a:p>
            <a:fld id="{06AFCA1C-2BF9-4BC7-94C2-F6D1D532BC25}" type="slidenum">
              <a:rPr lang="cs-CZ" altLang="en-US"/>
              <a:pPr/>
              <a:t>‹#›</a:t>
            </a:fld>
            <a:endParaRPr lang="cs-CZ" altLang="en-US"/>
          </a:p>
        </p:txBody>
      </p:sp>
    </p:spTree>
    <p:extLst>
      <p:ext uri="{BB962C8B-B14F-4D97-AF65-F5344CB8AC3E}">
        <p14:creationId xmlns:p14="http://schemas.microsoft.com/office/powerpoint/2010/main" val="784179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5F860E14-FAB2-460B-9789-237FF52FFFF4}"/>
              </a:ext>
            </a:extLst>
          </p:cNvPr>
          <p:cNvSpPr>
            <a:spLocks noGrp="1" noChangeArrowheads="1"/>
          </p:cNvSpPr>
          <p:nvPr>
            <p:ph type="sldNum" idx="10"/>
          </p:nvPr>
        </p:nvSpPr>
        <p:spPr>
          <a:ln/>
        </p:spPr>
        <p:txBody>
          <a:bodyPr/>
          <a:lstStyle>
            <a:lvl1pPr>
              <a:defRPr/>
            </a:lvl1pPr>
          </a:lstStyle>
          <a:p>
            <a:fld id="{DEA4CB3A-1E24-4336-8E64-946A2CDB5824}" type="slidenum">
              <a:rPr lang="cs-CZ" altLang="en-US"/>
              <a:pPr/>
              <a:t>‹#›</a:t>
            </a:fld>
            <a:endParaRPr lang="cs-CZ" altLang="en-US"/>
          </a:p>
        </p:txBody>
      </p:sp>
    </p:spTree>
    <p:extLst>
      <p:ext uri="{BB962C8B-B14F-4D97-AF65-F5344CB8AC3E}">
        <p14:creationId xmlns:p14="http://schemas.microsoft.com/office/powerpoint/2010/main" val="2011344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5B6D3C0A-DCB6-4E3B-9F04-7CBA8672AFC9}"/>
              </a:ext>
            </a:extLst>
          </p:cNvPr>
          <p:cNvSpPr>
            <a:spLocks noGrp="1" noChangeArrowheads="1"/>
          </p:cNvSpPr>
          <p:nvPr>
            <p:ph type="sldNum" idx="10"/>
          </p:nvPr>
        </p:nvSpPr>
        <p:spPr>
          <a:ln/>
        </p:spPr>
        <p:txBody>
          <a:bodyPr/>
          <a:lstStyle>
            <a:lvl1pPr>
              <a:defRPr/>
            </a:lvl1pPr>
          </a:lstStyle>
          <a:p>
            <a:fld id="{3F4BCE04-4B74-4FDB-A0B3-FB3326F5A65B}" type="slidenum">
              <a:rPr lang="cs-CZ" altLang="en-US"/>
              <a:pPr/>
              <a:t>‹#›</a:t>
            </a:fld>
            <a:endParaRPr lang="cs-CZ" altLang="en-US"/>
          </a:p>
        </p:txBody>
      </p:sp>
    </p:spTree>
    <p:extLst>
      <p:ext uri="{BB962C8B-B14F-4D97-AF65-F5344CB8AC3E}">
        <p14:creationId xmlns:p14="http://schemas.microsoft.com/office/powerpoint/2010/main" val="774013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18">
            <a:extLst>
              <a:ext uri="{FF2B5EF4-FFF2-40B4-BE49-F238E27FC236}">
                <a16:creationId xmlns:a16="http://schemas.microsoft.com/office/drawing/2014/main" id="{1BC25D50-6DB4-4760-AB87-CB9D56A7E0A6}"/>
              </a:ext>
            </a:extLst>
          </p:cNvPr>
          <p:cNvSpPr>
            <a:spLocks noGrp="1" noChangeArrowheads="1"/>
          </p:cNvSpPr>
          <p:nvPr>
            <p:ph type="sldNum" idx="10"/>
          </p:nvPr>
        </p:nvSpPr>
        <p:spPr>
          <a:ln/>
        </p:spPr>
        <p:txBody>
          <a:bodyPr/>
          <a:lstStyle>
            <a:lvl1pPr>
              <a:defRPr/>
            </a:lvl1pPr>
          </a:lstStyle>
          <a:p>
            <a:fld id="{FB8A50A4-A93B-4F65-A7EC-A4C3E125A8C0}" type="slidenum">
              <a:rPr lang="cs-CZ" altLang="en-US"/>
              <a:pPr/>
              <a:t>‹#›</a:t>
            </a:fld>
            <a:endParaRPr lang="cs-CZ" altLang="en-US"/>
          </a:p>
        </p:txBody>
      </p:sp>
    </p:spTree>
    <p:extLst>
      <p:ext uri="{BB962C8B-B14F-4D97-AF65-F5344CB8AC3E}">
        <p14:creationId xmlns:p14="http://schemas.microsoft.com/office/powerpoint/2010/main" val="133452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EA109900-839E-4756-8DCB-15615FC71CBB}"/>
              </a:ext>
            </a:extLst>
          </p:cNvPr>
          <p:cNvSpPr>
            <a:spLocks noGrp="1" noChangeArrowheads="1"/>
          </p:cNvSpPr>
          <p:nvPr>
            <p:ph type="sldNum" idx="10"/>
          </p:nvPr>
        </p:nvSpPr>
        <p:spPr>
          <a:ln/>
        </p:spPr>
        <p:txBody>
          <a:bodyPr/>
          <a:lstStyle>
            <a:lvl1pPr>
              <a:defRPr/>
            </a:lvl1pPr>
          </a:lstStyle>
          <a:p>
            <a:fld id="{6D6A76CD-3082-4E1A-AEEB-F0B8134A471F}" type="slidenum">
              <a:rPr lang="cs-CZ" altLang="en-US"/>
              <a:pPr/>
              <a:t>‹#›</a:t>
            </a:fld>
            <a:endParaRPr lang="cs-CZ" altLang="en-US"/>
          </a:p>
        </p:txBody>
      </p:sp>
    </p:spTree>
    <p:extLst>
      <p:ext uri="{BB962C8B-B14F-4D97-AF65-F5344CB8AC3E}">
        <p14:creationId xmlns:p14="http://schemas.microsoft.com/office/powerpoint/2010/main" val="1791361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8">
            <a:extLst>
              <a:ext uri="{FF2B5EF4-FFF2-40B4-BE49-F238E27FC236}">
                <a16:creationId xmlns:a16="http://schemas.microsoft.com/office/drawing/2014/main" id="{723B2932-0F13-4DAC-A9C4-7A1640C534FB}"/>
              </a:ext>
            </a:extLst>
          </p:cNvPr>
          <p:cNvSpPr>
            <a:spLocks noGrp="1" noChangeArrowheads="1"/>
          </p:cNvSpPr>
          <p:nvPr>
            <p:ph type="sldNum" idx="10"/>
          </p:nvPr>
        </p:nvSpPr>
        <p:spPr>
          <a:ln/>
        </p:spPr>
        <p:txBody>
          <a:bodyPr/>
          <a:lstStyle>
            <a:lvl1pPr>
              <a:defRPr/>
            </a:lvl1pPr>
          </a:lstStyle>
          <a:p>
            <a:fld id="{4628AF1B-940D-4804-AD06-C5A7BDB814F9}" type="slidenum">
              <a:rPr lang="cs-CZ" altLang="en-US"/>
              <a:pPr/>
              <a:t>‹#›</a:t>
            </a:fld>
            <a:endParaRPr lang="cs-CZ" altLang="en-US"/>
          </a:p>
        </p:txBody>
      </p:sp>
    </p:spTree>
    <p:extLst>
      <p:ext uri="{BB962C8B-B14F-4D97-AF65-F5344CB8AC3E}">
        <p14:creationId xmlns:p14="http://schemas.microsoft.com/office/powerpoint/2010/main" val="376042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7B4210FD-272D-412B-8A66-3DA3B414DC7F}"/>
              </a:ext>
            </a:extLst>
          </p:cNvPr>
          <p:cNvSpPr>
            <a:spLocks noGrp="1" noChangeArrowheads="1"/>
          </p:cNvSpPr>
          <p:nvPr>
            <p:ph type="sldNum" idx="10"/>
          </p:nvPr>
        </p:nvSpPr>
        <p:spPr>
          <a:ln/>
        </p:spPr>
        <p:txBody>
          <a:bodyPr/>
          <a:lstStyle>
            <a:lvl1pPr>
              <a:defRPr/>
            </a:lvl1pPr>
          </a:lstStyle>
          <a:p>
            <a:fld id="{57CDC600-A875-4E45-B3A6-DC13A681BA32}" type="slidenum">
              <a:rPr lang="cs-CZ" altLang="en-US"/>
              <a:pPr/>
              <a:t>‹#›</a:t>
            </a:fld>
            <a:endParaRPr lang="cs-CZ" altLang="en-US"/>
          </a:p>
        </p:txBody>
      </p:sp>
    </p:spTree>
    <p:extLst>
      <p:ext uri="{BB962C8B-B14F-4D97-AF65-F5344CB8AC3E}">
        <p14:creationId xmlns:p14="http://schemas.microsoft.com/office/powerpoint/2010/main" val="11423963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8">
            <a:extLst>
              <a:ext uri="{FF2B5EF4-FFF2-40B4-BE49-F238E27FC236}">
                <a16:creationId xmlns:a16="http://schemas.microsoft.com/office/drawing/2014/main" id="{80BA1845-D5AF-4EBC-94B9-CEAEDCD42820}"/>
              </a:ext>
            </a:extLst>
          </p:cNvPr>
          <p:cNvSpPr>
            <a:spLocks noGrp="1" noChangeArrowheads="1"/>
          </p:cNvSpPr>
          <p:nvPr>
            <p:ph type="sldNum" idx="10"/>
          </p:nvPr>
        </p:nvSpPr>
        <p:spPr>
          <a:ln/>
        </p:spPr>
        <p:txBody>
          <a:bodyPr/>
          <a:lstStyle>
            <a:lvl1pPr>
              <a:defRPr/>
            </a:lvl1pPr>
          </a:lstStyle>
          <a:p>
            <a:fld id="{BA4D481E-B3C2-4024-B1A7-E36B64C0BDE8}" type="slidenum">
              <a:rPr lang="cs-CZ" altLang="en-US"/>
              <a:pPr/>
              <a:t>‹#›</a:t>
            </a:fld>
            <a:endParaRPr lang="cs-CZ" altLang="en-US"/>
          </a:p>
        </p:txBody>
      </p:sp>
    </p:spTree>
    <p:extLst>
      <p:ext uri="{BB962C8B-B14F-4D97-AF65-F5344CB8AC3E}">
        <p14:creationId xmlns:p14="http://schemas.microsoft.com/office/powerpoint/2010/main" val="2499137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8">
            <a:extLst>
              <a:ext uri="{FF2B5EF4-FFF2-40B4-BE49-F238E27FC236}">
                <a16:creationId xmlns:a16="http://schemas.microsoft.com/office/drawing/2014/main" id="{1604814F-FD0B-4DCF-8AE8-FB2A10395D5C}"/>
              </a:ext>
            </a:extLst>
          </p:cNvPr>
          <p:cNvSpPr>
            <a:spLocks noGrp="1" noChangeArrowheads="1"/>
          </p:cNvSpPr>
          <p:nvPr>
            <p:ph type="sldNum" idx="10"/>
          </p:nvPr>
        </p:nvSpPr>
        <p:spPr>
          <a:ln/>
        </p:spPr>
        <p:txBody>
          <a:bodyPr/>
          <a:lstStyle>
            <a:lvl1pPr>
              <a:defRPr/>
            </a:lvl1pPr>
          </a:lstStyle>
          <a:p>
            <a:fld id="{F09C7F08-B9D1-4139-A7D7-27DC024DD182}" type="slidenum">
              <a:rPr lang="cs-CZ" altLang="en-US"/>
              <a:pPr/>
              <a:t>‹#›</a:t>
            </a:fld>
            <a:endParaRPr lang="cs-CZ" altLang="en-US"/>
          </a:p>
        </p:txBody>
      </p:sp>
    </p:spTree>
    <p:extLst>
      <p:ext uri="{BB962C8B-B14F-4D97-AF65-F5344CB8AC3E}">
        <p14:creationId xmlns:p14="http://schemas.microsoft.com/office/powerpoint/2010/main" val="2538696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8">
            <a:extLst>
              <a:ext uri="{FF2B5EF4-FFF2-40B4-BE49-F238E27FC236}">
                <a16:creationId xmlns:a16="http://schemas.microsoft.com/office/drawing/2014/main" id="{7CAD915B-219C-4108-8CE7-C0F7B36A6B3D}"/>
              </a:ext>
            </a:extLst>
          </p:cNvPr>
          <p:cNvSpPr>
            <a:spLocks noGrp="1" noChangeArrowheads="1"/>
          </p:cNvSpPr>
          <p:nvPr>
            <p:ph type="sldNum" idx="10"/>
          </p:nvPr>
        </p:nvSpPr>
        <p:spPr>
          <a:ln/>
        </p:spPr>
        <p:txBody>
          <a:bodyPr/>
          <a:lstStyle>
            <a:lvl1pPr>
              <a:defRPr/>
            </a:lvl1pPr>
          </a:lstStyle>
          <a:p>
            <a:fld id="{ADB49E3E-E742-432A-9369-FDA5042B2EDF}" type="slidenum">
              <a:rPr lang="cs-CZ" altLang="en-US"/>
              <a:pPr/>
              <a:t>‹#›</a:t>
            </a:fld>
            <a:endParaRPr lang="cs-CZ" altLang="en-US"/>
          </a:p>
        </p:txBody>
      </p:sp>
    </p:spTree>
    <p:extLst>
      <p:ext uri="{BB962C8B-B14F-4D97-AF65-F5344CB8AC3E}">
        <p14:creationId xmlns:p14="http://schemas.microsoft.com/office/powerpoint/2010/main" val="1906042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37500639-7994-45C5-A504-6F7219DA6AD5}"/>
              </a:ext>
            </a:extLst>
          </p:cNvPr>
          <p:cNvSpPr>
            <a:spLocks noGrp="1" noChangeArrowheads="1"/>
          </p:cNvSpPr>
          <p:nvPr>
            <p:ph type="sldNum" idx="10"/>
          </p:nvPr>
        </p:nvSpPr>
        <p:spPr>
          <a:ln/>
        </p:spPr>
        <p:txBody>
          <a:bodyPr/>
          <a:lstStyle>
            <a:lvl1pPr>
              <a:defRPr/>
            </a:lvl1pPr>
          </a:lstStyle>
          <a:p>
            <a:fld id="{1493775C-826D-42DB-9CA7-666F23C07ABA}" type="slidenum">
              <a:rPr lang="cs-CZ" altLang="en-US"/>
              <a:pPr/>
              <a:t>‹#›</a:t>
            </a:fld>
            <a:endParaRPr lang="cs-CZ" altLang="en-US"/>
          </a:p>
        </p:txBody>
      </p:sp>
    </p:spTree>
    <p:extLst>
      <p:ext uri="{BB962C8B-B14F-4D97-AF65-F5344CB8AC3E}">
        <p14:creationId xmlns:p14="http://schemas.microsoft.com/office/powerpoint/2010/main" val="201345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A2ACE988-DA11-4B30-9D9D-7425DB1565D5}"/>
              </a:ext>
            </a:extLst>
          </p:cNvPr>
          <p:cNvSpPr>
            <a:spLocks noGrp="1" noChangeArrowheads="1"/>
          </p:cNvSpPr>
          <p:nvPr>
            <p:ph type="sldNum" idx="10"/>
          </p:nvPr>
        </p:nvSpPr>
        <p:spPr>
          <a:ln/>
        </p:spPr>
        <p:txBody>
          <a:bodyPr/>
          <a:lstStyle>
            <a:lvl1pPr>
              <a:defRPr/>
            </a:lvl1pPr>
          </a:lstStyle>
          <a:p>
            <a:fld id="{218D7413-5F9F-42E6-9DD9-949ECDFC694C}" type="slidenum">
              <a:rPr lang="cs-CZ" altLang="en-US"/>
              <a:pPr/>
              <a:t>‹#›</a:t>
            </a:fld>
            <a:endParaRPr lang="cs-CZ" altLang="en-US"/>
          </a:p>
        </p:txBody>
      </p:sp>
    </p:spTree>
    <p:extLst>
      <p:ext uri="{BB962C8B-B14F-4D97-AF65-F5344CB8AC3E}">
        <p14:creationId xmlns:p14="http://schemas.microsoft.com/office/powerpoint/2010/main" val="7429430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D6B61146-1284-4CB8-81F2-D7D82FD822F2}"/>
              </a:ext>
            </a:extLst>
          </p:cNvPr>
          <p:cNvSpPr>
            <a:spLocks noGrp="1" noChangeArrowheads="1"/>
          </p:cNvSpPr>
          <p:nvPr>
            <p:ph type="sldNum" idx="10"/>
          </p:nvPr>
        </p:nvSpPr>
        <p:spPr>
          <a:ln/>
        </p:spPr>
        <p:txBody>
          <a:bodyPr/>
          <a:lstStyle>
            <a:lvl1pPr>
              <a:defRPr/>
            </a:lvl1pPr>
          </a:lstStyle>
          <a:p>
            <a:fld id="{19AF7553-025A-4474-B769-5B7F8F827A45}" type="slidenum">
              <a:rPr lang="cs-CZ" altLang="en-US"/>
              <a:pPr/>
              <a:t>‹#›</a:t>
            </a:fld>
            <a:endParaRPr lang="cs-CZ" altLang="en-US"/>
          </a:p>
        </p:txBody>
      </p:sp>
    </p:spTree>
    <p:extLst>
      <p:ext uri="{BB962C8B-B14F-4D97-AF65-F5344CB8AC3E}">
        <p14:creationId xmlns:p14="http://schemas.microsoft.com/office/powerpoint/2010/main" val="3629315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95986FC8-B9CB-4B44-B9CD-88538BE94628}"/>
              </a:ext>
            </a:extLst>
          </p:cNvPr>
          <p:cNvSpPr>
            <a:spLocks noGrp="1" noChangeArrowheads="1"/>
          </p:cNvSpPr>
          <p:nvPr>
            <p:ph type="sldNum" idx="10"/>
          </p:nvPr>
        </p:nvSpPr>
        <p:spPr>
          <a:ln/>
        </p:spPr>
        <p:txBody>
          <a:bodyPr/>
          <a:lstStyle>
            <a:lvl1pPr>
              <a:defRPr/>
            </a:lvl1pPr>
          </a:lstStyle>
          <a:p>
            <a:fld id="{A0C82AF4-D76A-4A1B-9B83-AFA57E007819}" type="slidenum">
              <a:rPr lang="cs-CZ" altLang="en-US"/>
              <a:pPr/>
              <a:t>‹#›</a:t>
            </a:fld>
            <a:endParaRPr lang="cs-CZ" altLang="en-US"/>
          </a:p>
        </p:txBody>
      </p:sp>
    </p:spTree>
    <p:extLst>
      <p:ext uri="{BB962C8B-B14F-4D97-AF65-F5344CB8AC3E}">
        <p14:creationId xmlns:p14="http://schemas.microsoft.com/office/powerpoint/2010/main" val="3116734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019175"/>
            <a:ext cx="2055813" cy="55530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019175"/>
            <a:ext cx="6019800" cy="55530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8">
            <a:extLst>
              <a:ext uri="{FF2B5EF4-FFF2-40B4-BE49-F238E27FC236}">
                <a16:creationId xmlns:a16="http://schemas.microsoft.com/office/drawing/2014/main" id="{DB8EABB0-ADB4-48B0-BF06-EC6CC2F92C51}"/>
              </a:ext>
            </a:extLst>
          </p:cNvPr>
          <p:cNvSpPr>
            <a:spLocks noGrp="1" noChangeArrowheads="1"/>
          </p:cNvSpPr>
          <p:nvPr>
            <p:ph type="sldNum" idx="10"/>
          </p:nvPr>
        </p:nvSpPr>
        <p:spPr>
          <a:ln/>
        </p:spPr>
        <p:txBody>
          <a:bodyPr/>
          <a:lstStyle>
            <a:lvl1pPr>
              <a:defRPr/>
            </a:lvl1pPr>
          </a:lstStyle>
          <a:p>
            <a:fld id="{57393BE3-5F1F-4592-AABB-8C00FC64DC0C}" type="slidenum">
              <a:rPr lang="cs-CZ" altLang="en-US"/>
              <a:pPr/>
              <a:t>‹#›</a:t>
            </a:fld>
            <a:endParaRPr lang="cs-CZ" altLang="en-US"/>
          </a:p>
        </p:txBody>
      </p:sp>
    </p:spTree>
    <p:extLst>
      <p:ext uri="{BB962C8B-B14F-4D97-AF65-F5344CB8AC3E}">
        <p14:creationId xmlns:p14="http://schemas.microsoft.com/office/powerpoint/2010/main" val="120793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E0AA8548-FE92-41FE-B49D-9D19665E0A53}"/>
              </a:ext>
            </a:extLst>
          </p:cNvPr>
          <p:cNvSpPr>
            <a:spLocks noGrp="1" noChangeArrowheads="1"/>
          </p:cNvSpPr>
          <p:nvPr>
            <p:ph type="sldNum" idx="10"/>
          </p:nvPr>
        </p:nvSpPr>
        <p:spPr>
          <a:ln/>
        </p:spPr>
        <p:txBody>
          <a:bodyPr/>
          <a:lstStyle>
            <a:lvl1pPr>
              <a:defRPr/>
            </a:lvl1pPr>
          </a:lstStyle>
          <a:p>
            <a:fld id="{E04771C1-3050-4164-8308-D20C76BF9A6C}" type="slidenum">
              <a:rPr lang="cs-CZ" altLang="en-US"/>
              <a:pPr/>
              <a:t>‹#›</a:t>
            </a:fld>
            <a:endParaRPr lang="cs-CZ" altLang="en-US"/>
          </a:p>
        </p:txBody>
      </p:sp>
    </p:spTree>
    <p:extLst>
      <p:ext uri="{BB962C8B-B14F-4D97-AF65-F5344CB8AC3E}">
        <p14:creationId xmlns:p14="http://schemas.microsoft.com/office/powerpoint/2010/main" val="330518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8">
            <a:extLst>
              <a:ext uri="{FF2B5EF4-FFF2-40B4-BE49-F238E27FC236}">
                <a16:creationId xmlns:a16="http://schemas.microsoft.com/office/drawing/2014/main" id="{3CF547D0-B8ED-4D58-8926-CF914344F950}"/>
              </a:ext>
            </a:extLst>
          </p:cNvPr>
          <p:cNvSpPr>
            <a:spLocks noGrp="1" noChangeArrowheads="1"/>
          </p:cNvSpPr>
          <p:nvPr>
            <p:ph type="sldNum" idx="10"/>
          </p:nvPr>
        </p:nvSpPr>
        <p:spPr>
          <a:ln/>
        </p:spPr>
        <p:txBody>
          <a:bodyPr/>
          <a:lstStyle>
            <a:lvl1pPr>
              <a:defRPr/>
            </a:lvl1pPr>
          </a:lstStyle>
          <a:p>
            <a:fld id="{B3E689BD-FA2C-4FB1-B4A9-AE5F64C0D306}" type="slidenum">
              <a:rPr lang="cs-CZ" altLang="en-US"/>
              <a:pPr/>
              <a:t>‹#›</a:t>
            </a:fld>
            <a:endParaRPr lang="cs-CZ" altLang="en-US"/>
          </a:p>
        </p:txBody>
      </p:sp>
    </p:spTree>
    <p:extLst>
      <p:ext uri="{BB962C8B-B14F-4D97-AF65-F5344CB8AC3E}">
        <p14:creationId xmlns:p14="http://schemas.microsoft.com/office/powerpoint/2010/main" val="72455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9142CDB-F132-4C62-86FE-88698877B7B2}"/>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26" name="Rectangle 2">
            <a:extLst>
              <a:ext uri="{FF2B5EF4-FFF2-40B4-BE49-F238E27FC236}">
                <a16:creationId xmlns:a16="http://schemas.microsoft.com/office/drawing/2014/main" id="{342761BC-ED3E-4E6F-AFCB-75BC20B205CC}"/>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27" name="Rectangle 3">
            <a:extLst>
              <a:ext uri="{FF2B5EF4-FFF2-40B4-BE49-F238E27FC236}">
                <a16:creationId xmlns:a16="http://schemas.microsoft.com/office/drawing/2014/main" id="{8FD82C7F-EA6A-4D64-9DF4-FB1C1A4D4E7A}"/>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28" name="Rectangle 4">
            <a:extLst>
              <a:ext uri="{FF2B5EF4-FFF2-40B4-BE49-F238E27FC236}">
                <a16:creationId xmlns:a16="http://schemas.microsoft.com/office/drawing/2014/main" id="{510029EA-001D-4F31-853D-2E0E6E861F79}"/>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29" name="Rectangle 5">
            <a:extLst>
              <a:ext uri="{FF2B5EF4-FFF2-40B4-BE49-F238E27FC236}">
                <a16:creationId xmlns:a16="http://schemas.microsoft.com/office/drawing/2014/main" id="{0C69CBDD-95BE-4275-979D-38C8AFF095DF}"/>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0" name="AutoShape 6">
            <a:extLst>
              <a:ext uri="{FF2B5EF4-FFF2-40B4-BE49-F238E27FC236}">
                <a16:creationId xmlns:a16="http://schemas.microsoft.com/office/drawing/2014/main" id="{50BA59A8-6EF2-4A75-8A5F-522F32236B6F}"/>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1" name="AutoShape 7">
            <a:extLst>
              <a:ext uri="{FF2B5EF4-FFF2-40B4-BE49-F238E27FC236}">
                <a16:creationId xmlns:a16="http://schemas.microsoft.com/office/drawing/2014/main" id="{1EAD0F7A-4126-4778-9193-BF6F36252E83}"/>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2" name="Rectangle 8">
            <a:extLst>
              <a:ext uri="{FF2B5EF4-FFF2-40B4-BE49-F238E27FC236}">
                <a16:creationId xmlns:a16="http://schemas.microsoft.com/office/drawing/2014/main" id="{97753285-C295-4052-AC28-037F6130F5FF}"/>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3" name="Rectangle 9">
            <a:extLst>
              <a:ext uri="{FF2B5EF4-FFF2-40B4-BE49-F238E27FC236}">
                <a16:creationId xmlns:a16="http://schemas.microsoft.com/office/drawing/2014/main" id="{381D7792-AAAB-4894-99A3-8531A8EB2E83}"/>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4" name="Rectangle 10">
            <a:extLst>
              <a:ext uri="{FF2B5EF4-FFF2-40B4-BE49-F238E27FC236}">
                <a16:creationId xmlns:a16="http://schemas.microsoft.com/office/drawing/2014/main" id="{9DAD3031-9FF3-42C8-AF1A-AA4733DC6D0B}"/>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5" name="Rectangle 11">
            <a:extLst>
              <a:ext uri="{FF2B5EF4-FFF2-40B4-BE49-F238E27FC236}">
                <a16:creationId xmlns:a16="http://schemas.microsoft.com/office/drawing/2014/main" id="{97085163-F7AD-4049-8084-E5DF9567297C}"/>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6" name="Rectangle 12">
            <a:extLst>
              <a:ext uri="{FF2B5EF4-FFF2-40B4-BE49-F238E27FC236}">
                <a16:creationId xmlns:a16="http://schemas.microsoft.com/office/drawing/2014/main" id="{B79C93C9-D7C6-411C-81B1-B0372F4F33F3}"/>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7" name="Rectangle 13">
            <a:extLst>
              <a:ext uri="{FF2B5EF4-FFF2-40B4-BE49-F238E27FC236}">
                <a16:creationId xmlns:a16="http://schemas.microsoft.com/office/drawing/2014/main" id="{F9C8A4BB-7366-41D4-BD1A-D40DEB7B2BA7}"/>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39" name="Rectangle 14">
            <a:extLst>
              <a:ext uri="{FF2B5EF4-FFF2-40B4-BE49-F238E27FC236}">
                <a16:creationId xmlns:a16="http://schemas.microsoft.com/office/drawing/2014/main" id="{7EB2A04D-5C5B-4AC3-ADAD-421433650198}"/>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1040" name="Rectangle 15">
            <a:extLst>
              <a:ext uri="{FF2B5EF4-FFF2-40B4-BE49-F238E27FC236}">
                <a16:creationId xmlns:a16="http://schemas.microsoft.com/office/drawing/2014/main" id="{DC611F5C-D03C-41BB-B080-68D9B8B8CE0A}"/>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03FA2618-1260-4716-AD1E-6BFA6A5C7292}"/>
              </a:ext>
            </a:extLst>
          </p:cNvPr>
          <p:cNvSpPr txBox="1">
            <a:spLocks noChangeArrowheads="1"/>
          </p:cNvSpPr>
          <p:nvPr/>
        </p:nvSpPr>
        <p:spPr bwMode="auto">
          <a:xfrm>
            <a:off x="6586538" y="612775"/>
            <a:ext cx="957262"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41" name="Text Box 17">
            <a:extLst>
              <a:ext uri="{FF2B5EF4-FFF2-40B4-BE49-F238E27FC236}">
                <a16:creationId xmlns:a16="http://schemas.microsoft.com/office/drawing/2014/main" id="{7D23729E-FFB4-43F5-A4A4-B55866C59CC7}"/>
              </a:ext>
            </a:extLst>
          </p:cNvPr>
          <p:cNvSpPr txBox="1">
            <a:spLocks noChangeArrowheads="1"/>
          </p:cNvSpPr>
          <p:nvPr/>
        </p:nvSpPr>
        <p:spPr bwMode="auto">
          <a:xfrm>
            <a:off x="5257800" y="612775"/>
            <a:ext cx="1325563"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1042" name="Rectangle 18">
            <a:extLst>
              <a:ext uri="{FF2B5EF4-FFF2-40B4-BE49-F238E27FC236}">
                <a16:creationId xmlns:a16="http://schemas.microsoft.com/office/drawing/2014/main" id="{80317CB3-4C6D-4B3C-8EE6-6EA0C7299599}"/>
              </a:ext>
            </a:extLst>
          </p:cNvPr>
          <p:cNvSpPr>
            <a:spLocks noGrp="1" noChangeArrowheads="1"/>
          </p:cNvSpPr>
          <p:nvPr>
            <p:ph type="sldNum"/>
          </p:nvPr>
        </p:nvSpPr>
        <p:spPr bwMode="auto">
          <a:xfrm>
            <a:off x="8174038" y="0"/>
            <a:ext cx="760412" cy="36671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defRPr>
                <a:solidFill>
                  <a:srgbClr val="000000"/>
                </a:solidFill>
              </a:defRPr>
            </a:lvl1pPr>
          </a:lstStyle>
          <a:p>
            <a:fld id="{FEAD6DA9-5D95-403F-80C6-BEFECD471343}"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D6985827-E8AA-472E-B76E-FA1D466CC062}"/>
              </a:ext>
            </a:extLst>
          </p:cNvPr>
          <p:cNvSpPr>
            <a:spLocks noChangeArrowheads="1"/>
          </p:cNvSpPr>
          <p:nvPr/>
        </p:nvSpPr>
        <p:spPr bwMode="auto">
          <a:xfrm flipV="1">
            <a:off x="5410200" y="3810000"/>
            <a:ext cx="3733800" cy="90488"/>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0" name="Rectangle 2">
            <a:extLst>
              <a:ext uri="{FF2B5EF4-FFF2-40B4-BE49-F238E27FC236}">
                <a16:creationId xmlns:a16="http://schemas.microsoft.com/office/drawing/2014/main" id="{3FC91B21-5A6F-4681-AA09-A6D5A3A14080}"/>
              </a:ext>
            </a:extLst>
          </p:cNvPr>
          <p:cNvSpPr>
            <a:spLocks noChangeArrowheads="1"/>
          </p:cNvSpPr>
          <p:nvPr/>
        </p:nvSpPr>
        <p:spPr bwMode="auto">
          <a:xfrm flipV="1">
            <a:off x="5410200" y="3897313"/>
            <a:ext cx="3733800" cy="19208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1" name="Rectangle 3">
            <a:extLst>
              <a:ext uri="{FF2B5EF4-FFF2-40B4-BE49-F238E27FC236}">
                <a16:creationId xmlns:a16="http://schemas.microsoft.com/office/drawing/2014/main" id="{8297CC25-84E1-4FC7-A49F-9E328E8A4AD5}"/>
              </a:ext>
            </a:extLst>
          </p:cNvPr>
          <p:cNvSpPr>
            <a:spLocks noChangeArrowheads="1"/>
          </p:cNvSpPr>
          <p:nvPr/>
        </p:nvSpPr>
        <p:spPr bwMode="auto">
          <a:xfrm flipV="1">
            <a:off x="5410200" y="4114800"/>
            <a:ext cx="3733800" cy="9525"/>
          </a:xfrm>
          <a:prstGeom prst="rect">
            <a:avLst/>
          </a:prstGeom>
          <a:solidFill>
            <a:srgbClr val="438086">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2" name="Rectangle 4">
            <a:extLst>
              <a:ext uri="{FF2B5EF4-FFF2-40B4-BE49-F238E27FC236}">
                <a16:creationId xmlns:a16="http://schemas.microsoft.com/office/drawing/2014/main" id="{33260C80-F57E-471A-AFE0-7F0CF766FC8D}"/>
              </a:ext>
            </a:extLst>
          </p:cNvPr>
          <p:cNvSpPr>
            <a:spLocks noChangeArrowheads="1"/>
          </p:cNvSpPr>
          <p:nvPr/>
        </p:nvSpPr>
        <p:spPr bwMode="auto">
          <a:xfrm flipV="1">
            <a:off x="5410200" y="4164013"/>
            <a:ext cx="1965325" cy="19050"/>
          </a:xfrm>
          <a:prstGeom prst="rect">
            <a:avLst/>
          </a:prstGeom>
          <a:solidFill>
            <a:srgbClr val="438086">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3" name="Rectangle 5">
            <a:extLst>
              <a:ext uri="{FF2B5EF4-FFF2-40B4-BE49-F238E27FC236}">
                <a16:creationId xmlns:a16="http://schemas.microsoft.com/office/drawing/2014/main" id="{12ACB461-DF58-44BE-AA04-B416DB3C0A53}"/>
              </a:ext>
            </a:extLst>
          </p:cNvPr>
          <p:cNvSpPr>
            <a:spLocks noChangeArrowheads="1"/>
          </p:cNvSpPr>
          <p:nvPr/>
        </p:nvSpPr>
        <p:spPr bwMode="auto">
          <a:xfrm flipV="1">
            <a:off x="5410200" y="4198938"/>
            <a:ext cx="1965325" cy="9525"/>
          </a:xfrm>
          <a:prstGeom prst="rect">
            <a:avLst/>
          </a:prstGeom>
          <a:solidFill>
            <a:srgbClr val="438086">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4" name="AutoShape 6">
            <a:extLst>
              <a:ext uri="{FF2B5EF4-FFF2-40B4-BE49-F238E27FC236}">
                <a16:creationId xmlns:a16="http://schemas.microsoft.com/office/drawing/2014/main" id="{C4547AD4-2741-4742-9FDA-759FF50C630B}"/>
              </a:ext>
            </a:extLst>
          </p:cNvPr>
          <p:cNvSpPr>
            <a:spLocks noChangeArrowheads="1"/>
          </p:cNvSpPr>
          <p:nvPr/>
        </p:nvSpPr>
        <p:spPr bwMode="auto">
          <a:xfrm>
            <a:off x="5410200" y="3962400"/>
            <a:ext cx="3063875" cy="26988"/>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5" name="AutoShape 7">
            <a:extLst>
              <a:ext uri="{FF2B5EF4-FFF2-40B4-BE49-F238E27FC236}">
                <a16:creationId xmlns:a16="http://schemas.microsoft.com/office/drawing/2014/main" id="{252D6058-8F12-4ADD-829C-4AA6CA0AF088}"/>
              </a:ext>
            </a:extLst>
          </p:cNvPr>
          <p:cNvSpPr>
            <a:spLocks noChangeArrowheads="1"/>
          </p:cNvSpPr>
          <p:nvPr/>
        </p:nvSpPr>
        <p:spPr bwMode="auto">
          <a:xfrm>
            <a:off x="7377113" y="4060825"/>
            <a:ext cx="1600200" cy="36513"/>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6" name="Rectangle 8">
            <a:extLst>
              <a:ext uri="{FF2B5EF4-FFF2-40B4-BE49-F238E27FC236}">
                <a16:creationId xmlns:a16="http://schemas.microsoft.com/office/drawing/2014/main" id="{C50D35C1-783E-4050-9345-04BAE1F4CE1E}"/>
              </a:ext>
            </a:extLst>
          </p:cNvPr>
          <p:cNvSpPr>
            <a:spLocks noChangeArrowheads="1"/>
          </p:cNvSpPr>
          <p:nvPr/>
        </p:nvSpPr>
        <p:spPr bwMode="auto">
          <a:xfrm>
            <a:off x="0" y="3649663"/>
            <a:ext cx="9144000" cy="2444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7" name="Rectangle 9">
            <a:extLst>
              <a:ext uri="{FF2B5EF4-FFF2-40B4-BE49-F238E27FC236}">
                <a16:creationId xmlns:a16="http://schemas.microsoft.com/office/drawing/2014/main" id="{935F4D5D-5170-47C4-8AFE-2331C3B27CC0}"/>
              </a:ext>
            </a:extLst>
          </p:cNvPr>
          <p:cNvSpPr>
            <a:spLocks noChangeArrowheads="1"/>
          </p:cNvSpPr>
          <p:nvPr/>
        </p:nvSpPr>
        <p:spPr bwMode="auto">
          <a:xfrm>
            <a:off x="0" y="3675063"/>
            <a:ext cx="9144000" cy="1412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8" name="Rectangle 10">
            <a:extLst>
              <a:ext uri="{FF2B5EF4-FFF2-40B4-BE49-F238E27FC236}">
                <a16:creationId xmlns:a16="http://schemas.microsoft.com/office/drawing/2014/main" id="{0E320AF7-B7D4-4F3B-AE74-BE3B52EA5D90}"/>
              </a:ext>
            </a:extLst>
          </p:cNvPr>
          <p:cNvSpPr>
            <a:spLocks noChangeArrowheads="1"/>
          </p:cNvSpPr>
          <p:nvPr/>
        </p:nvSpPr>
        <p:spPr bwMode="auto">
          <a:xfrm flipV="1">
            <a:off x="6413500" y="3643313"/>
            <a:ext cx="2730500" cy="247650"/>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59" name="Rectangle 11">
            <a:extLst>
              <a:ext uri="{FF2B5EF4-FFF2-40B4-BE49-F238E27FC236}">
                <a16:creationId xmlns:a16="http://schemas.microsoft.com/office/drawing/2014/main" id="{5A095F2F-9303-4908-AF8A-38E4CD62EEED}"/>
              </a:ext>
            </a:extLst>
          </p:cNvPr>
          <p:cNvSpPr>
            <a:spLocks noChangeArrowheads="1"/>
          </p:cNvSpPr>
          <p:nvPr/>
        </p:nvSpPr>
        <p:spPr bwMode="auto">
          <a:xfrm>
            <a:off x="0" y="0"/>
            <a:ext cx="9144000" cy="37020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61" name="Rectangle 12">
            <a:extLst>
              <a:ext uri="{FF2B5EF4-FFF2-40B4-BE49-F238E27FC236}">
                <a16:creationId xmlns:a16="http://schemas.microsoft.com/office/drawing/2014/main" id="{40A64B92-71A1-4023-9A33-94327357F14D}"/>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2062" name="Rectangle 13">
            <a:extLst>
              <a:ext uri="{FF2B5EF4-FFF2-40B4-BE49-F238E27FC236}">
                <a16:creationId xmlns:a16="http://schemas.microsoft.com/office/drawing/2014/main" id="{99BD848A-6776-4F52-B1B1-0180B8C11EE6}"/>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4">
            <a:extLst>
              <a:ext uri="{FF2B5EF4-FFF2-40B4-BE49-F238E27FC236}">
                <a16:creationId xmlns:a16="http://schemas.microsoft.com/office/drawing/2014/main" id="{7E81D47F-5995-4936-A47E-26FB37B12728}"/>
              </a:ext>
            </a:extLst>
          </p:cNvPr>
          <p:cNvSpPr txBox="1">
            <a:spLocks noChangeArrowheads="1"/>
          </p:cNvSpPr>
          <p:nvPr/>
        </p:nvSpPr>
        <p:spPr bwMode="auto">
          <a:xfrm>
            <a:off x="6705600" y="4206875"/>
            <a:ext cx="960438"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63" name="Text Box 15">
            <a:extLst>
              <a:ext uri="{FF2B5EF4-FFF2-40B4-BE49-F238E27FC236}">
                <a16:creationId xmlns:a16="http://schemas.microsoft.com/office/drawing/2014/main" id="{A558631B-2AA4-4D58-9919-5930C3E50336}"/>
              </a:ext>
            </a:extLst>
          </p:cNvPr>
          <p:cNvSpPr txBox="1">
            <a:spLocks noChangeArrowheads="1"/>
          </p:cNvSpPr>
          <p:nvPr/>
        </p:nvSpPr>
        <p:spPr bwMode="auto">
          <a:xfrm>
            <a:off x="5410200" y="4205288"/>
            <a:ext cx="1295400"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2064" name="Rectangle 16">
            <a:extLst>
              <a:ext uri="{FF2B5EF4-FFF2-40B4-BE49-F238E27FC236}">
                <a16:creationId xmlns:a16="http://schemas.microsoft.com/office/drawing/2014/main" id="{1A526F20-F4CF-4AC8-8CFF-A22BAFC7CDB6}"/>
              </a:ext>
            </a:extLst>
          </p:cNvPr>
          <p:cNvSpPr>
            <a:spLocks noGrp="1" noChangeArrowheads="1"/>
          </p:cNvSpPr>
          <p:nvPr>
            <p:ph type="sldNum"/>
          </p:nvPr>
        </p:nvSpPr>
        <p:spPr bwMode="auto">
          <a:xfrm>
            <a:off x="8320088" y="-93663"/>
            <a:ext cx="746125" cy="45878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82D3AFCE-6CE1-4F19-8FFE-1490715E9A8C}"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8C8E2DFB-118E-4A92-8572-57A632994564}"/>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4" name="Rectangle 2">
            <a:extLst>
              <a:ext uri="{FF2B5EF4-FFF2-40B4-BE49-F238E27FC236}">
                <a16:creationId xmlns:a16="http://schemas.microsoft.com/office/drawing/2014/main" id="{9CA146DD-FFA9-4479-A714-1AD60108FED9}"/>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5" name="Rectangle 3">
            <a:extLst>
              <a:ext uri="{FF2B5EF4-FFF2-40B4-BE49-F238E27FC236}">
                <a16:creationId xmlns:a16="http://schemas.microsoft.com/office/drawing/2014/main" id="{56563D23-9276-46B5-AD86-C75132FD070E}"/>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6" name="Rectangle 4">
            <a:extLst>
              <a:ext uri="{FF2B5EF4-FFF2-40B4-BE49-F238E27FC236}">
                <a16:creationId xmlns:a16="http://schemas.microsoft.com/office/drawing/2014/main" id="{C699B4B4-8481-4822-ADA7-BD0A67D3A502}"/>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7" name="Rectangle 5">
            <a:extLst>
              <a:ext uri="{FF2B5EF4-FFF2-40B4-BE49-F238E27FC236}">
                <a16:creationId xmlns:a16="http://schemas.microsoft.com/office/drawing/2014/main" id="{01CFD99F-AAE4-4318-8090-635DF5B80F3C}"/>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8" name="AutoShape 6">
            <a:extLst>
              <a:ext uri="{FF2B5EF4-FFF2-40B4-BE49-F238E27FC236}">
                <a16:creationId xmlns:a16="http://schemas.microsoft.com/office/drawing/2014/main" id="{6C038B45-64AF-437B-86C7-0CB0618694A7}"/>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79" name="AutoShape 7">
            <a:extLst>
              <a:ext uri="{FF2B5EF4-FFF2-40B4-BE49-F238E27FC236}">
                <a16:creationId xmlns:a16="http://schemas.microsoft.com/office/drawing/2014/main" id="{A14A3F4E-C1BC-4F4E-A25D-858C1CEC507F}"/>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0" name="Rectangle 8">
            <a:extLst>
              <a:ext uri="{FF2B5EF4-FFF2-40B4-BE49-F238E27FC236}">
                <a16:creationId xmlns:a16="http://schemas.microsoft.com/office/drawing/2014/main" id="{90632C69-A24F-4384-BECF-8D6DD993CC11}"/>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1" name="Rectangle 9">
            <a:extLst>
              <a:ext uri="{FF2B5EF4-FFF2-40B4-BE49-F238E27FC236}">
                <a16:creationId xmlns:a16="http://schemas.microsoft.com/office/drawing/2014/main" id="{6C2B3615-2C3E-4DC2-8ADA-954B5A8AB255}"/>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2" name="Rectangle 10">
            <a:extLst>
              <a:ext uri="{FF2B5EF4-FFF2-40B4-BE49-F238E27FC236}">
                <a16:creationId xmlns:a16="http://schemas.microsoft.com/office/drawing/2014/main" id="{2AC51278-F198-4FCA-B4AC-4F332A6CA94B}"/>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3" name="Rectangle 11">
            <a:extLst>
              <a:ext uri="{FF2B5EF4-FFF2-40B4-BE49-F238E27FC236}">
                <a16:creationId xmlns:a16="http://schemas.microsoft.com/office/drawing/2014/main" id="{AA9C01D4-DEDF-4F3A-8A4C-DDB973893947}"/>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4" name="Rectangle 12">
            <a:extLst>
              <a:ext uri="{FF2B5EF4-FFF2-40B4-BE49-F238E27FC236}">
                <a16:creationId xmlns:a16="http://schemas.microsoft.com/office/drawing/2014/main" id="{F0FA14E3-27D2-453A-BECA-B014BD6D0084}"/>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5" name="Rectangle 13">
            <a:extLst>
              <a:ext uri="{FF2B5EF4-FFF2-40B4-BE49-F238E27FC236}">
                <a16:creationId xmlns:a16="http://schemas.microsoft.com/office/drawing/2014/main" id="{B5A89B21-F0DE-4E95-913C-3D926D473193}"/>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7" name="Rectangle 14">
            <a:extLst>
              <a:ext uri="{FF2B5EF4-FFF2-40B4-BE49-F238E27FC236}">
                <a16:creationId xmlns:a16="http://schemas.microsoft.com/office/drawing/2014/main" id="{90F97EDF-C1AC-49B1-84FD-E44814B5122A}"/>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3088" name="Rectangle 15">
            <a:extLst>
              <a:ext uri="{FF2B5EF4-FFF2-40B4-BE49-F238E27FC236}">
                <a16:creationId xmlns:a16="http://schemas.microsoft.com/office/drawing/2014/main" id="{A0809565-CD42-40D6-AB76-22E15B3CD43B}"/>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767C8820-EC35-4D35-B0A6-87F1147BAEF4}"/>
              </a:ext>
            </a:extLst>
          </p:cNvPr>
          <p:cNvSpPr txBox="1">
            <a:spLocks noChangeArrowheads="1"/>
          </p:cNvSpPr>
          <p:nvPr/>
        </p:nvSpPr>
        <p:spPr bwMode="auto">
          <a:xfrm>
            <a:off x="6586538" y="612775"/>
            <a:ext cx="957262"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3089" name="Rectangle 17">
            <a:extLst>
              <a:ext uri="{FF2B5EF4-FFF2-40B4-BE49-F238E27FC236}">
                <a16:creationId xmlns:a16="http://schemas.microsoft.com/office/drawing/2014/main" id="{E7B8F465-76A8-4894-8EE5-64CED798A0BF}"/>
              </a:ext>
            </a:extLst>
          </p:cNvPr>
          <p:cNvSpPr>
            <a:spLocks noGrp="1" noChangeArrowheads="1"/>
          </p:cNvSpPr>
          <p:nvPr>
            <p:ph type="sldNum"/>
          </p:nvPr>
        </p:nvSpPr>
        <p:spPr bwMode="auto">
          <a:xfrm>
            <a:off x="8174038" y="-92075"/>
            <a:ext cx="760412" cy="4587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89B83326-95DD-4CE3-817C-D5BD5B4212E1}" type="slidenum">
              <a:rPr lang="cs-CZ" altLang="en-US"/>
              <a:pPr/>
              <a:t>‹#›</a:t>
            </a:fld>
            <a:endParaRPr lang="cs-CZ" altLang="en-US"/>
          </a:p>
        </p:txBody>
      </p:sp>
      <p:sp>
        <p:nvSpPr>
          <p:cNvPr id="3090" name="Text Box 18">
            <a:extLst>
              <a:ext uri="{FF2B5EF4-FFF2-40B4-BE49-F238E27FC236}">
                <a16:creationId xmlns:a16="http://schemas.microsoft.com/office/drawing/2014/main" id="{4AC1A98F-A2F1-45A2-9A8E-36C0347E49CD}"/>
              </a:ext>
            </a:extLst>
          </p:cNvPr>
          <p:cNvSpPr txBox="1">
            <a:spLocks noChangeArrowheads="1"/>
          </p:cNvSpPr>
          <p:nvPr/>
        </p:nvSpPr>
        <p:spPr bwMode="auto">
          <a:xfrm>
            <a:off x="5257800" y="612775"/>
            <a:ext cx="1325563"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97DFEF37-65B0-4F62-BCC7-22BB8E1EA440}"/>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098" name="Rectangle 2">
            <a:extLst>
              <a:ext uri="{FF2B5EF4-FFF2-40B4-BE49-F238E27FC236}">
                <a16:creationId xmlns:a16="http://schemas.microsoft.com/office/drawing/2014/main" id="{0BA96FEE-12D8-4E08-8C21-8731F163E2A6}"/>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099" name="Rectangle 3">
            <a:extLst>
              <a:ext uri="{FF2B5EF4-FFF2-40B4-BE49-F238E27FC236}">
                <a16:creationId xmlns:a16="http://schemas.microsoft.com/office/drawing/2014/main" id="{71E13E2B-BFCC-4A6C-BDB1-FE8F16ABB1F9}"/>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0" name="Rectangle 4">
            <a:extLst>
              <a:ext uri="{FF2B5EF4-FFF2-40B4-BE49-F238E27FC236}">
                <a16:creationId xmlns:a16="http://schemas.microsoft.com/office/drawing/2014/main" id="{B62A0FCF-8843-4D56-B937-72690238B9A3}"/>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1" name="Rectangle 5">
            <a:extLst>
              <a:ext uri="{FF2B5EF4-FFF2-40B4-BE49-F238E27FC236}">
                <a16:creationId xmlns:a16="http://schemas.microsoft.com/office/drawing/2014/main" id="{D808A255-9F13-4168-B52E-90F226A64C2C}"/>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2" name="AutoShape 6">
            <a:extLst>
              <a:ext uri="{FF2B5EF4-FFF2-40B4-BE49-F238E27FC236}">
                <a16:creationId xmlns:a16="http://schemas.microsoft.com/office/drawing/2014/main" id="{39F330D9-524B-4C19-9A36-4DD0190E120E}"/>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3" name="AutoShape 7">
            <a:extLst>
              <a:ext uri="{FF2B5EF4-FFF2-40B4-BE49-F238E27FC236}">
                <a16:creationId xmlns:a16="http://schemas.microsoft.com/office/drawing/2014/main" id="{6B6F2701-71CC-4AEA-95FF-9F7EA31B16A6}"/>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4" name="Rectangle 8">
            <a:extLst>
              <a:ext uri="{FF2B5EF4-FFF2-40B4-BE49-F238E27FC236}">
                <a16:creationId xmlns:a16="http://schemas.microsoft.com/office/drawing/2014/main" id="{45ECB156-B03C-4FD5-A66B-31B62CC45F5B}"/>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5" name="Rectangle 9">
            <a:extLst>
              <a:ext uri="{FF2B5EF4-FFF2-40B4-BE49-F238E27FC236}">
                <a16:creationId xmlns:a16="http://schemas.microsoft.com/office/drawing/2014/main" id="{9FE45214-D4E3-4F96-B1F3-05A6D516EA9D}"/>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6" name="Rectangle 10">
            <a:extLst>
              <a:ext uri="{FF2B5EF4-FFF2-40B4-BE49-F238E27FC236}">
                <a16:creationId xmlns:a16="http://schemas.microsoft.com/office/drawing/2014/main" id="{C0A7DAB9-AA3A-41CF-8BDD-19911D92F856}"/>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7" name="Rectangle 11">
            <a:extLst>
              <a:ext uri="{FF2B5EF4-FFF2-40B4-BE49-F238E27FC236}">
                <a16:creationId xmlns:a16="http://schemas.microsoft.com/office/drawing/2014/main" id="{9A1ADC50-9A54-445D-9B35-B1D709BF89CF}"/>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8" name="Rectangle 12">
            <a:extLst>
              <a:ext uri="{FF2B5EF4-FFF2-40B4-BE49-F238E27FC236}">
                <a16:creationId xmlns:a16="http://schemas.microsoft.com/office/drawing/2014/main" id="{286B22AD-DFEA-40F0-AB11-38E376A35B53}"/>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09" name="Rectangle 13">
            <a:extLst>
              <a:ext uri="{FF2B5EF4-FFF2-40B4-BE49-F238E27FC236}">
                <a16:creationId xmlns:a16="http://schemas.microsoft.com/office/drawing/2014/main" id="{621634B9-397B-4E43-9F95-A00BD70BDB27}"/>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11" name="Rectangle 14">
            <a:extLst>
              <a:ext uri="{FF2B5EF4-FFF2-40B4-BE49-F238E27FC236}">
                <a16:creationId xmlns:a16="http://schemas.microsoft.com/office/drawing/2014/main" id="{0E23EF96-3CBF-4E84-ACFD-454286EFAF7E}"/>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4112" name="Rectangle 15">
            <a:extLst>
              <a:ext uri="{FF2B5EF4-FFF2-40B4-BE49-F238E27FC236}">
                <a16:creationId xmlns:a16="http://schemas.microsoft.com/office/drawing/2014/main" id="{7F0F3BDC-39E6-44DE-BA1A-90C7594008E7}"/>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91A17067-99A1-45EA-8F19-D127FA3256C8}"/>
              </a:ext>
            </a:extLst>
          </p:cNvPr>
          <p:cNvSpPr txBox="1">
            <a:spLocks noChangeArrowheads="1"/>
          </p:cNvSpPr>
          <p:nvPr/>
        </p:nvSpPr>
        <p:spPr bwMode="auto">
          <a:xfrm>
            <a:off x="6583363" y="612775"/>
            <a:ext cx="957262"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13" name="Text Box 17">
            <a:extLst>
              <a:ext uri="{FF2B5EF4-FFF2-40B4-BE49-F238E27FC236}">
                <a16:creationId xmlns:a16="http://schemas.microsoft.com/office/drawing/2014/main" id="{4C3B2163-FA87-4FD2-9F75-016CCDA34504}"/>
              </a:ext>
            </a:extLst>
          </p:cNvPr>
          <p:cNvSpPr txBox="1">
            <a:spLocks noChangeArrowheads="1"/>
          </p:cNvSpPr>
          <p:nvPr/>
        </p:nvSpPr>
        <p:spPr bwMode="auto">
          <a:xfrm>
            <a:off x="5257800" y="612775"/>
            <a:ext cx="1325563" cy="45720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4114" name="Rectangle 18">
            <a:extLst>
              <a:ext uri="{FF2B5EF4-FFF2-40B4-BE49-F238E27FC236}">
                <a16:creationId xmlns:a16="http://schemas.microsoft.com/office/drawing/2014/main" id="{5B0FCDF2-1E5C-4D72-A195-B78961AD3D37}"/>
              </a:ext>
            </a:extLst>
          </p:cNvPr>
          <p:cNvSpPr>
            <a:spLocks noGrp="1" noChangeArrowheads="1"/>
          </p:cNvSpPr>
          <p:nvPr>
            <p:ph type="sldNum"/>
          </p:nvPr>
        </p:nvSpPr>
        <p:spPr bwMode="auto">
          <a:xfrm>
            <a:off x="8174038" y="-92075"/>
            <a:ext cx="760412" cy="45878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6EB5A702-D805-4177-A4DC-E727159DF737}"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081A8A3D-03C3-4994-8B8D-6C0AFD3CAF51}"/>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2" name="Rectangle 2">
            <a:extLst>
              <a:ext uri="{FF2B5EF4-FFF2-40B4-BE49-F238E27FC236}">
                <a16:creationId xmlns:a16="http://schemas.microsoft.com/office/drawing/2014/main" id="{5E5082F5-1A92-4D1A-B4E8-4416DEE26A59}"/>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3" name="Rectangle 3">
            <a:extLst>
              <a:ext uri="{FF2B5EF4-FFF2-40B4-BE49-F238E27FC236}">
                <a16:creationId xmlns:a16="http://schemas.microsoft.com/office/drawing/2014/main" id="{4986FD8A-F560-4678-960B-4788CBCC8AD0}"/>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4" name="Rectangle 4">
            <a:extLst>
              <a:ext uri="{FF2B5EF4-FFF2-40B4-BE49-F238E27FC236}">
                <a16:creationId xmlns:a16="http://schemas.microsoft.com/office/drawing/2014/main" id="{A2D2BDF5-ADD1-4079-AB16-99958EC4A939}"/>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5" name="Rectangle 5">
            <a:extLst>
              <a:ext uri="{FF2B5EF4-FFF2-40B4-BE49-F238E27FC236}">
                <a16:creationId xmlns:a16="http://schemas.microsoft.com/office/drawing/2014/main" id="{CDFB2867-6180-45FE-9C02-08AFD7413A2B}"/>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6" name="AutoShape 6">
            <a:extLst>
              <a:ext uri="{FF2B5EF4-FFF2-40B4-BE49-F238E27FC236}">
                <a16:creationId xmlns:a16="http://schemas.microsoft.com/office/drawing/2014/main" id="{54A51837-D100-4662-A824-ADF0B7640C24}"/>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7" name="AutoShape 7">
            <a:extLst>
              <a:ext uri="{FF2B5EF4-FFF2-40B4-BE49-F238E27FC236}">
                <a16:creationId xmlns:a16="http://schemas.microsoft.com/office/drawing/2014/main" id="{1CADA632-9423-4929-A0E8-206D7107799F}"/>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8" name="Rectangle 8">
            <a:extLst>
              <a:ext uri="{FF2B5EF4-FFF2-40B4-BE49-F238E27FC236}">
                <a16:creationId xmlns:a16="http://schemas.microsoft.com/office/drawing/2014/main" id="{62BA4723-1769-42D5-B9FF-6066E684816C}"/>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29" name="Rectangle 9">
            <a:extLst>
              <a:ext uri="{FF2B5EF4-FFF2-40B4-BE49-F238E27FC236}">
                <a16:creationId xmlns:a16="http://schemas.microsoft.com/office/drawing/2014/main" id="{A9810DC5-59C3-4314-9012-AFABBA280BD0}"/>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0" name="Rectangle 10">
            <a:extLst>
              <a:ext uri="{FF2B5EF4-FFF2-40B4-BE49-F238E27FC236}">
                <a16:creationId xmlns:a16="http://schemas.microsoft.com/office/drawing/2014/main" id="{AABAED77-6855-45DB-9A09-CB4C90356FFC}"/>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1" name="Rectangle 11">
            <a:extLst>
              <a:ext uri="{FF2B5EF4-FFF2-40B4-BE49-F238E27FC236}">
                <a16:creationId xmlns:a16="http://schemas.microsoft.com/office/drawing/2014/main" id="{D44011FB-4ABF-43F3-A29E-395911C0DB50}"/>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2" name="Rectangle 12">
            <a:extLst>
              <a:ext uri="{FF2B5EF4-FFF2-40B4-BE49-F238E27FC236}">
                <a16:creationId xmlns:a16="http://schemas.microsoft.com/office/drawing/2014/main" id="{F09A3EC4-9DFB-486A-81F6-6BD0A78A9F6A}"/>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3" name="Rectangle 13">
            <a:extLst>
              <a:ext uri="{FF2B5EF4-FFF2-40B4-BE49-F238E27FC236}">
                <a16:creationId xmlns:a16="http://schemas.microsoft.com/office/drawing/2014/main" id="{8CC4E1DF-FADE-477D-9332-9BBE049F35E7}"/>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5" name="Rectangle 14">
            <a:extLst>
              <a:ext uri="{FF2B5EF4-FFF2-40B4-BE49-F238E27FC236}">
                <a16:creationId xmlns:a16="http://schemas.microsoft.com/office/drawing/2014/main" id="{081D35A8-8D56-4BD4-8698-FEBA9D93FD30}"/>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5136" name="Rectangle 15">
            <a:extLst>
              <a:ext uri="{FF2B5EF4-FFF2-40B4-BE49-F238E27FC236}">
                <a16:creationId xmlns:a16="http://schemas.microsoft.com/office/drawing/2014/main" id="{86983D12-1107-4A27-9DAD-ABD50512373D}"/>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577B00C7-B3B4-47B1-8EC2-B58F48533B8F}"/>
              </a:ext>
            </a:extLst>
          </p:cNvPr>
          <p:cNvSpPr txBox="1">
            <a:spLocks noChangeArrowheads="1"/>
          </p:cNvSpPr>
          <p:nvPr/>
        </p:nvSpPr>
        <p:spPr bwMode="auto">
          <a:xfrm>
            <a:off x="457200" y="6245225"/>
            <a:ext cx="2133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7" name="Text Box 17">
            <a:extLst>
              <a:ext uri="{FF2B5EF4-FFF2-40B4-BE49-F238E27FC236}">
                <a16:creationId xmlns:a16="http://schemas.microsoft.com/office/drawing/2014/main" id="{53DC4AE6-21B0-494A-816B-012A6C72F1F3}"/>
              </a:ext>
            </a:extLst>
          </p:cNvPr>
          <p:cNvSpPr txBox="1">
            <a:spLocks noChangeArrowheads="1"/>
          </p:cNvSpPr>
          <p:nvPr/>
        </p:nvSpPr>
        <p:spPr bwMode="auto">
          <a:xfrm>
            <a:off x="3124200" y="6245225"/>
            <a:ext cx="2895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5138" name="Rectangle 18">
            <a:extLst>
              <a:ext uri="{FF2B5EF4-FFF2-40B4-BE49-F238E27FC236}">
                <a16:creationId xmlns:a16="http://schemas.microsoft.com/office/drawing/2014/main" id="{DD8634BC-9970-4409-AF25-F10CBBB4BD28}"/>
              </a:ext>
            </a:extLst>
          </p:cNvPr>
          <p:cNvSpPr>
            <a:spLocks noGrp="1" noChangeArrowheads="1"/>
          </p:cNvSpPr>
          <p:nvPr>
            <p:ph type="sldNum"/>
          </p:nvPr>
        </p:nvSpPr>
        <p:spPr bwMode="auto">
          <a:xfrm>
            <a:off x="6553200" y="6245225"/>
            <a:ext cx="2132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BFDA74A2-F326-48CB-BAD5-0A624C51E4AF}"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E8252A70-EF57-418B-AC8D-5E9CB1F67E21}"/>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46" name="Rectangle 2">
            <a:extLst>
              <a:ext uri="{FF2B5EF4-FFF2-40B4-BE49-F238E27FC236}">
                <a16:creationId xmlns:a16="http://schemas.microsoft.com/office/drawing/2014/main" id="{B45E7C92-8A6A-4468-96C2-D9D03A99AC6F}"/>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47" name="Rectangle 3">
            <a:extLst>
              <a:ext uri="{FF2B5EF4-FFF2-40B4-BE49-F238E27FC236}">
                <a16:creationId xmlns:a16="http://schemas.microsoft.com/office/drawing/2014/main" id="{36455C87-027C-463A-BD59-4D99771D8878}"/>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48" name="Rectangle 4">
            <a:extLst>
              <a:ext uri="{FF2B5EF4-FFF2-40B4-BE49-F238E27FC236}">
                <a16:creationId xmlns:a16="http://schemas.microsoft.com/office/drawing/2014/main" id="{2E3D283C-6692-45B7-A132-6B5169BFFB79}"/>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49" name="Rectangle 5">
            <a:extLst>
              <a:ext uri="{FF2B5EF4-FFF2-40B4-BE49-F238E27FC236}">
                <a16:creationId xmlns:a16="http://schemas.microsoft.com/office/drawing/2014/main" id="{2CE274B0-57B3-4549-8D3D-E5D60DAA3358}"/>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0" name="AutoShape 6">
            <a:extLst>
              <a:ext uri="{FF2B5EF4-FFF2-40B4-BE49-F238E27FC236}">
                <a16:creationId xmlns:a16="http://schemas.microsoft.com/office/drawing/2014/main" id="{F660A840-8D88-4A81-A5CB-9A9F7BD2338B}"/>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1" name="AutoShape 7">
            <a:extLst>
              <a:ext uri="{FF2B5EF4-FFF2-40B4-BE49-F238E27FC236}">
                <a16:creationId xmlns:a16="http://schemas.microsoft.com/office/drawing/2014/main" id="{E6D09A69-2B8E-42F0-A809-46D8DC574B0C}"/>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2" name="Rectangle 8">
            <a:extLst>
              <a:ext uri="{FF2B5EF4-FFF2-40B4-BE49-F238E27FC236}">
                <a16:creationId xmlns:a16="http://schemas.microsoft.com/office/drawing/2014/main" id="{F0428D71-3860-45F2-AEB7-9A83EC72EC91}"/>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3" name="Rectangle 9">
            <a:extLst>
              <a:ext uri="{FF2B5EF4-FFF2-40B4-BE49-F238E27FC236}">
                <a16:creationId xmlns:a16="http://schemas.microsoft.com/office/drawing/2014/main" id="{6E832489-A136-4EDD-8082-CEC8770DF836}"/>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4" name="Rectangle 10">
            <a:extLst>
              <a:ext uri="{FF2B5EF4-FFF2-40B4-BE49-F238E27FC236}">
                <a16:creationId xmlns:a16="http://schemas.microsoft.com/office/drawing/2014/main" id="{3E9A2440-94A0-46B3-A88F-B269FAE9E521}"/>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5" name="Rectangle 11">
            <a:extLst>
              <a:ext uri="{FF2B5EF4-FFF2-40B4-BE49-F238E27FC236}">
                <a16:creationId xmlns:a16="http://schemas.microsoft.com/office/drawing/2014/main" id="{DAA62FD5-9D7C-4DED-9483-F6F580A875C1}"/>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6" name="Rectangle 12">
            <a:extLst>
              <a:ext uri="{FF2B5EF4-FFF2-40B4-BE49-F238E27FC236}">
                <a16:creationId xmlns:a16="http://schemas.microsoft.com/office/drawing/2014/main" id="{4D76142E-3136-472F-8056-98C68835602B}"/>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7" name="Rectangle 13">
            <a:extLst>
              <a:ext uri="{FF2B5EF4-FFF2-40B4-BE49-F238E27FC236}">
                <a16:creationId xmlns:a16="http://schemas.microsoft.com/office/drawing/2014/main" id="{59B0C8E8-058C-447C-BCEE-F981B37A1C75}"/>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59" name="Rectangle 14">
            <a:extLst>
              <a:ext uri="{FF2B5EF4-FFF2-40B4-BE49-F238E27FC236}">
                <a16:creationId xmlns:a16="http://schemas.microsoft.com/office/drawing/2014/main" id="{5FB98465-5EE5-476F-A7B5-E2C84824989B}"/>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6160" name="Rectangle 15">
            <a:extLst>
              <a:ext uri="{FF2B5EF4-FFF2-40B4-BE49-F238E27FC236}">
                <a16:creationId xmlns:a16="http://schemas.microsoft.com/office/drawing/2014/main" id="{D45BDCC2-BB81-4DDD-82E8-A0ED9D15DD69}"/>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A5208577-2B7A-4D01-8E02-75086EC0620B}"/>
              </a:ext>
            </a:extLst>
          </p:cNvPr>
          <p:cNvSpPr txBox="1">
            <a:spLocks noChangeArrowheads="1"/>
          </p:cNvSpPr>
          <p:nvPr/>
        </p:nvSpPr>
        <p:spPr bwMode="auto">
          <a:xfrm>
            <a:off x="457200" y="6245225"/>
            <a:ext cx="2133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61" name="Text Box 17">
            <a:extLst>
              <a:ext uri="{FF2B5EF4-FFF2-40B4-BE49-F238E27FC236}">
                <a16:creationId xmlns:a16="http://schemas.microsoft.com/office/drawing/2014/main" id="{30179C65-264E-42CF-9C2C-63B37AA6283F}"/>
              </a:ext>
            </a:extLst>
          </p:cNvPr>
          <p:cNvSpPr txBox="1">
            <a:spLocks noChangeArrowheads="1"/>
          </p:cNvSpPr>
          <p:nvPr/>
        </p:nvSpPr>
        <p:spPr bwMode="auto">
          <a:xfrm>
            <a:off x="3124200" y="6245225"/>
            <a:ext cx="2895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6162" name="Rectangle 18">
            <a:extLst>
              <a:ext uri="{FF2B5EF4-FFF2-40B4-BE49-F238E27FC236}">
                <a16:creationId xmlns:a16="http://schemas.microsoft.com/office/drawing/2014/main" id="{E8FA39AF-62BA-45AF-BBE7-599BCEB3FE6D}"/>
              </a:ext>
            </a:extLst>
          </p:cNvPr>
          <p:cNvSpPr>
            <a:spLocks noGrp="1" noChangeArrowheads="1"/>
          </p:cNvSpPr>
          <p:nvPr>
            <p:ph type="sldNum"/>
          </p:nvPr>
        </p:nvSpPr>
        <p:spPr bwMode="auto">
          <a:xfrm>
            <a:off x="6553200" y="6245225"/>
            <a:ext cx="2132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C7F45BEF-5BFF-48BC-B955-80709700579E}"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7697EAC1-CA82-4C0D-8212-DDD996EA3171}"/>
              </a:ext>
            </a:extLst>
          </p:cNvPr>
          <p:cNvSpPr>
            <a:spLocks noChangeArrowheads="1"/>
          </p:cNvSpPr>
          <p:nvPr/>
        </p:nvSpPr>
        <p:spPr bwMode="auto">
          <a:xfrm>
            <a:off x="0" y="366713"/>
            <a:ext cx="9144000" cy="84137"/>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0" name="Rectangle 2">
            <a:extLst>
              <a:ext uri="{FF2B5EF4-FFF2-40B4-BE49-F238E27FC236}">
                <a16:creationId xmlns:a16="http://schemas.microsoft.com/office/drawing/2014/main" id="{9F7ACEEA-11A6-407E-81AC-839926A848E7}"/>
              </a:ext>
            </a:extLst>
          </p:cNvPr>
          <p:cNvSpPr>
            <a:spLocks noChangeArrowheads="1"/>
          </p:cNvSpPr>
          <p:nvPr/>
        </p:nvSpPr>
        <p:spPr bwMode="auto">
          <a:xfrm>
            <a:off x="0" y="0"/>
            <a:ext cx="9144000" cy="311150"/>
          </a:xfrm>
          <a:prstGeom prst="rect">
            <a:avLst/>
          </a:prstGeom>
          <a:solidFill>
            <a:srgbClr val="42445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1" name="Rectangle 3">
            <a:extLst>
              <a:ext uri="{FF2B5EF4-FFF2-40B4-BE49-F238E27FC236}">
                <a16:creationId xmlns:a16="http://schemas.microsoft.com/office/drawing/2014/main" id="{3288B338-A070-43FD-BFAD-1CD6B4C93D75}"/>
              </a:ext>
            </a:extLst>
          </p:cNvPr>
          <p:cNvSpPr>
            <a:spLocks noChangeArrowheads="1"/>
          </p:cNvSpPr>
          <p:nvPr/>
        </p:nvSpPr>
        <p:spPr bwMode="auto">
          <a:xfrm>
            <a:off x="0" y="307975"/>
            <a:ext cx="9144000" cy="92075"/>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2" name="Rectangle 4">
            <a:extLst>
              <a:ext uri="{FF2B5EF4-FFF2-40B4-BE49-F238E27FC236}">
                <a16:creationId xmlns:a16="http://schemas.microsoft.com/office/drawing/2014/main" id="{F427589B-3F7D-4E62-A98A-C742A39AEDE4}"/>
              </a:ext>
            </a:extLst>
          </p:cNvPr>
          <p:cNvSpPr>
            <a:spLocks noChangeArrowheads="1"/>
          </p:cNvSpPr>
          <p:nvPr/>
        </p:nvSpPr>
        <p:spPr bwMode="auto">
          <a:xfrm flipV="1">
            <a:off x="5410200" y="360363"/>
            <a:ext cx="3733800" cy="90487"/>
          </a:xfrm>
          <a:prstGeom prst="rect">
            <a:avLst/>
          </a:prstGeom>
          <a:solidFill>
            <a:srgbClr val="438086"/>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3" name="Rectangle 5">
            <a:extLst>
              <a:ext uri="{FF2B5EF4-FFF2-40B4-BE49-F238E27FC236}">
                <a16:creationId xmlns:a16="http://schemas.microsoft.com/office/drawing/2014/main" id="{EE455F47-D840-4755-88DA-AC91B1EEE583}"/>
              </a:ext>
            </a:extLst>
          </p:cNvPr>
          <p:cNvSpPr>
            <a:spLocks noChangeArrowheads="1"/>
          </p:cNvSpPr>
          <p:nvPr/>
        </p:nvSpPr>
        <p:spPr bwMode="auto">
          <a:xfrm flipV="1">
            <a:off x="5410200" y="438150"/>
            <a:ext cx="3733800" cy="180975"/>
          </a:xfrm>
          <a:prstGeom prst="rect">
            <a:avLst/>
          </a:prstGeom>
          <a:solidFill>
            <a:srgbClr val="438086">
              <a:alpha val="5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4" name="AutoShape 6">
            <a:extLst>
              <a:ext uri="{FF2B5EF4-FFF2-40B4-BE49-F238E27FC236}">
                <a16:creationId xmlns:a16="http://schemas.microsoft.com/office/drawing/2014/main" id="{597FD6B2-E6D1-46F2-87AE-C2F98E882B41}"/>
              </a:ext>
            </a:extLst>
          </p:cNvPr>
          <p:cNvSpPr>
            <a:spLocks noChangeArrowheads="1"/>
          </p:cNvSpPr>
          <p:nvPr/>
        </p:nvSpPr>
        <p:spPr bwMode="auto">
          <a:xfrm>
            <a:off x="5407025" y="496888"/>
            <a:ext cx="3063875" cy="28575"/>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5" name="AutoShape 7">
            <a:extLst>
              <a:ext uri="{FF2B5EF4-FFF2-40B4-BE49-F238E27FC236}">
                <a16:creationId xmlns:a16="http://schemas.microsoft.com/office/drawing/2014/main" id="{DBD2EE42-5C88-486E-8B31-65E7D90C569A}"/>
              </a:ext>
            </a:extLst>
          </p:cNvPr>
          <p:cNvSpPr>
            <a:spLocks noChangeArrowheads="1"/>
          </p:cNvSpPr>
          <p:nvPr/>
        </p:nvSpPr>
        <p:spPr bwMode="auto">
          <a:xfrm>
            <a:off x="7373938" y="588963"/>
            <a:ext cx="1600200" cy="36512"/>
          </a:xfrm>
          <a:prstGeom prst="roundRect">
            <a:avLst>
              <a:gd name="adj" fmla="val 16667"/>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6" name="Rectangle 8">
            <a:extLst>
              <a:ext uri="{FF2B5EF4-FFF2-40B4-BE49-F238E27FC236}">
                <a16:creationId xmlns:a16="http://schemas.microsoft.com/office/drawing/2014/main" id="{64A9140E-3182-4A6A-99FC-6E94EC5DB957}"/>
              </a:ext>
            </a:extLst>
          </p:cNvPr>
          <p:cNvSpPr>
            <a:spLocks noChangeArrowheads="1"/>
          </p:cNvSpPr>
          <p:nvPr/>
        </p:nvSpPr>
        <p:spPr bwMode="auto">
          <a:xfrm>
            <a:off x="9085263" y="-1588"/>
            <a:ext cx="57150"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7" name="Rectangle 9">
            <a:extLst>
              <a:ext uri="{FF2B5EF4-FFF2-40B4-BE49-F238E27FC236}">
                <a16:creationId xmlns:a16="http://schemas.microsoft.com/office/drawing/2014/main" id="{D11FE3EF-533C-4D78-AE73-F2B397F313EA}"/>
              </a:ext>
            </a:extLst>
          </p:cNvPr>
          <p:cNvSpPr>
            <a:spLocks noChangeArrowheads="1"/>
          </p:cNvSpPr>
          <p:nvPr/>
        </p:nvSpPr>
        <p:spPr bwMode="auto">
          <a:xfrm>
            <a:off x="9043988" y="-1588"/>
            <a:ext cx="28575" cy="620713"/>
          </a:xfrm>
          <a:prstGeom prst="rect">
            <a:avLst/>
          </a:prstGeom>
          <a:solidFill>
            <a:srgbClr val="FFFFFF">
              <a:alpha val="64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8" name="Rectangle 10">
            <a:extLst>
              <a:ext uri="{FF2B5EF4-FFF2-40B4-BE49-F238E27FC236}">
                <a16:creationId xmlns:a16="http://schemas.microsoft.com/office/drawing/2014/main" id="{D3A17F63-081E-432A-AA46-0C81BD362010}"/>
              </a:ext>
            </a:extLst>
          </p:cNvPr>
          <p:cNvSpPr>
            <a:spLocks noChangeArrowheads="1"/>
          </p:cNvSpPr>
          <p:nvPr/>
        </p:nvSpPr>
        <p:spPr bwMode="auto">
          <a:xfrm>
            <a:off x="9024938" y="-1588"/>
            <a:ext cx="9525" cy="620713"/>
          </a:xfrm>
          <a:prstGeom prst="rect">
            <a:avLst/>
          </a:prstGeom>
          <a:solidFill>
            <a:srgbClr val="FFFFFF">
              <a:alpha val="5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79" name="Rectangle 11">
            <a:extLst>
              <a:ext uri="{FF2B5EF4-FFF2-40B4-BE49-F238E27FC236}">
                <a16:creationId xmlns:a16="http://schemas.microsoft.com/office/drawing/2014/main" id="{D76A595A-9A57-4D1E-A06F-40CEC5176249}"/>
              </a:ext>
            </a:extLst>
          </p:cNvPr>
          <p:cNvSpPr>
            <a:spLocks noChangeArrowheads="1"/>
          </p:cNvSpPr>
          <p:nvPr/>
        </p:nvSpPr>
        <p:spPr bwMode="auto">
          <a:xfrm>
            <a:off x="8975725" y="-1588"/>
            <a:ext cx="26988" cy="620713"/>
          </a:xfrm>
          <a:prstGeom prst="rect">
            <a:avLst/>
          </a:prstGeom>
          <a:solidFill>
            <a:srgbClr val="FFFFFF">
              <a:alpha val="3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80" name="Rectangle 12">
            <a:extLst>
              <a:ext uri="{FF2B5EF4-FFF2-40B4-BE49-F238E27FC236}">
                <a16:creationId xmlns:a16="http://schemas.microsoft.com/office/drawing/2014/main" id="{C5D74889-5575-48D9-A1F7-A019D184DB34}"/>
              </a:ext>
            </a:extLst>
          </p:cNvPr>
          <p:cNvSpPr>
            <a:spLocks noChangeArrowheads="1"/>
          </p:cNvSpPr>
          <p:nvPr/>
        </p:nvSpPr>
        <p:spPr bwMode="auto">
          <a:xfrm>
            <a:off x="8915400" y="0"/>
            <a:ext cx="55563" cy="585788"/>
          </a:xfrm>
          <a:prstGeom prst="rect">
            <a:avLst/>
          </a:prstGeom>
          <a:solidFill>
            <a:srgbClr val="FFFFFF">
              <a:alpha val="20000"/>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81" name="Rectangle 13">
            <a:extLst>
              <a:ext uri="{FF2B5EF4-FFF2-40B4-BE49-F238E27FC236}">
                <a16:creationId xmlns:a16="http://schemas.microsoft.com/office/drawing/2014/main" id="{38E630A0-D749-4775-A539-BD249C0CB85E}"/>
              </a:ext>
            </a:extLst>
          </p:cNvPr>
          <p:cNvSpPr>
            <a:spLocks noChangeArrowheads="1"/>
          </p:cNvSpPr>
          <p:nvPr/>
        </p:nvSpPr>
        <p:spPr bwMode="auto">
          <a:xfrm>
            <a:off x="8874125" y="0"/>
            <a:ext cx="7938" cy="585788"/>
          </a:xfrm>
          <a:prstGeom prst="rect">
            <a:avLst/>
          </a:prstGeom>
          <a:solidFill>
            <a:srgbClr val="FFFFFF">
              <a:alpha val="29999"/>
            </a:srgbClr>
          </a:solid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83" name="Rectangle 14">
            <a:extLst>
              <a:ext uri="{FF2B5EF4-FFF2-40B4-BE49-F238E27FC236}">
                <a16:creationId xmlns:a16="http://schemas.microsoft.com/office/drawing/2014/main" id="{76FB4907-0E3E-4AF3-8755-7D08E0A1C9AF}"/>
              </a:ext>
            </a:extLst>
          </p:cNvPr>
          <p:cNvSpPr>
            <a:spLocks noGrp="1" noChangeArrowheads="1"/>
          </p:cNvSpPr>
          <p:nvPr>
            <p:ph type="title"/>
          </p:nvPr>
        </p:nvSpPr>
        <p:spPr bwMode="auto">
          <a:xfrm>
            <a:off x="457200" y="1019175"/>
            <a:ext cx="822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Klepněte pro úpravu formátu titulního textu</a:t>
            </a:r>
          </a:p>
        </p:txBody>
      </p:sp>
      <p:sp>
        <p:nvSpPr>
          <p:cNvPr id="7184" name="Rectangle 15">
            <a:extLst>
              <a:ext uri="{FF2B5EF4-FFF2-40B4-BE49-F238E27FC236}">
                <a16:creationId xmlns:a16="http://schemas.microsoft.com/office/drawing/2014/main" id="{679C3450-D0EE-44CF-9E96-B0C2A53E6675}"/>
              </a:ext>
            </a:extLst>
          </p:cNvPr>
          <p:cNvSpPr>
            <a:spLocks noGrp="1" noChangeArrowheads="1"/>
          </p:cNvSpPr>
          <p:nvPr>
            <p:ph type="body" idx="1"/>
          </p:nvPr>
        </p:nvSpPr>
        <p:spPr bwMode="auto">
          <a:xfrm>
            <a:off x="457200" y="2249488"/>
            <a:ext cx="822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Klepněte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a:p>
            <a:pPr lvl="4"/>
            <a:r>
              <a:rPr lang="en-GB" altLang="en-US"/>
              <a:t>Osmá úroveň textu</a:t>
            </a:r>
          </a:p>
          <a:p>
            <a:pPr lvl="4"/>
            <a:r>
              <a:rPr lang="en-GB" altLang="en-US"/>
              <a:t>Devátá úroveň</a:t>
            </a:r>
          </a:p>
        </p:txBody>
      </p:sp>
      <p:sp>
        <p:nvSpPr>
          <p:cNvPr id="2" name="Text Box 16">
            <a:extLst>
              <a:ext uri="{FF2B5EF4-FFF2-40B4-BE49-F238E27FC236}">
                <a16:creationId xmlns:a16="http://schemas.microsoft.com/office/drawing/2014/main" id="{047212C9-FA1C-4C45-A570-A55AF7B74BA5}"/>
              </a:ext>
            </a:extLst>
          </p:cNvPr>
          <p:cNvSpPr txBox="1">
            <a:spLocks noChangeArrowheads="1"/>
          </p:cNvSpPr>
          <p:nvPr/>
        </p:nvSpPr>
        <p:spPr bwMode="auto">
          <a:xfrm>
            <a:off x="457200" y="6245225"/>
            <a:ext cx="2133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85" name="Text Box 17">
            <a:extLst>
              <a:ext uri="{FF2B5EF4-FFF2-40B4-BE49-F238E27FC236}">
                <a16:creationId xmlns:a16="http://schemas.microsoft.com/office/drawing/2014/main" id="{9F893780-FE4B-496A-B13F-A2FA4CB8952D}"/>
              </a:ext>
            </a:extLst>
          </p:cNvPr>
          <p:cNvSpPr txBox="1">
            <a:spLocks noChangeArrowheads="1"/>
          </p:cNvSpPr>
          <p:nvPr/>
        </p:nvSpPr>
        <p:spPr bwMode="auto">
          <a:xfrm>
            <a:off x="3124200" y="6245225"/>
            <a:ext cx="2895600" cy="476250"/>
          </a:xfrm>
          <a:prstGeom prst="rect">
            <a:avLst/>
          </a:prstGeom>
          <a:noFill/>
          <a:ln w="9525" cap="flat">
            <a:noFill/>
            <a:round/>
            <a:headEnd/>
            <a:tailEnd/>
          </a:ln>
          <a:effectLst/>
        </p:spPr>
        <p:txBody>
          <a:bodyPr wrap="none" anchor="ctr"/>
          <a:lstStyle/>
          <a:p>
            <a:pPr>
              <a:buFont typeface="Times New Roman" pitchFamily="16" charset="0"/>
              <a:buNone/>
              <a:defRPr/>
            </a:pPr>
            <a:endParaRPr lang="cs-CZ">
              <a:latin typeface="Arial" charset="0"/>
              <a:ea typeface="Microsoft YaHei" charset="-122"/>
            </a:endParaRPr>
          </a:p>
        </p:txBody>
      </p:sp>
      <p:sp>
        <p:nvSpPr>
          <p:cNvPr id="7186" name="Rectangle 18">
            <a:extLst>
              <a:ext uri="{FF2B5EF4-FFF2-40B4-BE49-F238E27FC236}">
                <a16:creationId xmlns:a16="http://schemas.microsoft.com/office/drawing/2014/main" id="{8F961761-5B6A-43CF-A67F-10FCFAE075CB}"/>
              </a:ext>
            </a:extLst>
          </p:cNvPr>
          <p:cNvSpPr>
            <a:spLocks noGrp="1" noChangeArrowheads="1"/>
          </p:cNvSpPr>
          <p:nvPr>
            <p:ph type="sldNum"/>
          </p:nvPr>
        </p:nvSpPr>
        <p:spPr bwMode="auto">
          <a:xfrm>
            <a:off x="6553200" y="6245225"/>
            <a:ext cx="2132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defRPr sz="2400">
                <a:solidFill>
                  <a:srgbClr val="FFFFFF"/>
                </a:solidFill>
                <a:latin typeface="Times New Roman" panose="02020603050405020304" pitchFamily="18" charset="0"/>
              </a:defRPr>
            </a:lvl1pPr>
          </a:lstStyle>
          <a:p>
            <a:fld id="{FC0BB152-BCC6-4958-9246-78D3EDCD6B08}"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424456"/>
          </a:solidFill>
          <a:latin typeface="Trebuchet MS"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424456"/>
          </a:solidFill>
          <a:latin typeface="Trebuchet MS" pitchFamily="32" charset="0"/>
          <a:ea typeface="Microsoft YaHei" charset="-122"/>
        </a:defRPr>
      </a:lvl9pPr>
    </p:titleStyle>
    <p:bodyStyle>
      <a:lvl1pPr marL="342900" indent="-342900" algn="l" defTabSz="449263" rtl="0" eaLnBrk="0" fontAlgn="base" hangingPunct="0">
        <a:spcBef>
          <a:spcPts val="3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2600">
          <a:solidFill>
            <a:srgbClr val="438086"/>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400">
          <a:solidFill>
            <a:srgbClr val="53548A"/>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200">
          <a:solidFill>
            <a:srgbClr val="53548A"/>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2000">
          <a:solidFill>
            <a:srgbClr val="A04DA3"/>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2000">
          <a:solidFill>
            <a:srgbClr val="A04DA3"/>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6355CCBA-ED1F-43C3-8E9D-D30DE8CE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9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5" name="Text Box 2">
            <a:extLst>
              <a:ext uri="{FF2B5EF4-FFF2-40B4-BE49-F238E27FC236}">
                <a16:creationId xmlns:a16="http://schemas.microsoft.com/office/drawing/2014/main" id="{F9A178AB-9F6F-4340-9BB7-72DE59AFB9F2}"/>
              </a:ext>
            </a:extLst>
          </p:cNvPr>
          <p:cNvSpPr txBox="1">
            <a:spLocks noChangeArrowheads="1"/>
          </p:cNvSpPr>
          <p:nvPr/>
        </p:nvSpPr>
        <p:spPr bwMode="auto">
          <a:xfrm>
            <a:off x="428625" y="1643062"/>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cs-CZ" altLang="en-US" sz="4400" dirty="0">
                <a:solidFill>
                  <a:schemeClr val="accent4"/>
                </a:solidFill>
                <a:latin typeface="Trebuchet MS" panose="020B0603020202020204" pitchFamily="34" charset="0"/>
              </a:rPr>
              <a:t>REGIONAL ANAESTHESIA</a:t>
            </a:r>
          </a:p>
        </p:txBody>
      </p:sp>
      <p:sp>
        <p:nvSpPr>
          <p:cNvPr id="8196" name="Text Box 3">
            <a:extLst>
              <a:ext uri="{FF2B5EF4-FFF2-40B4-BE49-F238E27FC236}">
                <a16:creationId xmlns:a16="http://schemas.microsoft.com/office/drawing/2014/main" id="{82DD3A55-8C77-43E7-B5D8-33681AAFCC03}"/>
              </a:ext>
            </a:extLst>
          </p:cNvPr>
          <p:cNvSpPr txBox="1">
            <a:spLocks noChangeArrowheads="1"/>
          </p:cNvSpPr>
          <p:nvPr/>
        </p:nvSpPr>
        <p:spPr bwMode="auto">
          <a:xfrm>
            <a:off x="464343" y="4766013"/>
            <a:ext cx="8215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3500" eaLnBrk="0" hangingPunc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35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marL="63500" eaLnBrk="1" hangingPunct="1"/>
            <a:r>
              <a:rPr lang="en-GB" altLang="en-US" sz="2400" dirty="0">
                <a:solidFill>
                  <a:schemeClr val="accent4"/>
                </a:solidFill>
              </a:rPr>
              <a:t>Katarina </a:t>
            </a:r>
            <a:r>
              <a:rPr lang="en-GB" altLang="en-US" sz="2400" dirty="0" err="1">
                <a:solidFill>
                  <a:schemeClr val="accent4"/>
                </a:solidFill>
              </a:rPr>
              <a:t>Zadrazilova</a:t>
            </a:r>
            <a:endParaRPr lang="cs-CZ" altLang="en-US" sz="2400" dirty="0">
              <a:solidFill>
                <a:schemeClr val="accent4"/>
              </a:solidFill>
            </a:endParaRPr>
          </a:p>
          <a:p>
            <a:pPr marL="63500" eaLnBrk="1" hangingPunct="1"/>
            <a:r>
              <a:rPr lang="cs-CZ" altLang="en-US" sz="2400" dirty="0">
                <a:solidFill>
                  <a:schemeClr val="accent4"/>
                </a:solidFill>
              </a:rPr>
              <a:t>Kamil </a:t>
            </a:r>
            <a:r>
              <a:rPr lang="cs-CZ" altLang="en-US" sz="2400" dirty="0" err="1">
                <a:solidFill>
                  <a:schemeClr val="accent4"/>
                </a:solidFill>
              </a:rPr>
              <a:t>Hudacek</a:t>
            </a:r>
            <a:endParaRPr lang="cs-CZ" altLang="en-US" sz="2400" dirty="0">
              <a:solidFill>
                <a:schemeClr val="accent4"/>
              </a:solidFill>
            </a:endParaRPr>
          </a:p>
          <a:p>
            <a:pPr marL="63500" eaLnBrk="1" hangingPunct="1"/>
            <a:endParaRPr lang="cs-CZ" altLang="en-US" sz="2400" dirty="0">
              <a:solidFill>
                <a:schemeClr val="accent4"/>
              </a:solidFill>
            </a:endParaRPr>
          </a:p>
          <a:p>
            <a:pPr marL="63500" algn="r" eaLnBrk="1" hangingPunct="1"/>
            <a:r>
              <a:rPr lang="cs-CZ" altLang="en-US" sz="2400" dirty="0" err="1">
                <a:solidFill>
                  <a:schemeClr val="accent4"/>
                </a:solidFill>
              </a:rPr>
              <a:t>Faculty</a:t>
            </a:r>
            <a:r>
              <a:rPr lang="cs-CZ" altLang="en-US" sz="2400" dirty="0">
                <a:solidFill>
                  <a:schemeClr val="accent4"/>
                </a:solidFill>
              </a:rPr>
              <a:t> </a:t>
            </a:r>
            <a:r>
              <a:rPr lang="cs-CZ" altLang="en-US" sz="2400" dirty="0" err="1">
                <a:solidFill>
                  <a:schemeClr val="accent4"/>
                </a:solidFill>
              </a:rPr>
              <a:t>of</a:t>
            </a:r>
            <a:r>
              <a:rPr lang="cs-CZ" altLang="en-US" sz="2400" dirty="0">
                <a:solidFill>
                  <a:schemeClr val="accent4"/>
                </a:solidFill>
              </a:rPr>
              <a:t> </a:t>
            </a:r>
            <a:r>
              <a:rPr lang="cs-CZ" altLang="en-US" sz="2400" dirty="0" err="1">
                <a:solidFill>
                  <a:schemeClr val="accent4"/>
                </a:solidFill>
              </a:rPr>
              <a:t>medicine</a:t>
            </a:r>
            <a:r>
              <a:rPr lang="cs-CZ" altLang="en-US" sz="2400" dirty="0">
                <a:solidFill>
                  <a:schemeClr val="accent4"/>
                </a:solidFill>
              </a:rPr>
              <a:t>, Masaryk University </a:t>
            </a:r>
          </a:p>
          <a:p>
            <a:pPr marL="63500" algn="r" eaLnBrk="1" hangingPunct="1"/>
            <a:r>
              <a:rPr lang="cs-CZ" altLang="en-US" sz="2400" dirty="0">
                <a:solidFill>
                  <a:schemeClr val="accent4"/>
                </a:solidFill>
              </a:rPr>
              <a:t>University </a:t>
            </a:r>
            <a:r>
              <a:rPr lang="cs-CZ" altLang="en-US" sz="2400" dirty="0" err="1">
                <a:solidFill>
                  <a:schemeClr val="accent4"/>
                </a:solidFill>
              </a:rPr>
              <a:t>Hospital</a:t>
            </a:r>
            <a:r>
              <a:rPr lang="cs-CZ" altLang="en-US" sz="2400" dirty="0">
                <a:solidFill>
                  <a:schemeClr val="accent4"/>
                </a:solidFill>
              </a:rPr>
              <a:t> Brno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53943C1C-D535-46F3-8202-660197FAF667}"/>
              </a:ext>
            </a:extLst>
          </p:cNvPr>
          <p:cNvSpPr txBox="1">
            <a:spLocks noChangeArrowheads="1"/>
          </p:cNvSpPr>
          <p:nvPr/>
        </p:nvSpPr>
        <p:spPr bwMode="auto">
          <a:xfrm>
            <a:off x="500063" y="1857375"/>
            <a:ext cx="84010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Tx/>
              <a:buFontTx/>
              <a:buNone/>
            </a:pPr>
            <a:endParaRPr lang="cs-CZ" altLang="en-US" sz="2400" b="1" dirty="0">
              <a:solidFill>
                <a:srgbClr val="000000"/>
              </a:solidFill>
              <a:latin typeface="+mn-lt"/>
            </a:endParaRPr>
          </a:p>
          <a:p>
            <a:pPr eaLnBrk="1" hangingPunct="1">
              <a:spcBef>
                <a:spcPts val="300"/>
              </a:spcBef>
              <a:buClrTx/>
              <a:buFontTx/>
              <a:buNone/>
            </a:pPr>
            <a:r>
              <a:rPr lang="en-GB" altLang="en-US" sz="2400" b="1" dirty="0">
                <a:solidFill>
                  <a:srgbClr val="000000"/>
                </a:solidFill>
                <a:latin typeface="+mn-lt"/>
              </a:rPr>
              <a:t>Esters</a:t>
            </a: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mn-lt"/>
              </a:rPr>
              <a:t>P</a:t>
            </a:r>
            <a:r>
              <a:rPr lang="cs-CZ" altLang="en-US" sz="2400" dirty="0" err="1">
                <a:solidFill>
                  <a:srgbClr val="000000"/>
                </a:solidFill>
                <a:latin typeface="+mn-lt"/>
              </a:rPr>
              <a:t>oorly</a:t>
            </a:r>
            <a:r>
              <a:rPr lang="cs-CZ" altLang="en-US" sz="2400" dirty="0">
                <a:solidFill>
                  <a:srgbClr val="000000"/>
                </a:solidFill>
                <a:latin typeface="+mn-lt"/>
              </a:rPr>
              <a:t> protein </a:t>
            </a:r>
            <a:r>
              <a:rPr lang="cs-CZ" altLang="en-US" sz="2400" dirty="0" err="1">
                <a:solidFill>
                  <a:srgbClr val="000000"/>
                </a:solidFill>
                <a:latin typeface="+mn-lt"/>
              </a:rPr>
              <a:t>bound</a:t>
            </a:r>
            <a:r>
              <a:rPr lang="en-GB" altLang="en-US" sz="2400" dirty="0">
                <a:solidFill>
                  <a:srgbClr val="000000"/>
                </a:solidFill>
                <a:latin typeface="+mn-lt"/>
              </a:rPr>
              <a:t> – shorter duration of action</a:t>
            </a:r>
          </a:p>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mn-lt"/>
              </a:rPr>
              <a:t>Broken</a:t>
            </a:r>
            <a:r>
              <a:rPr lang="cs-CZ" altLang="en-US" sz="2400" dirty="0">
                <a:solidFill>
                  <a:srgbClr val="000000"/>
                </a:solidFill>
                <a:latin typeface="+mn-lt"/>
              </a:rPr>
              <a:t> </a:t>
            </a:r>
            <a:r>
              <a:rPr lang="cs-CZ" altLang="en-US" sz="2400" dirty="0" err="1">
                <a:solidFill>
                  <a:srgbClr val="000000"/>
                </a:solidFill>
                <a:latin typeface="+mn-lt"/>
              </a:rPr>
              <a:t>down</a:t>
            </a:r>
            <a:r>
              <a:rPr lang="cs-CZ" altLang="en-US" sz="2400" dirty="0">
                <a:solidFill>
                  <a:srgbClr val="000000"/>
                </a:solidFill>
                <a:latin typeface="+mn-lt"/>
              </a:rPr>
              <a:t> by </a:t>
            </a:r>
            <a:r>
              <a:rPr lang="cs-CZ" altLang="en-US" sz="2400" dirty="0" err="1">
                <a:solidFill>
                  <a:srgbClr val="000000"/>
                </a:solidFill>
                <a:latin typeface="+mn-lt"/>
              </a:rPr>
              <a:t>esterases</a:t>
            </a:r>
            <a:endParaRPr lang="cs-CZ" altLang="en-US" sz="2400" dirty="0">
              <a:solidFill>
                <a:srgbClr val="000000"/>
              </a:solidFill>
              <a:latin typeface="+mn-lt"/>
            </a:endParaRPr>
          </a:p>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mn-lt"/>
              </a:rPr>
              <a:t>Allergic</a:t>
            </a:r>
            <a:r>
              <a:rPr lang="cs-CZ" altLang="en-US" sz="2400" dirty="0">
                <a:solidFill>
                  <a:srgbClr val="000000"/>
                </a:solidFill>
                <a:latin typeface="+mn-lt"/>
              </a:rPr>
              <a:t> </a:t>
            </a:r>
            <a:r>
              <a:rPr lang="cs-CZ" altLang="en-US" sz="2400" dirty="0" err="1">
                <a:solidFill>
                  <a:srgbClr val="000000"/>
                </a:solidFill>
                <a:latin typeface="+mn-lt"/>
              </a:rPr>
              <a:t>reaction</a:t>
            </a:r>
            <a:endParaRPr lang="cs-CZ" altLang="en-US" sz="2400" dirty="0">
              <a:solidFill>
                <a:srgbClr val="000000"/>
              </a:solidFill>
              <a:latin typeface="+mn-lt"/>
            </a:endParaRPr>
          </a:p>
        </p:txBody>
      </p:sp>
      <p:sp>
        <p:nvSpPr>
          <p:cNvPr id="16387" name="Text Box 2">
            <a:extLst>
              <a:ext uri="{FF2B5EF4-FFF2-40B4-BE49-F238E27FC236}">
                <a16:creationId xmlns:a16="http://schemas.microsoft.com/office/drawing/2014/main" id="{F93E7F32-7A6E-4FEC-98C3-420C7E762CAD}"/>
              </a:ext>
            </a:extLst>
          </p:cNvPr>
          <p:cNvSpPr txBox="1">
            <a:spLocks noChangeArrowheads="1"/>
          </p:cNvSpPr>
          <p:nvPr/>
        </p:nvSpPr>
        <p:spPr bwMode="auto">
          <a:xfrm>
            <a:off x="428625" y="4143375"/>
            <a:ext cx="83296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Tx/>
              <a:buFontTx/>
              <a:buNone/>
            </a:pPr>
            <a:r>
              <a:rPr lang="en-GB" altLang="en-US" sz="2400" b="1" dirty="0">
                <a:solidFill>
                  <a:srgbClr val="000000"/>
                </a:solidFill>
                <a:latin typeface="Georgia" panose="02040502050405020303" pitchFamily="18" charset="0"/>
              </a:rPr>
              <a:t>Amides</a:t>
            </a:r>
          </a:p>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Highly</a:t>
            </a:r>
            <a:r>
              <a:rPr lang="cs-CZ" altLang="en-US" sz="2400" dirty="0">
                <a:solidFill>
                  <a:srgbClr val="000000"/>
                </a:solidFill>
                <a:latin typeface="Georgia" panose="02040502050405020303" pitchFamily="18" charset="0"/>
              </a:rPr>
              <a:t> protein </a:t>
            </a:r>
            <a:r>
              <a:rPr lang="cs-CZ" altLang="en-US" sz="2400" dirty="0" err="1">
                <a:solidFill>
                  <a:srgbClr val="000000"/>
                </a:solidFill>
                <a:latin typeface="Georgia" panose="02040502050405020303" pitchFamily="18" charset="0"/>
              </a:rPr>
              <a:t>bound</a:t>
            </a:r>
            <a:r>
              <a:rPr lang="en-GB" altLang="en-US" sz="2400" dirty="0">
                <a:solidFill>
                  <a:srgbClr val="000000"/>
                </a:solidFill>
                <a:latin typeface="Georgia" panose="02040502050405020303" pitchFamily="18" charset="0"/>
              </a:rPr>
              <a:t> – longer duration of action</a:t>
            </a:r>
          </a:p>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Metabolised</a:t>
            </a:r>
            <a:r>
              <a:rPr lang="cs-CZ" altLang="en-US" sz="2400" dirty="0">
                <a:solidFill>
                  <a:srgbClr val="000000"/>
                </a:solidFill>
                <a:latin typeface="Georgia" panose="02040502050405020303" pitchFamily="18" charset="0"/>
              </a:rPr>
              <a:t> by </a:t>
            </a:r>
            <a:r>
              <a:rPr lang="cs-CZ" altLang="en-US" sz="2400" dirty="0" err="1">
                <a:solidFill>
                  <a:srgbClr val="000000"/>
                </a:solidFill>
                <a:latin typeface="Georgia" panose="02040502050405020303" pitchFamily="18" charset="0"/>
              </a:rPr>
              <a:t>amidases</a:t>
            </a:r>
            <a:r>
              <a:rPr lang="cs-CZ" altLang="en-US" sz="2400" dirty="0">
                <a:solidFill>
                  <a:srgbClr val="000000"/>
                </a:solidFill>
                <a:latin typeface="Georgia" panose="02040502050405020303" pitchFamily="18" charset="0"/>
              </a:rPr>
              <a:t> in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liver </a:t>
            </a: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Rarely allergic reactions</a:t>
            </a:r>
          </a:p>
          <a:p>
            <a:pPr eaLnBrk="1" hangingPunct="1">
              <a:spcBef>
                <a:spcPts val="300"/>
              </a:spcBef>
              <a:buClr>
                <a:srgbClr val="A04DA3"/>
              </a:buClr>
              <a:buFont typeface="Georgia" panose="02040502050405020303" pitchFamily="18" charset="0"/>
              <a:buNone/>
            </a:pPr>
            <a:endParaRPr lang="cs-CZ" altLang="en-US" sz="2800" dirty="0">
              <a:solidFill>
                <a:srgbClr val="000000"/>
              </a:solidFill>
              <a:latin typeface="Georgia" panose="02040502050405020303" pitchFamily="18" charset="0"/>
            </a:endParaRPr>
          </a:p>
        </p:txBody>
      </p:sp>
      <p:sp>
        <p:nvSpPr>
          <p:cNvPr id="16388" name="Text Box 3">
            <a:extLst>
              <a:ext uri="{FF2B5EF4-FFF2-40B4-BE49-F238E27FC236}">
                <a16:creationId xmlns:a16="http://schemas.microsoft.com/office/drawing/2014/main" id="{F96C9E5B-2F90-4252-BFE9-1B144CD3DE37}"/>
              </a:ext>
            </a:extLst>
          </p:cNvPr>
          <p:cNvSpPr txBox="1">
            <a:spLocks noChangeArrowheads="1"/>
          </p:cNvSpPr>
          <p:nvPr/>
        </p:nvSpPr>
        <p:spPr bwMode="auto">
          <a:xfrm>
            <a:off x="285750" y="785813"/>
            <a:ext cx="8472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Pharmacokinetics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15E02804-2069-4381-B342-AB1FC302EF6E}"/>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Mechanism of action </a:t>
            </a:r>
          </a:p>
        </p:txBody>
      </p:sp>
      <p:sp>
        <p:nvSpPr>
          <p:cNvPr id="17411" name="Text Box 2">
            <a:extLst>
              <a:ext uri="{FF2B5EF4-FFF2-40B4-BE49-F238E27FC236}">
                <a16:creationId xmlns:a16="http://schemas.microsoft.com/office/drawing/2014/main" id="{FE299903-0E0F-419F-BF03-0F20FE48A0D1}"/>
              </a:ext>
            </a:extLst>
          </p:cNvPr>
          <p:cNvSpPr txBox="1">
            <a:spLocks noChangeArrowheads="1"/>
          </p:cNvSpPr>
          <p:nvPr/>
        </p:nvSpPr>
        <p:spPr bwMode="auto">
          <a:xfrm>
            <a:off x="457200" y="1924050"/>
            <a:ext cx="8229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a:solidFill>
                  <a:srgbClr val="000000"/>
                </a:solidFill>
                <a:latin typeface="Georgia" panose="02040502050405020303" pitchFamily="18" charset="0"/>
              </a:rPr>
              <a:t>r</a:t>
            </a:r>
            <a:r>
              <a:rPr lang="en-GB" altLang="en-US" sz="2800" dirty="0">
                <a:solidFill>
                  <a:srgbClr val="000000"/>
                </a:solidFill>
                <a:latin typeface="Georgia" panose="02040502050405020303" pitchFamily="18" charset="0"/>
              </a:rPr>
              <a:t>eversible blockade of Na channels</a:t>
            </a:r>
          </a:p>
        </p:txBody>
      </p:sp>
      <p:pic>
        <p:nvPicPr>
          <p:cNvPr id="3" name="Obrázek 2">
            <a:extLst>
              <a:ext uri="{FF2B5EF4-FFF2-40B4-BE49-F238E27FC236}">
                <a16:creationId xmlns:a16="http://schemas.microsoft.com/office/drawing/2014/main" id="{0094E1A5-CE70-4D0D-BCA2-7A924F429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542" y="2420888"/>
            <a:ext cx="5650916" cy="430715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5B2EE29-13EE-4E2A-9205-7E9D910295D1}"/>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Choice of LA</a:t>
            </a:r>
          </a:p>
        </p:txBody>
      </p:sp>
      <p:sp>
        <p:nvSpPr>
          <p:cNvPr id="18435" name="Text Box 2">
            <a:extLst>
              <a:ext uri="{FF2B5EF4-FFF2-40B4-BE49-F238E27FC236}">
                <a16:creationId xmlns:a16="http://schemas.microsoft.com/office/drawing/2014/main" id="{4C471B73-A1A0-49E3-A47F-5E8AEA69D91A}"/>
              </a:ext>
            </a:extLst>
          </p:cNvPr>
          <p:cNvSpPr txBox="1">
            <a:spLocks noChangeArrowheads="1"/>
          </p:cNvSpPr>
          <p:nvPr/>
        </p:nvSpPr>
        <p:spPr bwMode="auto">
          <a:xfrm>
            <a:off x="457200" y="2249488"/>
            <a:ext cx="8229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3200" dirty="0" err="1">
                <a:solidFill>
                  <a:srgbClr val="000000"/>
                </a:solidFill>
                <a:latin typeface="Georgia" panose="02040502050405020303" pitchFamily="18" charset="0"/>
              </a:rPr>
              <a:t>Potency</a:t>
            </a:r>
            <a:endParaRPr lang="cs-CZ" altLang="en-US" sz="32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3200" dirty="0">
                <a:solidFill>
                  <a:srgbClr val="000000"/>
                </a:solidFill>
                <a:latin typeface="Georgia" panose="02040502050405020303" pitchFamily="18" charset="0"/>
              </a:rPr>
              <a:t>Speed </a:t>
            </a:r>
            <a:r>
              <a:rPr lang="cs-CZ" altLang="en-US" sz="3200" dirty="0" err="1">
                <a:solidFill>
                  <a:srgbClr val="000000"/>
                </a:solidFill>
                <a:latin typeface="Georgia" panose="02040502050405020303" pitchFamily="18" charset="0"/>
              </a:rPr>
              <a:t>of</a:t>
            </a:r>
            <a:r>
              <a:rPr lang="cs-CZ" altLang="en-US" sz="3200" dirty="0">
                <a:solidFill>
                  <a:srgbClr val="000000"/>
                </a:solidFill>
                <a:latin typeface="Georgia" panose="02040502050405020303" pitchFamily="18" charset="0"/>
              </a:rPr>
              <a:t> </a:t>
            </a:r>
            <a:r>
              <a:rPr lang="cs-CZ" altLang="en-US" sz="3200" dirty="0" err="1">
                <a:solidFill>
                  <a:srgbClr val="000000"/>
                </a:solidFill>
                <a:latin typeface="Georgia" panose="02040502050405020303" pitchFamily="18" charset="0"/>
              </a:rPr>
              <a:t>onset</a:t>
            </a:r>
            <a:endParaRPr lang="cs-CZ" altLang="en-US" sz="32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3200" dirty="0" err="1">
                <a:solidFill>
                  <a:srgbClr val="000000"/>
                </a:solidFill>
                <a:latin typeface="Georgia" panose="02040502050405020303" pitchFamily="18" charset="0"/>
              </a:rPr>
              <a:t>Duration</a:t>
            </a:r>
            <a:r>
              <a:rPr lang="cs-CZ" altLang="en-US" sz="3200" dirty="0">
                <a:solidFill>
                  <a:srgbClr val="000000"/>
                </a:solidFill>
                <a:latin typeface="Georgia" panose="02040502050405020303" pitchFamily="18" charset="0"/>
              </a:rPr>
              <a:t> </a:t>
            </a:r>
            <a:r>
              <a:rPr lang="cs-CZ" altLang="en-US" sz="3200" dirty="0" err="1">
                <a:solidFill>
                  <a:srgbClr val="000000"/>
                </a:solidFill>
                <a:latin typeface="Georgia" panose="02040502050405020303" pitchFamily="18" charset="0"/>
              </a:rPr>
              <a:t>of</a:t>
            </a:r>
            <a:r>
              <a:rPr lang="cs-CZ" altLang="en-US" sz="3200" dirty="0">
                <a:solidFill>
                  <a:srgbClr val="000000"/>
                </a:solidFill>
                <a:latin typeface="Georgia" panose="02040502050405020303" pitchFamily="18" charset="0"/>
              </a:rPr>
              <a:t> </a:t>
            </a:r>
            <a:r>
              <a:rPr lang="cs-CZ" altLang="en-US" sz="3200" dirty="0" err="1">
                <a:solidFill>
                  <a:srgbClr val="000000"/>
                </a:solidFill>
                <a:latin typeface="Georgia" panose="02040502050405020303" pitchFamily="18" charset="0"/>
              </a:rPr>
              <a:t>action</a:t>
            </a:r>
            <a:endParaRPr lang="cs-CZ" altLang="en-US" sz="32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3200" dirty="0">
                <a:solidFill>
                  <a:srgbClr val="000000"/>
                </a:solidFill>
                <a:latin typeface="Georgia" panose="02040502050405020303" pitchFamily="18" charset="0"/>
              </a:rPr>
              <a:t>Toxicity</a:t>
            </a:r>
          </a:p>
          <a:p>
            <a:pPr eaLnBrk="1" hangingPunct="1">
              <a:spcBef>
                <a:spcPts val="300"/>
              </a:spcBef>
              <a:buClrTx/>
              <a:buFontTx/>
              <a:buNone/>
            </a:pPr>
            <a:endParaRPr lang="cs-CZ" altLang="en-US" sz="2800" dirty="0">
              <a:solidFill>
                <a:srgbClr val="000000"/>
              </a:solidFill>
              <a:latin typeface="Georgia" panose="0204050205040502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B57DEC52-292B-4ABE-A1B8-B7E48091F0D7}"/>
              </a:ext>
            </a:extLst>
          </p:cNvPr>
          <p:cNvSpPr txBox="1">
            <a:spLocks noChangeArrowheads="1"/>
          </p:cNvSpPr>
          <p:nvPr/>
        </p:nvSpPr>
        <p:spPr bwMode="auto">
          <a:xfrm>
            <a:off x="285750"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Potency</a:t>
            </a:r>
          </a:p>
        </p:txBody>
      </p:sp>
      <p:sp>
        <p:nvSpPr>
          <p:cNvPr id="19459" name="Text Box 2">
            <a:extLst>
              <a:ext uri="{FF2B5EF4-FFF2-40B4-BE49-F238E27FC236}">
                <a16:creationId xmlns:a16="http://schemas.microsoft.com/office/drawing/2014/main" id="{72F88282-7A5F-433F-80F6-B22EDE1CF523}"/>
              </a:ext>
            </a:extLst>
          </p:cNvPr>
          <p:cNvSpPr txBox="1">
            <a:spLocks noChangeArrowheads="1"/>
          </p:cNvSpPr>
          <p:nvPr/>
        </p:nvSpPr>
        <p:spPr bwMode="auto">
          <a:xfrm>
            <a:off x="428625" y="2000250"/>
            <a:ext cx="829151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marL="655638" indent="-24447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Lipid solubility</a:t>
            </a:r>
          </a:p>
          <a:p>
            <a:pPr lvl="1" eaLnBrk="1" hangingPunct="1">
              <a:spcBef>
                <a:spcPts val="300"/>
              </a:spcBef>
              <a:buClr>
                <a:srgbClr val="438086"/>
              </a:buClr>
              <a:buFont typeface="Georgia" panose="02040502050405020303" pitchFamily="18" charset="0"/>
              <a:buChar char="▫"/>
            </a:pPr>
            <a:r>
              <a:rPr lang="cs-CZ" altLang="en-US" sz="2400">
                <a:solidFill>
                  <a:srgbClr val="438086"/>
                </a:solidFill>
                <a:latin typeface="Georgia" panose="02040502050405020303" pitchFamily="18" charset="0"/>
              </a:rPr>
              <a:t>bupivacaine is more lipid soluble than lidocaine by a factor of about nine </a:t>
            </a:r>
          </a:p>
          <a:p>
            <a:pPr eaLnBrk="1" hangingPunct="1">
              <a:spcBef>
                <a:spcPts val="300"/>
              </a:spcBef>
              <a:buClrTx/>
              <a:buFontTx/>
              <a:buNone/>
            </a:pPr>
            <a:endParaRPr lang="cs-CZ" altLang="en-US" sz="280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None/>
            </a:pPr>
            <a:endParaRPr lang="cs-CZ" altLang="en-US" sz="2800">
              <a:solidFill>
                <a:srgbClr val="000000"/>
              </a:solidFill>
              <a:latin typeface="Georgia" panose="02040502050405020303" pitchFamily="18" charset="0"/>
            </a:endParaRPr>
          </a:p>
          <a:p>
            <a:pPr eaLnBrk="1" hangingPunct="1">
              <a:spcBef>
                <a:spcPts val="300"/>
              </a:spcBef>
              <a:buClrTx/>
              <a:buFontTx/>
              <a:buNone/>
            </a:pPr>
            <a:endParaRPr lang="cs-CZ" altLang="en-US" sz="2800">
              <a:solidFill>
                <a:srgbClr val="000000"/>
              </a:solidFill>
              <a:latin typeface="Georgia" panose="02040502050405020303" pitchFamily="18" charset="0"/>
            </a:endParaRPr>
          </a:p>
        </p:txBody>
      </p:sp>
      <p:graphicFrame>
        <p:nvGraphicFramePr>
          <p:cNvPr id="20483" name="Group 3">
            <a:extLst>
              <a:ext uri="{FF2B5EF4-FFF2-40B4-BE49-F238E27FC236}">
                <a16:creationId xmlns:a16="http://schemas.microsoft.com/office/drawing/2014/main" id="{B6F7EEEE-32E0-4FA8-8B07-82D57F6102BD}"/>
              </a:ext>
            </a:extLst>
          </p:cNvPr>
          <p:cNvGraphicFramePr>
            <a:graphicFrameLocks noGrp="1"/>
          </p:cNvGraphicFramePr>
          <p:nvPr/>
        </p:nvGraphicFramePr>
        <p:xfrm>
          <a:off x="1500188" y="4357688"/>
          <a:ext cx="6097587" cy="920750"/>
        </p:xfrm>
        <a:graphic>
          <a:graphicData uri="http://schemas.openxmlformats.org/drawingml/2006/table">
            <a:tbl>
              <a:tblPr/>
              <a:tblGrid>
                <a:gridCol w="3049587">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Lidocaine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Bupivacaine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extLst>
                  <a:ext uri="{0D108BD9-81ED-4DB2-BD59-A6C34878D82A}">
                    <a16:rowId xmlns:a16="http://schemas.microsoft.com/office/drawing/2014/main" val="10000"/>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150</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1000</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7AB6B067-8CAE-4CF2-B9B7-4E56E2323231}"/>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Speed of onset</a:t>
            </a:r>
          </a:p>
        </p:txBody>
      </p:sp>
      <p:sp>
        <p:nvSpPr>
          <p:cNvPr id="21506" name="Text Box 2">
            <a:extLst>
              <a:ext uri="{FF2B5EF4-FFF2-40B4-BE49-F238E27FC236}">
                <a16:creationId xmlns:a16="http://schemas.microsoft.com/office/drawing/2014/main" id="{C61D05A2-57FD-407E-944B-9147AB834F6A}"/>
              </a:ext>
            </a:extLst>
          </p:cNvPr>
          <p:cNvSpPr txBox="1">
            <a:spLocks noChangeArrowheads="1"/>
          </p:cNvSpPr>
          <p:nvPr/>
        </p:nvSpPr>
        <p:spPr bwMode="auto">
          <a:xfrm>
            <a:off x="500063" y="3500438"/>
            <a:ext cx="8229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80000"/>
              </a:lnSpc>
              <a:spcBef>
                <a:spcPts val="300"/>
              </a:spcBef>
              <a:buClrTx/>
              <a:buFontTx/>
              <a:buNone/>
            </a:pPr>
            <a:r>
              <a:rPr lang="en-GB" altLang="en-US" sz="2800" dirty="0">
                <a:solidFill>
                  <a:srgbClr val="000000"/>
                </a:solidFill>
                <a:latin typeface="Georgia" panose="02040502050405020303" pitchFamily="18" charset="0"/>
              </a:rPr>
              <a:t>T</a:t>
            </a:r>
            <a:r>
              <a:rPr lang="cs-CZ" altLang="en-US" sz="2800" dirty="0" err="1">
                <a:solidFill>
                  <a:srgbClr val="000000"/>
                </a:solidFill>
                <a:latin typeface="Georgia" panose="02040502050405020303" pitchFamily="18" charset="0"/>
              </a:rPr>
              <a:t>hree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factors</a:t>
            </a:r>
            <a:r>
              <a:rPr lang="cs-CZ" altLang="en-US" sz="2800" dirty="0">
                <a:solidFill>
                  <a:srgbClr val="000000"/>
                </a:solidFill>
                <a:latin typeface="Georgia" panose="02040502050405020303" pitchFamily="18" charset="0"/>
              </a:rPr>
              <a:t>:</a:t>
            </a:r>
          </a:p>
          <a:p>
            <a:pPr eaLnBrk="1" hangingPunct="1">
              <a:lnSpc>
                <a:spcPct val="80000"/>
              </a:lnSpc>
              <a:spcBef>
                <a:spcPts val="300"/>
              </a:spcBef>
              <a:buClrTx/>
              <a:buFontTx/>
              <a:buNone/>
            </a:pPr>
            <a:endParaRPr lang="cs-CZ" altLang="en-US" sz="28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whether</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drug</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is</a:t>
            </a:r>
            <a:r>
              <a:rPr lang="cs-CZ" altLang="en-US" sz="2400" dirty="0">
                <a:solidFill>
                  <a:srgbClr val="000000"/>
                </a:solidFill>
                <a:latin typeface="Georgia" panose="02040502050405020303" pitchFamily="18" charset="0"/>
              </a:rPr>
              <a:t> a </a:t>
            </a:r>
            <a:r>
              <a:rPr lang="cs-CZ" altLang="en-US" sz="2400" dirty="0" err="1">
                <a:solidFill>
                  <a:srgbClr val="000000"/>
                </a:solidFill>
                <a:latin typeface="Georgia" panose="02040502050405020303" pitchFamily="18" charset="0"/>
              </a:rPr>
              <a:t>weak</a:t>
            </a:r>
            <a:r>
              <a:rPr lang="cs-CZ" altLang="en-US" sz="2400" dirty="0">
                <a:solidFill>
                  <a:srgbClr val="000000"/>
                </a:solidFill>
                <a:latin typeface="Georgia" panose="02040502050405020303" pitchFamily="18" charset="0"/>
              </a:rPr>
              <a:t> acid </a:t>
            </a:r>
            <a:r>
              <a:rPr lang="cs-CZ" altLang="en-US" sz="2400" dirty="0" err="1">
                <a:solidFill>
                  <a:srgbClr val="000000"/>
                </a:solidFill>
                <a:latin typeface="Georgia" panose="02040502050405020303" pitchFamily="18" charset="0"/>
              </a:rPr>
              <a:t>or</a:t>
            </a:r>
            <a:r>
              <a:rPr lang="cs-CZ" altLang="en-US" sz="2400" dirty="0">
                <a:solidFill>
                  <a:srgbClr val="000000"/>
                </a:solidFill>
                <a:latin typeface="Georgia" panose="02040502050405020303" pitchFamily="18" charset="0"/>
              </a:rPr>
              <a:t> a </a:t>
            </a:r>
            <a:r>
              <a:rPr lang="cs-CZ" altLang="en-US" sz="2400" dirty="0" err="1">
                <a:solidFill>
                  <a:srgbClr val="000000"/>
                </a:solidFill>
                <a:latin typeface="Georgia" panose="02040502050405020303" pitchFamily="18" charset="0"/>
              </a:rPr>
              <a:t>weak</a:t>
            </a:r>
            <a:r>
              <a:rPr lang="cs-CZ" altLang="en-US" sz="2400" dirty="0">
                <a:solidFill>
                  <a:srgbClr val="000000"/>
                </a:solidFill>
                <a:latin typeface="Georgia" panose="02040502050405020303" pitchFamily="18" charset="0"/>
              </a:rPr>
              <a:t> base</a:t>
            </a:r>
          </a:p>
          <a:p>
            <a:pPr eaLnBrk="1" hangingPunct="1">
              <a:lnSpc>
                <a:spcPct val="80000"/>
              </a:lnSpc>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pKa</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of</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drug</a:t>
            </a:r>
            <a:r>
              <a:rPr lang="cs-CZ" altLang="en-US" sz="2400" dirty="0">
                <a:solidFill>
                  <a:srgbClr val="000000"/>
                </a:solidFill>
                <a:latin typeface="Georgia" panose="02040502050405020303" pitchFamily="18" charset="0"/>
              </a:rPr>
              <a:t> - pH </a:t>
            </a:r>
            <a:r>
              <a:rPr lang="cs-CZ" altLang="en-US" sz="2400" dirty="0" err="1">
                <a:solidFill>
                  <a:srgbClr val="000000"/>
                </a:solidFill>
                <a:latin typeface="Georgia" panose="02040502050405020303" pitchFamily="18" charset="0"/>
              </a:rPr>
              <a:t>at</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which</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ionized</a:t>
            </a:r>
            <a:r>
              <a:rPr lang="cs-CZ" altLang="en-US" sz="2400" dirty="0">
                <a:solidFill>
                  <a:srgbClr val="000000"/>
                </a:solidFill>
                <a:latin typeface="Georgia" panose="02040502050405020303" pitchFamily="18" charset="0"/>
              </a:rPr>
              <a:t> and </a:t>
            </a:r>
            <a:r>
              <a:rPr lang="cs-CZ" altLang="en-US" sz="2400" dirty="0" err="1">
                <a:solidFill>
                  <a:srgbClr val="000000"/>
                </a:solidFill>
                <a:latin typeface="Georgia" panose="02040502050405020303" pitchFamily="18" charset="0"/>
              </a:rPr>
              <a:t>unionized</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forms</a:t>
            </a:r>
            <a:r>
              <a:rPr lang="cs-CZ" altLang="en-US" sz="2400" dirty="0">
                <a:solidFill>
                  <a:srgbClr val="000000"/>
                </a:solidFill>
                <a:latin typeface="Georgia" panose="02040502050405020303" pitchFamily="18" charset="0"/>
              </a:rPr>
              <a:t> are </a:t>
            </a:r>
            <a:r>
              <a:rPr lang="cs-CZ" altLang="en-US" sz="2400" dirty="0" err="1">
                <a:solidFill>
                  <a:srgbClr val="000000"/>
                </a:solidFill>
                <a:latin typeface="Georgia" panose="02040502050405020303" pitchFamily="18" charset="0"/>
              </a:rPr>
              <a:t>present</a:t>
            </a:r>
            <a:r>
              <a:rPr lang="cs-CZ" altLang="en-US" sz="2400" dirty="0">
                <a:solidFill>
                  <a:srgbClr val="000000"/>
                </a:solidFill>
                <a:latin typeface="Georgia" panose="02040502050405020303" pitchFamily="18" charset="0"/>
              </a:rPr>
              <a:t> in </a:t>
            </a:r>
            <a:r>
              <a:rPr lang="cs-CZ" altLang="en-US" sz="2400" dirty="0" err="1">
                <a:solidFill>
                  <a:srgbClr val="000000"/>
                </a:solidFill>
                <a:latin typeface="Georgia" panose="02040502050405020303" pitchFamily="18" charset="0"/>
              </a:rPr>
              <a:t>equal</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amounts</a:t>
            </a:r>
            <a:endParaRPr lang="cs-CZ" altLang="en-US" sz="24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pH </a:t>
            </a:r>
            <a:r>
              <a:rPr lang="cs-CZ" altLang="en-US" sz="2400" dirty="0" err="1">
                <a:solidFill>
                  <a:srgbClr val="000000"/>
                </a:solidFill>
                <a:latin typeface="Georgia" panose="02040502050405020303" pitchFamily="18" charset="0"/>
              </a:rPr>
              <a:t>of</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environment </a:t>
            </a:r>
          </a:p>
          <a:p>
            <a:pPr eaLnBrk="1" hangingPunct="1">
              <a:lnSpc>
                <a:spcPct val="80000"/>
              </a:lnSpc>
              <a:spcBef>
                <a:spcPts val="300"/>
              </a:spcBef>
              <a:buClr>
                <a:srgbClr val="A04DA3"/>
              </a:buClr>
              <a:buFont typeface="Georgia" panose="02040502050405020303" pitchFamily="18" charset="0"/>
              <a:buNone/>
            </a:pPr>
            <a:endParaRPr lang="cs-CZ" altLang="en-US" sz="2800" dirty="0">
              <a:solidFill>
                <a:srgbClr val="000000"/>
              </a:solidFill>
              <a:latin typeface="Georgia" panose="02040502050405020303" pitchFamily="18" charset="0"/>
            </a:endParaRPr>
          </a:p>
        </p:txBody>
      </p:sp>
      <p:sp>
        <p:nvSpPr>
          <p:cNvPr id="20484" name="Rectangle 3">
            <a:extLst>
              <a:ext uri="{FF2B5EF4-FFF2-40B4-BE49-F238E27FC236}">
                <a16:creationId xmlns:a16="http://schemas.microsoft.com/office/drawing/2014/main" id="{CED9F00E-E8D6-42CF-8EFE-5DE3CFDFD0D1}"/>
              </a:ext>
            </a:extLst>
          </p:cNvPr>
          <p:cNvSpPr>
            <a:spLocks noChangeArrowheads="1"/>
          </p:cNvSpPr>
          <p:nvPr/>
        </p:nvSpPr>
        <p:spPr bwMode="auto">
          <a:xfrm>
            <a:off x="1357312" y="2173853"/>
            <a:ext cx="7247135"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2000" i="1" dirty="0" err="1">
                <a:solidFill>
                  <a:srgbClr val="000000"/>
                </a:solidFill>
                <a:latin typeface="Georgia" panose="02040502050405020303" pitchFamily="18" charset="0"/>
              </a:rPr>
              <a:t>What</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determines</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the</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proportion</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of</a:t>
            </a:r>
            <a:r>
              <a:rPr lang="cs-CZ" altLang="en-US" sz="2000" i="1" dirty="0">
                <a:solidFill>
                  <a:srgbClr val="000000"/>
                </a:solidFill>
                <a:latin typeface="Georgia" panose="02040502050405020303" pitchFamily="18" charset="0"/>
              </a:rPr>
              <a:t> any </a:t>
            </a:r>
            <a:r>
              <a:rPr lang="cs-CZ" altLang="en-US" sz="2000" i="1" dirty="0" err="1">
                <a:solidFill>
                  <a:srgbClr val="000000"/>
                </a:solidFill>
                <a:latin typeface="Georgia" panose="02040502050405020303" pitchFamily="18" charset="0"/>
              </a:rPr>
              <a:t>drug</a:t>
            </a:r>
            <a:r>
              <a:rPr lang="cs-CZ" altLang="en-US" sz="2000" i="1" dirty="0">
                <a:solidFill>
                  <a:srgbClr val="000000"/>
                </a:solidFill>
                <a:latin typeface="Georgia" panose="02040502050405020303" pitchFamily="18" charset="0"/>
              </a:rPr>
              <a:t> in </a:t>
            </a:r>
            <a:r>
              <a:rPr lang="cs-CZ" altLang="en-US" sz="2000" i="1" dirty="0" err="1">
                <a:solidFill>
                  <a:srgbClr val="000000"/>
                </a:solidFill>
                <a:latin typeface="Georgia" panose="02040502050405020303" pitchFamily="18" charset="0"/>
              </a:rPr>
              <a:t>the</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ionized</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form</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compared</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with</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the</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unionized</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form</a:t>
            </a:r>
            <a:r>
              <a:rPr lang="cs-CZ" altLang="en-US" sz="2000" i="1" dirty="0">
                <a:solidFill>
                  <a:srgbClr val="000000"/>
                </a:solidFill>
                <a:latin typeface="Georgia" panose="02040502050405020303" pitchFamily="18" charset="0"/>
              </a:rPr>
              <a:t>? </a:t>
            </a:r>
          </a:p>
        </p:txBody>
      </p:sp>
      <p:sp>
        <p:nvSpPr>
          <p:cNvPr id="20485" name="AutoShape 4">
            <a:extLst>
              <a:ext uri="{FF2B5EF4-FFF2-40B4-BE49-F238E27FC236}">
                <a16:creationId xmlns:a16="http://schemas.microsoft.com/office/drawing/2014/main" id="{1BA88643-C26D-4D54-8DC8-D7B072422609}"/>
              </a:ext>
            </a:extLst>
          </p:cNvPr>
          <p:cNvSpPr>
            <a:spLocks noChangeArrowheads="1"/>
          </p:cNvSpPr>
          <p:nvPr/>
        </p:nvSpPr>
        <p:spPr bwMode="auto">
          <a:xfrm>
            <a:off x="357188" y="2143125"/>
            <a:ext cx="571500" cy="471488"/>
          </a:xfrm>
          <a:prstGeom prst="actionButtonHelp">
            <a:avLst/>
          </a:prstGeom>
          <a:solidFill>
            <a:srgbClr val="53548A"/>
          </a:solidFill>
          <a:ln w="19080" cap="sq">
            <a:solidFill>
              <a:srgbClr val="3B3B64"/>
            </a:solidFill>
            <a:miter lim="800000"/>
            <a:headEnd/>
            <a:tailEnd/>
          </a:ln>
        </p:spPr>
        <p:txBody>
          <a:bodyPr wrap="none" anchor="ctr"/>
          <a:lstStyle/>
          <a:p>
            <a:endParaRPr lang="cs-CZ"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1506">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1506">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52F1A9E9-0F2A-498C-AA17-A7149BB09BE9}"/>
              </a:ext>
            </a:extLst>
          </p:cNvPr>
          <p:cNvSpPr txBox="1">
            <a:spLocks noChangeArrowheads="1"/>
          </p:cNvSpPr>
          <p:nvPr/>
        </p:nvSpPr>
        <p:spPr bwMode="auto">
          <a:xfrm>
            <a:off x="214313"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Speed of onset</a:t>
            </a:r>
            <a:r>
              <a:rPr lang="en-GB" altLang="en-US" sz="4000">
                <a:solidFill>
                  <a:srgbClr val="424456"/>
                </a:solidFill>
                <a:latin typeface="Trebuchet MS" panose="020B0603020202020204" pitchFamily="34" charset="0"/>
              </a:rPr>
              <a:t> - pKa</a:t>
            </a:r>
          </a:p>
        </p:txBody>
      </p:sp>
      <p:sp>
        <p:nvSpPr>
          <p:cNvPr id="21507" name="Text Box 2">
            <a:extLst>
              <a:ext uri="{FF2B5EF4-FFF2-40B4-BE49-F238E27FC236}">
                <a16:creationId xmlns:a16="http://schemas.microsoft.com/office/drawing/2014/main" id="{369CAAC4-F21C-4D27-BA1C-4AAAE8F97860}"/>
              </a:ext>
            </a:extLst>
          </p:cNvPr>
          <p:cNvSpPr txBox="1">
            <a:spLocks noChangeArrowheads="1"/>
          </p:cNvSpPr>
          <p:nvPr/>
        </p:nvSpPr>
        <p:spPr bwMode="auto">
          <a:xfrm>
            <a:off x="428625" y="1857375"/>
            <a:ext cx="800258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1pPr>
            <a:lvl2pPr marL="363538" indent="-255588" eaLnBrk="0" hangingPunc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19125" algn="l"/>
                <a:tab pos="1533525" algn="l"/>
                <a:tab pos="2447925" algn="l"/>
                <a:tab pos="3362325" algn="l"/>
                <a:tab pos="4276725" algn="l"/>
                <a:tab pos="5191125" algn="l"/>
                <a:tab pos="6105525" algn="l"/>
                <a:tab pos="7019925" algn="l"/>
                <a:tab pos="7934325" algn="l"/>
                <a:tab pos="8848725" algn="l"/>
                <a:tab pos="9763125" algn="l"/>
              </a:tabLst>
              <a:defRPr>
                <a:solidFill>
                  <a:schemeClr val="bg1"/>
                </a:solidFill>
                <a:latin typeface="Arial" panose="020B0604020202020204" pitchFamily="34" charset="0"/>
                <a:ea typeface="Microsoft YaHei" panose="020B0503020204020204" pitchFamily="34" charset="-122"/>
              </a:defRPr>
            </a:lvl9pPr>
          </a:lstStyle>
          <a:p>
            <a:pPr lvl="1" eaLnBrk="1" hangingPunct="1">
              <a:lnSpc>
                <a:spcPct val="80000"/>
              </a:lnSpc>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lvl="1" eaLnBrk="1" hangingPunct="1">
              <a:lnSpc>
                <a:spcPct val="80000"/>
              </a:lnSpc>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higher</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proportion</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of</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unionized</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drug</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more rapid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passage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across</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membrane</a:t>
            </a:r>
            <a:r>
              <a:rPr lang="cs-CZ" altLang="en-US" sz="2400" dirty="0">
                <a:solidFill>
                  <a:srgbClr val="000000"/>
                </a:solidFill>
                <a:latin typeface="Georgia" panose="02040502050405020303" pitchFamily="18" charset="0"/>
              </a:rPr>
              <a:t> and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faster</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the</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onset</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of</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block</a:t>
            </a:r>
            <a:r>
              <a:rPr lang="cs-CZ" altLang="en-US" sz="2400" dirty="0">
                <a:solidFill>
                  <a:srgbClr val="000000"/>
                </a:solidFill>
                <a:latin typeface="Georgia" panose="02040502050405020303" pitchFamily="18" charset="0"/>
              </a:rPr>
              <a:t>.</a:t>
            </a:r>
          </a:p>
        </p:txBody>
      </p:sp>
      <p:sp>
        <p:nvSpPr>
          <p:cNvPr id="22532" name="Rectangle 4">
            <a:extLst>
              <a:ext uri="{FF2B5EF4-FFF2-40B4-BE49-F238E27FC236}">
                <a16:creationId xmlns:a16="http://schemas.microsoft.com/office/drawing/2014/main" id="{BDAFBF73-96A9-454A-80BA-7B172F01814D}"/>
              </a:ext>
            </a:extLst>
          </p:cNvPr>
          <p:cNvSpPr>
            <a:spLocks noChangeArrowheads="1"/>
          </p:cNvSpPr>
          <p:nvPr/>
        </p:nvSpPr>
        <p:spPr bwMode="auto">
          <a:xfrm>
            <a:off x="1523206" y="5347832"/>
            <a:ext cx="728096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2000" i="1" dirty="0" err="1">
                <a:solidFill>
                  <a:srgbClr val="000000"/>
                </a:solidFill>
                <a:latin typeface="Georgia" panose="02040502050405020303" pitchFamily="18" charset="0"/>
              </a:rPr>
              <a:t>Can</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you</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think</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of</a:t>
            </a:r>
            <a:r>
              <a:rPr lang="cs-CZ" altLang="en-US" sz="2000" i="1" dirty="0">
                <a:solidFill>
                  <a:srgbClr val="000000"/>
                </a:solidFill>
                <a:latin typeface="Georgia" panose="02040502050405020303" pitchFamily="18" charset="0"/>
              </a:rPr>
              <a:t> a </a:t>
            </a:r>
            <a:r>
              <a:rPr lang="cs-CZ" altLang="en-US" sz="2000" i="1" dirty="0" err="1">
                <a:solidFill>
                  <a:srgbClr val="000000"/>
                </a:solidFill>
                <a:latin typeface="Georgia" panose="02040502050405020303" pitchFamily="18" charset="0"/>
              </a:rPr>
              <a:t>situation</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when</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tissue</a:t>
            </a:r>
            <a:r>
              <a:rPr lang="cs-CZ" altLang="en-US" sz="2000" i="1" dirty="0">
                <a:solidFill>
                  <a:srgbClr val="000000"/>
                </a:solidFill>
                <a:latin typeface="Georgia" panose="02040502050405020303" pitchFamily="18" charset="0"/>
              </a:rPr>
              <a:t> pH </a:t>
            </a:r>
            <a:r>
              <a:rPr lang="cs-CZ" altLang="en-US" sz="2000" i="1" dirty="0" err="1">
                <a:solidFill>
                  <a:srgbClr val="000000"/>
                </a:solidFill>
                <a:latin typeface="Georgia" panose="02040502050405020303" pitchFamily="18" charset="0"/>
              </a:rPr>
              <a:t>is</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low</a:t>
            </a:r>
            <a:r>
              <a:rPr lang="cs-CZ" altLang="en-US" sz="2000" i="1" dirty="0">
                <a:solidFill>
                  <a:srgbClr val="000000"/>
                </a:solidFill>
                <a:latin typeface="Georgia" panose="02040502050405020303" pitchFamily="18" charset="0"/>
              </a:rPr>
              <a:t> and </a:t>
            </a:r>
            <a:r>
              <a:rPr lang="cs-CZ" altLang="en-US" sz="2000" i="1" dirty="0" err="1">
                <a:solidFill>
                  <a:srgbClr val="000000"/>
                </a:solidFill>
                <a:latin typeface="Georgia" panose="02040502050405020303" pitchFamily="18" charset="0"/>
              </a:rPr>
              <a:t>local</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anaesthesia</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may</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be</a:t>
            </a:r>
            <a:r>
              <a:rPr lang="cs-CZ" altLang="en-US" sz="2000" i="1" dirty="0">
                <a:solidFill>
                  <a:srgbClr val="000000"/>
                </a:solidFill>
                <a:latin typeface="Georgia" panose="02040502050405020303" pitchFamily="18" charset="0"/>
              </a:rPr>
              <a:t> </a:t>
            </a:r>
            <a:r>
              <a:rPr lang="cs-CZ" altLang="en-US" sz="2000" i="1" dirty="0" err="1">
                <a:solidFill>
                  <a:srgbClr val="000000"/>
                </a:solidFill>
                <a:latin typeface="Georgia" panose="02040502050405020303" pitchFamily="18" charset="0"/>
              </a:rPr>
              <a:t>indicated</a:t>
            </a:r>
            <a:r>
              <a:rPr lang="cs-CZ" altLang="en-US" sz="2000" i="1" dirty="0">
                <a:solidFill>
                  <a:srgbClr val="000000"/>
                </a:solidFill>
                <a:latin typeface="Georgia" panose="02040502050405020303" pitchFamily="18" charset="0"/>
              </a:rPr>
              <a:t>? </a:t>
            </a:r>
          </a:p>
        </p:txBody>
      </p:sp>
      <p:graphicFrame>
        <p:nvGraphicFramePr>
          <p:cNvPr id="22533" name="Group 5">
            <a:extLst>
              <a:ext uri="{FF2B5EF4-FFF2-40B4-BE49-F238E27FC236}">
                <a16:creationId xmlns:a16="http://schemas.microsoft.com/office/drawing/2014/main" id="{02A31781-D12C-4E3A-9E05-D9AAF87EE764}"/>
              </a:ext>
            </a:extLst>
          </p:cNvPr>
          <p:cNvGraphicFramePr>
            <a:graphicFrameLocks noGrp="1"/>
          </p:cNvGraphicFramePr>
          <p:nvPr>
            <p:extLst>
              <p:ext uri="{D42A27DB-BD31-4B8C-83A1-F6EECF244321}">
                <p14:modId xmlns:p14="http://schemas.microsoft.com/office/powerpoint/2010/main" val="3176793272"/>
              </p:ext>
            </p:extLst>
          </p:nvPr>
        </p:nvGraphicFramePr>
        <p:xfrm>
          <a:off x="1523206" y="3429246"/>
          <a:ext cx="6097587" cy="920750"/>
        </p:xfrm>
        <a:graphic>
          <a:graphicData uri="http://schemas.openxmlformats.org/drawingml/2006/table">
            <a:tbl>
              <a:tblPr/>
              <a:tblGrid>
                <a:gridCol w="3049587">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a:ln>
                            <a:noFill/>
                          </a:ln>
                          <a:solidFill>
                            <a:srgbClr val="FFFFFF"/>
                          </a:solidFill>
                          <a:effectLst/>
                          <a:latin typeface="Georgia" pitchFamily="16" charset="0"/>
                          <a:ea typeface="Microsoft YaHei" charset="-122"/>
                        </a:rPr>
                        <a:t>Lidocaine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Bupivacaine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extLst>
                  <a:ext uri="{0D108BD9-81ED-4DB2-BD59-A6C34878D82A}">
                    <a16:rowId xmlns:a16="http://schemas.microsoft.com/office/drawing/2014/main" val="10000"/>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400" b="0" i="0" u="none" strike="noStrike" cap="none" normalizeH="0" baseline="0">
                          <a:ln>
                            <a:noFill/>
                          </a:ln>
                          <a:solidFill>
                            <a:srgbClr val="000000"/>
                          </a:solidFill>
                          <a:effectLst/>
                          <a:latin typeface="Georgia" pitchFamily="16" charset="0"/>
                          <a:ea typeface="Microsoft YaHei" charset="-122"/>
                        </a:rPr>
                        <a:t>7</a:t>
                      </a:r>
                      <a:r>
                        <a:rPr kumimoji="0" lang="en-GB" sz="2400" b="0" i="0" u="none" strike="noStrike" cap="none" normalizeH="0" baseline="0">
                          <a:ln>
                            <a:noFill/>
                          </a:ln>
                          <a:solidFill>
                            <a:srgbClr val="000000"/>
                          </a:solidFill>
                          <a:effectLst/>
                          <a:latin typeface="Georgia" pitchFamily="16" charset="0"/>
                          <a:ea typeface="Microsoft YaHei" charset="-122"/>
                        </a:rPr>
                        <a:t>.</a:t>
                      </a:r>
                      <a:r>
                        <a:rPr kumimoji="0" lang="cs-CZ" sz="2400" b="0" i="0" u="none" strike="noStrike" cap="none" normalizeH="0" baseline="0">
                          <a:ln>
                            <a:noFill/>
                          </a:ln>
                          <a:solidFill>
                            <a:srgbClr val="000000"/>
                          </a:solidFill>
                          <a:effectLst/>
                          <a:latin typeface="Georgia" pitchFamily="16" charset="0"/>
                          <a:ea typeface="Microsoft YaHei" charset="-122"/>
                        </a:rPr>
                        <a:t>7</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a:ln>
                            <a:noFill/>
                          </a:ln>
                          <a:solidFill>
                            <a:srgbClr val="000000"/>
                          </a:solidFill>
                          <a:effectLst/>
                          <a:latin typeface="Georgia" pitchFamily="16" charset="0"/>
                          <a:ea typeface="Microsoft YaHei" charset="-122"/>
                        </a:rPr>
                        <a:t>8.1</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bl>
          </a:graphicData>
        </a:graphic>
      </p:graphicFrame>
      <p:sp>
        <p:nvSpPr>
          <p:cNvPr id="22550" name="AutoShape 22">
            <a:extLst>
              <a:ext uri="{FF2B5EF4-FFF2-40B4-BE49-F238E27FC236}">
                <a16:creationId xmlns:a16="http://schemas.microsoft.com/office/drawing/2014/main" id="{E5B8E7C2-F272-4E57-93E0-2A10EDD1CF24}"/>
              </a:ext>
            </a:extLst>
          </p:cNvPr>
          <p:cNvSpPr>
            <a:spLocks noChangeArrowheads="1"/>
          </p:cNvSpPr>
          <p:nvPr/>
        </p:nvSpPr>
        <p:spPr bwMode="auto">
          <a:xfrm>
            <a:off x="214313" y="5256004"/>
            <a:ext cx="1104518" cy="893724"/>
          </a:xfrm>
          <a:prstGeom prst="actionButtonHelp">
            <a:avLst/>
          </a:prstGeom>
          <a:solidFill>
            <a:srgbClr val="53548A"/>
          </a:solidFill>
          <a:ln w="19080" cap="sq">
            <a:solidFill>
              <a:srgbClr val="3B3B64"/>
            </a:solidFill>
            <a:miter lim="800000"/>
            <a:headEnd/>
            <a:tailEnd/>
          </a:ln>
        </p:spPr>
        <p:txBody>
          <a:bodyPr wrap="none" anchor="ctr"/>
          <a:lstStyle/>
          <a:p>
            <a:endParaRPr lang="cs-CZ"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fill="hold" grpId="0" nodeType="withEffect">
                                  <p:stCondLst>
                                    <p:cond delay="0"/>
                                  </p:stCondLst>
                                  <p:childTnLst>
                                    <p:set>
                                      <p:cBhvr additive="repl">
                                        <p:cTn id="6" dur="1" fill="hold">
                                          <p:stCondLst>
                                            <p:cond delay="0"/>
                                          </p:stCondLst>
                                        </p:cTn>
                                        <p:tgtEl>
                                          <p:spTgt spid="225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892675DF-738B-48F1-9DA3-08E2BC454613}"/>
              </a:ext>
            </a:extLst>
          </p:cNvPr>
          <p:cNvSpPr txBox="1">
            <a:spLocks noChangeArrowheads="1"/>
          </p:cNvSpPr>
          <p:nvPr/>
        </p:nvSpPr>
        <p:spPr bwMode="auto">
          <a:xfrm>
            <a:off x="214313"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Duration of action</a:t>
            </a:r>
          </a:p>
        </p:txBody>
      </p:sp>
      <p:sp>
        <p:nvSpPr>
          <p:cNvPr id="22531" name="Text Box 2">
            <a:extLst>
              <a:ext uri="{FF2B5EF4-FFF2-40B4-BE49-F238E27FC236}">
                <a16:creationId xmlns:a16="http://schemas.microsoft.com/office/drawing/2014/main" id="{4EB76CBE-1247-4F42-899E-2E1BDD6716FA}"/>
              </a:ext>
            </a:extLst>
          </p:cNvPr>
          <p:cNvSpPr txBox="1">
            <a:spLocks noChangeArrowheads="1"/>
          </p:cNvSpPr>
          <p:nvPr/>
        </p:nvSpPr>
        <p:spPr bwMode="auto">
          <a:xfrm>
            <a:off x="285750" y="2000250"/>
            <a:ext cx="81470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80000"/>
              </a:lnSpc>
              <a:spcBef>
                <a:spcPts val="300"/>
              </a:spcBef>
              <a:buClr>
                <a:srgbClr val="A04DA3"/>
              </a:buClr>
              <a:buFont typeface="Georgia" panose="02040502050405020303" pitchFamily="18" charset="0"/>
              <a:buChar char="•"/>
            </a:pPr>
            <a:r>
              <a:rPr lang="cs-CZ" altLang="en-US" sz="2600" dirty="0">
                <a:solidFill>
                  <a:srgbClr val="000000"/>
                </a:solidFill>
                <a:latin typeface="Georgia" panose="02040502050405020303" pitchFamily="18" charset="0"/>
              </a:rPr>
              <a:t>Protein </a:t>
            </a:r>
            <a:r>
              <a:rPr lang="cs-CZ" altLang="en-US" sz="2600" dirty="0" err="1">
                <a:solidFill>
                  <a:srgbClr val="000000"/>
                </a:solidFill>
                <a:latin typeface="Georgia" panose="02040502050405020303" pitchFamily="18" charset="0"/>
              </a:rPr>
              <a:t>binding</a:t>
            </a:r>
            <a:endParaRPr lang="cs-CZ" altLang="en-US" sz="26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r>
              <a:rPr lang="cs-CZ" altLang="en-US" sz="2600" dirty="0" err="1">
                <a:solidFill>
                  <a:srgbClr val="000000"/>
                </a:solidFill>
                <a:latin typeface="Georgia" panose="02040502050405020303" pitchFamily="18" charset="0"/>
              </a:rPr>
              <a:t>Rate</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of</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removal</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from</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the</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site</a:t>
            </a:r>
            <a:r>
              <a:rPr lang="cs-CZ" altLang="en-US" sz="2600" dirty="0">
                <a:solidFill>
                  <a:srgbClr val="000000"/>
                </a:solidFill>
                <a:latin typeface="Georgia" panose="02040502050405020303" pitchFamily="18" charset="0"/>
              </a:rPr>
              <a:t> and </a:t>
            </a:r>
            <a:r>
              <a:rPr lang="cs-CZ" altLang="en-US" sz="2600" dirty="0" err="1">
                <a:solidFill>
                  <a:srgbClr val="000000"/>
                </a:solidFill>
                <a:latin typeface="Georgia" panose="02040502050405020303" pitchFamily="18" charset="0"/>
              </a:rPr>
              <a:t>subsequent</a:t>
            </a:r>
            <a:r>
              <a:rPr lang="cs-CZ" altLang="en-US" sz="2600" dirty="0">
                <a:solidFill>
                  <a:srgbClr val="000000"/>
                </a:solidFill>
                <a:latin typeface="Georgia" panose="02040502050405020303" pitchFamily="18" charset="0"/>
              </a:rPr>
              <a:t> </a:t>
            </a:r>
            <a:r>
              <a:rPr lang="cs-CZ" altLang="en-US" sz="2600" dirty="0" err="1">
                <a:solidFill>
                  <a:srgbClr val="000000"/>
                </a:solidFill>
                <a:latin typeface="Georgia" panose="02040502050405020303" pitchFamily="18" charset="0"/>
              </a:rPr>
              <a:t>metabolism</a:t>
            </a:r>
            <a:endParaRPr lang="cs-CZ" altLang="en-US" sz="26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Char char="•"/>
            </a:pPr>
            <a:r>
              <a:rPr lang="en-GB" altLang="en-US" sz="2600" dirty="0">
                <a:solidFill>
                  <a:srgbClr val="000000"/>
                </a:solidFill>
                <a:latin typeface="Georgia" panose="02040502050405020303" pitchFamily="18" charset="0"/>
              </a:rPr>
              <a:t>Drug’s inherent vasodilator property</a:t>
            </a:r>
          </a:p>
          <a:p>
            <a:pPr eaLnBrk="1" hangingPunct="1">
              <a:lnSpc>
                <a:spcPct val="80000"/>
              </a:lnSpc>
              <a:spcBef>
                <a:spcPts val="300"/>
              </a:spcBef>
              <a:buClr>
                <a:srgbClr val="A04DA3"/>
              </a:buClr>
              <a:buFont typeface="Georgia" panose="02040502050405020303" pitchFamily="18" charset="0"/>
              <a:buChar char="•"/>
            </a:pPr>
            <a:r>
              <a:rPr lang="cs-CZ" altLang="en-US" sz="2600" dirty="0" err="1">
                <a:solidFill>
                  <a:srgbClr val="000000"/>
                </a:solidFill>
                <a:latin typeface="Georgia" panose="02040502050405020303" pitchFamily="18" charset="0"/>
              </a:rPr>
              <a:t>Additives</a:t>
            </a:r>
            <a:r>
              <a:rPr lang="cs-CZ" altLang="en-US" sz="2600" dirty="0">
                <a:solidFill>
                  <a:srgbClr val="000000"/>
                </a:solidFill>
                <a:latin typeface="Georgia" panose="02040502050405020303" pitchFamily="18" charset="0"/>
              </a:rPr>
              <a:t> - </a:t>
            </a:r>
            <a:r>
              <a:rPr lang="cs-CZ" altLang="en-US" sz="2600" dirty="0" err="1">
                <a:solidFill>
                  <a:srgbClr val="000000"/>
                </a:solidFill>
                <a:latin typeface="Georgia" panose="02040502050405020303" pitchFamily="18" charset="0"/>
              </a:rPr>
              <a:t>epinephrine</a:t>
            </a:r>
            <a:endParaRPr lang="cs-CZ" altLang="en-US" sz="2600" dirty="0">
              <a:solidFill>
                <a:srgbClr val="000000"/>
              </a:solidFill>
              <a:latin typeface="Georgia" panose="02040502050405020303" pitchFamily="18" charset="0"/>
            </a:endParaRPr>
          </a:p>
          <a:p>
            <a:pPr eaLnBrk="1" hangingPunct="1">
              <a:lnSpc>
                <a:spcPct val="80000"/>
              </a:lnSpc>
              <a:spcBef>
                <a:spcPts val="300"/>
              </a:spcBef>
              <a:buClr>
                <a:srgbClr val="A04DA3"/>
              </a:buClr>
              <a:buFont typeface="Georgia" panose="02040502050405020303" pitchFamily="18" charset="0"/>
              <a:buNone/>
            </a:pPr>
            <a:endParaRPr lang="cs-CZ" altLang="en-US" sz="2600" dirty="0">
              <a:solidFill>
                <a:srgbClr val="000000"/>
              </a:solidFill>
              <a:latin typeface="Georgia" panose="02040502050405020303" pitchFamily="18" charset="0"/>
            </a:endParaRPr>
          </a:p>
        </p:txBody>
      </p:sp>
      <p:graphicFrame>
        <p:nvGraphicFramePr>
          <p:cNvPr id="23555" name="Group 3">
            <a:extLst>
              <a:ext uri="{FF2B5EF4-FFF2-40B4-BE49-F238E27FC236}">
                <a16:creationId xmlns:a16="http://schemas.microsoft.com/office/drawing/2014/main" id="{F5A58FBA-AFA4-4BF1-ACE4-20F9F633422E}"/>
              </a:ext>
            </a:extLst>
          </p:cNvPr>
          <p:cNvGraphicFramePr>
            <a:graphicFrameLocks noGrp="1"/>
          </p:cNvGraphicFramePr>
          <p:nvPr/>
        </p:nvGraphicFramePr>
        <p:xfrm>
          <a:off x="428625" y="4357688"/>
          <a:ext cx="8216900" cy="1381125"/>
        </p:xfrm>
        <a:graphic>
          <a:graphicData uri="http://schemas.openxmlformats.org/drawingml/2006/table">
            <a:tbl>
              <a:tblPr/>
              <a:tblGrid>
                <a:gridCol w="2738438">
                  <a:extLst>
                    <a:ext uri="{9D8B030D-6E8A-4147-A177-3AD203B41FA5}">
                      <a16:colId xmlns:a16="http://schemas.microsoft.com/office/drawing/2014/main" val="20000"/>
                    </a:ext>
                  </a:extLst>
                </a:gridCol>
                <a:gridCol w="2740025">
                  <a:extLst>
                    <a:ext uri="{9D8B030D-6E8A-4147-A177-3AD203B41FA5}">
                      <a16:colId xmlns:a16="http://schemas.microsoft.com/office/drawing/2014/main" val="20001"/>
                    </a:ext>
                  </a:extLst>
                </a:gridCol>
                <a:gridCol w="2738437">
                  <a:extLst>
                    <a:ext uri="{9D8B030D-6E8A-4147-A177-3AD203B41FA5}">
                      <a16:colId xmlns:a16="http://schemas.microsoft.com/office/drawing/2014/main" val="20002"/>
                    </a:ext>
                  </a:extLst>
                </a:gridCol>
              </a:tblGrid>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2400" b="1" i="0" u="none" strike="noStrike" cap="none" normalizeH="0" baseline="0">
                        <a:ln>
                          <a:noFill/>
                        </a:ln>
                        <a:solidFill>
                          <a:srgbClr val="FFFFFF"/>
                        </a:solidFill>
                        <a:effectLst/>
                        <a:latin typeface="Georgia" pitchFamily="16" charset="0"/>
                        <a:ea typeface="Microsoft YaHei" charset="-122"/>
                      </a:endParaRP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Lidocaine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Bupivacaine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extLst>
                  <a:ext uri="{0D108BD9-81ED-4DB2-BD59-A6C34878D82A}">
                    <a16:rowId xmlns:a16="http://schemas.microsoft.com/office/drawing/2014/main" val="10000"/>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Protein binding</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70 %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95 %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Metabolism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liver</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liver</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F8323D87-0372-4037-9FAA-0E72F60321F0}"/>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Local anaesthetics - additives</a:t>
            </a:r>
          </a:p>
        </p:txBody>
      </p:sp>
      <p:sp>
        <p:nvSpPr>
          <p:cNvPr id="23555" name="Text Box 2">
            <a:extLst>
              <a:ext uri="{FF2B5EF4-FFF2-40B4-BE49-F238E27FC236}">
                <a16:creationId xmlns:a16="http://schemas.microsoft.com/office/drawing/2014/main" id="{E5E2D33E-71E1-4F2E-8DA5-BA33C787EA9E}"/>
              </a:ext>
            </a:extLst>
          </p:cNvPr>
          <p:cNvSpPr txBox="1">
            <a:spLocks noChangeArrowheads="1"/>
          </p:cNvSpPr>
          <p:nvPr/>
        </p:nvSpPr>
        <p:spPr bwMode="auto">
          <a:xfrm>
            <a:off x="428625" y="2000250"/>
            <a:ext cx="8229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marL="655638" indent="-24447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400" b="1" dirty="0" err="1">
                <a:solidFill>
                  <a:srgbClr val="000000"/>
                </a:solidFill>
                <a:latin typeface="+mn-lt"/>
              </a:rPr>
              <a:t>Epinephrine</a:t>
            </a:r>
            <a:r>
              <a:rPr lang="cs-CZ" altLang="en-US" sz="2400" b="1" dirty="0">
                <a:solidFill>
                  <a:srgbClr val="000000"/>
                </a:solidFill>
                <a:latin typeface="+mn-lt"/>
              </a:rPr>
              <a:t> = adrenaline</a:t>
            </a:r>
            <a:r>
              <a:rPr lang="en-GB" altLang="en-US" sz="2400" dirty="0">
                <a:solidFill>
                  <a:srgbClr val="000000"/>
                </a:solidFill>
                <a:latin typeface="+mn-lt"/>
              </a:rPr>
              <a:t> – decreased absorption, metabolism, toxicity</a:t>
            </a:r>
          </a:p>
          <a:p>
            <a:pPr lvl="1" eaLnBrk="1" hangingPunct="1">
              <a:spcBef>
                <a:spcPts val="300"/>
              </a:spcBef>
              <a:buClr>
                <a:srgbClr val="438086"/>
              </a:buClr>
              <a:buFont typeface="Georgia" panose="02040502050405020303" pitchFamily="18" charset="0"/>
              <a:buChar char="▫"/>
            </a:pPr>
            <a:r>
              <a:rPr lang="en-GB" altLang="en-US" sz="2400" dirty="0">
                <a:solidFill>
                  <a:srgbClr val="438086"/>
                </a:solidFill>
                <a:latin typeface="+mn-lt"/>
              </a:rPr>
              <a:t>CAVE</a:t>
            </a:r>
            <a:r>
              <a:rPr lang="cs-CZ" altLang="en-US" sz="2400" dirty="0">
                <a:solidFill>
                  <a:srgbClr val="438086"/>
                </a:solidFill>
                <a:latin typeface="+mn-lt"/>
              </a:rPr>
              <a:t>:</a:t>
            </a:r>
            <a:r>
              <a:rPr lang="en-GB" altLang="en-US" sz="2400" dirty="0">
                <a:solidFill>
                  <a:srgbClr val="438086"/>
                </a:solidFill>
                <a:latin typeface="+mn-lt"/>
              </a:rPr>
              <a:t> </a:t>
            </a:r>
            <a:r>
              <a:rPr lang="cs-CZ" altLang="en-US" sz="2400" dirty="0">
                <a:solidFill>
                  <a:srgbClr val="438086"/>
                </a:solidFill>
                <a:latin typeface="+mn-lt"/>
              </a:rPr>
              <a:t>do not use </a:t>
            </a:r>
            <a:r>
              <a:rPr lang="cs-CZ" altLang="en-US" sz="2400" dirty="0" err="1">
                <a:solidFill>
                  <a:srgbClr val="438086"/>
                </a:solidFill>
                <a:latin typeface="+mn-lt"/>
              </a:rPr>
              <a:t>for</a:t>
            </a:r>
            <a:r>
              <a:rPr lang="cs-CZ" altLang="en-US" sz="2400" dirty="0">
                <a:solidFill>
                  <a:srgbClr val="438086"/>
                </a:solidFill>
                <a:latin typeface="+mn-lt"/>
              </a:rPr>
              <a:t> </a:t>
            </a:r>
            <a:r>
              <a:rPr lang="en-GB" altLang="en-US" sz="2400" dirty="0">
                <a:solidFill>
                  <a:srgbClr val="438086"/>
                </a:solidFill>
                <a:latin typeface="+mn-lt"/>
              </a:rPr>
              <a:t>terminal </a:t>
            </a:r>
            <a:r>
              <a:rPr lang="cs-CZ" altLang="en-US" sz="2400" dirty="0">
                <a:solidFill>
                  <a:srgbClr val="438086"/>
                </a:solidFill>
                <a:latin typeface="+mn-lt"/>
              </a:rPr>
              <a:t>part </a:t>
            </a:r>
            <a:r>
              <a:rPr lang="cs-CZ" altLang="en-US" sz="2400" dirty="0" err="1">
                <a:solidFill>
                  <a:srgbClr val="438086"/>
                </a:solidFill>
                <a:latin typeface="+mn-lt"/>
              </a:rPr>
              <a:t>of</a:t>
            </a:r>
            <a:r>
              <a:rPr lang="cs-CZ" altLang="en-US" sz="2400" dirty="0">
                <a:solidFill>
                  <a:srgbClr val="438086"/>
                </a:solidFill>
                <a:latin typeface="+mn-lt"/>
              </a:rPr>
              <a:t> </a:t>
            </a:r>
            <a:r>
              <a:rPr lang="en-GB" altLang="en-US" sz="2400" dirty="0">
                <a:solidFill>
                  <a:srgbClr val="438086"/>
                </a:solidFill>
                <a:latin typeface="+mn-lt"/>
              </a:rPr>
              <a:t>extremity</a:t>
            </a:r>
            <a:r>
              <a:rPr lang="cs-CZ" altLang="en-US" sz="2400" dirty="0">
                <a:solidFill>
                  <a:srgbClr val="438086"/>
                </a:solidFill>
                <a:latin typeface="+mn-lt"/>
              </a:rPr>
              <a:t> </a:t>
            </a:r>
            <a:endParaRPr lang="en-GB" altLang="en-US" sz="2400" dirty="0">
              <a:solidFill>
                <a:srgbClr val="438086"/>
              </a:solidFill>
              <a:latin typeface="+mn-lt"/>
            </a:endParaRPr>
          </a:p>
          <a:p>
            <a:pPr eaLnBrk="1" hangingPunct="1">
              <a:spcBef>
                <a:spcPts val="300"/>
              </a:spcBef>
              <a:buClr>
                <a:srgbClr val="A04DA3"/>
              </a:buClr>
              <a:buFont typeface="Georgia" panose="02040502050405020303" pitchFamily="18" charset="0"/>
              <a:buChar char="•"/>
            </a:pPr>
            <a:r>
              <a:rPr lang="cs-CZ" altLang="en-US" sz="2400" b="1" dirty="0" err="1">
                <a:solidFill>
                  <a:srgbClr val="000000"/>
                </a:solidFill>
                <a:latin typeface="+mn-lt"/>
              </a:rPr>
              <a:t>Bicarbonate</a:t>
            </a:r>
            <a:r>
              <a:rPr lang="en-GB" altLang="en-US" sz="2400" dirty="0">
                <a:solidFill>
                  <a:srgbClr val="000000"/>
                </a:solidFill>
                <a:latin typeface="+mn-lt"/>
              </a:rPr>
              <a:t> – faster onset of action</a:t>
            </a:r>
          </a:p>
          <a:p>
            <a:pPr eaLnBrk="1" hangingPunct="1">
              <a:spcBef>
                <a:spcPts val="300"/>
              </a:spcBef>
              <a:buClr>
                <a:srgbClr val="A04DA3"/>
              </a:buClr>
              <a:buFont typeface="Georgia" panose="02040502050405020303" pitchFamily="18" charset="0"/>
              <a:buChar char="•"/>
            </a:pPr>
            <a:r>
              <a:rPr lang="cs-CZ" altLang="en-US" sz="2400" b="1" dirty="0" err="1">
                <a:solidFill>
                  <a:srgbClr val="000000"/>
                </a:solidFill>
                <a:latin typeface="+mn-lt"/>
              </a:rPr>
              <a:t>Clonidine</a:t>
            </a:r>
            <a:r>
              <a:rPr lang="en-GB" altLang="en-US" sz="2400" dirty="0">
                <a:solidFill>
                  <a:srgbClr val="000000"/>
                </a:solidFill>
                <a:latin typeface="+mn-lt"/>
              </a:rPr>
              <a:t> </a:t>
            </a:r>
            <a:r>
              <a:rPr lang="cs-CZ" altLang="en-US" sz="2400" dirty="0" err="1">
                <a:solidFill>
                  <a:srgbClr val="000000"/>
                </a:solidFill>
                <a:latin typeface="+mn-lt"/>
              </a:rPr>
              <a:t>or</a:t>
            </a:r>
            <a:r>
              <a:rPr lang="cs-CZ" altLang="en-US" sz="2400" dirty="0">
                <a:solidFill>
                  <a:srgbClr val="000000"/>
                </a:solidFill>
                <a:latin typeface="+mn-lt"/>
              </a:rPr>
              <a:t> </a:t>
            </a:r>
            <a:r>
              <a:rPr lang="cs-CZ" altLang="en-US" sz="2400" b="1" dirty="0" err="1">
                <a:solidFill>
                  <a:srgbClr val="000000"/>
                </a:solidFill>
                <a:latin typeface="+mn-lt"/>
              </a:rPr>
              <a:t>dexmedetomidine</a:t>
            </a:r>
            <a:r>
              <a:rPr lang="cs-CZ" altLang="en-US" sz="2400" b="1" dirty="0">
                <a:solidFill>
                  <a:srgbClr val="000000"/>
                </a:solidFill>
                <a:latin typeface="+mn-lt"/>
              </a:rPr>
              <a:t> </a:t>
            </a:r>
            <a:r>
              <a:rPr lang="en-GB" altLang="en-US" sz="2400" dirty="0">
                <a:solidFill>
                  <a:srgbClr val="000000"/>
                </a:solidFill>
                <a:latin typeface="+mn-lt"/>
              </a:rPr>
              <a:t>- </a:t>
            </a:r>
            <a:r>
              <a:rPr lang="el-GR" altLang="en-US" sz="2400" dirty="0">
                <a:solidFill>
                  <a:srgbClr val="000000"/>
                </a:solidFill>
                <a:latin typeface="+mn-lt"/>
              </a:rPr>
              <a:t>α</a:t>
            </a:r>
            <a:r>
              <a:rPr lang="en-GB" altLang="en-US" sz="2400" dirty="0">
                <a:solidFill>
                  <a:srgbClr val="000000"/>
                </a:solidFill>
                <a:latin typeface="+mn-lt"/>
              </a:rPr>
              <a:t>2 adrenergic agonist, prolongs duration of sensory and motor block</a:t>
            </a:r>
          </a:p>
          <a:p>
            <a:pPr eaLnBrk="1" hangingPunct="1">
              <a:spcBef>
                <a:spcPts val="300"/>
              </a:spcBef>
              <a:buClr>
                <a:srgbClr val="A04DA3"/>
              </a:buClr>
              <a:buFont typeface="Georgia" panose="02040502050405020303" pitchFamily="18" charset="0"/>
              <a:buChar char="•"/>
            </a:pPr>
            <a:r>
              <a:rPr lang="en-GB" altLang="en-US" sz="2400" b="1" dirty="0" err="1">
                <a:solidFill>
                  <a:srgbClr val="000000"/>
                </a:solidFill>
                <a:latin typeface="+mn-lt"/>
              </a:rPr>
              <a:t>Opi</a:t>
            </a:r>
            <a:r>
              <a:rPr lang="cs-CZ" altLang="en-US" sz="2400" b="1" dirty="0">
                <a:solidFill>
                  <a:srgbClr val="000000"/>
                </a:solidFill>
                <a:latin typeface="+mn-lt"/>
              </a:rPr>
              <a:t>od</a:t>
            </a:r>
            <a:r>
              <a:rPr lang="en-GB" altLang="en-US" sz="2400" b="1" dirty="0">
                <a:solidFill>
                  <a:srgbClr val="000000"/>
                </a:solidFill>
                <a:latin typeface="+mn-lt"/>
              </a:rPr>
              <a:t>s</a:t>
            </a:r>
            <a:r>
              <a:rPr lang="en-GB" altLang="en-US" sz="2400" dirty="0">
                <a:solidFill>
                  <a:srgbClr val="000000"/>
                </a:solidFill>
                <a:latin typeface="+mn-lt"/>
              </a:rPr>
              <a:t> – spinal/peripheral opiates receptors</a:t>
            </a:r>
          </a:p>
          <a:p>
            <a:pPr eaLnBrk="1" hangingPunct="1">
              <a:spcBef>
                <a:spcPts val="300"/>
              </a:spcBef>
              <a:buClr>
                <a:srgbClr val="A04DA3"/>
              </a:buClr>
              <a:buFont typeface="Georgia" panose="02040502050405020303" pitchFamily="18" charset="0"/>
              <a:buChar char="•"/>
            </a:pPr>
            <a:r>
              <a:rPr lang="cs-CZ" altLang="en-US" sz="2400" b="1" dirty="0" err="1">
                <a:solidFill>
                  <a:srgbClr val="000000"/>
                </a:solidFill>
                <a:latin typeface="+mn-lt"/>
              </a:rPr>
              <a:t>Ketamine</a:t>
            </a:r>
            <a:r>
              <a:rPr lang="en-GB" altLang="en-US" sz="2400" dirty="0">
                <a:solidFill>
                  <a:srgbClr val="000000"/>
                </a:solidFill>
                <a:latin typeface="+mn-lt"/>
              </a:rPr>
              <a:t> – NMDA receptor agonist, weak LA properties</a:t>
            </a:r>
            <a:endParaRPr lang="cs-CZ" altLang="en-US" sz="2400" dirty="0">
              <a:solidFill>
                <a:srgbClr val="000000"/>
              </a:solidFill>
              <a:latin typeface="+mn-lt"/>
            </a:endParaRPr>
          </a:p>
          <a:p>
            <a:pPr eaLnBrk="1" hangingPunct="1">
              <a:spcBef>
                <a:spcPts val="300"/>
              </a:spcBef>
              <a:buClr>
                <a:srgbClr val="A04DA3"/>
              </a:buClr>
              <a:buFont typeface="Georgia" panose="02040502050405020303" pitchFamily="18" charset="0"/>
              <a:buChar char="•"/>
            </a:pPr>
            <a:r>
              <a:rPr lang="cs-CZ" altLang="en-US" sz="2400" b="1" dirty="0" err="1">
                <a:solidFill>
                  <a:srgbClr val="000000"/>
                </a:solidFill>
                <a:latin typeface="+mn-lt"/>
              </a:rPr>
              <a:t>Dexamethasone</a:t>
            </a:r>
            <a:r>
              <a:rPr lang="cs-CZ" altLang="en-US" sz="2400" dirty="0">
                <a:solidFill>
                  <a:srgbClr val="000000"/>
                </a:solidFill>
                <a:latin typeface="+mn-lt"/>
              </a:rPr>
              <a:t> - </a:t>
            </a:r>
            <a:r>
              <a:rPr lang="cs-CZ" altLang="en-US" sz="2400" dirty="0" err="1">
                <a:solidFill>
                  <a:srgbClr val="000000"/>
                </a:solidFill>
                <a:latin typeface="+mn-lt"/>
              </a:rPr>
              <a:t>prolong</a:t>
            </a:r>
            <a:r>
              <a:rPr lang="cs-CZ" altLang="en-US" sz="2400" dirty="0">
                <a:solidFill>
                  <a:srgbClr val="000000"/>
                </a:solidFill>
                <a:latin typeface="+mn-lt"/>
              </a:rPr>
              <a:t> </a:t>
            </a:r>
            <a:r>
              <a:rPr lang="cs-CZ" altLang="en-US" sz="2400" dirty="0" err="1">
                <a:solidFill>
                  <a:srgbClr val="000000"/>
                </a:solidFill>
                <a:latin typeface="+mn-lt"/>
              </a:rPr>
              <a:t>duration</a:t>
            </a:r>
            <a:r>
              <a:rPr lang="cs-CZ" altLang="en-US" sz="2400" dirty="0">
                <a:solidFill>
                  <a:srgbClr val="000000"/>
                </a:solidFill>
                <a:latin typeface="+mn-lt"/>
              </a:rPr>
              <a:t>, </a:t>
            </a:r>
            <a:r>
              <a:rPr lang="cs-CZ" altLang="en-US" sz="2400" dirty="0" err="1">
                <a:solidFill>
                  <a:srgbClr val="000000"/>
                </a:solidFill>
                <a:latin typeface="+mn-lt"/>
              </a:rPr>
              <a:t>reduce</a:t>
            </a:r>
            <a:r>
              <a:rPr lang="cs-CZ" altLang="en-US" sz="2400" dirty="0">
                <a:solidFill>
                  <a:srgbClr val="000000"/>
                </a:solidFill>
                <a:latin typeface="+mn-lt"/>
              </a:rPr>
              <a:t> </a:t>
            </a:r>
            <a:r>
              <a:rPr lang="cs-CZ" altLang="en-US" sz="2400" dirty="0" err="1">
                <a:solidFill>
                  <a:srgbClr val="000000"/>
                </a:solidFill>
                <a:latin typeface="+mn-lt"/>
              </a:rPr>
              <a:t>inflammation</a:t>
            </a:r>
            <a:endParaRPr lang="en-GB" altLang="en-US" sz="2400" dirty="0">
              <a:solidFill>
                <a:srgbClr val="000000"/>
              </a:solidFill>
              <a:latin typeface="+mn-lt"/>
            </a:endParaRPr>
          </a:p>
          <a:p>
            <a:pPr eaLnBrk="1" hangingPunct="1">
              <a:spcBef>
                <a:spcPts val="300"/>
              </a:spcBef>
              <a:buClr>
                <a:srgbClr val="A04DA3"/>
              </a:buClr>
              <a:buFont typeface="Georgia" panose="02040502050405020303" pitchFamily="18" charset="0"/>
              <a:buNone/>
            </a:pPr>
            <a:endParaRPr lang="cs-CZ" altLang="en-US" sz="2800" dirty="0">
              <a:solidFill>
                <a:srgbClr val="000000"/>
              </a:solidFill>
              <a:latin typeface="Georgia" panose="0204050205040502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4DFE2387-3A11-4B50-845B-864CF2F6C4D1}"/>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LA - complications</a:t>
            </a:r>
          </a:p>
        </p:txBody>
      </p:sp>
      <p:sp>
        <p:nvSpPr>
          <p:cNvPr id="24579" name="Text Box 2">
            <a:extLst>
              <a:ext uri="{FF2B5EF4-FFF2-40B4-BE49-F238E27FC236}">
                <a16:creationId xmlns:a16="http://schemas.microsoft.com/office/drawing/2014/main" id="{03692F45-45F1-4752-9CAF-AD631C764092}"/>
              </a:ext>
            </a:extLst>
          </p:cNvPr>
          <p:cNvSpPr txBox="1">
            <a:spLocks noChangeArrowheads="1"/>
          </p:cNvSpPr>
          <p:nvPr/>
        </p:nvSpPr>
        <p:spPr bwMode="auto">
          <a:xfrm>
            <a:off x="457200" y="2249488"/>
            <a:ext cx="8229600"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Bleeding</a:t>
            </a:r>
            <a:endParaRPr lang="en-GB"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Infection</a:t>
            </a:r>
            <a:r>
              <a:rPr lang="cs-CZ" altLang="en-US" sz="2800" dirty="0">
                <a:solidFill>
                  <a:srgbClr val="000000"/>
                </a:solidFill>
                <a:latin typeface="Georgia" panose="02040502050405020303" pitchFamily="18" charset="0"/>
              </a:rPr>
              <a:t> / g</a:t>
            </a:r>
            <a:r>
              <a:rPr lang="en-GB" altLang="en-US" sz="2800" dirty="0" err="1">
                <a:solidFill>
                  <a:srgbClr val="000000"/>
                </a:solidFill>
                <a:latin typeface="Georgia" panose="02040502050405020303" pitchFamily="18" charset="0"/>
              </a:rPr>
              <a:t>angrene</a:t>
            </a:r>
            <a:r>
              <a:rPr lang="en-GB" altLang="en-US" sz="2800" dirty="0">
                <a:solidFill>
                  <a:srgbClr val="000000"/>
                </a:solidFill>
                <a:latin typeface="Georgia" panose="02040502050405020303" pitchFamily="18" charset="0"/>
              </a:rPr>
              <a:t> – with additives</a:t>
            </a:r>
            <a:endParaRPr lang="cs-CZ"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Block</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failure</a:t>
            </a:r>
            <a:endParaRPr lang="en-GB"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Allergic reactions – anaphylaxis </a:t>
            </a:r>
            <a:endParaRPr lang="cs-CZ"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800" dirty="0">
                <a:solidFill>
                  <a:srgbClr val="000000"/>
                </a:solidFill>
                <a:latin typeface="Georgia" panose="02040502050405020303" pitchFamily="18" charset="0"/>
              </a:rPr>
              <a:t>Nerve </a:t>
            </a:r>
            <a:r>
              <a:rPr lang="cs-CZ" altLang="en-US" sz="2800" dirty="0" err="1">
                <a:solidFill>
                  <a:srgbClr val="000000"/>
                </a:solidFill>
                <a:latin typeface="Georgia" panose="02040502050405020303" pitchFamily="18" charset="0"/>
              </a:rPr>
              <a:t>injury</a:t>
            </a:r>
            <a:r>
              <a:rPr lang="cs-CZ" altLang="en-US" sz="2800" dirty="0">
                <a:solidFill>
                  <a:srgbClr val="000000"/>
                </a:solidFill>
                <a:latin typeface="Georgia" panose="02040502050405020303" pitchFamily="18" charset="0"/>
              </a:rPr>
              <a:t> - very </a:t>
            </a:r>
            <a:r>
              <a:rPr lang="cs-CZ" altLang="en-US" sz="2800" dirty="0" err="1">
                <a:solidFill>
                  <a:srgbClr val="000000"/>
                </a:solidFill>
                <a:latin typeface="Georgia" panose="02040502050405020303" pitchFamily="18" charset="0"/>
              </a:rPr>
              <a:t>rare</a:t>
            </a:r>
            <a:endParaRPr lang="cs-CZ"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Toxicity – cardiac and neuro</a:t>
            </a:r>
          </a:p>
          <a:p>
            <a:pPr eaLnBrk="1" hangingPunct="1">
              <a:spcBef>
                <a:spcPts val="300"/>
              </a:spcBef>
              <a:buClr>
                <a:srgbClr val="A04DA3"/>
              </a:buClr>
              <a:buFont typeface="Georgia" panose="02040502050405020303" pitchFamily="18" charset="0"/>
              <a:buNone/>
            </a:pPr>
            <a:endParaRPr lang="en-GB"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Technique related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CB6EDDF4-956B-46A4-AC89-0502ECDEDD17}"/>
              </a:ext>
            </a:extLst>
          </p:cNvPr>
          <p:cNvSpPr txBox="1">
            <a:spLocks noChangeArrowheads="1"/>
          </p:cNvSpPr>
          <p:nvPr/>
        </p:nvSpPr>
        <p:spPr bwMode="auto">
          <a:xfrm>
            <a:off x="428624" y="1928813"/>
            <a:ext cx="8319839"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Tx/>
              <a:buFontTx/>
              <a:buNone/>
            </a:pPr>
            <a:endParaRPr lang="cs-CZ" altLang="en-US" sz="2800" b="1" dirty="0">
              <a:solidFill>
                <a:srgbClr val="000000"/>
              </a:solidFill>
              <a:latin typeface="Georgia" panose="02040502050405020303" pitchFamily="18" charset="0"/>
            </a:endParaRPr>
          </a:p>
          <a:p>
            <a:pPr eaLnBrk="1" hangingPunct="1">
              <a:spcBef>
                <a:spcPts val="300"/>
              </a:spcBef>
              <a:buClrTx/>
              <a:buFontTx/>
              <a:buNone/>
            </a:pPr>
            <a:r>
              <a:rPr lang="en-GB" altLang="en-US" sz="2800" b="1" dirty="0">
                <a:solidFill>
                  <a:srgbClr val="000000"/>
                </a:solidFill>
                <a:latin typeface="Georgia" panose="02040502050405020303" pitchFamily="18" charset="0"/>
              </a:rPr>
              <a:t>Cardiotoxicity </a:t>
            </a: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Block of Na cardiac channels</a:t>
            </a: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Direct myocardial depressant effect</a:t>
            </a:r>
            <a:r>
              <a:rPr lang="cs-CZ" altLang="en-US" sz="2800" dirty="0">
                <a:solidFill>
                  <a:srgbClr val="000000"/>
                </a:solidFill>
                <a:latin typeface="Georgia" panose="02040502050405020303" pitchFamily="18" charset="0"/>
              </a:rPr>
              <a:t> - CV </a:t>
            </a:r>
            <a:r>
              <a:rPr lang="cs-CZ" altLang="en-US" sz="2800" dirty="0" err="1">
                <a:solidFill>
                  <a:srgbClr val="000000"/>
                </a:solidFill>
                <a:latin typeface="Georgia" panose="02040502050405020303" pitchFamily="18" charset="0"/>
              </a:rPr>
              <a:t>collapse</a:t>
            </a:r>
            <a:endParaRPr lang="en-GB"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Tachycardia may enhance frequency </a:t>
            </a:r>
            <a:r>
              <a:rPr lang="cs-CZ" altLang="en-US" sz="2800" dirty="0">
                <a:solidFill>
                  <a:srgbClr val="000000"/>
                </a:solidFill>
                <a:latin typeface="Georgia" panose="02040502050405020303" pitchFamily="18" charset="0"/>
              </a:rPr>
              <a:t>-</a:t>
            </a:r>
            <a:r>
              <a:rPr lang="en-GB" altLang="en-US" sz="2800" dirty="0">
                <a:solidFill>
                  <a:srgbClr val="000000"/>
                </a:solidFill>
                <a:latin typeface="Georgia" panose="02040502050405020303" pitchFamily="18" charset="0"/>
              </a:rPr>
              <a:t> dependent blockade</a:t>
            </a:r>
          </a:p>
          <a:p>
            <a:pPr eaLnBrk="1" hangingPunct="1">
              <a:spcBef>
                <a:spcPts val="300"/>
              </a:spcBef>
              <a:buClr>
                <a:srgbClr val="A04DA3"/>
              </a:buClr>
              <a:buFont typeface="Georgia" panose="02040502050405020303" pitchFamily="18" charset="0"/>
              <a:buNone/>
            </a:pPr>
            <a:endParaRPr lang="en-GB"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Bupivacaine &gt; ropivacaine &gt; lidocaine</a:t>
            </a:r>
          </a:p>
          <a:p>
            <a:pPr eaLnBrk="1" hangingPunct="1">
              <a:spcBef>
                <a:spcPts val="300"/>
              </a:spcBef>
              <a:buClrTx/>
              <a:buFontTx/>
              <a:buNone/>
            </a:pPr>
            <a:endParaRPr lang="en-GB" altLang="en-US" sz="2800" dirty="0">
              <a:solidFill>
                <a:srgbClr val="000000"/>
              </a:solidFill>
              <a:latin typeface="Georgia" panose="02040502050405020303" pitchFamily="18" charset="0"/>
            </a:endParaRPr>
          </a:p>
          <a:p>
            <a:pPr eaLnBrk="1" hangingPunct="1">
              <a:spcBef>
                <a:spcPts val="300"/>
              </a:spcBef>
              <a:buClrTx/>
              <a:buFontTx/>
              <a:buNone/>
            </a:pPr>
            <a:endParaRPr lang="en-GB" altLang="en-US" sz="2800" dirty="0">
              <a:solidFill>
                <a:srgbClr val="000000"/>
              </a:solidFill>
              <a:latin typeface="Georgia" panose="02040502050405020303" pitchFamily="18" charset="0"/>
            </a:endParaRPr>
          </a:p>
        </p:txBody>
      </p:sp>
      <p:sp>
        <p:nvSpPr>
          <p:cNvPr id="25603" name="Text Box 2">
            <a:extLst>
              <a:ext uri="{FF2B5EF4-FFF2-40B4-BE49-F238E27FC236}">
                <a16:creationId xmlns:a16="http://schemas.microsoft.com/office/drawing/2014/main" id="{EC58D106-9FDC-4596-80D5-6DD1A22A185D}"/>
              </a:ext>
            </a:extLst>
          </p:cNvPr>
          <p:cNvSpPr txBox="1">
            <a:spLocks noChangeArrowheads="1"/>
          </p:cNvSpPr>
          <p:nvPr/>
        </p:nvSpPr>
        <p:spPr bwMode="auto">
          <a:xfrm>
            <a:off x="285750" y="857250"/>
            <a:ext cx="860673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3600" dirty="0">
                <a:solidFill>
                  <a:srgbClr val="424456"/>
                </a:solidFill>
                <a:latin typeface="Trebuchet MS" panose="020B0603020202020204" pitchFamily="34" charset="0"/>
              </a:rPr>
              <a:t>LAST = </a:t>
            </a:r>
            <a:r>
              <a:rPr lang="cs-CZ" altLang="en-US" sz="3600" dirty="0" err="1">
                <a:solidFill>
                  <a:srgbClr val="424456"/>
                </a:solidFill>
                <a:latin typeface="Trebuchet MS" panose="020B0603020202020204" pitchFamily="34" charset="0"/>
              </a:rPr>
              <a:t>local</a:t>
            </a:r>
            <a:r>
              <a:rPr lang="cs-CZ" altLang="en-US" sz="3600" dirty="0">
                <a:solidFill>
                  <a:srgbClr val="424456"/>
                </a:solidFill>
                <a:latin typeface="Trebuchet MS" panose="020B0603020202020204" pitchFamily="34" charset="0"/>
              </a:rPr>
              <a:t> </a:t>
            </a:r>
            <a:r>
              <a:rPr lang="cs-CZ" altLang="en-US" sz="3600" dirty="0" err="1">
                <a:solidFill>
                  <a:srgbClr val="424456"/>
                </a:solidFill>
                <a:latin typeface="Trebuchet MS" panose="020B0603020202020204" pitchFamily="34" charset="0"/>
              </a:rPr>
              <a:t>anesthetic</a:t>
            </a:r>
            <a:r>
              <a:rPr lang="cs-CZ" altLang="en-US" sz="3600" dirty="0">
                <a:solidFill>
                  <a:srgbClr val="424456"/>
                </a:solidFill>
                <a:latin typeface="Trebuchet MS" panose="020B0603020202020204" pitchFamily="34" charset="0"/>
              </a:rPr>
              <a:t> </a:t>
            </a:r>
            <a:r>
              <a:rPr lang="cs-CZ" altLang="en-US" sz="3600" dirty="0" err="1">
                <a:solidFill>
                  <a:srgbClr val="424456"/>
                </a:solidFill>
                <a:latin typeface="Trebuchet MS" panose="020B0603020202020204" pitchFamily="34" charset="0"/>
              </a:rPr>
              <a:t>systemic</a:t>
            </a:r>
            <a:r>
              <a:rPr lang="cs-CZ" altLang="en-US" sz="3600" dirty="0">
                <a:solidFill>
                  <a:srgbClr val="424456"/>
                </a:solidFill>
                <a:latin typeface="Trebuchet MS" panose="020B0603020202020204" pitchFamily="34" charset="0"/>
              </a:rPr>
              <a:t> toxicity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08337531-1DAC-4C68-8667-FF2F5DBF8558}"/>
              </a:ext>
            </a:extLst>
          </p:cNvPr>
          <p:cNvSpPr txBox="1">
            <a:spLocks noChangeArrowheads="1"/>
          </p:cNvSpPr>
          <p:nvPr/>
        </p:nvSpPr>
        <p:spPr bwMode="auto">
          <a:xfrm>
            <a:off x="428625" y="1785938"/>
            <a:ext cx="82581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marL="657225" indent="-24447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endParaRPr lang="cs-CZ"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Local anaesthetics </a:t>
            </a:r>
          </a:p>
          <a:p>
            <a:pPr lvl="1" eaLnBrk="1" hangingPunct="1">
              <a:spcBef>
                <a:spcPts val="300"/>
              </a:spcBef>
              <a:buClrTx/>
              <a:buFontTx/>
              <a:buNone/>
            </a:pPr>
            <a:endParaRPr lang="en-GB" altLang="en-US" sz="2600" dirty="0">
              <a:solidFill>
                <a:srgbClr val="438086"/>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Regional </a:t>
            </a:r>
            <a:r>
              <a:rPr lang="en-GB" altLang="en-US" sz="2800" dirty="0" err="1">
                <a:solidFill>
                  <a:srgbClr val="000000"/>
                </a:solidFill>
                <a:latin typeface="Georgia" panose="02040502050405020303" pitchFamily="18" charset="0"/>
              </a:rPr>
              <a:t>anesthesia</a:t>
            </a:r>
            <a:endParaRPr lang="en-GB" altLang="en-US" sz="2800" dirty="0">
              <a:solidFill>
                <a:srgbClr val="000000"/>
              </a:solidFill>
              <a:latin typeface="Georgia" panose="02040502050405020303" pitchFamily="18" charset="0"/>
            </a:endParaRPr>
          </a:p>
          <a:p>
            <a:pPr lvl="1" eaLnBrk="1" hangingPunct="1">
              <a:spcBef>
                <a:spcPts val="300"/>
              </a:spcBef>
              <a:buClr>
                <a:srgbClr val="438086"/>
              </a:buClr>
              <a:buFont typeface="Georgia" panose="02040502050405020303" pitchFamily="18" charset="0"/>
              <a:buChar char="▫"/>
            </a:pPr>
            <a:r>
              <a:rPr lang="en-GB" altLang="en-US" sz="2600" dirty="0">
                <a:solidFill>
                  <a:srgbClr val="438086"/>
                </a:solidFill>
                <a:latin typeface="Georgia" panose="02040502050405020303" pitchFamily="18" charset="0"/>
              </a:rPr>
              <a:t>Types</a:t>
            </a:r>
          </a:p>
          <a:p>
            <a:pPr lvl="1" eaLnBrk="1" hangingPunct="1">
              <a:spcBef>
                <a:spcPts val="300"/>
              </a:spcBef>
              <a:buClr>
                <a:srgbClr val="438086"/>
              </a:buClr>
              <a:buFont typeface="Georgia" panose="02040502050405020303" pitchFamily="18" charset="0"/>
              <a:buChar char="▫"/>
            </a:pPr>
            <a:r>
              <a:rPr lang="en-GB" altLang="en-US" sz="2600" dirty="0">
                <a:solidFill>
                  <a:srgbClr val="438086"/>
                </a:solidFill>
                <a:latin typeface="Georgia" panose="02040502050405020303" pitchFamily="18" charset="0"/>
              </a:rPr>
              <a:t>Uses and benefits</a:t>
            </a:r>
          </a:p>
          <a:p>
            <a:pPr lvl="1" eaLnBrk="1" hangingPunct="1">
              <a:spcBef>
                <a:spcPts val="300"/>
              </a:spcBef>
              <a:buClr>
                <a:srgbClr val="438086"/>
              </a:buClr>
              <a:buFont typeface="Georgia" panose="02040502050405020303" pitchFamily="18" charset="0"/>
              <a:buChar char="▫"/>
            </a:pPr>
            <a:r>
              <a:rPr lang="en-GB" altLang="en-US" sz="2600" dirty="0">
                <a:solidFill>
                  <a:srgbClr val="438086"/>
                </a:solidFill>
                <a:latin typeface="Georgia" panose="02040502050405020303" pitchFamily="18" charset="0"/>
              </a:rPr>
              <a:t>Video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B1D8B418-7C49-4E2B-ABF7-50CE0064750D}"/>
              </a:ext>
            </a:extLst>
          </p:cNvPr>
          <p:cNvSpPr txBox="1">
            <a:spLocks noChangeArrowheads="1"/>
          </p:cNvSpPr>
          <p:nvPr/>
        </p:nvSpPr>
        <p:spPr bwMode="auto">
          <a:xfrm>
            <a:off x="285750" y="4143375"/>
            <a:ext cx="3929063" cy="2376488"/>
          </a:xfrm>
          <a:prstGeom prst="rect">
            <a:avLst/>
          </a:prstGeom>
          <a:noFill/>
          <a:ln w="38160" cap="sq">
            <a:solidFill>
              <a:srgbClr val="42445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Circumoral tingling</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Visual disturbance</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Tremors</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Dizziness</a:t>
            </a:r>
          </a:p>
          <a:p>
            <a:pPr eaLnBrk="1" hangingPunct="1">
              <a:spcBef>
                <a:spcPts val="300"/>
              </a:spcBef>
              <a:buClr>
                <a:srgbClr val="A04DA3"/>
              </a:buClr>
              <a:buFont typeface="Georgia" panose="02040502050405020303" pitchFamily="18" charset="0"/>
              <a:buNone/>
            </a:pPr>
            <a:endParaRPr lang="en-GB" altLang="en-US" sz="2800">
              <a:solidFill>
                <a:srgbClr val="000000"/>
              </a:solidFill>
              <a:latin typeface="Georgia" panose="02040502050405020303" pitchFamily="18" charset="0"/>
            </a:endParaRPr>
          </a:p>
        </p:txBody>
      </p:sp>
      <p:sp>
        <p:nvSpPr>
          <p:cNvPr id="26627" name="Text Box 2">
            <a:extLst>
              <a:ext uri="{FF2B5EF4-FFF2-40B4-BE49-F238E27FC236}">
                <a16:creationId xmlns:a16="http://schemas.microsoft.com/office/drawing/2014/main" id="{F8AA7E2B-E570-49C3-8B31-94AB4202CACA}"/>
              </a:ext>
            </a:extLst>
          </p:cNvPr>
          <p:cNvSpPr txBox="1">
            <a:spLocks noChangeArrowheads="1"/>
          </p:cNvSpPr>
          <p:nvPr/>
        </p:nvSpPr>
        <p:spPr bwMode="auto">
          <a:xfrm>
            <a:off x="428625" y="1857375"/>
            <a:ext cx="8229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Tx/>
              <a:buFontTx/>
              <a:buNone/>
            </a:pPr>
            <a:r>
              <a:rPr lang="en-GB" altLang="en-US" sz="2800" b="1" dirty="0">
                <a:solidFill>
                  <a:srgbClr val="000000"/>
                </a:solidFill>
                <a:latin typeface="Georgia" panose="02040502050405020303" pitchFamily="18" charset="0"/>
              </a:rPr>
              <a:t>Neurotoxicity </a:t>
            </a:r>
          </a:p>
          <a:p>
            <a:pPr eaLnBrk="1" hangingPunct="1">
              <a:spcBef>
                <a:spcPts val="300"/>
              </a:spcBef>
              <a:buClr>
                <a:srgbClr val="A04DA3"/>
              </a:buClr>
              <a:buFont typeface="Georgia" panose="02040502050405020303" pitchFamily="18" charset="0"/>
              <a:buChar char="•"/>
            </a:pPr>
            <a:r>
              <a:rPr lang="en-GB" altLang="en-US" sz="2600" dirty="0">
                <a:solidFill>
                  <a:srgbClr val="000000"/>
                </a:solidFill>
                <a:latin typeface="Georgia" panose="02040502050405020303" pitchFamily="18" charset="0"/>
              </a:rPr>
              <a:t>Biphasic effect</a:t>
            </a:r>
          </a:p>
          <a:p>
            <a:pPr eaLnBrk="1" hangingPunct="1">
              <a:spcBef>
                <a:spcPts val="300"/>
              </a:spcBef>
              <a:buClr>
                <a:srgbClr val="A04DA3"/>
              </a:buClr>
              <a:buFont typeface="Georgia" panose="02040502050405020303" pitchFamily="18" charset="0"/>
              <a:buChar char="•"/>
            </a:pPr>
            <a:r>
              <a:rPr lang="en-GB" altLang="en-US" sz="2600" dirty="0">
                <a:solidFill>
                  <a:srgbClr val="000000"/>
                </a:solidFill>
                <a:latin typeface="Georgia" panose="02040502050405020303" pitchFamily="18" charset="0"/>
              </a:rPr>
              <a:t>Inhibitory neurons are blocked – excitatory effects</a:t>
            </a:r>
          </a:p>
          <a:p>
            <a:pPr eaLnBrk="1" hangingPunct="1">
              <a:spcBef>
                <a:spcPts val="300"/>
              </a:spcBef>
              <a:buClr>
                <a:srgbClr val="A04DA3"/>
              </a:buClr>
              <a:buFont typeface="Georgia" panose="02040502050405020303" pitchFamily="18" charset="0"/>
              <a:buChar char="•"/>
            </a:pPr>
            <a:r>
              <a:rPr lang="en-GB" altLang="en-US" sz="2600" dirty="0">
                <a:solidFill>
                  <a:srgbClr val="000000"/>
                </a:solidFill>
                <a:latin typeface="Georgia" panose="02040502050405020303" pitchFamily="18" charset="0"/>
              </a:rPr>
              <a:t>Central neurones are then depressed</a:t>
            </a:r>
          </a:p>
          <a:p>
            <a:pPr eaLnBrk="1" hangingPunct="1">
              <a:spcBef>
                <a:spcPts val="300"/>
              </a:spcBef>
              <a:buClr>
                <a:srgbClr val="A04DA3"/>
              </a:buClr>
              <a:buFont typeface="Georgia" panose="02040502050405020303" pitchFamily="18" charset="0"/>
              <a:buNone/>
            </a:pPr>
            <a:endParaRPr lang="en-GB" altLang="en-US" sz="2600" dirty="0">
              <a:solidFill>
                <a:srgbClr val="000000"/>
              </a:solidFill>
              <a:latin typeface="Georgia" panose="02040502050405020303" pitchFamily="18" charset="0"/>
            </a:endParaRPr>
          </a:p>
        </p:txBody>
      </p:sp>
      <p:sp>
        <p:nvSpPr>
          <p:cNvPr id="26628" name="Text Box 3">
            <a:extLst>
              <a:ext uri="{FF2B5EF4-FFF2-40B4-BE49-F238E27FC236}">
                <a16:creationId xmlns:a16="http://schemas.microsoft.com/office/drawing/2014/main" id="{709E3188-30E5-4282-9497-50D4DFFA4E6A}"/>
              </a:ext>
            </a:extLst>
          </p:cNvPr>
          <p:cNvSpPr txBox="1">
            <a:spLocks noChangeArrowheads="1"/>
          </p:cNvSpPr>
          <p:nvPr/>
        </p:nvSpPr>
        <p:spPr bwMode="auto">
          <a:xfrm>
            <a:off x="285750"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Toxicity of LA</a:t>
            </a:r>
          </a:p>
        </p:txBody>
      </p:sp>
      <p:sp>
        <p:nvSpPr>
          <p:cNvPr id="26629" name="Text Box 4">
            <a:extLst>
              <a:ext uri="{FF2B5EF4-FFF2-40B4-BE49-F238E27FC236}">
                <a16:creationId xmlns:a16="http://schemas.microsoft.com/office/drawing/2014/main" id="{CAB4E76E-E157-4955-8D9B-0352D31CB05A}"/>
              </a:ext>
            </a:extLst>
          </p:cNvPr>
          <p:cNvSpPr txBox="1">
            <a:spLocks noChangeArrowheads="1"/>
          </p:cNvSpPr>
          <p:nvPr/>
        </p:nvSpPr>
        <p:spPr bwMode="auto">
          <a:xfrm>
            <a:off x="5429250" y="4143375"/>
            <a:ext cx="3357563" cy="2187575"/>
          </a:xfrm>
          <a:prstGeom prst="rect">
            <a:avLst/>
          </a:prstGeom>
          <a:noFill/>
          <a:ln w="38160" cap="sq">
            <a:solidFill>
              <a:srgbClr val="424456"/>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635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Convulsions</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Arrhythmias </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Coma</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Apnoea</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Death</a:t>
            </a:r>
          </a:p>
          <a:p>
            <a:pPr eaLnBrk="1" hangingPunct="1">
              <a:lnSpc>
                <a:spcPct val="90000"/>
              </a:lnSpc>
              <a:spcBef>
                <a:spcPts val="300"/>
              </a:spcBef>
              <a:buClr>
                <a:srgbClr val="A04DA3"/>
              </a:buClr>
              <a:buFont typeface="Georgia" panose="02040502050405020303" pitchFamily="18" charset="0"/>
              <a:buNone/>
            </a:pPr>
            <a:endParaRPr lang="en-GB" altLang="en-US" sz="2800">
              <a:solidFill>
                <a:srgbClr val="000000"/>
              </a:solidFill>
              <a:latin typeface="Georgia" panose="02040502050405020303" pitchFamily="18" charset="0"/>
            </a:endParaRPr>
          </a:p>
        </p:txBody>
      </p:sp>
      <p:sp>
        <p:nvSpPr>
          <p:cNvPr id="26630" name="AutoShape 5">
            <a:extLst>
              <a:ext uri="{FF2B5EF4-FFF2-40B4-BE49-F238E27FC236}">
                <a16:creationId xmlns:a16="http://schemas.microsoft.com/office/drawing/2014/main" id="{08AE2C04-B74E-4E8C-8FA0-5ACE4FDB0CBF}"/>
              </a:ext>
            </a:extLst>
          </p:cNvPr>
          <p:cNvSpPr>
            <a:spLocks noChangeArrowheads="1"/>
          </p:cNvSpPr>
          <p:nvPr/>
        </p:nvSpPr>
        <p:spPr bwMode="auto">
          <a:xfrm>
            <a:off x="4429125" y="5000625"/>
            <a:ext cx="571500" cy="484188"/>
          </a:xfrm>
          <a:prstGeom prst="rightArrow">
            <a:avLst>
              <a:gd name="adj1" fmla="val 50000"/>
              <a:gd name="adj2" fmla="val 50000"/>
            </a:avLst>
          </a:prstGeom>
          <a:solidFill>
            <a:srgbClr val="53548A"/>
          </a:solidFill>
          <a:ln w="19080" cap="sq">
            <a:solidFill>
              <a:srgbClr val="3B3B64"/>
            </a:solidFill>
            <a:miter lim="800000"/>
            <a:headEnd/>
            <a:tailEnd/>
          </a:ln>
        </p:spPr>
        <p:txBody>
          <a:bodyPr wrap="none" anchor="ctr"/>
          <a:lstStyle/>
          <a:p>
            <a:endParaRPr lang="cs-CZ"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368EB910-C962-4209-B492-63C7E8230C9E}"/>
              </a:ext>
            </a:extLst>
          </p:cNvPr>
          <p:cNvSpPr txBox="1">
            <a:spLocks noChangeArrowheads="1"/>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dirty="0">
                <a:solidFill>
                  <a:srgbClr val="424456"/>
                </a:solidFill>
                <a:latin typeface="Trebuchet MS" panose="020B0603020202020204" pitchFamily="34" charset="0"/>
              </a:rPr>
              <a:t>Management </a:t>
            </a:r>
            <a:r>
              <a:rPr lang="cs-CZ" altLang="en-US" sz="4000" dirty="0" err="1">
                <a:solidFill>
                  <a:srgbClr val="424456"/>
                </a:solidFill>
                <a:latin typeface="Trebuchet MS" panose="020B0603020202020204" pitchFamily="34" charset="0"/>
              </a:rPr>
              <a:t>of</a:t>
            </a:r>
            <a:r>
              <a:rPr lang="cs-CZ" altLang="en-US" sz="4000" dirty="0">
                <a:solidFill>
                  <a:srgbClr val="424456"/>
                </a:solidFill>
                <a:latin typeface="Trebuchet MS" panose="020B0603020202020204" pitchFamily="34" charset="0"/>
              </a:rPr>
              <a:t> LAST</a:t>
            </a:r>
          </a:p>
        </p:txBody>
      </p:sp>
      <p:sp>
        <p:nvSpPr>
          <p:cNvPr id="27651" name="Text Box 2">
            <a:extLst>
              <a:ext uri="{FF2B5EF4-FFF2-40B4-BE49-F238E27FC236}">
                <a16:creationId xmlns:a16="http://schemas.microsoft.com/office/drawing/2014/main" id="{29071FD5-54B0-4EA6-B19A-737FC8D1F6CF}"/>
              </a:ext>
            </a:extLst>
          </p:cNvPr>
          <p:cNvSpPr txBox="1">
            <a:spLocks noChangeArrowheads="1"/>
          </p:cNvSpPr>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ABC approach</a:t>
            </a:r>
          </a:p>
          <a:p>
            <a:pPr eaLnBrk="1" hangingPunct="1">
              <a:spcBef>
                <a:spcPts val="300"/>
              </a:spcBef>
              <a:buClr>
                <a:srgbClr val="A04DA3"/>
              </a:buClr>
              <a:buFont typeface="Georgia" panose="02040502050405020303" pitchFamily="18" charset="0"/>
              <a:buChar char="•"/>
            </a:pPr>
            <a:r>
              <a:rPr lang="cs-CZ" altLang="en-US" sz="2400" dirty="0">
                <a:solidFill>
                  <a:srgbClr val="000000"/>
                </a:solidFill>
                <a:latin typeface="Georgia" panose="02040502050405020303" pitchFamily="18" charset="0"/>
              </a:rPr>
              <a:t>100% </a:t>
            </a:r>
            <a:r>
              <a:rPr lang="en-GB" altLang="en-US" sz="2400" dirty="0">
                <a:solidFill>
                  <a:srgbClr val="000000"/>
                </a:solidFill>
                <a:latin typeface="Georgia" panose="02040502050405020303" pitchFamily="18" charset="0"/>
              </a:rPr>
              <a:t>Oxygen</a:t>
            </a: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Treat convulsions </a:t>
            </a:r>
            <a:r>
              <a:rPr lang="cs-CZ" altLang="en-US" sz="2400" dirty="0">
                <a:solidFill>
                  <a:srgbClr val="000000"/>
                </a:solidFill>
                <a:latin typeface="Georgia" panose="02040502050405020303" pitchFamily="18" charset="0"/>
              </a:rPr>
              <a:t>-</a:t>
            </a:r>
            <a:r>
              <a:rPr lang="en-GB" altLang="en-US" sz="2400" dirty="0">
                <a:solidFill>
                  <a:srgbClr val="000000"/>
                </a:solidFill>
                <a:latin typeface="Georgia" panose="02040502050405020303" pitchFamily="18" charset="0"/>
              </a:rPr>
              <a:t> </a:t>
            </a:r>
            <a:r>
              <a:rPr lang="cs-CZ" altLang="en-US" sz="2400" dirty="0">
                <a:solidFill>
                  <a:srgbClr val="000000"/>
                </a:solidFill>
                <a:latin typeface="Georgia" panose="02040502050405020303" pitchFamily="18" charset="0"/>
              </a:rPr>
              <a:t>BZD </a:t>
            </a:r>
            <a:r>
              <a:rPr lang="cs-CZ" altLang="en-US" sz="2400" dirty="0" err="1">
                <a:solidFill>
                  <a:srgbClr val="000000"/>
                </a:solidFill>
                <a:latin typeface="Georgia" panose="02040502050405020303" pitchFamily="18" charset="0"/>
              </a:rPr>
              <a:t>or</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thiopental</a:t>
            </a:r>
            <a:r>
              <a:rPr lang="cs-CZ" altLang="en-US" sz="2400" dirty="0">
                <a:solidFill>
                  <a:srgbClr val="000000"/>
                </a:solidFill>
                <a:latin typeface="Georgia" panose="02040502050405020303" pitchFamily="18" charset="0"/>
              </a:rPr>
              <a:t> </a:t>
            </a:r>
            <a:endParaRPr lang="en-GB"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Treat arrhythmias - amiodarone</a:t>
            </a: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Lipid emulsion </a:t>
            </a:r>
            <a:r>
              <a:rPr lang="cs-CZ" altLang="en-US" sz="2400" dirty="0">
                <a:solidFill>
                  <a:srgbClr val="000000"/>
                </a:solidFill>
                <a:latin typeface="Georgia" panose="02040502050405020303" pitchFamily="18" charset="0"/>
              </a:rPr>
              <a:t> (20% </a:t>
            </a:r>
            <a:r>
              <a:rPr lang="cs-CZ" altLang="en-US" sz="2400" dirty="0" err="1">
                <a:solidFill>
                  <a:srgbClr val="000000"/>
                </a:solidFill>
                <a:latin typeface="Georgia" panose="02040502050405020303" pitchFamily="18" charset="0"/>
              </a:rPr>
              <a:t>Intralipid</a:t>
            </a:r>
            <a:r>
              <a:rPr lang="cs-CZ" altLang="en-US" sz="2400" dirty="0">
                <a:solidFill>
                  <a:srgbClr val="000000"/>
                </a:solidFill>
                <a:latin typeface="Georgia" panose="02040502050405020303" pitchFamily="18" charset="0"/>
              </a:rPr>
              <a:t>) </a:t>
            </a:r>
          </a:p>
          <a:p>
            <a:pPr eaLnBrk="1" hangingPunct="1">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en-GB" altLang="en-US" sz="2400" dirty="0">
                <a:solidFill>
                  <a:srgbClr val="000000"/>
                </a:solidFill>
                <a:latin typeface="Georgia" panose="02040502050405020303" pitchFamily="18" charset="0"/>
              </a:rPr>
              <a:t>If cardiovascular collapse – start CPR</a:t>
            </a:r>
          </a:p>
          <a:p>
            <a:pPr eaLnBrk="1" hangingPunct="1">
              <a:spcBef>
                <a:spcPts val="300"/>
              </a:spcBef>
              <a:buClr>
                <a:srgbClr val="A04DA3"/>
              </a:buClr>
              <a:buFont typeface="Georgia" panose="02040502050405020303" pitchFamily="18" charset="0"/>
              <a:buChar char="•"/>
            </a:pPr>
            <a:endParaRPr lang="en-GB" altLang="en-US" sz="2800" dirty="0">
              <a:solidFill>
                <a:srgbClr val="000000"/>
              </a:solidFill>
              <a:latin typeface="Georgia" panose="02040502050405020303" pitchFamily="18" charset="0"/>
            </a:endParaRPr>
          </a:p>
        </p:txBody>
      </p:sp>
      <p:pic>
        <p:nvPicPr>
          <p:cNvPr id="3" name="Obrázek 2">
            <a:extLst>
              <a:ext uri="{FF2B5EF4-FFF2-40B4-BE49-F238E27FC236}">
                <a16:creationId xmlns:a16="http://schemas.microsoft.com/office/drawing/2014/main" id="{7EDF1F4E-5188-4D84-BA36-29BC899FD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657732"/>
            <a:ext cx="1882552" cy="350786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75C37D7-5F4C-4C23-8294-C93BB1070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61925"/>
            <a:ext cx="4762500" cy="6534150"/>
          </a:xfrm>
          <a:prstGeom prst="rect">
            <a:avLst/>
          </a:prstGeom>
        </p:spPr>
      </p:pic>
    </p:spTree>
    <p:extLst>
      <p:ext uri="{BB962C8B-B14F-4D97-AF65-F5344CB8AC3E}">
        <p14:creationId xmlns:p14="http://schemas.microsoft.com/office/powerpoint/2010/main" val="79729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67C948A7-420A-4520-8F9E-ABF156AACC5D}"/>
              </a:ext>
            </a:extLst>
          </p:cNvPr>
          <p:cNvSpPr txBox="1">
            <a:spLocks noChangeArrowheads="1"/>
          </p:cNvSpPr>
          <p:nvPr/>
        </p:nvSpPr>
        <p:spPr bwMode="auto">
          <a:xfrm>
            <a:off x="285750" y="928688"/>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Lidocaine, Trimecaine</a:t>
            </a:r>
          </a:p>
        </p:txBody>
      </p:sp>
      <p:grpSp>
        <p:nvGrpSpPr>
          <p:cNvPr id="28675" name="Group 2">
            <a:extLst>
              <a:ext uri="{FF2B5EF4-FFF2-40B4-BE49-F238E27FC236}">
                <a16:creationId xmlns:a16="http://schemas.microsoft.com/office/drawing/2014/main" id="{DCF99B68-83A7-4627-AEBC-3231492FFBFC}"/>
              </a:ext>
            </a:extLst>
          </p:cNvPr>
          <p:cNvGrpSpPr>
            <a:grpSpLocks/>
          </p:cNvGrpSpPr>
          <p:nvPr/>
        </p:nvGrpSpPr>
        <p:grpSpPr bwMode="auto">
          <a:xfrm>
            <a:off x="6072188" y="714375"/>
            <a:ext cx="2855912" cy="5440363"/>
            <a:chOff x="3825" y="450"/>
            <a:chExt cx="1799" cy="3427"/>
          </a:xfrm>
        </p:grpSpPr>
        <p:pic>
          <p:nvPicPr>
            <p:cNvPr id="28677" name="Picture 3">
              <a:extLst>
                <a:ext uri="{FF2B5EF4-FFF2-40B4-BE49-F238E27FC236}">
                  <a16:creationId xmlns:a16="http://schemas.microsoft.com/office/drawing/2014/main" id="{6B951852-C3A5-4731-97AD-315CD1AD4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27" t="21478" r="8304"/>
            <a:stretch>
              <a:fillRect/>
            </a:stretch>
          </p:blipFill>
          <p:spPr bwMode="auto">
            <a:xfrm>
              <a:off x="3825" y="450"/>
              <a:ext cx="1799"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8" name="Text Box 4">
              <a:extLst>
                <a:ext uri="{FF2B5EF4-FFF2-40B4-BE49-F238E27FC236}">
                  <a16:creationId xmlns:a16="http://schemas.microsoft.com/office/drawing/2014/main" id="{15740001-6FE2-4937-917D-C482B60AC136}"/>
                </a:ext>
              </a:extLst>
            </p:cNvPr>
            <p:cNvSpPr txBox="1">
              <a:spLocks noChangeArrowheads="1"/>
            </p:cNvSpPr>
            <p:nvPr/>
          </p:nvSpPr>
          <p:spPr bwMode="auto">
            <a:xfrm>
              <a:off x="3825" y="450"/>
              <a:ext cx="1799"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sp>
        <p:nvSpPr>
          <p:cNvPr id="28676" name="Text Box 5">
            <a:extLst>
              <a:ext uri="{FF2B5EF4-FFF2-40B4-BE49-F238E27FC236}">
                <a16:creationId xmlns:a16="http://schemas.microsoft.com/office/drawing/2014/main" id="{ECA6F5F8-0098-43B4-881C-C6E3502468CE}"/>
              </a:ext>
            </a:extLst>
          </p:cNvPr>
          <p:cNvSpPr txBox="1">
            <a:spLocks noChangeArrowheads="1"/>
          </p:cNvSpPr>
          <p:nvPr/>
        </p:nvSpPr>
        <p:spPr bwMode="auto">
          <a:xfrm>
            <a:off x="457200" y="2249488"/>
            <a:ext cx="82296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marL="8207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Low level of toxicity</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Lidocaine – class Ib anti-arrhytmic</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Max doses lidocaine </a:t>
            </a:r>
          </a:p>
          <a:p>
            <a:pPr lvl="1"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3mg/kg without adrenaline</a:t>
            </a:r>
          </a:p>
          <a:p>
            <a:pPr lvl="1"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7 mg /kg with adrenaline</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Concentrations	</a:t>
            </a:r>
          </a:p>
          <a:p>
            <a:pPr lvl="1"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Topical 10%, 2%</a:t>
            </a:r>
          </a:p>
          <a:p>
            <a:pPr lvl="1"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Nerve blockade 0.5 –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01662F64-5E3B-4FDA-BBDD-93AB09196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4572000"/>
            <a:ext cx="4572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699" name="Text Box 2">
            <a:extLst>
              <a:ext uri="{FF2B5EF4-FFF2-40B4-BE49-F238E27FC236}">
                <a16:creationId xmlns:a16="http://schemas.microsoft.com/office/drawing/2014/main" id="{62F773C4-01AB-4D75-A83A-9943E306FC69}"/>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Bupivacaine </a:t>
            </a:r>
          </a:p>
        </p:txBody>
      </p:sp>
      <p:grpSp>
        <p:nvGrpSpPr>
          <p:cNvPr id="29700" name="Group 3">
            <a:extLst>
              <a:ext uri="{FF2B5EF4-FFF2-40B4-BE49-F238E27FC236}">
                <a16:creationId xmlns:a16="http://schemas.microsoft.com/office/drawing/2014/main" id="{D5C292CB-284B-4396-B6BE-9022071DC3D7}"/>
              </a:ext>
            </a:extLst>
          </p:cNvPr>
          <p:cNvGrpSpPr>
            <a:grpSpLocks/>
          </p:cNvGrpSpPr>
          <p:nvPr/>
        </p:nvGrpSpPr>
        <p:grpSpPr bwMode="auto">
          <a:xfrm>
            <a:off x="6357938" y="357188"/>
            <a:ext cx="2427287" cy="4313237"/>
            <a:chOff x="4005" y="225"/>
            <a:chExt cx="1529" cy="2717"/>
          </a:xfrm>
        </p:grpSpPr>
        <p:pic>
          <p:nvPicPr>
            <p:cNvPr id="29702" name="Picture 4">
              <a:extLst>
                <a:ext uri="{FF2B5EF4-FFF2-40B4-BE49-F238E27FC236}">
                  <a16:creationId xmlns:a16="http://schemas.microsoft.com/office/drawing/2014/main" id="{4980D15E-4BC9-42D9-B551-61307B874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179" t="41302" r="10172"/>
            <a:stretch>
              <a:fillRect/>
            </a:stretch>
          </p:blipFill>
          <p:spPr bwMode="auto">
            <a:xfrm>
              <a:off x="4005" y="225"/>
              <a:ext cx="1529" cy="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3" name="Text Box 5">
              <a:extLst>
                <a:ext uri="{FF2B5EF4-FFF2-40B4-BE49-F238E27FC236}">
                  <a16:creationId xmlns:a16="http://schemas.microsoft.com/office/drawing/2014/main" id="{A4073194-06CD-4A10-92A8-E92D336AC163}"/>
                </a:ext>
              </a:extLst>
            </p:cNvPr>
            <p:cNvSpPr txBox="1">
              <a:spLocks noChangeArrowheads="1"/>
            </p:cNvSpPr>
            <p:nvPr/>
          </p:nvSpPr>
          <p:spPr bwMode="auto">
            <a:xfrm>
              <a:off x="4005" y="225"/>
              <a:ext cx="1529" cy="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sp>
        <p:nvSpPr>
          <p:cNvPr id="29701" name="Text Box 6">
            <a:extLst>
              <a:ext uri="{FF2B5EF4-FFF2-40B4-BE49-F238E27FC236}">
                <a16:creationId xmlns:a16="http://schemas.microsoft.com/office/drawing/2014/main" id="{6F0E036E-9E1E-46EF-8219-A3905BE387B7}"/>
              </a:ext>
            </a:extLst>
          </p:cNvPr>
          <p:cNvSpPr txBox="1">
            <a:spLocks noChangeArrowheads="1"/>
          </p:cNvSpPr>
          <p:nvPr/>
        </p:nvSpPr>
        <p:spPr bwMode="auto">
          <a:xfrm>
            <a:off x="428625" y="2143125"/>
            <a:ext cx="8229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Slower onset</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Longer duration of action</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More toxic</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Racemic mixture</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0.25 % and 0.5 % concentrations</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Also in combination with glucose 80 mg/ml</a:t>
            </a:r>
          </a:p>
          <a:p>
            <a:pPr eaLnBrk="1" hangingPunct="1">
              <a:lnSpc>
                <a:spcPct val="90000"/>
              </a:lnSpc>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Max dose 2mg/kg</a:t>
            </a:r>
          </a:p>
          <a:p>
            <a:pPr eaLnBrk="1" hangingPunct="1">
              <a:lnSpc>
                <a:spcPct val="90000"/>
              </a:lnSpc>
              <a:spcBef>
                <a:spcPts val="300"/>
              </a:spcBef>
              <a:buClr>
                <a:srgbClr val="A04DA3"/>
              </a:buClr>
              <a:buFont typeface="Georgia" panose="02040502050405020303" pitchFamily="18" charset="0"/>
              <a:buNone/>
            </a:pPr>
            <a:endParaRPr lang="en-GB" altLang="en-US" sz="2800">
              <a:solidFill>
                <a:srgbClr val="000000"/>
              </a:solidFill>
              <a:latin typeface="Georgia" panose="0204050205040502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2E9EE818-AE71-46D4-90BB-423D83525361}"/>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Articaine </a:t>
            </a:r>
          </a:p>
        </p:txBody>
      </p:sp>
      <p:grpSp>
        <p:nvGrpSpPr>
          <p:cNvPr id="30723" name="Group 2">
            <a:extLst>
              <a:ext uri="{FF2B5EF4-FFF2-40B4-BE49-F238E27FC236}">
                <a16:creationId xmlns:a16="http://schemas.microsoft.com/office/drawing/2014/main" id="{CD9F3FC2-397D-4C0B-88C6-9B9B1B2AD6E2}"/>
              </a:ext>
            </a:extLst>
          </p:cNvPr>
          <p:cNvGrpSpPr>
            <a:grpSpLocks/>
          </p:cNvGrpSpPr>
          <p:nvPr/>
        </p:nvGrpSpPr>
        <p:grpSpPr bwMode="auto">
          <a:xfrm>
            <a:off x="5500688" y="4429125"/>
            <a:ext cx="2979737" cy="2143125"/>
            <a:chOff x="3465" y="2790"/>
            <a:chExt cx="1877" cy="1350"/>
          </a:xfrm>
        </p:grpSpPr>
        <p:pic>
          <p:nvPicPr>
            <p:cNvPr id="30726" name="Picture 3">
              <a:extLst>
                <a:ext uri="{FF2B5EF4-FFF2-40B4-BE49-F238E27FC236}">
                  <a16:creationId xmlns:a16="http://schemas.microsoft.com/office/drawing/2014/main" id="{D0825D2B-BFEB-4C3C-AD7C-F9ADD15FF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157" t="61974" r="43808"/>
            <a:stretch>
              <a:fillRect/>
            </a:stretch>
          </p:blipFill>
          <p:spPr bwMode="auto">
            <a:xfrm>
              <a:off x="3465" y="2790"/>
              <a:ext cx="1877"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7" name="Text Box 4">
              <a:extLst>
                <a:ext uri="{FF2B5EF4-FFF2-40B4-BE49-F238E27FC236}">
                  <a16:creationId xmlns:a16="http://schemas.microsoft.com/office/drawing/2014/main" id="{72B05763-793F-4C93-B724-AECCFC6FE679}"/>
                </a:ext>
              </a:extLst>
            </p:cNvPr>
            <p:cNvSpPr txBox="1">
              <a:spLocks noChangeArrowheads="1"/>
            </p:cNvSpPr>
            <p:nvPr/>
          </p:nvSpPr>
          <p:spPr bwMode="auto">
            <a:xfrm>
              <a:off x="3465" y="2790"/>
              <a:ext cx="1877"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pic>
        <p:nvPicPr>
          <p:cNvPr id="30724" name="Picture 5">
            <a:extLst>
              <a:ext uri="{FF2B5EF4-FFF2-40B4-BE49-F238E27FC236}">
                <a16:creationId xmlns:a16="http://schemas.microsoft.com/office/drawing/2014/main" id="{A6DB50A4-46E4-4591-91E7-8DDF20C23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857250"/>
            <a:ext cx="2857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5" name="Text Box 6">
            <a:extLst>
              <a:ext uri="{FF2B5EF4-FFF2-40B4-BE49-F238E27FC236}">
                <a16:creationId xmlns:a16="http://schemas.microsoft.com/office/drawing/2014/main" id="{A343EEAD-C803-4E53-9FFC-59D0B54843FE}"/>
              </a:ext>
            </a:extLst>
          </p:cNvPr>
          <p:cNvSpPr txBox="1">
            <a:spLocks noChangeArrowheads="1"/>
          </p:cNvSpPr>
          <p:nvPr/>
        </p:nvSpPr>
        <p:spPr bwMode="auto">
          <a:xfrm>
            <a:off x="428625" y="2143125"/>
            <a:ext cx="8229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Fast onset</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Moderate duration of action</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Used in dentistry with adrenaline</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Concentrations - 1 - 2 %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094D290A-7973-4768-ABE5-3C251478C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714750"/>
            <a:ext cx="4394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7" name="Text Box 2">
            <a:extLst>
              <a:ext uri="{FF2B5EF4-FFF2-40B4-BE49-F238E27FC236}">
                <a16:creationId xmlns:a16="http://schemas.microsoft.com/office/drawing/2014/main" id="{844C5A4C-A607-40C3-BC20-2B7734A51393}"/>
              </a:ext>
            </a:extLst>
          </p:cNvPr>
          <p:cNvSpPr txBox="1">
            <a:spLocks noChangeArrowheads="1"/>
          </p:cNvSpPr>
          <p:nvPr/>
        </p:nvSpPr>
        <p:spPr bwMode="auto">
          <a:xfrm>
            <a:off x="285750" y="928688"/>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EMLA cream</a:t>
            </a:r>
          </a:p>
        </p:txBody>
      </p:sp>
      <p:pic>
        <p:nvPicPr>
          <p:cNvPr id="31748" name="Picture 3">
            <a:extLst>
              <a:ext uri="{FF2B5EF4-FFF2-40B4-BE49-F238E27FC236}">
                <a16:creationId xmlns:a16="http://schemas.microsoft.com/office/drawing/2014/main" id="{2BB4E574-38E4-483D-9AAB-953C07CAE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7143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9" name="Text Box 4">
            <a:extLst>
              <a:ext uri="{FF2B5EF4-FFF2-40B4-BE49-F238E27FC236}">
                <a16:creationId xmlns:a16="http://schemas.microsoft.com/office/drawing/2014/main" id="{315260E7-1A54-4DA5-8F9B-A9DFF2A51568}"/>
              </a:ext>
            </a:extLst>
          </p:cNvPr>
          <p:cNvSpPr txBox="1">
            <a:spLocks noChangeArrowheads="1"/>
          </p:cNvSpPr>
          <p:nvPr/>
        </p:nvSpPr>
        <p:spPr bwMode="auto">
          <a:xfrm>
            <a:off x="428625" y="2143125"/>
            <a:ext cx="6143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Eutectic mixtute of local anaesthetic in cream</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2.5 % lidocaine  + 2.5 % prilocaine</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Topical anaesthesia prior cannulation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E8D3C7C7-4638-4D6D-B5B6-73346B5562BE}"/>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Local anaesthetics - summary</a:t>
            </a:r>
          </a:p>
        </p:txBody>
      </p:sp>
      <p:sp>
        <p:nvSpPr>
          <p:cNvPr id="32771" name="Text Box 2">
            <a:extLst>
              <a:ext uri="{FF2B5EF4-FFF2-40B4-BE49-F238E27FC236}">
                <a16:creationId xmlns:a16="http://schemas.microsoft.com/office/drawing/2014/main" id="{2C806C58-0D40-4BD5-9281-AF604539322D}"/>
              </a:ext>
            </a:extLst>
          </p:cNvPr>
          <p:cNvSpPr txBox="1">
            <a:spLocks noChangeArrowheads="1"/>
          </p:cNvSpPr>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Esters and amides</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Onset of action – pH and pKa</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Duration of action – protein binding, vascularity</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Potency – lipid solubility</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Used with additives</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Side effects – neuro and cardiac toxicity, alllergic reaction (esters)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4E1B61CD-D07E-44AF-9F0A-2B3917A13D64}"/>
              </a:ext>
            </a:extLst>
          </p:cNvPr>
          <p:cNvSpPr txBox="1">
            <a:spLocks noChangeArrowheads="1"/>
          </p:cNvSpPr>
          <p:nvPr/>
        </p:nvSpPr>
        <p:spPr bwMode="auto">
          <a:xfrm>
            <a:off x="285750" y="928688"/>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Use of Local Anaesthetic agent</a:t>
            </a:r>
          </a:p>
        </p:txBody>
      </p:sp>
      <p:sp>
        <p:nvSpPr>
          <p:cNvPr id="33795" name="Text Box 2">
            <a:extLst>
              <a:ext uri="{FF2B5EF4-FFF2-40B4-BE49-F238E27FC236}">
                <a16:creationId xmlns:a16="http://schemas.microsoft.com/office/drawing/2014/main" id="{C2734C6E-1F8E-4138-8B79-DF3834043D20}"/>
              </a:ext>
            </a:extLst>
          </p:cNvPr>
          <p:cNvSpPr txBox="1">
            <a:spLocks noChangeArrowheads="1"/>
          </p:cNvSpPr>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Topically</a:t>
            </a:r>
            <a:r>
              <a:rPr lang="cs-CZ" altLang="en-US" sz="2800" dirty="0">
                <a:solidFill>
                  <a:srgbClr val="000000"/>
                </a:solidFill>
                <a:latin typeface="Georgia" panose="02040502050405020303" pitchFamily="18" charset="0"/>
              </a:rPr>
              <a:t>: skin, </a:t>
            </a:r>
            <a:r>
              <a:rPr lang="cs-CZ" altLang="en-US" sz="2800" dirty="0" err="1">
                <a:solidFill>
                  <a:srgbClr val="000000"/>
                </a:solidFill>
                <a:latin typeface="Georgia" panose="02040502050405020303" pitchFamily="18" charset="0"/>
              </a:rPr>
              <a:t>mucous</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membranes</a:t>
            </a:r>
            <a:r>
              <a:rPr lang="cs-CZ" altLang="en-US" sz="2800" dirty="0">
                <a:solidFill>
                  <a:srgbClr val="000000"/>
                </a:solidFill>
                <a:latin typeface="Georgia" panose="02040502050405020303" pitchFamily="18" charset="0"/>
              </a:rPr>
              <a:t>, gel, </a:t>
            </a:r>
            <a:r>
              <a:rPr lang="cs-CZ" altLang="en-US" sz="2800" dirty="0" err="1">
                <a:solidFill>
                  <a:srgbClr val="000000"/>
                </a:solidFill>
                <a:latin typeface="Georgia" panose="02040502050405020303" pitchFamily="18" charset="0"/>
              </a:rPr>
              <a:t>cream</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spray</a:t>
            </a:r>
            <a:endParaRPr lang="cs-CZ" altLang="en-US" sz="28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Infiltration</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for</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field-blocks</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where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superficial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nerves</a:t>
            </a:r>
            <a:r>
              <a:rPr lang="cs-CZ" altLang="en-US" sz="2800" dirty="0">
                <a:solidFill>
                  <a:srgbClr val="000000"/>
                </a:solidFill>
                <a:latin typeface="Georgia" panose="02040502050405020303" pitchFamily="18" charset="0"/>
              </a:rPr>
              <a:t> are </a:t>
            </a:r>
            <a:r>
              <a:rPr lang="cs-CZ" altLang="en-US" sz="2800" dirty="0" err="1">
                <a:solidFill>
                  <a:srgbClr val="000000"/>
                </a:solidFill>
                <a:latin typeface="Georgia" panose="02040502050405020303" pitchFamily="18" charset="0"/>
              </a:rPr>
              <a:t>blocked</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locally</a:t>
            </a:r>
            <a:r>
              <a:rPr lang="cs-CZ" altLang="en-US" sz="2800" dirty="0">
                <a:solidFill>
                  <a:srgbClr val="000000"/>
                </a:solidFill>
                <a:latin typeface="Georgia" panose="02040502050405020303" pitchFamily="18" charset="0"/>
              </a:rPr>
              <a:t> </a:t>
            </a:r>
          </a:p>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Intravenously</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for</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intravenous</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regional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anaesthesia</a:t>
            </a:r>
            <a:r>
              <a:rPr lang="cs-CZ" altLang="en-US" sz="2800" dirty="0">
                <a:solidFill>
                  <a:srgbClr val="000000"/>
                </a:solidFill>
                <a:latin typeface="Georgia" panose="02040502050405020303" pitchFamily="18" charset="0"/>
              </a:rPr>
              <a:t> (IVRA) – </a:t>
            </a:r>
            <a:r>
              <a:rPr lang="cs-CZ" altLang="en-US" sz="2800" dirty="0" err="1">
                <a:solidFill>
                  <a:srgbClr val="000000"/>
                </a:solidFill>
                <a:latin typeface="Georgia" panose="02040502050405020303" pitchFamily="18" charset="0"/>
              </a:rPr>
              <a:t>lidocain</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only</a:t>
            </a:r>
            <a:r>
              <a:rPr lang="cs-CZ" altLang="en-US" sz="2800" dirty="0">
                <a:solidFill>
                  <a:srgbClr val="000000"/>
                </a:solidFill>
                <a:latin typeface="Georgia" panose="02040502050405020303" pitchFamily="18" charset="0"/>
              </a:rPr>
              <a:t> </a:t>
            </a:r>
          </a:p>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Epidural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or</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subarachnoid</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for</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regional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anaesthesia</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blocking</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spinal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nerves</a:t>
            </a:r>
            <a:r>
              <a:rPr lang="cs-CZ" altLang="en-US" sz="2800" dirty="0">
                <a:solidFill>
                  <a:srgbClr val="000000"/>
                </a:solidFill>
                <a:latin typeface="Georgia" panose="02040502050405020303" pitchFamily="18"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4818" name="Group 1">
            <a:extLst>
              <a:ext uri="{FF2B5EF4-FFF2-40B4-BE49-F238E27FC236}">
                <a16:creationId xmlns:a16="http://schemas.microsoft.com/office/drawing/2014/main" id="{7E920139-439E-4722-B43A-5EB055B450BE}"/>
              </a:ext>
            </a:extLst>
          </p:cNvPr>
          <p:cNvGrpSpPr>
            <a:grpSpLocks/>
          </p:cNvGrpSpPr>
          <p:nvPr/>
        </p:nvGrpSpPr>
        <p:grpSpPr bwMode="auto">
          <a:xfrm>
            <a:off x="539750" y="692150"/>
            <a:ext cx="7962900" cy="5856288"/>
            <a:chOff x="340" y="436"/>
            <a:chExt cx="5016" cy="3689"/>
          </a:xfrm>
        </p:grpSpPr>
        <p:pic>
          <p:nvPicPr>
            <p:cNvPr id="34819" name="Picture 2">
              <a:extLst>
                <a:ext uri="{FF2B5EF4-FFF2-40B4-BE49-F238E27FC236}">
                  <a16:creationId xmlns:a16="http://schemas.microsoft.com/office/drawing/2014/main" id="{0CC8F3F8-8CCE-434D-A6BA-EF361BB6A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379"/>
            <a:stretch>
              <a:fillRect/>
            </a:stretch>
          </p:blipFill>
          <p:spPr bwMode="auto">
            <a:xfrm>
              <a:off x="340" y="436"/>
              <a:ext cx="5016" cy="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0" name="Text Box 3">
              <a:extLst>
                <a:ext uri="{FF2B5EF4-FFF2-40B4-BE49-F238E27FC236}">
                  <a16:creationId xmlns:a16="http://schemas.microsoft.com/office/drawing/2014/main" id="{E4232B2C-486A-4C1B-9111-A7AD6C74D627}"/>
                </a:ext>
              </a:extLst>
            </p:cNvPr>
            <p:cNvSpPr txBox="1">
              <a:spLocks noChangeArrowheads="1"/>
            </p:cNvSpPr>
            <p:nvPr/>
          </p:nvSpPr>
          <p:spPr bwMode="auto">
            <a:xfrm>
              <a:off x="340" y="436"/>
              <a:ext cx="5016" cy="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97EA67DB-88BA-4441-9DCA-5DFFF8CBD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18757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3" name="Rectangle 2">
            <a:extLst>
              <a:ext uri="{FF2B5EF4-FFF2-40B4-BE49-F238E27FC236}">
                <a16:creationId xmlns:a16="http://schemas.microsoft.com/office/drawing/2014/main" id="{ECC43D33-D40A-4717-B6DE-5F36C99C94F6}"/>
              </a:ext>
            </a:extLst>
          </p:cNvPr>
          <p:cNvSpPr>
            <a:spLocks noGrp="1" noChangeArrowheads="1"/>
          </p:cNvSpPr>
          <p:nvPr>
            <p:ph type="title" idx="4294967295"/>
          </p:nvPr>
        </p:nvSpPr>
        <p:spPr>
          <a:xfrm>
            <a:off x="457200" y="1143000"/>
            <a:ext cx="5486400" cy="1066800"/>
          </a:xfrm>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dirty="0" err="1"/>
              <a:t>History</a:t>
            </a:r>
            <a:endParaRPr lang="cs-CZ" altLang="en-US" dirty="0"/>
          </a:p>
        </p:txBody>
      </p:sp>
      <p:sp>
        <p:nvSpPr>
          <p:cNvPr id="10244" name="Rectangle 3">
            <a:extLst>
              <a:ext uri="{FF2B5EF4-FFF2-40B4-BE49-F238E27FC236}">
                <a16:creationId xmlns:a16="http://schemas.microsoft.com/office/drawing/2014/main" id="{7064E8B0-037D-46E7-AEBF-78FDFBF4E248}"/>
              </a:ext>
            </a:extLst>
          </p:cNvPr>
          <p:cNvSpPr>
            <a:spLocks noGrp="1" noChangeArrowheads="1"/>
          </p:cNvSpPr>
          <p:nvPr>
            <p:ph type="body" idx="4294967295"/>
          </p:nvPr>
        </p:nvSpPr>
        <p:spPr>
          <a:xfrm>
            <a:off x="468313" y="2349500"/>
            <a:ext cx="8229600" cy="3671888"/>
          </a:xfrm>
        </p:spPr>
        <p:txBody>
          <a:bodyPr/>
          <a:lstStyle/>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1860 </a:t>
            </a:r>
            <a:r>
              <a:rPr lang="cs-CZ" altLang="en-US" sz="2400" dirty="0" err="1"/>
              <a:t>cocaine</a:t>
            </a:r>
            <a:r>
              <a:rPr lang="cs-CZ" altLang="en-US" sz="2400" dirty="0"/>
              <a:t> </a:t>
            </a:r>
            <a:r>
              <a:rPr lang="cs-CZ" altLang="en-US" sz="2400" dirty="0" err="1"/>
              <a:t>isolation</a:t>
            </a:r>
            <a:r>
              <a:rPr lang="cs-CZ" altLang="en-US" sz="2400" dirty="0"/>
              <a:t>– </a:t>
            </a:r>
            <a:r>
              <a:rPr lang="cs-CZ" altLang="en-US" sz="2400" dirty="0" err="1"/>
              <a:t>Niemann</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1884 </a:t>
            </a:r>
            <a:r>
              <a:rPr lang="cs-CZ" altLang="en-US" sz="2400" dirty="0" err="1"/>
              <a:t>clinical</a:t>
            </a:r>
            <a:r>
              <a:rPr lang="cs-CZ" altLang="en-US" sz="2400" dirty="0"/>
              <a:t> use – Koller</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1905 </a:t>
            </a:r>
            <a:r>
              <a:rPr lang="cs-CZ" altLang="en-US" sz="2400" dirty="0" err="1"/>
              <a:t>synthesis</a:t>
            </a:r>
            <a:r>
              <a:rPr lang="cs-CZ" altLang="en-US" sz="2400" dirty="0"/>
              <a:t> </a:t>
            </a:r>
            <a:r>
              <a:rPr lang="cs-CZ" altLang="en-US" sz="2400" dirty="0" err="1"/>
              <a:t>of</a:t>
            </a:r>
            <a:r>
              <a:rPr lang="cs-CZ" altLang="en-US" sz="2400" dirty="0"/>
              <a:t> </a:t>
            </a:r>
            <a:r>
              <a:rPr lang="cs-CZ" altLang="en-US" sz="2400" dirty="0" err="1"/>
              <a:t>procaine</a:t>
            </a:r>
            <a:r>
              <a:rPr lang="cs-CZ" altLang="en-US" sz="2400" dirty="0"/>
              <a:t> – </a:t>
            </a:r>
            <a:r>
              <a:rPr lang="cs-CZ" altLang="en-US" sz="2400" dirty="0" err="1"/>
              <a:t>Einhorn</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1943 </a:t>
            </a:r>
            <a:r>
              <a:rPr lang="cs-CZ" altLang="en-US" sz="2400" dirty="0" err="1"/>
              <a:t>synthesis</a:t>
            </a:r>
            <a:r>
              <a:rPr lang="cs-CZ" altLang="en-US" sz="2400" dirty="0"/>
              <a:t> </a:t>
            </a:r>
            <a:r>
              <a:rPr lang="cs-CZ" altLang="en-US" sz="2400" dirty="0" err="1"/>
              <a:t>of</a:t>
            </a:r>
            <a:r>
              <a:rPr lang="cs-CZ" altLang="en-US" sz="2400" dirty="0"/>
              <a:t> </a:t>
            </a:r>
            <a:r>
              <a:rPr lang="cs-CZ" altLang="en-US" sz="2400" dirty="0" err="1"/>
              <a:t>lidocaine</a:t>
            </a:r>
            <a:r>
              <a:rPr lang="cs-CZ" altLang="en-US" sz="2400" dirty="0"/>
              <a:t> – </a:t>
            </a:r>
            <a:r>
              <a:rPr lang="cs-CZ" altLang="en-US" sz="2400" dirty="0" err="1"/>
              <a:t>Löfgren</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50-th – </a:t>
            </a:r>
            <a:r>
              <a:rPr lang="cs-CZ" altLang="en-US" sz="2400" dirty="0" err="1"/>
              <a:t>trimekaine</a:t>
            </a:r>
            <a:r>
              <a:rPr lang="cs-CZ" altLang="en-US" sz="2400" dirty="0"/>
              <a:t> (CSSR)</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1950 </a:t>
            </a:r>
            <a:r>
              <a:rPr lang="cs-CZ" altLang="en-US" sz="2400" dirty="0" err="1"/>
              <a:t>bupivacaine</a:t>
            </a:r>
            <a:r>
              <a:rPr lang="cs-CZ" altLang="en-US" sz="2400" dirty="0"/>
              <a:t> </a:t>
            </a:r>
            <a:r>
              <a:rPr lang="cs-CZ" altLang="en-US" sz="2400" dirty="0" err="1"/>
              <a:t>synthesis</a:t>
            </a:r>
            <a:r>
              <a:rPr lang="cs-CZ" altLang="en-US" sz="2400" dirty="0"/>
              <a:t> – </a:t>
            </a:r>
            <a:r>
              <a:rPr lang="cs-CZ" altLang="en-US" sz="2400" dirty="0" err="1"/>
              <a:t>Ekenstam</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1963 </a:t>
            </a:r>
            <a:r>
              <a:rPr lang="cs-CZ" altLang="en-US" sz="2400" dirty="0" err="1"/>
              <a:t>clinical</a:t>
            </a:r>
            <a:r>
              <a:rPr lang="cs-CZ" altLang="en-US" sz="2400" dirty="0"/>
              <a:t> use </a:t>
            </a:r>
            <a:r>
              <a:rPr lang="cs-CZ" altLang="en-US" sz="2400" dirty="0" err="1"/>
              <a:t>of</a:t>
            </a:r>
            <a:r>
              <a:rPr lang="cs-CZ" altLang="en-US" sz="2400" dirty="0"/>
              <a:t> </a:t>
            </a:r>
            <a:r>
              <a:rPr lang="cs-CZ" altLang="en-US" sz="2400" dirty="0" err="1"/>
              <a:t>bupivacaine</a:t>
            </a:r>
            <a:r>
              <a:rPr lang="cs-CZ" altLang="en-US" sz="2400" dirty="0"/>
              <a:t> - </a:t>
            </a:r>
            <a:r>
              <a:rPr lang="cs-CZ" altLang="en-US" sz="2400" dirty="0" err="1"/>
              <a:t>Widman</a:t>
            </a:r>
            <a:endParaRPr lang="cs-CZ" alt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45B9A834-904B-4949-8F0F-9E81D4AACF83}"/>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When to use regional techinques</a:t>
            </a:r>
          </a:p>
        </p:txBody>
      </p:sp>
      <p:sp>
        <p:nvSpPr>
          <p:cNvPr id="35843" name="Text Box 2">
            <a:extLst>
              <a:ext uri="{FF2B5EF4-FFF2-40B4-BE49-F238E27FC236}">
                <a16:creationId xmlns:a16="http://schemas.microsoft.com/office/drawing/2014/main" id="{1EED855E-FF83-4643-94CB-63267C84C35B}"/>
              </a:ext>
            </a:extLst>
          </p:cNvPr>
          <p:cNvSpPr txBox="1">
            <a:spLocks noChangeArrowheads="1"/>
          </p:cNvSpPr>
          <p:nvPr/>
        </p:nvSpPr>
        <p:spPr bwMode="auto">
          <a:xfrm>
            <a:off x="457200" y="2249488"/>
            <a:ext cx="82296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22300" indent="-514350" eaLnBrk="0" hangingPunc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169988" algn="l"/>
                <a:tab pos="2084388" algn="l"/>
                <a:tab pos="2998788" algn="l"/>
                <a:tab pos="3913188" algn="l"/>
                <a:tab pos="4827588" algn="l"/>
                <a:tab pos="5741988" algn="l"/>
                <a:tab pos="6656388" algn="l"/>
                <a:tab pos="7570788" algn="l"/>
                <a:tab pos="8485188" algn="l"/>
                <a:tab pos="9399588" algn="l"/>
                <a:tab pos="10313988"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Times New Roman" panose="02020603050405020304" pitchFamily="18" charset="0"/>
              <a:buAutoNum type="arabicPeriod"/>
            </a:pPr>
            <a:r>
              <a:rPr lang="cs-CZ" altLang="en-US" sz="3200">
                <a:solidFill>
                  <a:srgbClr val="000000"/>
                </a:solidFill>
                <a:latin typeface="Georgia" panose="02040502050405020303" pitchFamily="18" charset="0"/>
              </a:rPr>
              <a:t>Patient safety </a:t>
            </a:r>
          </a:p>
          <a:p>
            <a:pPr eaLnBrk="1" hangingPunct="1">
              <a:spcBef>
                <a:spcPts val="300"/>
              </a:spcBef>
              <a:buClr>
                <a:srgbClr val="A04DA3"/>
              </a:buClr>
              <a:buFont typeface="Times New Roman" panose="02020603050405020304" pitchFamily="18" charset="0"/>
              <a:buAutoNum type="arabicPeriod"/>
            </a:pPr>
            <a:r>
              <a:rPr lang="cs-CZ" altLang="en-US" sz="3200">
                <a:solidFill>
                  <a:srgbClr val="000000"/>
                </a:solidFill>
                <a:latin typeface="Georgia" panose="02040502050405020303" pitchFamily="18" charset="0"/>
              </a:rPr>
              <a:t>Patient satisfaction </a:t>
            </a:r>
          </a:p>
          <a:p>
            <a:pPr eaLnBrk="1" hangingPunct="1">
              <a:spcBef>
                <a:spcPts val="300"/>
              </a:spcBef>
              <a:buClr>
                <a:srgbClr val="A04DA3"/>
              </a:buClr>
              <a:buFont typeface="Times New Roman" panose="02020603050405020304" pitchFamily="18" charset="0"/>
              <a:buAutoNum type="arabicPeriod"/>
            </a:pPr>
            <a:r>
              <a:rPr lang="cs-CZ" altLang="en-US" sz="3200">
                <a:solidFill>
                  <a:srgbClr val="000000"/>
                </a:solidFill>
                <a:latin typeface="Georgia" panose="02040502050405020303" pitchFamily="18" charset="0"/>
              </a:rPr>
              <a:t>Surgical outcome </a:t>
            </a:r>
          </a:p>
          <a:p>
            <a:pPr eaLnBrk="1" hangingPunct="1">
              <a:spcBef>
                <a:spcPts val="300"/>
              </a:spcBef>
              <a:buClr>
                <a:srgbClr val="A04DA3"/>
              </a:buClr>
              <a:buFont typeface="Georgia" panose="02040502050405020303" pitchFamily="18" charset="0"/>
              <a:buNone/>
            </a:pPr>
            <a:endParaRPr lang="cs-CZ" altLang="en-US" sz="3200">
              <a:solidFill>
                <a:srgbClr val="000000"/>
              </a:solidFill>
              <a:latin typeface="Georgia" panose="02040502050405020303" pitchFamily="18" charset="0"/>
            </a:endParaRPr>
          </a:p>
        </p:txBody>
      </p:sp>
      <p:pic>
        <p:nvPicPr>
          <p:cNvPr id="35844" name="Picture 3">
            <a:extLst>
              <a:ext uri="{FF2B5EF4-FFF2-40B4-BE49-F238E27FC236}">
                <a16:creationId xmlns:a16="http://schemas.microsoft.com/office/drawing/2014/main" id="{89C6CB5B-5009-467D-9F84-DE91FCA9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000250"/>
            <a:ext cx="35718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5CC77173-D0C0-4C7C-AD50-725F4DA74218}"/>
              </a:ext>
            </a:extLst>
          </p:cNvPr>
          <p:cNvSpPr txBox="1">
            <a:spLocks noChangeArrowheads="1"/>
          </p:cNvSpPr>
          <p:nvPr/>
        </p:nvSpPr>
        <p:spPr bwMode="auto">
          <a:xfrm>
            <a:off x="357188"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1.</a:t>
            </a:r>
            <a:r>
              <a:rPr lang="cs-CZ" altLang="en-US" sz="4000">
                <a:solidFill>
                  <a:srgbClr val="424456"/>
                </a:solidFill>
                <a:latin typeface="Trebuchet MS" panose="020B0603020202020204" pitchFamily="34" charset="0"/>
              </a:rPr>
              <a:t>Patient safety</a:t>
            </a:r>
          </a:p>
        </p:txBody>
      </p:sp>
      <p:sp>
        <p:nvSpPr>
          <p:cNvPr id="36867" name="Text Box 2">
            <a:extLst>
              <a:ext uri="{FF2B5EF4-FFF2-40B4-BE49-F238E27FC236}">
                <a16:creationId xmlns:a16="http://schemas.microsoft.com/office/drawing/2014/main" id="{C7EA3D21-0FF2-456F-AE96-65BFA9B09C0F}"/>
              </a:ext>
            </a:extLst>
          </p:cNvPr>
          <p:cNvSpPr txBox="1">
            <a:spLocks noChangeArrowheads="1"/>
          </p:cNvSpPr>
          <p:nvPr/>
        </p:nvSpPr>
        <p:spPr bwMode="auto">
          <a:xfrm>
            <a:off x="428625" y="1928813"/>
            <a:ext cx="822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A frail elderly diabetic patient with severe COPD, requires an amputation of the fifth toe. </a:t>
            </a:r>
          </a:p>
          <a:p>
            <a:pPr eaLnBrk="1" hangingPunct="1">
              <a:spcBef>
                <a:spcPts val="300"/>
              </a:spcBef>
              <a:buClr>
                <a:srgbClr val="A04DA3"/>
              </a:buClr>
              <a:buFont typeface="Georgia" panose="02040502050405020303" pitchFamily="18" charset="0"/>
              <a:buNone/>
            </a:pPr>
            <a:endParaRPr lang="cs-CZ" altLang="en-US" sz="2800">
              <a:solidFill>
                <a:srgbClr val="000000"/>
              </a:solidFill>
              <a:latin typeface="Georgia" panose="02040502050405020303" pitchFamily="18" charset="0"/>
            </a:endParaRPr>
          </a:p>
        </p:txBody>
      </p:sp>
      <p:sp>
        <p:nvSpPr>
          <p:cNvPr id="37891" name="Text Box 3">
            <a:extLst>
              <a:ext uri="{FF2B5EF4-FFF2-40B4-BE49-F238E27FC236}">
                <a16:creationId xmlns:a16="http://schemas.microsoft.com/office/drawing/2014/main" id="{6D66A31E-BAAA-439E-A4D3-2A47B3BE7AEC}"/>
              </a:ext>
            </a:extLst>
          </p:cNvPr>
          <p:cNvSpPr txBox="1">
            <a:spLocks noChangeArrowheads="1"/>
          </p:cNvSpPr>
          <p:nvPr/>
        </p:nvSpPr>
        <p:spPr bwMode="auto">
          <a:xfrm>
            <a:off x="457200" y="3714750"/>
            <a:ext cx="8229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Ring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Ankle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Popliteal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Sciatic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Spinal or epidural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E04A5F5B-DE3E-4AF0-B523-5A9F2058FA88}"/>
              </a:ext>
            </a:extLst>
          </p:cNvPr>
          <p:cNvSpPr txBox="1">
            <a:spLocks noChangeArrowheads="1"/>
          </p:cNvSpPr>
          <p:nvPr/>
        </p:nvSpPr>
        <p:spPr bwMode="auto">
          <a:xfrm>
            <a:off x="357188"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1.</a:t>
            </a:r>
            <a:r>
              <a:rPr lang="cs-CZ" altLang="en-US" sz="4000">
                <a:solidFill>
                  <a:srgbClr val="424456"/>
                </a:solidFill>
                <a:latin typeface="Trebuchet MS" panose="020B0603020202020204" pitchFamily="34" charset="0"/>
              </a:rPr>
              <a:t>Patient safety</a:t>
            </a:r>
          </a:p>
        </p:txBody>
      </p:sp>
      <p:sp>
        <p:nvSpPr>
          <p:cNvPr id="37891" name="Text Box 2">
            <a:extLst>
              <a:ext uri="{FF2B5EF4-FFF2-40B4-BE49-F238E27FC236}">
                <a16:creationId xmlns:a16="http://schemas.microsoft.com/office/drawing/2014/main" id="{0711A156-5360-4772-A9E6-E9D5C27CB9F0}"/>
              </a:ext>
            </a:extLst>
          </p:cNvPr>
          <p:cNvSpPr txBox="1">
            <a:spLocks noChangeArrowheads="1"/>
          </p:cNvSpPr>
          <p:nvPr/>
        </p:nvSpPr>
        <p:spPr bwMode="auto">
          <a:xfrm>
            <a:off x="428625" y="1928813"/>
            <a:ext cx="822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A frail elderly diabetic patient with severe COPD, requires an amputation of the fifth toe. </a:t>
            </a:r>
          </a:p>
          <a:p>
            <a:pPr eaLnBrk="1" hangingPunct="1">
              <a:spcBef>
                <a:spcPts val="300"/>
              </a:spcBef>
              <a:buClr>
                <a:srgbClr val="A04DA3"/>
              </a:buClr>
              <a:buFont typeface="Georgia" panose="02040502050405020303" pitchFamily="18" charset="0"/>
              <a:buNone/>
            </a:pPr>
            <a:endParaRPr lang="cs-CZ" altLang="en-US" sz="2800">
              <a:solidFill>
                <a:srgbClr val="000000"/>
              </a:solidFill>
              <a:latin typeface="Georgia" panose="02040502050405020303" pitchFamily="18" charset="0"/>
            </a:endParaRPr>
          </a:p>
        </p:txBody>
      </p:sp>
      <p:sp>
        <p:nvSpPr>
          <p:cNvPr id="37892" name="Text Box 3">
            <a:extLst>
              <a:ext uri="{FF2B5EF4-FFF2-40B4-BE49-F238E27FC236}">
                <a16:creationId xmlns:a16="http://schemas.microsoft.com/office/drawing/2014/main" id="{087F2CC0-17DA-430C-B208-3E52FEC3AC74}"/>
              </a:ext>
            </a:extLst>
          </p:cNvPr>
          <p:cNvSpPr txBox="1">
            <a:spLocks noChangeArrowheads="1"/>
          </p:cNvSpPr>
          <p:nvPr/>
        </p:nvSpPr>
        <p:spPr bwMode="auto">
          <a:xfrm>
            <a:off x="457200" y="3714750"/>
            <a:ext cx="8229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Ring block </a:t>
            </a:r>
          </a:p>
          <a:p>
            <a:pPr eaLnBrk="1" hangingPunct="1">
              <a:spcBef>
                <a:spcPts val="300"/>
              </a:spcBef>
              <a:buClr>
                <a:srgbClr val="A04DA3"/>
              </a:buClr>
              <a:buFont typeface="Georgia" panose="02040502050405020303" pitchFamily="18" charset="0"/>
              <a:buChar char="•"/>
            </a:pPr>
            <a:r>
              <a:rPr lang="cs-CZ" altLang="en-US" sz="2800" b="1">
                <a:solidFill>
                  <a:srgbClr val="000000"/>
                </a:solidFill>
                <a:latin typeface="Georgia" panose="02040502050405020303" pitchFamily="18" charset="0"/>
              </a:rPr>
              <a:t>Ankle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Popliteal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Sciatic block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Spinal or epidural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a:extLst>
              <a:ext uri="{FF2B5EF4-FFF2-40B4-BE49-F238E27FC236}">
                <a16:creationId xmlns:a16="http://schemas.microsoft.com/office/drawing/2014/main" id="{10EEFCA1-980E-40FB-8E76-3D9D33B448C0}"/>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2.</a:t>
            </a:r>
            <a:r>
              <a:rPr lang="cs-CZ" altLang="en-US" sz="4000">
                <a:solidFill>
                  <a:srgbClr val="424456"/>
                </a:solidFill>
                <a:latin typeface="Trebuchet MS" panose="020B0603020202020204" pitchFamily="34" charset="0"/>
              </a:rPr>
              <a:t>Patient satisfaction</a:t>
            </a:r>
          </a:p>
        </p:txBody>
      </p:sp>
      <p:sp>
        <p:nvSpPr>
          <p:cNvPr id="38915" name="Text Box 2">
            <a:extLst>
              <a:ext uri="{FF2B5EF4-FFF2-40B4-BE49-F238E27FC236}">
                <a16:creationId xmlns:a16="http://schemas.microsoft.com/office/drawing/2014/main" id="{302FD20E-0826-4B37-802D-2FFCC35C364E}"/>
              </a:ext>
            </a:extLst>
          </p:cNvPr>
          <p:cNvSpPr txBox="1">
            <a:spLocks noChangeArrowheads="1"/>
          </p:cNvSpPr>
          <p:nvPr/>
        </p:nvSpPr>
        <p:spPr bwMode="auto">
          <a:xfrm>
            <a:off x="457200" y="2249488"/>
            <a:ext cx="82296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V</a:t>
            </a:r>
            <a:r>
              <a:rPr lang="cs-CZ" altLang="en-US" sz="2800">
                <a:solidFill>
                  <a:srgbClr val="000000"/>
                </a:solidFill>
                <a:latin typeface="Georgia" panose="02040502050405020303" pitchFamily="18" charset="0"/>
              </a:rPr>
              <a:t>ery low incidence of </a:t>
            </a:r>
          </a:p>
          <a:p>
            <a:pPr eaLnBrk="1" hangingPunct="1">
              <a:spcBef>
                <a:spcPts val="300"/>
              </a:spcBef>
              <a:buClrTx/>
              <a:buFontTx/>
              <a:buNone/>
            </a:pPr>
            <a:r>
              <a:rPr lang="en-GB" altLang="en-US" sz="2800">
                <a:solidFill>
                  <a:srgbClr val="000000"/>
                </a:solidFill>
                <a:latin typeface="Georgia" panose="02040502050405020303" pitchFamily="18" charset="0"/>
              </a:rPr>
              <a:t>	</a:t>
            </a:r>
            <a:r>
              <a:rPr lang="cs-CZ" altLang="en-US" sz="2800">
                <a:solidFill>
                  <a:srgbClr val="000000"/>
                </a:solidFill>
                <a:latin typeface="Georgia" panose="02040502050405020303" pitchFamily="18" charset="0"/>
              </a:rPr>
              <a:t>postoperative nausea or vomiting (PONV)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Rapid resumption of oral intake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No sore throat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Good initial post operative analgesia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Early ambulation/discharge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Increased 'control'  </a:t>
            </a:r>
          </a:p>
        </p:txBody>
      </p:sp>
      <p:pic>
        <p:nvPicPr>
          <p:cNvPr id="38916" name="Picture 3">
            <a:extLst>
              <a:ext uri="{FF2B5EF4-FFF2-40B4-BE49-F238E27FC236}">
                <a16:creationId xmlns:a16="http://schemas.microsoft.com/office/drawing/2014/main" id="{F4704FDD-2068-4A59-8F31-A14D99E52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A985DDE1-F165-4F5A-9F90-DB07E01B1412}"/>
              </a:ext>
            </a:extLst>
          </p:cNvPr>
          <p:cNvSpPr txBox="1">
            <a:spLocks noChangeArrowheads="1"/>
          </p:cNvSpPr>
          <p:nvPr/>
        </p:nvSpPr>
        <p:spPr bwMode="auto">
          <a:xfrm>
            <a:off x="285750"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dirty="0">
                <a:solidFill>
                  <a:srgbClr val="424456"/>
                </a:solidFill>
                <a:latin typeface="Trebuchet MS" panose="020B0603020202020204" pitchFamily="34" charset="0"/>
              </a:rPr>
              <a:t>3.</a:t>
            </a:r>
            <a:r>
              <a:rPr lang="cs-CZ" altLang="en-US" sz="4000" dirty="0" err="1">
                <a:solidFill>
                  <a:srgbClr val="424456"/>
                </a:solidFill>
                <a:latin typeface="Trebuchet MS" panose="020B0603020202020204" pitchFamily="34" charset="0"/>
              </a:rPr>
              <a:t>Surgical</a:t>
            </a:r>
            <a:r>
              <a:rPr lang="cs-CZ" altLang="en-US" sz="4000" dirty="0">
                <a:solidFill>
                  <a:srgbClr val="424456"/>
                </a:solidFill>
                <a:latin typeface="Trebuchet MS" panose="020B0603020202020204" pitchFamily="34" charset="0"/>
              </a:rPr>
              <a:t> </a:t>
            </a:r>
            <a:r>
              <a:rPr lang="cs-CZ" altLang="en-US" sz="4000" dirty="0" err="1">
                <a:solidFill>
                  <a:srgbClr val="424456"/>
                </a:solidFill>
                <a:latin typeface="Trebuchet MS" panose="020B0603020202020204" pitchFamily="34" charset="0"/>
              </a:rPr>
              <a:t>outcome</a:t>
            </a:r>
            <a:endParaRPr lang="cs-CZ" altLang="en-US" sz="4000" dirty="0">
              <a:solidFill>
                <a:srgbClr val="424456"/>
              </a:solidFill>
              <a:latin typeface="Trebuchet MS" panose="020B0603020202020204" pitchFamily="34" charset="0"/>
            </a:endParaRPr>
          </a:p>
        </p:txBody>
      </p:sp>
      <p:sp>
        <p:nvSpPr>
          <p:cNvPr id="39939" name="Text Box 2">
            <a:extLst>
              <a:ext uri="{FF2B5EF4-FFF2-40B4-BE49-F238E27FC236}">
                <a16:creationId xmlns:a16="http://schemas.microsoft.com/office/drawing/2014/main" id="{FBB1B876-3A81-4C64-89D9-8C34ED0BC3AD}"/>
              </a:ext>
            </a:extLst>
          </p:cNvPr>
          <p:cNvSpPr txBox="1">
            <a:spLocks noChangeArrowheads="1"/>
          </p:cNvSpPr>
          <p:nvPr/>
        </p:nvSpPr>
        <p:spPr bwMode="auto">
          <a:xfrm>
            <a:off x="357188" y="2286000"/>
            <a:ext cx="8229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a:solidFill>
                  <a:srgbClr val="000000"/>
                </a:solidFill>
                <a:latin typeface="Georgia" panose="02040502050405020303" pitchFamily="18" charset="0"/>
              </a:rPr>
              <a:t>Any </a:t>
            </a:r>
            <a:r>
              <a:rPr lang="cs-CZ" altLang="en-US" sz="2800" dirty="0" err="1">
                <a:solidFill>
                  <a:srgbClr val="000000"/>
                </a:solidFill>
                <a:latin typeface="Georgia" panose="02040502050405020303" pitchFamily="18" charset="0"/>
              </a:rPr>
              <a:t>measure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that</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improves</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safety</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will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improve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surgical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outcome</a:t>
            </a:r>
            <a:r>
              <a:rPr lang="cs-CZ" altLang="en-US" sz="2800" dirty="0">
                <a:solidFill>
                  <a:srgbClr val="000000"/>
                </a:solidFill>
                <a:latin typeface="Georgia" panose="02040502050405020303" pitchFamily="18" charset="0"/>
              </a:rPr>
              <a:t>. </a:t>
            </a:r>
          </a:p>
        </p:txBody>
      </p:sp>
      <p:sp>
        <p:nvSpPr>
          <p:cNvPr id="40963" name="Text Box 3">
            <a:extLst>
              <a:ext uri="{FF2B5EF4-FFF2-40B4-BE49-F238E27FC236}">
                <a16:creationId xmlns:a16="http://schemas.microsoft.com/office/drawing/2014/main" id="{DEEAAE39-29C5-441A-B95E-2771AD548AE7}"/>
              </a:ext>
            </a:extLst>
          </p:cNvPr>
          <p:cNvSpPr txBox="1">
            <a:spLocks noChangeArrowheads="1"/>
          </p:cNvSpPr>
          <p:nvPr/>
        </p:nvSpPr>
        <p:spPr bwMode="auto">
          <a:xfrm>
            <a:off x="457200" y="3938588"/>
            <a:ext cx="82296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marL="655638" indent="-24447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a:solidFill>
                  <a:srgbClr val="000000"/>
                </a:solidFill>
                <a:latin typeface="Georgia" panose="02040502050405020303" pitchFamily="18" charset="0"/>
              </a:rPr>
              <a:t>'</a:t>
            </a:r>
            <a:r>
              <a:rPr lang="cs-CZ" altLang="en-US" sz="2800" dirty="0" err="1">
                <a:solidFill>
                  <a:srgbClr val="000000"/>
                </a:solidFill>
                <a:latin typeface="Georgia" panose="02040502050405020303" pitchFamily="18" charset="0"/>
              </a:rPr>
              <a:t>awake</a:t>
            </a:r>
            <a:r>
              <a:rPr lang="cs-CZ" altLang="en-US" sz="2800" dirty="0">
                <a:solidFill>
                  <a:srgbClr val="000000"/>
                </a:solidFill>
                <a:latin typeface="Georgia" panose="02040502050405020303" pitchFamily="18" charset="0"/>
              </a:rPr>
              <a:t>' </a:t>
            </a:r>
            <a:r>
              <a:rPr lang="cs-CZ" altLang="en-US" sz="2800" b="1" dirty="0" err="1">
                <a:solidFill>
                  <a:srgbClr val="000000"/>
                </a:solidFill>
                <a:latin typeface="Georgia" panose="02040502050405020303" pitchFamily="18" charset="0"/>
              </a:rPr>
              <a:t>carotid</a:t>
            </a:r>
            <a:r>
              <a:rPr lang="cs-CZ" altLang="en-US" sz="2800" b="1" dirty="0">
                <a:solidFill>
                  <a:srgbClr val="000000"/>
                </a:solidFill>
                <a:latin typeface="Georgia" panose="02040502050405020303" pitchFamily="18" charset="0"/>
              </a:rPr>
              <a:t> </a:t>
            </a:r>
            <a:r>
              <a:rPr lang="cs-CZ" altLang="en-US" sz="2800" b="1" dirty="0" err="1">
                <a:solidFill>
                  <a:srgbClr val="000000"/>
                </a:solidFill>
                <a:latin typeface="Georgia" panose="02040502050405020303" pitchFamily="18" charset="0"/>
              </a:rPr>
              <a:t>endarterectomy</a:t>
            </a:r>
            <a:r>
              <a:rPr lang="cs-CZ" altLang="en-US" sz="2800" dirty="0">
                <a:solidFill>
                  <a:srgbClr val="000000"/>
                </a:solidFill>
                <a:latin typeface="Georgia" panose="02040502050405020303" pitchFamily="18" charset="0"/>
              </a:rPr>
              <a:t> </a:t>
            </a:r>
          </a:p>
          <a:p>
            <a:pPr eaLnBrk="1" hangingPunct="1">
              <a:spcBef>
                <a:spcPts val="300"/>
              </a:spcBef>
              <a:buClr>
                <a:srgbClr val="A04DA3"/>
              </a:buClr>
              <a:buFont typeface="Georgia" panose="02040502050405020303" pitchFamily="18" charset="0"/>
              <a:buChar char="•"/>
            </a:pPr>
            <a:r>
              <a:rPr lang="cs-CZ" altLang="en-US" sz="2800" dirty="0">
                <a:solidFill>
                  <a:srgbClr val="000000"/>
                </a:solidFill>
                <a:latin typeface="Georgia" panose="02040502050405020303" pitchFamily="18" charset="0"/>
              </a:rPr>
              <a:t>'</a:t>
            </a:r>
            <a:r>
              <a:rPr lang="cs-CZ" altLang="en-US" sz="2800" dirty="0" err="1">
                <a:solidFill>
                  <a:srgbClr val="000000"/>
                </a:solidFill>
                <a:latin typeface="Georgia" panose="02040502050405020303" pitchFamily="18" charset="0"/>
              </a:rPr>
              <a:t>awake</a:t>
            </a:r>
            <a:r>
              <a:rPr lang="cs-CZ" altLang="en-US" sz="2800" dirty="0">
                <a:solidFill>
                  <a:srgbClr val="000000"/>
                </a:solidFill>
                <a:latin typeface="Georgia" panose="02040502050405020303" pitchFamily="18" charset="0"/>
              </a:rPr>
              <a:t>' </a:t>
            </a:r>
            <a:r>
              <a:rPr lang="cs-CZ" altLang="en-US" sz="2800" b="1" dirty="0" err="1">
                <a:solidFill>
                  <a:srgbClr val="000000"/>
                </a:solidFill>
                <a:latin typeface="Georgia" panose="02040502050405020303" pitchFamily="18" charset="0"/>
              </a:rPr>
              <a:t>craniotomy</a:t>
            </a:r>
            <a:r>
              <a:rPr lang="cs-CZ" altLang="en-US" sz="2800" dirty="0">
                <a:solidFill>
                  <a:srgbClr val="000000"/>
                </a:solidFill>
                <a:latin typeface="Georgia" panose="02040502050405020303" pitchFamily="18" charset="0"/>
              </a:rPr>
              <a:t> </a:t>
            </a:r>
          </a:p>
          <a:p>
            <a:pPr lvl="1" eaLnBrk="1" hangingPunct="1">
              <a:spcBef>
                <a:spcPts val="300"/>
              </a:spcBef>
              <a:buClr>
                <a:srgbClr val="438086"/>
              </a:buClr>
              <a:buFont typeface="Georgia" panose="02040502050405020303" pitchFamily="18" charset="0"/>
              <a:buChar char="▫"/>
            </a:pPr>
            <a:r>
              <a:rPr lang="cs-CZ" altLang="en-US" sz="2400" dirty="0" err="1">
                <a:solidFill>
                  <a:srgbClr val="438086"/>
                </a:solidFill>
                <a:latin typeface="Georgia" panose="02040502050405020303" pitchFamily="18" charset="0"/>
              </a:rPr>
              <a:t>assess</a:t>
            </a:r>
            <a:r>
              <a:rPr lang="cs-CZ" altLang="en-US" sz="2400" dirty="0">
                <a:solidFill>
                  <a:srgbClr val="438086"/>
                </a:solidFill>
                <a:latin typeface="Georgia" panose="02040502050405020303" pitchFamily="18" charset="0"/>
              </a:rPr>
              <a:t> </a:t>
            </a:r>
            <a:r>
              <a:rPr lang="cs-CZ" altLang="en-US" sz="2400" dirty="0" err="1">
                <a:solidFill>
                  <a:srgbClr val="438086"/>
                </a:solidFill>
                <a:latin typeface="Georgia" panose="02040502050405020303" pitchFamily="18" charset="0"/>
              </a:rPr>
              <a:t>the</a:t>
            </a:r>
            <a:r>
              <a:rPr lang="cs-CZ" altLang="en-US" sz="2400" dirty="0">
                <a:solidFill>
                  <a:srgbClr val="438086"/>
                </a:solidFill>
                <a:latin typeface="Georgia" panose="02040502050405020303" pitchFamily="18" charset="0"/>
              </a:rPr>
              <a:t> </a:t>
            </a:r>
            <a:r>
              <a:rPr lang="cs-CZ" altLang="en-US" sz="2400" dirty="0" err="1">
                <a:solidFill>
                  <a:srgbClr val="438086"/>
                </a:solidFill>
                <a:latin typeface="Georgia" panose="02040502050405020303" pitchFamily="18" charset="0"/>
              </a:rPr>
              <a:t>patient’s</a:t>
            </a:r>
            <a:r>
              <a:rPr lang="cs-CZ" altLang="en-US" sz="2400" dirty="0">
                <a:solidFill>
                  <a:srgbClr val="438086"/>
                </a:solidFill>
                <a:latin typeface="Georgia" panose="02040502050405020303" pitchFamily="18" charset="0"/>
              </a:rPr>
              <a:t> </a:t>
            </a:r>
            <a:r>
              <a:rPr lang="cs-CZ" altLang="en-US" sz="2400" dirty="0" err="1">
                <a:solidFill>
                  <a:srgbClr val="438086"/>
                </a:solidFill>
                <a:latin typeface="Georgia" panose="02040502050405020303" pitchFamily="18" charset="0"/>
              </a:rPr>
              <a:t>neurological</a:t>
            </a:r>
            <a:r>
              <a:rPr lang="cs-CZ" altLang="en-US" sz="2400" dirty="0">
                <a:solidFill>
                  <a:srgbClr val="438086"/>
                </a:solidFill>
                <a:latin typeface="Georgia" panose="02040502050405020303" pitchFamily="18" charset="0"/>
              </a:rPr>
              <a:t> status </a:t>
            </a:r>
            <a:r>
              <a:rPr lang="cs-CZ" altLang="en-US" sz="2400" dirty="0" err="1">
                <a:solidFill>
                  <a:srgbClr val="438086"/>
                </a:solidFill>
                <a:latin typeface="Georgia" panose="02040502050405020303" pitchFamily="18" charset="0"/>
              </a:rPr>
              <a:t>during</a:t>
            </a:r>
            <a:r>
              <a:rPr lang="cs-CZ" altLang="en-US" sz="2400" dirty="0">
                <a:solidFill>
                  <a:srgbClr val="438086"/>
                </a:solidFill>
                <a:latin typeface="Georgia" panose="02040502050405020303" pitchFamily="18" charset="0"/>
              </a:rPr>
              <a:t> </a:t>
            </a:r>
            <a:r>
              <a:rPr lang="cs-CZ" altLang="en-US" sz="2400" dirty="0" err="1">
                <a:solidFill>
                  <a:srgbClr val="438086"/>
                </a:solidFill>
                <a:latin typeface="Georgia" panose="02040502050405020303" pitchFamily="18" charset="0"/>
              </a:rPr>
              <a:t>surgery</a:t>
            </a:r>
            <a:r>
              <a:rPr lang="cs-CZ" altLang="en-US" sz="2400" dirty="0">
                <a:solidFill>
                  <a:srgbClr val="438086"/>
                </a:solidFill>
                <a:latin typeface="Georgia" panose="02040502050405020303" pitchFamily="18"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BB40B696-2079-488B-AA0E-9F554A698597}"/>
              </a:ext>
            </a:extLst>
          </p:cNvPr>
          <p:cNvSpPr>
            <a:spLocks noGrp="1" noChangeArrowheads="1"/>
          </p:cNvSpPr>
          <p:nvPr>
            <p:ph type="title"/>
          </p:nvPr>
        </p:nvSpPr>
        <p:spPr>
          <a:xfrm>
            <a:off x="457200" y="1143000"/>
            <a:ext cx="8229600" cy="1066800"/>
          </a:xfrm>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dirty="0" err="1"/>
              <a:t>Other</a:t>
            </a:r>
            <a:r>
              <a:rPr lang="cs-CZ" altLang="en-US" dirty="0"/>
              <a:t> </a:t>
            </a:r>
            <a:r>
              <a:rPr lang="cs-CZ" altLang="en-US" dirty="0" err="1"/>
              <a:t>benefits</a:t>
            </a:r>
            <a:r>
              <a:rPr lang="cs-CZ" altLang="en-US" dirty="0"/>
              <a:t> </a:t>
            </a:r>
          </a:p>
        </p:txBody>
      </p:sp>
      <p:sp>
        <p:nvSpPr>
          <p:cNvPr id="40963" name="Rectangle 2">
            <a:extLst>
              <a:ext uri="{FF2B5EF4-FFF2-40B4-BE49-F238E27FC236}">
                <a16:creationId xmlns:a16="http://schemas.microsoft.com/office/drawing/2014/main" id="{649EDA97-170D-46FC-A009-2AAF88C498DA}"/>
              </a:ext>
            </a:extLst>
          </p:cNvPr>
          <p:cNvSpPr>
            <a:spLocks noGrp="1" noChangeArrowheads="1"/>
          </p:cNvSpPr>
          <p:nvPr>
            <p:ph type="body" idx="1"/>
          </p:nvPr>
        </p:nvSpPr>
        <p:spPr>
          <a:xfrm>
            <a:off x="457200" y="2249488"/>
            <a:ext cx="8229600" cy="4324350"/>
          </a:xfrm>
        </p:spPr>
        <p:txBody>
          <a:bodyPr/>
          <a:lstStyle/>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err="1"/>
              <a:t>Supression</a:t>
            </a:r>
            <a:r>
              <a:rPr lang="cs-CZ" altLang="en-US" dirty="0"/>
              <a:t> </a:t>
            </a:r>
            <a:r>
              <a:rPr lang="cs-CZ" altLang="en-US" dirty="0" err="1"/>
              <a:t>of</a:t>
            </a:r>
            <a:r>
              <a:rPr lang="cs-CZ" altLang="en-US" dirty="0"/>
              <a:t> stress response </a:t>
            </a:r>
          </a:p>
          <a:p>
            <a:pPr marL="655638" lvl="1" indent="-244475">
              <a:buClr>
                <a:srgbClr val="438086"/>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err="1"/>
              <a:t>Vasodilation</a:t>
            </a:r>
            <a:r>
              <a:rPr lang="cs-CZ" altLang="en-US" dirty="0"/>
              <a:t> </a:t>
            </a:r>
          </a:p>
          <a:p>
            <a:pPr marL="920750" lvl="2" indent="-219075">
              <a:buClr>
                <a:srgbClr val="53548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err="1"/>
              <a:t>improved</a:t>
            </a:r>
            <a:r>
              <a:rPr lang="cs-CZ" altLang="en-US" dirty="0"/>
              <a:t> </a:t>
            </a:r>
            <a:r>
              <a:rPr lang="cs-CZ" altLang="en-US" dirty="0" err="1"/>
              <a:t>delivery</a:t>
            </a:r>
            <a:r>
              <a:rPr lang="cs-CZ" altLang="en-US" dirty="0"/>
              <a:t> </a:t>
            </a:r>
            <a:r>
              <a:rPr lang="cs-CZ" altLang="en-US" dirty="0" err="1"/>
              <a:t>of</a:t>
            </a:r>
            <a:r>
              <a:rPr lang="cs-CZ" altLang="en-US" dirty="0"/>
              <a:t> O2 </a:t>
            </a:r>
          </a:p>
          <a:p>
            <a:pPr marL="920750" lvl="2" indent="-219075">
              <a:buClr>
                <a:srgbClr val="53548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err="1"/>
              <a:t>Better</a:t>
            </a:r>
            <a:r>
              <a:rPr lang="cs-CZ" altLang="en-US" dirty="0"/>
              <a:t> </a:t>
            </a:r>
            <a:r>
              <a:rPr lang="cs-CZ" altLang="en-US" dirty="0" err="1"/>
              <a:t>tissue</a:t>
            </a:r>
            <a:r>
              <a:rPr lang="cs-CZ" altLang="en-US" dirty="0"/>
              <a:t> </a:t>
            </a:r>
            <a:r>
              <a:rPr lang="cs-CZ" altLang="en-US" dirty="0" err="1"/>
              <a:t>perfusion</a:t>
            </a:r>
            <a:endParaRPr lang="cs-CZ" altLang="en-US" dirty="0"/>
          </a:p>
          <a:p>
            <a:pPr marL="920750" lvl="2" indent="-219075">
              <a:buClr>
                <a:srgbClr val="53548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err="1"/>
              <a:t>Analgesia</a:t>
            </a:r>
            <a:r>
              <a:rPr lang="cs-CZ" altLang="en-US" dirty="0"/>
              <a:t> – </a:t>
            </a:r>
            <a:r>
              <a:rPr lang="cs-CZ" altLang="en-US" dirty="0" err="1"/>
              <a:t>low</a:t>
            </a:r>
            <a:r>
              <a:rPr lang="cs-CZ" altLang="en-US" dirty="0"/>
              <a:t> dose </a:t>
            </a:r>
            <a:r>
              <a:rPr lang="cs-CZ" altLang="en-US" dirty="0" err="1"/>
              <a:t>or</a:t>
            </a:r>
            <a:r>
              <a:rPr lang="cs-CZ" altLang="en-US" dirty="0"/>
              <a:t> no </a:t>
            </a:r>
            <a:r>
              <a:rPr lang="cs-CZ" altLang="en-US" dirty="0" err="1"/>
              <a:t>opioids</a:t>
            </a:r>
            <a:endParaRPr lang="cs-CZ" altLang="en-US" dirty="0"/>
          </a:p>
          <a:p>
            <a:pPr marL="655638" lvl="1" indent="-244475">
              <a:buClr>
                <a:srgbClr val="438086"/>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dirty="0"/>
              <a:t>GA + </a:t>
            </a:r>
            <a:r>
              <a:rPr lang="cs-CZ" altLang="en-US" dirty="0" err="1"/>
              <a:t>epidural</a:t>
            </a:r>
            <a:r>
              <a:rPr lang="cs-CZ" altLang="en-US" dirty="0"/>
              <a:t> </a:t>
            </a:r>
            <a:r>
              <a:rPr lang="cs-CZ" altLang="en-US" dirty="0" err="1"/>
              <a:t>analgesia</a:t>
            </a:r>
            <a:r>
              <a:rPr lang="cs-CZ" altLang="en-US" dirty="0"/>
              <a:t> / </a:t>
            </a:r>
            <a:r>
              <a:rPr lang="cs-CZ" altLang="en-US" dirty="0" err="1"/>
              <a:t>fascial</a:t>
            </a:r>
            <a:r>
              <a:rPr lang="cs-CZ" altLang="en-US" dirty="0"/>
              <a:t> </a:t>
            </a:r>
            <a:r>
              <a:rPr lang="cs-CZ" altLang="en-US" dirty="0" err="1"/>
              <a:t>block</a:t>
            </a:r>
            <a:r>
              <a:rPr lang="cs-CZ" altLang="en-US" dirty="0"/>
              <a:t> </a:t>
            </a:r>
          </a:p>
          <a:p>
            <a:pPr marL="655638" lvl="1" indent="-244475">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67C06834-AEE3-4E62-8861-5D0EC4AA74A9}"/>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dirty="0" err="1">
                <a:solidFill>
                  <a:srgbClr val="424456"/>
                </a:solidFill>
                <a:latin typeface="Trebuchet MS" panose="020B0603020202020204" pitchFamily="34" charset="0"/>
              </a:rPr>
              <a:t>Prerequisites</a:t>
            </a:r>
            <a:r>
              <a:rPr lang="cs-CZ" altLang="en-US" sz="4000" dirty="0">
                <a:solidFill>
                  <a:srgbClr val="424456"/>
                </a:solidFill>
                <a:latin typeface="Trebuchet MS" panose="020B0603020202020204" pitchFamily="34" charset="0"/>
              </a:rPr>
              <a:t> </a:t>
            </a:r>
            <a:r>
              <a:rPr lang="cs-CZ" altLang="en-US" sz="4000" dirty="0" err="1">
                <a:solidFill>
                  <a:srgbClr val="424456"/>
                </a:solidFill>
                <a:latin typeface="Trebuchet MS" panose="020B0603020202020204" pitchFamily="34" charset="0"/>
              </a:rPr>
              <a:t>for</a:t>
            </a:r>
            <a:r>
              <a:rPr lang="cs-CZ" altLang="en-US" sz="4000" dirty="0">
                <a:solidFill>
                  <a:srgbClr val="424456"/>
                </a:solidFill>
                <a:latin typeface="Trebuchet MS" panose="020B0603020202020204" pitchFamily="34" charset="0"/>
              </a:rPr>
              <a:t> </a:t>
            </a:r>
            <a:r>
              <a:rPr lang="cs-CZ" altLang="en-US" sz="4000" dirty="0" err="1">
                <a:solidFill>
                  <a:srgbClr val="424456"/>
                </a:solidFill>
                <a:latin typeface="Trebuchet MS" panose="020B0603020202020204" pitchFamily="34" charset="0"/>
              </a:rPr>
              <a:t>the</a:t>
            </a:r>
            <a:r>
              <a:rPr lang="cs-CZ" altLang="en-US" sz="4000" dirty="0">
                <a:solidFill>
                  <a:srgbClr val="424456"/>
                </a:solidFill>
                <a:latin typeface="Trebuchet MS" panose="020B0603020202020204" pitchFamily="34" charset="0"/>
              </a:rPr>
              <a:t> RA</a:t>
            </a:r>
          </a:p>
        </p:txBody>
      </p:sp>
      <p:sp>
        <p:nvSpPr>
          <p:cNvPr id="41987" name="Text Box 2">
            <a:extLst>
              <a:ext uri="{FF2B5EF4-FFF2-40B4-BE49-F238E27FC236}">
                <a16:creationId xmlns:a16="http://schemas.microsoft.com/office/drawing/2014/main" id="{4CF3373B-D0F2-4FA4-B730-B286E042AA90}"/>
              </a:ext>
            </a:extLst>
          </p:cNvPr>
          <p:cNvSpPr txBox="1">
            <a:spLocks noChangeArrowheads="1"/>
          </p:cNvSpPr>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Informed</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patient</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consent</a:t>
            </a:r>
            <a:r>
              <a:rPr lang="cs-CZ" altLang="en-US" sz="2800" dirty="0">
                <a:solidFill>
                  <a:srgbClr val="000000"/>
                </a:solidFill>
                <a:latin typeface="Georgia" panose="02040502050405020303" pitchFamily="18" charset="0"/>
              </a:rPr>
              <a:t> </a:t>
            </a:r>
            <a:r>
              <a:rPr lang="en-GB" altLang="en-US" sz="2800" dirty="0">
                <a:solidFill>
                  <a:srgbClr val="000000"/>
                </a:solidFill>
                <a:latin typeface="Georgia" panose="02040502050405020303" pitchFamily="18" charset="0"/>
              </a:rPr>
              <a:t>incl. </a:t>
            </a:r>
            <a:r>
              <a:rPr lang="cs-CZ" altLang="en-US" sz="2800" dirty="0" err="1">
                <a:solidFill>
                  <a:srgbClr val="000000"/>
                </a:solidFill>
                <a:latin typeface="Georgia" panose="02040502050405020303" pitchFamily="18" charset="0"/>
              </a:rPr>
              <a:t>risks</a:t>
            </a:r>
            <a:r>
              <a:rPr lang="cs-CZ" altLang="en-US" sz="2800" dirty="0">
                <a:solidFill>
                  <a:srgbClr val="000000"/>
                </a:solidFill>
                <a:latin typeface="Georgia" panose="02040502050405020303" pitchFamily="18" charset="0"/>
              </a:rPr>
              <a:t>/</a:t>
            </a:r>
            <a:r>
              <a:rPr lang="cs-CZ" altLang="en-US" sz="2800" dirty="0" err="1">
                <a:solidFill>
                  <a:srgbClr val="000000"/>
                </a:solidFill>
                <a:latin typeface="Georgia" panose="02040502050405020303" pitchFamily="18" charset="0"/>
              </a:rPr>
              <a:t>benefits</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Discussion</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with</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the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operating</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surgeon</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Check</a:t>
            </a:r>
            <a:r>
              <a:rPr lang="cs-CZ" altLang="en-US" sz="2800" dirty="0">
                <a:solidFill>
                  <a:srgbClr val="000000"/>
                </a:solidFill>
                <a:latin typeface="Georgia" panose="02040502050405020303" pitchFamily="18" charset="0"/>
              </a:rPr>
              <a:t> no </a:t>
            </a:r>
            <a:r>
              <a:rPr lang="cs-CZ" altLang="en-US" sz="2800" dirty="0" err="1">
                <a:solidFill>
                  <a:srgbClr val="000000"/>
                </a:solidFill>
                <a:latin typeface="Georgia" panose="02040502050405020303" pitchFamily="18" charset="0"/>
              </a:rPr>
              <a:t>contraindications</a:t>
            </a:r>
            <a:r>
              <a:rPr lang="cs-CZ" altLang="en-US" sz="2800" dirty="0">
                <a:solidFill>
                  <a:srgbClr val="000000"/>
                </a:solidFill>
                <a:latin typeface="Georgia" panose="02040502050405020303" pitchFamily="18" charset="0"/>
              </a:rPr>
              <a:t> to </a:t>
            </a:r>
            <a:r>
              <a:rPr lang="cs-CZ" altLang="en-US" sz="2800" dirty="0" err="1">
                <a:solidFill>
                  <a:srgbClr val="000000"/>
                </a:solidFill>
                <a:latin typeface="Georgia" panose="02040502050405020303" pitchFamily="18" charset="0"/>
              </a:rPr>
              <a:t>block</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Skilled</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assistance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available</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Intravenous</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access</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Full patient monitoring</a:t>
            </a:r>
          </a:p>
          <a:p>
            <a:pPr eaLnBrk="1" hangingPunct="1">
              <a:lnSpc>
                <a:spcPct val="80000"/>
              </a:lnSpc>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Immediate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access</a:t>
            </a:r>
            <a:r>
              <a:rPr lang="cs-CZ" altLang="en-US" sz="2800" dirty="0">
                <a:solidFill>
                  <a:srgbClr val="000000"/>
                </a:solidFill>
                <a:latin typeface="Georgia" panose="02040502050405020303" pitchFamily="18" charset="0"/>
              </a:rPr>
              <a:t> to </a:t>
            </a:r>
            <a:r>
              <a:rPr lang="cs-CZ" altLang="en-US" sz="2800" dirty="0" err="1">
                <a:solidFill>
                  <a:srgbClr val="000000"/>
                </a:solidFill>
                <a:latin typeface="Georgia" panose="02040502050405020303" pitchFamily="18" charset="0"/>
              </a:rPr>
              <a:t>emergency</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drugs</a:t>
            </a:r>
            <a:r>
              <a:rPr lang="cs-CZ" altLang="en-US" sz="2800" dirty="0">
                <a:solidFill>
                  <a:srgbClr val="000000"/>
                </a:solidFill>
                <a:latin typeface="Georgia" panose="02040502050405020303" pitchFamily="18" charset="0"/>
              </a:rPr>
              <a:t> / </a:t>
            </a:r>
            <a:r>
              <a:rPr lang="cs-CZ" altLang="en-US" sz="2800" dirty="0" err="1">
                <a:solidFill>
                  <a:srgbClr val="000000"/>
                </a:solidFill>
                <a:latin typeface="Georgia" panose="02040502050405020303" pitchFamily="18" charset="0"/>
              </a:rPr>
              <a:t>defibrillator</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Char char="•"/>
            </a:pPr>
            <a:r>
              <a:rPr lang="en-GB" altLang="en-US" sz="2800" dirty="0">
                <a:solidFill>
                  <a:srgbClr val="000000"/>
                </a:solidFill>
                <a:latin typeface="Georgia" panose="02040502050405020303" pitchFamily="18" charset="0"/>
              </a:rPr>
              <a:t>Fasted patient</a:t>
            </a:r>
            <a:r>
              <a:rPr lang="cs-CZ" altLang="en-US" sz="2800" dirty="0">
                <a:solidFill>
                  <a:srgbClr val="000000"/>
                </a:solidFill>
                <a:latin typeface="Georgia" panose="02040502050405020303" pitchFamily="18" charset="0"/>
              </a:rPr>
              <a:t> </a:t>
            </a:r>
          </a:p>
          <a:p>
            <a:pPr eaLnBrk="1" hangingPunct="1">
              <a:lnSpc>
                <a:spcPct val="80000"/>
              </a:lnSpc>
              <a:spcBef>
                <a:spcPts val="300"/>
              </a:spcBef>
              <a:buClr>
                <a:srgbClr val="A04DA3"/>
              </a:buClr>
              <a:buFont typeface="Georgia" panose="02040502050405020303" pitchFamily="18" charset="0"/>
              <a:buNone/>
            </a:pPr>
            <a:endParaRPr lang="cs-CZ" altLang="en-US" sz="2800" dirty="0">
              <a:solidFill>
                <a:srgbClr val="000000"/>
              </a:solidFill>
              <a:latin typeface="Georgia" panose="0204050205040502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3961699A-3211-4910-ACAF-30657DBDAA4A}"/>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Golden rules</a:t>
            </a:r>
          </a:p>
        </p:txBody>
      </p:sp>
      <p:sp>
        <p:nvSpPr>
          <p:cNvPr id="43011" name="Text Box 2">
            <a:extLst>
              <a:ext uri="{FF2B5EF4-FFF2-40B4-BE49-F238E27FC236}">
                <a16:creationId xmlns:a16="http://schemas.microsoft.com/office/drawing/2014/main" id="{2D42E345-0313-456F-AFE3-FDDA6685D063}"/>
              </a:ext>
            </a:extLst>
          </p:cNvPr>
          <p:cNvSpPr txBox="1">
            <a:spLocks noChangeArrowheads="1"/>
          </p:cNvSpPr>
          <p:nvPr/>
        </p:nvSpPr>
        <p:spPr bwMode="auto">
          <a:xfrm>
            <a:off x="457200" y="2249488"/>
            <a:ext cx="8229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1. Know the anatomy, the technique and the possible complications </a:t>
            </a:r>
          </a:p>
          <a:p>
            <a:pPr eaLnBrk="1" hangingPunct="1">
              <a:lnSpc>
                <a:spcPct val="90000"/>
              </a:lnSpc>
              <a:spcBef>
                <a:spcPts val="300"/>
              </a:spcBef>
              <a:buClr>
                <a:srgbClr val="A04DA3"/>
              </a:buClr>
              <a:buFont typeface="Georgia" panose="02040502050405020303" pitchFamily="18" charset="0"/>
              <a:buNone/>
            </a:pPr>
            <a:endParaRPr lang="en-GB" altLang="en-US" sz="2800">
              <a:solidFill>
                <a:srgbClr val="000000"/>
              </a:solidFill>
              <a:latin typeface="Georgia" panose="02040502050405020303" pitchFamily="18" charset="0"/>
            </a:endParaRPr>
          </a:p>
          <a:p>
            <a:pPr eaLnBrk="1" hangingPunct="1">
              <a:lnSpc>
                <a:spcPct val="90000"/>
              </a:lnSpc>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2. Be prepared to fail – have a back up plan </a:t>
            </a:r>
          </a:p>
        </p:txBody>
      </p:sp>
      <p:pic>
        <p:nvPicPr>
          <p:cNvPr id="44035" name="Picture 3">
            <a:extLst>
              <a:ext uri="{FF2B5EF4-FFF2-40B4-BE49-F238E27FC236}">
                <a16:creationId xmlns:a16="http://schemas.microsoft.com/office/drawing/2014/main" id="{31FD0F0C-F6B5-4917-92FC-EC066F9AF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24400"/>
            <a:ext cx="11811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6" name="AutoShape 4">
            <a:extLst>
              <a:ext uri="{FF2B5EF4-FFF2-40B4-BE49-F238E27FC236}">
                <a16:creationId xmlns:a16="http://schemas.microsoft.com/office/drawing/2014/main" id="{76BFBD2C-335D-4A31-A38B-A9769D12C54E}"/>
              </a:ext>
            </a:extLst>
          </p:cNvPr>
          <p:cNvSpPr>
            <a:spLocks noChangeArrowheads="1"/>
          </p:cNvSpPr>
          <p:nvPr/>
        </p:nvSpPr>
        <p:spPr bwMode="auto">
          <a:xfrm>
            <a:off x="2411413" y="4581525"/>
            <a:ext cx="4968875" cy="1041400"/>
          </a:xfrm>
          <a:prstGeom prst="wedgeEllipseCallout">
            <a:avLst>
              <a:gd name="adj1" fmla="val -50574"/>
              <a:gd name="adj2" fmla="val 51981"/>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cs-CZ" altLang="en-US">
                <a:solidFill>
                  <a:srgbClr val="000000"/>
                </a:solidFill>
              </a:rPr>
              <a:t>Regional anaesthesia is simply an exercise in applied anatomy</a:t>
            </a:r>
          </a:p>
        </p:txBody>
      </p:sp>
      <p:sp>
        <p:nvSpPr>
          <p:cNvPr id="44037" name="Text Box 5">
            <a:extLst>
              <a:ext uri="{FF2B5EF4-FFF2-40B4-BE49-F238E27FC236}">
                <a16:creationId xmlns:a16="http://schemas.microsoft.com/office/drawing/2014/main" id="{7C9692CC-3C68-462D-8186-CCF85BD1B0AE}"/>
              </a:ext>
            </a:extLst>
          </p:cNvPr>
          <p:cNvSpPr txBox="1">
            <a:spLocks noChangeArrowheads="1"/>
          </p:cNvSpPr>
          <p:nvPr/>
        </p:nvSpPr>
        <p:spPr bwMode="auto">
          <a:xfrm>
            <a:off x="1335088" y="6308725"/>
            <a:ext cx="139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a:solidFill>
                  <a:srgbClr val="000000"/>
                </a:solidFill>
              </a:rPr>
              <a:t>Alon Winnie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03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4037"/>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a:extLst>
              <a:ext uri="{FF2B5EF4-FFF2-40B4-BE49-F238E27FC236}">
                <a16:creationId xmlns:a16="http://schemas.microsoft.com/office/drawing/2014/main" id="{5BADAEC7-D4C0-43B5-8126-1998D2C6C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750"/>
          <a:stretch>
            <a:fillRect/>
          </a:stretch>
        </p:blipFill>
        <p:spPr bwMode="auto">
          <a:xfrm>
            <a:off x="5143500" y="1785938"/>
            <a:ext cx="3714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5" name="Text Box 2">
            <a:extLst>
              <a:ext uri="{FF2B5EF4-FFF2-40B4-BE49-F238E27FC236}">
                <a16:creationId xmlns:a16="http://schemas.microsoft.com/office/drawing/2014/main" id="{D9A36EF0-9299-4030-A632-7BA68A767865}"/>
              </a:ext>
            </a:extLst>
          </p:cNvPr>
          <p:cNvSpPr txBox="1">
            <a:spLocks noChangeArrowheads="1"/>
          </p:cNvSpPr>
          <p:nvPr/>
        </p:nvSpPr>
        <p:spPr bwMode="auto">
          <a:xfrm>
            <a:off x="357188"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Most common regional anaesthesia</a:t>
            </a:r>
          </a:p>
        </p:txBody>
      </p:sp>
      <p:sp>
        <p:nvSpPr>
          <p:cNvPr id="44036" name="Text Box 3">
            <a:extLst>
              <a:ext uri="{FF2B5EF4-FFF2-40B4-BE49-F238E27FC236}">
                <a16:creationId xmlns:a16="http://schemas.microsoft.com/office/drawing/2014/main" id="{C22CDBDF-3FCE-48E4-8134-F650F45A4C95}"/>
              </a:ext>
            </a:extLst>
          </p:cNvPr>
          <p:cNvSpPr txBox="1">
            <a:spLocks noChangeArrowheads="1"/>
          </p:cNvSpPr>
          <p:nvPr/>
        </p:nvSpPr>
        <p:spPr bwMode="auto">
          <a:xfrm>
            <a:off x="457200" y="2249488"/>
            <a:ext cx="82296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5125" indent="-2540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1pPr>
            <a:lvl2pPr marL="655638" indent="-244475"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2pPr>
            <a:lvl3pPr marL="920750" indent="-219075"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Tx/>
              <a:buFontTx/>
              <a:buNone/>
            </a:pPr>
            <a:r>
              <a:rPr lang="cs-CZ" altLang="en-US" sz="2800" b="1">
                <a:solidFill>
                  <a:srgbClr val="000000"/>
                </a:solidFill>
                <a:latin typeface="Georgia" panose="02040502050405020303" pitchFamily="18" charset="0"/>
              </a:rPr>
              <a:t>C</a:t>
            </a:r>
            <a:r>
              <a:rPr lang="en-GB" altLang="en-US" sz="2800" b="1">
                <a:solidFill>
                  <a:srgbClr val="000000"/>
                </a:solidFill>
                <a:latin typeface="Georgia" panose="02040502050405020303" pitchFamily="18" charset="0"/>
              </a:rPr>
              <a:t>a</a:t>
            </a:r>
            <a:r>
              <a:rPr lang="cs-CZ" altLang="en-US" sz="2800" b="1">
                <a:solidFill>
                  <a:srgbClr val="000000"/>
                </a:solidFill>
                <a:latin typeface="Georgia" panose="02040502050405020303" pitchFamily="18" charset="0"/>
              </a:rPr>
              <a:t>esarian section</a:t>
            </a:r>
          </a:p>
          <a:p>
            <a:pPr lvl="1" eaLnBrk="1" hangingPunct="1">
              <a:spcBef>
                <a:spcPts val="300"/>
              </a:spcBef>
              <a:buClr>
                <a:srgbClr val="438086"/>
              </a:buClr>
              <a:buFont typeface="Georgia" panose="02040502050405020303" pitchFamily="18" charset="0"/>
              <a:buChar char="▫"/>
            </a:pPr>
            <a:r>
              <a:rPr lang="cs-CZ" altLang="en-US" sz="2600">
                <a:solidFill>
                  <a:srgbClr val="438086"/>
                </a:solidFill>
                <a:latin typeface="Georgia" panose="02040502050405020303" pitchFamily="18" charset="0"/>
              </a:rPr>
              <a:t>Patient safety </a:t>
            </a:r>
          </a:p>
          <a:p>
            <a:pPr lvl="2" eaLnBrk="1" hangingPunct="1">
              <a:spcBef>
                <a:spcPts val="300"/>
              </a:spcBef>
              <a:buClr>
                <a:srgbClr val="53548A"/>
              </a:buClr>
              <a:buFont typeface="Wingdings 2" panose="05020102010507070707" pitchFamily="18" charset="2"/>
              <a:buChar char=""/>
            </a:pPr>
            <a:r>
              <a:rPr lang="en-GB" altLang="en-US" sz="2400">
                <a:solidFill>
                  <a:srgbClr val="53548A"/>
                </a:solidFill>
                <a:latin typeface="Georgia" panose="02040502050405020303" pitchFamily="18" charset="0"/>
              </a:rPr>
              <a:t>Control of </a:t>
            </a:r>
            <a:r>
              <a:rPr lang="cs-CZ" altLang="en-US" sz="2400">
                <a:solidFill>
                  <a:srgbClr val="53548A"/>
                </a:solidFill>
                <a:latin typeface="Georgia" panose="02040502050405020303" pitchFamily="18" charset="0"/>
              </a:rPr>
              <a:t>airway</a:t>
            </a:r>
          </a:p>
          <a:p>
            <a:pPr lvl="1" eaLnBrk="1" hangingPunct="1">
              <a:spcBef>
                <a:spcPts val="300"/>
              </a:spcBef>
              <a:buClr>
                <a:srgbClr val="438086"/>
              </a:buClr>
              <a:buFont typeface="Georgia" panose="02040502050405020303" pitchFamily="18" charset="0"/>
              <a:buChar char="▫"/>
            </a:pPr>
            <a:r>
              <a:rPr lang="cs-CZ" altLang="en-US" sz="2600">
                <a:solidFill>
                  <a:srgbClr val="438086"/>
                </a:solidFill>
                <a:latin typeface="Georgia" panose="02040502050405020303" pitchFamily="18" charset="0"/>
              </a:rPr>
              <a:t>Patient satisfaction </a:t>
            </a:r>
          </a:p>
          <a:p>
            <a:pPr lvl="2" eaLnBrk="1" hangingPunct="1">
              <a:spcBef>
                <a:spcPts val="300"/>
              </a:spcBef>
              <a:buClr>
                <a:srgbClr val="53548A"/>
              </a:buClr>
              <a:buFont typeface="Wingdings 2" panose="05020102010507070707" pitchFamily="18" charset="2"/>
              <a:buChar char=""/>
            </a:pPr>
            <a:r>
              <a:rPr lang="en-GB" altLang="en-US" sz="2400">
                <a:solidFill>
                  <a:srgbClr val="53548A"/>
                </a:solidFill>
                <a:latin typeface="Georgia" panose="02040502050405020303" pitchFamily="18" charset="0"/>
              </a:rPr>
              <a:t>A</a:t>
            </a:r>
            <a:r>
              <a:rPr lang="cs-CZ" altLang="en-US" sz="2400">
                <a:solidFill>
                  <a:srgbClr val="53548A"/>
                </a:solidFill>
                <a:latin typeface="Georgia" panose="02040502050405020303" pitchFamily="18" charset="0"/>
              </a:rPr>
              <a:t>wake during the delivery of the child </a:t>
            </a:r>
          </a:p>
          <a:p>
            <a:pPr lvl="2" eaLnBrk="1" hangingPunct="1">
              <a:spcBef>
                <a:spcPts val="300"/>
              </a:spcBef>
              <a:buClr>
                <a:srgbClr val="53548A"/>
              </a:buClr>
              <a:buFont typeface="Wingdings 2" panose="05020102010507070707" pitchFamily="18" charset="2"/>
              <a:buChar char=""/>
            </a:pPr>
            <a:r>
              <a:rPr lang="cs-CZ" altLang="en-US" sz="2400">
                <a:solidFill>
                  <a:srgbClr val="53548A"/>
                </a:solidFill>
                <a:latin typeface="Georgia" panose="02040502050405020303" pitchFamily="18" charset="0"/>
              </a:rPr>
              <a:t>Presence of partner</a:t>
            </a:r>
          </a:p>
          <a:p>
            <a:pPr lvl="1" eaLnBrk="1" hangingPunct="1">
              <a:spcBef>
                <a:spcPts val="300"/>
              </a:spcBef>
              <a:buClr>
                <a:srgbClr val="438086"/>
              </a:buClr>
              <a:buFont typeface="Georgia" panose="02040502050405020303" pitchFamily="18" charset="0"/>
              <a:buChar char="▫"/>
            </a:pPr>
            <a:r>
              <a:rPr lang="cs-CZ" altLang="en-US" sz="2600">
                <a:solidFill>
                  <a:srgbClr val="438086"/>
                </a:solidFill>
                <a:latin typeface="Georgia" panose="02040502050405020303" pitchFamily="18" charset="0"/>
              </a:rPr>
              <a:t>Surgical outcome</a:t>
            </a:r>
          </a:p>
          <a:p>
            <a:pPr lvl="2" eaLnBrk="1" hangingPunct="1">
              <a:spcBef>
                <a:spcPts val="300"/>
              </a:spcBef>
              <a:buClr>
                <a:srgbClr val="53548A"/>
              </a:buClr>
              <a:buFont typeface="Wingdings 2" panose="05020102010507070707" pitchFamily="18" charset="2"/>
              <a:buChar char=""/>
            </a:pPr>
            <a:r>
              <a:rPr lang="cs-CZ" altLang="en-US" sz="2400">
                <a:solidFill>
                  <a:srgbClr val="53548A"/>
                </a:solidFill>
                <a:latin typeface="Georgia" panose="02040502050405020303" pitchFamily="18" charset="0"/>
              </a:rPr>
              <a:t>Intraoperative bleeding is reduced </a:t>
            </a:r>
          </a:p>
          <a:p>
            <a:pPr lvl="2" eaLnBrk="1" hangingPunct="1">
              <a:spcBef>
                <a:spcPts val="300"/>
              </a:spcBef>
              <a:buClr>
                <a:srgbClr val="53548A"/>
              </a:buClr>
              <a:buFont typeface="Wingdings 2" panose="05020102010507070707" pitchFamily="18" charset="2"/>
              <a:buChar char=""/>
            </a:pPr>
            <a:r>
              <a:rPr lang="cs-CZ" altLang="en-US" sz="2400">
                <a:solidFill>
                  <a:srgbClr val="53548A"/>
                </a:solidFill>
                <a:latin typeface="Georgia" panose="02040502050405020303" pitchFamily="18" charset="0"/>
              </a:rPr>
              <a:t>Reduced stress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618F035E-6E0B-4000-A49D-1BF326259411}"/>
              </a:ext>
            </a:extLst>
          </p:cNvPr>
          <p:cNvSpPr txBox="1">
            <a:spLocks noChangeArrowheads="1"/>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Neuroaxial blocks</a:t>
            </a:r>
          </a:p>
        </p:txBody>
      </p:sp>
      <p:grpSp>
        <p:nvGrpSpPr>
          <p:cNvPr id="45059" name="Group 2">
            <a:extLst>
              <a:ext uri="{FF2B5EF4-FFF2-40B4-BE49-F238E27FC236}">
                <a16:creationId xmlns:a16="http://schemas.microsoft.com/office/drawing/2014/main" id="{A7B535CA-B498-4E03-8F43-0BFADE7D2417}"/>
              </a:ext>
            </a:extLst>
          </p:cNvPr>
          <p:cNvGrpSpPr>
            <a:grpSpLocks/>
          </p:cNvGrpSpPr>
          <p:nvPr/>
        </p:nvGrpSpPr>
        <p:grpSpPr bwMode="auto">
          <a:xfrm>
            <a:off x="357188" y="2143125"/>
            <a:ext cx="4570412" cy="3808413"/>
            <a:chOff x="225" y="1350"/>
            <a:chExt cx="2879" cy="2399"/>
          </a:xfrm>
        </p:grpSpPr>
        <p:pic>
          <p:nvPicPr>
            <p:cNvPr id="45061" name="Picture 3">
              <a:extLst>
                <a:ext uri="{FF2B5EF4-FFF2-40B4-BE49-F238E27FC236}">
                  <a16:creationId xmlns:a16="http://schemas.microsoft.com/office/drawing/2014/main" id="{7EE4E915-C6CD-4C13-A849-89287C9C9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1350"/>
              <a:ext cx="2879" cy="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2" name="Text Box 4">
              <a:extLst>
                <a:ext uri="{FF2B5EF4-FFF2-40B4-BE49-F238E27FC236}">
                  <a16:creationId xmlns:a16="http://schemas.microsoft.com/office/drawing/2014/main" id="{5C23241F-5918-4A43-939A-E4CA6C867072}"/>
                </a:ext>
              </a:extLst>
            </p:cNvPr>
            <p:cNvSpPr txBox="1">
              <a:spLocks noChangeArrowheads="1"/>
            </p:cNvSpPr>
            <p:nvPr/>
          </p:nvSpPr>
          <p:spPr bwMode="auto">
            <a:xfrm>
              <a:off x="225" y="1350"/>
              <a:ext cx="2879" cy="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pic>
        <p:nvPicPr>
          <p:cNvPr id="45060" name="Picture 5">
            <a:extLst>
              <a:ext uri="{FF2B5EF4-FFF2-40B4-BE49-F238E27FC236}">
                <a16:creationId xmlns:a16="http://schemas.microsoft.com/office/drawing/2014/main" id="{C8C63045-B96B-43AB-AD28-9279AC74F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357438"/>
            <a:ext cx="3929062"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20BC35-D4FC-48A5-9D47-D5EA2637865B}"/>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1A9B3CEA-EAC4-4F0A-AB86-16CD7ACDA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3941" y="237195"/>
            <a:ext cx="4676118" cy="6383610"/>
          </a:xfrm>
        </p:spPr>
      </p:pic>
    </p:spTree>
    <p:extLst>
      <p:ext uri="{BB962C8B-B14F-4D97-AF65-F5344CB8AC3E}">
        <p14:creationId xmlns:p14="http://schemas.microsoft.com/office/powerpoint/2010/main" val="779291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a:extLst>
              <a:ext uri="{FF2B5EF4-FFF2-40B4-BE49-F238E27FC236}">
                <a16:creationId xmlns:a16="http://schemas.microsoft.com/office/drawing/2014/main" id="{CFF26F0D-3412-4760-AFF5-CAADF1E2CBF6}"/>
              </a:ext>
            </a:extLst>
          </p:cNvPr>
          <p:cNvSpPr txBox="1">
            <a:spLocks noChangeArrowheads="1"/>
          </p:cNvSpPr>
          <p:nvPr/>
        </p:nvSpPr>
        <p:spPr bwMode="auto">
          <a:xfrm>
            <a:off x="357188"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RA combined with GA</a:t>
            </a:r>
          </a:p>
        </p:txBody>
      </p:sp>
      <p:sp>
        <p:nvSpPr>
          <p:cNvPr id="47106" name="Text Box 2">
            <a:extLst>
              <a:ext uri="{FF2B5EF4-FFF2-40B4-BE49-F238E27FC236}">
                <a16:creationId xmlns:a16="http://schemas.microsoft.com/office/drawing/2014/main" id="{F6136002-1942-4ACD-84EA-18CFEF1880A3}"/>
              </a:ext>
            </a:extLst>
          </p:cNvPr>
          <p:cNvSpPr txBox="1">
            <a:spLocks noChangeArrowheads="1"/>
          </p:cNvSpPr>
          <p:nvPr/>
        </p:nvSpPr>
        <p:spPr bwMode="auto">
          <a:xfrm>
            <a:off x="428625" y="2276872"/>
            <a:ext cx="8229600" cy="36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marL="655638" indent="-24447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800" dirty="0" err="1">
                <a:solidFill>
                  <a:srgbClr val="000000"/>
                </a:solidFill>
                <a:latin typeface="Georgia" panose="02040502050405020303" pitchFamily="18" charset="0"/>
              </a:rPr>
              <a:t>Typically</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blocks</a:t>
            </a:r>
            <a:r>
              <a:rPr lang="cs-CZ" altLang="en-US" sz="2800" dirty="0">
                <a:solidFill>
                  <a:srgbClr val="000000"/>
                </a:solidFill>
                <a:latin typeface="Georgia" panose="02040502050405020303" pitchFamily="18" charset="0"/>
              </a:rPr>
              <a:t> are </a:t>
            </a:r>
            <a:r>
              <a:rPr lang="cs-CZ" altLang="en-US" sz="2800" dirty="0" err="1">
                <a:solidFill>
                  <a:srgbClr val="000000"/>
                </a:solidFill>
                <a:latin typeface="Georgia" panose="02040502050405020303" pitchFamily="18" charset="0"/>
              </a:rPr>
              <a:t>performed</a:t>
            </a:r>
            <a:r>
              <a:rPr lang="cs-CZ" altLang="en-US" sz="2800" dirty="0">
                <a:solidFill>
                  <a:srgbClr val="000000"/>
                </a:solidFill>
                <a:latin typeface="Georgia" panose="02040502050405020303" pitchFamily="18" charset="0"/>
              </a:rPr>
              <a:t> in </a:t>
            </a:r>
            <a:r>
              <a:rPr lang="cs-CZ" altLang="en-US" sz="2800" dirty="0" err="1">
                <a:solidFill>
                  <a:srgbClr val="000000"/>
                </a:solidFill>
                <a:latin typeface="Georgia" panose="02040502050405020303" pitchFamily="18" charset="0"/>
              </a:rPr>
              <a:t>the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awake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or</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sedated</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patient</a:t>
            </a:r>
            <a:r>
              <a:rPr lang="cs-CZ" altLang="en-US" sz="2800" dirty="0">
                <a:solidFill>
                  <a:srgbClr val="000000"/>
                </a:solidFill>
                <a:latin typeface="Georgia" panose="02040502050405020303" pitchFamily="18" charset="0"/>
              </a:rPr>
              <a:t> </a:t>
            </a:r>
            <a:r>
              <a:rPr lang="cs-CZ" altLang="en-US" sz="2800" b="1" dirty="0" err="1">
                <a:solidFill>
                  <a:srgbClr val="000000"/>
                </a:solidFill>
                <a:latin typeface="Georgia" panose="02040502050405020303" pitchFamily="18" charset="0"/>
              </a:rPr>
              <a:t>before</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inducing</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general</a:t>
            </a:r>
            <a:r>
              <a:rPr lang="cs-CZ" altLang="en-US" sz="2800" dirty="0">
                <a:solidFill>
                  <a:srgbClr val="000000"/>
                </a:solidFill>
                <a:latin typeface="Georgia" panose="02040502050405020303" pitchFamily="18" charset="0"/>
              </a:rPr>
              <a:t> </a:t>
            </a:r>
            <a:r>
              <a:rPr lang="cs-CZ" altLang="en-US" sz="2800" dirty="0" err="1">
                <a:solidFill>
                  <a:srgbClr val="000000"/>
                </a:solidFill>
                <a:latin typeface="Georgia" panose="02040502050405020303" pitchFamily="18" charset="0"/>
              </a:rPr>
              <a:t>anaesthesia</a:t>
            </a:r>
            <a:r>
              <a:rPr lang="cs-CZ" altLang="en-US" sz="2800" dirty="0">
                <a:solidFill>
                  <a:srgbClr val="000000"/>
                </a:solidFill>
                <a:latin typeface="Georgia" panose="02040502050405020303" pitchFamily="18" charset="0"/>
              </a:rPr>
              <a:t>. </a:t>
            </a:r>
          </a:p>
          <a:p>
            <a:pPr eaLnBrk="1" hangingPunct="1">
              <a:spcBef>
                <a:spcPts val="300"/>
              </a:spcBef>
              <a:buClr>
                <a:srgbClr val="A04DA3"/>
              </a:buClr>
              <a:buFont typeface="Georgia" panose="02040502050405020303" pitchFamily="18" charset="0"/>
              <a:buChar char="•"/>
            </a:pPr>
            <a:endParaRPr lang="cs-CZ" altLang="en-US" sz="2800" dirty="0">
              <a:solidFill>
                <a:srgbClr val="000000"/>
              </a:solidFill>
              <a:latin typeface="Georgia" panose="02040502050405020303" pitchFamily="18" charset="0"/>
            </a:endParaRPr>
          </a:p>
          <a:p>
            <a:pPr lvl="1" eaLnBrk="1" hangingPunct="1">
              <a:spcBef>
                <a:spcPts val="300"/>
              </a:spcBef>
              <a:buClr>
                <a:srgbClr val="438086"/>
              </a:buClr>
              <a:buFont typeface="Georgia" panose="02040502050405020303" pitchFamily="18" charset="0"/>
              <a:buChar char="▫"/>
            </a:pPr>
            <a:r>
              <a:rPr lang="en-GB" altLang="en-US" sz="2600" dirty="0">
                <a:solidFill>
                  <a:srgbClr val="438086"/>
                </a:solidFill>
                <a:latin typeface="Georgia" panose="02040502050405020303" pitchFamily="18" charset="0"/>
              </a:rPr>
              <a:t>Able to respond to severe pain and </a:t>
            </a:r>
            <a:r>
              <a:rPr lang="cs-CZ" altLang="en-US" sz="2600" dirty="0" err="1">
                <a:solidFill>
                  <a:srgbClr val="438086"/>
                </a:solidFill>
                <a:latin typeface="Georgia" panose="02040502050405020303" pitchFamily="18" charset="0"/>
              </a:rPr>
              <a:t>paraesthesia</a:t>
            </a:r>
            <a:endParaRPr lang="cs-CZ" altLang="en-US" sz="2600" dirty="0">
              <a:solidFill>
                <a:srgbClr val="438086"/>
              </a:solidFill>
              <a:latin typeface="Georgia" panose="02040502050405020303" pitchFamily="18" charset="0"/>
            </a:endParaRPr>
          </a:p>
          <a:p>
            <a:pPr lvl="1" eaLnBrk="1" hangingPunct="1">
              <a:spcBef>
                <a:spcPts val="300"/>
              </a:spcBef>
              <a:buClr>
                <a:srgbClr val="438086"/>
              </a:buClr>
              <a:buFont typeface="Georgia" panose="02040502050405020303" pitchFamily="18" charset="0"/>
              <a:buChar char="▫"/>
            </a:pPr>
            <a:endParaRPr lang="cs-CZ" altLang="en-US" sz="2600" dirty="0">
              <a:solidFill>
                <a:srgbClr val="438086"/>
              </a:solidFill>
              <a:latin typeface="Georgia" panose="02040502050405020303" pitchFamily="18" charset="0"/>
            </a:endParaRPr>
          </a:p>
          <a:p>
            <a:pPr lvl="1" eaLnBrk="1" hangingPunct="1">
              <a:spcBef>
                <a:spcPts val="300"/>
              </a:spcBef>
              <a:buClr>
                <a:srgbClr val="438086"/>
              </a:buClr>
              <a:buFont typeface="Georgia" panose="02040502050405020303" pitchFamily="18" charset="0"/>
              <a:buChar char="▫"/>
            </a:pPr>
            <a:r>
              <a:rPr lang="en-GB" altLang="en-US" sz="2600" dirty="0">
                <a:solidFill>
                  <a:srgbClr val="438086"/>
                </a:solidFill>
                <a:latin typeface="Georgia" panose="02040502050405020303" pitchFamily="18" charset="0"/>
              </a:rPr>
              <a:t>Verbal contact – LA toxicity signs, side effects related to blocks </a:t>
            </a:r>
            <a:r>
              <a:rPr lang="cs-CZ" altLang="en-US" sz="2600" dirty="0">
                <a:solidFill>
                  <a:srgbClr val="438086"/>
                </a:solidFill>
                <a:latin typeface="Georgia" panose="02040502050405020303" pitchFamily="18" charset="0"/>
              </a:rPr>
              <a:t>/</a:t>
            </a:r>
            <a:r>
              <a:rPr lang="en-GB" altLang="en-US" sz="2600" dirty="0">
                <a:solidFill>
                  <a:srgbClr val="438086"/>
                </a:solidFill>
                <a:latin typeface="Georgia" panose="02040502050405020303" pitchFamily="18" charset="0"/>
              </a:rPr>
              <a:t> intrathecal injection </a:t>
            </a:r>
            <a:r>
              <a:rPr lang="cs-CZ" altLang="en-US" sz="2600" dirty="0">
                <a:solidFill>
                  <a:srgbClr val="438086"/>
                </a:solidFill>
                <a:latin typeface="Georgia" panose="02040502050405020303" pitchFamily="18"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7106">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3F648A07-916A-4631-9270-C7F10B5597B8}"/>
              </a:ext>
            </a:extLst>
          </p:cNvPr>
          <p:cNvSpPr txBox="1">
            <a:spLocks noChangeArrowheads="1"/>
          </p:cNvSpPr>
          <p:nvPr/>
        </p:nvSpPr>
        <p:spPr bwMode="auto">
          <a:xfrm>
            <a:off x="500063" y="2857500"/>
            <a:ext cx="82296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P</a:t>
            </a:r>
            <a:r>
              <a:rPr lang="cs-CZ" altLang="en-US" sz="2800">
                <a:solidFill>
                  <a:srgbClr val="000000"/>
                </a:solidFill>
                <a:latin typeface="Georgia" panose="02040502050405020303" pitchFamily="18" charset="0"/>
              </a:rPr>
              <a:t>aediatric population </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N</a:t>
            </a:r>
            <a:r>
              <a:rPr lang="cs-CZ" altLang="en-US" sz="2800">
                <a:solidFill>
                  <a:srgbClr val="000000"/>
                </a:solidFill>
                <a:latin typeface="Georgia" panose="02040502050405020303" pitchFamily="18" charset="0"/>
              </a:rPr>
              <a:t>on compliant adult population </a:t>
            </a:r>
          </a:p>
          <a:p>
            <a:pPr eaLnBrk="1" hangingPunct="1">
              <a:spcBef>
                <a:spcPts val="300"/>
              </a:spcBef>
              <a:buClr>
                <a:srgbClr val="A04DA3"/>
              </a:buClr>
              <a:buFont typeface="Georgia" panose="02040502050405020303" pitchFamily="18" charset="0"/>
              <a:buChar char="•"/>
            </a:pPr>
            <a:r>
              <a:rPr lang="en-GB" altLang="en-US" sz="2800">
                <a:solidFill>
                  <a:srgbClr val="000000"/>
                </a:solidFill>
                <a:latin typeface="Georgia" panose="02040502050405020303" pitchFamily="18" charset="0"/>
              </a:rPr>
              <a:t>Difficult position, </a:t>
            </a:r>
            <a:r>
              <a:rPr lang="cs-CZ" altLang="en-US" sz="2800">
                <a:solidFill>
                  <a:srgbClr val="000000"/>
                </a:solidFill>
                <a:latin typeface="Georgia" panose="02040502050405020303" pitchFamily="18" charset="0"/>
              </a:rPr>
              <a:t>e.g. placement of an epidural for a fractured pelvis </a:t>
            </a:r>
          </a:p>
          <a:p>
            <a:pPr eaLnBrk="1" hangingPunct="1">
              <a:spcBef>
                <a:spcPts val="300"/>
              </a:spcBef>
              <a:buClr>
                <a:srgbClr val="A04DA3"/>
              </a:buClr>
              <a:buFont typeface="Georgia" panose="02040502050405020303" pitchFamily="18" charset="0"/>
              <a:buChar char="•"/>
            </a:pPr>
            <a:r>
              <a:rPr lang="cs-CZ" altLang="en-US" sz="2800">
                <a:solidFill>
                  <a:srgbClr val="000000"/>
                </a:solidFill>
                <a:latin typeface="Georgia" panose="02040502050405020303" pitchFamily="18" charset="0"/>
              </a:rPr>
              <a:t>If the patient refuses to have the technique performed awake </a:t>
            </a:r>
          </a:p>
        </p:txBody>
      </p:sp>
      <p:sp>
        <p:nvSpPr>
          <p:cNvPr id="47107" name="Text Box 2">
            <a:extLst>
              <a:ext uri="{FF2B5EF4-FFF2-40B4-BE49-F238E27FC236}">
                <a16:creationId xmlns:a16="http://schemas.microsoft.com/office/drawing/2014/main" id="{3B5789E4-0261-4A79-9237-708B237EA3AC}"/>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a:solidFill>
                  <a:srgbClr val="424456"/>
                </a:solidFill>
                <a:latin typeface="Trebuchet MS" panose="020B0603020202020204" pitchFamily="34" charset="0"/>
              </a:rPr>
              <a:t>RA combined with GA</a:t>
            </a:r>
          </a:p>
        </p:txBody>
      </p:sp>
      <p:sp>
        <p:nvSpPr>
          <p:cNvPr id="47108" name="Text Box 3">
            <a:extLst>
              <a:ext uri="{FF2B5EF4-FFF2-40B4-BE49-F238E27FC236}">
                <a16:creationId xmlns:a16="http://schemas.microsoft.com/office/drawing/2014/main" id="{9DF5682B-CE78-4E11-A862-0D7D08CA28E3}"/>
              </a:ext>
            </a:extLst>
          </p:cNvPr>
          <p:cNvSpPr txBox="1">
            <a:spLocks noChangeArrowheads="1"/>
          </p:cNvSpPr>
          <p:nvPr/>
        </p:nvSpPr>
        <p:spPr bwMode="auto">
          <a:xfrm>
            <a:off x="1231900" y="1928813"/>
            <a:ext cx="2981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2800" b="1">
                <a:solidFill>
                  <a:srgbClr val="000000"/>
                </a:solidFill>
                <a:latin typeface="Georgia" panose="02040502050405020303" pitchFamily="18" charset="0"/>
              </a:rPr>
              <a:t>After induction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812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812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48129">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81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F5C94E65-0045-4DCF-AD32-596FFCAEF4C1}"/>
              </a:ext>
            </a:extLst>
          </p:cNvPr>
          <p:cNvSpPr txBox="1">
            <a:spLocks noChangeArrowheads="1"/>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Regional anaesthesia - </a:t>
            </a:r>
            <a:r>
              <a:rPr lang="cs-CZ" altLang="en-US" sz="4000">
                <a:solidFill>
                  <a:srgbClr val="424456"/>
                </a:solidFill>
                <a:latin typeface="Trebuchet MS" panose="020B0603020202020204" pitchFamily="34" charset="0"/>
              </a:rPr>
              <a:t>summary</a:t>
            </a:r>
          </a:p>
        </p:txBody>
      </p:sp>
      <p:sp>
        <p:nvSpPr>
          <p:cNvPr id="48131" name="Text Box 2">
            <a:extLst>
              <a:ext uri="{FF2B5EF4-FFF2-40B4-BE49-F238E27FC236}">
                <a16:creationId xmlns:a16="http://schemas.microsoft.com/office/drawing/2014/main" id="{D1C309E3-2F10-4854-85C9-657D0B3D15C4}"/>
              </a:ext>
            </a:extLst>
          </p:cNvPr>
          <p:cNvSpPr txBox="1">
            <a:spLocks noChangeArrowheads="1"/>
          </p:cNvSpPr>
          <p:nvPr/>
        </p:nvSpPr>
        <p:spPr bwMode="auto">
          <a:xfrm>
            <a:off x="457200" y="2249488"/>
            <a:ext cx="82296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300"/>
              </a:spcBef>
              <a:buClr>
                <a:srgbClr val="A04DA3"/>
              </a:buClr>
              <a:buFont typeface="Georgia" panose="02040502050405020303" pitchFamily="18" charset="0"/>
              <a:buChar char="•"/>
            </a:pPr>
            <a:r>
              <a:rPr lang="cs-CZ" altLang="en-US" sz="2400">
                <a:solidFill>
                  <a:srgbClr val="000000"/>
                </a:solidFill>
                <a:latin typeface="Georgia" panose="02040502050405020303" pitchFamily="18" charset="0"/>
              </a:rPr>
              <a:t>RA can be used alone or in combination with general anaesthesia</a:t>
            </a:r>
          </a:p>
          <a:p>
            <a:pPr eaLnBrk="1" hangingPunct="1">
              <a:lnSpc>
                <a:spcPct val="90000"/>
              </a:lnSpc>
              <a:spcBef>
                <a:spcPts val="300"/>
              </a:spcBef>
              <a:buClr>
                <a:srgbClr val="A04DA3"/>
              </a:buClr>
              <a:buFont typeface="Georgia" panose="02040502050405020303" pitchFamily="18" charset="0"/>
              <a:buChar char="•"/>
            </a:pPr>
            <a:r>
              <a:rPr lang="cs-CZ" altLang="en-US" sz="2400">
                <a:solidFill>
                  <a:srgbClr val="000000"/>
                </a:solidFill>
                <a:latin typeface="Georgia" panose="02040502050405020303" pitchFamily="18" charset="0"/>
              </a:rPr>
              <a:t>RA can improve patient safety and satisfaction or surgical outcome</a:t>
            </a:r>
          </a:p>
          <a:p>
            <a:pPr eaLnBrk="1" hangingPunct="1">
              <a:lnSpc>
                <a:spcPct val="90000"/>
              </a:lnSpc>
              <a:spcBef>
                <a:spcPts val="300"/>
              </a:spcBef>
              <a:buClr>
                <a:srgbClr val="A04DA3"/>
              </a:buClr>
              <a:buFont typeface="Georgia" panose="02040502050405020303" pitchFamily="18" charset="0"/>
              <a:buChar char="•"/>
            </a:pPr>
            <a:r>
              <a:rPr lang="cs-CZ" altLang="en-US" sz="2400">
                <a:solidFill>
                  <a:srgbClr val="000000"/>
                </a:solidFill>
                <a:latin typeface="Georgia" panose="02040502050405020303" pitchFamily="18" charset="0"/>
              </a:rPr>
              <a:t>RA is a serious and potentially dangerous procedure</a:t>
            </a:r>
          </a:p>
          <a:p>
            <a:pPr eaLnBrk="1" hangingPunct="1">
              <a:lnSpc>
                <a:spcPct val="90000"/>
              </a:lnSpc>
              <a:spcBef>
                <a:spcPts val="300"/>
              </a:spcBef>
              <a:buClr>
                <a:srgbClr val="A04DA3"/>
              </a:buClr>
              <a:buFont typeface="Georgia" panose="02040502050405020303" pitchFamily="18" charset="0"/>
              <a:buChar char="•"/>
            </a:pPr>
            <a:r>
              <a:rPr lang="cs-CZ" altLang="en-US" sz="2400">
                <a:solidFill>
                  <a:srgbClr val="000000"/>
                </a:solidFill>
                <a:latin typeface="Georgia" panose="02040502050405020303" pitchFamily="18" charset="0"/>
              </a:rPr>
              <a:t>All the appropriate consent, monitoring and safeguards need to be in place before block performance</a:t>
            </a:r>
          </a:p>
          <a:p>
            <a:pPr eaLnBrk="1" hangingPunct="1">
              <a:lnSpc>
                <a:spcPct val="90000"/>
              </a:lnSpc>
              <a:spcBef>
                <a:spcPts val="300"/>
              </a:spcBef>
              <a:buClr>
                <a:srgbClr val="A04DA3"/>
              </a:buClr>
              <a:buFont typeface="Georgia" panose="02040502050405020303" pitchFamily="18" charset="0"/>
              <a:buChar char="•"/>
            </a:pPr>
            <a:r>
              <a:rPr lang="cs-CZ" altLang="en-US" sz="2400">
                <a:solidFill>
                  <a:srgbClr val="000000"/>
                </a:solidFill>
                <a:latin typeface="Georgia" panose="02040502050405020303" pitchFamily="18" charset="0"/>
              </a:rPr>
              <a:t>The subset of neuraxial blocks are very common and have clear contraindications and complications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
            <a:extLst>
              <a:ext uri="{FF2B5EF4-FFF2-40B4-BE49-F238E27FC236}">
                <a16:creationId xmlns:a16="http://schemas.microsoft.com/office/drawing/2014/main" id="{A1144F1C-D28C-48A8-9FF9-C1D50086CC3A}"/>
              </a:ext>
            </a:extLst>
          </p:cNvPr>
          <p:cNvGrpSpPr>
            <a:grpSpLocks/>
          </p:cNvGrpSpPr>
          <p:nvPr/>
        </p:nvGrpSpPr>
        <p:grpSpPr bwMode="auto">
          <a:xfrm>
            <a:off x="3500438" y="3340100"/>
            <a:ext cx="2141537" cy="2141538"/>
            <a:chOff x="2205" y="2104"/>
            <a:chExt cx="1349" cy="1349"/>
          </a:xfrm>
        </p:grpSpPr>
        <p:pic>
          <p:nvPicPr>
            <p:cNvPr id="49155" name="Picture 2">
              <a:extLst>
                <a:ext uri="{FF2B5EF4-FFF2-40B4-BE49-F238E27FC236}">
                  <a16:creationId xmlns:a16="http://schemas.microsoft.com/office/drawing/2014/main" id="{F34750FE-BAC7-4B5B-8A4E-5366B44D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 y="2104"/>
              <a:ext cx="1349"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6" name="Text Box 3">
              <a:extLst>
                <a:ext uri="{FF2B5EF4-FFF2-40B4-BE49-F238E27FC236}">
                  <a16:creationId xmlns:a16="http://schemas.microsoft.com/office/drawing/2014/main" id="{03FDFFD3-C4AD-479B-9C2C-A12A6F03536D}"/>
                </a:ext>
              </a:extLst>
            </p:cNvPr>
            <p:cNvSpPr txBox="1">
              <a:spLocks noChangeArrowheads="1"/>
            </p:cNvSpPr>
            <p:nvPr/>
          </p:nvSpPr>
          <p:spPr bwMode="auto">
            <a:xfrm>
              <a:off x="2205" y="2104"/>
              <a:ext cx="1349"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1EA492ED-462E-4C1D-9C42-E24EA14D98B2}"/>
              </a:ext>
            </a:extLst>
          </p:cNvPr>
          <p:cNvSpPr txBox="1">
            <a:spLocks noChangeArrowheads="1"/>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	</a:t>
            </a:r>
            <a:r>
              <a:rPr lang="en-GB" altLang="en-US" sz="4800">
                <a:solidFill>
                  <a:srgbClr val="424456"/>
                </a:solidFill>
                <a:latin typeface="Trebuchet MS" panose="020B0603020202020204" pitchFamily="34" charset="0"/>
              </a:rPr>
              <a:t>Questions ?</a:t>
            </a:r>
          </a:p>
        </p:txBody>
      </p:sp>
      <p:pic>
        <p:nvPicPr>
          <p:cNvPr id="50179" name="Picture 2">
            <a:extLst>
              <a:ext uri="{FF2B5EF4-FFF2-40B4-BE49-F238E27FC236}">
                <a16:creationId xmlns:a16="http://schemas.microsoft.com/office/drawing/2014/main" id="{98314AA7-AFF3-4DC0-9205-B718B95C0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844675"/>
            <a:ext cx="3119437"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805CE703-58C7-4A32-AF6B-C866F5E14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0950"/>
            <a:ext cx="4572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Text Box 2">
            <a:extLst>
              <a:ext uri="{FF2B5EF4-FFF2-40B4-BE49-F238E27FC236}">
                <a16:creationId xmlns:a16="http://schemas.microsoft.com/office/drawing/2014/main" id="{2F6A3FF2-272D-4943-801C-1B4198237837}"/>
              </a:ext>
            </a:extLst>
          </p:cNvPr>
          <p:cNvSpPr txBox="1">
            <a:spLocks noChangeArrowheads="1"/>
          </p:cNvSpPr>
          <p:nvPr/>
        </p:nvSpPr>
        <p:spPr bwMode="auto">
          <a:xfrm>
            <a:off x="285750" y="8572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4000" dirty="0" err="1">
                <a:solidFill>
                  <a:srgbClr val="424456"/>
                </a:solidFill>
                <a:latin typeface="Trebuchet MS" panose="020B0603020202020204" pitchFamily="34" charset="0"/>
              </a:rPr>
              <a:t>Local</a:t>
            </a:r>
            <a:r>
              <a:rPr lang="cs-CZ" altLang="en-US" sz="4000" dirty="0">
                <a:solidFill>
                  <a:srgbClr val="424456"/>
                </a:solidFill>
                <a:latin typeface="Trebuchet MS" panose="020B0603020202020204" pitchFamily="34" charset="0"/>
              </a:rPr>
              <a:t> </a:t>
            </a:r>
            <a:r>
              <a:rPr lang="cs-CZ" altLang="en-US" sz="4000" dirty="0" err="1">
                <a:solidFill>
                  <a:srgbClr val="424456"/>
                </a:solidFill>
                <a:latin typeface="Trebuchet MS" panose="020B0603020202020204" pitchFamily="34" charset="0"/>
              </a:rPr>
              <a:t>anaesthetics</a:t>
            </a:r>
            <a:endParaRPr lang="cs-CZ" altLang="en-US" sz="4000" dirty="0">
              <a:solidFill>
                <a:srgbClr val="424456"/>
              </a:solidFill>
              <a:latin typeface="Trebuchet MS" panose="020B0603020202020204" pitchFamily="34" charset="0"/>
            </a:endParaRPr>
          </a:p>
        </p:txBody>
      </p:sp>
      <p:sp>
        <p:nvSpPr>
          <p:cNvPr id="11268" name="Text Box 3">
            <a:extLst>
              <a:ext uri="{FF2B5EF4-FFF2-40B4-BE49-F238E27FC236}">
                <a16:creationId xmlns:a16="http://schemas.microsoft.com/office/drawing/2014/main" id="{D11DDA48-894A-4E37-8D55-1D8851244BA9}"/>
              </a:ext>
            </a:extLst>
          </p:cNvPr>
          <p:cNvSpPr txBox="1">
            <a:spLocks noChangeArrowheads="1"/>
          </p:cNvSpPr>
          <p:nvPr/>
        </p:nvSpPr>
        <p:spPr bwMode="auto">
          <a:xfrm>
            <a:off x="395288" y="2249488"/>
            <a:ext cx="8291512"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Block</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transmission</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of</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action</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potentials</a:t>
            </a:r>
            <a:r>
              <a:rPr lang="cs-CZ" altLang="en-US" sz="2400" dirty="0">
                <a:solidFill>
                  <a:srgbClr val="000000"/>
                </a:solidFill>
                <a:latin typeface="Georgia" panose="02040502050405020303" pitchFamily="18" charset="0"/>
              </a:rPr>
              <a:t> in nerve </a:t>
            </a:r>
            <a:r>
              <a:rPr lang="cs-CZ" altLang="en-US" sz="2400" dirty="0" err="1">
                <a:solidFill>
                  <a:srgbClr val="000000"/>
                </a:solidFill>
                <a:latin typeface="Georgia" panose="02040502050405020303" pitchFamily="18" charset="0"/>
              </a:rPr>
              <a:t>fibers</a:t>
            </a:r>
            <a:endParaRPr lang="cs-CZ"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400" dirty="0">
                <a:solidFill>
                  <a:srgbClr val="000000"/>
                </a:solidFill>
                <a:latin typeface="Georgia" panose="02040502050405020303" pitchFamily="18" charset="0"/>
              </a:rPr>
              <a:t>LA </a:t>
            </a:r>
            <a:r>
              <a:rPr lang="cs-CZ" altLang="en-US" sz="2400" dirty="0" err="1">
                <a:solidFill>
                  <a:srgbClr val="000000"/>
                </a:solidFill>
                <a:latin typeface="Georgia" panose="02040502050405020303" pitchFamily="18" charset="0"/>
              </a:rPr>
              <a:t>blocks</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somatic</a:t>
            </a:r>
            <a:r>
              <a:rPr lang="cs-CZ" altLang="en-US" sz="2400" dirty="0">
                <a:solidFill>
                  <a:srgbClr val="000000"/>
                </a:solidFill>
                <a:latin typeface="Georgia" panose="02040502050405020303" pitchFamily="18" charset="0"/>
              </a:rPr>
              <a:t> sensory, </a:t>
            </a:r>
            <a:r>
              <a:rPr lang="cs-CZ" altLang="en-US" sz="2400" dirty="0" err="1">
                <a:solidFill>
                  <a:srgbClr val="000000"/>
                </a:solidFill>
                <a:latin typeface="Georgia" panose="02040502050405020303" pitchFamily="18" charset="0"/>
              </a:rPr>
              <a:t>autonomic</a:t>
            </a:r>
            <a:r>
              <a:rPr lang="cs-CZ" altLang="en-US" sz="2400" dirty="0">
                <a:solidFill>
                  <a:srgbClr val="000000"/>
                </a:solidFill>
                <a:latin typeface="Georgia" panose="02040502050405020303" pitchFamily="18" charset="0"/>
              </a:rPr>
              <a:t> and motor nerve </a:t>
            </a:r>
            <a:r>
              <a:rPr lang="cs-CZ" altLang="en-US" sz="2400" dirty="0" err="1">
                <a:solidFill>
                  <a:srgbClr val="000000"/>
                </a:solidFill>
                <a:latin typeface="Georgia" panose="02040502050405020303" pitchFamily="18" charset="0"/>
              </a:rPr>
              <a:t>conduction</a:t>
            </a:r>
            <a:endParaRPr lang="cs-CZ"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endParaRPr lang="cs-CZ" altLang="en-US" sz="2400" dirty="0">
              <a:solidFill>
                <a:srgbClr val="000000"/>
              </a:solidFill>
              <a:latin typeface="Georgia" panose="02040502050405020303" pitchFamily="18" charset="0"/>
            </a:endParaRPr>
          </a:p>
          <a:p>
            <a:pPr eaLnBrk="1" hangingPunct="1">
              <a:spcBef>
                <a:spcPts val="300"/>
              </a:spcBef>
              <a:buClr>
                <a:srgbClr val="A04DA3"/>
              </a:buClr>
              <a:buFont typeface="Georgia" panose="02040502050405020303" pitchFamily="18" charset="0"/>
              <a:buChar char="•"/>
            </a:pPr>
            <a:r>
              <a:rPr lang="cs-CZ" altLang="en-US" sz="2400" dirty="0" err="1">
                <a:solidFill>
                  <a:srgbClr val="000000"/>
                </a:solidFill>
                <a:latin typeface="Georgia" panose="02040502050405020303" pitchFamily="18" charset="0"/>
              </a:rPr>
              <a:t>Weak</a:t>
            </a:r>
            <a:r>
              <a:rPr lang="cs-CZ" altLang="en-US" sz="2400" dirty="0">
                <a:solidFill>
                  <a:srgbClr val="000000"/>
                </a:solidFill>
                <a:latin typeface="Georgia" panose="02040502050405020303" pitchFamily="18" charset="0"/>
              </a:rPr>
              <a:t> </a:t>
            </a:r>
            <a:r>
              <a:rPr lang="cs-CZ" altLang="en-US" sz="2400" dirty="0" err="1">
                <a:solidFill>
                  <a:srgbClr val="000000"/>
                </a:solidFill>
                <a:latin typeface="Georgia" panose="02040502050405020303" pitchFamily="18" charset="0"/>
              </a:rPr>
              <a:t>bases</a:t>
            </a:r>
            <a:endParaRPr lang="cs-CZ" altLang="en-US" sz="2400" dirty="0">
              <a:solidFill>
                <a:srgbClr val="000000"/>
              </a:solidFill>
              <a:latin typeface="Georgia" panose="0204050205040502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A215730D-1B75-415B-98B7-E2C77D0F4B95}"/>
              </a:ext>
            </a:extLst>
          </p:cNvPr>
          <p:cNvSpPr>
            <a:spLocks noGrp="1" noChangeArrowheads="1"/>
          </p:cNvSpPr>
          <p:nvPr>
            <p:ph type="body" idx="4294967295"/>
          </p:nvPr>
        </p:nvSpPr>
        <p:spPr>
          <a:xfrm>
            <a:off x="468313" y="2492375"/>
            <a:ext cx="8229600" cy="3528913"/>
          </a:xfrm>
        </p:spPr>
        <p:txBody>
          <a:bodyPr>
            <a:noAutofit/>
          </a:bodyPr>
          <a:lstStyle/>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Somato</a:t>
            </a:r>
            <a:r>
              <a:rPr lang="cs-CZ" altLang="en-US" sz="2400" dirty="0"/>
              <a:t>-sensory </a:t>
            </a:r>
            <a:r>
              <a:rPr lang="cs-CZ" altLang="en-US" sz="2400" dirty="0" err="1"/>
              <a:t>nerves</a:t>
            </a:r>
            <a:r>
              <a:rPr lang="cs-CZ" altLang="en-US" sz="2400" dirty="0"/>
              <a:t> - </a:t>
            </a:r>
            <a:r>
              <a:rPr lang="cs-CZ" altLang="en-US" sz="2400" dirty="0" err="1"/>
              <a:t>loss</a:t>
            </a:r>
            <a:r>
              <a:rPr lang="cs-CZ" altLang="en-US" sz="2400" dirty="0"/>
              <a:t> </a:t>
            </a:r>
            <a:r>
              <a:rPr lang="cs-CZ" altLang="en-US" sz="2400" dirty="0" err="1"/>
              <a:t>of</a:t>
            </a:r>
            <a:r>
              <a:rPr lang="cs-CZ" altLang="en-US" sz="2400" dirty="0"/>
              <a:t> </a:t>
            </a:r>
            <a:r>
              <a:rPr lang="cs-CZ" altLang="en-US" sz="2400" dirty="0" err="1"/>
              <a:t>cutaneous</a:t>
            </a:r>
            <a:r>
              <a:rPr lang="cs-CZ" altLang="en-US" sz="2400" dirty="0"/>
              <a:t> </a:t>
            </a:r>
            <a:r>
              <a:rPr lang="cs-CZ" altLang="en-US" sz="2400" dirty="0" err="1"/>
              <a:t>sensation</a:t>
            </a:r>
            <a:r>
              <a:rPr lang="cs-CZ" altLang="en-US" sz="2400" dirty="0"/>
              <a:t> (</a:t>
            </a:r>
            <a:r>
              <a:rPr lang="cs-CZ" altLang="en-US" sz="2400" dirty="0" err="1"/>
              <a:t>numbness</a:t>
            </a:r>
            <a:r>
              <a:rPr lang="cs-CZ" altLang="en-US" sz="2400" dirty="0"/>
              <a:t>), </a:t>
            </a:r>
            <a:r>
              <a:rPr lang="cs-CZ" altLang="en-US" sz="2400" dirty="0" err="1"/>
              <a:t>proprioception</a:t>
            </a:r>
            <a:r>
              <a:rPr lang="cs-CZ" altLang="en-US" sz="2400" dirty="0"/>
              <a:t> </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Motor nerve  - </a:t>
            </a:r>
            <a:r>
              <a:rPr lang="cs-CZ" altLang="en-US" sz="2400" dirty="0" err="1"/>
              <a:t>loss</a:t>
            </a:r>
            <a:r>
              <a:rPr lang="cs-CZ" altLang="en-US" sz="2400" dirty="0"/>
              <a:t> </a:t>
            </a:r>
            <a:r>
              <a:rPr lang="cs-CZ" altLang="en-US" sz="2400" dirty="0" err="1"/>
              <a:t>of</a:t>
            </a:r>
            <a:r>
              <a:rPr lang="cs-CZ" altLang="en-US" sz="2400" dirty="0"/>
              <a:t> </a:t>
            </a:r>
            <a:r>
              <a:rPr lang="cs-CZ" altLang="en-US" sz="2400" dirty="0" err="1"/>
              <a:t>movement</a:t>
            </a:r>
            <a:r>
              <a:rPr lang="cs-CZ" altLang="en-US" sz="2400" dirty="0"/>
              <a:t> </a:t>
            </a:r>
          </a:p>
          <a:p>
            <a:pPr marL="655638" lvl="1" indent="-244475">
              <a:buClr>
                <a:srgbClr val="438086"/>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a:t>
            </a:r>
            <a:r>
              <a:rPr lang="cs-CZ" altLang="en-US" sz="2400" dirty="0" err="1"/>
              <a:t>if</a:t>
            </a:r>
            <a:r>
              <a:rPr lang="cs-CZ" altLang="en-US" sz="2400" dirty="0"/>
              <a:t> </a:t>
            </a:r>
            <a:r>
              <a:rPr lang="cs-CZ" altLang="en-US" sz="2400" dirty="0" err="1"/>
              <a:t>it</a:t>
            </a:r>
            <a:r>
              <a:rPr lang="cs-CZ" altLang="en-US" sz="2400" dirty="0"/>
              <a:t> </a:t>
            </a:r>
            <a:r>
              <a:rPr lang="cs-CZ" altLang="en-US" sz="2400" dirty="0" err="1"/>
              <a:t>is</a:t>
            </a:r>
            <a:r>
              <a:rPr lang="cs-CZ" altLang="en-US" sz="2400" dirty="0"/>
              <a:t> a motor nerve) in </a:t>
            </a:r>
            <a:r>
              <a:rPr lang="cs-CZ" altLang="en-US" sz="2400" dirty="0" err="1"/>
              <a:t>the</a:t>
            </a:r>
            <a:r>
              <a:rPr lang="cs-CZ" altLang="en-US" sz="2400" dirty="0"/>
              <a:t> </a:t>
            </a:r>
            <a:r>
              <a:rPr lang="cs-CZ" altLang="en-US" sz="2400" dirty="0" err="1"/>
              <a:t>distribution</a:t>
            </a:r>
            <a:r>
              <a:rPr lang="cs-CZ" altLang="en-US" sz="2400" dirty="0"/>
              <a:t> </a:t>
            </a:r>
            <a:r>
              <a:rPr lang="cs-CZ" altLang="en-US" sz="2400" dirty="0" err="1"/>
              <a:t>of</a:t>
            </a:r>
            <a:r>
              <a:rPr lang="cs-CZ" altLang="en-US" sz="2400" dirty="0"/>
              <a:t> </a:t>
            </a:r>
            <a:r>
              <a:rPr lang="cs-CZ" altLang="en-US" sz="2400" dirty="0" err="1"/>
              <a:t>the</a:t>
            </a:r>
            <a:r>
              <a:rPr lang="cs-CZ" altLang="en-US" sz="2400" dirty="0"/>
              <a:t> </a:t>
            </a:r>
            <a:r>
              <a:rPr lang="cs-CZ" altLang="en-US" sz="2400" dirty="0" err="1"/>
              <a:t>peripheral</a:t>
            </a:r>
            <a:r>
              <a:rPr lang="cs-CZ" altLang="en-US" sz="2400" dirty="0"/>
              <a:t> nerve</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Autonomic</a:t>
            </a:r>
            <a:r>
              <a:rPr lang="cs-CZ" altLang="en-US" sz="2400" dirty="0"/>
              <a:t> </a:t>
            </a:r>
            <a:r>
              <a:rPr lang="cs-CZ" altLang="en-US" sz="2400" dirty="0" err="1"/>
              <a:t>nerves</a:t>
            </a:r>
            <a:r>
              <a:rPr lang="cs-CZ" altLang="en-US" sz="2400" dirty="0"/>
              <a:t> - </a:t>
            </a:r>
            <a:r>
              <a:rPr lang="cs-CZ" altLang="en-US" sz="2400" dirty="0" err="1"/>
              <a:t>vasodilation</a:t>
            </a:r>
            <a:r>
              <a:rPr lang="cs-CZ" altLang="en-US" sz="2400" dirty="0"/>
              <a:t> and </a:t>
            </a:r>
            <a:r>
              <a:rPr lang="cs-CZ" altLang="en-US" sz="2400" dirty="0" err="1"/>
              <a:t>warmth</a:t>
            </a:r>
            <a:r>
              <a:rPr lang="cs-CZ" altLang="en-US" sz="2400" dirty="0"/>
              <a:t> </a:t>
            </a:r>
          </a:p>
        </p:txBody>
      </p:sp>
      <p:sp>
        <p:nvSpPr>
          <p:cNvPr id="12291" name="AutoShape 2">
            <a:extLst>
              <a:ext uri="{FF2B5EF4-FFF2-40B4-BE49-F238E27FC236}">
                <a16:creationId xmlns:a16="http://schemas.microsoft.com/office/drawing/2014/main" id="{0FC7A62F-8D8B-435C-BA36-CA18EC6860FE}"/>
              </a:ext>
            </a:extLst>
          </p:cNvPr>
          <p:cNvSpPr>
            <a:spLocks noChangeArrowheads="1"/>
          </p:cNvSpPr>
          <p:nvPr/>
        </p:nvSpPr>
        <p:spPr bwMode="auto">
          <a:xfrm>
            <a:off x="539750" y="1125538"/>
            <a:ext cx="1042988" cy="1042987"/>
          </a:xfrm>
          <a:prstGeom prst="actionButtonHelp">
            <a:avLst/>
          </a:prstGeom>
          <a:solidFill>
            <a:srgbClr val="53548A"/>
          </a:solidFill>
          <a:ln w="19080" cap="sq">
            <a:solidFill>
              <a:srgbClr val="3B3B64"/>
            </a:solidFill>
            <a:miter lim="800000"/>
            <a:headEnd/>
            <a:tailEnd/>
          </a:ln>
        </p:spPr>
        <p:txBody>
          <a:bodyPr wrap="none" anchor="ctr"/>
          <a:lstStyle/>
          <a:p>
            <a:endParaRPr lang="cs-CZ" altLang="en-US"/>
          </a:p>
        </p:txBody>
      </p:sp>
      <p:sp>
        <p:nvSpPr>
          <p:cNvPr id="12292" name="Text Box 3">
            <a:extLst>
              <a:ext uri="{FF2B5EF4-FFF2-40B4-BE49-F238E27FC236}">
                <a16:creationId xmlns:a16="http://schemas.microsoft.com/office/drawing/2014/main" id="{A5DB1DAB-DBA5-4F27-AE7E-74435527283E}"/>
              </a:ext>
            </a:extLst>
          </p:cNvPr>
          <p:cNvSpPr txBox="1">
            <a:spLocks noChangeArrowheads="1"/>
          </p:cNvSpPr>
          <p:nvPr/>
        </p:nvSpPr>
        <p:spPr bwMode="auto">
          <a:xfrm>
            <a:off x="2195736" y="1415108"/>
            <a:ext cx="664832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cs-CZ" altLang="en-US" sz="2400" i="1" dirty="0" err="1">
                <a:solidFill>
                  <a:srgbClr val="000000"/>
                </a:solidFill>
                <a:latin typeface="Georgia" panose="02040502050405020303" pitchFamily="18" charset="0"/>
              </a:rPr>
              <a:t>What</a:t>
            </a:r>
            <a:r>
              <a:rPr lang="cs-CZ" altLang="en-US" sz="2400" i="1" dirty="0">
                <a:solidFill>
                  <a:srgbClr val="000000"/>
                </a:solidFill>
                <a:latin typeface="Georgia" panose="02040502050405020303" pitchFamily="18" charset="0"/>
              </a:rPr>
              <a:t> </a:t>
            </a:r>
            <a:r>
              <a:rPr lang="cs-CZ" altLang="en-US" sz="2400" i="1" dirty="0" err="1">
                <a:solidFill>
                  <a:srgbClr val="000000"/>
                </a:solidFill>
                <a:latin typeface="Georgia" panose="02040502050405020303" pitchFamily="18" charset="0"/>
              </a:rPr>
              <a:t>does</a:t>
            </a:r>
            <a:r>
              <a:rPr lang="cs-CZ" altLang="en-US" sz="2400" i="1" dirty="0">
                <a:solidFill>
                  <a:srgbClr val="000000"/>
                </a:solidFill>
                <a:latin typeface="Georgia" panose="02040502050405020303" pitchFamily="18" charset="0"/>
              </a:rPr>
              <a:t> </a:t>
            </a:r>
            <a:r>
              <a:rPr lang="cs-CZ" altLang="en-US" sz="2400" i="1" dirty="0" err="1">
                <a:solidFill>
                  <a:srgbClr val="000000"/>
                </a:solidFill>
                <a:latin typeface="Georgia" panose="02040502050405020303" pitchFamily="18" charset="0"/>
              </a:rPr>
              <a:t>the</a:t>
            </a:r>
            <a:r>
              <a:rPr lang="cs-CZ" altLang="en-US" sz="2400" i="1" dirty="0">
                <a:solidFill>
                  <a:srgbClr val="000000"/>
                </a:solidFill>
                <a:latin typeface="Georgia" panose="02040502050405020303" pitchFamily="18" charset="0"/>
              </a:rPr>
              <a:t> </a:t>
            </a:r>
            <a:r>
              <a:rPr lang="cs-CZ" altLang="en-US" sz="2400" i="1" dirty="0" err="1">
                <a:solidFill>
                  <a:srgbClr val="000000"/>
                </a:solidFill>
                <a:latin typeface="Georgia" panose="02040502050405020303" pitchFamily="18" charset="0"/>
              </a:rPr>
              <a:t>block</a:t>
            </a:r>
            <a:r>
              <a:rPr lang="cs-CZ" altLang="en-US" sz="2400" i="1" dirty="0">
                <a:solidFill>
                  <a:srgbClr val="000000"/>
                </a:solidFill>
                <a:latin typeface="Georgia" panose="02040502050405020303" pitchFamily="18" charset="0"/>
              </a:rPr>
              <a:t> </a:t>
            </a:r>
            <a:r>
              <a:rPr lang="cs-CZ" altLang="en-US" sz="2400" i="1" dirty="0" err="1">
                <a:solidFill>
                  <a:srgbClr val="000000"/>
                </a:solidFill>
                <a:latin typeface="Georgia" panose="02040502050405020303" pitchFamily="18" charset="0"/>
              </a:rPr>
              <a:t>of</a:t>
            </a:r>
            <a:r>
              <a:rPr lang="cs-CZ" altLang="en-US" sz="2400" i="1" dirty="0">
                <a:solidFill>
                  <a:srgbClr val="000000"/>
                </a:solidFill>
                <a:latin typeface="Georgia" panose="02040502050405020303" pitchFamily="18" charset="0"/>
              </a:rPr>
              <a:t> </a:t>
            </a:r>
            <a:r>
              <a:rPr lang="cs-CZ" altLang="en-US" sz="2400" i="1" dirty="0" err="1">
                <a:solidFill>
                  <a:srgbClr val="000000"/>
                </a:solidFill>
                <a:latin typeface="Georgia" panose="02040502050405020303" pitchFamily="18" charset="0"/>
              </a:rPr>
              <a:t>nerves</a:t>
            </a:r>
            <a:r>
              <a:rPr lang="cs-CZ" altLang="en-US" sz="2400" i="1" dirty="0">
                <a:solidFill>
                  <a:srgbClr val="000000"/>
                </a:solidFill>
                <a:latin typeface="Georgia" panose="02040502050405020303" pitchFamily="18" charset="0"/>
              </a:rPr>
              <a:t> lead 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13">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3313">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313">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33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8AA45C52-D963-462A-9324-CF46C7F95051}"/>
              </a:ext>
            </a:extLst>
          </p:cNvPr>
          <p:cNvSpPr>
            <a:spLocks noGrp="1" noChangeArrowheads="1"/>
          </p:cNvSpPr>
          <p:nvPr>
            <p:ph type="title" idx="4294967295"/>
          </p:nvPr>
        </p:nvSpPr>
        <p:spPr>
          <a:xfrm>
            <a:off x="457200" y="1141413"/>
            <a:ext cx="8229600" cy="1160462"/>
          </a:xfrm>
        </p:spPr>
        <p:txBody>
          <a:bodyPr/>
          <a:lstStyle/>
          <a:p>
            <a:r>
              <a:rPr lang="cs-CZ" altLang="en-US" dirty="0" err="1"/>
              <a:t>Regional</a:t>
            </a:r>
            <a:r>
              <a:rPr lang="cs-CZ" altLang="en-US" dirty="0"/>
              <a:t> </a:t>
            </a:r>
            <a:r>
              <a:rPr lang="cs-CZ" altLang="en-US" dirty="0" err="1"/>
              <a:t>anesthesia</a:t>
            </a:r>
            <a:endParaRPr lang="cs-CZ" altLang="en-US" dirty="0"/>
          </a:p>
        </p:txBody>
      </p:sp>
      <p:sp>
        <p:nvSpPr>
          <p:cNvPr id="13315" name="Rectangle 2">
            <a:extLst>
              <a:ext uri="{FF2B5EF4-FFF2-40B4-BE49-F238E27FC236}">
                <a16:creationId xmlns:a16="http://schemas.microsoft.com/office/drawing/2014/main" id="{3C799CFB-7EEC-4F71-9677-8E55DA96A8CA}"/>
              </a:ext>
            </a:extLst>
          </p:cNvPr>
          <p:cNvSpPr>
            <a:spLocks noGrp="1" noChangeArrowheads="1"/>
          </p:cNvSpPr>
          <p:nvPr>
            <p:ph type="body" idx="4294967295"/>
          </p:nvPr>
        </p:nvSpPr>
        <p:spPr>
          <a:xfrm>
            <a:off x="457200" y="2249488"/>
            <a:ext cx="8229600" cy="4324350"/>
          </a:xfrm>
        </p:spPr>
        <p:txBody>
          <a:bodyPr/>
          <a:lstStyle/>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Surgery</a:t>
            </a:r>
            <a:r>
              <a:rPr lang="cs-CZ" altLang="en-US" sz="2400" dirty="0"/>
              <a:t> </a:t>
            </a:r>
            <a:r>
              <a:rPr lang="cs-CZ" altLang="en-US" sz="2400" dirty="0" err="1"/>
              <a:t>can</a:t>
            </a:r>
            <a:r>
              <a:rPr lang="cs-CZ" altLang="en-US" sz="2400" dirty="0"/>
              <a:t> </a:t>
            </a:r>
            <a:r>
              <a:rPr lang="cs-CZ" altLang="en-US" sz="2400" dirty="0" err="1"/>
              <a:t>proceed</a:t>
            </a:r>
            <a:r>
              <a:rPr lang="cs-CZ" altLang="en-US" sz="2400" dirty="0"/>
              <a:t> </a:t>
            </a:r>
            <a:r>
              <a:rPr lang="cs-CZ" altLang="en-US" sz="2400" dirty="0" err="1"/>
              <a:t>without</a:t>
            </a:r>
            <a:r>
              <a:rPr lang="cs-CZ" altLang="en-US" sz="2400" dirty="0"/>
              <a:t> </a:t>
            </a:r>
            <a:r>
              <a:rPr lang="cs-CZ" altLang="en-US" sz="2400" dirty="0" err="1"/>
              <a:t>pain</a:t>
            </a:r>
            <a:r>
              <a:rPr lang="cs-CZ" altLang="en-US" sz="2400" dirty="0"/>
              <a:t> </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Postoperative</a:t>
            </a:r>
            <a:r>
              <a:rPr lang="cs-CZ" altLang="en-US" sz="2400" dirty="0"/>
              <a:t> </a:t>
            </a:r>
            <a:r>
              <a:rPr lang="cs-CZ" altLang="en-US" sz="2400" dirty="0" err="1"/>
              <a:t>analgesia</a:t>
            </a:r>
            <a:r>
              <a:rPr lang="cs-CZ" altLang="en-US" sz="2400" dirty="0"/>
              <a:t> </a:t>
            </a:r>
            <a:r>
              <a:rPr lang="cs-CZ" altLang="en-US" sz="2400" dirty="0" err="1"/>
              <a:t>dependent</a:t>
            </a:r>
            <a:r>
              <a:rPr lang="cs-CZ" altLang="en-US" sz="2400" dirty="0"/>
              <a:t> on </a:t>
            </a:r>
            <a:r>
              <a:rPr lang="cs-CZ" altLang="en-US" sz="2400" dirty="0" err="1"/>
              <a:t>the</a:t>
            </a:r>
            <a:r>
              <a:rPr lang="cs-CZ" altLang="en-US" sz="2400" dirty="0"/>
              <a:t> </a:t>
            </a:r>
            <a:r>
              <a:rPr lang="cs-CZ" altLang="en-US" sz="2400" dirty="0" err="1"/>
              <a:t>choice</a:t>
            </a:r>
            <a:r>
              <a:rPr lang="cs-CZ" altLang="en-US" sz="2400" dirty="0"/>
              <a:t> </a:t>
            </a:r>
            <a:r>
              <a:rPr lang="cs-CZ" altLang="en-US" sz="2400" dirty="0" err="1"/>
              <a:t>of</a:t>
            </a:r>
            <a:r>
              <a:rPr lang="cs-CZ" altLang="en-US" sz="2400" dirty="0"/>
              <a:t> LA and </a:t>
            </a:r>
            <a:r>
              <a:rPr lang="cs-CZ" altLang="en-US" sz="2400" dirty="0" err="1"/>
              <a:t>the</a:t>
            </a:r>
            <a:r>
              <a:rPr lang="cs-CZ" altLang="en-US" sz="2400" dirty="0"/>
              <a:t> </a:t>
            </a:r>
            <a:r>
              <a:rPr lang="cs-CZ" altLang="en-US" sz="2400" dirty="0" err="1"/>
              <a:t>anatomical</a:t>
            </a:r>
            <a:r>
              <a:rPr lang="cs-CZ" altLang="en-US" sz="2400" dirty="0"/>
              <a:t> </a:t>
            </a:r>
            <a:r>
              <a:rPr lang="cs-CZ" altLang="en-US" sz="2400" dirty="0" err="1"/>
              <a:t>location</a:t>
            </a:r>
            <a:r>
              <a:rPr lang="cs-CZ" altLang="en-US" sz="2400" dirty="0"/>
              <a:t> </a:t>
            </a:r>
            <a:r>
              <a:rPr lang="cs-CZ" altLang="en-US" sz="2400" dirty="0" err="1"/>
              <a:t>of</a:t>
            </a:r>
            <a:r>
              <a:rPr lang="cs-CZ" altLang="en-US" sz="2400" dirty="0"/>
              <a:t> </a:t>
            </a:r>
            <a:r>
              <a:rPr lang="cs-CZ" altLang="en-US" sz="2400" dirty="0" err="1"/>
              <a:t>the</a:t>
            </a:r>
            <a:r>
              <a:rPr lang="cs-CZ" altLang="en-US" sz="2400" dirty="0"/>
              <a:t> </a:t>
            </a:r>
            <a:r>
              <a:rPr lang="cs-CZ" altLang="en-US" sz="2400" dirty="0" err="1"/>
              <a:t>block</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Possible</a:t>
            </a:r>
            <a:r>
              <a:rPr lang="cs-CZ" altLang="en-US" sz="2400" dirty="0"/>
              <a:t> use </a:t>
            </a:r>
            <a:r>
              <a:rPr lang="cs-CZ" altLang="en-US" sz="2400" dirty="0" err="1"/>
              <a:t>of</a:t>
            </a:r>
            <a:r>
              <a:rPr lang="cs-CZ" altLang="en-US" sz="2400" dirty="0"/>
              <a:t> </a:t>
            </a:r>
            <a:r>
              <a:rPr lang="cs-CZ" altLang="en-US" sz="2400" dirty="0" err="1"/>
              <a:t>catheter</a:t>
            </a:r>
            <a:r>
              <a:rPr lang="cs-CZ" altLang="en-US" sz="2400" dirty="0"/>
              <a:t> – </a:t>
            </a:r>
            <a:r>
              <a:rPr lang="cs-CZ" altLang="en-US" sz="2400" dirty="0" err="1"/>
              <a:t>prolonged</a:t>
            </a:r>
            <a:r>
              <a:rPr lang="cs-CZ" altLang="en-US" sz="2400" dirty="0"/>
              <a:t> </a:t>
            </a:r>
            <a:r>
              <a:rPr lang="cs-CZ" altLang="en-US" sz="2400" dirty="0" err="1"/>
              <a:t>analgesia</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RA </a:t>
            </a:r>
            <a:r>
              <a:rPr lang="cs-CZ" altLang="en-US" sz="2400" dirty="0" err="1"/>
              <a:t>can</a:t>
            </a:r>
            <a:r>
              <a:rPr lang="cs-CZ" altLang="en-US" sz="2400" dirty="0"/>
              <a:t> </a:t>
            </a:r>
            <a:r>
              <a:rPr lang="cs-CZ" altLang="en-US" sz="2400" dirty="0" err="1"/>
              <a:t>be</a:t>
            </a:r>
            <a:r>
              <a:rPr lang="cs-CZ" altLang="en-US" sz="2400" dirty="0"/>
              <a:t> </a:t>
            </a:r>
            <a:r>
              <a:rPr lang="cs-CZ" altLang="en-US" sz="2400" dirty="0" err="1"/>
              <a:t>placed</a:t>
            </a:r>
            <a:r>
              <a:rPr lang="cs-CZ" altLang="en-US" sz="2400" dirty="0"/>
              <a:t> </a:t>
            </a:r>
            <a:r>
              <a:rPr lang="cs-CZ" altLang="en-US" sz="2400" dirty="0" err="1"/>
              <a:t>awake</a:t>
            </a:r>
            <a:r>
              <a:rPr lang="cs-CZ" altLang="en-US" sz="2400" dirty="0"/>
              <a:t>, </a:t>
            </a:r>
            <a:r>
              <a:rPr lang="cs-CZ" altLang="en-US" sz="2400" dirty="0" err="1"/>
              <a:t>with</a:t>
            </a:r>
            <a:r>
              <a:rPr lang="cs-CZ" altLang="en-US" sz="2400" dirty="0"/>
              <a:t> </a:t>
            </a:r>
            <a:r>
              <a:rPr lang="cs-CZ" altLang="en-US" sz="2400" dirty="0" err="1"/>
              <a:t>sedation</a:t>
            </a:r>
            <a:r>
              <a:rPr lang="cs-CZ" altLang="en-US" sz="2400" dirty="0"/>
              <a:t> </a:t>
            </a:r>
            <a:r>
              <a:rPr lang="cs-CZ" altLang="en-US" sz="2400" dirty="0" err="1"/>
              <a:t>or</a:t>
            </a:r>
            <a:r>
              <a:rPr lang="cs-CZ" altLang="en-US" sz="2400" dirty="0"/>
              <a:t> </a:t>
            </a:r>
            <a:r>
              <a:rPr lang="cs-CZ" altLang="en-US" sz="2400" dirty="0" err="1"/>
              <a:t>under</a:t>
            </a:r>
            <a:r>
              <a:rPr lang="cs-CZ" altLang="en-US" sz="2400" dirty="0"/>
              <a:t> </a:t>
            </a:r>
            <a:r>
              <a:rPr lang="cs-CZ" altLang="en-US" sz="2400" dirty="0" err="1"/>
              <a:t>general</a:t>
            </a:r>
            <a:r>
              <a:rPr lang="cs-CZ" altLang="en-US" sz="2400" dirty="0"/>
              <a:t> </a:t>
            </a:r>
            <a:r>
              <a:rPr lang="cs-CZ" altLang="en-US" sz="2400" dirty="0" err="1"/>
              <a:t>anaesthesia</a:t>
            </a:r>
            <a:r>
              <a:rPr lang="cs-CZ" altLang="en-US" sz="2400" dirty="0"/>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C7BD6BC-9188-4B8B-B315-CABADB850BAB}"/>
              </a:ext>
            </a:extLst>
          </p:cNvPr>
          <p:cNvSpPr>
            <a:spLocks noGrp="1" noChangeArrowheads="1"/>
          </p:cNvSpPr>
          <p:nvPr>
            <p:ph type="title" idx="4294967295"/>
          </p:nvPr>
        </p:nvSpPr>
        <p:spPr>
          <a:xfrm>
            <a:off x="457200" y="1143000"/>
            <a:ext cx="8229600" cy="1066800"/>
          </a:xfrm>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en-US"/>
              <a:t>Use of RA</a:t>
            </a:r>
          </a:p>
        </p:txBody>
      </p:sp>
      <p:sp>
        <p:nvSpPr>
          <p:cNvPr id="14339" name="Rectangle 2">
            <a:extLst>
              <a:ext uri="{FF2B5EF4-FFF2-40B4-BE49-F238E27FC236}">
                <a16:creationId xmlns:a16="http://schemas.microsoft.com/office/drawing/2014/main" id="{F8F1630F-B9E6-4AD1-B308-D50208C6029F}"/>
              </a:ext>
            </a:extLst>
          </p:cNvPr>
          <p:cNvSpPr>
            <a:spLocks noGrp="1" noChangeArrowheads="1"/>
          </p:cNvSpPr>
          <p:nvPr>
            <p:ph type="body" idx="4294967295"/>
          </p:nvPr>
        </p:nvSpPr>
        <p:spPr>
          <a:xfrm>
            <a:off x="457200" y="2249488"/>
            <a:ext cx="8229600" cy="3232150"/>
          </a:xfrm>
        </p:spPr>
        <p:txBody>
          <a:bodyPr/>
          <a:lstStyle/>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Analgesia</a:t>
            </a:r>
            <a:r>
              <a:rPr lang="cs-CZ" altLang="en-US" sz="2400" dirty="0"/>
              <a:t>, </a:t>
            </a:r>
            <a:r>
              <a:rPr lang="cs-CZ" altLang="en-US" sz="2400" dirty="0" err="1"/>
              <a:t>e.g</a:t>
            </a:r>
            <a:r>
              <a:rPr lang="cs-CZ" altLang="en-US" sz="2400" dirty="0"/>
              <a:t>. </a:t>
            </a:r>
            <a:r>
              <a:rPr lang="cs-CZ" altLang="en-US" sz="2400" dirty="0" err="1"/>
              <a:t>fractured</a:t>
            </a:r>
            <a:r>
              <a:rPr lang="cs-CZ" altLang="en-US" sz="2400" dirty="0"/>
              <a:t> femur, </a:t>
            </a:r>
            <a:r>
              <a:rPr lang="cs-CZ" altLang="en-US" sz="2400" dirty="0" err="1"/>
              <a:t>fractured</a:t>
            </a:r>
            <a:r>
              <a:rPr lang="cs-CZ" altLang="en-US" sz="2400" dirty="0"/>
              <a:t> </a:t>
            </a:r>
            <a:r>
              <a:rPr lang="cs-CZ" altLang="en-US" sz="2400" dirty="0" err="1"/>
              <a:t>ribs</a:t>
            </a:r>
            <a:r>
              <a:rPr lang="cs-CZ" altLang="en-US" sz="2400" dirty="0"/>
              <a:t> </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As </a:t>
            </a:r>
            <a:r>
              <a:rPr lang="cs-CZ" altLang="en-US" sz="2400" dirty="0" err="1"/>
              <a:t>the</a:t>
            </a:r>
            <a:r>
              <a:rPr lang="cs-CZ" altLang="en-US" sz="2400" dirty="0"/>
              <a:t> sole </a:t>
            </a:r>
            <a:r>
              <a:rPr lang="cs-CZ" altLang="en-US" sz="2400" dirty="0" err="1"/>
              <a:t>anaesthetic</a:t>
            </a:r>
            <a:r>
              <a:rPr lang="cs-CZ" altLang="en-US" sz="2400" dirty="0"/>
              <a:t> </a:t>
            </a:r>
            <a:r>
              <a:rPr lang="cs-CZ" altLang="en-US" sz="2400" dirty="0" err="1"/>
              <a:t>for</a:t>
            </a:r>
            <a:r>
              <a:rPr lang="cs-CZ" altLang="en-US" sz="2400" dirty="0"/>
              <a:t> </a:t>
            </a:r>
            <a:r>
              <a:rPr lang="cs-CZ" altLang="en-US" sz="2400" dirty="0" err="1"/>
              <a:t>surgery</a:t>
            </a:r>
            <a:r>
              <a:rPr lang="cs-CZ" altLang="en-US" sz="2400" dirty="0"/>
              <a:t> </a:t>
            </a:r>
            <a:r>
              <a:rPr lang="cs-CZ" altLang="en-US" sz="2400" dirty="0" err="1"/>
              <a:t>with</a:t>
            </a:r>
            <a:r>
              <a:rPr lang="cs-CZ" altLang="en-US" sz="2400" dirty="0"/>
              <a:t> </a:t>
            </a:r>
            <a:r>
              <a:rPr lang="cs-CZ" altLang="en-US" sz="2400" dirty="0" err="1"/>
              <a:t>or</a:t>
            </a:r>
            <a:r>
              <a:rPr lang="cs-CZ" altLang="en-US" sz="2400" dirty="0"/>
              <a:t> </a:t>
            </a:r>
            <a:r>
              <a:rPr lang="cs-CZ" altLang="en-US" sz="2400" dirty="0" err="1"/>
              <a:t>without</a:t>
            </a:r>
            <a:r>
              <a:rPr lang="cs-CZ" altLang="en-US" sz="2400" dirty="0"/>
              <a:t> </a:t>
            </a:r>
            <a:r>
              <a:rPr lang="cs-CZ" altLang="en-US" sz="2400" dirty="0" err="1"/>
              <a:t>sedation</a:t>
            </a:r>
            <a:r>
              <a:rPr lang="cs-CZ" altLang="en-US" sz="2400" dirty="0"/>
              <a:t>, </a:t>
            </a:r>
            <a:r>
              <a:rPr lang="cs-CZ" altLang="en-US" sz="2400" dirty="0" err="1"/>
              <a:t>e.g</a:t>
            </a:r>
            <a:r>
              <a:rPr lang="cs-CZ" altLang="en-US" sz="2400" dirty="0"/>
              <a:t>. hand </a:t>
            </a:r>
            <a:r>
              <a:rPr lang="cs-CZ" altLang="en-US" sz="2400" dirty="0" err="1"/>
              <a:t>surgery</a:t>
            </a: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a:t>In </a:t>
            </a:r>
            <a:r>
              <a:rPr lang="cs-CZ" altLang="en-US" sz="2400" dirty="0" err="1"/>
              <a:t>combination</a:t>
            </a:r>
            <a:r>
              <a:rPr lang="cs-CZ" altLang="en-US" sz="2400" dirty="0"/>
              <a:t> </a:t>
            </a:r>
            <a:r>
              <a:rPr lang="cs-CZ" altLang="en-US" sz="2400" dirty="0" err="1"/>
              <a:t>with</a:t>
            </a:r>
            <a:r>
              <a:rPr lang="cs-CZ" altLang="en-US" sz="2400" dirty="0"/>
              <a:t> GA, </a:t>
            </a:r>
            <a:r>
              <a:rPr lang="cs-CZ" altLang="en-US" sz="2400" dirty="0" err="1"/>
              <a:t>e.g</a:t>
            </a:r>
            <a:r>
              <a:rPr lang="cs-CZ" altLang="en-US" sz="2400" dirty="0"/>
              <a:t>. </a:t>
            </a:r>
            <a:r>
              <a:rPr lang="cs-CZ" altLang="en-US" sz="2400" dirty="0" err="1"/>
              <a:t>total</a:t>
            </a:r>
            <a:r>
              <a:rPr lang="cs-CZ" altLang="en-US" sz="2400" dirty="0"/>
              <a:t> </a:t>
            </a:r>
            <a:r>
              <a:rPr lang="cs-CZ" altLang="en-US" sz="2400" dirty="0" err="1"/>
              <a:t>knee</a:t>
            </a:r>
            <a:r>
              <a:rPr lang="cs-CZ" altLang="en-US" sz="2400" dirty="0"/>
              <a:t> </a:t>
            </a:r>
            <a:r>
              <a:rPr lang="cs-CZ" altLang="en-US" sz="2400" dirty="0" err="1"/>
              <a:t>replacement</a:t>
            </a:r>
            <a:r>
              <a:rPr lang="cs-CZ" altLang="en-US" sz="2400" dirty="0"/>
              <a:t> </a:t>
            </a:r>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sz="2400" dirty="0"/>
          </a:p>
          <a:p>
            <a:pPr marL="363538" indent="-255588">
              <a:buClr>
                <a:srgbClr val="A04DA3"/>
              </a:buClr>
              <a:buFont typeface="Georgia" panose="02040502050405020303"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en-US" sz="2400" dirty="0" err="1"/>
              <a:t>For</a:t>
            </a:r>
            <a:r>
              <a:rPr lang="cs-CZ" altLang="en-US" sz="2400" dirty="0"/>
              <a:t> </a:t>
            </a:r>
            <a:r>
              <a:rPr lang="cs-CZ" altLang="en-US" sz="2400" dirty="0" err="1"/>
              <a:t>postoperative</a:t>
            </a:r>
            <a:r>
              <a:rPr lang="cs-CZ" altLang="en-US" sz="2400" dirty="0"/>
              <a:t> </a:t>
            </a:r>
            <a:r>
              <a:rPr lang="cs-CZ" altLang="en-US" sz="2400" dirty="0" err="1"/>
              <a:t>analgesia</a:t>
            </a:r>
            <a:r>
              <a:rPr lang="cs-CZ" altLang="en-US" sz="2400" dirty="0"/>
              <a:t> </a:t>
            </a:r>
          </a:p>
          <a:p>
            <a:pPr marL="363538" indent="-255588">
              <a:buClr>
                <a:srgbClr val="A04DA3"/>
              </a:buClr>
              <a:buFont typeface="Georgia" panose="02040502050405020303"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en-US"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B08EC823-9778-4F7E-A604-449138E31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581525"/>
            <a:ext cx="38893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6" name="Picture 2">
            <a:extLst>
              <a:ext uri="{FF2B5EF4-FFF2-40B4-BE49-F238E27FC236}">
                <a16:creationId xmlns:a16="http://schemas.microsoft.com/office/drawing/2014/main" id="{18979184-9A9A-47F3-BF22-CAAC41267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4313" b="24532"/>
          <a:stretch>
            <a:fillRect/>
          </a:stretch>
        </p:blipFill>
        <p:spPr bwMode="auto">
          <a:xfrm>
            <a:off x="395288" y="4457700"/>
            <a:ext cx="396081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Text Box 3">
            <a:extLst>
              <a:ext uri="{FF2B5EF4-FFF2-40B4-BE49-F238E27FC236}">
                <a16:creationId xmlns:a16="http://schemas.microsoft.com/office/drawing/2014/main" id="{21B8D1FB-2B70-4555-A602-4D293FDB947A}"/>
              </a:ext>
            </a:extLst>
          </p:cNvPr>
          <p:cNvSpPr txBox="1">
            <a:spLocks noChangeArrowheads="1"/>
          </p:cNvSpPr>
          <p:nvPr/>
        </p:nvSpPr>
        <p:spPr bwMode="auto">
          <a:xfrm>
            <a:off x="285750" y="785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GB" altLang="en-US" sz="4000">
                <a:solidFill>
                  <a:srgbClr val="424456"/>
                </a:solidFill>
                <a:latin typeface="Trebuchet MS" panose="020B0603020202020204" pitchFamily="34" charset="0"/>
              </a:rPr>
              <a:t>LA – structure</a:t>
            </a:r>
            <a:r>
              <a:rPr lang="cs-CZ" altLang="en-US" sz="4000">
                <a:solidFill>
                  <a:srgbClr val="424456"/>
                </a:solidFill>
                <a:latin typeface="Trebuchet MS" panose="020B0603020202020204" pitchFamily="34" charset="0"/>
              </a:rPr>
              <a:t> </a:t>
            </a:r>
          </a:p>
        </p:txBody>
      </p:sp>
      <p:graphicFrame>
        <p:nvGraphicFramePr>
          <p:cNvPr id="16388" name="Group 4">
            <a:extLst>
              <a:ext uri="{FF2B5EF4-FFF2-40B4-BE49-F238E27FC236}">
                <a16:creationId xmlns:a16="http://schemas.microsoft.com/office/drawing/2014/main" id="{755FEB14-5433-4626-88F6-CE76E7473558}"/>
              </a:ext>
            </a:extLst>
          </p:cNvPr>
          <p:cNvGraphicFramePr>
            <a:graphicFrameLocks noGrp="1"/>
          </p:cNvGraphicFramePr>
          <p:nvPr/>
        </p:nvGraphicFramePr>
        <p:xfrm>
          <a:off x="428625" y="1857375"/>
          <a:ext cx="8231188" cy="2301875"/>
        </p:xfrm>
        <a:graphic>
          <a:graphicData uri="http://schemas.openxmlformats.org/drawingml/2006/table">
            <a:tbl>
              <a:tblPr/>
              <a:tblGrid>
                <a:gridCol w="4116388">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Esters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a:ln>
                            <a:noFill/>
                          </a:ln>
                          <a:solidFill>
                            <a:srgbClr val="FFFFFF"/>
                          </a:solidFill>
                          <a:effectLst/>
                          <a:latin typeface="Georgia" pitchFamily="16" charset="0"/>
                          <a:ea typeface="Microsoft YaHei" charset="-122"/>
                        </a:rPr>
                        <a:t>Amides </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53548A"/>
                    </a:solidFill>
                  </a:tcPr>
                </a:tc>
                <a:extLst>
                  <a:ext uri="{0D108BD9-81ED-4DB2-BD59-A6C34878D82A}">
                    <a16:rowId xmlns:a16="http://schemas.microsoft.com/office/drawing/2014/main" val="10000"/>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procaine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lidocaine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chlorprocaine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bupivacaine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tetracaine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ropivacaine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3"/>
                  </a:ext>
                </a:extLst>
              </a:tr>
              <a:tr h="46037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amethocaine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a:ln>
                            <a:noFill/>
                          </a:ln>
                          <a:solidFill>
                            <a:srgbClr val="000000"/>
                          </a:solidFill>
                          <a:effectLst/>
                          <a:latin typeface="Georgia" pitchFamily="16" charset="0"/>
                          <a:ea typeface="Microsoft YaHei" charset="-122"/>
                        </a:rPr>
                        <a:t>trimecaine</a:t>
                      </a:r>
                    </a:p>
                  </a:txBody>
                  <a:tcPr marL="90000" marR="90000" marT="619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rebuchet MS"/>
        <a:ea typeface="Microsoft YaHei"/>
        <a:cs typeface=""/>
      </a:majorFont>
      <a:minorFont>
        <a:latin typeface="Georgia"/>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91C05CFDF5ED47BC240D965D7579C7" ma:contentTypeVersion="23" ma:contentTypeDescription="Vytvoří nový dokument" ma:contentTypeScope="" ma:versionID="9ce5af28cfc97d576080b22a5ee7e0c2">
  <xsd:schema xmlns:xsd="http://www.w3.org/2001/XMLSchema" xmlns:xs="http://www.w3.org/2001/XMLSchema" xmlns:p="http://schemas.microsoft.com/office/2006/metadata/properties" xmlns:ns2="ec97901d-1c11-49ec-ad2e-0f1193156904" targetNamespace="http://schemas.microsoft.com/office/2006/metadata/properties" ma:root="true" ma:fieldsID="6dd26b43e391b6043b529ae73f022e50" ns2:_="">
    <xsd:import namespace="ec97901d-1c11-49ec-ad2e-0f119315690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7901d-1c11-49ec-ad2e-0f119315690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Collaboration_Space_Locked xmlns="ec97901d-1c11-49ec-ad2e-0f1193156904" xsi:nil="true"/>
    <Teams_Channel_Section_Location xmlns="ec97901d-1c11-49ec-ad2e-0f1193156904" xsi:nil="true"/>
    <LMS_Mappings xmlns="ec97901d-1c11-49ec-ad2e-0f1193156904" xsi:nil="true"/>
    <Teachers xmlns="ec97901d-1c11-49ec-ad2e-0f1193156904">
      <UserInfo>
        <DisplayName/>
        <AccountId xsi:nil="true"/>
        <AccountType/>
      </UserInfo>
    </Teachers>
    <Student_Groups xmlns="ec97901d-1c11-49ec-ad2e-0f1193156904">
      <UserInfo>
        <DisplayName/>
        <AccountId xsi:nil="true"/>
        <AccountType/>
      </UserInfo>
    </Student_Groups>
    <Distribution_Groups xmlns="ec97901d-1c11-49ec-ad2e-0f1193156904" xsi:nil="true"/>
    <Self_Registration_Enabled xmlns="ec97901d-1c11-49ec-ad2e-0f1193156904" xsi:nil="true"/>
    <DefaultSectionNames xmlns="ec97901d-1c11-49ec-ad2e-0f1193156904" xsi:nil="true"/>
    <Invited_Students xmlns="ec97901d-1c11-49ec-ad2e-0f1193156904" xsi:nil="true"/>
    <CultureName xmlns="ec97901d-1c11-49ec-ad2e-0f1193156904" xsi:nil="true"/>
    <Has_Teacher_Only_SectionGroup xmlns="ec97901d-1c11-49ec-ad2e-0f1193156904" xsi:nil="true"/>
    <TeamsChannelId xmlns="ec97901d-1c11-49ec-ad2e-0f1193156904" xsi:nil="true"/>
    <Templates xmlns="ec97901d-1c11-49ec-ad2e-0f1193156904" xsi:nil="true"/>
    <Invited_Teachers xmlns="ec97901d-1c11-49ec-ad2e-0f1193156904" xsi:nil="true"/>
    <IsNotebookLocked xmlns="ec97901d-1c11-49ec-ad2e-0f1193156904" xsi:nil="true"/>
    <Owner xmlns="ec97901d-1c11-49ec-ad2e-0f1193156904">
      <UserInfo>
        <DisplayName/>
        <AccountId xsi:nil="true"/>
        <AccountType/>
      </UserInfo>
    </Owner>
    <Math_Settings xmlns="ec97901d-1c11-49ec-ad2e-0f1193156904" xsi:nil="true"/>
    <AppVersion xmlns="ec97901d-1c11-49ec-ad2e-0f1193156904" xsi:nil="true"/>
    <NotebookType xmlns="ec97901d-1c11-49ec-ad2e-0f1193156904" xsi:nil="true"/>
    <FolderType xmlns="ec97901d-1c11-49ec-ad2e-0f1193156904" xsi:nil="true"/>
    <Students xmlns="ec97901d-1c11-49ec-ad2e-0f1193156904">
      <UserInfo>
        <DisplayName/>
        <AccountId xsi:nil="true"/>
        <AccountType/>
      </UserInfo>
    </Students>
  </documentManagement>
</p:properties>
</file>

<file path=customXml/itemProps1.xml><?xml version="1.0" encoding="utf-8"?>
<ds:datastoreItem xmlns:ds="http://schemas.openxmlformats.org/officeDocument/2006/customXml" ds:itemID="{D96AA882-217C-40E9-923F-05C4F4CCEEB4}"/>
</file>

<file path=customXml/itemProps2.xml><?xml version="1.0" encoding="utf-8"?>
<ds:datastoreItem xmlns:ds="http://schemas.openxmlformats.org/officeDocument/2006/customXml" ds:itemID="{E6898547-1C6D-4C80-ABA5-27CB7A489F51}"/>
</file>

<file path=customXml/itemProps3.xml><?xml version="1.0" encoding="utf-8"?>
<ds:datastoreItem xmlns:ds="http://schemas.openxmlformats.org/officeDocument/2006/customXml" ds:itemID="{57D5A43B-0D07-4917-9F11-F41151659B56}"/>
</file>

<file path=docProps/app.xml><?xml version="1.0" encoding="utf-8"?>
<Properties xmlns="http://schemas.openxmlformats.org/officeDocument/2006/extended-properties" xmlns:vt="http://schemas.openxmlformats.org/officeDocument/2006/docPropsVTypes">
  <TotalTime>562</TotalTime>
  <Words>1533</Words>
  <Application>Microsoft Office PowerPoint</Application>
  <PresentationFormat>Předvádění na obrazovce (4:3)</PresentationFormat>
  <Paragraphs>344</Paragraphs>
  <Slides>44</Slides>
  <Notes>42</Notes>
  <HiddenSlides>0</HiddenSlides>
  <MMClips>0</MMClips>
  <ScaleCrop>false</ScaleCrop>
  <HeadingPairs>
    <vt:vector size="6" baseType="variant">
      <vt:variant>
        <vt:lpstr>Použitá písma</vt:lpstr>
      </vt:variant>
      <vt:variant>
        <vt:i4>8</vt:i4>
      </vt:variant>
      <vt:variant>
        <vt:lpstr>Motiv</vt:lpstr>
      </vt:variant>
      <vt:variant>
        <vt:i4>7</vt:i4>
      </vt:variant>
      <vt:variant>
        <vt:lpstr>Nadpisy snímků</vt:lpstr>
      </vt:variant>
      <vt:variant>
        <vt:i4>44</vt:i4>
      </vt:variant>
    </vt:vector>
  </HeadingPairs>
  <TitlesOfParts>
    <vt:vector size="59" baseType="lpstr">
      <vt:lpstr>Arial</vt:lpstr>
      <vt:lpstr>Microsoft YaHei</vt:lpstr>
      <vt:lpstr>Times New Roman</vt:lpstr>
      <vt:lpstr>Trebuchet MS</vt:lpstr>
      <vt:lpstr>Georgia</vt:lpstr>
      <vt:lpstr>Wingdings</vt:lpstr>
      <vt:lpstr>Symbol</vt:lpstr>
      <vt:lpstr>Wingdings 2</vt:lpstr>
      <vt:lpstr>Motiv sady Office</vt:lpstr>
      <vt:lpstr>1_Motiv sady Office</vt:lpstr>
      <vt:lpstr>2_Motiv sady Office</vt:lpstr>
      <vt:lpstr>3_Motiv sady Office</vt:lpstr>
      <vt:lpstr>4_Motiv sady Office</vt:lpstr>
      <vt:lpstr>5_Motiv sady Office</vt:lpstr>
      <vt:lpstr>6_Motiv sady Office</vt:lpstr>
      <vt:lpstr>Prezentace aplikace PowerPoint</vt:lpstr>
      <vt:lpstr>Prezentace aplikace PowerPoint</vt:lpstr>
      <vt:lpstr>History</vt:lpstr>
      <vt:lpstr>Prezentace aplikace PowerPoint</vt:lpstr>
      <vt:lpstr>Prezentace aplikace PowerPoint</vt:lpstr>
      <vt:lpstr>Prezentace aplikace PowerPoint</vt:lpstr>
      <vt:lpstr>Regional anesthesia</vt:lpstr>
      <vt:lpstr>Use of 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Other benefits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Marie Zadražiová</dc:creator>
  <cp:lastModifiedBy>Lenka Sarafinova</cp:lastModifiedBy>
  <cp:revision>50</cp:revision>
  <cp:lastPrinted>1601-01-01T00:00:00Z</cp:lastPrinted>
  <dcterms:created xsi:type="dcterms:W3CDTF">2010-10-24T06:54:11Z</dcterms:created>
  <dcterms:modified xsi:type="dcterms:W3CDTF">2020-11-04T23:55:21Z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0x0101003791C05CFDF5ED47BC240D965D7579C7</vt:lpwstr>
  </property>
</Properties>
</file>