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49" r:id="rId2"/>
    <p:sldMasterId id="2147483699" r:id="rId3"/>
    <p:sldMasterId id="2147483700" r:id="rId4"/>
    <p:sldMasterId id="2147483702" r:id="rId5"/>
    <p:sldMasterId id="2147483703" r:id="rId6"/>
    <p:sldMasterId id="2147483705" r:id="rId7"/>
    <p:sldMasterId id="2147483707" r:id="rId8"/>
    <p:sldMasterId id="2147483709" r:id="rId9"/>
    <p:sldMasterId id="2147483711" r:id="rId10"/>
  </p:sldMasterIdLst>
  <p:notesMasterIdLst>
    <p:notesMasterId r:id="rId44"/>
  </p:notesMasterIdLst>
  <p:handoutMasterIdLst>
    <p:handoutMasterId r:id="rId45"/>
  </p:handoutMasterIdLst>
  <p:sldIdLst>
    <p:sldId id="256"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3" r:id="rId35"/>
    <p:sldId id="284" r:id="rId36"/>
    <p:sldId id="285" r:id="rId37"/>
    <p:sldId id="286" r:id="rId38"/>
    <p:sldId id="287" r:id="rId39"/>
    <p:sldId id="288" r:id="rId40"/>
    <p:sldId id="289" r:id="rId41"/>
    <p:sldId id="290" r:id="rId42"/>
    <p:sldId id="291" r:id="rId4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5" autoAdjust="0"/>
    <p:restoredTop sz="95768" autoAdjust="0"/>
  </p:normalViewPr>
  <p:slideViewPr>
    <p:cSldViewPr snapToGrid="0">
      <p:cViewPr>
        <p:scale>
          <a:sx n="60" d="100"/>
          <a:sy n="60" d="100"/>
        </p:scale>
        <p:origin x="28" y="480"/>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9C46EF48-437C-4F0F-A1FC-9963549673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C3ECEC9-EDD9-437E-A519-C161C563FF18}" type="slidenum">
              <a:rPr lang="en-GB" altLang="cs-CZ" sz="1200"/>
              <a:pPr/>
              <a:t>2</a:t>
            </a:fld>
            <a:endParaRPr lang="en-GB" altLang="cs-CZ" sz="1200"/>
          </a:p>
        </p:txBody>
      </p:sp>
      <p:sp>
        <p:nvSpPr>
          <p:cNvPr id="10243" name="Rectangle 2">
            <a:extLst>
              <a:ext uri="{FF2B5EF4-FFF2-40B4-BE49-F238E27FC236}">
                <a16:creationId xmlns:a16="http://schemas.microsoft.com/office/drawing/2014/main" id="{0CCA880A-F282-4451-9795-1E1731F7A52F}"/>
              </a:ext>
            </a:extLst>
          </p:cNvPr>
          <p:cNvSpPr>
            <a:spLocks noGrp="1" noRot="1" noChangeAspect="1" noChangeArrowheads="1" noTextEdit="1"/>
          </p:cNvSpPr>
          <p:nvPr>
            <p:ph type="sldImg"/>
          </p:nvPr>
        </p:nvSpPr>
        <p:spPr>
          <a:xfrm>
            <a:off x="381000" y="685800"/>
            <a:ext cx="6096000" cy="3429000"/>
          </a:xfrm>
          <a:ln/>
        </p:spPr>
      </p:sp>
      <p:sp>
        <p:nvSpPr>
          <p:cNvPr id="10244" name="Rectangle 3">
            <a:extLst>
              <a:ext uri="{FF2B5EF4-FFF2-40B4-BE49-F238E27FC236}">
                <a16:creationId xmlns:a16="http://schemas.microsoft.com/office/drawing/2014/main" id="{8D416000-F47E-4086-9370-D195CF508C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E80E7430-86DD-44C5-AE2E-A64A398B7D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BC7DB53-966A-4133-AD6E-F90A4950C638}" type="slidenum">
              <a:rPr lang="en-GB" altLang="cs-CZ" sz="1200"/>
              <a:pPr/>
              <a:t>11</a:t>
            </a:fld>
            <a:endParaRPr lang="en-GB" altLang="cs-CZ" sz="1200"/>
          </a:p>
        </p:txBody>
      </p:sp>
      <p:sp>
        <p:nvSpPr>
          <p:cNvPr id="28675" name="Rectangle 2">
            <a:extLst>
              <a:ext uri="{FF2B5EF4-FFF2-40B4-BE49-F238E27FC236}">
                <a16:creationId xmlns:a16="http://schemas.microsoft.com/office/drawing/2014/main" id="{C31BDEB0-4383-45B1-94B4-DF4DC5C06858}"/>
              </a:ext>
            </a:extLst>
          </p:cNvPr>
          <p:cNvSpPr>
            <a:spLocks noGrp="1" noRot="1" noChangeAspect="1" noChangeArrowheads="1" noTextEdit="1"/>
          </p:cNvSpPr>
          <p:nvPr>
            <p:ph type="sldImg"/>
          </p:nvPr>
        </p:nvSpPr>
        <p:spPr>
          <a:xfrm>
            <a:off x="381000" y="685800"/>
            <a:ext cx="6096000" cy="3429000"/>
          </a:xfrm>
          <a:ln/>
        </p:spPr>
      </p:sp>
      <p:sp>
        <p:nvSpPr>
          <p:cNvPr id="28676" name="Rectangle 3">
            <a:extLst>
              <a:ext uri="{FF2B5EF4-FFF2-40B4-BE49-F238E27FC236}">
                <a16:creationId xmlns:a16="http://schemas.microsoft.com/office/drawing/2014/main" id="{14AF2FE9-604C-44E9-ADCA-E992F50685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9B12DFD4-41DF-4B45-A509-675C6ED24E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78C7BB3-E026-43CA-9CC9-D9007AC72DFF}" type="slidenum">
              <a:rPr lang="en-GB" altLang="cs-CZ" sz="1200"/>
              <a:pPr/>
              <a:t>12</a:t>
            </a:fld>
            <a:endParaRPr lang="en-GB" altLang="cs-CZ" sz="1200"/>
          </a:p>
        </p:txBody>
      </p:sp>
      <p:sp>
        <p:nvSpPr>
          <p:cNvPr id="30723" name="Rectangle 2">
            <a:extLst>
              <a:ext uri="{FF2B5EF4-FFF2-40B4-BE49-F238E27FC236}">
                <a16:creationId xmlns:a16="http://schemas.microsoft.com/office/drawing/2014/main" id="{22234A0E-3224-4264-AE97-8DB9AB39D7E8}"/>
              </a:ext>
            </a:extLst>
          </p:cNvPr>
          <p:cNvSpPr>
            <a:spLocks noGrp="1" noRot="1" noChangeAspect="1" noChangeArrowheads="1" noTextEdit="1"/>
          </p:cNvSpPr>
          <p:nvPr>
            <p:ph type="sldImg"/>
          </p:nvPr>
        </p:nvSpPr>
        <p:spPr>
          <a:xfrm>
            <a:off x="381000" y="685800"/>
            <a:ext cx="6096000" cy="3429000"/>
          </a:xfrm>
          <a:ln/>
        </p:spPr>
      </p:sp>
      <p:sp>
        <p:nvSpPr>
          <p:cNvPr id="30724" name="Rectangle 3">
            <a:extLst>
              <a:ext uri="{FF2B5EF4-FFF2-40B4-BE49-F238E27FC236}">
                <a16:creationId xmlns:a16="http://schemas.microsoft.com/office/drawing/2014/main" id="{A4C7D6CA-C96C-4713-B125-251A2DF78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17EA64B-308C-42D4-9DC0-174C440209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E8D6E02-CFC8-4F42-B02B-905254AAC9CB}" type="slidenum">
              <a:rPr lang="en-GB" altLang="cs-CZ" sz="1200"/>
              <a:pPr/>
              <a:t>13</a:t>
            </a:fld>
            <a:endParaRPr lang="en-GB" altLang="cs-CZ" sz="1200"/>
          </a:p>
        </p:txBody>
      </p:sp>
      <p:sp>
        <p:nvSpPr>
          <p:cNvPr id="32771" name="Rectangle 2">
            <a:extLst>
              <a:ext uri="{FF2B5EF4-FFF2-40B4-BE49-F238E27FC236}">
                <a16:creationId xmlns:a16="http://schemas.microsoft.com/office/drawing/2014/main" id="{67DA03B3-D67F-4718-A3DB-9A8E0FB1ABF0}"/>
              </a:ext>
            </a:extLst>
          </p:cNvPr>
          <p:cNvSpPr>
            <a:spLocks noGrp="1" noRot="1" noChangeAspect="1" noChangeArrowheads="1" noTextEdit="1"/>
          </p:cNvSpPr>
          <p:nvPr>
            <p:ph type="sldImg"/>
          </p:nvPr>
        </p:nvSpPr>
        <p:spPr>
          <a:xfrm>
            <a:off x="381000" y="685800"/>
            <a:ext cx="6096000" cy="3429000"/>
          </a:xfrm>
          <a:ln/>
        </p:spPr>
      </p:sp>
      <p:sp>
        <p:nvSpPr>
          <p:cNvPr id="32772" name="Rectangle 3">
            <a:extLst>
              <a:ext uri="{FF2B5EF4-FFF2-40B4-BE49-F238E27FC236}">
                <a16:creationId xmlns:a16="http://schemas.microsoft.com/office/drawing/2014/main" id="{9465C897-0DC0-4E09-9E22-29C4DDDCFB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12015C8-5B7C-4EF4-9212-D1C2F3073D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ED0EE8A-923C-4428-B52C-D8A11692E1A2}" type="slidenum">
              <a:rPr lang="en-GB" altLang="cs-CZ" sz="1200"/>
              <a:pPr/>
              <a:t>14</a:t>
            </a:fld>
            <a:endParaRPr lang="en-GB" altLang="cs-CZ" sz="1200"/>
          </a:p>
        </p:txBody>
      </p:sp>
      <p:sp>
        <p:nvSpPr>
          <p:cNvPr id="34819" name="Rectangle 2">
            <a:extLst>
              <a:ext uri="{FF2B5EF4-FFF2-40B4-BE49-F238E27FC236}">
                <a16:creationId xmlns:a16="http://schemas.microsoft.com/office/drawing/2014/main" id="{BBF2DB72-6BEA-41F0-9338-899B6D4334D9}"/>
              </a:ext>
            </a:extLst>
          </p:cNvPr>
          <p:cNvSpPr>
            <a:spLocks noGrp="1" noRot="1" noChangeAspect="1" noChangeArrowheads="1" noTextEdit="1"/>
          </p:cNvSpPr>
          <p:nvPr>
            <p:ph type="sldImg"/>
          </p:nvPr>
        </p:nvSpPr>
        <p:spPr>
          <a:xfrm>
            <a:off x="381000" y="685800"/>
            <a:ext cx="6096000" cy="3429000"/>
          </a:xfrm>
          <a:ln/>
        </p:spPr>
      </p:sp>
      <p:sp>
        <p:nvSpPr>
          <p:cNvPr id="34820" name="Rectangle 3">
            <a:extLst>
              <a:ext uri="{FF2B5EF4-FFF2-40B4-BE49-F238E27FC236}">
                <a16:creationId xmlns:a16="http://schemas.microsoft.com/office/drawing/2014/main" id="{05A0D3CA-CDC8-43DF-A720-DBDAB06D5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E8B13B5-C390-431B-8CA4-6FEF2DBF9B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2BB99CA-5FC5-48FA-A0D7-B0E8EDD38E4B}" type="slidenum">
              <a:rPr lang="en-GB" altLang="cs-CZ" sz="1200"/>
              <a:pPr/>
              <a:t>15</a:t>
            </a:fld>
            <a:endParaRPr lang="en-GB" altLang="cs-CZ" sz="1200"/>
          </a:p>
        </p:txBody>
      </p:sp>
      <p:sp>
        <p:nvSpPr>
          <p:cNvPr id="36867" name="Rectangle 2">
            <a:extLst>
              <a:ext uri="{FF2B5EF4-FFF2-40B4-BE49-F238E27FC236}">
                <a16:creationId xmlns:a16="http://schemas.microsoft.com/office/drawing/2014/main" id="{61C78E5E-AD8F-4164-A289-DD55A4F893BD}"/>
              </a:ext>
            </a:extLst>
          </p:cNvPr>
          <p:cNvSpPr>
            <a:spLocks noGrp="1" noRot="1" noChangeAspect="1" noChangeArrowheads="1" noTextEdit="1"/>
          </p:cNvSpPr>
          <p:nvPr>
            <p:ph type="sldImg"/>
          </p:nvPr>
        </p:nvSpPr>
        <p:spPr>
          <a:xfrm>
            <a:off x="381000" y="685800"/>
            <a:ext cx="6096000" cy="3429000"/>
          </a:xfrm>
          <a:ln/>
        </p:spPr>
      </p:sp>
      <p:sp>
        <p:nvSpPr>
          <p:cNvPr id="36868" name="Rectangle 3">
            <a:extLst>
              <a:ext uri="{FF2B5EF4-FFF2-40B4-BE49-F238E27FC236}">
                <a16:creationId xmlns:a16="http://schemas.microsoft.com/office/drawing/2014/main" id="{2BB8FB51-D9B3-44B6-AEA2-4286B563A8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C1BE5F38-1D18-421A-970E-CE6A8F9F7E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0BE98FC-4C62-4B93-A987-CA1A83E37A23}" type="slidenum">
              <a:rPr lang="en-GB" altLang="cs-CZ" sz="1200"/>
              <a:pPr/>
              <a:t>16</a:t>
            </a:fld>
            <a:endParaRPr lang="en-GB" altLang="cs-CZ" sz="1200"/>
          </a:p>
        </p:txBody>
      </p:sp>
      <p:sp>
        <p:nvSpPr>
          <p:cNvPr id="38915" name="Rectangle 2">
            <a:extLst>
              <a:ext uri="{FF2B5EF4-FFF2-40B4-BE49-F238E27FC236}">
                <a16:creationId xmlns:a16="http://schemas.microsoft.com/office/drawing/2014/main" id="{4A6F31F9-D01F-4781-94CF-7246D020EF1E}"/>
              </a:ext>
            </a:extLst>
          </p:cNvPr>
          <p:cNvSpPr>
            <a:spLocks noGrp="1" noRot="1" noChangeAspect="1" noChangeArrowheads="1" noTextEdit="1"/>
          </p:cNvSpPr>
          <p:nvPr>
            <p:ph type="sldImg"/>
          </p:nvPr>
        </p:nvSpPr>
        <p:spPr>
          <a:xfrm>
            <a:off x="381000" y="685800"/>
            <a:ext cx="6096000" cy="3429000"/>
          </a:xfrm>
          <a:ln/>
        </p:spPr>
      </p:sp>
      <p:sp>
        <p:nvSpPr>
          <p:cNvPr id="38916" name="Rectangle 3">
            <a:extLst>
              <a:ext uri="{FF2B5EF4-FFF2-40B4-BE49-F238E27FC236}">
                <a16:creationId xmlns:a16="http://schemas.microsoft.com/office/drawing/2014/main" id="{9D7B922E-A8C4-4E8B-A117-43801CCD0B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CE19BD94-00F0-4CAC-83E3-B616A6A422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6ACF5FE-A3AF-485F-85E6-728082A2F93F}" type="slidenum">
              <a:rPr lang="en-GB" altLang="cs-CZ" sz="1200"/>
              <a:pPr/>
              <a:t>17</a:t>
            </a:fld>
            <a:endParaRPr lang="en-GB" altLang="cs-CZ" sz="1200"/>
          </a:p>
        </p:txBody>
      </p:sp>
      <p:sp>
        <p:nvSpPr>
          <p:cNvPr id="40963" name="Rectangle 2">
            <a:extLst>
              <a:ext uri="{FF2B5EF4-FFF2-40B4-BE49-F238E27FC236}">
                <a16:creationId xmlns:a16="http://schemas.microsoft.com/office/drawing/2014/main" id="{BCA8D755-BE64-4ECD-8C46-7B3A8C3B3B10}"/>
              </a:ext>
            </a:extLst>
          </p:cNvPr>
          <p:cNvSpPr>
            <a:spLocks noGrp="1" noRot="1" noChangeAspect="1" noChangeArrowheads="1" noTextEdit="1"/>
          </p:cNvSpPr>
          <p:nvPr>
            <p:ph type="sldImg"/>
          </p:nvPr>
        </p:nvSpPr>
        <p:spPr>
          <a:xfrm>
            <a:off x="381000" y="685800"/>
            <a:ext cx="6096000" cy="3429000"/>
          </a:xfrm>
          <a:ln/>
        </p:spPr>
      </p:sp>
      <p:sp>
        <p:nvSpPr>
          <p:cNvPr id="40964" name="Rectangle 3">
            <a:extLst>
              <a:ext uri="{FF2B5EF4-FFF2-40B4-BE49-F238E27FC236}">
                <a16:creationId xmlns:a16="http://schemas.microsoft.com/office/drawing/2014/main" id="{305E03BD-9C7A-4275-89F0-82CE491C1C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C332DD2-2F3C-4912-BB07-164282F843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0B2927A-2806-4801-9E5C-92612D33B724}" type="slidenum">
              <a:rPr lang="en-GB" altLang="cs-CZ" sz="1200"/>
              <a:pPr/>
              <a:t>18</a:t>
            </a:fld>
            <a:endParaRPr lang="en-GB" altLang="cs-CZ" sz="1200"/>
          </a:p>
        </p:txBody>
      </p:sp>
      <p:sp>
        <p:nvSpPr>
          <p:cNvPr id="43011" name="Rectangle 2">
            <a:extLst>
              <a:ext uri="{FF2B5EF4-FFF2-40B4-BE49-F238E27FC236}">
                <a16:creationId xmlns:a16="http://schemas.microsoft.com/office/drawing/2014/main" id="{A28D0B15-ED53-45B6-AB76-A5E0B9548491}"/>
              </a:ext>
            </a:extLst>
          </p:cNvPr>
          <p:cNvSpPr>
            <a:spLocks noGrp="1" noRot="1" noChangeAspect="1" noChangeArrowheads="1" noTextEdit="1"/>
          </p:cNvSpPr>
          <p:nvPr>
            <p:ph type="sldImg"/>
          </p:nvPr>
        </p:nvSpPr>
        <p:spPr>
          <a:xfrm>
            <a:off x="381000" y="685800"/>
            <a:ext cx="6096000" cy="3429000"/>
          </a:xfrm>
          <a:ln/>
        </p:spPr>
      </p:sp>
      <p:sp>
        <p:nvSpPr>
          <p:cNvPr id="43012" name="Rectangle 3">
            <a:extLst>
              <a:ext uri="{FF2B5EF4-FFF2-40B4-BE49-F238E27FC236}">
                <a16:creationId xmlns:a16="http://schemas.microsoft.com/office/drawing/2014/main" id="{A9DC882D-B3BD-4F49-BF95-924B9BC059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302AA445-4DD6-4AD5-A49C-E3714827E5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4B0A8F3-FC20-45A7-8F57-CF87294FD2A2}" type="slidenum">
              <a:rPr lang="en-GB" altLang="cs-CZ" sz="1200"/>
              <a:pPr/>
              <a:t>19</a:t>
            </a:fld>
            <a:endParaRPr lang="en-GB" altLang="cs-CZ" sz="1200"/>
          </a:p>
        </p:txBody>
      </p:sp>
      <p:sp>
        <p:nvSpPr>
          <p:cNvPr id="45059" name="Rectangle 2">
            <a:extLst>
              <a:ext uri="{FF2B5EF4-FFF2-40B4-BE49-F238E27FC236}">
                <a16:creationId xmlns:a16="http://schemas.microsoft.com/office/drawing/2014/main" id="{B711E05F-A1F5-47F3-95D5-C185D311B1E7}"/>
              </a:ext>
            </a:extLst>
          </p:cNvPr>
          <p:cNvSpPr>
            <a:spLocks noGrp="1" noRot="1" noChangeAspect="1" noChangeArrowheads="1" noTextEdit="1"/>
          </p:cNvSpPr>
          <p:nvPr>
            <p:ph type="sldImg"/>
          </p:nvPr>
        </p:nvSpPr>
        <p:spPr>
          <a:xfrm>
            <a:off x="381000" y="685800"/>
            <a:ext cx="6096000" cy="3429000"/>
          </a:xfrm>
          <a:ln/>
        </p:spPr>
      </p:sp>
      <p:sp>
        <p:nvSpPr>
          <p:cNvPr id="45060" name="Rectangle 3">
            <a:extLst>
              <a:ext uri="{FF2B5EF4-FFF2-40B4-BE49-F238E27FC236}">
                <a16:creationId xmlns:a16="http://schemas.microsoft.com/office/drawing/2014/main" id="{4F30BDE4-43F9-4F74-9823-CB80107DF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77DB5D3-DFA3-4963-AFC0-9AB20CEEF4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58F5A09-26E3-4187-B4DF-921AA8BF52F4}" type="slidenum">
              <a:rPr lang="en-GB" altLang="cs-CZ" sz="1200"/>
              <a:pPr/>
              <a:t>20</a:t>
            </a:fld>
            <a:endParaRPr lang="en-GB" altLang="cs-CZ" sz="1200"/>
          </a:p>
        </p:txBody>
      </p:sp>
      <p:sp>
        <p:nvSpPr>
          <p:cNvPr id="47107" name="Rectangle 2">
            <a:extLst>
              <a:ext uri="{FF2B5EF4-FFF2-40B4-BE49-F238E27FC236}">
                <a16:creationId xmlns:a16="http://schemas.microsoft.com/office/drawing/2014/main" id="{3B337C7C-BD48-43EC-B7A4-8A31844C10EA}"/>
              </a:ext>
            </a:extLst>
          </p:cNvPr>
          <p:cNvSpPr>
            <a:spLocks noGrp="1" noRot="1" noChangeAspect="1" noChangeArrowheads="1" noTextEdit="1"/>
          </p:cNvSpPr>
          <p:nvPr>
            <p:ph type="sldImg"/>
          </p:nvPr>
        </p:nvSpPr>
        <p:spPr>
          <a:xfrm>
            <a:off x="381000" y="685800"/>
            <a:ext cx="6096000" cy="3429000"/>
          </a:xfrm>
          <a:ln/>
        </p:spPr>
      </p:sp>
      <p:sp>
        <p:nvSpPr>
          <p:cNvPr id="47108" name="Rectangle 3">
            <a:extLst>
              <a:ext uri="{FF2B5EF4-FFF2-40B4-BE49-F238E27FC236}">
                <a16:creationId xmlns:a16="http://schemas.microsoft.com/office/drawing/2014/main" id="{E261B858-0A22-4691-8D7D-50C2CDDA95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59B3FD23-1719-4B40-AB3C-F086EBB426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4BBA3FC-234A-4922-91CE-096120B16F32}" type="slidenum">
              <a:rPr lang="en-GB" altLang="cs-CZ" sz="1200"/>
              <a:pPr/>
              <a:t>3</a:t>
            </a:fld>
            <a:endParaRPr lang="en-GB" altLang="cs-CZ" sz="1200"/>
          </a:p>
        </p:txBody>
      </p:sp>
      <p:sp>
        <p:nvSpPr>
          <p:cNvPr id="12291" name="Rectangle 2">
            <a:extLst>
              <a:ext uri="{FF2B5EF4-FFF2-40B4-BE49-F238E27FC236}">
                <a16:creationId xmlns:a16="http://schemas.microsoft.com/office/drawing/2014/main" id="{79958375-3A82-40F9-BDC4-3A35AA54422C}"/>
              </a:ext>
            </a:extLst>
          </p:cNvPr>
          <p:cNvSpPr>
            <a:spLocks noGrp="1" noRot="1" noChangeAspect="1" noChangeArrowheads="1" noTextEdit="1"/>
          </p:cNvSpPr>
          <p:nvPr>
            <p:ph type="sldImg"/>
          </p:nvPr>
        </p:nvSpPr>
        <p:spPr>
          <a:xfrm>
            <a:off x="381000" y="685800"/>
            <a:ext cx="6096000" cy="3429000"/>
          </a:xfrm>
          <a:ln/>
        </p:spPr>
      </p:sp>
      <p:sp>
        <p:nvSpPr>
          <p:cNvPr id="12292" name="Rectangle 3">
            <a:extLst>
              <a:ext uri="{FF2B5EF4-FFF2-40B4-BE49-F238E27FC236}">
                <a16:creationId xmlns:a16="http://schemas.microsoft.com/office/drawing/2014/main" id="{467117C6-7F54-4981-901B-AF76DEA23C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26E39CDD-79B7-46C0-A1BD-1292E2F67E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E460CD8-ACB7-436E-91CB-43C63788B94F}" type="slidenum">
              <a:rPr lang="en-GB" altLang="cs-CZ" sz="1200"/>
              <a:pPr/>
              <a:t>21</a:t>
            </a:fld>
            <a:endParaRPr lang="en-GB" altLang="cs-CZ" sz="1200"/>
          </a:p>
        </p:txBody>
      </p:sp>
      <p:sp>
        <p:nvSpPr>
          <p:cNvPr id="49155" name="Rectangle 2">
            <a:extLst>
              <a:ext uri="{FF2B5EF4-FFF2-40B4-BE49-F238E27FC236}">
                <a16:creationId xmlns:a16="http://schemas.microsoft.com/office/drawing/2014/main" id="{43D361B8-D450-4776-BBF0-97F4609690E4}"/>
              </a:ext>
            </a:extLst>
          </p:cNvPr>
          <p:cNvSpPr>
            <a:spLocks noGrp="1" noRot="1" noChangeAspect="1" noChangeArrowheads="1" noTextEdit="1"/>
          </p:cNvSpPr>
          <p:nvPr>
            <p:ph type="sldImg"/>
          </p:nvPr>
        </p:nvSpPr>
        <p:spPr>
          <a:xfrm>
            <a:off x="381000" y="685800"/>
            <a:ext cx="6096000" cy="3429000"/>
          </a:xfrm>
          <a:ln/>
        </p:spPr>
      </p:sp>
      <p:sp>
        <p:nvSpPr>
          <p:cNvPr id="49156" name="Rectangle 3">
            <a:extLst>
              <a:ext uri="{FF2B5EF4-FFF2-40B4-BE49-F238E27FC236}">
                <a16:creationId xmlns:a16="http://schemas.microsoft.com/office/drawing/2014/main" id="{73728996-B458-4C0E-99DD-B5BC0608D0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74C8A567-A22B-4470-A2DC-E80E5A7948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F519833-DAF1-4B1C-AA43-E37E1091E564}" type="slidenum">
              <a:rPr lang="en-GB" altLang="cs-CZ" sz="1200"/>
              <a:pPr/>
              <a:t>22</a:t>
            </a:fld>
            <a:endParaRPr lang="en-GB" altLang="cs-CZ" sz="1200"/>
          </a:p>
        </p:txBody>
      </p:sp>
      <p:sp>
        <p:nvSpPr>
          <p:cNvPr id="51203" name="Rectangle 2">
            <a:extLst>
              <a:ext uri="{FF2B5EF4-FFF2-40B4-BE49-F238E27FC236}">
                <a16:creationId xmlns:a16="http://schemas.microsoft.com/office/drawing/2014/main" id="{837460E9-8866-4C27-A124-718DFA54C737}"/>
              </a:ext>
            </a:extLst>
          </p:cNvPr>
          <p:cNvSpPr>
            <a:spLocks noGrp="1" noRot="1" noChangeAspect="1" noChangeArrowheads="1" noTextEdit="1"/>
          </p:cNvSpPr>
          <p:nvPr>
            <p:ph type="sldImg"/>
          </p:nvPr>
        </p:nvSpPr>
        <p:spPr>
          <a:xfrm>
            <a:off x="381000" y="685800"/>
            <a:ext cx="6096000" cy="3429000"/>
          </a:xfrm>
          <a:ln/>
        </p:spPr>
      </p:sp>
      <p:sp>
        <p:nvSpPr>
          <p:cNvPr id="51204" name="Rectangle 3">
            <a:extLst>
              <a:ext uri="{FF2B5EF4-FFF2-40B4-BE49-F238E27FC236}">
                <a16:creationId xmlns:a16="http://schemas.microsoft.com/office/drawing/2014/main" id="{0226C87C-9502-4C9F-9F23-732C402206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BF3177DF-ED97-4901-8B6B-3697F70DCD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102CD21-4450-4C01-9000-8D2BDC0068B0}" type="slidenum">
              <a:rPr lang="en-GB" altLang="cs-CZ" sz="1200"/>
              <a:pPr/>
              <a:t>23</a:t>
            </a:fld>
            <a:endParaRPr lang="en-GB" altLang="cs-CZ" sz="1200"/>
          </a:p>
        </p:txBody>
      </p:sp>
      <p:sp>
        <p:nvSpPr>
          <p:cNvPr id="53251" name="Rectangle 2">
            <a:extLst>
              <a:ext uri="{FF2B5EF4-FFF2-40B4-BE49-F238E27FC236}">
                <a16:creationId xmlns:a16="http://schemas.microsoft.com/office/drawing/2014/main" id="{3E6C6FF3-AD34-4372-9651-0BCC8EAD17D6}"/>
              </a:ext>
            </a:extLst>
          </p:cNvPr>
          <p:cNvSpPr>
            <a:spLocks noGrp="1" noRot="1" noChangeAspect="1" noChangeArrowheads="1" noTextEdit="1"/>
          </p:cNvSpPr>
          <p:nvPr>
            <p:ph type="sldImg"/>
          </p:nvPr>
        </p:nvSpPr>
        <p:spPr>
          <a:xfrm>
            <a:off x="381000" y="685800"/>
            <a:ext cx="6096000" cy="3429000"/>
          </a:xfrm>
          <a:ln/>
        </p:spPr>
      </p:sp>
      <p:sp>
        <p:nvSpPr>
          <p:cNvPr id="53252" name="Rectangle 3">
            <a:extLst>
              <a:ext uri="{FF2B5EF4-FFF2-40B4-BE49-F238E27FC236}">
                <a16:creationId xmlns:a16="http://schemas.microsoft.com/office/drawing/2014/main" id="{F9A3A1FC-7774-4FC1-AA88-B5F9EB6976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F57F303-1444-4D25-8EDC-F82F904224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7B222A4-65E5-4856-B707-3159A6D9929A}" type="slidenum">
              <a:rPr lang="en-GB" altLang="cs-CZ" sz="1200"/>
              <a:pPr/>
              <a:t>24</a:t>
            </a:fld>
            <a:endParaRPr lang="en-GB" altLang="cs-CZ" sz="1200"/>
          </a:p>
        </p:txBody>
      </p:sp>
      <p:sp>
        <p:nvSpPr>
          <p:cNvPr id="55299" name="Rectangle 2">
            <a:extLst>
              <a:ext uri="{FF2B5EF4-FFF2-40B4-BE49-F238E27FC236}">
                <a16:creationId xmlns:a16="http://schemas.microsoft.com/office/drawing/2014/main" id="{54B4D4AD-2D8E-46C7-91F0-BBD2F7826A23}"/>
              </a:ext>
            </a:extLst>
          </p:cNvPr>
          <p:cNvSpPr>
            <a:spLocks noGrp="1" noRot="1" noChangeAspect="1" noChangeArrowheads="1" noTextEdit="1"/>
          </p:cNvSpPr>
          <p:nvPr>
            <p:ph type="sldImg"/>
          </p:nvPr>
        </p:nvSpPr>
        <p:spPr>
          <a:xfrm>
            <a:off x="381000" y="685800"/>
            <a:ext cx="6096000" cy="3429000"/>
          </a:xfrm>
          <a:ln/>
        </p:spPr>
      </p:sp>
      <p:sp>
        <p:nvSpPr>
          <p:cNvPr id="55300" name="Rectangle 3">
            <a:extLst>
              <a:ext uri="{FF2B5EF4-FFF2-40B4-BE49-F238E27FC236}">
                <a16:creationId xmlns:a16="http://schemas.microsoft.com/office/drawing/2014/main" id="{8C20B6FA-35CB-4B25-983D-A04F00ABE0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F6A23E0E-32E3-4CBC-B0E3-4BA7A7DF1E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81CBD3E-516C-4F95-A674-D21414A83C61}" type="slidenum">
              <a:rPr lang="en-GB" altLang="cs-CZ" sz="1200"/>
              <a:pPr/>
              <a:t>25</a:t>
            </a:fld>
            <a:endParaRPr lang="en-GB" altLang="cs-CZ" sz="1200"/>
          </a:p>
        </p:txBody>
      </p:sp>
      <p:sp>
        <p:nvSpPr>
          <p:cNvPr id="59395" name="Rectangle 2">
            <a:extLst>
              <a:ext uri="{FF2B5EF4-FFF2-40B4-BE49-F238E27FC236}">
                <a16:creationId xmlns:a16="http://schemas.microsoft.com/office/drawing/2014/main" id="{74E2333B-1640-4E64-BF9F-39C68EB6294A}"/>
              </a:ext>
            </a:extLst>
          </p:cNvPr>
          <p:cNvSpPr>
            <a:spLocks noGrp="1" noRot="1" noChangeAspect="1" noChangeArrowheads="1" noTextEdit="1"/>
          </p:cNvSpPr>
          <p:nvPr>
            <p:ph type="sldImg"/>
          </p:nvPr>
        </p:nvSpPr>
        <p:spPr>
          <a:xfrm>
            <a:off x="381000" y="685800"/>
            <a:ext cx="6096000" cy="3429000"/>
          </a:xfrm>
          <a:ln/>
        </p:spPr>
      </p:sp>
      <p:sp>
        <p:nvSpPr>
          <p:cNvPr id="59396" name="Rectangle 3">
            <a:extLst>
              <a:ext uri="{FF2B5EF4-FFF2-40B4-BE49-F238E27FC236}">
                <a16:creationId xmlns:a16="http://schemas.microsoft.com/office/drawing/2014/main" id="{DB4634FA-BA5D-4921-B7BD-3D3CC9FEC7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6D7141B7-5559-4CB1-B1D4-FAC7748A7E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55832DA-2D36-416C-9DDD-9C76E6894541}" type="slidenum">
              <a:rPr lang="en-GB" altLang="cs-CZ" sz="1200"/>
              <a:pPr/>
              <a:t>26</a:t>
            </a:fld>
            <a:endParaRPr lang="en-GB" altLang="cs-CZ" sz="1200"/>
          </a:p>
        </p:txBody>
      </p:sp>
      <p:sp>
        <p:nvSpPr>
          <p:cNvPr id="61443" name="Rectangle 2">
            <a:extLst>
              <a:ext uri="{FF2B5EF4-FFF2-40B4-BE49-F238E27FC236}">
                <a16:creationId xmlns:a16="http://schemas.microsoft.com/office/drawing/2014/main" id="{8F929F27-2D05-4654-8DC1-F86D701E14E6}"/>
              </a:ext>
            </a:extLst>
          </p:cNvPr>
          <p:cNvSpPr>
            <a:spLocks noGrp="1" noRot="1" noChangeAspect="1" noChangeArrowheads="1" noTextEdit="1"/>
          </p:cNvSpPr>
          <p:nvPr>
            <p:ph type="sldImg"/>
          </p:nvPr>
        </p:nvSpPr>
        <p:spPr>
          <a:xfrm>
            <a:off x="381000" y="685800"/>
            <a:ext cx="6096000" cy="3429000"/>
          </a:xfrm>
          <a:ln/>
        </p:spPr>
      </p:sp>
      <p:sp>
        <p:nvSpPr>
          <p:cNvPr id="61444" name="Rectangle 3">
            <a:extLst>
              <a:ext uri="{FF2B5EF4-FFF2-40B4-BE49-F238E27FC236}">
                <a16:creationId xmlns:a16="http://schemas.microsoft.com/office/drawing/2014/main" id="{6EF75FE5-60D7-4EEB-8D5A-01A4EA2D3B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63B5F379-BC51-44F7-9415-654C774810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EC091C1-5AF2-413E-870D-E11CF9D6D154}" type="slidenum">
              <a:rPr lang="en-GB" altLang="cs-CZ" sz="1200"/>
              <a:pPr/>
              <a:t>27</a:t>
            </a:fld>
            <a:endParaRPr lang="en-GB" altLang="cs-CZ" sz="1200"/>
          </a:p>
        </p:txBody>
      </p:sp>
      <p:sp>
        <p:nvSpPr>
          <p:cNvPr id="63491" name="Rectangle 2">
            <a:extLst>
              <a:ext uri="{FF2B5EF4-FFF2-40B4-BE49-F238E27FC236}">
                <a16:creationId xmlns:a16="http://schemas.microsoft.com/office/drawing/2014/main" id="{90E2BCD5-1388-430F-A99A-EA774F1BD230}"/>
              </a:ext>
            </a:extLst>
          </p:cNvPr>
          <p:cNvSpPr>
            <a:spLocks noGrp="1" noRot="1" noChangeAspect="1" noChangeArrowheads="1" noTextEdit="1"/>
          </p:cNvSpPr>
          <p:nvPr>
            <p:ph type="sldImg"/>
          </p:nvPr>
        </p:nvSpPr>
        <p:spPr>
          <a:xfrm>
            <a:off x="381000" y="685800"/>
            <a:ext cx="6096000" cy="3429000"/>
          </a:xfrm>
          <a:ln/>
        </p:spPr>
      </p:sp>
      <p:sp>
        <p:nvSpPr>
          <p:cNvPr id="63492" name="Rectangle 3">
            <a:extLst>
              <a:ext uri="{FF2B5EF4-FFF2-40B4-BE49-F238E27FC236}">
                <a16:creationId xmlns:a16="http://schemas.microsoft.com/office/drawing/2014/main" id="{2253B6E8-8C34-4A51-AEE5-A4B4E3B130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52EF814-9549-4C20-920E-4262D74286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2192874-8FCC-4F79-BAAC-42F9A30E0253}" type="slidenum">
              <a:rPr lang="en-GB" altLang="cs-CZ" sz="1200"/>
              <a:pPr/>
              <a:t>28</a:t>
            </a:fld>
            <a:endParaRPr lang="en-GB" altLang="cs-CZ" sz="1200"/>
          </a:p>
        </p:txBody>
      </p:sp>
      <p:sp>
        <p:nvSpPr>
          <p:cNvPr id="67587" name="Rectangle 2">
            <a:extLst>
              <a:ext uri="{FF2B5EF4-FFF2-40B4-BE49-F238E27FC236}">
                <a16:creationId xmlns:a16="http://schemas.microsoft.com/office/drawing/2014/main" id="{54E96E4E-1991-4FAD-957B-BF58E080309B}"/>
              </a:ext>
            </a:extLst>
          </p:cNvPr>
          <p:cNvSpPr>
            <a:spLocks noGrp="1" noRot="1" noChangeAspect="1" noChangeArrowheads="1" noTextEdit="1"/>
          </p:cNvSpPr>
          <p:nvPr>
            <p:ph type="sldImg"/>
          </p:nvPr>
        </p:nvSpPr>
        <p:spPr>
          <a:xfrm>
            <a:off x="381000" y="685800"/>
            <a:ext cx="6096000" cy="3429000"/>
          </a:xfrm>
          <a:ln/>
        </p:spPr>
      </p:sp>
      <p:sp>
        <p:nvSpPr>
          <p:cNvPr id="67588" name="Rectangle 3">
            <a:extLst>
              <a:ext uri="{FF2B5EF4-FFF2-40B4-BE49-F238E27FC236}">
                <a16:creationId xmlns:a16="http://schemas.microsoft.com/office/drawing/2014/main" id="{0C7DBA4E-1FDE-4B48-A30B-6FCC66A18F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E7718E2B-81D1-4745-A6A6-9E00B0CDBA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610C4AA-99A2-40FE-A91B-7E4249F3FCEF}" type="slidenum">
              <a:rPr lang="en-GB" altLang="cs-CZ" sz="1200"/>
              <a:pPr/>
              <a:t>29</a:t>
            </a:fld>
            <a:endParaRPr lang="en-GB" altLang="cs-CZ" sz="1200"/>
          </a:p>
        </p:txBody>
      </p:sp>
      <p:sp>
        <p:nvSpPr>
          <p:cNvPr id="69635" name="Rectangle 2">
            <a:extLst>
              <a:ext uri="{FF2B5EF4-FFF2-40B4-BE49-F238E27FC236}">
                <a16:creationId xmlns:a16="http://schemas.microsoft.com/office/drawing/2014/main" id="{8A7C7F18-99CD-43D6-9A52-CDF33F0C9F0C}"/>
              </a:ext>
            </a:extLst>
          </p:cNvPr>
          <p:cNvSpPr>
            <a:spLocks noGrp="1" noRot="1" noChangeAspect="1" noChangeArrowheads="1" noTextEdit="1"/>
          </p:cNvSpPr>
          <p:nvPr>
            <p:ph type="sldImg"/>
          </p:nvPr>
        </p:nvSpPr>
        <p:spPr>
          <a:xfrm>
            <a:off x="381000" y="685800"/>
            <a:ext cx="6096000" cy="3429000"/>
          </a:xfrm>
          <a:ln/>
        </p:spPr>
      </p:sp>
      <p:sp>
        <p:nvSpPr>
          <p:cNvPr id="69636" name="Rectangle 3">
            <a:extLst>
              <a:ext uri="{FF2B5EF4-FFF2-40B4-BE49-F238E27FC236}">
                <a16:creationId xmlns:a16="http://schemas.microsoft.com/office/drawing/2014/main" id="{175C8A57-310E-47B7-BA0A-E6976A3590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FC93D42F-E0F2-40EF-82C4-5E98387D2C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108A69A-244C-4457-BAC0-1E658423E42C}" type="slidenum">
              <a:rPr lang="en-GB" altLang="cs-CZ" sz="1200"/>
              <a:pPr/>
              <a:t>30</a:t>
            </a:fld>
            <a:endParaRPr lang="en-GB" altLang="cs-CZ" sz="1200"/>
          </a:p>
        </p:txBody>
      </p:sp>
      <p:sp>
        <p:nvSpPr>
          <p:cNvPr id="71683" name="Rectangle 2">
            <a:extLst>
              <a:ext uri="{FF2B5EF4-FFF2-40B4-BE49-F238E27FC236}">
                <a16:creationId xmlns:a16="http://schemas.microsoft.com/office/drawing/2014/main" id="{1DA703D2-A8F2-4ABC-BA29-1BC588B45ECF}"/>
              </a:ext>
            </a:extLst>
          </p:cNvPr>
          <p:cNvSpPr>
            <a:spLocks noGrp="1" noRot="1" noChangeAspect="1" noChangeArrowheads="1" noTextEdit="1"/>
          </p:cNvSpPr>
          <p:nvPr>
            <p:ph type="sldImg"/>
          </p:nvPr>
        </p:nvSpPr>
        <p:spPr>
          <a:xfrm>
            <a:off x="381000" y="685800"/>
            <a:ext cx="6096000" cy="3429000"/>
          </a:xfrm>
          <a:ln/>
        </p:spPr>
      </p:sp>
      <p:sp>
        <p:nvSpPr>
          <p:cNvPr id="71684" name="Rectangle 3">
            <a:extLst>
              <a:ext uri="{FF2B5EF4-FFF2-40B4-BE49-F238E27FC236}">
                <a16:creationId xmlns:a16="http://schemas.microsoft.com/office/drawing/2014/main" id="{D7E75D7D-D587-47B5-8580-44A453AA18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CA56200D-DB4F-4251-AE3D-6DC98ACEA6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5D26F2B-77BE-426C-BF02-EE0E00920505}" type="slidenum">
              <a:rPr lang="en-GB" altLang="cs-CZ" sz="1200"/>
              <a:pPr/>
              <a:t>4</a:t>
            </a:fld>
            <a:endParaRPr lang="en-GB" altLang="cs-CZ" sz="1200"/>
          </a:p>
        </p:txBody>
      </p:sp>
      <p:sp>
        <p:nvSpPr>
          <p:cNvPr id="14339" name="Rectangle 2">
            <a:extLst>
              <a:ext uri="{FF2B5EF4-FFF2-40B4-BE49-F238E27FC236}">
                <a16:creationId xmlns:a16="http://schemas.microsoft.com/office/drawing/2014/main" id="{6C078902-A863-4A8A-B3BF-55BA5266E2FA}"/>
              </a:ext>
            </a:extLst>
          </p:cNvPr>
          <p:cNvSpPr>
            <a:spLocks noGrp="1" noRot="1" noChangeAspect="1" noChangeArrowheads="1" noTextEdit="1"/>
          </p:cNvSpPr>
          <p:nvPr>
            <p:ph type="sldImg"/>
          </p:nvPr>
        </p:nvSpPr>
        <p:spPr>
          <a:xfrm>
            <a:off x="381000" y="685800"/>
            <a:ext cx="6096000" cy="3429000"/>
          </a:xfrm>
          <a:ln/>
        </p:spPr>
      </p:sp>
      <p:sp>
        <p:nvSpPr>
          <p:cNvPr id="14340" name="Rectangle 3">
            <a:extLst>
              <a:ext uri="{FF2B5EF4-FFF2-40B4-BE49-F238E27FC236}">
                <a16:creationId xmlns:a16="http://schemas.microsoft.com/office/drawing/2014/main" id="{A59116E8-1C22-4464-9595-1F82B4ACE1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A43A5FA-0E69-472E-9315-90CB6E23C3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44FE144-2B30-4138-8B48-7100334FDE46}" type="slidenum">
              <a:rPr lang="en-GB" altLang="cs-CZ" sz="1200"/>
              <a:pPr/>
              <a:t>31</a:t>
            </a:fld>
            <a:endParaRPr lang="en-GB" altLang="cs-CZ" sz="1200"/>
          </a:p>
        </p:txBody>
      </p:sp>
      <p:sp>
        <p:nvSpPr>
          <p:cNvPr id="73731" name="Rectangle 2">
            <a:extLst>
              <a:ext uri="{FF2B5EF4-FFF2-40B4-BE49-F238E27FC236}">
                <a16:creationId xmlns:a16="http://schemas.microsoft.com/office/drawing/2014/main" id="{1C760905-618A-4A91-9343-0ABA92F5A934}"/>
              </a:ext>
            </a:extLst>
          </p:cNvPr>
          <p:cNvSpPr>
            <a:spLocks noGrp="1" noRot="1" noChangeAspect="1" noChangeArrowheads="1" noTextEdit="1"/>
          </p:cNvSpPr>
          <p:nvPr>
            <p:ph type="sldImg"/>
          </p:nvPr>
        </p:nvSpPr>
        <p:spPr>
          <a:xfrm>
            <a:off x="381000" y="685800"/>
            <a:ext cx="6096000" cy="3429000"/>
          </a:xfrm>
          <a:ln/>
        </p:spPr>
      </p:sp>
      <p:sp>
        <p:nvSpPr>
          <p:cNvPr id="73732" name="Rectangle 3">
            <a:extLst>
              <a:ext uri="{FF2B5EF4-FFF2-40B4-BE49-F238E27FC236}">
                <a16:creationId xmlns:a16="http://schemas.microsoft.com/office/drawing/2014/main" id="{5759C5CF-9B8F-4326-A863-E82099E376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4BF687AC-3FBE-422E-B5B0-6FB1D05104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E775291-11C9-4FD4-885D-7A5F1796E62D}" type="slidenum">
              <a:rPr lang="en-GB" altLang="cs-CZ" sz="1200"/>
              <a:pPr/>
              <a:t>32</a:t>
            </a:fld>
            <a:endParaRPr lang="en-GB" altLang="cs-CZ" sz="1200"/>
          </a:p>
        </p:txBody>
      </p:sp>
      <p:sp>
        <p:nvSpPr>
          <p:cNvPr id="75779" name="Rectangle 2">
            <a:extLst>
              <a:ext uri="{FF2B5EF4-FFF2-40B4-BE49-F238E27FC236}">
                <a16:creationId xmlns:a16="http://schemas.microsoft.com/office/drawing/2014/main" id="{9126F137-7F86-4AF3-A192-967E7F4512FD}"/>
              </a:ext>
            </a:extLst>
          </p:cNvPr>
          <p:cNvSpPr>
            <a:spLocks noGrp="1" noRot="1" noChangeAspect="1" noChangeArrowheads="1" noTextEdit="1"/>
          </p:cNvSpPr>
          <p:nvPr>
            <p:ph type="sldImg"/>
          </p:nvPr>
        </p:nvSpPr>
        <p:spPr>
          <a:xfrm>
            <a:off x="381000" y="685800"/>
            <a:ext cx="6096000" cy="3429000"/>
          </a:xfrm>
          <a:ln/>
        </p:spPr>
      </p:sp>
      <p:sp>
        <p:nvSpPr>
          <p:cNvPr id="75780" name="Rectangle 3">
            <a:extLst>
              <a:ext uri="{FF2B5EF4-FFF2-40B4-BE49-F238E27FC236}">
                <a16:creationId xmlns:a16="http://schemas.microsoft.com/office/drawing/2014/main" id="{F9FAB9F0-AE74-4927-9FF3-14CE252E86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9B47E0B5-3A1F-4A37-BBB6-EF446D878C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D655075-0F57-4E46-AB77-0E181FF20821}" type="slidenum">
              <a:rPr lang="en-GB" altLang="cs-CZ" sz="1200"/>
              <a:pPr/>
              <a:t>33</a:t>
            </a:fld>
            <a:endParaRPr lang="en-GB" altLang="cs-CZ" sz="1200"/>
          </a:p>
        </p:txBody>
      </p:sp>
      <p:sp>
        <p:nvSpPr>
          <p:cNvPr id="77827" name="Rectangle 2">
            <a:extLst>
              <a:ext uri="{FF2B5EF4-FFF2-40B4-BE49-F238E27FC236}">
                <a16:creationId xmlns:a16="http://schemas.microsoft.com/office/drawing/2014/main" id="{74E10D76-D923-46E6-B554-126C5BCF37BB}"/>
              </a:ext>
            </a:extLst>
          </p:cNvPr>
          <p:cNvSpPr>
            <a:spLocks noGrp="1" noRot="1" noChangeAspect="1" noChangeArrowheads="1" noTextEdit="1"/>
          </p:cNvSpPr>
          <p:nvPr>
            <p:ph type="sldImg"/>
          </p:nvPr>
        </p:nvSpPr>
        <p:spPr>
          <a:xfrm>
            <a:off x="381000" y="685800"/>
            <a:ext cx="6096000" cy="3429000"/>
          </a:xfrm>
          <a:ln/>
        </p:spPr>
      </p:sp>
      <p:sp>
        <p:nvSpPr>
          <p:cNvPr id="77828" name="Rectangle 3">
            <a:extLst>
              <a:ext uri="{FF2B5EF4-FFF2-40B4-BE49-F238E27FC236}">
                <a16:creationId xmlns:a16="http://schemas.microsoft.com/office/drawing/2014/main" id="{D48DD022-12B0-4AAC-91EB-BE352A48DB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842EB121-FD9F-4972-B7FA-4824AEBCD2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7963FAF-2599-4B16-95FF-FF589CFECFD6}" type="slidenum">
              <a:rPr lang="en-GB" altLang="cs-CZ" sz="1200"/>
              <a:pPr/>
              <a:t>5</a:t>
            </a:fld>
            <a:endParaRPr lang="en-GB" altLang="cs-CZ" sz="1200"/>
          </a:p>
        </p:txBody>
      </p:sp>
      <p:sp>
        <p:nvSpPr>
          <p:cNvPr id="16387" name="Rectangle 2">
            <a:extLst>
              <a:ext uri="{FF2B5EF4-FFF2-40B4-BE49-F238E27FC236}">
                <a16:creationId xmlns:a16="http://schemas.microsoft.com/office/drawing/2014/main" id="{5686B9E9-176B-47B9-B8F5-8435DA0E9A9B}"/>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F349E7BA-3F26-402B-8245-E702EE5E4D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DC8F17E-D590-46EE-8EF5-9F03023D5F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CEA9DC3-FF48-45F0-87B8-6D496AB4D230}" type="slidenum">
              <a:rPr lang="en-GB" altLang="cs-CZ" sz="1200"/>
              <a:pPr/>
              <a:t>6</a:t>
            </a:fld>
            <a:endParaRPr lang="en-GB" altLang="cs-CZ" sz="1200"/>
          </a:p>
        </p:txBody>
      </p:sp>
      <p:sp>
        <p:nvSpPr>
          <p:cNvPr id="18435" name="Rectangle 2">
            <a:extLst>
              <a:ext uri="{FF2B5EF4-FFF2-40B4-BE49-F238E27FC236}">
                <a16:creationId xmlns:a16="http://schemas.microsoft.com/office/drawing/2014/main" id="{F364B29A-C79E-4F69-B958-1C0D487A0F3D}"/>
              </a:ext>
            </a:extLst>
          </p:cNvPr>
          <p:cNvSpPr>
            <a:spLocks noGrp="1" noRot="1" noChangeAspect="1" noChangeArrowheads="1" noTextEdit="1"/>
          </p:cNvSpPr>
          <p:nvPr>
            <p:ph type="sldImg"/>
          </p:nvPr>
        </p:nvSpPr>
        <p:spPr>
          <a:xfrm>
            <a:off x="381000" y="685800"/>
            <a:ext cx="6096000" cy="3429000"/>
          </a:xfrm>
          <a:ln/>
        </p:spPr>
      </p:sp>
      <p:sp>
        <p:nvSpPr>
          <p:cNvPr id="18436" name="Rectangle 3">
            <a:extLst>
              <a:ext uri="{FF2B5EF4-FFF2-40B4-BE49-F238E27FC236}">
                <a16:creationId xmlns:a16="http://schemas.microsoft.com/office/drawing/2014/main" id="{CB120C6A-8547-4F56-BCA5-63A2B33C7F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3D2F6332-5534-441F-9152-814347A6B4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392DEF0-8F57-494B-85A6-E938C07735F9}" type="slidenum">
              <a:rPr lang="en-GB" altLang="cs-CZ" sz="1200"/>
              <a:pPr/>
              <a:t>7</a:t>
            </a:fld>
            <a:endParaRPr lang="en-GB" altLang="cs-CZ" sz="1200"/>
          </a:p>
        </p:txBody>
      </p:sp>
      <p:sp>
        <p:nvSpPr>
          <p:cNvPr id="20483" name="Rectangle 2">
            <a:extLst>
              <a:ext uri="{FF2B5EF4-FFF2-40B4-BE49-F238E27FC236}">
                <a16:creationId xmlns:a16="http://schemas.microsoft.com/office/drawing/2014/main" id="{18ECDEC1-9A9B-4FCA-AE37-ECBECA1D8164}"/>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7DDA4BB5-BE3A-425E-8411-30677DEE22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34E5042-B4AC-4B4F-8D89-B42734F0CD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6D3B392-B18A-41BA-8EB8-1C6FC3D48843}" type="slidenum">
              <a:rPr lang="en-GB" altLang="cs-CZ" sz="1200"/>
              <a:pPr/>
              <a:t>8</a:t>
            </a:fld>
            <a:endParaRPr lang="en-GB" altLang="cs-CZ" sz="1200"/>
          </a:p>
        </p:txBody>
      </p:sp>
      <p:sp>
        <p:nvSpPr>
          <p:cNvPr id="22531" name="Rectangle 2">
            <a:extLst>
              <a:ext uri="{FF2B5EF4-FFF2-40B4-BE49-F238E27FC236}">
                <a16:creationId xmlns:a16="http://schemas.microsoft.com/office/drawing/2014/main" id="{C874FC5B-783D-4017-B03E-D7651F6C3C20}"/>
              </a:ext>
            </a:extLst>
          </p:cNvPr>
          <p:cNvSpPr>
            <a:spLocks noGrp="1" noRot="1" noChangeAspect="1" noChangeArrowheads="1" noTextEdit="1"/>
          </p:cNvSpPr>
          <p:nvPr>
            <p:ph type="sldImg"/>
          </p:nvPr>
        </p:nvSpPr>
        <p:spPr>
          <a:xfrm>
            <a:off x="381000" y="685800"/>
            <a:ext cx="6096000" cy="3429000"/>
          </a:xfrm>
          <a:ln/>
        </p:spPr>
      </p:sp>
      <p:sp>
        <p:nvSpPr>
          <p:cNvPr id="22532" name="Rectangle 3">
            <a:extLst>
              <a:ext uri="{FF2B5EF4-FFF2-40B4-BE49-F238E27FC236}">
                <a16:creationId xmlns:a16="http://schemas.microsoft.com/office/drawing/2014/main" id="{07C06453-8318-44EC-8D20-B4E611412F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52E818A-EB1B-4C9E-A5D1-E1DCEB15C1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6560013-4186-4DB7-8E68-C9A5685E9C6C}" type="slidenum">
              <a:rPr lang="en-GB" altLang="cs-CZ" sz="1200"/>
              <a:pPr/>
              <a:t>9</a:t>
            </a:fld>
            <a:endParaRPr lang="en-GB" altLang="cs-CZ" sz="1200"/>
          </a:p>
        </p:txBody>
      </p:sp>
      <p:sp>
        <p:nvSpPr>
          <p:cNvPr id="24579" name="Rectangle 2">
            <a:extLst>
              <a:ext uri="{FF2B5EF4-FFF2-40B4-BE49-F238E27FC236}">
                <a16:creationId xmlns:a16="http://schemas.microsoft.com/office/drawing/2014/main" id="{0097AA2C-FE7B-4830-BEC0-376F3EDCAEF4}"/>
              </a:ext>
            </a:extLst>
          </p:cNvPr>
          <p:cNvSpPr>
            <a:spLocks noGrp="1" noRot="1" noChangeAspect="1" noChangeArrowheads="1" noTextEdit="1"/>
          </p:cNvSpPr>
          <p:nvPr>
            <p:ph type="sldImg"/>
          </p:nvPr>
        </p:nvSpPr>
        <p:spPr>
          <a:xfrm>
            <a:off x="381000" y="685800"/>
            <a:ext cx="6096000" cy="3429000"/>
          </a:xfrm>
          <a:ln/>
        </p:spPr>
      </p:sp>
      <p:sp>
        <p:nvSpPr>
          <p:cNvPr id="24580" name="Rectangle 3">
            <a:extLst>
              <a:ext uri="{FF2B5EF4-FFF2-40B4-BE49-F238E27FC236}">
                <a16:creationId xmlns:a16="http://schemas.microsoft.com/office/drawing/2014/main" id="{A236C8AC-7BEC-4B38-A4FB-F9E7FE140A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9D0B949B-61D7-43CA-85B5-F4C0D754CF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A2F3739-4112-4760-B053-63DCB353926B}" type="slidenum">
              <a:rPr lang="en-GB" altLang="cs-CZ" sz="1200"/>
              <a:pPr/>
              <a:t>10</a:t>
            </a:fld>
            <a:endParaRPr lang="en-GB" altLang="cs-CZ" sz="1200"/>
          </a:p>
        </p:txBody>
      </p:sp>
      <p:sp>
        <p:nvSpPr>
          <p:cNvPr id="26627" name="Rectangle 2">
            <a:extLst>
              <a:ext uri="{FF2B5EF4-FFF2-40B4-BE49-F238E27FC236}">
                <a16:creationId xmlns:a16="http://schemas.microsoft.com/office/drawing/2014/main" id="{923AF89C-A3F2-4DD8-B6F4-1658753A0FFB}"/>
              </a:ext>
            </a:extLst>
          </p:cNvPr>
          <p:cNvSpPr>
            <a:spLocks noGrp="1" noRot="1" noChangeAspect="1" noChangeArrowheads="1" noTextEdit="1"/>
          </p:cNvSpPr>
          <p:nvPr>
            <p:ph type="sldImg"/>
          </p:nvPr>
        </p:nvSpPr>
        <p:spPr>
          <a:xfrm>
            <a:off x="381000" y="685800"/>
            <a:ext cx="6096000" cy="3429000"/>
          </a:xfrm>
          <a:ln/>
        </p:spPr>
      </p:sp>
      <p:sp>
        <p:nvSpPr>
          <p:cNvPr id="26628" name="Rectangle 3">
            <a:extLst>
              <a:ext uri="{FF2B5EF4-FFF2-40B4-BE49-F238E27FC236}">
                <a16:creationId xmlns:a16="http://schemas.microsoft.com/office/drawing/2014/main" id="{BAD35277-F75D-4CFB-BF3F-94EB594B57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6E851EB3-DF5B-467C-9F8C-F6C4FE95BBE5}"/>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37B26A95-F4BF-4B0E-A715-0F4089C31163}"/>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7" name="Rectangle 6">
            <a:extLst>
              <a:ext uri="{FF2B5EF4-FFF2-40B4-BE49-F238E27FC236}">
                <a16:creationId xmlns:a16="http://schemas.microsoft.com/office/drawing/2014/main" id="{C893F56A-19FF-4DC2-9E3B-F197405866E6}"/>
              </a:ext>
            </a:extLst>
          </p:cNvPr>
          <p:cNvSpPr>
            <a:spLocks noGrp="1" noChangeArrowheads="1"/>
          </p:cNvSpPr>
          <p:nvPr>
            <p:ph type="sldNum" sz="quarter" idx="12"/>
          </p:nvPr>
        </p:nvSpPr>
        <p:spPr>
          <a:ln/>
        </p:spPr>
        <p:txBody>
          <a:bodyPr/>
          <a:lstStyle>
            <a:lvl1pPr>
              <a:defRPr/>
            </a:lvl1pPr>
          </a:lstStyle>
          <a:p>
            <a:fld id="{02BC131D-980C-43FA-A898-7EB0AB72CC55}" type="slidenum">
              <a:rPr lang="cs-CZ" altLang="cs-CZ"/>
              <a:pPr/>
              <a:t>‹#›</a:t>
            </a:fld>
            <a:endParaRPr lang="cs-CZ" altLang="cs-CZ"/>
          </a:p>
        </p:txBody>
      </p:sp>
    </p:spTree>
    <p:extLst>
      <p:ext uri="{BB962C8B-B14F-4D97-AF65-F5344CB8AC3E}">
        <p14:creationId xmlns:p14="http://schemas.microsoft.com/office/powerpoint/2010/main" val="1195573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7870C8AB-5E2D-4888-AE26-46E2956EB833}"/>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7" name="Rectangle 5">
            <a:extLst>
              <a:ext uri="{FF2B5EF4-FFF2-40B4-BE49-F238E27FC236}">
                <a16:creationId xmlns:a16="http://schemas.microsoft.com/office/drawing/2014/main" id="{F8D00E9E-04F5-474C-88E3-F12E7B2BEDEA}"/>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8" name="Rectangle 6">
            <a:extLst>
              <a:ext uri="{FF2B5EF4-FFF2-40B4-BE49-F238E27FC236}">
                <a16:creationId xmlns:a16="http://schemas.microsoft.com/office/drawing/2014/main" id="{A9DF424D-C7A7-45B8-B8D4-4FA73935F32D}"/>
              </a:ext>
            </a:extLst>
          </p:cNvPr>
          <p:cNvSpPr>
            <a:spLocks noGrp="1" noChangeArrowheads="1"/>
          </p:cNvSpPr>
          <p:nvPr>
            <p:ph type="sldNum" sz="quarter" idx="12"/>
          </p:nvPr>
        </p:nvSpPr>
        <p:spPr>
          <a:ln/>
        </p:spPr>
        <p:txBody>
          <a:bodyPr/>
          <a:lstStyle>
            <a:lvl1pPr>
              <a:defRPr/>
            </a:lvl1pPr>
          </a:lstStyle>
          <a:p>
            <a:fld id="{D6818C9C-1302-4BB5-9389-52997BDC0B84}" type="slidenum">
              <a:rPr lang="cs-CZ" altLang="cs-CZ"/>
              <a:pPr/>
              <a:t>‹#›</a:t>
            </a:fld>
            <a:endParaRPr lang="cs-CZ" altLang="cs-CZ"/>
          </a:p>
        </p:txBody>
      </p:sp>
    </p:spTree>
    <p:extLst>
      <p:ext uri="{BB962C8B-B14F-4D97-AF65-F5344CB8AC3E}">
        <p14:creationId xmlns:p14="http://schemas.microsoft.com/office/powerpoint/2010/main" val="397624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864A9755-743D-4085-9D16-F0FBA2E90690}"/>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3447BAB7-AE78-42FB-A341-1C3CE5DEE3B0}"/>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7" name="Rectangle 6">
            <a:extLst>
              <a:ext uri="{FF2B5EF4-FFF2-40B4-BE49-F238E27FC236}">
                <a16:creationId xmlns:a16="http://schemas.microsoft.com/office/drawing/2014/main" id="{D69813EB-CBA0-4FB0-BEB7-97D696793A32}"/>
              </a:ext>
            </a:extLst>
          </p:cNvPr>
          <p:cNvSpPr>
            <a:spLocks noGrp="1" noChangeArrowheads="1"/>
          </p:cNvSpPr>
          <p:nvPr>
            <p:ph type="sldNum" sz="quarter" idx="12"/>
          </p:nvPr>
        </p:nvSpPr>
        <p:spPr>
          <a:ln/>
        </p:spPr>
        <p:txBody>
          <a:bodyPr/>
          <a:lstStyle>
            <a:lvl1pPr>
              <a:defRPr/>
            </a:lvl1pPr>
          </a:lstStyle>
          <a:p>
            <a:fld id="{8D5CEBB1-62AE-4F05-AD35-6E1126F24817}" type="slidenum">
              <a:rPr lang="cs-CZ" altLang="cs-CZ"/>
              <a:pPr/>
              <a:t>‹#›</a:t>
            </a:fld>
            <a:endParaRPr lang="cs-CZ" altLang="cs-CZ"/>
          </a:p>
        </p:txBody>
      </p:sp>
    </p:spTree>
    <p:extLst>
      <p:ext uri="{BB962C8B-B14F-4D97-AF65-F5344CB8AC3E}">
        <p14:creationId xmlns:p14="http://schemas.microsoft.com/office/powerpoint/2010/main" val="2950558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20A6BEC5-A5C6-4C0F-92E5-3E19B66CCD04}"/>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a:extLst>
              <a:ext uri="{FF2B5EF4-FFF2-40B4-BE49-F238E27FC236}">
                <a16:creationId xmlns:a16="http://schemas.microsoft.com/office/drawing/2014/main" id="{F623842A-EA6B-4199-9878-EA099A923298}"/>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9" name="Rectangle 6">
            <a:extLst>
              <a:ext uri="{FF2B5EF4-FFF2-40B4-BE49-F238E27FC236}">
                <a16:creationId xmlns:a16="http://schemas.microsoft.com/office/drawing/2014/main" id="{417ED169-D0FE-49C9-9E52-3C47E1353C30}"/>
              </a:ext>
            </a:extLst>
          </p:cNvPr>
          <p:cNvSpPr>
            <a:spLocks noGrp="1" noChangeArrowheads="1"/>
          </p:cNvSpPr>
          <p:nvPr>
            <p:ph type="sldNum" sz="quarter" idx="12"/>
          </p:nvPr>
        </p:nvSpPr>
        <p:spPr>
          <a:ln/>
        </p:spPr>
        <p:txBody>
          <a:bodyPr/>
          <a:lstStyle>
            <a:lvl1pPr>
              <a:defRPr/>
            </a:lvl1pPr>
          </a:lstStyle>
          <a:p>
            <a:fld id="{F81E54F3-D017-4FEE-A401-37B7C78F8B88}" type="slidenum">
              <a:rPr lang="cs-CZ" altLang="cs-CZ"/>
              <a:pPr/>
              <a:t>‹#›</a:t>
            </a:fld>
            <a:endParaRPr lang="cs-CZ" altLang="cs-CZ"/>
          </a:p>
        </p:txBody>
      </p:sp>
    </p:spTree>
    <p:extLst>
      <p:ext uri="{BB962C8B-B14F-4D97-AF65-F5344CB8AC3E}">
        <p14:creationId xmlns:p14="http://schemas.microsoft.com/office/powerpoint/2010/main" val="3152718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a:prstGeom prst="rect">
            <a:avLst/>
          </a:prstGeo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6">
            <a:extLst>
              <a:ext uri="{FF2B5EF4-FFF2-40B4-BE49-F238E27FC236}">
                <a16:creationId xmlns:a16="http://schemas.microsoft.com/office/drawing/2014/main" id="{A447906C-1EEE-466F-B6C8-4094948BBE1B}"/>
              </a:ext>
            </a:extLst>
          </p:cNvPr>
          <p:cNvSpPr>
            <a:spLocks noGrp="1" noChangeArrowheads="1"/>
          </p:cNvSpPr>
          <p:nvPr>
            <p:ph type="sldNum" sz="quarter" idx="10"/>
          </p:nvPr>
        </p:nvSpPr>
        <p:spPr>
          <a:ln/>
        </p:spPr>
        <p:txBody>
          <a:bodyPr/>
          <a:lstStyle>
            <a:lvl1pPr>
              <a:defRPr/>
            </a:lvl1pPr>
          </a:lstStyle>
          <a:p>
            <a:fld id="{8ECFFD29-46BD-488F-8827-E8573B0F0895}" type="slidenum">
              <a:rPr lang="cs-CZ" altLang="cs-CZ"/>
              <a:pPr/>
              <a:t>‹#›</a:t>
            </a:fld>
            <a:endParaRPr lang="cs-CZ" altLang="cs-CZ"/>
          </a:p>
        </p:txBody>
      </p:sp>
    </p:spTree>
    <p:extLst>
      <p:ext uri="{BB962C8B-B14F-4D97-AF65-F5344CB8AC3E}">
        <p14:creationId xmlns:p14="http://schemas.microsoft.com/office/powerpoint/2010/main" val="434773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idx="1"/>
          </p:nvPr>
        </p:nvSpPr>
        <p:spPr>
          <a:xfrm>
            <a:off x="609600" y="1600201"/>
            <a:ext cx="10972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a:extLst>
              <a:ext uri="{FF2B5EF4-FFF2-40B4-BE49-F238E27FC236}">
                <a16:creationId xmlns:a16="http://schemas.microsoft.com/office/drawing/2014/main" id="{DC19A457-A7B1-4D9C-AB2C-4FC5E8F173F3}"/>
              </a:ext>
            </a:extLst>
          </p:cNvPr>
          <p:cNvSpPr>
            <a:spLocks noGrp="1" noChangeArrowheads="1"/>
          </p:cNvSpPr>
          <p:nvPr>
            <p:ph type="sldNum" sz="quarter" idx="10"/>
          </p:nvPr>
        </p:nvSpPr>
        <p:spPr>
          <a:ln/>
        </p:spPr>
        <p:txBody>
          <a:bodyPr/>
          <a:lstStyle>
            <a:lvl1pPr>
              <a:defRPr/>
            </a:lvl1pPr>
          </a:lstStyle>
          <a:p>
            <a:fld id="{46AD3293-EA53-4DFF-B911-C05ECCD2750F}" type="slidenum">
              <a:rPr lang="cs-CZ" altLang="cs-CZ"/>
              <a:pPr/>
              <a:t>‹#›</a:t>
            </a:fld>
            <a:endParaRPr lang="cs-CZ" altLang="cs-CZ"/>
          </a:p>
        </p:txBody>
      </p:sp>
    </p:spTree>
    <p:extLst>
      <p:ext uri="{BB962C8B-B14F-4D97-AF65-F5344CB8AC3E}">
        <p14:creationId xmlns:p14="http://schemas.microsoft.com/office/powerpoint/2010/main" val="2766111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idx="1"/>
          </p:nvPr>
        </p:nvSpPr>
        <p:spPr>
          <a:xfrm>
            <a:off x="609600" y="1600201"/>
            <a:ext cx="10972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a:extLst>
              <a:ext uri="{FF2B5EF4-FFF2-40B4-BE49-F238E27FC236}">
                <a16:creationId xmlns:a16="http://schemas.microsoft.com/office/drawing/2014/main" id="{DC19A457-A7B1-4D9C-AB2C-4FC5E8F173F3}"/>
              </a:ext>
            </a:extLst>
          </p:cNvPr>
          <p:cNvSpPr>
            <a:spLocks noGrp="1" noChangeArrowheads="1"/>
          </p:cNvSpPr>
          <p:nvPr>
            <p:ph type="sldNum" sz="quarter" idx="10"/>
          </p:nvPr>
        </p:nvSpPr>
        <p:spPr>
          <a:ln/>
        </p:spPr>
        <p:txBody>
          <a:bodyPr/>
          <a:lstStyle>
            <a:lvl1pPr>
              <a:defRPr/>
            </a:lvl1pPr>
          </a:lstStyle>
          <a:p>
            <a:fld id="{46AD3293-EA53-4DFF-B911-C05ECCD2750F}" type="slidenum">
              <a:rPr lang="cs-CZ" altLang="cs-CZ"/>
              <a:pPr/>
              <a:t>‹#›</a:t>
            </a:fld>
            <a:endParaRPr lang="cs-CZ" altLang="cs-CZ"/>
          </a:p>
        </p:txBody>
      </p:sp>
    </p:spTree>
    <p:extLst>
      <p:ext uri="{BB962C8B-B14F-4D97-AF65-F5344CB8AC3E}">
        <p14:creationId xmlns:p14="http://schemas.microsoft.com/office/powerpoint/2010/main" val="2766111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a:extLst>
              <a:ext uri="{FF2B5EF4-FFF2-40B4-BE49-F238E27FC236}">
                <a16:creationId xmlns:a16="http://schemas.microsoft.com/office/drawing/2014/main" id="{86301DF5-D91A-4407-9B9E-22834FC7C394}"/>
              </a:ext>
            </a:extLst>
          </p:cNvPr>
          <p:cNvSpPr>
            <a:spLocks noGrp="1" noChangeArrowheads="1"/>
          </p:cNvSpPr>
          <p:nvPr>
            <p:ph type="sldNum" sz="quarter" idx="10"/>
          </p:nvPr>
        </p:nvSpPr>
        <p:spPr>
          <a:ln/>
        </p:spPr>
        <p:txBody>
          <a:bodyPr/>
          <a:lstStyle>
            <a:lvl1pPr>
              <a:defRPr/>
            </a:lvl1pPr>
          </a:lstStyle>
          <a:p>
            <a:fld id="{0C50408B-60F0-4813-BBEF-1192949F4B2E}" type="slidenum">
              <a:rPr lang="cs-CZ" altLang="cs-CZ"/>
              <a:pPr/>
              <a:t>‹#›</a:t>
            </a:fld>
            <a:endParaRPr lang="cs-CZ" altLang="cs-CZ"/>
          </a:p>
        </p:txBody>
      </p:sp>
    </p:spTree>
    <p:extLst>
      <p:ext uri="{BB962C8B-B14F-4D97-AF65-F5344CB8AC3E}">
        <p14:creationId xmlns:p14="http://schemas.microsoft.com/office/powerpoint/2010/main" val="2558038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idx="1"/>
          </p:nvPr>
        </p:nvSpPr>
        <p:spPr>
          <a:xfrm>
            <a:off x="609600" y="1600201"/>
            <a:ext cx="10972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a:extLst>
              <a:ext uri="{FF2B5EF4-FFF2-40B4-BE49-F238E27FC236}">
                <a16:creationId xmlns:a16="http://schemas.microsoft.com/office/drawing/2014/main" id="{DC19A457-A7B1-4D9C-AB2C-4FC5E8F173F3}"/>
              </a:ext>
            </a:extLst>
          </p:cNvPr>
          <p:cNvSpPr>
            <a:spLocks noGrp="1" noChangeArrowheads="1"/>
          </p:cNvSpPr>
          <p:nvPr>
            <p:ph type="sldNum" sz="quarter" idx="10"/>
          </p:nvPr>
        </p:nvSpPr>
        <p:spPr>
          <a:ln/>
        </p:spPr>
        <p:txBody>
          <a:bodyPr/>
          <a:lstStyle>
            <a:lvl1pPr>
              <a:defRPr/>
            </a:lvl1pPr>
          </a:lstStyle>
          <a:p>
            <a:fld id="{46AD3293-EA53-4DFF-B911-C05ECCD2750F}" type="slidenum">
              <a:rPr lang="cs-CZ" altLang="cs-CZ"/>
              <a:pPr/>
              <a:t>‹#›</a:t>
            </a:fld>
            <a:endParaRPr lang="cs-CZ" altLang="cs-CZ"/>
          </a:p>
        </p:txBody>
      </p:sp>
    </p:spTree>
    <p:extLst>
      <p:ext uri="{BB962C8B-B14F-4D97-AF65-F5344CB8AC3E}">
        <p14:creationId xmlns:p14="http://schemas.microsoft.com/office/powerpoint/2010/main" val="2766111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idx="1"/>
          </p:nvPr>
        </p:nvSpPr>
        <p:spPr>
          <a:xfrm>
            <a:off x="609600" y="1600201"/>
            <a:ext cx="10972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a:extLst>
              <a:ext uri="{FF2B5EF4-FFF2-40B4-BE49-F238E27FC236}">
                <a16:creationId xmlns:a16="http://schemas.microsoft.com/office/drawing/2014/main" id="{DC19A457-A7B1-4D9C-AB2C-4FC5E8F173F3}"/>
              </a:ext>
            </a:extLst>
          </p:cNvPr>
          <p:cNvSpPr>
            <a:spLocks noGrp="1" noChangeArrowheads="1"/>
          </p:cNvSpPr>
          <p:nvPr>
            <p:ph type="sldNum" sz="quarter" idx="10"/>
          </p:nvPr>
        </p:nvSpPr>
        <p:spPr>
          <a:ln/>
        </p:spPr>
        <p:txBody>
          <a:bodyPr/>
          <a:lstStyle>
            <a:lvl1pPr>
              <a:defRPr/>
            </a:lvl1pPr>
          </a:lstStyle>
          <a:p>
            <a:fld id="{46AD3293-EA53-4DFF-B911-C05ECCD2750F}" type="slidenum">
              <a:rPr lang="cs-CZ" altLang="cs-CZ"/>
              <a:pPr/>
              <a:t>‹#›</a:t>
            </a:fld>
            <a:endParaRPr lang="cs-CZ" altLang="cs-CZ"/>
          </a:p>
        </p:txBody>
      </p:sp>
    </p:spTree>
    <p:extLst>
      <p:ext uri="{BB962C8B-B14F-4D97-AF65-F5344CB8AC3E}">
        <p14:creationId xmlns:p14="http://schemas.microsoft.com/office/powerpoint/2010/main" val="2766111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a:extLst>
              <a:ext uri="{FF2B5EF4-FFF2-40B4-BE49-F238E27FC236}">
                <a16:creationId xmlns:a16="http://schemas.microsoft.com/office/drawing/2014/main" id="{8977DC17-25EF-4FAD-95ED-CD1232901231}"/>
              </a:ext>
            </a:extLst>
          </p:cNvPr>
          <p:cNvSpPr>
            <a:spLocks noGrp="1" noChangeArrowheads="1"/>
          </p:cNvSpPr>
          <p:nvPr>
            <p:ph type="sldNum" sz="quarter" idx="10"/>
          </p:nvPr>
        </p:nvSpPr>
        <p:spPr>
          <a:ln/>
        </p:spPr>
        <p:txBody>
          <a:bodyPr/>
          <a:lstStyle>
            <a:lvl1pPr>
              <a:defRPr/>
            </a:lvl1pPr>
          </a:lstStyle>
          <a:p>
            <a:fld id="{2BFF2DE3-241A-48AC-91A2-F2AA4C56379A}" type="slidenum">
              <a:rPr lang="cs-CZ" altLang="cs-CZ"/>
              <a:pPr/>
              <a:t>‹#›</a:t>
            </a:fld>
            <a:endParaRPr lang="cs-CZ" altLang="cs-CZ"/>
          </a:p>
        </p:txBody>
      </p:sp>
    </p:spTree>
    <p:extLst>
      <p:ext uri="{BB962C8B-B14F-4D97-AF65-F5344CB8AC3E}">
        <p14:creationId xmlns:p14="http://schemas.microsoft.com/office/powerpoint/2010/main" val="1189085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a:extLst>
              <a:ext uri="{FF2B5EF4-FFF2-40B4-BE49-F238E27FC236}">
                <a16:creationId xmlns:a16="http://schemas.microsoft.com/office/drawing/2014/main" id="{86301DF5-D91A-4407-9B9E-22834FC7C394}"/>
              </a:ext>
            </a:extLst>
          </p:cNvPr>
          <p:cNvSpPr>
            <a:spLocks noGrp="1" noChangeArrowheads="1"/>
          </p:cNvSpPr>
          <p:nvPr>
            <p:ph type="sldNum" sz="quarter" idx="10"/>
          </p:nvPr>
        </p:nvSpPr>
        <p:spPr>
          <a:ln/>
        </p:spPr>
        <p:txBody>
          <a:bodyPr/>
          <a:lstStyle>
            <a:lvl1pPr>
              <a:defRPr/>
            </a:lvl1pPr>
          </a:lstStyle>
          <a:p>
            <a:fld id="{0C50408B-60F0-4813-BBEF-1192949F4B2E}" type="slidenum">
              <a:rPr lang="cs-CZ" altLang="cs-CZ"/>
              <a:pPr/>
              <a:t>‹#›</a:t>
            </a:fld>
            <a:endParaRPr lang="cs-CZ" altLang="cs-CZ"/>
          </a:p>
        </p:txBody>
      </p:sp>
    </p:spTree>
    <p:extLst>
      <p:ext uri="{BB962C8B-B14F-4D97-AF65-F5344CB8AC3E}">
        <p14:creationId xmlns:p14="http://schemas.microsoft.com/office/powerpoint/2010/main" val="255803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7870C8AB-5E2D-4888-AE26-46E2956EB833}"/>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7" name="Rectangle 5">
            <a:extLst>
              <a:ext uri="{FF2B5EF4-FFF2-40B4-BE49-F238E27FC236}">
                <a16:creationId xmlns:a16="http://schemas.microsoft.com/office/drawing/2014/main" id="{F8D00E9E-04F5-474C-88E3-F12E7B2BEDEA}"/>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8" name="Rectangle 6">
            <a:extLst>
              <a:ext uri="{FF2B5EF4-FFF2-40B4-BE49-F238E27FC236}">
                <a16:creationId xmlns:a16="http://schemas.microsoft.com/office/drawing/2014/main" id="{A9DF424D-C7A7-45B8-B8D4-4FA73935F32D}"/>
              </a:ext>
            </a:extLst>
          </p:cNvPr>
          <p:cNvSpPr>
            <a:spLocks noGrp="1" noChangeArrowheads="1"/>
          </p:cNvSpPr>
          <p:nvPr>
            <p:ph type="sldNum" sz="quarter" idx="12"/>
          </p:nvPr>
        </p:nvSpPr>
        <p:spPr>
          <a:ln/>
        </p:spPr>
        <p:txBody>
          <a:bodyPr/>
          <a:lstStyle>
            <a:lvl1pPr>
              <a:defRPr/>
            </a:lvl1pPr>
          </a:lstStyle>
          <a:p>
            <a:fld id="{D6818C9C-1302-4BB5-9389-52997BDC0B84}" type="slidenum">
              <a:rPr lang="cs-CZ" altLang="cs-CZ"/>
              <a:pPr/>
              <a:t>‹#›</a:t>
            </a:fld>
            <a:endParaRPr lang="cs-CZ" altLang="cs-CZ"/>
          </a:p>
        </p:txBody>
      </p:sp>
    </p:spTree>
    <p:extLst>
      <p:ext uri="{BB962C8B-B14F-4D97-AF65-F5344CB8AC3E}">
        <p14:creationId xmlns:p14="http://schemas.microsoft.com/office/powerpoint/2010/main" val="2027572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a:extLst>
              <a:ext uri="{FF2B5EF4-FFF2-40B4-BE49-F238E27FC236}">
                <a16:creationId xmlns:a16="http://schemas.microsoft.com/office/drawing/2014/main" id="{FEF18A57-4469-40B3-86DE-E582F004AEE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a:extLst>
              <a:ext uri="{FF2B5EF4-FFF2-40B4-BE49-F238E27FC236}">
                <a16:creationId xmlns:a16="http://schemas.microsoft.com/office/drawing/2014/main" id="{8E250938-3FD9-4BD8-B159-4CC87055D0EE}"/>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5" name="Rectangle 6">
            <a:extLst>
              <a:ext uri="{FF2B5EF4-FFF2-40B4-BE49-F238E27FC236}">
                <a16:creationId xmlns:a16="http://schemas.microsoft.com/office/drawing/2014/main" id="{787B4132-3081-44F7-8DF0-96971C3CD168}"/>
              </a:ext>
            </a:extLst>
          </p:cNvPr>
          <p:cNvSpPr>
            <a:spLocks noGrp="1" noChangeArrowheads="1"/>
          </p:cNvSpPr>
          <p:nvPr>
            <p:ph type="sldNum" sz="quarter" idx="12"/>
          </p:nvPr>
        </p:nvSpPr>
        <p:spPr>
          <a:ln/>
        </p:spPr>
        <p:txBody>
          <a:bodyPr/>
          <a:lstStyle>
            <a:lvl1pPr>
              <a:defRPr/>
            </a:lvl1pPr>
          </a:lstStyle>
          <a:p>
            <a:fld id="{8CC3072B-DE52-4366-9886-9257E848FA58}" type="slidenum">
              <a:rPr lang="cs-CZ" altLang="cs-CZ"/>
              <a:pPr/>
              <a:t>‹#›</a:t>
            </a:fld>
            <a:endParaRPr lang="cs-CZ" altLang="cs-CZ"/>
          </a:p>
        </p:txBody>
      </p:sp>
    </p:spTree>
    <p:extLst>
      <p:ext uri="{BB962C8B-B14F-4D97-AF65-F5344CB8AC3E}">
        <p14:creationId xmlns:p14="http://schemas.microsoft.com/office/powerpoint/2010/main" val="15840204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E9F11A2-E917-4875-A2EE-3A2025D38BD2}"/>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a:extLst>
              <a:ext uri="{FF2B5EF4-FFF2-40B4-BE49-F238E27FC236}">
                <a16:creationId xmlns:a16="http://schemas.microsoft.com/office/drawing/2014/main" id="{DA6522D0-5B94-4A6E-936F-95D6EBBF607B}"/>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4" name="Rectangle 6">
            <a:extLst>
              <a:ext uri="{FF2B5EF4-FFF2-40B4-BE49-F238E27FC236}">
                <a16:creationId xmlns:a16="http://schemas.microsoft.com/office/drawing/2014/main" id="{A5A035B3-8186-48C7-B4C9-3FAB2E75367D}"/>
              </a:ext>
            </a:extLst>
          </p:cNvPr>
          <p:cNvSpPr>
            <a:spLocks noGrp="1" noChangeArrowheads="1"/>
          </p:cNvSpPr>
          <p:nvPr>
            <p:ph type="sldNum" sz="quarter" idx="12"/>
          </p:nvPr>
        </p:nvSpPr>
        <p:spPr>
          <a:ln/>
        </p:spPr>
        <p:txBody>
          <a:bodyPr/>
          <a:lstStyle>
            <a:lvl1pPr>
              <a:defRPr/>
            </a:lvl1pPr>
          </a:lstStyle>
          <a:p>
            <a:fld id="{AA7A1865-A384-44F9-BD39-F703FA750733}" type="slidenum">
              <a:rPr lang="cs-CZ" altLang="cs-CZ"/>
              <a:pPr/>
              <a:t>‹#›</a:t>
            </a:fld>
            <a:endParaRPr lang="cs-CZ" altLang="cs-CZ"/>
          </a:p>
        </p:txBody>
      </p:sp>
    </p:spTree>
    <p:extLst>
      <p:ext uri="{BB962C8B-B14F-4D97-AF65-F5344CB8AC3E}">
        <p14:creationId xmlns:p14="http://schemas.microsoft.com/office/powerpoint/2010/main" val="4206883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6E851EB3-DF5B-467C-9F8C-F6C4FE95BBE5}"/>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37B26A95-F4BF-4B0E-A715-0F4089C31163}"/>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7" name="Rectangle 6">
            <a:extLst>
              <a:ext uri="{FF2B5EF4-FFF2-40B4-BE49-F238E27FC236}">
                <a16:creationId xmlns:a16="http://schemas.microsoft.com/office/drawing/2014/main" id="{C893F56A-19FF-4DC2-9E3B-F197405866E6}"/>
              </a:ext>
            </a:extLst>
          </p:cNvPr>
          <p:cNvSpPr>
            <a:spLocks noGrp="1" noChangeArrowheads="1"/>
          </p:cNvSpPr>
          <p:nvPr>
            <p:ph type="sldNum" sz="quarter" idx="12"/>
          </p:nvPr>
        </p:nvSpPr>
        <p:spPr>
          <a:ln/>
        </p:spPr>
        <p:txBody>
          <a:bodyPr/>
          <a:lstStyle>
            <a:lvl1pPr>
              <a:defRPr/>
            </a:lvl1pPr>
          </a:lstStyle>
          <a:p>
            <a:fld id="{02BC131D-980C-43FA-A898-7EB0AB72CC55}" type="slidenum">
              <a:rPr lang="cs-CZ" altLang="cs-CZ"/>
              <a:pPr/>
              <a:t>‹#›</a:t>
            </a:fld>
            <a:endParaRPr lang="cs-CZ" altLang="cs-CZ"/>
          </a:p>
        </p:txBody>
      </p:sp>
    </p:spTree>
    <p:extLst>
      <p:ext uri="{BB962C8B-B14F-4D97-AF65-F5344CB8AC3E}">
        <p14:creationId xmlns:p14="http://schemas.microsoft.com/office/powerpoint/2010/main" val="3760523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2AA4A1A4-5625-4F7D-90CE-3B0EB522557B}"/>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D3C61CBE-0176-43BA-98AB-49D4A0CC2947}"/>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6" name="Rectangle 6">
            <a:extLst>
              <a:ext uri="{FF2B5EF4-FFF2-40B4-BE49-F238E27FC236}">
                <a16:creationId xmlns:a16="http://schemas.microsoft.com/office/drawing/2014/main" id="{D6BB9B07-9356-49A7-B9F7-B6DDCCE87D79}"/>
              </a:ext>
            </a:extLst>
          </p:cNvPr>
          <p:cNvSpPr>
            <a:spLocks noGrp="1" noChangeArrowheads="1"/>
          </p:cNvSpPr>
          <p:nvPr>
            <p:ph type="sldNum" sz="quarter" idx="12"/>
          </p:nvPr>
        </p:nvSpPr>
        <p:spPr>
          <a:ln/>
        </p:spPr>
        <p:txBody>
          <a:bodyPr/>
          <a:lstStyle>
            <a:lvl1pPr>
              <a:defRPr/>
            </a:lvl1pPr>
          </a:lstStyle>
          <a:p>
            <a:fld id="{99F92609-AA10-4121-AB83-4DE87D54AAE7}" type="slidenum">
              <a:rPr lang="cs-CZ" altLang="cs-CZ"/>
              <a:pPr/>
              <a:t>‹#›</a:t>
            </a:fld>
            <a:endParaRPr lang="cs-CZ" altLang="cs-CZ"/>
          </a:p>
        </p:txBody>
      </p:sp>
    </p:spTree>
    <p:extLst>
      <p:ext uri="{BB962C8B-B14F-4D97-AF65-F5344CB8AC3E}">
        <p14:creationId xmlns:p14="http://schemas.microsoft.com/office/powerpoint/2010/main" val="3045986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a:extLst>
              <a:ext uri="{FF2B5EF4-FFF2-40B4-BE49-F238E27FC236}">
                <a16:creationId xmlns:a16="http://schemas.microsoft.com/office/drawing/2014/main" id="{2F0F4338-C5A1-4E61-8067-84BA8B4BF348}"/>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7880AFF5-D8E4-46F9-9BCA-2C60C525DB51}"/>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6" name="Rectangle 6">
            <a:extLst>
              <a:ext uri="{FF2B5EF4-FFF2-40B4-BE49-F238E27FC236}">
                <a16:creationId xmlns:a16="http://schemas.microsoft.com/office/drawing/2014/main" id="{DCB31269-4D93-4A8D-9C0A-79B5BFC041A6}"/>
              </a:ext>
            </a:extLst>
          </p:cNvPr>
          <p:cNvSpPr>
            <a:spLocks noGrp="1" noChangeArrowheads="1"/>
          </p:cNvSpPr>
          <p:nvPr>
            <p:ph type="sldNum" sz="quarter" idx="12"/>
          </p:nvPr>
        </p:nvSpPr>
        <p:spPr>
          <a:ln/>
        </p:spPr>
        <p:txBody>
          <a:bodyPr/>
          <a:lstStyle>
            <a:lvl1pPr>
              <a:defRPr/>
            </a:lvl1pPr>
          </a:lstStyle>
          <a:p>
            <a:fld id="{61E92572-CDB7-4780-BE78-174C5258977C}" type="slidenum">
              <a:rPr lang="cs-CZ" altLang="cs-CZ"/>
              <a:pPr/>
              <a:t>‹#›</a:t>
            </a:fld>
            <a:endParaRPr lang="cs-CZ" altLang="cs-CZ"/>
          </a:p>
        </p:txBody>
      </p:sp>
    </p:spTree>
    <p:extLst>
      <p:ext uri="{BB962C8B-B14F-4D97-AF65-F5344CB8AC3E}">
        <p14:creationId xmlns:p14="http://schemas.microsoft.com/office/powerpoint/2010/main" val="3138468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2.xml"/><Relationship Id="rId7" Type="http://schemas.openxmlformats.org/officeDocument/2006/relationships/theme" Target="../theme/theme10.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9.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708"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716" r:id="rId18"/>
    <p:sldLayoutId id="2147483717" r:id="rId19"/>
    <p:sldLayoutId id="2147483718" r:id="rId20"/>
    <p:sldLayoutId id="2147483719" r:id="rId21"/>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Bez názvu2">
            <a:extLst>
              <a:ext uri="{FF2B5EF4-FFF2-40B4-BE49-F238E27FC236}">
                <a16:creationId xmlns:a16="http://schemas.microsoft.com/office/drawing/2014/main" id="{A87B9E37-58BD-45AA-B353-8E780B0160DD}"/>
              </a:ext>
            </a:extLst>
          </p:cNvPr>
          <p:cNvPicPr>
            <a:picLocks noChangeAspect="1" noChangeArrowheads="1"/>
          </p:cNvPicPr>
          <p:nvPr userDrawn="1"/>
        </p:nvPicPr>
        <p:blipFill>
          <a:blip r:embed="rId8">
            <a:lum bright="80000" contrast="-90000"/>
            <a:graysc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FE97D368-497A-45D0-9AC0-7E1EC0B053A2}"/>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2052" name="Rectangle 3">
            <a:extLst>
              <a:ext uri="{FF2B5EF4-FFF2-40B4-BE49-F238E27FC236}">
                <a16:creationId xmlns:a16="http://schemas.microsoft.com/office/drawing/2014/main" id="{E955C2C7-9BE2-40B4-8121-113582E809C4}"/>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32100" name="Rectangle 4">
            <a:extLst>
              <a:ext uri="{FF2B5EF4-FFF2-40B4-BE49-F238E27FC236}">
                <a16:creationId xmlns:a16="http://schemas.microsoft.com/office/drawing/2014/main" id="{029EB54B-B51C-4AD4-813A-D07D4BD2028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cs-CZ" altLang="cs-CZ"/>
          </a:p>
        </p:txBody>
      </p:sp>
      <p:sp>
        <p:nvSpPr>
          <p:cNvPr id="132101" name="Rectangle 5">
            <a:extLst>
              <a:ext uri="{FF2B5EF4-FFF2-40B4-BE49-F238E27FC236}">
                <a16:creationId xmlns:a16="http://schemas.microsoft.com/office/drawing/2014/main" id="{9DC69C50-769A-4070-BE7A-E1846AE178B6}"/>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cs-CZ"/>
              <a:t>Carmel J Caruana Medical Physics IHC Univ of Malta</a:t>
            </a:r>
          </a:p>
        </p:txBody>
      </p:sp>
      <p:sp>
        <p:nvSpPr>
          <p:cNvPr id="2055" name="Rectangle 8">
            <a:extLst>
              <a:ext uri="{FF2B5EF4-FFF2-40B4-BE49-F238E27FC236}">
                <a16:creationId xmlns:a16="http://schemas.microsoft.com/office/drawing/2014/main" id="{976FA354-79B4-4769-A897-47FC0FD91D58}"/>
              </a:ext>
            </a:extLst>
          </p:cNvPr>
          <p:cNvSpPr>
            <a:spLocks noChangeArrowheads="1"/>
          </p:cNvSpPr>
          <p:nvPr userDrawn="1"/>
        </p:nvSpPr>
        <p:spPr bwMode="auto">
          <a:xfrm>
            <a:off x="1" y="6521450"/>
            <a:ext cx="820843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altLang="cs-CZ" sz="1600" b="1">
                <a:solidFill>
                  <a:schemeClr val="bg1"/>
                </a:solidFill>
              </a:rPr>
              <a:t>Carmel J Caruana Medical Physics IHC Univ of Malta</a:t>
            </a:r>
          </a:p>
        </p:txBody>
      </p:sp>
      <p:sp>
        <p:nvSpPr>
          <p:cNvPr id="132102" name="Rectangle 6">
            <a:extLst>
              <a:ext uri="{FF2B5EF4-FFF2-40B4-BE49-F238E27FC236}">
                <a16:creationId xmlns:a16="http://schemas.microsoft.com/office/drawing/2014/main" id="{E41ABADB-6153-42F2-9348-A1240662D9B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8FE1D1F-7F98-4F0B-90CA-7A244FE4992A}"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73" r:id="rId1"/>
    <p:sldLayoutId id="2147483666" r:id="rId2"/>
    <p:sldLayoutId id="2147483667" r:id="rId3"/>
    <p:sldLayoutId id="2147483672" r:id="rId4"/>
    <p:sldLayoutId id="2147483662" r:id="rId5"/>
    <p:sldLayoutId id="2147483661" r:id="rId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12"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13"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14"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06"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15"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10"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hyperlink" Target="http://www.justinscientific.com/images/Cover3.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ebschoolsolutions.com/patts/systems/spirometer.jpg" TargetMode="External"/><Relationship Id="rId7" Type="http://schemas.openxmlformats.org/officeDocument/2006/relationships/hyperlink" Target="http://www.hemcindia.com/gifs3/sphygmomanometer-mercurial.jpg"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4.jpeg"/><Relationship Id="rId5" Type="http://schemas.openxmlformats.org/officeDocument/2006/relationships/hyperlink" Target="http://www.healthyheart.nhs.uk/images/ecg.jpg" TargetMode="External"/><Relationship Id="rId4" Type="http://schemas.openxmlformats.org/officeDocument/2006/relationships/image" Target="../media/image23.jpe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www.miami-med.com/images/Genie_Genesis.jpg" TargetMode="External"/><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39.jpeg"/><Relationship Id="rId5" Type="http://schemas.openxmlformats.org/officeDocument/2006/relationships/hyperlink" Target="http://images.google.com.mt/imgres?imgurl=dsh.com.my/support/anaesthesia/anaethesia.jpg&amp;imgrefurl=http://dsh.com.my/support/anaesthesia/&amp;h=246&amp;w=203&amp;prev=/images%3Fq%3Danaethesia%2B%26svnum%3D10%26hl%3Den%26lr%3D%26ie%3DUTF-8%26oe%3DUTF-8" TargetMode="Externa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http://www.ascoindia.com/orthopaedic-implants-instruments/gifs/cortical-screw-4.5mm.jpg" TargetMode="External"/><Relationship Id="rId7" Type="http://schemas.openxmlformats.org/officeDocument/2006/relationships/hyperlink" Target="http://images.google.com.mt/imgres?imgurl=www.endolite.com/dr2.jpg&amp;imgrefurl=http://www.endolite.com/dr2.htm&amp;h=250&amp;w=352&amp;prev=/images%3Fq%3Dprosthetics%26start%3D20%26svnum%3D10%26hl%3Den%26lr%3D%26ie%3DUTF-8%26oe%3DUTF-8%26sa%3DN" TargetMode="External"/><Relationship Id="rId12"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43.jpeg"/><Relationship Id="rId11" Type="http://schemas.openxmlformats.org/officeDocument/2006/relationships/image" Target="../media/image46.jpeg"/><Relationship Id="rId5" Type="http://schemas.openxmlformats.org/officeDocument/2006/relationships/hyperlink" Target="http://www.georgesteinmetz.com/images/science/prosthetics.jpg" TargetMode="External"/><Relationship Id="rId10" Type="http://schemas.openxmlformats.org/officeDocument/2006/relationships/image" Target="../media/image45.jpeg"/><Relationship Id="rId4" Type="http://schemas.openxmlformats.org/officeDocument/2006/relationships/image" Target="../media/image42.jpeg"/><Relationship Id="rId9" Type="http://schemas.openxmlformats.org/officeDocument/2006/relationships/hyperlink" Target="http://www.morganimplants.com/images/multiple-posterior-graphic.jpg"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http://static.howstuffworks.com/gif/artificial-heart-abiocor-hand.jpg" TargetMode="External"/><Relationship Id="rId7"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21.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19.xml"/><Relationship Id="rId5" Type="http://schemas.openxmlformats.org/officeDocument/2006/relationships/image" Target="../media/image55.jpeg"/><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cms.uwa.edu.au/clinical/images/ultrasound.jpg" TargetMode="External"/><Relationship Id="rId5" Type="http://schemas.openxmlformats.org/officeDocument/2006/relationships/image" Target="../media/image15.jpeg"/><Relationship Id="rId4" Type="http://schemas.openxmlformats.org/officeDocument/2006/relationships/hyperlink" Target="http://images.google.com.mt/imgres?imgurl=www.geocities.com/~plomp/mabear/images/ultrasound.jpg&amp;imgrefurl=http://www.geocities.com/~plomp/mabear/colinpage.html&amp;h=257&amp;w=308&amp;prev=/images%3Fq%3Dultrasound%26svnum%3D10%26hl%3Den%26lr%3D%26ie%3DUTF-8%26oe%3DUTF-8%25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dirty="0"/>
              <a:t>Department of Biophysics, Medical Faculty, Masaryk University in Brno</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380214" y="2351725"/>
            <a:ext cx="11361600" cy="1171580"/>
          </a:xfrm>
        </p:spPr>
        <p:txBody>
          <a:bodyPr/>
          <a:lstStyle/>
          <a:p>
            <a:r>
              <a:rPr lang="en-GB" altLang="cs-CZ" sz="4400" dirty="0"/>
              <a:t>Lectures on Medical Biophysics</a:t>
            </a: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435078" y="4134690"/>
            <a:ext cx="11361600" cy="698497"/>
          </a:xfrm>
        </p:spPr>
        <p:txBody>
          <a:bodyPr/>
          <a:lstStyle/>
          <a:p>
            <a:r>
              <a:rPr lang="en-GB" altLang="cs-CZ" b="1" dirty="0">
                <a:solidFill>
                  <a:srgbClr val="0000DC"/>
                </a:solidFill>
              </a:rPr>
              <a:t>Medical Devices: Introduction</a:t>
            </a:r>
          </a:p>
          <a:p>
            <a:endParaRPr lang="cs-CZ" dirty="0"/>
          </a:p>
        </p:txBody>
      </p:sp>
      <p:grpSp>
        <p:nvGrpSpPr>
          <p:cNvPr id="9" name="Group 13">
            <a:extLst>
              <a:ext uri="{FF2B5EF4-FFF2-40B4-BE49-F238E27FC236}">
                <a16:creationId xmlns:a16="http://schemas.microsoft.com/office/drawing/2014/main" id="{E047B74F-3AE6-45F8-ABB4-DA13A92AAEE0}"/>
              </a:ext>
            </a:extLst>
          </p:cNvPr>
          <p:cNvGrpSpPr>
            <a:grpSpLocks/>
          </p:cNvGrpSpPr>
          <p:nvPr/>
        </p:nvGrpSpPr>
        <p:grpSpPr bwMode="auto">
          <a:xfrm>
            <a:off x="6195506" y="3635058"/>
            <a:ext cx="5545137" cy="2736850"/>
            <a:chOff x="748" y="1253"/>
            <a:chExt cx="3937" cy="2010"/>
          </a:xfrm>
        </p:grpSpPr>
        <p:pic>
          <p:nvPicPr>
            <p:cNvPr id="10" name="Picture 5" descr="2102.jpg (4404 bytes)">
              <a:extLst>
                <a:ext uri="{FF2B5EF4-FFF2-40B4-BE49-F238E27FC236}">
                  <a16:creationId xmlns:a16="http://schemas.microsoft.com/office/drawing/2014/main" id="{F89F8666-7628-4758-9FB8-166B07481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 y="1253"/>
              <a:ext cx="989" cy="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13A">
              <a:extLst>
                <a:ext uri="{FF2B5EF4-FFF2-40B4-BE49-F238E27FC236}">
                  <a16:creationId xmlns:a16="http://schemas.microsoft.com/office/drawing/2014/main" id="{4BEE75A9-FE09-49D8-A633-05D169FF7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 y="2251"/>
              <a:ext cx="1134"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nemsrd">
              <a:extLst>
                <a:ext uri="{FF2B5EF4-FFF2-40B4-BE49-F238E27FC236}">
                  <a16:creationId xmlns:a16="http://schemas.microsoft.com/office/drawing/2014/main" id="{71D39D31-BD01-495C-8C4A-9E71AE5BC3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2" y="2387"/>
              <a:ext cx="1814" cy="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resist">
              <a:extLst>
                <a:ext uri="{FF2B5EF4-FFF2-40B4-BE49-F238E27FC236}">
                  <a16:creationId xmlns:a16="http://schemas.microsoft.com/office/drawing/2014/main" id="{1C2477FE-5D21-4F9E-9AE4-4F2B5934D3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 y="1253"/>
              <a:ext cx="1179"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xray_anim">
              <a:extLst>
                <a:ext uri="{FF2B5EF4-FFF2-40B4-BE49-F238E27FC236}">
                  <a16:creationId xmlns:a16="http://schemas.microsoft.com/office/drawing/2014/main" id="{249DBA76-5892-4682-BD85-3F7E07EFFAA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882" y="1253"/>
              <a:ext cx="1829"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číslo snímku 5">
            <a:extLst>
              <a:ext uri="{FF2B5EF4-FFF2-40B4-BE49-F238E27FC236}">
                <a16:creationId xmlns:a16="http://schemas.microsoft.com/office/drawing/2014/main" id="{BD2C0726-A14B-4830-A6E0-290720DEE3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829B2D2-B8B9-4340-9B72-145F9CFD5E1A}" type="slidenum">
              <a:rPr lang="cs-CZ" altLang="cs-CZ" sz="1400"/>
              <a:pPr>
                <a:spcBef>
                  <a:spcPct val="0"/>
                </a:spcBef>
                <a:buFontTx/>
                <a:buNone/>
              </a:pPr>
              <a:t>10</a:t>
            </a:fld>
            <a:endParaRPr lang="cs-CZ" altLang="cs-CZ" sz="1400"/>
          </a:p>
        </p:txBody>
      </p:sp>
      <p:sp>
        <p:nvSpPr>
          <p:cNvPr id="25603" name="Rectangle 3">
            <a:extLst>
              <a:ext uri="{FF2B5EF4-FFF2-40B4-BE49-F238E27FC236}">
                <a16:creationId xmlns:a16="http://schemas.microsoft.com/office/drawing/2014/main" id="{EFC18CAD-7E60-4996-9DC4-9B7F9B0A1BA1}"/>
              </a:ext>
            </a:extLst>
          </p:cNvPr>
          <p:cNvSpPr>
            <a:spLocks noGrp="1" noChangeArrowheads="1"/>
          </p:cNvSpPr>
          <p:nvPr>
            <p:ph type="body" idx="1"/>
          </p:nvPr>
        </p:nvSpPr>
        <p:spPr>
          <a:xfrm>
            <a:off x="1992314" y="1628775"/>
            <a:ext cx="8351837" cy="3709988"/>
          </a:xfrm>
          <a:noFill/>
          <a:ln w="38100" cmpd="dbl">
            <a:solidFill>
              <a:srgbClr val="6699FF"/>
            </a:solidFill>
            <a:miter lim="800000"/>
            <a:headEnd/>
            <a:tailEnd/>
          </a:ln>
        </p:spPr>
        <p:txBody>
          <a:bodyPr/>
          <a:lstStyle/>
          <a:p>
            <a:pPr marL="0" indent="0" eaLnBrk="1" hangingPunct="1">
              <a:buFontTx/>
              <a:buNone/>
            </a:pPr>
            <a:r>
              <a:rPr lang="en-GB" altLang="cs-CZ" sz="3200" dirty="0"/>
              <a:t>Theoretical background:</a:t>
            </a:r>
            <a:endParaRPr lang="cs-CZ" altLang="cs-CZ" sz="3200" dirty="0"/>
          </a:p>
          <a:p>
            <a:pPr marL="0" indent="0" eaLnBrk="1" hangingPunct="1">
              <a:buFontTx/>
              <a:buNone/>
            </a:pPr>
            <a:endParaRPr lang="en-GB" altLang="cs-CZ" sz="3200" dirty="0"/>
          </a:p>
          <a:p>
            <a:pPr marL="0" indent="0" eaLnBrk="1" hangingPunct="1">
              <a:buFontTx/>
              <a:buNone/>
            </a:pPr>
            <a:r>
              <a:rPr lang="en-GB" altLang="cs-CZ" sz="3200" dirty="0"/>
              <a:t>Ionising radiation (origin, measurement, interactions with matter), properties of atoms and nucleus, radioactivity, basic terms of acoustics, electromagnetic spectrum…</a:t>
            </a:r>
            <a:r>
              <a:rPr lang="cs-CZ" altLang="cs-CZ" sz="3200" dirty="0"/>
              <a:t>.</a:t>
            </a:r>
            <a:endParaRPr lang="en-GB" altLang="cs-CZ" sz="3200" dirty="0"/>
          </a:p>
        </p:txBody>
      </p:sp>
      <p:sp>
        <p:nvSpPr>
          <p:cNvPr id="25604" name="Rectangle 4">
            <a:extLst>
              <a:ext uri="{FF2B5EF4-FFF2-40B4-BE49-F238E27FC236}">
                <a16:creationId xmlns:a16="http://schemas.microsoft.com/office/drawing/2014/main" id="{74DF0283-1142-4A76-A901-16BBFB6CFD94}"/>
              </a:ext>
            </a:extLst>
          </p:cNvPr>
          <p:cNvSpPr>
            <a:spLocks noGrp="1" noChangeArrowheads="1"/>
          </p:cNvSpPr>
          <p:nvPr>
            <p:ph type="title"/>
          </p:nvPr>
        </p:nvSpPr>
        <p:spPr>
          <a:xfrm>
            <a:off x="667636" y="354640"/>
            <a:ext cx="8820150" cy="914400"/>
          </a:xfrm>
          <a:noFill/>
        </p:spPr>
        <p:txBody>
          <a:bodyPr/>
          <a:lstStyle/>
          <a:p>
            <a:pPr algn="l" eaLnBrk="1" hangingPunct="1"/>
            <a:r>
              <a:rPr lang="cs-CZ" altLang="cs-CZ" sz="3200" b="1" dirty="0">
                <a:solidFill>
                  <a:schemeClr val="tx1"/>
                </a:solidFill>
              </a:rPr>
              <a:t> </a:t>
            </a:r>
            <a:r>
              <a:rPr lang="en-GB" altLang="cs-CZ" sz="3200" b="1" dirty="0">
                <a:solidFill>
                  <a:schemeClr val="tx1"/>
                </a:solidFill>
              </a:rPr>
              <a:t>Medical Imaging Devices (</a:t>
            </a:r>
            <a:r>
              <a:rPr lang="en-GB" altLang="cs-CZ" sz="3200" b="1" i="1" dirty="0">
                <a:solidFill>
                  <a:schemeClr val="tx1"/>
                </a:solidFill>
              </a:rPr>
              <a:t>in vivo</a:t>
            </a:r>
            <a:r>
              <a:rPr lang="en-GB" altLang="cs-CZ" sz="3200" b="1" dirty="0">
                <a:solidFill>
                  <a:schemeClr val="tx1"/>
                </a:solidFill>
              </a:rPr>
              <a:t> diagnosis)</a:t>
            </a:r>
          </a:p>
        </p:txBody>
      </p:sp>
    </p:spTree>
    <p:extLst>
      <p:ext uri="{BB962C8B-B14F-4D97-AF65-F5344CB8AC3E}">
        <p14:creationId xmlns:p14="http://schemas.microsoft.com/office/powerpoint/2010/main" val="4681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číslo snímku 5">
            <a:extLst>
              <a:ext uri="{FF2B5EF4-FFF2-40B4-BE49-F238E27FC236}">
                <a16:creationId xmlns:a16="http://schemas.microsoft.com/office/drawing/2014/main" id="{2E4EFC9B-502D-458C-A95F-5024B3A4E4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7D784B8-6B41-434A-829D-FE1A068BCAA6}" type="slidenum">
              <a:rPr lang="cs-CZ" altLang="cs-CZ" sz="1400"/>
              <a:pPr>
                <a:spcBef>
                  <a:spcPct val="0"/>
                </a:spcBef>
                <a:buFontTx/>
                <a:buNone/>
              </a:pPr>
              <a:t>11</a:t>
            </a:fld>
            <a:endParaRPr lang="cs-CZ" altLang="cs-CZ" sz="1400"/>
          </a:p>
        </p:txBody>
      </p:sp>
      <p:sp>
        <p:nvSpPr>
          <p:cNvPr id="27651" name="Rectangle 2">
            <a:extLst>
              <a:ext uri="{FF2B5EF4-FFF2-40B4-BE49-F238E27FC236}">
                <a16:creationId xmlns:a16="http://schemas.microsoft.com/office/drawing/2014/main" id="{E5311CF4-3136-4F70-8E58-066285427F74}"/>
              </a:ext>
            </a:extLst>
          </p:cNvPr>
          <p:cNvSpPr>
            <a:spLocks noGrp="1" noChangeArrowheads="1"/>
          </p:cNvSpPr>
          <p:nvPr>
            <p:ph type="title"/>
          </p:nvPr>
        </p:nvSpPr>
        <p:spPr>
          <a:xfrm>
            <a:off x="1847850" y="260350"/>
            <a:ext cx="8820150" cy="609600"/>
          </a:xfrm>
        </p:spPr>
        <p:txBody>
          <a:bodyPr/>
          <a:lstStyle/>
          <a:p>
            <a:pPr algn="l" eaLnBrk="1" hangingPunct="1"/>
            <a:r>
              <a:rPr lang="en-GB" altLang="cs-CZ" sz="3000" b="1"/>
              <a:t>Medical Laboratory Devices (</a:t>
            </a:r>
            <a:r>
              <a:rPr lang="en-GB" altLang="cs-CZ" sz="3000" b="1" i="1"/>
              <a:t>in vitro</a:t>
            </a:r>
            <a:r>
              <a:rPr lang="en-GB" altLang="cs-CZ" sz="3000" b="1"/>
              <a:t> diagnosis)</a:t>
            </a:r>
          </a:p>
        </p:txBody>
      </p:sp>
      <p:sp>
        <p:nvSpPr>
          <p:cNvPr id="27652" name="Rectangle 3">
            <a:extLst>
              <a:ext uri="{FF2B5EF4-FFF2-40B4-BE49-F238E27FC236}">
                <a16:creationId xmlns:a16="http://schemas.microsoft.com/office/drawing/2014/main" id="{458A799F-DE93-4553-96D2-FF03EB7E3162}"/>
              </a:ext>
            </a:extLst>
          </p:cNvPr>
          <p:cNvSpPr>
            <a:spLocks noGrp="1" noChangeArrowheads="1"/>
          </p:cNvSpPr>
          <p:nvPr>
            <p:ph type="body" idx="1"/>
          </p:nvPr>
        </p:nvSpPr>
        <p:spPr>
          <a:xfrm>
            <a:off x="627321" y="1331949"/>
            <a:ext cx="5367227" cy="5029200"/>
          </a:xfrm>
          <a:solidFill>
            <a:schemeClr val="bg1">
              <a:alpha val="30196"/>
            </a:schemeClr>
          </a:solidFill>
          <a:ln w="38100" cmpd="dbl">
            <a:solidFill>
              <a:schemeClr val="bg1"/>
            </a:solidFill>
            <a:miter lim="800000"/>
            <a:headEnd/>
            <a:tailEnd/>
          </a:ln>
        </p:spPr>
        <p:txBody>
          <a:bodyPr/>
          <a:lstStyle/>
          <a:p>
            <a:pPr eaLnBrk="1" hangingPunct="1">
              <a:lnSpc>
                <a:spcPct val="80000"/>
              </a:lnSpc>
              <a:buFont typeface="Wingdings" panose="05000000000000000000" pitchFamily="2" charset="2"/>
              <a:buChar char="Ø"/>
            </a:pPr>
            <a:r>
              <a:rPr lang="en-GB" altLang="cs-CZ" sz="2400" dirty="0"/>
              <a:t>sample separation, centrifugation etc</a:t>
            </a:r>
          </a:p>
          <a:p>
            <a:pPr eaLnBrk="1" hangingPunct="1">
              <a:lnSpc>
                <a:spcPct val="80000"/>
              </a:lnSpc>
              <a:buFont typeface="Wingdings" panose="05000000000000000000" pitchFamily="2" charset="2"/>
              <a:buChar char="Ø"/>
            </a:pPr>
            <a:r>
              <a:rPr lang="en-GB" altLang="cs-CZ" sz="2400" dirty="0"/>
              <a:t>electrophoresis, capillary electrophoresis </a:t>
            </a:r>
          </a:p>
          <a:p>
            <a:pPr eaLnBrk="1" hangingPunct="1">
              <a:lnSpc>
                <a:spcPct val="80000"/>
              </a:lnSpc>
              <a:buFont typeface="Wingdings" panose="05000000000000000000" pitchFamily="2" charset="2"/>
              <a:buChar char="Ø"/>
            </a:pPr>
            <a:r>
              <a:rPr lang="en-GB" altLang="cs-CZ" sz="2400" dirty="0"/>
              <a:t>pH / ISE meters </a:t>
            </a:r>
          </a:p>
          <a:p>
            <a:pPr eaLnBrk="1" hangingPunct="1">
              <a:lnSpc>
                <a:spcPct val="80000"/>
              </a:lnSpc>
              <a:buFont typeface="Wingdings" panose="05000000000000000000" pitchFamily="2" charset="2"/>
              <a:buChar char="Ø"/>
            </a:pPr>
            <a:r>
              <a:rPr lang="en-GB" altLang="cs-CZ" sz="2400" dirty="0"/>
              <a:t>particle / cell counters</a:t>
            </a:r>
          </a:p>
          <a:p>
            <a:pPr eaLnBrk="1" hangingPunct="1">
              <a:lnSpc>
                <a:spcPct val="80000"/>
              </a:lnSpc>
              <a:buFont typeface="Wingdings" panose="05000000000000000000" pitchFamily="2" charset="2"/>
              <a:buChar char="Ø"/>
            </a:pPr>
            <a:r>
              <a:rPr lang="en-GB" altLang="cs-CZ" sz="2400" dirty="0"/>
              <a:t>spectrophotometers </a:t>
            </a:r>
          </a:p>
          <a:p>
            <a:pPr eaLnBrk="1" hangingPunct="1">
              <a:lnSpc>
                <a:spcPct val="80000"/>
              </a:lnSpc>
              <a:buFont typeface="Wingdings" panose="05000000000000000000" pitchFamily="2" charset="2"/>
              <a:buChar char="Ø"/>
            </a:pPr>
            <a:r>
              <a:rPr lang="en-GB" altLang="cs-CZ" sz="2400" dirty="0"/>
              <a:t>flow cytometry </a:t>
            </a:r>
          </a:p>
          <a:p>
            <a:pPr eaLnBrk="1" hangingPunct="1">
              <a:lnSpc>
                <a:spcPct val="80000"/>
              </a:lnSpc>
              <a:buFont typeface="Wingdings" panose="05000000000000000000" pitchFamily="2" charset="2"/>
              <a:buChar char="Ø"/>
            </a:pPr>
            <a:r>
              <a:rPr lang="en-GB" altLang="cs-CZ" sz="2400" dirty="0"/>
              <a:t>microscopy</a:t>
            </a:r>
          </a:p>
          <a:p>
            <a:pPr eaLnBrk="1" hangingPunct="1">
              <a:lnSpc>
                <a:spcPct val="80000"/>
              </a:lnSpc>
              <a:buFont typeface="Wingdings" panose="05000000000000000000" pitchFamily="2" charset="2"/>
              <a:buChar char="Ø"/>
            </a:pPr>
            <a:r>
              <a:rPr lang="en-GB" altLang="cs-CZ" sz="2400" dirty="0"/>
              <a:t>HPLC (chromatography)</a:t>
            </a:r>
          </a:p>
          <a:p>
            <a:pPr eaLnBrk="1" hangingPunct="1">
              <a:lnSpc>
                <a:spcPct val="80000"/>
              </a:lnSpc>
              <a:buFont typeface="Wingdings" panose="05000000000000000000" pitchFamily="2" charset="2"/>
              <a:buChar char="Ø"/>
            </a:pPr>
            <a:r>
              <a:rPr lang="en-GB" altLang="cs-CZ" sz="2400" dirty="0"/>
              <a:t>clinical chemistry</a:t>
            </a:r>
          </a:p>
          <a:p>
            <a:pPr eaLnBrk="1" hangingPunct="1">
              <a:lnSpc>
                <a:spcPct val="80000"/>
              </a:lnSpc>
              <a:buFont typeface="Wingdings" panose="05000000000000000000" pitchFamily="2" charset="2"/>
              <a:buChar char="Ø"/>
            </a:pPr>
            <a:r>
              <a:rPr lang="en-GB" altLang="cs-CZ" sz="2400" dirty="0"/>
              <a:t>haematology</a:t>
            </a:r>
          </a:p>
          <a:p>
            <a:pPr eaLnBrk="1" hangingPunct="1">
              <a:lnSpc>
                <a:spcPct val="80000"/>
              </a:lnSpc>
              <a:buFont typeface="Wingdings" panose="05000000000000000000" pitchFamily="2" charset="2"/>
              <a:buChar char="Ø"/>
            </a:pPr>
            <a:r>
              <a:rPr lang="en-GB" altLang="cs-CZ" sz="2400" dirty="0"/>
              <a:t>immunology</a:t>
            </a:r>
          </a:p>
          <a:p>
            <a:pPr eaLnBrk="1" hangingPunct="1">
              <a:lnSpc>
                <a:spcPct val="80000"/>
              </a:lnSpc>
              <a:buFont typeface="Wingdings" panose="05000000000000000000" pitchFamily="2" charset="2"/>
              <a:buChar char="Ø"/>
            </a:pPr>
            <a:r>
              <a:rPr lang="en-GB" altLang="cs-CZ" sz="2400" dirty="0"/>
              <a:t>scintillation systems</a:t>
            </a:r>
          </a:p>
          <a:p>
            <a:pPr eaLnBrk="1" hangingPunct="1">
              <a:lnSpc>
                <a:spcPct val="80000"/>
              </a:lnSpc>
              <a:buFont typeface="Wingdings" panose="05000000000000000000" pitchFamily="2" charset="2"/>
              <a:buChar char="Ø"/>
            </a:pPr>
            <a:r>
              <a:rPr lang="en-GB" altLang="cs-CZ" sz="2400" dirty="0"/>
              <a:t>genetic analysis </a:t>
            </a:r>
            <a:endParaRPr lang="cs-CZ" altLang="cs-CZ" sz="2400" dirty="0"/>
          </a:p>
          <a:p>
            <a:pPr eaLnBrk="1" hangingPunct="1">
              <a:lnSpc>
                <a:spcPct val="80000"/>
              </a:lnSpc>
              <a:buFont typeface="Wingdings" panose="05000000000000000000" pitchFamily="2" charset="2"/>
              <a:buChar char="Ø"/>
            </a:pPr>
            <a:r>
              <a:rPr lang="cs-CZ" altLang="cs-CZ" sz="2400" dirty="0"/>
              <a:t>………….</a:t>
            </a:r>
            <a:endParaRPr lang="en-GB" altLang="cs-CZ" sz="2400" dirty="0"/>
          </a:p>
        </p:txBody>
      </p:sp>
      <p:pic>
        <p:nvPicPr>
          <p:cNvPr id="27653" name="Picture 4">
            <a:extLst>
              <a:ext uri="{FF2B5EF4-FFF2-40B4-BE49-F238E27FC236}">
                <a16:creationId xmlns:a16="http://schemas.microsoft.com/office/drawing/2014/main" id="{EAEBF1A6-9678-4C95-BD4A-C70867E2F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5330" y="993112"/>
            <a:ext cx="1905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a:extLst>
              <a:ext uri="{FF2B5EF4-FFF2-40B4-BE49-F238E27FC236}">
                <a16:creationId xmlns:a16="http://schemas.microsoft.com/office/drawing/2014/main" id="{05207FD4-FD06-4965-A15E-16A5873EAC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9614" y="3336298"/>
            <a:ext cx="27622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a:extLst>
              <a:ext uri="{FF2B5EF4-FFF2-40B4-BE49-F238E27FC236}">
                <a16:creationId xmlns:a16="http://schemas.microsoft.com/office/drawing/2014/main" id="{65FC6D3D-169C-42E8-8C30-0BC27002B0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1522" y="5081255"/>
            <a:ext cx="200025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7">
            <a:extLst>
              <a:ext uri="{FF2B5EF4-FFF2-40B4-BE49-F238E27FC236}">
                <a16:creationId xmlns:a16="http://schemas.microsoft.com/office/drawing/2014/main" id="{1C007A7D-9958-44D9-927B-BDBA0FADB2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0130" y="1497936"/>
            <a:ext cx="152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descr="Cover3">
            <a:hlinkClick r:id="rId7"/>
            <a:extLst>
              <a:ext uri="{FF2B5EF4-FFF2-40B4-BE49-F238E27FC236}">
                <a16:creationId xmlns:a16="http://schemas.microsoft.com/office/drawing/2014/main" id="{249A994A-9AED-4312-ACE1-0675B8F517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8819" y="3328213"/>
            <a:ext cx="15240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739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číslo snímku 5">
            <a:extLst>
              <a:ext uri="{FF2B5EF4-FFF2-40B4-BE49-F238E27FC236}">
                <a16:creationId xmlns:a16="http://schemas.microsoft.com/office/drawing/2014/main" id="{A17A738F-21AD-49CB-B6DE-A6D9CCF0CE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D19E54-62B7-400F-8254-817BD0AA84EB}" type="slidenum">
              <a:rPr lang="cs-CZ" altLang="cs-CZ" sz="1400"/>
              <a:pPr>
                <a:spcBef>
                  <a:spcPct val="0"/>
                </a:spcBef>
                <a:buFontTx/>
                <a:buNone/>
              </a:pPr>
              <a:t>12</a:t>
            </a:fld>
            <a:endParaRPr lang="cs-CZ" altLang="cs-CZ" sz="1400"/>
          </a:p>
        </p:txBody>
      </p:sp>
      <p:sp>
        <p:nvSpPr>
          <p:cNvPr id="29699" name="Rectangle 3">
            <a:extLst>
              <a:ext uri="{FF2B5EF4-FFF2-40B4-BE49-F238E27FC236}">
                <a16:creationId xmlns:a16="http://schemas.microsoft.com/office/drawing/2014/main" id="{F03F2A24-F3C1-4EBE-8DE7-8B6F0876B9A1}"/>
              </a:ext>
            </a:extLst>
          </p:cNvPr>
          <p:cNvSpPr>
            <a:spLocks noGrp="1" noChangeArrowheads="1"/>
          </p:cNvSpPr>
          <p:nvPr>
            <p:ph type="body" idx="1"/>
          </p:nvPr>
        </p:nvSpPr>
        <p:spPr>
          <a:xfrm>
            <a:off x="1475712" y="2471997"/>
            <a:ext cx="8424863" cy="3313113"/>
          </a:xfrm>
          <a:noFill/>
          <a:ln w="38100" cmpd="dbl">
            <a:solidFill>
              <a:srgbClr val="6699FF"/>
            </a:solidFill>
            <a:miter lim="800000"/>
            <a:headEnd/>
            <a:tailEnd/>
          </a:ln>
        </p:spPr>
        <p:txBody>
          <a:bodyPr/>
          <a:lstStyle/>
          <a:p>
            <a:pPr marL="0" indent="0" eaLnBrk="1" hangingPunct="1">
              <a:buFont typeface="Wingdings" panose="05000000000000000000" pitchFamily="2" charset="2"/>
              <a:buNone/>
            </a:pPr>
            <a:r>
              <a:rPr lang="en-GB" altLang="cs-CZ" sz="3200" dirty="0"/>
              <a:t>Theoretical background:</a:t>
            </a:r>
            <a:endParaRPr lang="cs-CZ" altLang="cs-CZ" sz="3200" dirty="0"/>
          </a:p>
          <a:p>
            <a:pPr marL="0" indent="0" eaLnBrk="1" hangingPunct="1">
              <a:buFont typeface="Wingdings" panose="05000000000000000000" pitchFamily="2" charset="2"/>
              <a:buNone/>
            </a:pPr>
            <a:endParaRPr lang="en-GB" altLang="cs-CZ" sz="3200" dirty="0"/>
          </a:p>
          <a:p>
            <a:pPr marL="0" indent="0" eaLnBrk="1" hangingPunct="1">
              <a:buFont typeface="Wingdings" panose="05000000000000000000" pitchFamily="2" charset="2"/>
              <a:buNone/>
            </a:pPr>
            <a:r>
              <a:rPr lang="en-GB" altLang="cs-CZ" sz="3200" dirty="0"/>
              <a:t>Structure of biopolymers, properties of water and electrolytes, electric properties of living matter, galvanic cell, sedimentation of particles, dosimetry, light absorption… </a:t>
            </a:r>
          </a:p>
          <a:p>
            <a:pPr marL="0" indent="0" eaLnBrk="1" hangingPunct="1"/>
            <a:endParaRPr lang="en-GB" altLang="cs-CZ" dirty="0"/>
          </a:p>
          <a:p>
            <a:pPr marL="0" indent="0" eaLnBrk="1" hangingPunct="1"/>
            <a:endParaRPr lang="en-GB" altLang="cs-CZ" dirty="0">
              <a:solidFill>
                <a:schemeClr val="accent2"/>
              </a:solidFill>
            </a:endParaRPr>
          </a:p>
        </p:txBody>
      </p:sp>
      <p:sp>
        <p:nvSpPr>
          <p:cNvPr id="29700" name="Rectangle 4">
            <a:extLst>
              <a:ext uri="{FF2B5EF4-FFF2-40B4-BE49-F238E27FC236}">
                <a16:creationId xmlns:a16="http://schemas.microsoft.com/office/drawing/2014/main" id="{9CDFB661-9692-4135-B4CF-B8307F5C6A5E}"/>
              </a:ext>
            </a:extLst>
          </p:cNvPr>
          <p:cNvSpPr>
            <a:spLocks noGrp="1" noChangeArrowheads="1"/>
          </p:cNvSpPr>
          <p:nvPr>
            <p:ph type="title"/>
          </p:nvPr>
        </p:nvSpPr>
        <p:spPr>
          <a:xfrm>
            <a:off x="647775" y="430471"/>
            <a:ext cx="8893175" cy="914400"/>
          </a:xfrm>
          <a:noFill/>
        </p:spPr>
        <p:txBody>
          <a:bodyPr/>
          <a:lstStyle/>
          <a:p>
            <a:pPr algn="l" eaLnBrk="1" hangingPunct="1"/>
            <a:r>
              <a:rPr lang="en-GB" altLang="cs-CZ" sz="3600" b="1" dirty="0">
                <a:solidFill>
                  <a:schemeClr val="tx1"/>
                </a:solidFill>
              </a:rPr>
              <a:t>Medical Laboratory Devices (</a:t>
            </a:r>
            <a:r>
              <a:rPr lang="en-GB" altLang="cs-CZ" sz="3600" b="1" i="1" dirty="0">
                <a:solidFill>
                  <a:schemeClr val="tx1"/>
                </a:solidFill>
              </a:rPr>
              <a:t>in vitro</a:t>
            </a:r>
            <a:r>
              <a:rPr lang="en-GB" altLang="cs-CZ" sz="3600" b="1" dirty="0">
                <a:solidFill>
                  <a:schemeClr val="tx1"/>
                </a:solidFill>
              </a:rPr>
              <a:t> diagnosis)</a:t>
            </a:r>
          </a:p>
        </p:txBody>
      </p:sp>
    </p:spTree>
    <p:extLst>
      <p:ext uri="{BB962C8B-B14F-4D97-AF65-F5344CB8AC3E}">
        <p14:creationId xmlns:p14="http://schemas.microsoft.com/office/powerpoint/2010/main" val="3829317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5">
            <a:extLst>
              <a:ext uri="{FF2B5EF4-FFF2-40B4-BE49-F238E27FC236}">
                <a16:creationId xmlns:a16="http://schemas.microsoft.com/office/drawing/2014/main" id="{54E4833D-3218-4A42-819C-E3A76BD5DB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D3E947D-6DDA-4141-8E1C-C0885E906D5D}" type="slidenum">
              <a:rPr lang="cs-CZ" altLang="cs-CZ" sz="1400"/>
              <a:pPr>
                <a:spcBef>
                  <a:spcPct val="0"/>
                </a:spcBef>
                <a:buFontTx/>
                <a:buNone/>
              </a:pPr>
              <a:t>13</a:t>
            </a:fld>
            <a:endParaRPr lang="cs-CZ" altLang="cs-CZ" sz="1400"/>
          </a:p>
        </p:txBody>
      </p:sp>
      <p:sp>
        <p:nvSpPr>
          <p:cNvPr id="31747" name="Rectangle 2">
            <a:extLst>
              <a:ext uri="{FF2B5EF4-FFF2-40B4-BE49-F238E27FC236}">
                <a16:creationId xmlns:a16="http://schemas.microsoft.com/office/drawing/2014/main" id="{0BDADB5E-83B7-46BC-AC87-78E4833361E7}"/>
              </a:ext>
            </a:extLst>
          </p:cNvPr>
          <p:cNvSpPr>
            <a:spLocks noGrp="1" noChangeArrowheads="1"/>
          </p:cNvSpPr>
          <p:nvPr>
            <p:ph type="title"/>
          </p:nvPr>
        </p:nvSpPr>
        <p:spPr>
          <a:xfrm>
            <a:off x="892322" y="529155"/>
            <a:ext cx="8591550" cy="963612"/>
          </a:xfrm>
        </p:spPr>
        <p:txBody>
          <a:bodyPr/>
          <a:lstStyle/>
          <a:p>
            <a:pPr algn="l" eaLnBrk="1" hangingPunct="1"/>
            <a:r>
              <a:rPr lang="en-GB" altLang="cs-CZ" sz="3600" b="1" dirty="0"/>
              <a:t>Physiological Measurement Devices </a:t>
            </a:r>
            <a:br>
              <a:rPr lang="en-GB" altLang="cs-CZ" sz="3600" b="1" dirty="0"/>
            </a:br>
            <a:r>
              <a:rPr lang="en-GB" altLang="cs-CZ" sz="3600" b="1" dirty="0"/>
              <a:t>(</a:t>
            </a:r>
            <a:r>
              <a:rPr lang="en-GB" altLang="cs-CZ" sz="3600" b="1" i="1" dirty="0"/>
              <a:t>in vivo</a:t>
            </a:r>
            <a:r>
              <a:rPr lang="en-GB" altLang="cs-CZ" sz="3600" b="1" dirty="0"/>
              <a:t> diagnosis)</a:t>
            </a:r>
          </a:p>
        </p:txBody>
      </p:sp>
      <p:sp>
        <p:nvSpPr>
          <p:cNvPr id="31748" name="Rectangle 3">
            <a:extLst>
              <a:ext uri="{FF2B5EF4-FFF2-40B4-BE49-F238E27FC236}">
                <a16:creationId xmlns:a16="http://schemas.microsoft.com/office/drawing/2014/main" id="{D096C912-5032-4A2B-88CE-BEF01E8174AA}"/>
              </a:ext>
            </a:extLst>
          </p:cNvPr>
          <p:cNvSpPr>
            <a:spLocks noGrp="1" noChangeArrowheads="1"/>
          </p:cNvSpPr>
          <p:nvPr>
            <p:ph type="body" idx="1"/>
          </p:nvPr>
        </p:nvSpPr>
        <p:spPr>
          <a:xfrm>
            <a:off x="1169582" y="2209800"/>
            <a:ext cx="10079665" cy="4648200"/>
          </a:xfrm>
          <a:solidFill>
            <a:schemeClr val="bg1">
              <a:alpha val="30196"/>
            </a:schemeClr>
          </a:solidFill>
          <a:ln w="38100" cmpd="dbl">
            <a:solidFill>
              <a:schemeClr val="bg1"/>
            </a:solidFill>
            <a:miter lim="800000"/>
            <a:headEnd/>
            <a:tailEnd/>
          </a:ln>
        </p:spPr>
        <p:txBody>
          <a:bodyPr/>
          <a:lstStyle/>
          <a:p>
            <a:pPr eaLnBrk="1" hangingPunct="1">
              <a:lnSpc>
                <a:spcPct val="80000"/>
              </a:lnSpc>
              <a:buFont typeface="Wingdings" panose="05000000000000000000" pitchFamily="2" charset="2"/>
              <a:buChar char="Ø"/>
            </a:pPr>
            <a:r>
              <a:rPr lang="en-GB" altLang="cs-CZ" sz="2900" dirty="0"/>
              <a:t>Instruments for measuring physical and  chemical variables </a:t>
            </a:r>
            <a:r>
              <a:rPr lang="en-GB" altLang="cs-CZ" sz="2900" i="1" dirty="0"/>
              <a:t>in vivo</a:t>
            </a:r>
          </a:p>
          <a:p>
            <a:pPr eaLnBrk="1" hangingPunct="1">
              <a:lnSpc>
                <a:spcPct val="80000"/>
              </a:lnSpc>
              <a:buFont typeface="Wingdings" panose="05000000000000000000" pitchFamily="2" charset="2"/>
              <a:buChar char="Ø"/>
            </a:pPr>
            <a:r>
              <a:rPr lang="cs-CZ" altLang="cs-CZ" sz="2900" dirty="0"/>
              <a:t>T</a:t>
            </a:r>
            <a:r>
              <a:rPr lang="en-GB" altLang="cs-CZ" sz="2900" dirty="0" err="1"/>
              <a:t>hermometers</a:t>
            </a:r>
            <a:r>
              <a:rPr lang="en-GB" altLang="cs-CZ" sz="2900" dirty="0"/>
              <a:t> </a:t>
            </a:r>
          </a:p>
          <a:p>
            <a:pPr eaLnBrk="1" hangingPunct="1">
              <a:lnSpc>
                <a:spcPct val="80000"/>
              </a:lnSpc>
              <a:buFont typeface="Wingdings" panose="05000000000000000000" pitchFamily="2" charset="2"/>
              <a:buChar char="Ø"/>
            </a:pPr>
            <a:r>
              <a:rPr lang="cs-CZ" altLang="cs-CZ" sz="2900" dirty="0"/>
              <a:t>C</a:t>
            </a:r>
            <a:r>
              <a:rPr lang="en-GB" altLang="cs-CZ" sz="2900" dirty="0" err="1"/>
              <a:t>ardiovascular</a:t>
            </a:r>
            <a:r>
              <a:rPr lang="en-GB" altLang="cs-CZ" sz="2900" dirty="0"/>
              <a:t> physiology: blood pressure monitors, flowmeters, pulsed Doppler US systems</a:t>
            </a:r>
          </a:p>
          <a:p>
            <a:pPr eaLnBrk="1" hangingPunct="1">
              <a:lnSpc>
                <a:spcPct val="80000"/>
              </a:lnSpc>
              <a:buFont typeface="Wingdings" panose="05000000000000000000" pitchFamily="2" charset="2"/>
              <a:buChar char="Ø"/>
            </a:pPr>
            <a:r>
              <a:rPr lang="cs-CZ" altLang="cs-CZ" sz="2900" dirty="0"/>
              <a:t>E</a:t>
            </a:r>
            <a:r>
              <a:rPr lang="en-GB" altLang="cs-CZ" sz="2900" dirty="0" err="1"/>
              <a:t>lectrophysiology</a:t>
            </a:r>
            <a:r>
              <a:rPr lang="en-GB" altLang="cs-CZ" sz="2900" dirty="0"/>
              <a:t>: ECG, EEG, EMG</a:t>
            </a:r>
          </a:p>
          <a:p>
            <a:pPr eaLnBrk="1" hangingPunct="1">
              <a:lnSpc>
                <a:spcPct val="80000"/>
              </a:lnSpc>
              <a:buFont typeface="Wingdings" panose="05000000000000000000" pitchFamily="2" charset="2"/>
              <a:buChar char="Ø"/>
            </a:pPr>
            <a:r>
              <a:rPr lang="cs-CZ" altLang="cs-CZ" sz="2900" dirty="0"/>
              <a:t>A</a:t>
            </a:r>
            <a:r>
              <a:rPr lang="en-GB" altLang="cs-CZ" sz="2900" dirty="0" err="1"/>
              <a:t>udiology</a:t>
            </a:r>
            <a:r>
              <a:rPr lang="en-GB" altLang="cs-CZ" sz="2900" dirty="0"/>
              <a:t> and ophthalmology</a:t>
            </a:r>
          </a:p>
          <a:p>
            <a:pPr eaLnBrk="1" hangingPunct="1">
              <a:lnSpc>
                <a:spcPct val="80000"/>
              </a:lnSpc>
              <a:buFont typeface="Wingdings" panose="05000000000000000000" pitchFamily="2" charset="2"/>
              <a:buChar char="Ø"/>
            </a:pPr>
            <a:r>
              <a:rPr lang="cs-CZ" altLang="cs-CZ" sz="2900" dirty="0"/>
              <a:t>R</a:t>
            </a:r>
            <a:r>
              <a:rPr lang="en-GB" altLang="cs-CZ" sz="2900" dirty="0" err="1"/>
              <a:t>espiratory</a:t>
            </a:r>
            <a:r>
              <a:rPr lang="en-GB" altLang="cs-CZ" sz="2900" dirty="0"/>
              <a:t> physiology: spirometers, pulse oximetry, impedance </a:t>
            </a:r>
            <a:r>
              <a:rPr lang="en-GB" altLang="cs-CZ" sz="2900" dirty="0" err="1"/>
              <a:t>pneumograph</a:t>
            </a:r>
            <a:r>
              <a:rPr lang="en-GB" altLang="cs-CZ" sz="2900" dirty="0"/>
              <a:t>….</a:t>
            </a:r>
          </a:p>
          <a:p>
            <a:pPr eaLnBrk="1" hangingPunct="1">
              <a:lnSpc>
                <a:spcPct val="80000"/>
              </a:lnSpc>
              <a:buFont typeface="Wingdings" panose="05000000000000000000" pitchFamily="2" charset="2"/>
              <a:buChar char="Ø"/>
            </a:pPr>
            <a:r>
              <a:rPr lang="cs-CZ" altLang="cs-CZ" sz="2900" dirty="0"/>
              <a:t>E</a:t>
            </a:r>
            <a:r>
              <a:rPr lang="en-GB" altLang="cs-CZ" sz="2900" dirty="0" err="1"/>
              <a:t>ndoscopes</a:t>
            </a:r>
            <a:endParaRPr lang="en-GB" altLang="cs-CZ" sz="2900" dirty="0"/>
          </a:p>
        </p:txBody>
      </p:sp>
    </p:spTree>
    <p:extLst>
      <p:ext uri="{BB962C8B-B14F-4D97-AF65-F5344CB8AC3E}">
        <p14:creationId xmlns:p14="http://schemas.microsoft.com/office/powerpoint/2010/main" val="1195390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číslo snímku 5">
            <a:extLst>
              <a:ext uri="{FF2B5EF4-FFF2-40B4-BE49-F238E27FC236}">
                <a16:creationId xmlns:a16="http://schemas.microsoft.com/office/drawing/2014/main" id="{6BD309DF-639C-45C5-859B-B43909A232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781C2D-EA5A-47DD-A164-16163E701609}" type="slidenum">
              <a:rPr lang="cs-CZ" altLang="cs-CZ" sz="1400"/>
              <a:pPr>
                <a:spcBef>
                  <a:spcPct val="0"/>
                </a:spcBef>
                <a:buFontTx/>
                <a:buNone/>
              </a:pPr>
              <a:t>14</a:t>
            </a:fld>
            <a:endParaRPr lang="cs-CZ" altLang="cs-CZ" sz="1400"/>
          </a:p>
        </p:txBody>
      </p:sp>
      <p:sp>
        <p:nvSpPr>
          <p:cNvPr id="33795" name="Rectangle 2">
            <a:extLst>
              <a:ext uri="{FF2B5EF4-FFF2-40B4-BE49-F238E27FC236}">
                <a16:creationId xmlns:a16="http://schemas.microsoft.com/office/drawing/2014/main" id="{809E95D8-63B9-4377-A90E-3662F34CC2A4}"/>
              </a:ext>
            </a:extLst>
          </p:cNvPr>
          <p:cNvSpPr>
            <a:spLocks noGrp="1" noChangeArrowheads="1"/>
          </p:cNvSpPr>
          <p:nvPr>
            <p:ph type="title"/>
          </p:nvPr>
        </p:nvSpPr>
        <p:spPr>
          <a:xfrm>
            <a:off x="871870" y="304800"/>
            <a:ext cx="8314660" cy="1036638"/>
          </a:xfrm>
        </p:spPr>
        <p:txBody>
          <a:bodyPr/>
          <a:lstStyle/>
          <a:p>
            <a:pPr algn="l" eaLnBrk="1" hangingPunct="1"/>
            <a:r>
              <a:rPr lang="en-GB" altLang="cs-CZ" sz="3600" b="1" dirty="0">
                <a:solidFill>
                  <a:schemeClr val="tx1"/>
                </a:solidFill>
              </a:rPr>
              <a:t>Physiological Measurement Devices </a:t>
            </a:r>
            <a:br>
              <a:rPr lang="en-GB" altLang="cs-CZ" sz="3600" b="1" dirty="0">
                <a:solidFill>
                  <a:schemeClr val="tx1"/>
                </a:solidFill>
              </a:rPr>
            </a:br>
            <a:r>
              <a:rPr lang="en-GB" altLang="cs-CZ" sz="3600" b="1" dirty="0">
                <a:solidFill>
                  <a:schemeClr val="tx1"/>
                </a:solidFill>
              </a:rPr>
              <a:t>(</a:t>
            </a:r>
            <a:r>
              <a:rPr lang="en-GB" altLang="cs-CZ" sz="3600" b="1" i="1" dirty="0">
                <a:solidFill>
                  <a:schemeClr val="tx1"/>
                </a:solidFill>
              </a:rPr>
              <a:t>in vivo</a:t>
            </a:r>
            <a:r>
              <a:rPr lang="en-GB" altLang="cs-CZ" sz="3600" b="1" dirty="0">
                <a:solidFill>
                  <a:schemeClr val="tx1"/>
                </a:solidFill>
              </a:rPr>
              <a:t> diagnosis)</a:t>
            </a:r>
          </a:p>
        </p:txBody>
      </p:sp>
      <p:sp>
        <p:nvSpPr>
          <p:cNvPr id="33796" name="Rectangle 3">
            <a:extLst>
              <a:ext uri="{FF2B5EF4-FFF2-40B4-BE49-F238E27FC236}">
                <a16:creationId xmlns:a16="http://schemas.microsoft.com/office/drawing/2014/main" id="{D48578F7-5AE7-4B57-8D0E-DD375C3D971C}"/>
              </a:ext>
            </a:extLst>
          </p:cNvPr>
          <p:cNvSpPr>
            <a:spLocks noGrp="1" noChangeArrowheads="1"/>
          </p:cNvSpPr>
          <p:nvPr>
            <p:ph type="body" idx="1"/>
          </p:nvPr>
        </p:nvSpPr>
        <p:spPr>
          <a:xfrm>
            <a:off x="967562" y="2134746"/>
            <a:ext cx="9536076" cy="3673475"/>
          </a:xfrm>
          <a:noFill/>
          <a:ln w="38100" cmpd="dbl">
            <a:solidFill>
              <a:srgbClr val="6699FF"/>
            </a:solidFill>
            <a:miter lim="800000"/>
            <a:headEnd/>
            <a:tailEnd/>
          </a:ln>
        </p:spPr>
        <p:txBody>
          <a:bodyPr/>
          <a:lstStyle/>
          <a:p>
            <a:pPr marL="0" indent="0" eaLnBrk="1" hangingPunct="1">
              <a:buFont typeface="Wingdings" panose="05000000000000000000" pitchFamily="2" charset="2"/>
              <a:buNone/>
            </a:pPr>
            <a:r>
              <a:rPr lang="en-GB" altLang="cs-CZ" sz="3200" dirty="0"/>
              <a:t>Theoretical background</a:t>
            </a:r>
            <a:r>
              <a:rPr lang="cs-CZ" altLang="cs-CZ" sz="3200" dirty="0"/>
              <a:t>:</a:t>
            </a:r>
          </a:p>
          <a:p>
            <a:pPr marL="0" indent="0" eaLnBrk="1" hangingPunct="1">
              <a:buFont typeface="Wingdings" panose="05000000000000000000" pitchFamily="2" charset="2"/>
              <a:buNone/>
            </a:pPr>
            <a:endParaRPr lang="en-GB" altLang="cs-CZ" sz="3200" dirty="0"/>
          </a:p>
          <a:p>
            <a:pPr marL="0" indent="0" eaLnBrk="1" hangingPunct="1">
              <a:buFont typeface="Wingdings" panose="05000000000000000000" pitchFamily="2" charset="2"/>
              <a:buNone/>
            </a:pPr>
            <a:r>
              <a:rPr lang="en-GB" altLang="cs-CZ" sz="3200" dirty="0"/>
              <a:t>Introduction to thermodynamics, basic laws of hydrodynamics, origin of bioelectric potentials, properties of sound and light, ear and hearing, eye and vision, mechanical properties of living matter…</a:t>
            </a:r>
          </a:p>
        </p:txBody>
      </p:sp>
    </p:spTree>
    <p:extLst>
      <p:ext uri="{BB962C8B-B14F-4D97-AF65-F5344CB8AC3E}">
        <p14:creationId xmlns:p14="http://schemas.microsoft.com/office/powerpoint/2010/main" val="2714401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číslo snímku 3">
            <a:extLst>
              <a:ext uri="{FF2B5EF4-FFF2-40B4-BE49-F238E27FC236}">
                <a16:creationId xmlns:a16="http://schemas.microsoft.com/office/drawing/2014/main" id="{AFB4A803-5F15-4198-8EC6-1CCF353C92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50B2E67-38B6-4C24-80BD-9578E544D1FD}" type="slidenum">
              <a:rPr lang="cs-CZ" altLang="cs-CZ" sz="1400"/>
              <a:pPr>
                <a:spcBef>
                  <a:spcPct val="0"/>
                </a:spcBef>
                <a:buFontTx/>
                <a:buNone/>
              </a:pPr>
              <a:t>15</a:t>
            </a:fld>
            <a:endParaRPr lang="cs-CZ" altLang="cs-CZ" sz="1400"/>
          </a:p>
        </p:txBody>
      </p:sp>
      <p:pic>
        <p:nvPicPr>
          <p:cNvPr id="35843" name="Picture 11" descr="spirometer">
            <a:hlinkClick r:id="rId3"/>
            <a:extLst>
              <a:ext uri="{FF2B5EF4-FFF2-40B4-BE49-F238E27FC236}">
                <a16:creationId xmlns:a16="http://schemas.microsoft.com/office/drawing/2014/main" id="{0A39B66F-6621-4F64-843B-8E1E47DF39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2223" y="518780"/>
            <a:ext cx="2199945" cy="25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4" name="Group 13">
            <a:extLst>
              <a:ext uri="{FF2B5EF4-FFF2-40B4-BE49-F238E27FC236}">
                <a16:creationId xmlns:a16="http://schemas.microsoft.com/office/drawing/2014/main" id="{3E57F90A-BA07-4EBB-B3FA-2C267CADFA6D}"/>
              </a:ext>
            </a:extLst>
          </p:cNvPr>
          <p:cNvGrpSpPr>
            <a:grpSpLocks/>
          </p:cNvGrpSpPr>
          <p:nvPr/>
        </p:nvGrpSpPr>
        <p:grpSpPr bwMode="auto">
          <a:xfrm>
            <a:off x="1916371" y="295498"/>
            <a:ext cx="2438400" cy="2454275"/>
            <a:chOff x="2592" y="1968"/>
            <a:chExt cx="1536" cy="1546"/>
          </a:xfrm>
        </p:grpSpPr>
        <p:pic>
          <p:nvPicPr>
            <p:cNvPr id="35850" name="Picture 5" descr="ecg">
              <a:hlinkClick r:id="rId5"/>
              <a:extLst>
                <a:ext uri="{FF2B5EF4-FFF2-40B4-BE49-F238E27FC236}">
                  <a16:creationId xmlns:a16="http://schemas.microsoft.com/office/drawing/2014/main" id="{D97D34B5-F445-4546-B08C-868F6DE30B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 y="1968"/>
              <a:ext cx="1536" cy="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 Box 12">
              <a:extLst>
                <a:ext uri="{FF2B5EF4-FFF2-40B4-BE49-F238E27FC236}">
                  <a16:creationId xmlns:a16="http://schemas.microsoft.com/office/drawing/2014/main" id="{587058EE-2F82-4EC8-8E2C-E0E7673C1816}"/>
                </a:ext>
              </a:extLst>
            </p:cNvPr>
            <p:cNvSpPr txBox="1">
              <a:spLocks noChangeArrowheads="1"/>
            </p:cNvSpPr>
            <p:nvPr/>
          </p:nvSpPr>
          <p:spPr bwMode="auto">
            <a:xfrm>
              <a:off x="2640" y="3264"/>
              <a:ext cx="14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2000"/>
                <a:t>ECG (aka EKG)</a:t>
              </a:r>
              <a:endParaRPr lang="en-GB" altLang="cs-CZ" sz="2400"/>
            </a:p>
          </p:txBody>
        </p:sp>
      </p:grpSp>
      <p:grpSp>
        <p:nvGrpSpPr>
          <p:cNvPr id="35845" name="Group 15">
            <a:extLst>
              <a:ext uri="{FF2B5EF4-FFF2-40B4-BE49-F238E27FC236}">
                <a16:creationId xmlns:a16="http://schemas.microsoft.com/office/drawing/2014/main" id="{561F7641-76FF-483D-A0A5-98E2071BF652}"/>
              </a:ext>
            </a:extLst>
          </p:cNvPr>
          <p:cNvGrpSpPr>
            <a:grpSpLocks/>
          </p:cNvGrpSpPr>
          <p:nvPr/>
        </p:nvGrpSpPr>
        <p:grpSpPr bwMode="auto">
          <a:xfrm>
            <a:off x="6060560" y="1998921"/>
            <a:ext cx="2688008" cy="3775112"/>
            <a:chOff x="4272" y="384"/>
            <a:chExt cx="1344" cy="2236"/>
          </a:xfrm>
        </p:grpSpPr>
        <p:pic>
          <p:nvPicPr>
            <p:cNvPr id="35848" name="Picture 7" descr="sphygmomanometer-mercurial">
              <a:hlinkClick r:id="rId7"/>
              <a:extLst>
                <a:ext uri="{FF2B5EF4-FFF2-40B4-BE49-F238E27FC236}">
                  <a16:creationId xmlns:a16="http://schemas.microsoft.com/office/drawing/2014/main" id="{E0594C9C-FF65-4922-A5D1-EA6027B6EA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6" y="384"/>
              <a:ext cx="1130"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14">
              <a:extLst>
                <a:ext uri="{FF2B5EF4-FFF2-40B4-BE49-F238E27FC236}">
                  <a16:creationId xmlns:a16="http://schemas.microsoft.com/office/drawing/2014/main" id="{0DF6650E-9442-4F4E-A420-34F43C48E8B2}"/>
                </a:ext>
              </a:extLst>
            </p:cNvPr>
            <p:cNvSpPr txBox="1">
              <a:spLocks noChangeArrowheads="1"/>
            </p:cNvSpPr>
            <p:nvPr/>
          </p:nvSpPr>
          <p:spPr bwMode="auto">
            <a:xfrm>
              <a:off x="4272" y="2400"/>
              <a:ext cx="1344"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700"/>
                <a:t>sphygmomanometer</a:t>
              </a:r>
            </a:p>
          </p:txBody>
        </p:sp>
      </p:grpSp>
      <p:pic>
        <p:nvPicPr>
          <p:cNvPr id="35846" name="Picture 17">
            <a:extLst>
              <a:ext uri="{FF2B5EF4-FFF2-40B4-BE49-F238E27FC236}">
                <a16:creationId xmlns:a16="http://schemas.microsoft.com/office/drawing/2014/main" id="{DABB3565-AD00-402B-A810-B1B68CFC71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912" y="3216092"/>
            <a:ext cx="4142600" cy="317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5847" name="Text Box 18">
            <a:extLst>
              <a:ext uri="{FF2B5EF4-FFF2-40B4-BE49-F238E27FC236}">
                <a16:creationId xmlns:a16="http://schemas.microsoft.com/office/drawing/2014/main" id="{5697C65A-C6AB-446E-BCA9-B42AF997D555}"/>
              </a:ext>
            </a:extLst>
          </p:cNvPr>
          <p:cNvSpPr txBox="1">
            <a:spLocks noChangeArrowheads="1"/>
          </p:cNvSpPr>
          <p:nvPr/>
        </p:nvSpPr>
        <p:spPr bwMode="auto">
          <a:xfrm>
            <a:off x="780201" y="6491287"/>
            <a:ext cx="4608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dirty="0"/>
              <a:t>Screen of a multipurpose clinical monitor</a:t>
            </a:r>
          </a:p>
        </p:txBody>
      </p:sp>
    </p:spTree>
    <p:extLst>
      <p:ext uri="{BB962C8B-B14F-4D97-AF65-F5344CB8AC3E}">
        <p14:creationId xmlns:p14="http://schemas.microsoft.com/office/powerpoint/2010/main" val="3683092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číslo snímku 4">
            <a:extLst>
              <a:ext uri="{FF2B5EF4-FFF2-40B4-BE49-F238E27FC236}">
                <a16:creationId xmlns:a16="http://schemas.microsoft.com/office/drawing/2014/main" id="{0F3D1074-9CC1-4649-94E9-57C4591A6F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B511E40-50FC-436F-9758-FBA590799C94}" type="slidenum">
              <a:rPr lang="cs-CZ" altLang="cs-CZ" sz="1400"/>
              <a:pPr>
                <a:spcBef>
                  <a:spcPct val="0"/>
                </a:spcBef>
                <a:buFontTx/>
                <a:buNone/>
              </a:pPr>
              <a:t>16</a:t>
            </a:fld>
            <a:endParaRPr lang="cs-CZ" altLang="cs-CZ" sz="1400"/>
          </a:p>
        </p:txBody>
      </p:sp>
      <p:sp>
        <p:nvSpPr>
          <p:cNvPr id="37891" name="Rectangle 2">
            <a:extLst>
              <a:ext uri="{FF2B5EF4-FFF2-40B4-BE49-F238E27FC236}">
                <a16:creationId xmlns:a16="http://schemas.microsoft.com/office/drawing/2014/main" id="{EE747A73-7C6A-4A93-8F6A-BBAD85558D2B}"/>
              </a:ext>
            </a:extLst>
          </p:cNvPr>
          <p:cNvSpPr>
            <a:spLocks noGrp="1" noChangeArrowheads="1"/>
          </p:cNvSpPr>
          <p:nvPr>
            <p:ph type="title"/>
          </p:nvPr>
        </p:nvSpPr>
        <p:spPr>
          <a:xfrm>
            <a:off x="2208213" y="188913"/>
            <a:ext cx="7772400" cy="914400"/>
          </a:xfrm>
        </p:spPr>
        <p:txBody>
          <a:bodyPr/>
          <a:lstStyle/>
          <a:p>
            <a:pPr algn="l" eaLnBrk="1" hangingPunct="1"/>
            <a:r>
              <a:rPr lang="en-GB" altLang="cs-CZ" sz="3600" b="1" dirty="0"/>
              <a:t>Paediatric Intensive Care</a:t>
            </a:r>
          </a:p>
        </p:txBody>
      </p:sp>
      <p:pic>
        <p:nvPicPr>
          <p:cNvPr id="37892" name="Picture 3" descr="paed inten care unit">
            <a:extLst>
              <a:ext uri="{FF2B5EF4-FFF2-40B4-BE49-F238E27FC236}">
                <a16:creationId xmlns:a16="http://schemas.microsoft.com/office/drawing/2014/main" id="{FF749953-CACF-43C4-94F2-55A8A2166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200" y="873309"/>
            <a:ext cx="7419554" cy="556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383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číslo snímku 5">
            <a:extLst>
              <a:ext uri="{FF2B5EF4-FFF2-40B4-BE49-F238E27FC236}">
                <a16:creationId xmlns:a16="http://schemas.microsoft.com/office/drawing/2014/main" id="{BE816EB5-DE20-4D4E-9AA4-02FAA4CDBA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5C50F4-87CD-425D-A5CE-4781ED236C09}" type="slidenum">
              <a:rPr lang="cs-CZ" altLang="cs-CZ" sz="1400"/>
              <a:pPr>
                <a:spcBef>
                  <a:spcPct val="0"/>
                </a:spcBef>
                <a:buFontTx/>
                <a:buNone/>
              </a:pPr>
              <a:t>17</a:t>
            </a:fld>
            <a:endParaRPr lang="cs-CZ" altLang="cs-CZ" sz="1400"/>
          </a:p>
        </p:txBody>
      </p:sp>
      <p:sp>
        <p:nvSpPr>
          <p:cNvPr id="39939" name="Rectangle 2">
            <a:extLst>
              <a:ext uri="{FF2B5EF4-FFF2-40B4-BE49-F238E27FC236}">
                <a16:creationId xmlns:a16="http://schemas.microsoft.com/office/drawing/2014/main" id="{B5F2CC02-9BCB-4CE5-85C3-1F9B0354A5D1}"/>
              </a:ext>
            </a:extLst>
          </p:cNvPr>
          <p:cNvSpPr>
            <a:spLocks noGrp="1" noChangeArrowheads="1"/>
          </p:cNvSpPr>
          <p:nvPr>
            <p:ph type="title"/>
          </p:nvPr>
        </p:nvSpPr>
        <p:spPr>
          <a:xfrm>
            <a:off x="2209800" y="304800"/>
            <a:ext cx="3159642" cy="914400"/>
          </a:xfrm>
        </p:spPr>
        <p:txBody>
          <a:bodyPr/>
          <a:lstStyle/>
          <a:p>
            <a:pPr algn="l" eaLnBrk="1" hangingPunct="1"/>
            <a:r>
              <a:rPr lang="en-US" altLang="cs-CZ" sz="3600" b="1" dirty="0"/>
              <a:t>Endoscopy</a:t>
            </a:r>
          </a:p>
        </p:txBody>
      </p:sp>
      <p:pic>
        <p:nvPicPr>
          <p:cNvPr id="39940" name="Picture 3">
            <a:extLst>
              <a:ext uri="{FF2B5EF4-FFF2-40B4-BE49-F238E27FC236}">
                <a16:creationId xmlns:a16="http://schemas.microsoft.com/office/drawing/2014/main" id="{9606C593-68F3-46F6-8F7C-A95F6F76E455}"/>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818167" y="1093900"/>
            <a:ext cx="4585439" cy="2742579"/>
          </a:xfrm>
        </p:spPr>
      </p:pic>
      <p:pic>
        <p:nvPicPr>
          <p:cNvPr id="39941" name="Picture 4">
            <a:extLst>
              <a:ext uri="{FF2B5EF4-FFF2-40B4-BE49-F238E27FC236}">
                <a16:creationId xmlns:a16="http://schemas.microsoft.com/office/drawing/2014/main" id="{88517772-4261-42D6-9472-7B1EA7F8A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888" y="3789363"/>
            <a:ext cx="2598368" cy="259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5">
            <a:extLst>
              <a:ext uri="{FF2B5EF4-FFF2-40B4-BE49-F238E27FC236}">
                <a16:creationId xmlns:a16="http://schemas.microsoft.com/office/drawing/2014/main" id="{9741CD85-5FFE-4B48-8225-FBA6650C2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9767" y="4044804"/>
            <a:ext cx="2940862" cy="22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6" descr="schlinge">
            <a:extLst>
              <a:ext uri="{FF2B5EF4-FFF2-40B4-BE49-F238E27FC236}">
                <a16:creationId xmlns:a16="http://schemas.microsoft.com/office/drawing/2014/main" id="{B1E11DB9-2C59-4085-9CA0-B2F69F33F0DF}"/>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7793665" y="350506"/>
            <a:ext cx="2545685" cy="3107857"/>
          </a:xfrm>
          <a:noFill/>
        </p:spPr>
      </p:pic>
    </p:spTree>
    <p:extLst>
      <p:ext uri="{BB962C8B-B14F-4D97-AF65-F5344CB8AC3E}">
        <p14:creationId xmlns:p14="http://schemas.microsoft.com/office/powerpoint/2010/main" val="2302314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číslo snímku 7">
            <a:extLst>
              <a:ext uri="{FF2B5EF4-FFF2-40B4-BE49-F238E27FC236}">
                <a16:creationId xmlns:a16="http://schemas.microsoft.com/office/drawing/2014/main" id="{75CFC09C-4A96-4581-87D4-40AAC8970D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2ED04D5-E44B-4CD0-92DC-A76928275C24}" type="slidenum">
              <a:rPr lang="cs-CZ" altLang="cs-CZ" sz="1400"/>
              <a:pPr>
                <a:spcBef>
                  <a:spcPct val="0"/>
                </a:spcBef>
                <a:buFontTx/>
                <a:buNone/>
              </a:pPr>
              <a:t>18</a:t>
            </a:fld>
            <a:endParaRPr lang="cs-CZ" altLang="cs-CZ" sz="1400"/>
          </a:p>
        </p:txBody>
      </p:sp>
      <p:sp>
        <p:nvSpPr>
          <p:cNvPr id="41987" name="Rectangle 10">
            <a:extLst>
              <a:ext uri="{FF2B5EF4-FFF2-40B4-BE49-F238E27FC236}">
                <a16:creationId xmlns:a16="http://schemas.microsoft.com/office/drawing/2014/main" id="{6ABC07F7-8C41-410F-9D7D-C193A444C8C7}"/>
              </a:ext>
            </a:extLst>
          </p:cNvPr>
          <p:cNvSpPr>
            <a:spLocks noGrp="1" noChangeArrowheads="1"/>
          </p:cNvSpPr>
          <p:nvPr>
            <p:ph type="title"/>
          </p:nvPr>
        </p:nvSpPr>
        <p:spPr>
          <a:xfrm>
            <a:off x="923260" y="443024"/>
            <a:ext cx="5488173" cy="673395"/>
          </a:xfrm>
        </p:spPr>
        <p:txBody>
          <a:bodyPr/>
          <a:lstStyle/>
          <a:p>
            <a:pPr algn="l" eaLnBrk="1" hangingPunct="1"/>
            <a:r>
              <a:rPr lang="en-GB" altLang="cs-CZ" sz="3600" b="1" dirty="0"/>
              <a:t>Radiotherapy Devices</a:t>
            </a:r>
          </a:p>
        </p:txBody>
      </p:sp>
      <p:sp>
        <p:nvSpPr>
          <p:cNvPr id="41988" name="Rectangle 11">
            <a:extLst>
              <a:ext uri="{FF2B5EF4-FFF2-40B4-BE49-F238E27FC236}">
                <a16:creationId xmlns:a16="http://schemas.microsoft.com/office/drawing/2014/main" id="{3D6213A4-0014-4EA9-AFD2-4FDA80782F17}"/>
              </a:ext>
            </a:extLst>
          </p:cNvPr>
          <p:cNvSpPr>
            <a:spLocks noGrp="1" noChangeArrowheads="1"/>
          </p:cNvSpPr>
          <p:nvPr>
            <p:ph type="body" sz="half" idx="1"/>
          </p:nvPr>
        </p:nvSpPr>
        <p:spPr>
          <a:xfrm>
            <a:off x="1073888" y="1268414"/>
            <a:ext cx="5166575" cy="4752975"/>
          </a:xfrm>
          <a:solidFill>
            <a:schemeClr val="bg1">
              <a:alpha val="30196"/>
            </a:schemeClr>
          </a:solidFill>
          <a:ln w="38100" cmpd="dbl">
            <a:solidFill>
              <a:schemeClr val="bg1"/>
            </a:solidFill>
            <a:miter lim="800000"/>
            <a:headEnd/>
            <a:tailEnd/>
          </a:ln>
        </p:spPr>
        <p:txBody>
          <a:bodyPr/>
          <a:lstStyle/>
          <a:p>
            <a:pPr eaLnBrk="1" hangingPunct="1">
              <a:lnSpc>
                <a:spcPct val="90000"/>
              </a:lnSpc>
              <a:buFont typeface="Wingdings" panose="05000000000000000000" pitchFamily="2" charset="2"/>
              <a:buChar char="Ø"/>
            </a:pPr>
            <a:r>
              <a:rPr lang="en-US" altLang="cs-CZ" dirty="0"/>
              <a:t>X-ray and electron</a:t>
            </a:r>
            <a:r>
              <a:rPr lang="cs-CZ" altLang="cs-CZ" dirty="0"/>
              <a:t>, resp. hadron</a:t>
            </a:r>
            <a:r>
              <a:rPr lang="en-US" altLang="cs-CZ" dirty="0"/>
              <a:t> beams from accelerators</a:t>
            </a:r>
            <a:r>
              <a:rPr lang="cs-CZ" altLang="cs-CZ" dirty="0"/>
              <a:t> </a:t>
            </a:r>
            <a:r>
              <a:rPr lang="en-US" altLang="cs-CZ" dirty="0"/>
              <a:t>(shape, direction, </a:t>
            </a:r>
            <a:r>
              <a:rPr lang="cs-CZ" altLang="cs-CZ" dirty="0"/>
              <a:t>and </a:t>
            </a:r>
            <a:r>
              <a:rPr lang="en-US" altLang="cs-CZ" dirty="0"/>
              <a:t>intensity of beam changed </a:t>
            </a:r>
            <a:r>
              <a:rPr lang="en-GB" altLang="cs-CZ" dirty="0"/>
              <a:t>often continuously)</a:t>
            </a:r>
          </a:p>
          <a:p>
            <a:pPr eaLnBrk="1" hangingPunct="1">
              <a:lnSpc>
                <a:spcPct val="90000"/>
              </a:lnSpc>
              <a:buFont typeface="Wingdings" panose="05000000000000000000" pitchFamily="2" charset="2"/>
              <a:buChar char="Ø"/>
            </a:pPr>
            <a:r>
              <a:rPr lang="en-US" altLang="cs-CZ" dirty="0"/>
              <a:t>gamma-ray beams from </a:t>
            </a:r>
            <a:r>
              <a:rPr lang="en-GB" altLang="cs-CZ" dirty="0"/>
              <a:t>tele-isotope radioactive sources like Co-60</a:t>
            </a:r>
          </a:p>
          <a:p>
            <a:pPr eaLnBrk="1" hangingPunct="1">
              <a:lnSpc>
                <a:spcPct val="90000"/>
              </a:lnSpc>
              <a:buFont typeface="Wingdings" panose="05000000000000000000" pitchFamily="2" charset="2"/>
              <a:buChar char="Ø"/>
            </a:pPr>
            <a:r>
              <a:rPr lang="en-GB" altLang="cs-CZ" dirty="0"/>
              <a:t>treatment planning</a:t>
            </a:r>
            <a:r>
              <a:rPr lang="en-US" altLang="cs-CZ" dirty="0"/>
              <a:t> systems </a:t>
            </a:r>
          </a:p>
          <a:p>
            <a:pPr eaLnBrk="1" hangingPunct="1">
              <a:lnSpc>
                <a:spcPct val="90000"/>
              </a:lnSpc>
              <a:buFont typeface="Wingdings" panose="05000000000000000000" pitchFamily="2" charset="2"/>
              <a:buChar char="Ø"/>
            </a:pPr>
            <a:r>
              <a:rPr lang="en-US" altLang="cs-CZ" dirty="0"/>
              <a:t>simulators</a:t>
            </a:r>
          </a:p>
          <a:p>
            <a:pPr eaLnBrk="1" hangingPunct="1">
              <a:lnSpc>
                <a:spcPct val="90000"/>
              </a:lnSpc>
              <a:buFont typeface="Wingdings" panose="05000000000000000000" pitchFamily="2" charset="2"/>
              <a:buChar char="Ø"/>
            </a:pPr>
            <a:r>
              <a:rPr lang="en-US" altLang="cs-CZ" dirty="0"/>
              <a:t>brachytherapy</a:t>
            </a:r>
          </a:p>
          <a:p>
            <a:pPr eaLnBrk="1" hangingPunct="1">
              <a:lnSpc>
                <a:spcPct val="90000"/>
              </a:lnSpc>
              <a:buFont typeface="Wingdings" panose="05000000000000000000" pitchFamily="2" charset="2"/>
              <a:buChar char="Ø"/>
            </a:pPr>
            <a:r>
              <a:rPr lang="en-US" altLang="cs-CZ" dirty="0"/>
              <a:t>dosimeters</a:t>
            </a:r>
          </a:p>
        </p:txBody>
      </p:sp>
      <p:grpSp>
        <p:nvGrpSpPr>
          <p:cNvPr id="41989" name="Group 16">
            <a:extLst>
              <a:ext uri="{FF2B5EF4-FFF2-40B4-BE49-F238E27FC236}">
                <a16:creationId xmlns:a16="http://schemas.microsoft.com/office/drawing/2014/main" id="{4452EC27-AEE1-45A0-A106-924A418013EE}"/>
              </a:ext>
            </a:extLst>
          </p:cNvPr>
          <p:cNvGrpSpPr>
            <a:grpSpLocks/>
          </p:cNvGrpSpPr>
          <p:nvPr/>
        </p:nvGrpSpPr>
        <p:grpSpPr bwMode="auto">
          <a:xfrm>
            <a:off x="7243431" y="350874"/>
            <a:ext cx="3261536" cy="2920926"/>
            <a:chOff x="3424" y="1044"/>
            <a:chExt cx="1379" cy="1483"/>
          </a:xfrm>
        </p:grpSpPr>
        <p:pic>
          <p:nvPicPr>
            <p:cNvPr id="41993" name="Picture 12">
              <a:extLst>
                <a:ext uri="{FF2B5EF4-FFF2-40B4-BE49-F238E27FC236}">
                  <a16:creationId xmlns:a16="http://schemas.microsoft.com/office/drawing/2014/main" id="{3C7A59B4-3078-410B-9F8F-D01975017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3" y="1044"/>
              <a:ext cx="135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Text Box 14">
              <a:extLst>
                <a:ext uri="{FF2B5EF4-FFF2-40B4-BE49-F238E27FC236}">
                  <a16:creationId xmlns:a16="http://schemas.microsoft.com/office/drawing/2014/main" id="{26BFA625-9795-43BB-AB68-E9BDB11790A9}"/>
                </a:ext>
              </a:extLst>
            </p:cNvPr>
            <p:cNvSpPr txBox="1">
              <a:spLocks noChangeArrowheads="1"/>
            </p:cNvSpPr>
            <p:nvPr/>
          </p:nvSpPr>
          <p:spPr bwMode="auto">
            <a:xfrm>
              <a:off x="3424" y="2296"/>
              <a:ext cx="13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a:t>Linear accelerator</a:t>
              </a:r>
            </a:p>
          </p:txBody>
        </p:sp>
      </p:grpSp>
      <p:grpSp>
        <p:nvGrpSpPr>
          <p:cNvPr id="41990" name="Group 17">
            <a:extLst>
              <a:ext uri="{FF2B5EF4-FFF2-40B4-BE49-F238E27FC236}">
                <a16:creationId xmlns:a16="http://schemas.microsoft.com/office/drawing/2014/main" id="{E3AD0327-17B6-44BC-8842-7D9E959CBC98}"/>
              </a:ext>
            </a:extLst>
          </p:cNvPr>
          <p:cNvGrpSpPr>
            <a:grpSpLocks/>
          </p:cNvGrpSpPr>
          <p:nvPr/>
        </p:nvGrpSpPr>
        <p:grpSpPr bwMode="auto">
          <a:xfrm>
            <a:off x="7060020" y="3344198"/>
            <a:ext cx="3572538" cy="3131030"/>
            <a:chOff x="3181" y="2659"/>
            <a:chExt cx="1937" cy="1768"/>
          </a:xfrm>
        </p:grpSpPr>
        <p:pic>
          <p:nvPicPr>
            <p:cNvPr id="41991" name="Picture 13">
              <a:extLst>
                <a:ext uri="{FF2B5EF4-FFF2-40B4-BE49-F238E27FC236}">
                  <a16:creationId xmlns:a16="http://schemas.microsoft.com/office/drawing/2014/main" id="{8DA1AB9B-17C1-4700-AD8B-92C76192E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 y="2659"/>
              <a:ext cx="1920"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Text Box 15">
              <a:extLst>
                <a:ext uri="{FF2B5EF4-FFF2-40B4-BE49-F238E27FC236}">
                  <a16:creationId xmlns:a16="http://schemas.microsoft.com/office/drawing/2014/main" id="{611F968F-B763-4B09-9607-860DE8930530}"/>
                </a:ext>
              </a:extLst>
            </p:cNvPr>
            <p:cNvSpPr txBox="1">
              <a:spLocks noChangeArrowheads="1"/>
            </p:cNvSpPr>
            <p:nvPr/>
          </p:nvSpPr>
          <p:spPr bwMode="auto">
            <a:xfrm>
              <a:off x="3181" y="4020"/>
              <a:ext cx="187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err="1"/>
                <a:t>Patient</a:t>
              </a:r>
              <a:r>
                <a:rPr lang="cs-CZ" altLang="cs-CZ" sz="1800" dirty="0"/>
                <a:t> </a:t>
              </a:r>
              <a:r>
                <a:rPr lang="cs-CZ" altLang="cs-CZ" sz="1800" dirty="0" err="1"/>
                <a:t>prepared</a:t>
              </a:r>
              <a:r>
                <a:rPr lang="cs-CZ" altLang="cs-CZ" sz="1800" dirty="0"/>
                <a:t> </a:t>
              </a:r>
              <a:r>
                <a:rPr lang="cs-CZ" altLang="cs-CZ" sz="1800" dirty="0" err="1"/>
                <a:t>for</a:t>
              </a:r>
              <a:r>
                <a:rPr lang="cs-CZ" altLang="cs-CZ" sz="1800" dirty="0"/>
                <a:t> </a:t>
              </a:r>
              <a:r>
                <a:rPr lang="en-GB" altLang="cs-CZ" sz="1800" dirty="0"/>
                <a:t>Leksell gamma knife</a:t>
              </a:r>
              <a:r>
                <a:rPr lang="cs-CZ" altLang="cs-CZ" sz="1800" dirty="0"/>
                <a:t> </a:t>
              </a:r>
              <a:r>
                <a:rPr lang="cs-CZ" altLang="cs-CZ" sz="1800" dirty="0" err="1"/>
                <a:t>treatment</a:t>
              </a:r>
              <a:endParaRPr lang="en-GB" altLang="cs-CZ" sz="1800" dirty="0"/>
            </a:p>
          </p:txBody>
        </p:sp>
      </p:grpSp>
    </p:spTree>
    <p:extLst>
      <p:ext uri="{BB962C8B-B14F-4D97-AF65-F5344CB8AC3E}">
        <p14:creationId xmlns:p14="http://schemas.microsoft.com/office/powerpoint/2010/main" val="216317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číslo snímku 5">
            <a:extLst>
              <a:ext uri="{FF2B5EF4-FFF2-40B4-BE49-F238E27FC236}">
                <a16:creationId xmlns:a16="http://schemas.microsoft.com/office/drawing/2014/main" id="{ABF0C7DE-9011-493F-B432-88513717FA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8E686B6-F662-4891-B182-C887BE0519FB}" type="slidenum">
              <a:rPr lang="cs-CZ" altLang="cs-CZ" sz="1400"/>
              <a:pPr>
                <a:spcBef>
                  <a:spcPct val="0"/>
                </a:spcBef>
                <a:buFontTx/>
                <a:buNone/>
              </a:pPr>
              <a:t>19</a:t>
            </a:fld>
            <a:endParaRPr lang="cs-CZ" altLang="cs-CZ" sz="1400"/>
          </a:p>
        </p:txBody>
      </p:sp>
      <p:sp>
        <p:nvSpPr>
          <p:cNvPr id="44035" name="Rectangle 2">
            <a:extLst>
              <a:ext uri="{FF2B5EF4-FFF2-40B4-BE49-F238E27FC236}">
                <a16:creationId xmlns:a16="http://schemas.microsoft.com/office/drawing/2014/main" id="{2317CE68-890C-4C8F-B592-99B744D5A40E}"/>
              </a:ext>
            </a:extLst>
          </p:cNvPr>
          <p:cNvSpPr>
            <a:spLocks noGrp="1" noChangeArrowheads="1"/>
          </p:cNvSpPr>
          <p:nvPr>
            <p:ph type="title"/>
          </p:nvPr>
        </p:nvSpPr>
        <p:spPr>
          <a:xfrm>
            <a:off x="1499191" y="304800"/>
            <a:ext cx="8483009" cy="914400"/>
          </a:xfrm>
        </p:spPr>
        <p:txBody>
          <a:bodyPr/>
          <a:lstStyle/>
          <a:p>
            <a:pPr algn="l" eaLnBrk="1" hangingPunct="1"/>
            <a:r>
              <a:rPr lang="en-GB" altLang="cs-CZ" sz="3600" b="1" dirty="0"/>
              <a:t>Radiotherapy Devices</a:t>
            </a:r>
          </a:p>
        </p:txBody>
      </p:sp>
      <p:sp>
        <p:nvSpPr>
          <p:cNvPr id="44036" name="Rectangle 3">
            <a:extLst>
              <a:ext uri="{FF2B5EF4-FFF2-40B4-BE49-F238E27FC236}">
                <a16:creationId xmlns:a16="http://schemas.microsoft.com/office/drawing/2014/main" id="{0E792CE7-1B7D-41F9-8FE9-CF1ED50A8AE3}"/>
              </a:ext>
            </a:extLst>
          </p:cNvPr>
          <p:cNvSpPr>
            <a:spLocks noGrp="1" noChangeArrowheads="1"/>
          </p:cNvSpPr>
          <p:nvPr>
            <p:ph type="body" idx="1"/>
          </p:nvPr>
        </p:nvSpPr>
        <p:spPr>
          <a:xfrm>
            <a:off x="1477926" y="1700213"/>
            <a:ext cx="9707525" cy="3421062"/>
          </a:xfrm>
          <a:noFill/>
          <a:ln w="38100" cmpd="dbl">
            <a:solidFill>
              <a:srgbClr val="6699FF"/>
            </a:solidFill>
            <a:miter lim="800000"/>
            <a:headEnd/>
            <a:tailEnd/>
          </a:ln>
        </p:spPr>
        <p:txBody>
          <a:bodyPr/>
          <a:lstStyle/>
          <a:p>
            <a:pPr marL="0" indent="0" eaLnBrk="1" hangingPunct="1">
              <a:buFontTx/>
              <a:buNone/>
            </a:pPr>
            <a:r>
              <a:rPr lang="en-GB" altLang="cs-CZ" sz="3200" dirty="0"/>
              <a:t>Theoretical background:</a:t>
            </a:r>
            <a:endParaRPr lang="cs-CZ" altLang="cs-CZ" sz="3200" dirty="0"/>
          </a:p>
          <a:p>
            <a:pPr marL="0" indent="0" eaLnBrk="1" hangingPunct="1">
              <a:buFontTx/>
              <a:buNone/>
            </a:pPr>
            <a:endParaRPr lang="en-GB" altLang="cs-CZ" sz="3200" dirty="0"/>
          </a:p>
          <a:p>
            <a:pPr marL="0" indent="0" eaLnBrk="1" hangingPunct="1">
              <a:buFontTx/>
              <a:buNone/>
            </a:pPr>
            <a:r>
              <a:rPr lang="en-GB" altLang="cs-CZ" sz="3200" dirty="0"/>
              <a:t>Ionising radiation (origin, measurement, interactions with matter), properties of atom nucleus, radioactivity, biological effects of ionising radiation, dosimetry….</a:t>
            </a:r>
          </a:p>
          <a:p>
            <a:pPr marL="0" indent="0" eaLnBrk="1" hangingPunct="1"/>
            <a:endParaRPr lang="en-GB" altLang="cs-CZ" dirty="0"/>
          </a:p>
        </p:txBody>
      </p:sp>
    </p:spTree>
    <p:extLst>
      <p:ext uri="{BB962C8B-B14F-4D97-AF65-F5344CB8AC3E}">
        <p14:creationId xmlns:p14="http://schemas.microsoft.com/office/powerpoint/2010/main" val="88535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číslo snímku 5">
            <a:extLst>
              <a:ext uri="{FF2B5EF4-FFF2-40B4-BE49-F238E27FC236}">
                <a16:creationId xmlns:a16="http://schemas.microsoft.com/office/drawing/2014/main" id="{77493ACB-5975-487D-A7F5-C5A298B0E6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B61BC6-7716-47C2-BF63-97C19CDA61E8}" type="slidenum">
              <a:rPr lang="cs-CZ" altLang="cs-CZ" sz="1400"/>
              <a:pPr>
                <a:spcBef>
                  <a:spcPct val="0"/>
                </a:spcBef>
                <a:buFontTx/>
                <a:buNone/>
              </a:pPr>
              <a:t>2</a:t>
            </a:fld>
            <a:endParaRPr lang="cs-CZ" altLang="cs-CZ" sz="1400"/>
          </a:p>
        </p:txBody>
      </p:sp>
      <p:sp>
        <p:nvSpPr>
          <p:cNvPr id="9219" name="Rectangle 2">
            <a:extLst>
              <a:ext uri="{FF2B5EF4-FFF2-40B4-BE49-F238E27FC236}">
                <a16:creationId xmlns:a16="http://schemas.microsoft.com/office/drawing/2014/main" id="{705990D3-3935-4521-BA7A-3C46BB194A4B}"/>
              </a:ext>
            </a:extLst>
          </p:cNvPr>
          <p:cNvSpPr>
            <a:spLocks noGrp="1" noChangeArrowheads="1"/>
          </p:cNvSpPr>
          <p:nvPr>
            <p:ph type="title"/>
          </p:nvPr>
        </p:nvSpPr>
        <p:spPr>
          <a:xfrm>
            <a:off x="1774826" y="304800"/>
            <a:ext cx="8569325" cy="914400"/>
          </a:xfrm>
        </p:spPr>
        <p:txBody>
          <a:bodyPr/>
          <a:lstStyle/>
          <a:p>
            <a:pPr algn="l" eaLnBrk="1" hangingPunct="1"/>
            <a:r>
              <a:rPr lang="cs-CZ" altLang="cs-CZ" b="1">
                <a:solidFill>
                  <a:schemeClr val="tx1"/>
                </a:solidFill>
              </a:rPr>
              <a:t>Medical </a:t>
            </a:r>
            <a:r>
              <a:rPr lang="en-GB" altLang="cs-CZ" b="1">
                <a:solidFill>
                  <a:schemeClr val="tx1"/>
                </a:solidFill>
              </a:rPr>
              <a:t>Biophysics</a:t>
            </a:r>
          </a:p>
        </p:txBody>
      </p:sp>
      <p:sp>
        <p:nvSpPr>
          <p:cNvPr id="9220" name="Rectangle 3">
            <a:extLst>
              <a:ext uri="{FF2B5EF4-FFF2-40B4-BE49-F238E27FC236}">
                <a16:creationId xmlns:a16="http://schemas.microsoft.com/office/drawing/2014/main" id="{077B6560-3DA3-4135-8024-F31390D8737D}"/>
              </a:ext>
            </a:extLst>
          </p:cNvPr>
          <p:cNvSpPr>
            <a:spLocks noGrp="1" noChangeArrowheads="1"/>
          </p:cNvSpPr>
          <p:nvPr>
            <p:ph type="body" idx="1"/>
          </p:nvPr>
        </p:nvSpPr>
        <p:spPr>
          <a:xfrm>
            <a:off x="1847850" y="1412876"/>
            <a:ext cx="8351838" cy="4392613"/>
          </a:xfrm>
          <a:noFill/>
          <a:ln w="38100" cmpd="dbl">
            <a:solidFill>
              <a:srgbClr val="6699FF"/>
            </a:solidFill>
            <a:miter lim="800000"/>
            <a:headEnd/>
            <a:tailEnd/>
          </a:ln>
        </p:spPr>
        <p:txBody>
          <a:bodyPr/>
          <a:lstStyle/>
          <a:p>
            <a:pPr eaLnBrk="1" hangingPunct="1">
              <a:buFont typeface="Wingdings" panose="05000000000000000000" pitchFamily="2" charset="2"/>
              <a:buChar char="Ø"/>
            </a:pPr>
            <a:r>
              <a:rPr lang="en-GB" altLang="cs-CZ" sz="3000" i="1" dirty="0"/>
              <a:t>In Medical biophysics we will be dealing with the physical principles of biomedical methods and devices and their interactions with the human body - which makes them useful in health care, including patient and user safety aspects and healthcare quality issues.</a:t>
            </a:r>
            <a:r>
              <a:rPr lang="en-GB" altLang="cs-CZ" sz="3000" dirty="0"/>
              <a:t> </a:t>
            </a:r>
          </a:p>
          <a:p>
            <a:pPr eaLnBrk="1" hangingPunct="1">
              <a:buFont typeface="Wingdings" panose="05000000000000000000" pitchFamily="2" charset="2"/>
              <a:buChar char="Ø"/>
            </a:pPr>
            <a:r>
              <a:rPr lang="en-GB" altLang="cs-CZ" sz="3000" dirty="0"/>
              <a:t>The physical processes in living organisms</a:t>
            </a:r>
            <a:r>
              <a:rPr lang="en-GB" altLang="cs-CZ" sz="3000" i="1" dirty="0"/>
              <a:t> </a:t>
            </a:r>
            <a:r>
              <a:rPr lang="en-GB" altLang="cs-CZ" sz="3000" dirty="0"/>
              <a:t>and  the effects of physical factors on them are important as background information.</a:t>
            </a:r>
          </a:p>
        </p:txBody>
      </p:sp>
    </p:spTree>
    <p:extLst>
      <p:ext uri="{BB962C8B-B14F-4D97-AF65-F5344CB8AC3E}">
        <p14:creationId xmlns:p14="http://schemas.microsoft.com/office/powerpoint/2010/main" val="26914008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číslo snímku 6">
            <a:extLst>
              <a:ext uri="{FF2B5EF4-FFF2-40B4-BE49-F238E27FC236}">
                <a16:creationId xmlns:a16="http://schemas.microsoft.com/office/drawing/2014/main" id="{D83D3A33-BA63-4607-A8DF-3E09DBB4F0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2DB264-6E84-4B17-9CFD-A7A8D488125A}" type="slidenum">
              <a:rPr lang="cs-CZ" altLang="cs-CZ" sz="1400"/>
              <a:pPr>
                <a:spcBef>
                  <a:spcPct val="0"/>
                </a:spcBef>
                <a:buFontTx/>
                <a:buNone/>
              </a:pPr>
              <a:t>20</a:t>
            </a:fld>
            <a:endParaRPr lang="cs-CZ" altLang="cs-CZ" sz="1400"/>
          </a:p>
        </p:txBody>
      </p:sp>
      <p:sp>
        <p:nvSpPr>
          <p:cNvPr id="46083" name="Rectangle 2">
            <a:extLst>
              <a:ext uri="{FF2B5EF4-FFF2-40B4-BE49-F238E27FC236}">
                <a16:creationId xmlns:a16="http://schemas.microsoft.com/office/drawing/2014/main" id="{C7EAE58C-5626-4D3B-9420-49E87F6C9274}"/>
              </a:ext>
            </a:extLst>
          </p:cNvPr>
          <p:cNvSpPr>
            <a:spLocks noGrp="1" noChangeArrowheads="1"/>
          </p:cNvSpPr>
          <p:nvPr>
            <p:ph type="title"/>
          </p:nvPr>
        </p:nvSpPr>
        <p:spPr>
          <a:xfrm>
            <a:off x="414671" y="304800"/>
            <a:ext cx="6041694" cy="914400"/>
          </a:xfrm>
        </p:spPr>
        <p:txBody>
          <a:bodyPr/>
          <a:lstStyle/>
          <a:p>
            <a:pPr algn="l" eaLnBrk="1" hangingPunct="1"/>
            <a:r>
              <a:rPr lang="en-GB" altLang="cs-CZ" sz="3600" b="1" dirty="0"/>
              <a:t>Physical therapy Devices</a:t>
            </a:r>
          </a:p>
        </p:txBody>
      </p:sp>
      <p:sp>
        <p:nvSpPr>
          <p:cNvPr id="46084" name="Rectangle 3">
            <a:extLst>
              <a:ext uri="{FF2B5EF4-FFF2-40B4-BE49-F238E27FC236}">
                <a16:creationId xmlns:a16="http://schemas.microsoft.com/office/drawing/2014/main" id="{909CFD39-A045-468F-8C8E-C0FC0D01EC39}"/>
              </a:ext>
            </a:extLst>
          </p:cNvPr>
          <p:cNvSpPr>
            <a:spLocks noGrp="1" noChangeArrowheads="1"/>
          </p:cNvSpPr>
          <p:nvPr>
            <p:ph type="body" sz="half" idx="1"/>
          </p:nvPr>
        </p:nvSpPr>
        <p:spPr>
          <a:xfrm>
            <a:off x="818707" y="1268413"/>
            <a:ext cx="4915343" cy="2952750"/>
          </a:xfrm>
          <a:solidFill>
            <a:schemeClr val="bg1">
              <a:alpha val="30196"/>
            </a:schemeClr>
          </a:solidFill>
          <a:ln w="38100" cmpd="dbl">
            <a:solidFill>
              <a:schemeClr val="bg1"/>
            </a:solidFill>
            <a:miter lim="800000"/>
            <a:headEnd/>
            <a:tailEnd/>
          </a:ln>
        </p:spPr>
        <p:txBody>
          <a:bodyPr/>
          <a:lstStyle/>
          <a:p>
            <a:pPr eaLnBrk="1" hangingPunct="1">
              <a:buFont typeface="Wingdings" panose="05000000000000000000" pitchFamily="2" charset="2"/>
              <a:buChar char="Ø"/>
            </a:pPr>
            <a:r>
              <a:rPr lang="en-GB" altLang="cs-CZ" sz="3200" dirty="0"/>
              <a:t>Electrotherapy</a:t>
            </a:r>
          </a:p>
          <a:p>
            <a:pPr eaLnBrk="1" hangingPunct="1">
              <a:buFont typeface="Wingdings" panose="05000000000000000000" pitchFamily="2" charset="2"/>
              <a:buChar char="Ø"/>
            </a:pPr>
            <a:r>
              <a:rPr lang="en-GB" altLang="cs-CZ" sz="3200" dirty="0"/>
              <a:t>UV and IR therapy</a:t>
            </a:r>
          </a:p>
          <a:p>
            <a:pPr eaLnBrk="1" hangingPunct="1">
              <a:buFont typeface="Wingdings" panose="05000000000000000000" pitchFamily="2" charset="2"/>
              <a:buChar char="Ø"/>
            </a:pPr>
            <a:r>
              <a:rPr lang="en-GB" altLang="cs-CZ" sz="3200" dirty="0"/>
              <a:t>Shortwave</a:t>
            </a:r>
            <a:r>
              <a:rPr lang="en-US" altLang="cs-CZ" sz="3200" dirty="0"/>
              <a:t> diathermy</a:t>
            </a:r>
          </a:p>
          <a:p>
            <a:pPr eaLnBrk="1" hangingPunct="1">
              <a:buFont typeface="Wingdings" panose="05000000000000000000" pitchFamily="2" charset="2"/>
              <a:buChar char="Ø"/>
            </a:pPr>
            <a:r>
              <a:rPr lang="en-US" altLang="cs-CZ" sz="3200" dirty="0"/>
              <a:t>Ultrasound therapy</a:t>
            </a:r>
          </a:p>
          <a:p>
            <a:pPr eaLnBrk="1" hangingPunct="1">
              <a:buFont typeface="Wingdings" panose="05000000000000000000" pitchFamily="2" charset="2"/>
              <a:buChar char="Ø"/>
            </a:pPr>
            <a:r>
              <a:rPr lang="en-US" altLang="cs-CZ" sz="3200" dirty="0"/>
              <a:t>Laser therapy</a:t>
            </a:r>
            <a:endParaRPr lang="cs-CZ" altLang="cs-CZ" sz="3200" dirty="0"/>
          </a:p>
          <a:p>
            <a:pPr eaLnBrk="1" hangingPunct="1">
              <a:buFont typeface="Wingdings" panose="05000000000000000000" pitchFamily="2" charset="2"/>
              <a:buChar char="Ø"/>
            </a:pPr>
            <a:r>
              <a:rPr lang="cs-CZ" altLang="cs-CZ" sz="3200" dirty="0"/>
              <a:t>…..</a:t>
            </a:r>
            <a:endParaRPr lang="en-US" altLang="cs-CZ" sz="3200" dirty="0"/>
          </a:p>
        </p:txBody>
      </p:sp>
      <p:grpSp>
        <p:nvGrpSpPr>
          <p:cNvPr id="46085" name="Group 4">
            <a:extLst>
              <a:ext uri="{FF2B5EF4-FFF2-40B4-BE49-F238E27FC236}">
                <a16:creationId xmlns:a16="http://schemas.microsoft.com/office/drawing/2014/main" id="{BACF316F-6E62-4800-8031-BB81C17C2C03}"/>
              </a:ext>
            </a:extLst>
          </p:cNvPr>
          <p:cNvGrpSpPr>
            <a:grpSpLocks/>
          </p:cNvGrpSpPr>
          <p:nvPr/>
        </p:nvGrpSpPr>
        <p:grpSpPr bwMode="auto">
          <a:xfrm>
            <a:off x="1477926" y="4008474"/>
            <a:ext cx="4618074" cy="2239927"/>
            <a:chOff x="249" y="2432"/>
            <a:chExt cx="2540" cy="1141"/>
          </a:xfrm>
        </p:grpSpPr>
        <p:pic>
          <p:nvPicPr>
            <p:cNvPr id="46095" name="Picture 5" descr="Kinetic">
              <a:extLst>
                <a:ext uri="{FF2B5EF4-FFF2-40B4-BE49-F238E27FC236}">
                  <a16:creationId xmlns:a16="http://schemas.microsoft.com/office/drawing/2014/main" id="{556DCCB2-4DFF-4780-9F94-1DD027095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 y="2432"/>
              <a:ext cx="1542" cy="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6" name="Text Box 6">
              <a:extLst>
                <a:ext uri="{FF2B5EF4-FFF2-40B4-BE49-F238E27FC236}">
                  <a16:creationId xmlns:a16="http://schemas.microsoft.com/office/drawing/2014/main" id="{46A4D2EA-9B9F-474B-BC79-A2932ABAFCBE}"/>
                </a:ext>
              </a:extLst>
            </p:cNvPr>
            <p:cNvSpPr txBox="1">
              <a:spLocks noChangeArrowheads="1"/>
            </p:cNvSpPr>
            <p:nvPr/>
          </p:nvSpPr>
          <p:spPr bwMode="auto">
            <a:xfrm>
              <a:off x="249" y="2886"/>
              <a:ext cx="10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400"/>
                <a:t>Muscle stimulator</a:t>
              </a:r>
            </a:p>
          </p:txBody>
        </p:sp>
      </p:grpSp>
      <p:grpSp>
        <p:nvGrpSpPr>
          <p:cNvPr id="46086" name="Group 7">
            <a:extLst>
              <a:ext uri="{FF2B5EF4-FFF2-40B4-BE49-F238E27FC236}">
                <a16:creationId xmlns:a16="http://schemas.microsoft.com/office/drawing/2014/main" id="{E9FEB81E-38FC-4C88-8475-6E1681FFA628}"/>
              </a:ext>
            </a:extLst>
          </p:cNvPr>
          <p:cNvGrpSpPr>
            <a:grpSpLocks/>
          </p:cNvGrpSpPr>
          <p:nvPr/>
        </p:nvGrpSpPr>
        <p:grpSpPr bwMode="auto">
          <a:xfrm>
            <a:off x="6570330" y="3223732"/>
            <a:ext cx="1320800" cy="3252788"/>
            <a:chOff x="2336" y="2115"/>
            <a:chExt cx="832" cy="2049"/>
          </a:xfrm>
        </p:grpSpPr>
        <p:pic>
          <p:nvPicPr>
            <p:cNvPr id="46093" name="Picture 8" descr="Laser">
              <a:extLst>
                <a:ext uri="{FF2B5EF4-FFF2-40B4-BE49-F238E27FC236}">
                  <a16:creationId xmlns:a16="http://schemas.microsoft.com/office/drawing/2014/main" id="{8F6984E5-39F2-4B6B-A385-A0077B2810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 y="2115"/>
              <a:ext cx="832"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Text Box 9">
              <a:extLst>
                <a:ext uri="{FF2B5EF4-FFF2-40B4-BE49-F238E27FC236}">
                  <a16:creationId xmlns:a16="http://schemas.microsoft.com/office/drawing/2014/main" id="{8A8C752D-512B-4FA6-8964-38D9E1E8CA49}"/>
                </a:ext>
              </a:extLst>
            </p:cNvPr>
            <p:cNvSpPr txBox="1">
              <a:spLocks noChangeArrowheads="1"/>
            </p:cNvSpPr>
            <p:nvPr/>
          </p:nvSpPr>
          <p:spPr bwMode="auto">
            <a:xfrm>
              <a:off x="2381" y="3838"/>
              <a:ext cx="76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400"/>
                <a:t>Laser therapy unit</a:t>
              </a:r>
            </a:p>
          </p:txBody>
        </p:sp>
      </p:grpSp>
      <p:grpSp>
        <p:nvGrpSpPr>
          <p:cNvPr id="46087" name="Group 10">
            <a:extLst>
              <a:ext uri="{FF2B5EF4-FFF2-40B4-BE49-F238E27FC236}">
                <a16:creationId xmlns:a16="http://schemas.microsoft.com/office/drawing/2014/main" id="{F9E101C3-3932-448C-A734-AE051DB3CA83}"/>
              </a:ext>
            </a:extLst>
          </p:cNvPr>
          <p:cNvGrpSpPr>
            <a:grpSpLocks/>
          </p:cNvGrpSpPr>
          <p:nvPr/>
        </p:nvGrpSpPr>
        <p:grpSpPr bwMode="auto">
          <a:xfrm>
            <a:off x="6507125" y="170121"/>
            <a:ext cx="2949539" cy="2552443"/>
            <a:chOff x="3606" y="890"/>
            <a:chExt cx="1620" cy="1415"/>
          </a:xfrm>
        </p:grpSpPr>
        <p:pic>
          <p:nvPicPr>
            <p:cNvPr id="46091" name="Picture 11" descr="Electroson 408">
              <a:extLst>
                <a:ext uri="{FF2B5EF4-FFF2-40B4-BE49-F238E27FC236}">
                  <a16:creationId xmlns:a16="http://schemas.microsoft.com/office/drawing/2014/main" id="{459B4199-3D5A-4E71-B1B6-3985EC87DB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6" y="890"/>
              <a:ext cx="1620" cy="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2" name="Text Box 12">
              <a:extLst>
                <a:ext uri="{FF2B5EF4-FFF2-40B4-BE49-F238E27FC236}">
                  <a16:creationId xmlns:a16="http://schemas.microsoft.com/office/drawing/2014/main" id="{D97B056F-0C7C-4EC4-BC2A-B2F02ECD98F4}"/>
                </a:ext>
              </a:extLst>
            </p:cNvPr>
            <p:cNvSpPr txBox="1">
              <a:spLocks noChangeArrowheads="1"/>
            </p:cNvSpPr>
            <p:nvPr/>
          </p:nvSpPr>
          <p:spPr bwMode="auto">
            <a:xfrm>
              <a:off x="3742" y="1979"/>
              <a:ext cx="91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400"/>
                <a:t>Ultrasound therapy unit</a:t>
              </a:r>
            </a:p>
          </p:txBody>
        </p:sp>
      </p:grpSp>
      <p:grpSp>
        <p:nvGrpSpPr>
          <p:cNvPr id="46088" name="Group 13">
            <a:extLst>
              <a:ext uri="{FF2B5EF4-FFF2-40B4-BE49-F238E27FC236}">
                <a16:creationId xmlns:a16="http://schemas.microsoft.com/office/drawing/2014/main" id="{E5F80F38-0780-48A2-9A5A-B605F25E4F91}"/>
              </a:ext>
            </a:extLst>
          </p:cNvPr>
          <p:cNvGrpSpPr>
            <a:grpSpLocks/>
          </p:cNvGrpSpPr>
          <p:nvPr/>
        </p:nvGrpSpPr>
        <p:grpSpPr bwMode="auto">
          <a:xfrm>
            <a:off x="8750595" y="2374273"/>
            <a:ext cx="3214577" cy="2825048"/>
            <a:chOff x="3742" y="2478"/>
            <a:chExt cx="1587" cy="1552"/>
          </a:xfrm>
        </p:grpSpPr>
        <p:pic>
          <p:nvPicPr>
            <p:cNvPr id="46089" name="Picture 14" descr="diatermie">
              <a:extLst>
                <a:ext uri="{FF2B5EF4-FFF2-40B4-BE49-F238E27FC236}">
                  <a16:creationId xmlns:a16="http://schemas.microsoft.com/office/drawing/2014/main" id="{CB89902E-7E3F-4D87-B2B3-1CFADA77E8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2" y="2478"/>
              <a:ext cx="1587" cy="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Text Box 15">
              <a:extLst>
                <a:ext uri="{FF2B5EF4-FFF2-40B4-BE49-F238E27FC236}">
                  <a16:creationId xmlns:a16="http://schemas.microsoft.com/office/drawing/2014/main" id="{A26CBE5B-942B-4FB8-984E-5266DCDCA01C}"/>
                </a:ext>
              </a:extLst>
            </p:cNvPr>
            <p:cNvSpPr txBox="1">
              <a:spLocks noChangeArrowheads="1"/>
            </p:cNvSpPr>
            <p:nvPr/>
          </p:nvSpPr>
          <p:spPr bwMode="auto">
            <a:xfrm>
              <a:off x="3787" y="3838"/>
              <a:ext cx="14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400"/>
                <a:t>Shortwave diathermy</a:t>
              </a:r>
            </a:p>
          </p:txBody>
        </p:sp>
      </p:grpSp>
    </p:spTree>
    <p:extLst>
      <p:ext uri="{BB962C8B-B14F-4D97-AF65-F5344CB8AC3E}">
        <p14:creationId xmlns:p14="http://schemas.microsoft.com/office/powerpoint/2010/main" val="708587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číslo snímku 5">
            <a:extLst>
              <a:ext uri="{FF2B5EF4-FFF2-40B4-BE49-F238E27FC236}">
                <a16:creationId xmlns:a16="http://schemas.microsoft.com/office/drawing/2014/main" id="{9D5EE8AA-1D11-4906-9C5D-2F34D9A521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BA47264-B2B7-4CFC-9542-CA084F0B10AB}" type="slidenum">
              <a:rPr lang="cs-CZ" altLang="cs-CZ" sz="1400"/>
              <a:pPr>
                <a:spcBef>
                  <a:spcPct val="0"/>
                </a:spcBef>
                <a:buFontTx/>
                <a:buNone/>
              </a:pPr>
              <a:t>21</a:t>
            </a:fld>
            <a:endParaRPr lang="cs-CZ" altLang="cs-CZ" sz="1400"/>
          </a:p>
        </p:txBody>
      </p:sp>
      <p:sp>
        <p:nvSpPr>
          <p:cNvPr id="48131" name="Rectangle 2">
            <a:extLst>
              <a:ext uri="{FF2B5EF4-FFF2-40B4-BE49-F238E27FC236}">
                <a16:creationId xmlns:a16="http://schemas.microsoft.com/office/drawing/2014/main" id="{97D5028A-5612-4F90-A968-35EEA6AD88A3}"/>
              </a:ext>
            </a:extLst>
          </p:cNvPr>
          <p:cNvSpPr>
            <a:spLocks noGrp="1" noChangeArrowheads="1"/>
          </p:cNvSpPr>
          <p:nvPr>
            <p:ph type="title"/>
          </p:nvPr>
        </p:nvSpPr>
        <p:spPr>
          <a:xfrm>
            <a:off x="1380460" y="453656"/>
            <a:ext cx="7772400" cy="914400"/>
          </a:xfrm>
        </p:spPr>
        <p:txBody>
          <a:bodyPr/>
          <a:lstStyle/>
          <a:p>
            <a:pPr algn="l" eaLnBrk="1" hangingPunct="1"/>
            <a:r>
              <a:rPr lang="en-GB" altLang="cs-CZ" sz="3600" b="1" dirty="0"/>
              <a:t>Physiotherapy Devices</a:t>
            </a:r>
          </a:p>
        </p:txBody>
      </p:sp>
      <p:sp>
        <p:nvSpPr>
          <p:cNvPr id="48132" name="Rectangle 3">
            <a:extLst>
              <a:ext uri="{FF2B5EF4-FFF2-40B4-BE49-F238E27FC236}">
                <a16:creationId xmlns:a16="http://schemas.microsoft.com/office/drawing/2014/main" id="{C9014DEB-FD8C-417E-AF29-7A0D562EB89C}"/>
              </a:ext>
            </a:extLst>
          </p:cNvPr>
          <p:cNvSpPr>
            <a:spLocks noGrp="1" noChangeArrowheads="1"/>
          </p:cNvSpPr>
          <p:nvPr>
            <p:ph type="body" idx="1"/>
          </p:nvPr>
        </p:nvSpPr>
        <p:spPr>
          <a:xfrm>
            <a:off x="1297173" y="1916114"/>
            <a:ext cx="8759642" cy="3457575"/>
          </a:xfrm>
          <a:noFill/>
          <a:ln w="38100" cmpd="dbl">
            <a:solidFill>
              <a:srgbClr val="6699FF"/>
            </a:solidFill>
            <a:miter lim="800000"/>
            <a:headEnd/>
            <a:tailEnd/>
          </a:ln>
        </p:spPr>
        <p:txBody>
          <a:bodyPr/>
          <a:lstStyle/>
          <a:p>
            <a:pPr marL="0" indent="0" eaLnBrk="1" hangingPunct="1">
              <a:buFont typeface="Wingdings" panose="05000000000000000000" pitchFamily="2" charset="2"/>
              <a:buNone/>
            </a:pPr>
            <a:r>
              <a:rPr lang="en-GB" altLang="cs-CZ" sz="3200" dirty="0"/>
              <a:t>Theoretical background</a:t>
            </a:r>
            <a:endParaRPr lang="cs-CZ" altLang="cs-CZ" sz="3200" dirty="0"/>
          </a:p>
          <a:p>
            <a:pPr marL="0" indent="0" eaLnBrk="1" hangingPunct="1">
              <a:buFont typeface="Wingdings" panose="05000000000000000000" pitchFamily="2" charset="2"/>
              <a:buNone/>
            </a:pPr>
            <a:endParaRPr lang="en-GB" altLang="cs-CZ" sz="3200" dirty="0"/>
          </a:p>
          <a:p>
            <a:pPr marL="0" indent="0" eaLnBrk="1" hangingPunct="1">
              <a:buFont typeface="Wingdings" panose="05000000000000000000" pitchFamily="2" charset="2"/>
              <a:buNone/>
            </a:pPr>
            <a:r>
              <a:rPr lang="en-GB" altLang="cs-CZ" sz="3200" dirty="0"/>
              <a:t>Biological interactions of ultrasound, electromagnetic fields, electric current, infrared, visible and ultraviolet light,</a:t>
            </a:r>
            <a:r>
              <a:rPr lang="cs-CZ" altLang="cs-CZ" sz="3200" dirty="0"/>
              <a:t> laser </a:t>
            </a:r>
            <a:r>
              <a:rPr lang="cs-CZ" altLang="cs-CZ" sz="3200" dirty="0" err="1"/>
              <a:t>principle</a:t>
            </a:r>
            <a:r>
              <a:rPr lang="cs-CZ" altLang="cs-CZ" sz="3200" dirty="0"/>
              <a:t>….</a:t>
            </a:r>
            <a:endParaRPr lang="en-GB" altLang="cs-CZ" sz="3200" dirty="0"/>
          </a:p>
        </p:txBody>
      </p:sp>
    </p:spTree>
    <p:extLst>
      <p:ext uri="{BB962C8B-B14F-4D97-AF65-F5344CB8AC3E}">
        <p14:creationId xmlns:p14="http://schemas.microsoft.com/office/powerpoint/2010/main" val="516721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5">
            <a:extLst>
              <a:ext uri="{FF2B5EF4-FFF2-40B4-BE49-F238E27FC236}">
                <a16:creationId xmlns:a16="http://schemas.microsoft.com/office/drawing/2014/main" id="{53CF9E1D-3631-4D1B-8ABF-7E4672BA23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78D477D-E0B1-49A8-A97A-C0A3BCDF2854}" type="slidenum">
              <a:rPr lang="cs-CZ" altLang="cs-CZ" sz="1400"/>
              <a:pPr>
                <a:spcBef>
                  <a:spcPct val="0"/>
                </a:spcBef>
                <a:buFontTx/>
                <a:buNone/>
              </a:pPr>
              <a:t>22</a:t>
            </a:fld>
            <a:endParaRPr lang="cs-CZ" altLang="cs-CZ" sz="1400"/>
          </a:p>
        </p:txBody>
      </p:sp>
      <p:sp>
        <p:nvSpPr>
          <p:cNvPr id="50179" name="Rectangle 2">
            <a:extLst>
              <a:ext uri="{FF2B5EF4-FFF2-40B4-BE49-F238E27FC236}">
                <a16:creationId xmlns:a16="http://schemas.microsoft.com/office/drawing/2014/main" id="{3608DDFC-5724-434B-9E94-2B0EB097A7B6}"/>
              </a:ext>
            </a:extLst>
          </p:cNvPr>
          <p:cNvSpPr>
            <a:spLocks noGrp="1" noChangeArrowheads="1"/>
          </p:cNvSpPr>
          <p:nvPr>
            <p:ph type="title"/>
          </p:nvPr>
        </p:nvSpPr>
        <p:spPr>
          <a:xfrm>
            <a:off x="2209800" y="304800"/>
            <a:ext cx="7772400" cy="609600"/>
          </a:xfrm>
        </p:spPr>
        <p:txBody>
          <a:bodyPr/>
          <a:lstStyle/>
          <a:p>
            <a:pPr algn="l" eaLnBrk="1" hangingPunct="1"/>
            <a:r>
              <a:rPr lang="en-GB" altLang="cs-CZ" sz="3600" b="1" dirty="0"/>
              <a:t>POC (Point of Care) Devices</a:t>
            </a:r>
          </a:p>
        </p:txBody>
      </p:sp>
      <p:sp>
        <p:nvSpPr>
          <p:cNvPr id="50180" name="Rectangle 3">
            <a:extLst>
              <a:ext uri="{FF2B5EF4-FFF2-40B4-BE49-F238E27FC236}">
                <a16:creationId xmlns:a16="http://schemas.microsoft.com/office/drawing/2014/main" id="{88BEE74F-4A92-4A39-AE56-542B34A5913B}"/>
              </a:ext>
            </a:extLst>
          </p:cNvPr>
          <p:cNvSpPr>
            <a:spLocks noGrp="1" noChangeArrowheads="1"/>
          </p:cNvSpPr>
          <p:nvPr>
            <p:ph type="body" idx="1"/>
          </p:nvPr>
        </p:nvSpPr>
        <p:spPr>
          <a:xfrm>
            <a:off x="797442" y="1341438"/>
            <a:ext cx="10271051" cy="4176712"/>
          </a:xfrm>
          <a:solidFill>
            <a:schemeClr val="bg1">
              <a:alpha val="30196"/>
            </a:schemeClr>
          </a:solidFill>
          <a:ln w="38100" cmpd="dbl">
            <a:solidFill>
              <a:schemeClr val="bg1"/>
            </a:solidFill>
            <a:miter lim="800000"/>
            <a:headEnd/>
            <a:tailEnd/>
          </a:ln>
        </p:spPr>
        <p:txBody>
          <a:bodyPr/>
          <a:lstStyle/>
          <a:p>
            <a:pPr eaLnBrk="1" hangingPunct="1">
              <a:spcBef>
                <a:spcPts val="500"/>
              </a:spcBef>
              <a:spcAft>
                <a:spcPts val="500"/>
              </a:spcAft>
              <a:buFont typeface="Wingdings" panose="05000000000000000000" pitchFamily="2" charset="2"/>
              <a:buChar char="Ø"/>
            </a:pPr>
            <a:r>
              <a:rPr lang="cs-CZ" altLang="cs-CZ" dirty="0"/>
              <a:t>A</a:t>
            </a:r>
            <a:r>
              <a:rPr lang="en-US" altLang="cs-CZ" dirty="0" err="1"/>
              <a:t>ddress</a:t>
            </a:r>
            <a:r>
              <a:rPr lang="en-US" altLang="cs-CZ" dirty="0"/>
              <a:t> clinicians’ requirements for rapid access to information to support critical care decisions</a:t>
            </a:r>
          </a:p>
          <a:p>
            <a:pPr eaLnBrk="1" hangingPunct="1">
              <a:spcBef>
                <a:spcPts val="500"/>
              </a:spcBef>
              <a:spcAft>
                <a:spcPts val="500"/>
              </a:spcAft>
              <a:buFont typeface="Wingdings" panose="05000000000000000000" pitchFamily="2" charset="2"/>
              <a:buChar char="Ø"/>
            </a:pPr>
            <a:r>
              <a:rPr lang="en-US" altLang="cs-CZ" dirty="0"/>
              <a:t>Advances in </a:t>
            </a:r>
            <a:r>
              <a:rPr lang="en-US" altLang="cs-CZ" b="1" dirty="0"/>
              <a:t>microelectronics </a:t>
            </a:r>
            <a:r>
              <a:rPr lang="en-US" altLang="cs-CZ" dirty="0"/>
              <a:t>and</a:t>
            </a:r>
            <a:r>
              <a:rPr lang="en-US" altLang="cs-CZ" b="1" dirty="0"/>
              <a:t> biosensor tools </a:t>
            </a:r>
            <a:r>
              <a:rPr lang="en-US" altLang="cs-CZ" dirty="0"/>
              <a:t>have brought technology to the bedside in a miniaturized form. </a:t>
            </a:r>
          </a:p>
          <a:p>
            <a:pPr eaLnBrk="1" hangingPunct="1">
              <a:spcBef>
                <a:spcPts val="500"/>
              </a:spcBef>
              <a:spcAft>
                <a:spcPts val="500"/>
              </a:spcAft>
              <a:buFont typeface="Wingdings" panose="05000000000000000000" pitchFamily="2" charset="2"/>
              <a:buChar char="Ø"/>
            </a:pPr>
            <a:r>
              <a:rPr lang="en-US" altLang="cs-CZ" dirty="0"/>
              <a:t>Examples:</a:t>
            </a:r>
          </a:p>
          <a:p>
            <a:pPr lvl="1" eaLnBrk="1" hangingPunct="1">
              <a:spcBef>
                <a:spcPts val="500"/>
              </a:spcBef>
              <a:spcAft>
                <a:spcPts val="500"/>
              </a:spcAft>
            </a:pPr>
            <a:r>
              <a:rPr lang="en-US" altLang="cs-CZ" sz="2800" dirty="0"/>
              <a:t>Performing blood tests at the patient's side rather than in a central laboratory</a:t>
            </a:r>
          </a:p>
          <a:p>
            <a:pPr lvl="1" eaLnBrk="1" hangingPunct="1">
              <a:spcBef>
                <a:spcPts val="500"/>
              </a:spcBef>
              <a:spcAft>
                <a:spcPts val="500"/>
              </a:spcAft>
            </a:pPr>
            <a:r>
              <a:rPr lang="en-US" altLang="cs-CZ" sz="2800" dirty="0"/>
              <a:t>portable ultrasound imaging devices</a:t>
            </a:r>
          </a:p>
        </p:txBody>
      </p:sp>
    </p:spTree>
    <p:extLst>
      <p:ext uri="{BB962C8B-B14F-4D97-AF65-F5344CB8AC3E}">
        <p14:creationId xmlns:p14="http://schemas.microsoft.com/office/powerpoint/2010/main" val="3530084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číslo snímku 6">
            <a:extLst>
              <a:ext uri="{FF2B5EF4-FFF2-40B4-BE49-F238E27FC236}">
                <a16:creationId xmlns:a16="http://schemas.microsoft.com/office/drawing/2014/main" id="{B879A8B7-72D1-4DFF-81CC-B1EF5AE8EC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17EDE7F-EBED-4FC9-96A9-D090AFEEAF18}" type="slidenum">
              <a:rPr lang="cs-CZ" altLang="cs-CZ" sz="1400"/>
              <a:pPr>
                <a:spcBef>
                  <a:spcPct val="0"/>
                </a:spcBef>
                <a:buFontTx/>
                <a:buNone/>
              </a:pPr>
              <a:t>23</a:t>
            </a:fld>
            <a:endParaRPr lang="cs-CZ" altLang="cs-CZ" sz="1400"/>
          </a:p>
        </p:txBody>
      </p:sp>
      <p:sp>
        <p:nvSpPr>
          <p:cNvPr id="52227" name="Rectangle 2">
            <a:extLst>
              <a:ext uri="{FF2B5EF4-FFF2-40B4-BE49-F238E27FC236}">
                <a16:creationId xmlns:a16="http://schemas.microsoft.com/office/drawing/2014/main" id="{FE0774FC-740D-4EE6-ABB0-79423409DE1B}"/>
              </a:ext>
            </a:extLst>
          </p:cNvPr>
          <p:cNvSpPr>
            <a:spLocks noGrp="1" noChangeArrowheads="1"/>
          </p:cNvSpPr>
          <p:nvPr>
            <p:ph type="title"/>
          </p:nvPr>
        </p:nvSpPr>
        <p:spPr>
          <a:xfrm>
            <a:off x="1847850" y="304800"/>
            <a:ext cx="8134350" cy="914400"/>
          </a:xfrm>
        </p:spPr>
        <p:txBody>
          <a:bodyPr/>
          <a:lstStyle/>
          <a:p>
            <a:pPr algn="l" eaLnBrk="1" hangingPunct="1"/>
            <a:r>
              <a:rPr lang="en-GB" altLang="cs-CZ" sz="3600" b="1" dirty="0"/>
              <a:t>Surgical Theatre Devices</a:t>
            </a:r>
            <a:r>
              <a:rPr lang="cs-CZ" altLang="cs-CZ" sz="3600" b="1" dirty="0"/>
              <a:t>, </a:t>
            </a:r>
            <a:r>
              <a:rPr lang="cs-CZ" altLang="cs-CZ" sz="3600" b="1" dirty="0" err="1"/>
              <a:t>Lithotripsy</a:t>
            </a:r>
            <a:endParaRPr lang="en-GB" altLang="cs-CZ" sz="3600" b="1" dirty="0"/>
          </a:p>
        </p:txBody>
      </p:sp>
      <p:grpSp>
        <p:nvGrpSpPr>
          <p:cNvPr id="52228" name="Group 26">
            <a:extLst>
              <a:ext uri="{FF2B5EF4-FFF2-40B4-BE49-F238E27FC236}">
                <a16:creationId xmlns:a16="http://schemas.microsoft.com/office/drawing/2014/main" id="{640BA850-FDE8-4EE9-93E2-6990DE9CF68F}"/>
              </a:ext>
            </a:extLst>
          </p:cNvPr>
          <p:cNvGrpSpPr>
            <a:grpSpLocks/>
          </p:cNvGrpSpPr>
          <p:nvPr/>
        </p:nvGrpSpPr>
        <p:grpSpPr bwMode="auto">
          <a:xfrm>
            <a:off x="5087939" y="1125538"/>
            <a:ext cx="3673475" cy="2000250"/>
            <a:chOff x="158" y="2931"/>
            <a:chExt cx="2314" cy="1260"/>
          </a:xfrm>
        </p:grpSpPr>
        <p:pic>
          <p:nvPicPr>
            <p:cNvPr id="52239" name="Picture 9" descr="Genie_Genesis">
              <a:hlinkClick r:id="rId3"/>
              <a:extLst>
                <a:ext uri="{FF2B5EF4-FFF2-40B4-BE49-F238E27FC236}">
                  <a16:creationId xmlns:a16="http://schemas.microsoft.com/office/drawing/2014/main" id="{2A1ACA30-0DB3-4A1D-8EBC-8073292053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2931"/>
              <a:ext cx="2275"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0" name="Text Box 10">
              <a:extLst>
                <a:ext uri="{FF2B5EF4-FFF2-40B4-BE49-F238E27FC236}">
                  <a16:creationId xmlns:a16="http://schemas.microsoft.com/office/drawing/2014/main" id="{2E98D3AB-B67F-41D2-8C8F-75F2D4A7FCF2}"/>
                </a:ext>
              </a:extLst>
            </p:cNvPr>
            <p:cNvSpPr txBox="1">
              <a:spLocks noChangeArrowheads="1"/>
            </p:cNvSpPr>
            <p:nvPr/>
          </p:nvSpPr>
          <p:spPr bwMode="auto">
            <a:xfrm>
              <a:off x="1383" y="3974"/>
              <a:ext cx="10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400">
                  <a:solidFill>
                    <a:schemeClr val="bg1"/>
                  </a:solidFill>
                </a:rPr>
                <a:t>Operating lamps</a:t>
              </a:r>
            </a:p>
          </p:txBody>
        </p:sp>
      </p:grpSp>
      <p:sp>
        <p:nvSpPr>
          <p:cNvPr id="52229" name="Rectangle 11">
            <a:extLst>
              <a:ext uri="{FF2B5EF4-FFF2-40B4-BE49-F238E27FC236}">
                <a16:creationId xmlns:a16="http://schemas.microsoft.com/office/drawing/2014/main" id="{E47A20B4-49D7-4483-A8F2-815B4937D69B}"/>
              </a:ext>
            </a:extLst>
          </p:cNvPr>
          <p:cNvSpPr>
            <a:spLocks noChangeArrowheads="1"/>
          </p:cNvSpPr>
          <p:nvPr/>
        </p:nvSpPr>
        <p:spPr bwMode="auto">
          <a:xfrm>
            <a:off x="5040313" y="2789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2400"/>
          </a:p>
        </p:txBody>
      </p:sp>
      <p:grpSp>
        <p:nvGrpSpPr>
          <p:cNvPr id="52230" name="Group 24">
            <a:extLst>
              <a:ext uri="{FF2B5EF4-FFF2-40B4-BE49-F238E27FC236}">
                <a16:creationId xmlns:a16="http://schemas.microsoft.com/office/drawing/2014/main" id="{FE86DAA4-93F4-4FFF-B3E5-CACF8541111A}"/>
              </a:ext>
            </a:extLst>
          </p:cNvPr>
          <p:cNvGrpSpPr>
            <a:grpSpLocks/>
          </p:cNvGrpSpPr>
          <p:nvPr/>
        </p:nvGrpSpPr>
        <p:grpSpPr bwMode="auto">
          <a:xfrm>
            <a:off x="5577037" y="4101842"/>
            <a:ext cx="1944687" cy="2590800"/>
            <a:chOff x="4422" y="2432"/>
            <a:chExt cx="1031" cy="1543"/>
          </a:xfrm>
        </p:grpSpPr>
        <p:pic>
          <p:nvPicPr>
            <p:cNvPr id="52237" name="Picture 13" descr="anaethesia">
              <a:hlinkClick r:id="rId5"/>
              <a:extLst>
                <a:ext uri="{FF2B5EF4-FFF2-40B4-BE49-F238E27FC236}">
                  <a16:creationId xmlns:a16="http://schemas.microsoft.com/office/drawing/2014/main" id="{C4FE1653-32D0-4C15-A4D7-7E17A0E15D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2" y="2432"/>
              <a:ext cx="1031"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8" name="Text Box 14">
              <a:extLst>
                <a:ext uri="{FF2B5EF4-FFF2-40B4-BE49-F238E27FC236}">
                  <a16:creationId xmlns:a16="http://schemas.microsoft.com/office/drawing/2014/main" id="{33633688-B5DA-4E67-9E44-C52AB4D27046}"/>
                </a:ext>
              </a:extLst>
            </p:cNvPr>
            <p:cNvSpPr txBox="1">
              <a:spLocks noChangeArrowheads="1"/>
            </p:cNvSpPr>
            <p:nvPr/>
          </p:nvSpPr>
          <p:spPr bwMode="auto">
            <a:xfrm>
              <a:off x="4422" y="3793"/>
              <a:ext cx="100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400"/>
                <a:t>anaesthesia</a:t>
              </a:r>
            </a:p>
          </p:txBody>
        </p:sp>
      </p:grpSp>
      <p:grpSp>
        <p:nvGrpSpPr>
          <p:cNvPr id="52231" name="Group 25">
            <a:extLst>
              <a:ext uri="{FF2B5EF4-FFF2-40B4-BE49-F238E27FC236}">
                <a16:creationId xmlns:a16="http://schemas.microsoft.com/office/drawing/2014/main" id="{7A27F1C7-A454-48FF-8D29-14F283C743D7}"/>
              </a:ext>
            </a:extLst>
          </p:cNvPr>
          <p:cNvGrpSpPr>
            <a:grpSpLocks/>
          </p:cNvGrpSpPr>
          <p:nvPr/>
        </p:nvGrpSpPr>
        <p:grpSpPr bwMode="auto">
          <a:xfrm>
            <a:off x="8968011" y="2743201"/>
            <a:ext cx="2578947" cy="3385622"/>
            <a:chOff x="3606" y="2024"/>
            <a:chExt cx="1434" cy="2006"/>
          </a:xfrm>
        </p:grpSpPr>
        <p:pic>
          <p:nvPicPr>
            <p:cNvPr id="52235" name="Picture 15" descr="F321446">
              <a:extLst>
                <a:ext uri="{FF2B5EF4-FFF2-40B4-BE49-F238E27FC236}">
                  <a16:creationId xmlns:a16="http://schemas.microsoft.com/office/drawing/2014/main" id="{BB3F11A8-4C36-4278-A311-E71231880D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 y="2024"/>
              <a:ext cx="1434" cy="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6" name="Text Box 17">
              <a:extLst>
                <a:ext uri="{FF2B5EF4-FFF2-40B4-BE49-F238E27FC236}">
                  <a16:creationId xmlns:a16="http://schemas.microsoft.com/office/drawing/2014/main" id="{7E13834E-0C67-4BE6-A444-EBC13C07FA03}"/>
                </a:ext>
              </a:extLst>
            </p:cNvPr>
            <p:cNvSpPr txBox="1">
              <a:spLocks noChangeArrowheads="1"/>
            </p:cNvSpPr>
            <p:nvPr/>
          </p:nvSpPr>
          <p:spPr bwMode="auto">
            <a:xfrm>
              <a:off x="3606" y="3838"/>
              <a:ext cx="14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400"/>
                <a:t>electrocautery</a:t>
              </a:r>
              <a:endParaRPr lang="en-GB" altLang="cs-CZ" sz="1400"/>
            </a:p>
          </p:txBody>
        </p:sp>
      </p:grpSp>
      <p:grpSp>
        <p:nvGrpSpPr>
          <p:cNvPr id="52232" name="Group 21">
            <a:extLst>
              <a:ext uri="{FF2B5EF4-FFF2-40B4-BE49-F238E27FC236}">
                <a16:creationId xmlns:a16="http://schemas.microsoft.com/office/drawing/2014/main" id="{B21C74C6-D54D-44F6-9CC6-9C9519196160}"/>
              </a:ext>
            </a:extLst>
          </p:cNvPr>
          <p:cNvGrpSpPr>
            <a:grpSpLocks/>
          </p:cNvGrpSpPr>
          <p:nvPr/>
        </p:nvGrpSpPr>
        <p:grpSpPr bwMode="auto">
          <a:xfrm>
            <a:off x="1992314" y="1125538"/>
            <a:ext cx="3024187" cy="3257550"/>
            <a:chOff x="385" y="300"/>
            <a:chExt cx="1905" cy="2052"/>
          </a:xfrm>
        </p:grpSpPr>
        <p:pic>
          <p:nvPicPr>
            <p:cNvPr id="52233" name="Picture 18" descr="CO2-N2Oimage017l[1]">
              <a:extLst>
                <a:ext uri="{FF2B5EF4-FFF2-40B4-BE49-F238E27FC236}">
                  <a16:creationId xmlns:a16="http://schemas.microsoft.com/office/drawing/2014/main" id="{57D38794-5416-422A-BC23-F3BEFC024A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 y="300"/>
              <a:ext cx="1724" cy="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Text Box 20">
              <a:extLst>
                <a:ext uri="{FF2B5EF4-FFF2-40B4-BE49-F238E27FC236}">
                  <a16:creationId xmlns:a16="http://schemas.microsoft.com/office/drawing/2014/main" id="{7CDDA8AD-0C35-45A8-BA87-770408247351}"/>
                </a:ext>
              </a:extLst>
            </p:cNvPr>
            <p:cNvSpPr txBox="1">
              <a:spLocks noChangeArrowheads="1"/>
            </p:cNvSpPr>
            <p:nvPr/>
          </p:nvSpPr>
          <p:spPr bwMode="auto">
            <a:xfrm>
              <a:off x="612" y="2160"/>
              <a:ext cx="16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400"/>
                <a:t>cryosurgery</a:t>
              </a:r>
              <a:endParaRPr lang="en-GB" altLang="cs-CZ" sz="1400"/>
            </a:p>
          </p:txBody>
        </p:sp>
      </p:grpSp>
    </p:spTree>
    <p:extLst>
      <p:ext uri="{BB962C8B-B14F-4D97-AF65-F5344CB8AC3E}">
        <p14:creationId xmlns:p14="http://schemas.microsoft.com/office/powerpoint/2010/main" val="3788664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číslo snímku 5">
            <a:extLst>
              <a:ext uri="{FF2B5EF4-FFF2-40B4-BE49-F238E27FC236}">
                <a16:creationId xmlns:a16="http://schemas.microsoft.com/office/drawing/2014/main" id="{FB9A2CCD-92D3-4E5D-83AF-28D7C392A2E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566708-1CBB-41AB-A21A-C41D8890318B}" type="slidenum">
              <a:rPr lang="cs-CZ" altLang="cs-CZ" sz="1400"/>
              <a:pPr>
                <a:spcBef>
                  <a:spcPct val="0"/>
                </a:spcBef>
                <a:buFontTx/>
                <a:buNone/>
              </a:pPr>
              <a:t>24</a:t>
            </a:fld>
            <a:endParaRPr lang="cs-CZ" altLang="cs-CZ" sz="1400"/>
          </a:p>
        </p:txBody>
      </p:sp>
      <p:sp>
        <p:nvSpPr>
          <p:cNvPr id="54275" name="Rectangle 2">
            <a:extLst>
              <a:ext uri="{FF2B5EF4-FFF2-40B4-BE49-F238E27FC236}">
                <a16:creationId xmlns:a16="http://schemas.microsoft.com/office/drawing/2014/main" id="{97591942-1CB0-4C8B-8F34-E06CA74EAD31}"/>
              </a:ext>
            </a:extLst>
          </p:cNvPr>
          <p:cNvSpPr>
            <a:spLocks noGrp="1" noChangeArrowheads="1"/>
          </p:cNvSpPr>
          <p:nvPr>
            <p:ph type="title"/>
          </p:nvPr>
        </p:nvSpPr>
        <p:spPr>
          <a:xfrm>
            <a:off x="1242236" y="389861"/>
            <a:ext cx="8444023" cy="914400"/>
          </a:xfrm>
        </p:spPr>
        <p:txBody>
          <a:bodyPr/>
          <a:lstStyle/>
          <a:p>
            <a:pPr algn="l" eaLnBrk="1" hangingPunct="1"/>
            <a:r>
              <a:rPr lang="en-GB" altLang="cs-CZ" sz="3600" b="1" dirty="0"/>
              <a:t>Surgical Theatre Devices</a:t>
            </a:r>
            <a:r>
              <a:rPr lang="cs-CZ" altLang="cs-CZ" sz="3600" b="1" dirty="0"/>
              <a:t>, </a:t>
            </a:r>
            <a:r>
              <a:rPr lang="cs-CZ" altLang="cs-CZ" sz="3600" b="1" dirty="0" err="1"/>
              <a:t>Lithotripsy</a:t>
            </a:r>
            <a:endParaRPr lang="en-GB" altLang="cs-CZ" sz="3600" b="1" dirty="0"/>
          </a:p>
        </p:txBody>
      </p:sp>
      <p:sp>
        <p:nvSpPr>
          <p:cNvPr id="54276" name="Rectangle 3">
            <a:extLst>
              <a:ext uri="{FF2B5EF4-FFF2-40B4-BE49-F238E27FC236}">
                <a16:creationId xmlns:a16="http://schemas.microsoft.com/office/drawing/2014/main" id="{5DA64CDE-C515-4F54-B1D1-31A4F99CFD87}"/>
              </a:ext>
            </a:extLst>
          </p:cNvPr>
          <p:cNvSpPr>
            <a:spLocks noGrp="1" noChangeArrowheads="1"/>
          </p:cNvSpPr>
          <p:nvPr>
            <p:ph type="body" idx="1"/>
          </p:nvPr>
        </p:nvSpPr>
        <p:spPr>
          <a:xfrm>
            <a:off x="1222745" y="1773238"/>
            <a:ext cx="9633098" cy="3854450"/>
          </a:xfrm>
          <a:noFill/>
          <a:ln w="38100" cmpd="dbl">
            <a:solidFill>
              <a:srgbClr val="6699FF"/>
            </a:solidFill>
            <a:miter lim="800000"/>
            <a:headEnd/>
            <a:tailEnd/>
          </a:ln>
        </p:spPr>
        <p:txBody>
          <a:bodyPr/>
          <a:lstStyle/>
          <a:p>
            <a:pPr marL="0" indent="0" eaLnBrk="1" hangingPunct="1">
              <a:buFontTx/>
              <a:buNone/>
              <a:tabLst>
                <a:tab pos="0" algn="l"/>
              </a:tabLst>
            </a:pPr>
            <a:r>
              <a:rPr lang="en-GB" altLang="cs-CZ" sz="3200" dirty="0"/>
              <a:t>Theoretical background</a:t>
            </a:r>
            <a:endParaRPr lang="cs-CZ" altLang="cs-CZ" sz="3200" dirty="0"/>
          </a:p>
          <a:p>
            <a:pPr marL="0" indent="0" eaLnBrk="1" hangingPunct="1">
              <a:buFontTx/>
              <a:buNone/>
              <a:tabLst>
                <a:tab pos="0" algn="l"/>
              </a:tabLst>
            </a:pPr>
            <a:endParaRPr lang="en-GB" altLang="cs-CZ" sz="3200" dirty="0"/>
          </a:p>
          <a:p>
            <a:pPr marL="0" indent="0" eaLnBrk="1" hangingPunct="1">
              <a:buFontTx/>
              <a:buNone/>
              <a:tabLst>
                <a:tab pos="0" algn="l"/>
              </a:tabLst>
            </a:pPr>
            <a:r>
              <a:rPr lang="en-GB" altLang="cs-CZ" sz="3200" dirty="0"/>
              <a:t>Biological interactions of ultrasound, electromagnetic fields, electric current, infrared, visible and ultraviolet light, laser principle, low temperatures, acoustic shock waves…</a:t>
            </a:r>
          </a:p>
        </p:txBody>
      </p:sp>
    </p:spTree>
    <p:extLst>
      <p:ext uri="{BB962C8B-B14F-4D97-AF65-F5344CB8AC3E}">
        <p14:creationId xmlns:p14="http://schemas.microsoft.com/office/powerpoint/2010/main" val="1893989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číslo snímku 6">
            <a:extLst>
              <a:ext uri="{FF2B5EF4-FFF2-40B4-BE49-F238E27FC236}">
                <a16:creationId xmlns:a16="http://schemas.microsoft.com/office/drawing/2014/main" id="{131F3444-2B8B-4CBF-BBF8-BCED024906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B6F05DA-5839-4615-9F07-B70D7E1539EB}" type="slidenum">
              <a:rPr lang="cs-CZ" altLang="cs-CZ" sz="1400"/>
              <a:pPr>
                <a:spcBef>
                  <a:spcPct val="0"/>
                </a:spcBef>
                <a:buFontTx/>
                <a:buNone/>
              </a:pPr>
              <a:t>25</a:t>
            </a:fld>
            <a:endParaRPr lang="cs-CZ" altLang="cs-CZ" sz="1400"/>
          </a:p>
        </p:txBody>
      </p:sp>
      <p:sp>
        <p:nvSpPr>
          <p:cNvPr id="58371" name="Rectangle 1026">
            <a:extLst>
              <a:ext uri="{FF2B5EF4-FFF2-40B4-BE49-F238E27FC236}">
                <a16:creationId xmlns:a16="http://schemas.microsoft.com/office/drawing/2014/main" id="{93F9ACFC-7D4E-4D78-B0DC-ADBF247E581F}"/>
              </a:ext>
            </a:extLst>
          </p:cNvPr>
          <p:cNvSpPr>
            <a:spLocks noGrp="1" noChangeArrowheads="1"/>
          </p:cNvSpPr>
          <p:nvPr>
            <p:ph type="title"/>
          </p:nvPr>
        </p:nvSpPr>
        <p:spPr>
          <a:xfrm>
            <a:off x="2209800" y="304800"/>
            <a:ext cx="7772400" cy="914400"/>
          </a:xfrm>
        </p:spPr>
        <p:txBody>
          <a:bodyPr/>
          <a:lstStyle/>
          <a:p>
            <a:pPr algn="l" eaLnBrk="1" hangingPunct="1"/>
            <a:r>
              <a:rPr lang="en-GB" altLang="cs-CZ" sz="3600" b="1" dirty="0"/>
              <a:t>Prosthetic Devices</a:t>
            </a:r>
            <a:r>
              <a:rPr lang="cs-CZ" altLang="cs-CZ" sz="3600" b="1" dirty="0"/>
              <a:t> - </a:t>
            </a:r>
            <a:r>
              <a:rPr lang="cs-CZ" altLang="cs-CZ" sz="3600" b="1" dirty="0" err="1"/>
              <a:t>Implants</a:t>
            </a:r>
            <a:endParaRPr lang="en-GB" altLang="cs-CZ" sz="3600" b="1" dirty="0"/>
          </a:p>
        </p:txBody>
      </p:sp>
      <p:pic>
        <p:nvPicPr>
          <p:cNvPr id="58372" name="Picture 1029" descr="cortical-screw-4">
            <a:hlinkClick r:id="rId3"/>
            <a:extLst>
              <a:ext uri="{FF2B5EF4-FFF2-40B4-BE49-F238E27FC236}">
                <a16:creationId xmlns:a16="http://schemas.microsoft.com/office/drawing/2014/main" id="{D370AEED-BDE0-4B1A-892E-C131C5D084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207" y="2279725"/>
            <a:ext cx="10525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1033" descr="prosthetics">
            <a:hlinkClick r:id="rId5"/>
            <a:extLst>
              <a:ext uri="{FF2B5EF4-FFF2-40B4-BE49-F238E27FC236}">
                <a16:creationId xmlns:a16="http://schemas.microsoft.com/office/drawing/2014/main" id="{FBB46473-3F43-49F6-B525-29274FA086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4812" y="1309540"/>
            <a:ext cx="2930436" cy="19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1037" descr="dr2">
            <a:hlinkClick r:id="rId7"/>
            <a:extLst>
              <a:ext uri="{FF2B5EF4-FFF2-40B4-BE49-F238E27FC236}">
                <a16:creationId xmlns:a16="http://schemas.microsoft.com/office/drawing/2014/main" id="{0368630F-E37C-4557-BECD-F220AD01A2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3250" y="1341438"/>
            <a:ext cx="1951038"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1039" descr="multiple-posterior-graphic">
            <a:hlinkClick r:id="rId9"/>
            <a:extLst>
              <a:ext uri="{FF2B5EF4-FFF2-40B4-BE49-F238E27FC236}">
                <a16:creationId xmlns:a16="http://schemas.microsoft.com/office/drawing/2014/main" id="{4EE4A526-66B9-4563-A3AF-A8815B62A0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65893" y="3821262"/>
            <a:ext cx="22860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1042" descr=" ">
            <a:extLst>
              <a:ext uri="{FF2B5EF4-FFF2-40B4-BE49-F238E27FC236}">
                <a16:creationId xmlns:a16="http://schemas.microsoft.com/office/drawing/2014/main" id="{9AA7539E-43EA-48C0-87E9-D37A9D76F968}"/>
              </a:ext>
            </a:extLst>
          </p:cNvPr>
          <p:cNvPicPr>
            <a:picLocks noGrp="1" noChangeAspect="1" noChangeArrowheads="1"/>
          </p:cNvPicPr>
          <p:nvPr>
            <p:ph sz="half" idx="2"/>
          </p:nvPr>
        </p:nvPicPr>
        <p:blipFill>
          <a:blip r:embed="rId11">
            <a:extLst>
              <a:ext uri="{28A0092B-C50C-407E-A947-70E740481C1C}">
                <a14:useLocalDpi xmlns:a14="http://schemas.microsoft.com/office/drawing/2010/main" val="0"/>
              </a:ext>
            </a:extLst>
          </a:blip>
          <a:srcRect/>
          <a:stretch>
            <a:fillRect/>
          </a:stretch>
        </p:blipFill>
        <p:spPr>
          <a:xfrm>
            <a:off x="5375275" y="1341438"/>
            <a:ext cx="2438400" cy="2438400"/>
          </a:xfrm>
          <a:noFill/>
        </p:spPr>
      </p:pic>
      <p:sp>
        <p:nvSpPr>
          <p:cNvPr id="58377" name="Text Box 1044">
            <a:extLst>
              <a:ext uri="{FF2B5EF4-FFF2-40B4-BE49-F238E27FC236}">
                <a16:creationId xmlns:a16="http://schemas.microsoft.com/office/drawing/2014/main" id="{3ADF90D2-6DFF-4E83-971A-FFFC82EBD5EF}"/>
              </a:ext>
            </a:extLst>
          </p:cNvPr>
          <p:cNvSpPr txBox="1">
            <a:spLocks noChangeArrowheads="1"/>
          </p:cNvSpPr>
          <p:nvPr/>
        </p:nvSpPr>
        <p:spPr bwMode="auto">
          <a:xfrm>
            <a:off x="6167438" y="5805488"/>
            <a:ext cx="3097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a:t>Robotic device for </a:t>
            </a:r>
            <a:r>
              <a:rPr lang="cs-CZ" altLang="cs-CZ" sz="1800"/>
              <a:t>acetabular cup</a:t>
            </a:r>
            <a:r>
              <a:rPr lang="en-GB" altLang="cs-CZ" sz="1800"/>
              <a:t> implantation</a:t>
            </a:r>
          </a:p>
        </p:txBody>
      </p:sp>
      <p:pic>
        <p:nvPicPr>
          <p:cNvPr id="58378" name="Picture 9" descr="VÃ½sledek obrÃ¡zku pro knee surgery robot">
            <a:extLst>
              <a:ext uri="{FF2B5EF4-FFF2-40B4-BE49-F238E27FC236}">
                <a16:creationId xmlns:a16="http://schemas.microsoft.com/office/drawing/2014/main" id="{E193501E-2760-4852-A74C-C2FA72BB7FA6}"/>
              </a:ext>
            </a:extLst>
          </p:cNvPr>
          <p:cNvPicPr>
            <a:picLocks noGrp="1" noChangeAspect="1" noChangeArrowheads="1"/>
          </p:cNvPicPr>
          <p:nvPr>
            <p:ph sz="half" idx="1"/>
          </p:nvPr>
        </p:nvPicPr>
        <p:blipFill>
          <a:blip r:embed="rId12">
            <a:extLst>
              <a:ext uri="{28A0092B-C50C-407E-A947-70E740481C1C}">
                <a14:useLocalDpi xmlns:a14="http://schemas.microsoft.com/office/drawing/2010/main" val="0"/>
              </a:ext>
            </a:extLst>
          </a:blip>
          <a:srcRect/>
          <a:stretch>
            <a:fillRect/>
          </a:stretch>
        </p:blipFill>
        <p:spPr>
          <a:xfrm>
            <a:off x="1358240" y="4016376"/>
            <a:ext cx="4833010" cy="2756564"/>
          </a:xfrm>
          <a:noFill/>
        </p:spPr>
      </p:pic>
    </p:spTree>
    <p:extLst>
      <p:ext uri="{BB962C8B-B14F-4D97-AF65-F5344CB8AC3E}">
        <p14:creationId xmlns:p14="http://schemas.microsoft.com/office/powerpoint/2010/main" val="3278336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číslo snímku 8">
            <a:extLst>
              <a:ext uri="{FF2B5EF4-FFF2-40B4-BE49-F238E27FC236}">
                <a16:creationId xmlns:a16="http://schemas.microsoft.com/office/drawing/2014/main" id="{54F5F1E2-59F8-4E2F-BEE5-698B0A4B42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DDBA40B-2DA0-4D6A-9949-1E9294F3426A}" type="slidenum">
              <a:rPr lang="cs-CZ" altLang="cs-CZ" sz="1400"/>
              <a:pPr>
                <a:spcBef>
                  <a:spcPct val="0"/>
                </a:spcBef>
                <a:buFontTx/>
                <a:buNone/>
              </a:pPr>
              <a:t>26</a:t>
            </a:fld>
            <a:endParaRPr lang="cs-CZ" altLang="cs-CZ" sz="1400"/>
          </a:p>
        </p:txBody>
      </p:sp>
      <p:sp>
        <p:nvSpPr>
          <p:cNvPr id="60419" name="Rectangle 4">
            <a:extLst>
              <a:ext uri="{FF2B5EF4-FFF2-40B4-BE49-F238E27FC236}">
                <a16:creationId xmlns:a16="http://schemas.microsoft.com/office/drawing/2014/main" id="{C58BFE2D-CCB8-4775-B60C-B44088A43546}"/>
              </a:ext>
            </a:extLst>
          </p:cNvPr>
          <p:cNvSpPr>
            <a:spLocks noGrp="1" noChangeArrowheads="1"/>
          </p:cNvSpPr>
          <p:nvPr>
            <p:ph type="title" sz="quarter"/>
          </p:nvPr>
        </p:nvSpPr>
        <p:spPr>
          <a:xfrm>
            <a:off x="723014" y="304800"/>
            <a:ext cx="9259187" cy="914400"/>
          </a:xfrm>
          <a:noFill/>
        </p:spPr>
        <p:txBody>
          <a:bodyPr/>
          <a:lstStyle/>
          <a:p>
            <a:pPr algn="l" eaLnBrk="1" hangingPunct="1"/>
            <a:r>
              <a:rPr lang="en-GB" altLang="cs-CZ" sz="3600" b="1" dirty="0"/>
              <a:t>Prosthetic Devices – „Artificial Organs“</a:t>
            </a:r>
          </a:p>
        </p:txBody>
      </p:sp>
      <p:pic>
        <p:nvPicPr>
          <p:cNvPr id="60420" name="Picture 5" descr="artificial-heart-abiocor-hand">
            <a:hlinkClick r:id="rId3"/>
            <a:extLst>
              <a:ext uri="{FF2B5EF4-FFF2-40B4-BE49-F238E27FC236}">
                <a16:creationId xmlns:a16="http://schemas.microsoft.com/office/drawing/2014/main" id="{04A89949-06D4-4B4B-B0BF-961671D3B630}"/>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1992314" y="1341438"/>
            <a:ext cx="2016125" cy="2011362"/>
          </a:xfrm>
        </p:spPr>
      </p:pic>
      <p:pic>
        <p:nvPicPr>
          <p:cNvPr id="60422" name="Picture 9" descr="6">
            <a:extLst>
              <a:ext uri="{FF2B5EF4-FFF2-40B4-BE49-F238E27FC236}">
                <a16:creationId xmlns:a16="http://schemas.microsoft.com/office/drawing/2014/main" id="{6E890D3B-F7A5-4719-B519-78333D890572}"/>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847850" y="4149725"/>
            <a:ext cx="3505200" cy="2247900"/>
          </a:xfrm>
          <a:noFill/>
        </p:spPr>
      </p:pic>
      <p:pic>
        <p:nvPicPr>
          <p:cNvPr id="60423" name="Picture 11" descr="Retinal Implant">
            <a:extLst>
              <a:ext uri="{FF2B5EF4-FFF2-40B4-BE49-F238E27FC236}">
                <a16:creationId xmlns:a16="http://schemas.microsoft.com/office/drawing/2014/main" id="{C667A2B0-C704-4AEE-B6DF-52CB58B5D0E3}"/>
              </a:ext>
            </a:extLst>
          </p:cNvP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6096000" y="3860800"/>
            <a:ext cx="2590800" cy="2101850"/>
          </a:xfrm>
          <a:noFill/>
        </p:spPr>
      </p:pic>
      <p:pic>
        <p:nvPicPr>
          <p:cNvPr id="60424" name="Picture 13" descr="ear implant diagram">
            <a:extLst>
              <a:ext uri="{FF2B5EF4-FFF2-40B4-BE49-F238E27FC236}">
                <a16:creationId xmlns:a16="http://schemas.microsoft.com/office/drawing/2014/main" id="{7F7CA14A-C6EC-4F66-82DF-5957F968D2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7213" y="1268414"/>
            <a:ext cx="338455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Text Box 14">
            <a:extLst>
              <a:ext uri="{FF2B5EF4-FFF2-40B4-BE49-F238E27FC236}">
                <a16:creationId xmlns:a16="http://schemas.microsoft.com/office/drawing/2014/main" id="{AAF0D646-CC4F-45F9-B356-5FAF0C943BE6}"/>
              </a:ext>
            </a:extLst>
          </p:cNvPr>
          <p:cNvSpPr txBox="1">
            <a:spLocks noChangeArrowheads="1"/>
          </p:cNvSpPr>
          <p:nvPr/>
        </p:nvSpPr>
        <p:spPr bwMode="auto">
          <a:xfrm>
            <a:off x="1919289" y="3429001"/>
            <a:ext cx="2232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a:t>Artificial heart</a:t>
            </a:r>
          </a:p>
        </p:txBody>
      </p:sp>
      <p:sp>
        <p:nvSpPr>
          <p:cNvPr id="60426" name="Text Box 15">
            <a:extLst>
              <a:ext uri="{FF2B5EF4-FFF2-40B4-BE49-F238E27FC236}">
                <a16:creationId xmlns:a16="http://schemas.microsoft.com/office/drawing/2014/main" id="{AA12A1F5-8196-4AEA-ABF0-97D4A28BC7CC}"/>
              </a:ext>
            </a:extLst>
          </p:cNvPr>
          <p:cNvSpPr txBox="1">
            <a:spLocks noChangeArrowheads="1"/>
          </p:cNvSpPr>
          <p:nvPr/>
        </p:nvSpPr>
        <p:spPr bwMode="auto">
          <a:xfrm>
            <a:off x="4295775" y="3573463"/>
            <a:ext cx="2808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a:t>Cochlear implant</a:t>
            </a:r>
          </a:p>
        </p:txBody>
      </p:sp>
      <p:sp>
        <p:nvSpPr>
          <p:cNvPr id="60427" name="Text Box 16">
            <a:extLst>
              <a:ext uri="{FF2B5EF4-FFF2-40B4-BE49-F238E27FC236}">
                <a16:creationId xmlns:a16="http://schemas.microsoft.com/office/drawing/2014/main" id="{A3D5D689-696B-4AFD-A5D9-3F34D19EAA5E}"/>
              </a:ext>
            </a:extLst>
          </p:cNvPr>
          <p:cNvSpPr txBox="1">
            <a:spLocks noChangeArrowheads="1"/>
          </p:cNvSpPr>
          <p:nvPr/>
        </p:nvSpPr>
        <p:spPr bwMode="auto">
          <a:xfrm>
            <a:off x="6024564" y="6165851"/>
            <a:ext cx="2808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a:t>Retinal implant</a:t>
            </a:r>
          </a:p>
        </p:txBody>
      </p:sp>
      <p:sp>
        <p:nvSpPr>
          <p:cNvPr id="60428" name="Text Box 17">
            <a:extLst>
              <a:ext uri="{FF2B5EF4-FFF2-40B4-BE49-F238E27FC236}">
                <a16:creationId xmlns:a16="http://schemas.microsoft.com/office/drawing/2014/main" id="{A6DAC5DB-C12D-4C22-B351-15C446ACB013}"/>
              </a:ext>
            </a:extLst>
          </p:cNvPr>
          <p:cNvSpPr txBox="1">
            <a:spLocks noChangeArrowheads="1"/>
          </p:cNvSpPr>
          <p:nvPr/>
        </p:nvSpPr>
        <p:spPr bwMode="auto">
          <a:xfrm>
            <a:off x="8665535" y="3644901"/>
            <a:ext cx="23497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err="1"/>
              <a:t>Pulmonary</a:t>
            </a:r>
            <a:r>
              <a:rPr lang="cs-CZ" altLang="cs-CZ" sz="1800" dirty="0"/>
              <a:t> </a:t>
            </a:r>
            <a:r>
              <a:rPr lang="en-GB" altLang="cs-CZ" sz="1800" dirty="0"/>
              <a:t>Ventilator</a:t>
            </a:r>
          </a:p>
        </p:txBody>
      </p:sp>
      <p:sp>
        <p:nvSpPr>
          <p:cNvPr id="60429" name="Text Box 18">
            <a:extLst>
              <a:ext uri="{FF2B5EF4-FFF2-40B4-BE49-F238E27FC236}">
                <a16:creationId xmlns:a16="http://schemas.microsoft.com/office/drawing/2014/main" id="{4A7D1DAA-56CA-4291-AF9B-92275E8915F7}"/>
              </a:ext>
            </a:extLst>
          </p:cNvPr>
          <p:cNvSpPr txBox="1">
            <a:spLocks noChangeArrowheads="1"/>
          </p:cNvSpPr>
          <p:nvPr/>
        </p:nvSpPr>
        <p:spPr bwMode="auto">
          <a:xfrm>
            <a:off x="173665" y="4295331"/>
            <a:ext cx="1835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dirty="0" err="1"/>
              <a:t>Cardiopul-monary</a:t>
            </a:r>
            <a:r>
              <a:rPr lang="en-GB" altLang="cs-CZ" sz="1800" dirty="0"/>
              <a:t> bypass</a:t>
            </a:r>
          </a:p>
        </p:txBody>
      </p:sp>
      <p:pic>
        <p:nvPicPr>
          <p:cNvPr id="15" name="Picture 2" descr="Český dodavatel tepelných výměníků rozšířil výrobu o plicní ventilátory |  Hospodářské noviny (iHNed.cz)">
            <a:extLst>
              <a:ext uri="{FF2B5EF4-FFF2-40B4-BE49-F238E27FC236}">
                <a16:creationId xmlns:a16="http://schemas.microsoft.com/office/drawing/2014/main" id="{8C3AAE62-1E29-4996-8CF3-00624AE1D8A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9549" y="1216327"/>
            <a:ext cx="3142349" cy="235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625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číslo snímku 7">
            <a:extLst>
              <a:ext uri="{FF2B5EF4-FFF2-40B4-BE49-F238E27FC236}">
                <a16:creationId xmlns:a16="http://schemas.microsoft.com/office/drawing/2014/main" id="{861C9AB8-0D07-4E29-A518-A5D8317C10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13A0AC0-A834-4FD1-B070-35A8E002B0C4}" type="slidenum">
              <a:rPr lang="cs-CZ" altLang="cs-CZ" sz="1400"/>
              <a:pPr>
                <a:spcBef>
                  <a:spcPct val="0"/>
                </a:spcBef>
                <a:buFontTx/>
                <a:buNone/>
              </a:pPr>
              <a:t>27</a:t>
            </a:fld>
            <a:endParaRPr lang="cs-CZ" altLang="cs-CZ" sz="1400"/>
          </a:p>
        </p:txBody>
      </p:sp>
      <p:sp>
        <p:nvSpPr>
          <p:cNvPr id="62467" name="Rectangle 2">
            <a:extLst>
              <a:ext uri="{FF2B5EF4-FFF2-40B4-BE49-F238E27FC236}">
                <a16:creationId xmlns:a16="http://schemas.microsoft.com/office/drawing/2014/main" id="{AE8A23C9-2458-4A45-9C32-DBA829BBDC03}"/>
              </a:ext>
            </a:extLst>
          </p:cNvPr>
          <p:cNvSpPr>
            <a:spLocks noGrp="1" noChangeArrowheads="1"/>
          </p:cNvSpPr>
          <p:nvPr>
            <p:ph type="title"/>
          </p:nvPr>
        </p:nvSpPr>
        <p:spPr>
          <a:xfrm>
            <a:off x="609600" y="274638"/>
            <a:ext cx="8778949" cy="1143000"/>
          </a:xfrm>
        </p:spPr>
        <p:txBody>
          <a:bodyPr/>
          <a:lstStyle/>
          <a:p>
            <a:pPr eaLnBrk="1" hangingPunct="1"/>
            <a:r>
              <a:rPr lang="en-GB" altLang="cs-CZ" sz="3600" b="1" dirty="0"/>
              <a:t>Prosthetic Devices – „Artificial Organs“</a:t>
            </a:r>
            <a:endParaRPr lang="cs-CZ" altLang="cs-CZ" sz="3600" b="1" dirty="0"/>
          </a:p>
        </p:txBody>
      </p:sp>
      <p:sp>
        <p:nvSpPr>
          <p:cNvPr id="62468" name="Rectangle 3">
            <a:extLst>
              <a:ext uri="{FF2B5EF4-FFF2-40B4-BE49-F238E27FC236}">
                <a16:creationId xmlns:a16="http://schemas.microsoft.com/office/drawing/2014/main" id="{F8451427-D7D1-4F5D-9122-8DD6D477FFA1}"/>
              </a:ext>
            </a:extLst>
          </p:cNvPr>
          <p:cNvSpPr>
            <a:spLocks noGrp="1" noChangeArrowheads="1"/>
          </p:cNvSpPr>
          <p:nvPr>
            <p:ph type="body" sz="half" idx="1"/>
          </p:nvPr>
        </p:nvSpPr>
        <p:spPr>
          <a:xfrm>
            <a:off x="5373871" y="4438207"/>
            <a:ext cx="5917905" cy="2509838"/>
          </a:xfrm>
        </p:spPr>
        <p:txBody>
          <a:bodyPr/>
          <a:lstStyle/>
          <a:p>
            <a:pPr eaLnBrk="1" hangingPunct="1">
              <a:lnSpc>
                <a:spcPct val="90000"/>
              </a:lnSpc>
            </a:pPr>
            <a:r>
              <a:rPr lang="en-GB" altLang="cs-CZ" sz="2400" b="1" dirty="0"/>
              <a:t>Stents</a:t>
            </a:r>
            <a:r>
              <a:rPr lang="en-GB" altLang="cs-CZ" sz="2400" dirty="0"/>
              <a:t> are inserted into the damaged blood vessels, oesophagus etc. They are often made of a metal with a „shape memory“ – nitinol, which adopts the intended shape when heated to body temperature.</a:t>
            </a:r>
          </a:p>
        </p:txBody>
      </p:sp>
      <p:pic>
        <p:nvPicPr>
          <p:cNvPr id="62469" name="obrázek 1" descr="http://www.google.cz/url?source=imglanding&amp;ct=img&amp;q=http://bjr.birjournals.org/content/vol74/issue886/images/large/BI75492.5.6.jpeg&amp;sa=X&amp;ei=2WAvUOjVCZHKtAaOuYDQCw&amp;ved=0CAsQ8wc&amp;usg=AFQjCNGGRxkKk6j7yaxOCRy4pwIsnlFoUg">
            <a:extLst>
              <a:ext uri="{FF2B5EF4-FFF2-40B4-BE49-F238E27FC236}">
                <a16:creationId xmlns:a16="http://schemas.microsoft.com/office/drawing/2014/main" id="{032E4C15-AE21-49D2-B20A-8ECADF231C9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167438" y="1557339"/>
            <a:ext cx="3078162" cy="2185987"/>
          </a:xfrm>
          <a:noFill/>
        </p:spPr>
      </p:pic>
      <p:pic>
        <p:nvPicPr>
          <p:cNvPr id="62470" name="obrázek 4" descr="http://www.google.cz/url?source=imglanding&amp;ct=img&amp;q=http://www.unifarma.com.ar/productos/ella_SX%20Ella%20Stent_imag2.jpg&amp;sa=X&amp;ei=l2EvUNrqGcnftAa1_oDQDQ&amp;ved=0CAsQ8wc&amp;usg=AFQjCNFZl71uluAHnZCWSzOL6VnD5c3CVg">
            <a:extLst>
              <a:ext uri="{FF2B5EF4-FFF2-40B4-BE49-F238E27FC236}">
                <a16:creationId xmlns:a16="http://schemas.microsoft.com/office/drawing/2014/main" id="{220BE58D-F9B4-4A8B-BA1C-97AFA455513B}"/>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846684" y="732134"/>
            <a:ext cx="1920875" cy="1838325"/>
          </a:xfrm>
          <a:noFill/>
        </p:spPr>
      </p:pic>
      <p:pic>
        <p:nvPicPr>
          <p:cNvPr id="62471" name="obrázek 7" descr="http://www.google.cz/url?source=imglanding&amp;ct=img&amp;q=http://www.drmcdougall.com/misc/2006nl/sept/stent.jpg&amp;sa=X&amp;ei=EGIvUPzjFczWsgbVloHIBQ&amp;ved=0CAwQ8wc4SA&amp;usg=AFQjCNG8GnDvunPsP4f5t-FcBVFlHQwE-A">
            <a:extLst>
              <a:ext uri="{FF2B5EF4-FFF2-40B4-BE49-F238E27FC236}">
                <a16:creationId xmlns:a16="http://schemas.microsoft.com/office/drawing/2014/main" id="{B13268D6-4823-4530-B432-10FE7A0598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498" y="2712778"/>
            <a:ext cx="3320903" cy="383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22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číslo snímku 5">
            <a:extLst>
              <a:ext uri="{FF2B5EF4-FFF2-40B4-BE49-F238E27FC236}">
                <a16:creationId xmlns:a16="http://schemas.microsoft.com/office/drawing/2014/main" id="{D11D4086-D922-45EE-9519-7361B8E1B3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A89BA0F-9A78-474C-BA1D-CAC9994B4328}" type="slidenum">
              <a:rPr lang="cs-CZ" altLang="cs-CZ" sz="1400"/>
              <a:pPr>
                <a:spcBef>
                  <a:spcPct val="0"/>
                </a:spcBef>
                <a:buFontTx/>
                <a:buNone/>
              </a:pPr>
              <a:t>28</a:t>
            </a:fld>
            <a:endParaRPr lang="cs-CZ" altLang="cs-CZ" sz="1400"/>
          </a:p>
        </p:txBody>
      </p:sp>
      <p:sp>
        <p:nvSpPr>
          <p:cNvPr id="66563" name="Rectangle 2">
            <a:extLst>
              <a:ext uri="{FF2B5EF4-FFF2-40B4-BE49-F238E27FC236}">
                <a16:creationId xmlns:a16="http://schemas.microsoft.com/office/drawing/2014/main" id="{ABAD3891-E135-41B5-B504-56F852C1F671}"/>
              </a:ext>
            </a:extLst>
          </p:cNvPr>
          <p:cNvSpPr>
            <a:spLocks noGrp="1" noChangeArrowheads="1"/>
          </p:cNvSpPr>
          <p:nvPr>
            <p:ph type="title"/>
          </p:nvPr>
        </p:nvSpPr>
        <p:spPr>
          <a:xfrm>
            <a:off x="542260" y="304800"/>
            <a:ext cx="9439941" cy="914400"/>
          </a:xfrm>
        </p:spPr>
        <p:txBody>
          <a:bodyPr/>
          <a:lstStyle/>
          <a:p>
            <a:pPr eaLnBrk="1" hangingPunct="1"/>
            <a:r>
              <a:rPr lang="en-GB" altLang="cs-CZ" sz="3600" b="1" dirty="0"/>
              <a:t>Devices for Self-testing (‘home devices’)</a:t>
            </a:r>
          </a:p>
        </p:txBody>
      </p:sp>
      <p:sp>
        <p:nvSpPr>
          <p:cNvPr id="66564" name="Rectangle 3">
            <a:extLst>
              <a:ext uri="{FF2B5EF4-FFF2-40B4-BE49-F238E27FC236}">
                <a16:creationId xmlns:a16="http://schemas.microsoft.com/office/drawing/2014/main" id="{63F60274-F523-4D20-83A7-6EB0F1496282}"/>
              </a:ext>
            </a:extLst>
          </p:cNvPr>
          <p:cNvSpPr>
            <a:spLocks noGrp="1" noChangeArrowheads="1"/>
          </p:cNvSpPr>
          <p:nvPr>
            <p:ph type="body" idx="1"/>
          </p:nvPr>
        </p:nvSpPr>
        <p:spPr>
          <a:xfrm>
            <a:off x="499731" y="1923238"/>
            <a:ext cx="5038542" cy="4465638"/>
          </a:xfrm>
          <a:solidFill>
            <a:schemeClr val="bg1">
              <a:alpha val="30196"/>
            </a:schemeClr>
          </a:solidFill>
          <a:ln w="38100" cmpd="dbl">
            <a:solidFill>
              <a:schemeClr val="bg1"/>
            </a:solidFill>
            <a:miter lim="800000"/>
            <a:headEnd/>
            <a:tailEnd/>
          </a:ln>
        </p:spPr>
        <p:txBody>
          <a:bodyPr/>
          <a:lstStyle/>
          <a:p>
            <a:pPr eaLnBrk="1" hangingPunct="1">
              <a:lnSpc>
                <a:spcPct val="80000"/>
              </a:lnSpc>
              <a:buFont typeface="Wingdings" panose="05000000000000000000" pitchFamily="2" charset="2"/>
              <a:buChar char="Ø"/>
            </a:pPr>
            <a:r>
              <a:rPr lang="en-US" altLang="cs-CZ" dirty="0"/>
              <a:t>'device for self-testing`:</a:t>
            </a:r>
            <a:r>
              <a:rPr lang="cs-CZ" altLang="cs-CZ" dirty="0"/>
              <a:t> </a:t>
            </a:r>
            <a:r>
              <a:rPr lang="en-US" altLang="cs-CZ" dirty="0"/>
              <a:t>any device intended by the manufacturer to be able to be used by lay persons in a home environment</a:t>
            </a:r>
          </a:p>
          <a:p>
            <a:pPr eaLnBrk="1" hangingPunct="1">
              <a:lnSpc>
                <a:spcPct val="80000"/>
              </a:lnSpc>
              <a:buFont typeface="Wingdings" panose="05000000000000000000" pitchFamily="2" charset="2"/>
              <a:buChar char="Ø"/>
            </a:pPr>
            <a:r>
              <a:rPr lang="en-US" altLang="cs-CZ" dirty="0"/>
              <a:t>thermometers, pressure measuring instruments </a:t>
            </a:r>
            <a:r>
              <a:rPr lang="en-US" altLang="cs-CZ" dirty="0" err="1"/>
              <a:t>etc</a:t>
            </a:r>
            <a:r>
              <a:rPr lang="cs-CZ" altLang="cs-CZ" dirty="0"/>
              <a:t>.</a:t>
            </a:r>
            <a:endParaRPr lang="en-US" altLang="cs-CZ" dirty="0"/>
          </a:p>
          <a:p>
            <a:pPr eaLnBrk="1" hangingPunct="1">
              <a:lnSpc>
                <a:spcPct val="80000"/>
              </a:lnSpc>
              <a:buFont typeface="Wingdings" panose="05000000000000000000" pitchFamily="2" charset="2"/>
              <a:buChar char="Ø"/>
            </a:pPr>
            <a:r>
              <a:rPr lang="en-US" altLang="cs-CZ" dirty="0"/>
              <a:t>test kits (pregnancy, glucose levels in blood used by diabetes patients </a:t>
            </a:r>
            <a:r>
              <a:rPr lang="en-US" altLang="cs-CZ" dirty="0" err="1"/>
              <a:t>etc</a:t>
            </a:r>
            <a:r>
              <a:rPr lang="en-US" altLang="cs-CZ" dirty="0"/>
              <a:t>)</a:t>
            </a:r>
            <a:endParaRPr lang="en-GB" altLang="cs-CZ" dirty="0"/>
          </a:p>
        </p:txBody>
      </p:sp>
      <p:pic>
        <p:nvPicPr>
          <p:cNvPr id="66565" name="Picture 4">
            <a:extLst>
              <a:ext uri="{FF2B5EF4-FFF2-40B4-BE49-F238E27FC236}">
                <a16:creationId xmlns:a16="http://schemas.microsoft.com/office/drawing/2014/main" id="{CF41F5FA-6C46-4ABE-A42A-0E6EA0DCE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4518" y="1256636"/>
            <a:ext cx="29527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5">
            <a:extLst>
              <a:ext uri="{FF2B5EF4-FFF2-40B4-BE49-F238E27FC236}">
                <a16:creationId xmlns:a16="http://schemas.microsoft.com/office/drawing/2014/main" id="{7B7FACF6-8403-44D1-9550-44960DE3F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3350" y="1349080"/>
            <a:ext cx="1905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6">
            <a:extLst>
              <a:ext uri="{FF2B5EF4-FFF2-40B4-BE49-F238E27FC236}">
                <a16:creationId xmlns:a16="http://schemas.microsoft.com/office/drawing/2014/main" id="{576C1630-96ED-4157-9ADF-746C793D05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2279" y="3202468"/>
            <a:ext cx="2108273" cy="302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 Box 7">
            <a:extLst>
              <a:ext uri="{FF2B5EF4-FFF2-40B4-BE49-F238E27FC236}">
                <a16:creationId xmlns:a16="http://schemas.microsoft.com/office/drawing/2014/main" id="{4EAE75E0-8274-45A0-B632-D01DA73FE2A1}"/>
              </a:ext>
            </a:extLst>
          </p:cNvPr>
          <p:cNvSpPr txBox="1">
            <a:spLocks noChangeArrowheads="1"/>
          </p:cNvSpPr>
          <p:nvPr/>
        </p:nvSpPr>
        <p:spPr bwMode="auto">
          <a:xfrm>
            <a:off x="7442791" y="6322089"/>
            <a:ext cx="26581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b="1" dirty="0">
                <a:latin typeface="+mn-lt"/>
              </a:rPr>
              <a:t>Blood glucose meter</a:t>
            </a:r>
            <a:endParaRPr lang="en-GB" altLang="cs-CZ" sz="2400" b="1" dirty="0">
              <a:latin typeface="+mn-lt"/>
            </a:endParaRPr>
          </a:p>
        </p:txBody>
      </p:sp>
    </p:spTree>
    <p:extLst>
      <p:ext uri="{BB962C8B-B14F-4D97-AF65-F5344CB8AC3E}">
        <p14:creationId xmlns:p14="http://schemas.microsoft.com/office/powerpoint/2010/main" val="1426559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číslo snímku 5">
            <a:extLst>
              <a:ext uri="{FF2B5EF4-FFF2-40B4-BE49-F238E27FC236}">
                <a16:creationId xmlns:a16="http://schemas.microsoft.com/office/drawing/2014/main" id="{5E32476E-014F-4E00-9268-ECD699CF9D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5BD92E-62E0-48F6-910D-0C1D5193264A}" type="slidenum">
              <a:rPr lang="cs-CZ" altLang="cs-CZ" sz="1400"/>
              <a:pPr>
                <a:spcBef>
                  <a:spcPct val="0"/>
                </a:spcBef>
                <a:buFontTx/>
                <a:buNone/>
              </a:pPr>
              <a:t>29</a:t>
            </a:fld>
            <a:endParaRPr lang="cs-CZ" altLang="cs-CZ" sz="1400"/>
          </a:p>
        </p:txBody>
      </p:sp>
      <p:sp>
        <p:nvSpPr>
          <p:cNvPr id="68611" name="Rectangle 2">
            <a:extLst>
              <a:ext uri="{FF2B5EF4-FFF2-40B4-BE49-F238E27FC236}">
                <a16:creationId xmlns:a16="http://schemas.microsoft.com/office/drawing/2014/main" id="{3BEF2672-E914-4475-A826-44ED2D3428D4}"/>
              </a:ext>
            </a:extLst>
          </p:cNvPr>
          <p:cNvSpPr>
            <a:spLocks noGrp="1" noChangeArrowheads="1"/>
          </p:cNvSpPr>
          <p:nvPr>
            <p:ph type="title"/>
          </p:nvPr>
        </p:nvSpPr>
        <p:spPr>
          <a:xfrm>
            <a:off x="425302" y="304800"/>
            <a:ext cx="10249786" cy="914400"/>
          </a:xfrm>
        </p:spPr>
        <p:txBody>
          <a:bodyPr/>
          <a:lstStyle/>
          <a:p>
            <a:pPr algn="l" eaLnBrk="1" hangingPunct="1"/>
            <a:r>
              <a:rPr lang="en-GB" altLang="cs-CZ" sz="3600" b="1" dirty="0"/>
              <a:t>Devices for Performance Evaluation of Devices</a:t>
            </a:r>
          </a:p>
        </p:txBody>
      </p:sp>
      <p:sp>
        <p:nvSpPr>
          <p:cNvPr id="68612" name="Rectangle 3">
            <a:extLst>
              <a:ext uri="{FF2B5EF4-FFF2-40B4-BE49-F238E27FC236}">
                <a16:creationId xmlns:a16="http://schemas.microsoft.com/office/drawing/2014/main" id="{8F743FB5-AA59-4BA5-B594-FF68D2BC3E53}"/>
              </a:ext>
            </a:extLst>
          </p:cNvPr>
          <p:cNvSpPr>
            <a:spLocks noGrp="1" noChangeArrowheads="1"/>
          </p:cNvSpPr>
          <p:nvPr>
            <p:ph type="body" idx="1"/>
          </p:nvPr>
        </p:nvSpPr>
        <p:spPr>
          <a:xfrm>
            <a:off x="1467293" y="1229132"/>
            <a:ext cx="8910083" cy="1333500"/>
          </a:xfrm>
          <a:solidFill>
            <a:schemeClr val="bg1">
              <a:alpha val="30196"/>
            </a:schemeClr>
          </a:solidFill>
          <a:ln w="38100" cmpd="dbl">
            <a:solidFill>
              <a:schemeClr val="bg1"/>
            </a:solidFill>
            <a:miter lim="800000"/>
            <a:headEnd/>
            <a:tailEnd/>
          </a:ln>
        </p:spPr>
        <p:txBody>
          <a:bodyPr/>
          <a:lstStyle/>
          <a:p>
            <a:pPr marL="0" indent="0" eaLnBrk="1" hangingPunct="1">
              <a:lnSpc>
                <a:spcPct val="90000"/>
              </a:lnSpc>
              <a:spcBef>
                <a:spcPts val="500"/>
              </a:spcBef>
              <a:spcAft>
                <a:spcPts val="500"/>
              </a:spcAft>
              <a:buFontTx/>
              <a:buNone/>
            </a:pPr>
            <a:r>
              <a:rPr lang="en-US" altLang="cs-CZ" sz="3200" dirty="0"/>
              <a:t>'device for performance evaluation`: devices to check the performance of medical devices are also considered as medical devices</a:t>
            </a:r>
            <a:endParaRPr lang="en-GB" altLang="cs-CZ" sz="3200" dirty="0"/>
          </a:p>
        </p:txBody>
      </p:sp>
      <p:pic>
        <p:nvPicPr>
          <p:cNvPr id="68613" name="Picture 4" descr="low">
            <a:extLst>
              <a:ext uri="{FF2B5EF4-FFF2-40B4-BE49-F238E27FC236}">
                <a16:creationId xmlns:a16="http://schemas.microsoft.com/office/drawing/2014/main" id="{40674C8F-AFAA-4320-8811-CDF2F4B3F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212" y="2807411"/>
            <a:ext cx="3597919" cy="361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Text Box 5">
            <a:extLst>
              <a:ext uri="{FF2B5EF4-FFF2-40B4-BE49-F238E27FC236}">
                <a16:creationId xmlns:a16="http://schemas.microsoft.com/office/drawing/2014/main" id="{7B454423-E542-44B3-9B1E-F5B5E812B750}"/>
              </a:ext>
            </a:extLst>
          </p:cNvPr>
          <p:cNvSpPr txBox="1">
            <a:spLocks noChangeArrowheads="1"/>
          </p:cNvSpPr>
          <p:nvPr/>
        </p:nvSpPr>
        <p:spPr bwMode="auto">
          <a:xfrm>
            <a:off x="2062717" y="5157788"/>
            <a:ext cx="22330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2000" dirty="0"/>
              <a:t>Testing contrast resolution in XRI</a:t>
            </a:r>
          </a:p>
        </p:txBody>
      </p:sp>
    </p:spTree>
    <p:extLst>
      <p:ext uri="{BB962C8B-B14F-4D97-AF65-F5344CB8AC3E}">
        <p14:creationId xmlns:p14="http://schemas.microsoft.com/office/powerpoint/2010/main" val="308336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5">
            <a:extLst>
              <a:ext uri="{FF2B5EF4-FFF2-40B4-BE49-F238E27FC236}">
                <a16:creationId xmlns:a16="http://schemas.microsoft.com/office/drawing/2014/main" id="{DEC25757-033F-4B59-82BF-131292CB7B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8B62786-E046-4F45-BF24-811590B80369}" type="slidenum">
              <a:rPr lang="cs-CZ" altLang="cs-CZ" sz="1400"/>
              <a:pPr>
                <a:spcBef>
                  <a:spcPct val="0"/>
                </a:spcBef>
                <a:buFontTx/>
                <a:buNone/>
              </a:pPr>
              <a:t>3</a:t>
            </a:fld>
            <a:endParaRPr lang="cs-CZ" altLang="cs-CZ" sz="1400"/>
          </a:p>
        </p:txBody>
      </p:sp>
      <p:sp>
        <p:nvSpPr>
          <p:cNvPr id="11267" name="Rectangle 2">
            <a:extLst>
              <a:ext uri="{FF2B5EF4-FFF2-40B4-BE49-F238E27FC236}">
                <a16:creationId xmlns:a16="http://schemas.microsoft.com/office/drawing/2014/main" id="{52334CB6-31D7-4EF8-A029-A642AF16C816}"/>
              </a:ext>
            </a:extLst>
          </p:cNvPr>
          <p:cNvSpPr>
            <a:spLocks noGrp="1" noChangeArrowheads="1"/>
          </p:cNvSpPr>
          <p:nvPr>
            <p:ph type="title"/>
          </p:nvPr>
        </p:nvSpPr>
        <p:spPr>
          <a:xfrm>
            <a:off x="1992313" y="404813"/>
            <a:ext cx="8229600" cy="1143000"/>
          </a:xfrm>
        </p:spPr>
        <p:txBody>
          <a:bodyPr/>
          <a:lstStyle/>
          <a:p>
            <a:pPr algn="l" eaLnBrk="1" hangingPunct="1"/>
            <a:r>
              <a:rPr lang="en-GB" altLang="cs-CZ" b="1" dirty="0">
                <a:solidFill>
                  <a:schemeClr val="tx1"/>
                </a:solidFill>
              </a:rPr>
              <a:t>Links</a:t>
            </a:r>
          </a:p>
        </p:txBody>
      </p:sp>
      <p:sp>
        <p:nvSpPr>
          <p:cNvPr id="11268" name="Rectangle 3">
            <a:extLst>
              <a:ext uri="{FF2B5EF4-FFF2-40B4-BE49-F238E27FC236}">
                <a16:creationId xmlns:a16="http://schemas.microsoft.com/office/drawing/2014/main" id="{6A47835F-868A-494D-8C79-C9BCA367A344}"/>
              </a:ext>
            </a:extLst>
          </p:cNvPr>
          <p:cNvSpPr>
            <a:spLocks noGrp="1" noChangeArrowheads="1"/>
          </p:cNvSpPr>
          <p:nvPr>
            <p:ph type="body" idx="1"/>
          </p:nvPr>
        </p:nvSpPr>
        <p:spPr>
          <a:xfrm>
            <a:off x="2034843" y="1948011"/>
            <a:ext cx="8229600" cy="3024187"/>
          </a:xfrm>
          <a:solidFill>
            <a:schemeClr val="bg1">
              <a:alpha val="30196"/>
            </a:schemeClr>
          </a:solidFill>
          <a:ln w="38100" cmpd="dbl">
            <a:solidFill>
              <a:schemeClr val="bg1"/>
            </a:solidFill>
            <a:miter lim="800000"/>
            <a:headEnd/>
            <a:tailEnd/>
          </a:ln>
        </p:spPr>
        <p:txBody>
          <a:bodyPr/>
          <a:lstStyle/>
          <a:p>
            <a:pPr eaLnBrk="1" hangingPunct="1">
              <a:buFont typeface="Wingdings" panose="05000000000000000000" pitchFamily="2" charset="2"/>
              <a:buChar char="Ø"/>
            </a:pPr>
            <a:r>
              <a:rPr lang="en-GB" altLang="cs-CZ" sz="3200" dirty="0"/>
              <a:t>Natural sciences (physics, chemistry and biochemistry, biology)</a:t>
            </a:r>
          </a:p>
          <a:p>
            <a:pPr eaLnBrk="1" hangingPunct="1">
              <a:buFont typeface="Wingdings" panose="05000000000000000000" pitchFamily="2" charset="2"/>
              <a:buChar char="Ø"/>
            </a:pPr>
            <a:r>
              <a:rPr lang="en-GB" altLang="cs-CZ" sz="3200" dirty="0"/>
              <a:t>Morphological disciplines</a:t>
            </a:r>
          </a:p>
          <a:p>
            <a:pPr eaLnBrk="1" hangingPunct="1">
              <a:buFont typeface="Wingdings" panose="05000000000000000000" pitchFamily="2" charset="2"/>
              <a:buChar char="Ø"/>
            </a:pPr>
            <a:r>
              <a:rPr lang="en-GB" altLang="cs-CZ" sz="3200" dirty="0"/>
              <a:t>Physiology and pathological physiology</a:t>
            </a:r>
          </a:p>
          <a:p>
            <a:pPr eaLnBrk="1" hangingPunct="1">
              <a:buFont typeface="Wingdings" panose="05000000000000000000" pitchFamily="2" charset="2"/>
              <a:buChar char="Ø"/>
            </a:pPr>
            <a:r>
              <a:rPr lang="en-GB" altLang="cs-CZ" sz="3200" b="1" dirty="0"/>
              <a:t>Clinical disciplines (almost all!)</a:t>
            </a:r>
          </a:p>
        </p:txBody>
      </p:sp>
    </p:spTree>
    <p:extLst>
      <p:ext uri="{BB962C8B-B14F-4D97-AF65-F5344CB8AC3E}">
        <p14:creationId xmlns:p14="http://schemas.microsoft.com/office/powerpoint/2010/main" val="7124164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číslo snímku 5">
            <a:extLst>
              <a:ext uri="{FF2B5EF4-FFF2-40B4-BE49-F238E27FC236}">
                <a16:creationId xmlns:a16="http://schemas.microsoft.com/office/drawing/2014/main" id="{3EC4EF92-5F92-4624-A957-920FC7D64D9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BC25B0-BD36-4175-9042-8772304FD8B8}" type="slidenum">
              <a:rPr lang="cs-CZ" altLang="cs-CZ" sz="1400"/>
              <a:pPr>
                <a:spcBef>
                  <a:spcPct val="0"/>
                </a:spcBef>
                <a:buFontTx/>
                <a:buNone/>
              </a:pPr>
              <a:t>30</a:t>
            </a:fld>
            <a:endParaRPr lang="cs-CZ" altLang="cs-CZ" sz="1400"/>
          </a:p>
        </p:txBody>
      </p:sp>
      <p:sp>
        <p:nvSpPr>
          <p:cNvPr id="70659" name="Rectangle 2">
            <a:extLst>
              <a:ext uri="{FF2B5EF4-FFF2-40B4-BE49-F238E27FC236}">
                <a16:creationId xmlns:a16="http://schemas.microsoft.com/office/drawing/2014/main" id="{7167EB5A-99A4-494D-BCDC-E712520CBAFC}"/>
              </a:ext>
            </a:extLst>
          </p:cNvPr>
          <p:cNvSpPr>
            <a:spLocks noGrp="1" noChangeArrowheads="1"/>
          </p:cNvSpPr>
          <p:nvPr>
            <p:ph type="title"/>
          </p:nvPr>
        </p:nvSpPr>
        <p:spPr>
          <a:xfrm>
            <a:off x="1847850" y="304800"/>
            <a:ext cx="8134350" cy="914400"/>
          </a:xfrm>
        </p:spPr>
        <p:txBody>
          <a:bodyPr/>
          <a:lstStyle/>
          <a:p>
            <a:pPr algn="l" eaLnBrk="1" hangingPunct="1"/>
            <a:r>
              <a:rPr lang="en-GB" altLang="cs-CZ" sz="3600" b="1" dirty="0"/>
              <a:t>What is the Purpose of this Course?</a:t>
            </a:r>
          </a:p>
        </p:txBody>
      </p:sp>
      <p:sp>
        <p:nvSpPr>
          <p:cNvPr id="70660" name="Rectangle 3">
            <a:extLst>
              <a:ext uri="{FF2B5EF4-FFF2-40B4-BE49-F238E27FC236}">
                <a16:creationId xmlns:a16="http://schemas.microsoft.com/office/drawing/2014/main" id="{F030191C-4E93-48EF-8FDF-3B6EB169F2DD}"/>
              </a:ext>
            </a:extLst>
          </p:cNvPr>
          <p:cNvSpPr>
            <a:spLocks noGrp="1" noChangeArrowheads="1"/>
          </p:cNvSpPr>
          <p:nvPr>
            <p:ph type="body" idx="1"/>
          </p:nvPr>
        </p:nvSpPr>
        <p:spPr>
          <a:xfrm>
            <a:off x="935665" y="2037206"/>
            <a:ext cx="9792586" cy="3960812"/>
          </a:xfrm>
          <a:solidFill>
            <a:schemeClr val="bg1">
              <a:alpha val="30196"/>
            </a:schemeClr>
          </a:solidFill>
          <a:ln w="38100" cmpd="dbl">
            <a:solidFill>
              <a:schemeClr val="bg1"/>
            </a:solidFill>
            <a:miter lim="800000"/>
            <a:headEnd/>
            <a:tailEnd/>
          </a:ln>
        </p:spPr>
        <p:txBody>
          <a:bodyPr/>
          <a:lstStyle/>
          <a:p>
            <a:pPr eaLnBrk="1" hangingPunct="1">
              <a:buFont typeface="Wingdings" panose="05000000000000000000" pitchFamily="2" charset="2"/>
              <a:buChar char="Ø"/>
            </a:pPr>
            <a:r>
              <a:rPr lang="en-US" altLang="cs-CZ" dirty="0"/>
              <a:t>Create awareness that medical devices should be used effectively and safely (reduce patient, occupational and others’ risk to a minimum)</a:t>
            </a:r>
          </a:p>
          <a:p>
            <a:pPr eaLnBrk="1" hangingPunct="1">
              <a:buFont typeface="Wingdings" panose="05000000000000000000" pitchFamily="2" charset="2"/>
              <a:buChar char="Ø"/>
            </a:pPr>
            <a:r>
              <a:rPr lang="en-US" altLang="cs-CZ" dirty="0"/>
              <a:t>Use medical devices in a professional and scientific manner</a:t>
            </a:r>
          </a:p>
          <a:p>
            <a:pPr eaLnBrk="1" hangingPunct="1">
              <a:buFont typeface="Wingdings" panose="05000000000000000000" pitchFamily="2" charset="2"/>
              <a:buChar char="Ø"/>
            </a:pPr>
            <a:r>
              <a:rPr lang="en-US" altLang="cs-CZ" dirty="0"/>
              <a:t>Appreciate uses of medical devices in the clinical areas and in research</a:t>
            </a:r>
          </a:p>
          <a:p>
            <a:pPr eaLnBrk="1" hangingPunct="1">
              <a:buFont typeface="Wingdings" panose="05000000000000000000" pitchFamily="2" charset="2"/>
              <a:buChar char="Ø"/>
            </a:pPr>
            <a:r>
              <a:rPr lang="en-US" altLang="cs-CZ" dirty="0"/>
              <a:t>Have an idea of the devices used in other professions</a:t>
            </a:r>
          </a:p>
        </p:txBody>
      </p:sp>
    </p:spTree>
    <p:extLst>
      <p:ext uri="{BB962C8B-B14F-4D97-AF65-F5344CB8AC3E}">
        <p14:creationId xmlns:p14="http://schemas.microsoft.com/office/powerpoint/2010/main" val="3523710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číslo snímku 5">
            <a:extLst>
              <a:ext uri="{FF2B5EF4-FFF2-40B4-BE49-F238E27FC236}">
                <a16:creationId xmlns:a16="http://schemas.microsoft.com/office/drawing/2014/main" id="{023A604B-5ED8-401C-BA0A-5557625056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C2C8252-3A8F-4E92-92FA-8787CB8F5D01}" type="slidenum">
              <a:rPr lang="cs-CZ" altLang="cs-CZ" sz="1400"/>
              <a:pPr>
                <a:spcBef>
                  <a:spcPct val="0"/>
                </a:spcBef>
                <a:buFontTx/>
                <a:buNone/>
              </a:pPr>
              <a:t>31</a:t>
            </a:fld>
            <a:endParaRPr lang="cs-CZ" altLang="cs-CZ" sz="1400"/>
          </a:p>
        </p:txBody>
      </p:sp>
      <p:sp>
        <p:nvSpPr>
          <p:cNvPr id="72707" name="Rectangle 2">
            <a:extLst>
              <a:ext uri="{FF2B5EF4-FFF2-40B4-BE49-F238E27FC236}">
                <a16:creationId xmlns:a16="http://schemas.microsoft.com/office/drawing/2014/main" id="{1572EAC7-86BE-4377-8CD2-66AD1CBE1227}"/>
              </a:ext>
            </a:extLst>
          </p:cNvPr>
          <p:cNvSpPr>
            <a:spLocks noGrp="1" noChangeArrowheads="1"/>
          </p:cNvSpPr>
          <p:nvPr>
            <p:ph type="title"/>
          </p:nvPr>
        </p:nvSpPr>
        <p:spPr>
          <a:xfrm>
            <a:off x="712381" y="304800"/>
            <a:ext cx="10185991" cy="1036638"/>
          </a:xfrm>
        </p:spPr>
        <p:txBody>
          <a:bodyPr/>
          <a:lstStyle/>
          <a:p>
            <a:pPr algn="l" eaLnBrk="1" hangingPunct="1"/>
            <a:r>
              <a:rPr lang="en-GB" altLang="cs-CZ" sz="3600" b="1" dirty="0"/>
              <a:t>Some Competences for Users of Medical Devices</a:t>
            </a:r>
            <a:br>
              <a:rPr lang="cs-CZ" altLang="cs-CZ" sz="3600" b="1" dirty="0"/>
            </a:br>
            <a:br>
              <a:rPr lang="cs-CZ" altLang="cs-CZ" sz="3200" b="1" dirty="0"/>
            </a:br>
            <a:r>
              <a:rPr lang="en-GB" altLang="cs-CZ" sz="2400" dirty="0"/>
              <a:t>What is expected the doctor does with or knows about the device</a:t>
            </a:r>
            <a:r>
              <a:rPr lang="cs-CZ" altLang="cs-CZ" sz="2400" dirty="0"/>
              <a:t>?</a:t>
            </a:r>
            <a:endParaRPr lang="en-GB" altLang="cs-CZ" sz="2400" dirty="0"/>
          </a:p>
        </p:txBody>
      </p:sp>
      <p:sp>
        <p:nvSpPr>
          <p:cNvPr id="72708" name="Rectangle 3">
            <a:extLst>
              <a:ext uri="{FF2B5EF4-FFF2-40B4-BE49-F238E27FC236}">
                <a16:creationId xmlns:a16="http://schemas.microsoft.com/office/drawing/2014/main" id="{B8A28F2B-5C0A-47FB-B317-09193D67EBD3}"/>
              </a:ext>
            </a:extLst>
          </p:cNvPr>
          <p:cNvSpPr>
            <a:spLocks noGrp="1" noChangeArrowheads="1"/>
          </p:cNvSpPr>
          <p:nvPr>
            <p:ph type="body" idx="1"/>
          </p:nvPr>
        </p:nvSpPr>
        <p:spPr>
          <a:xfrm>
            <a:off x="797441" y="2326131"/>
            <a:ext cx="10462437" cy="4032250"/>
          </a:xfrm>
          <a:solidFill>
            <a:schemeClr val="bg1">
              <a:alpha val="30196"/>
            </a:schemeClr>
          </a:solidFill>
          <a:ln w="38100" cmpd="dbl">
            <a:solidFill>
              <a:schemeClr val="bg1"/>
            </a:solidFill>
            <a:miter lim="800000"/>
            <a:headEnd/>
            <a:tailEnd/>
          </a:ln>
        </p:spPr>
        <p:txBody>
          <a:bodyPr/>
          <a:lstStyle/>
          <a:p>
            <a:pPr eaLnBrk="1" hangingPunct="1">
              <a:lnSpc>
                <a:spcPct val="80000"/>
              </a:lnSpc>
              <a:buFont typeface="Wingdings" panose="05000000000000000000" pitchFamily="2" charset="2"/>
              <a:buChar char="Ø"/>
            </a:pPr>
            <a:r>
              <a:rPr lang="en-US" altLang="cs-CZ" dirty="0"/>
              <a:t>State the specific diagnostic, therapeutic </a:t>
            </a:r>
            <a:r>
              <a:rPr lang="en-US" altLang="cs-CZ" dirty="0" err="1"/>
              <a:t>etc</a:t>
            </a:r>
            <a:r>
              <a:rPr lang="en-US" altLang="cs-CZ" dirty="0"/>
              <a:t> outcomes expected when using the device</a:t>
            </a:r>
          </a:p>
          <a:p>
            <a:pPr eaLnBrk="1" hangingPunct="1">
              <a:lnSpc>
                <a:spcPct val="80000"/>
              </a:lnSpc>
              <a:buFont typeface="Wingdings" panose="05000000000000000000" pitchFamily="2" charset="2"/>
              <a:buChar char="Ø"/>
            </a:pPr>
            <a:r>
              <a:rPr lang="en-US" altLang="cs-CZ" dirty="0"/>
              <a:t>Explain the physics principles underpinning the functioning of the device and the device use protocols </a:t>
            </a:r>
          </a:p>
          <a:p>
            <a:pPr eaLnBrk="1" hangingPunct="1">
              <a:lnSpc>
                <a:spcPct val="80000"/>
              </a:lnSpc>
              <a:buFont typeface="Wingdings" panose="05000000000000000000" pitchFamily="2" charset="2"/>
              <a:buChar char="Ø"/>
            </a:pPr>
            <a:r>
              <a:rPr lang="en-US" altLang="cs-CZ" dirty="0"/>
              <a:t>Describe the structure of commercially available devices including user option settings and controls</a:t>
            </a:r>
          </a:p>
          <a:p>
            <a:pPr eaLnBrk="1" hangingPunct="1">
              <a:lnSpc>
                <a:spcPct val="80000"/>
              </a:lnSpc>
              <a:buFont typeface="Wingdings" panose="05000000000000000000" pitchFamily="2" charset="2"/>
              <a:buChar char="Ø"/>
            </a:pPr>
            <a:r>
              <a:rPr lang="en-US" altLang="cs-CZ" dirty="0"/>
              <a:t>Identify possible health hazards (e.g. mechanical, electrical, radiation </a:t>
            </a:r>
            <a:r>
              <a:rPr lang="en-US" altLang="cs-CZ" dirty="0" err="1"/>
              <a:t>etc</a:t>
            </a:r>
            <a:r>
              <a:rPr lang="en-US" altLang="cs-CZ" dirty="0"/>
              <a:t>) to patient, self and colleagues</a:t>
            </a:r>
          </a:p>
          <a:p>
            <a:pPr eaLnBrk="1" hangingPunct="1">
              <a:lnSpc>
                <a:spcPct val="80000"/>
              </a:lnSpc>
              <a:buFont typeface="Wingdings" panose="05000000000000000000" pitchFamily="2" charset="2"/>
              <a:buChar char="Ø"/>
            </a:pPr>
            <a:r>
              <a:rPr lang="en-US" altLang="cs-CZ" dirty="0"/>
              <a:t>Describe measurable objective device performance indicators which are directly related to device effectiveness or safety</a:t>
            </a:r>
          </a:p>
        </p:txBody>
      </p:sp>
    </p:spTree>
    <p:extLst>
      <p:ext uri="{BB962C8B-B14F-4D97-AF65-F5344CB8AC3E}">
        <p14:creationId xmlns:p14="http://schemas.microsoft.com/office/powerpoint/2010/main" val="2472571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číslo snímku 5">
            <a:extLst>
              <a:ext uri="{FF2B5EF4-FFF2-40B4-BE49-F238E27FC236}">
                <a16:creationId xmlns:a16="http://schemas.microsoft.com/office/drawing/2014/main" id="{13633CFF-0BDF-4721-9B95-A7E5656247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F9CA02-F3C3-42AB-ADA8-2DBCF37F88E7}" type="slidenum">
              <a:rPr lang="cs-CZ" altLang="cs-CZ" sz="1400"/>
              <a:pPr>
                <a:spcBef>
                  <a:spcPct val="0"/>
                </a:spcBef>
                <a:buFontTx/>
                <a:buNone/>
              </a:pPr>
              <a:t>32</a:t>
            </a:fld>
            <a:endParaRPr lang="cs-CZ" altLang="cs-CZ" sz="1400"/>
          </a:p>
        </p:txBody>
      </p:sp>
      <p:sp>
        <p:nvSpPr>
          <p:cNvPr id="74755" name="Rectangle 1026">
            <a:extLst>
              <a:ext uri="{FF2B5EF4-FFF2-40B4-BE49-F238E27FC236}">
                <a16:creationId xmlns:a16="http://schemas.microsoft.com/office/drawing/2014/main" id="{43EB267B-1A17-4B1D-AFA8-6D76440D6F09}"/>
              </a:ext>
            </a:extLst>
          </p:cNvPr>
          <p:cNvSpPr>
            <a:spLocks noGrp="1" noChangeArrowheads="1"/>
          </p:cNvSpPr>
          <p:nvPr>
            <p:ph type="title"/>
          </p:nvPr>
        </p:nvSpPr>
        <p:spPr>
          <a:xfrm>
            <a:off x="2209800" y="304800"/>
            <a:ext cx="7772400" cy="914400"/>
          </a:xfrm>
        </p:spPr>
        <p:txBody>
          <a:bodyPr/>
          <a:lstStyle/>
          <a:p>
            <a:pPr algn="l" eaLnBrk="1" hangingPunct="1"/>
            <a:r>
              <a:rPr lang="en-GB" altLang="cs-CZ" sz="3600" b="1" dirty="0" err="1"/>
              <a:t>Cont</a:t>
            </a:r>
            <a:r>
              <a:rPr lang="en-GB" altLang="cs-CZ" sz="3600" b="1" dirty="0"/>
              <a:t> ...</a:t>
            </a:r>
          </a:p>
        </p:txBody>
      </p:sp>
      <p:sp>
        <p:nvSpPr>
          <p:cNvPr id="74756" name="Rectangle 1027">
            <a:extLst>
              <a:ext uri="{FF2B5EF4-FFF2-40B4-BE49-F238E27FC236}">
                <a16:creationId xmlns:a16="http://schemas.microsoft.com/office/drawing/2014/main" id="{4794208B-E6C2-42F1-9E7E-9A1FC8C6D14C}"/>
              </a:ext>
            </a:extLst>
          </p:cNvPr>
          <p:cNvSpPr>
            <a:spLocks noGrp="1" noChangeArrowheads="1"/>
          </p:cNvSpPr>
          <p:nvPr>
            <p:ph type="body" idx="1"/>
          </p:nvPr>
        </p:nvSpPr>
        <p:spPr>
          <a:xfrm>
            <a:off x="404037" y="1002600"/>
            <a:ext cx="11153554" cy="5184775"/>
          </a:xfrm>
          <a:solidFill>
            <a:schemeClr val="bg1">
              <a:alpha val="30196"/>
            </a:schemeClr>
          </a:solidFill>
          <a:ln w="38100" cmpd="dbl">
            <a:solidFill>
              <a:schemeClr val="bg1"/>
            </a:solidFill>
            <a:miter lim="800000"/>
            <a:headEnd/>
            <a:tailEnd/>
          </a:ln>
        </p:spPr>
        <p:txBody>
          <a:bodyPr/>
          <a:lstStyle/>
          <a:p>
            <a:pPr eaLnBrk="1" hangingPunct="1">
              <a:lnSpc>
                <a:spcPct val="80000"/>
              </a:lnSpc>
              <a:buFont typeface="Wingdings" panose="05000000000000000000" pitchFamily="2" charset="2"/>
              <a:buChar char="Ø"/>
            </a:pPr>
            <a:r>
              <a:rPr lang="en-US" altLang="cs-CZ" dirty="0"/>
              <a:t>Demonstrates</a:t>
            </a:r>
            <a:r>
              <a:rPr lang="en-GB" altLang="cs-CZ" dirty="0"/>
              <a:t> a level of capability in the use of the device that ensures the required level of effectiveness whilst minimising risk to patient, self and others</a:t>
            </a:r>
          </a:p>
          <a:p>
            <a:pPr eaLnBrk="1" hangingPunct="1">
              <a:lnSpc>
                <a:spcPct val="80000"/>
              </a:lnSpc>
              <a:buFont typeface="Wingdings" panose="05000000000000000000" pitchFamily="2" charset="2"/>
              <a:buChar char="Ø"/>
            </a:pPr>
            <a:r>
              <a:rPr lang="en-US" altLang="cs-CZ" dirty="0"/>
              <a:t>Explains limitations of the device and contraindications for use</a:t>
            </a:r>
          </a:p>
          <a:p>
            <a:pPr eaLnBrk="1" hangingPunct="1">
              <a:lnSpc>
                <a:spcPct val="80000"/>
              </a:lnSpc>
              <a:buFont typeface="Wingdings" panose="05000000000000000000" pitchFamily="2" charset="2"/>
              <a:buChar char="Ø"/>
            </a:pPr>
            <a:r>
              <a:rPr lang="en-US" altLang="cs-CZ" dirty="0"/>
              <a:t>Describes the impact on effectiveness and risk arising from device malfunction or inappropriate user protocol </a:t>
            </a:r>
          </a:p>
          <a:p>
            <a:pPr eaLnBrk="1" hangingPunct="1">
              <a:lnSpc>
                <a:spcPct val="80000"/>
              </a:lnSpc>
              <a:buFont typeface="Wingdings" panose="05000000000000000000" pitchFamily="2" charset="2"/>
              <a:buChar char="Ø"/>
            </a:pPr>
            <a:r>
              <a:rPr lang="en-US" altLang="cs-CZ" dirty="0"/>
              <a:t>Demonstrates timely device malfunction recognition and local procedures for reporting such faults</a:t>
            </a:r>
          </a:p>
          <a:p>
            <a:pPr eaLnBrk="1" hangingPunct="1">
              <a:lnSpc>
                <a:spcPct val="80000"/>
              </a:lnSpc>
              <a:buFont typeface="Wingdings" panose="05000000000000000000" pitchFamily="2" charset="2"/>
              <a:buChar char="Ø"/>
            </a:pPr>
            <a:r>
              <a:rPr lang="en-US" altLang="cs-CZ" dirty="0"/>
              <a:t>Demonstrates skill in preventive maintenance and quality control including calibration of the device appropriate for users </a:t>
            </a:r>
            <a:endParaRPr lang="cs-CZ" altLang="cs-CZ" dirty="0"/>
          </a:p>
          <a:p>
            <a:pPr eaLnBrk="1" hangingPunct="1">
              <a:lnSpc>
                <a:spcPct val="80000"/>
              </a:lnSpc>
              <a:buFont typeface="Wingdings" panose="05000000000000000000" pitchFamily="2" charset="2"/>
              <a:buChar char="Ø"/>
            </a:pPr>
            <a:r>
              <a:rPr lang="en-US" altLang="cs-CZ" dirty="0"/>
              <a:t>Demonstrates an awareness that a device should be checked before use and in the case of re-usable devices left in a condition for subsequent use</a:t>
            </a:r>
          </a:p>
          <a:p>
            <a:pPr eaLnBrk="1" hangingPunct="1">
              <a:lnSpc>
                <a:spcPct val="80000"/>
              </a:lnSpc>
              <a:buFont typeface="Wingdings" panose="05000000000000000000" pitchFamily="2" charset="2"/>
              <a:buChar char="Ø"/>
            </a:pPr>
            <a:r>
              <a:rPr lang="en-US" altLang="cs-CZ" dirty="0"/>
              <a:t>Demonstrates adherence to International, European, National and local legislation and/or regulations regarding the use of the device</a:t>
            </a:r>
            <a:endParaRPr lang="en-GB" altLang="cs-CZ" dirty="0"/>
          </a:p>
        </p:txBody>
      </p:sp>
    </p:spTree>
    <p:extLst>
      <p:ext uri="{BB962C8B-B14F-4D97-AF65-F5344CB8AC3E}">
        <p14:creationId xmlns:p14="http://schemas.microsoft.com/office/powerpoint/2010/main" val="2968464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1" name="Picture 3" descr="sisyf_anim">
            <a:extLst>
              <a:ext uri="{FF2B5EF4-FFF2-40B4-BE49-F238E27FC236}">
                <a16:creationId xmlns:a16="http://schemas.microsoft.com/office/drawing/2014/main" id="{EA8C5A8A-00A1-4804-8455-B9703D3F45E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88958" y="4722148"/>
            <a:ext cx="1765817" cy="15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2" name="Rectangle 4">
            <a:extLst>
              <a:ext uri="{FF2B5EF4-FFF2-40B4-BE49-F238E27FC236}">
                <a16:creationId xmlns:a16="http://schemas.microsoft.com/office/drawing/2014/main" id="{16CC34C6-D49F-4939-BD48-5AE7A06618CB}"/>
              </a:ext>
            </a:extLst>
          </p:cNvPr>
          <p:cNvSpPr>
            <a:spLocks noChangeArrowheads="1"/>
          </p:cNvSpPr>
          <p:nvPr/>
        </p:nvSpPr>
        <p:spPr bwMode="auto">
          <a:xfrm>
            <a:off x="2838261" y="3922864"/>
            <a:ext cx="7730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GB" altLang="cs-CZ" sz="2400" dirty="0"/>
              <a:t>Last revision</a:t>
            </a:r>
            <a:r>
              <a:rPr lang="cs-CZ" altLang="cs-CZ" sz="2400" dirty="0"/>
              <a:t> </a:t>
            </a:r>
            <a:r>
              <a:rPr lang="cs-CZ" altLang="cs-CZ" dirty="0" err="1"/>
              <a:t>September</a:t>
            </a:r>
            <a:r>
              <a:rPr lang="en-GB" altLang="cs-CZ" dirty="0"/>
              <a:t> 20</a:t>
            </a:r>
            <a:r>
              <a:rPr lang="cs-CZ" altLang="cs-CZ" dirty="0"/>
              <a:t>21, </a:t>
            </a:r>
            <a:r>
              <a:rPr lang="cs-CZ" altLang="cs-CZ" sz="2400" dirty="0"/>
              <a:t>soundtrack </a:t>
            </a:r>
            <a:r>
              <a:rPr lang="cs-CZ" altLang="cs-CZ" sz="2400" dirty="0" err="1"/>
              <a:t>added</a:t>
            </a:r>
            <a:r>
              <a:rPr lang="cs-CZ" altLang="cs-CZ" sz="2400" dirty="0"/>
              <a:t> 2020</a:t>
            </a:r>
            <a:r>
              <a:rPr lang="en-GB" altLang="cs-CZ" sz="2400" dirty="0"/>
              <a:t>:</a:t>
            </a:r>
            <a:endParaRPr lang="cs-CZ" altLang="cs-CZ" sz="2400" dirty="0"/>
          </a:p>
        </p:txBody>
      </p:sp>
      <p:sp>
        <p:nvSpPr>
          <p:cNvPr id="130053" name="Rectangle 5">
            <a:extLst>
              <a:ext uri="{FF2B5EF4-FFF2-40B4-BE49-F238E27FC236}">
                <a16:creationId xmlns:a16="http://schemas.microsoft.com/office/drawing/2014/main" id="{8E538CD5-F1C1-4E63-882E-B12561814E0D}"/>
              </a:ext>
            </a:extLst>
          </p:cNvPr>
          <p:cNvSpPr>
            <a:spLocks noChangeArrowheads="1"/>
          </p:cNvSpPr>
          <p:nvPr/>
        </p:nvSpPr>
        <p:spPr bwMode="auto">
          <a:xfrm>
            <a:off x="3390974" y="434496"/>
            <a:ext cx="75072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GB" altLang="cs-CZ" sz="2800" dirty="0">
                <a:solidFill>
                  <a:schemeClr val="tx2"/>
                </a:solidFill>
              </a:rPr>
              <a:t>Authors</a:t>
            </a:r>
            <a:r>
              <a:rPr lang="en-GB" altLang="cs-CZ" sz="2800" dirty="0"/>
              <a:t>: </a:t>
            </a:r>
            <a:br>
              <a:rPr lang="en-GB" altLang="cs-CZ" sz="2800" dirty="0"/>
            </a:br>
            <a:r>
              <a:rPr lang="cs-CZ" altLang="cs-CZ" sz="2800" dirty="0"/>
              <a:t>	</a:t>
            </a:r>
            <a:r>
              <a:rPr lang="en-GB" altLang="cs-CZ" sz="2800" b="1" dirty="0"/>
              <a:t>Carmel J. Caruana, Vojtěch Mornstein</a:t>
            </a:r>
            <a:br>
              <a:rPr lang="en-GB" altLang="cs-CZ" sz="2400" b="1" dirty="0"/>
            </a:br>
            <a:endParaRPr lang="cs-CZ" altLang="cs-CZ" sz="2400" b="1" dirty="0"/>
          </a:p>
        </p:txBody>
      </p:sp>
      <p:sp>
        <p:nvSpPr>
          <p:cNvPr id="130054" name="Rectangle 6">
            <a:extLst>
              <a:ext uri="{FF2B5EF4-FFF2-40B4-BE49-F238E27FC236}">
                <a16:creationId xmlns:a16="http://schemas.microsoft.com/office/drawing/2014/main" id="{91511ABA-DC5B-4829-A940-F6AE8E94E168}"/>
              </a:ext>
            </a:extLst>
          </p:cNvPr>
          <p:cNvSpPr>
            <a:spLocks noChangeArrowheads="1"/>
          </p:cNvSpPr>
          <p:nvPr/>
        </p:nvSpPr>
        <p:spPr bwMode="auto">
          <a:xfrm>
            <a:off x="1136134" y="2352048"/>
            <a:ext cx="48974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GB" altLang="cs-CZ" sz="2800" dirty="0">
                <a:solidFill>
                  <a:schemeClr val="tx2"/>
                </a:solidFill>
              </a:rPr>
              <a:t>Language revision</a:t>
            </a:r>
            <a:r>
              <a:rPr lang="en-GB" altLang="cs-CZ" sz="2800" dirty="0"/>
              <a:t>: </a:t>
            </a:r>
            <a:br>
              <a:rPr lang="en-GB" altLang="cs-CZ" sz="2800" dirty="0"/>
            </a:br>
            <a:r>
              <a:rPr lang="cs-CZ" altLang="cs-CZ" sz="2800" dirty="0"/>
              <a:t>	</a:t>
            </a:r>
            <a:r>
              <a:rPr lang="en-GB" altLang="cs-CZ" sz="2800" b="1" dirty="0"/>
              <a:t>Carmel J. Caruana</a:t>
            </a:r>
            <a:endParaRPr lang="cs-CZ" altLang="cs-CZ" sz="2800" dirty="0"/>
          </a:p>
        </p:txBody>
      </p:sp>
    </p:spTree>
    <p:extLst>
      <p:ext uri="{BB962C8B-B14F-4D97-AF65-F5344CB8AC3E}">
        <p14:creationId xmlns:p14="http://schemas.microsoft.com/office/powerpoint/2010/main" val="2608764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0053"/>
                                        </p:tgtEl>
                                        <p:attrNameLst>
                                          <p:attrName>style.visibility</p:attrName>
                                        </p:attrNameLst>
                                      </p:cBhvr>
                                      <p:to>
                                        <p:strVal val="visible"/>
                                      </p:to>
                                    </p:set>
                                    <p:anim calcmode="lin" valueType="num">
                                      <p:cBhvr>
                                        <p:cTn id="7" dur="500" decel="50000" fill="hold">
                                          <p:stCondLst>
                                            <p:cond delay="0"/>
                                          </p:stCondLst>
                                        </p:cTn>
                                        <p:tgtEl>
                                          <p:spTgt spid="13005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005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0053"/>
                                        </p:tgtEl>
                                        <p:attrNameLst>
                                          <p:attrName>ppt_w</p:attrName>
                                        </p:attrNameLst>
                                      </p:cBhvr>
                                      <p:tavLst>
                                        <p:tav tm="0">
                                          <p:val>
                                            <p:strVal val="#ppt_w*.05"/>
                                          </p:val>
                                        </p:tav>
                                        <p:tav tm="100000">
                                          <p:val>
                                            <p:strVal val="#ppt_w"/>
                                          </p:val>
                                        </p:tav>
                                      </p:tavLst>
                                    </p:anim>
                                    <p:anim calcmode="lin" valueType="num">
                                      <p:cBhvr>
                                        <p:cTn id="10" dur="1000" fill="hold"/>
                                        <p:tgtEl>
                                          <p:spTgt spid="13005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005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005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005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0053"/>
                                        </p:tgtEl>
                                      </p:cBhvr>
                                    </p:animEffect>
                                  </p:childTnLst>
                                </p:cTn>
                              </p:par>
                              <p:par>
                                <p:cTn id="15" presetID="25" presetClass="entr" presetSubtype="0" fill="hold" grpId="0" nodeType="withEffect">
                                  <p:stCondLst>
                                    <p:cond delay="500"/>
                                  </p:stCondLst>
                                  <p:childTnLst>
                                    <p:set>
                                      <p:cBhvr>
                                        <p:cTn id="16" dur="1" fill="hold">
                                          <p:stCondLst>
                                            <p:cond delay="0"/>
                                          </p:stCondLst>
                                        </p:cTn>
                                        <p:tgtEl>
                                          <p:spTgt spid="130054"/>
                                        </p:tgtEl>
                                        <p:attrNameLst>
                                          <p:attrName>style.visibility</p:attrName>
                                        </p:attrNameLst>
                                      </p:cBhvr>
                                      <p:to>
                                        <p:strVal val="visible"/>
                                      </p:to>
                                    </p:set>
                                    <p:anim calcmode="lin" valueType="num">
                                      <p:cBhvr>
                                        <p:cTn id="17" dur="500" decel="50000" fill="hold">
                                          <p:stCondLst>
                                            <p:cond delay="0"/>
                                          </p:stCondLst>
                                        </p:cTn>
                                        <p:tgtEl>
                                          <p:spTgt spid="13005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005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0054"/>
                                        </p:tgtEl>
                                        <p:attrNameLst>
                                          <p:attrName>ppt_w</p:attrName>
                                        </p:attrNameLst>
                                      </p:cBhvr>
                                      <p:tavLst>
                                        <p:tav tm="0">
                                          <p:val>
                                            <p:strVal val="#ppt_w*.05"/>
                                          </p:val>
                                        </p:tav>
                                        <p:tav tm="100000">
                                          <p:val>
                                            <p:strVal val="#ppt_w"/>
                                          </p:val>
                                        </p:tav>
                                      </p:tavLst>
                                    </p:anim>
                                    <p:anim calcmode="lin" valueType="num">
                                      <p:cBhvr>
                                        <p:cTn id="20" dur="1000" fill="hold"/>
                                        <p:tgtEl>
                                          <p:spTgt spid="13005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005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005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005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0054"/>
                                        </p:tgtEl>
                                      </p:cBhvr>
                                    </p:animEffect>
                                  </p:childTnLst>
                                </p:cTn>
                              </p:par>
                            </p:childTnLst>
                          </p:cTn>
                        </p:par>
                        <p:par>
                          <p:cTn id="25" fill="hold" nodeType="afterGroup">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130052"/>
                                        </p:tgtEl>
                                        <p:attrNameLst>
                                          <p:attrName>style.visibility</p:attrName>
                                        </p:attrNameLst>
                                      </p:cBhvr>
                                      <p:to>
                                        <p:strVal val="visible"/>
                                      </p:to>
                                    </p:set>
                                    <p:animEffect transition="in" filter="dissolve">
                                      <p:cBhvr>
                                        <p:cTn id="28" dur="500"/>
                                        <p:tgtEl>
                                          <p:spTgt spid="130052"/>
                                        </p:tgtEl>
                                      </p:cBhvr>
                                    </p:animEffect>
                                  </p:childTnLst>
                                </p:cTn>
                              </p:par>
                            </p:childTnLst>
                          </p:cTn>
                        </p:par>
                        <p:par>
                          <p:cTn id="29" fill="hold" nodeType="afterGroup">
                            <p:stCondLst>
                              <p:cond delay="2000"/>
                            </p:stCondLst>
                            <p:childTnLst>
                              <p:par>
                                <p:cTn id="30" presetID="54" presetClass="entr" presetSubtype="0" accel="100000" fill="hold" nodeType="afterEffect">
                                  <p:stCondLst>
                                    <p:cond delay="0"/>
                                  </p:stCondLst>
                                  <p:childTnLst>
                                    <p:set>
                                      <p:cBhvr>
                                        <p:cTn id="31" dur="1" fill="hold">
                                          <p:stCondLst>
                                            <p:cond delay="0"/>
                                          </p:stCondLst>
                                        </p:cTn>
                                        <p:tgtEl>
                                          <p:spTgt spid="130051"/>
                                        </p:tgtEl>
                                        <p:attrNameLst>
                                          <p:attrName>style.visibility</p:attrName>
                                        </p:attrNameLst>
                                      </p:cBhvr>
                                      <p:to>
                                        <p:strVal val="visible"/>
                                      </p:to>
                                    </p:set>
                                    <p:anim calcmode="lin" valueType="num">
                                      <p:cBhvr>
                                        <p:cTn id="32" dur="500" fill="hold"/>
                                        <p:tgtEl>
                                          <p:spTgt spid="130051"/>
                                        </p:tgtEl>
                                        <p:attrNameLst>
                                          <p:attrName>ppt_w</p:attrName>
                                        </p:attrNameLst>
                                      </p:cBhvr>
                                      <p:tavLst>
                                        <p:tav tm="0">
                                          <p:val>
                                            <p:strVal val="#ppt_w*0.05"/>
                                          </p:val>
                                        </p:tav>
                                        <p:tav tm="100000">
                                          <p:val>
                                            <p:strVal val="#ppt_w"/>
                                          </p:val>
                                        </p:tav>
                                      </p:tavLst>
                                    </p:anim>
                                    <p:anim calcmode="lin" valueType="num">
                                      <p:cBhvr>
                                        <p:cTn id="33" dur="500" fill="hold"/>
                                        <p:tgtEl>
                                          <p:spTgt spid="130051"/>
                                        </p:tgtEl>
                                        <p:attrNameLst>
                                          <p:attrName>ppt_h</p:attrName>
                                        </p:attrNameLst>
                                      </p:cBhvr>
                                      <p:tavLst>
                                        <p:tav tm="0">
                                          <p:val>
                                            <p:strVal val="#ppt_h"/>
                                          </p:val>
                                        </p:tav>
                                        <p:tav tm="100000">
                                          <p:val>
                                            <p:strVal val="#ppt_h"/>
                                          </p:val>
                                        </p:tav>
                                      </p:tavLst>
                                    </p:anim>
                                    <p:anim calcmode="lin" valueType="num">
                                      <p:cBhvr>
                                        <p:cTn id="34" dur="500" fill="hold"/>
                                        <p:tgtEl>
                                          <p:spTgt spid="130051"/>
                                        </p:tgtEl>
                                        <p:attrNameLst>
                                          <p:attrName>ppt_x</p:attrName>
                                        </p:attrNameLst>
                                      </p:cBhvr>
                                      <p:tavLst>
                                        <p:tav tm="0">
                                          <p:val>
                                            <p:strVal val="#ppt_x-.2"/>
                                          </p:val>
                                        </p:tav>
                                        <p:tav tm="100000">
                                          <p:val>
                                            <p:strVal val="#ppt_x"/>
                                          </p:val>
                                        </p:tav>
                                      </p:tavLst>
                                    </p:anim>
                                    <p:anim calcmode="lin" valueType="num">
                                      <p:cBhvr>
                                        <p:cTn id="35" dur="500" fill="hold"/>
                                        <p:tgtEl>
                                          <p:spTgt spid="130051"/>
                                        </p:tgtEl>
                                        <p:attrNameLst>
                                          <p:attrName>ppt_y</p:attrName>
                                        </p:attrNameLst>
                                      </p:cBhvr>
                                      <p:tavLst>
                                        <p:tav tm="0">
                                          <p:val>
                                            <p:strVal val="#ppt_y"/>
                                          </p:val>
                                        </p:tav>
                                        <p:tav tm="100000">
                                          <p:val>
                                            <p:strVal val="#ppt_y"/>
                                          </p:val>
                                        </p:tav>
                                      </p:tavLst>
                                    </p:anim>
                                    <p:animEffect transition="in" filter="fade">
                                      <p:cBhvr>
                                        <p:cTn id="36" dur="500"/>
                                        <p:tgtEl>
                                          <p:spTgt spid="130051"/>
                                        </p:tgtEl>
                                      </p:cBhvr>
                                    </p:animEffect>
                                  </p:childTnLst>
                                </p:cTn>
                              </p:par>
                            </p:childTnLst>
                          </p:cTn>
                        </p:par>
                        <p:par>
                          <p:cTn id="37" fill="hold" nodeType="afterGroup">
                            <p:stCondLst>
                              <p:cond delay="2500"/>
                            </p:stCondLst>
                            <p:childTnLst>
                              <p:par>
                                <p:cTn id="38" presetID="19" presetClass="entr" presetSubtype="10" fill="hold" nodeType="afterEffect">
                                  <p:stCondLst>
                                    <p:cond delay="0"/>
                                  </p:stCondLst>
                                  <p:childTnLst>
                                    <p:set>
                                      <p:cBhvr>
                                        <p:cTn id="39" dur="1" fill="hold">
                                          <p:stCondLst>
                                            <p:cond delay="0"/>
                                          </p:stCondLst>
                                        </p:cTn>
                                        <p:tgtEl>
                                          <p:spTgt spid="130051"/>
                                        </p:tgtEl>
                                        <p:attrNameLst>
                                          <p:attrName>style.visibility</p:attrName>
                                        </p:attrNameLst>
                                      </p:cBhvr>
                                      <p:to>
                                        <p:strVal val="visible"/>
                                      </p:to>
                                    </p:set>
                                    <p:anim calcmode="lin" valueType="num">
                                      <p:cBhvr>
                                        <p:cTn id="40" dur="5000" fill="hold"/>
                                        <p:tgtEl>
                                          <p:spTgt spid="130051"/>
                                        </p:tgtEl>
                                        <p:attrNameLst>
                                          <p:attrName>ppt_w</p:attrName>
                                        </p:attrNameLst>
                                      </p:cBhvr>
                                      <p:tavLst>
                                        <p:tav tm="0" fmla="#ppt_w*sin(2.5*pi*$)">
                                          <p:val>
                                            <p:fltVal val="0"/>
                                          </p:val>
                                        </p:tav>
                                        <p:tav tm="100000">
                                          <p:val>
                                            <p:fltVal val="1"/>
                                          </p:val>
                                        </p:tav>
                                      </p:tavLst>
                                    </p:anim>
                                    <p:anim calcmode="lin" valueType="num">
                                      <p:cBhvr>
                                        <p:cTn id="41" dur="5000" fill="hold"/>
                                        <p:tgtEl>
                                          <p:spTgt spid="130051"/>
                                        </p:tgtEl>
                                        <p:attrNameLst>
                                          <p:attrName>ppt_h</p:attrName>
                                        </p:attrNameLst>
                                      </p:cBhvr>
                                      <p:tavLst>
                                        <p:tav tm="0">
                                          <p:val>
                                            <p:strVal val="#ppt_h"/>
                                          </p:val>
                                        </p:tav>
                                        <p:tav tm="100000">
                                          <p:val>
                                            <p:strVal val="#ppt_h"/>
                                          </p:val>
                                        </p:tav>
                                      </p:tavLst>
                                    </p:anim>
                                  </p:childTnLst>
                                </p:cTn>
                              </p:par>
                            </p:childTnLst>
                          </p:cTn>
                        </p:par>
                        <p:par>
                          <p:cTn id="42" fill="hold" nodeType="afterGroup">
                            <p:stCondLst>
                              <p:cond delay="7500"/>
                            </p:stCondLst>
                            <p:childTnLst>
                              <p:par>
                                <p:cTn id="43" presetID="17" presetClass="exit" presetSubtype="10" fill="hold" grpId="1" nodeType="afterEffect">
                                  <p:stCondLst>
                                    <p:cond delay="0"/>
                                  </p:stCondLst>
                                  <p:childTnLst>
                                    <p:anim calcmode="lin" valueType="num">
                                      <p:cBhvr>
                                        <p:cTn id="44" dur="1000"/>
                                        <p:tgtEl>
                                          <p:spTgt spid="130053"/>
                                        </p:tgtEl>
                                        <p:attrNameLst>
                                          <p:attrName>ppt_w</p:attrName>
                                        </p:attrNameLst>
                                      </p:cBhvr>
                                      <p:tavLst>
                                        <p:tav tm="0">
                                          <p:val>
                                            <p:strVal val="ppt_w"/>
                                          </p:val>
                                        </p:tav>
                                        <p:tav tm="100000">
                                          <p:val>
                                            <p:fltVal val="0"/>
                                          </p:val>
                                        </p:tav>
                                      </p:tavLst>
                                    </p:anim>
                                    <p:anim calcmode="lin" valueType="num">
                                      <p:cBhvr>
                                        <p:cTn id="45" dur="1000"/>
                                        <p:tgtEl>
                                          <p:spTgt spid="130053"/>
                                        </p:tgtEl>
                                        <p:attrNameLst>
                                          <p:attrName>ppt_h</p:attrName>
                                        </p:attrNameLst>
                                      </p:cBhvr>
                                      <p:tavLst>
                                        <p:tav tm="0">
                                          <p:val>
                                            <p:strVal val="ppt_h"/>
                                          </p:val>
                                        </p:tav>
                                        <p:tav tm="100000">
                                          <p:val>
                                            <p:strVal val="ppt_h"/>
                                          </p:val>
                                        </p:tav>
                                      </p:tavLst>
                                    </p:anim>
                                    <p:set>
                                      <p:cBhvr>
                                        <p:cTn id="46" dur="1" fill="hold">
                                          <p:stCondLst>
                                            <p:cond delay="999"/>
                                          </p:stCondLst>
                                        </p:cTn>
                                        <p:tgtEl>
                                          <p:spTgt spid="130053"/>
                                        </p:tgtEl>
                                        <p:attrNameLst>
                                          <p:attrName>style.visibility</p:attrName>
                                        </p:attrNameLst>
                                      </p:cBhvr>
                                      <p:to>
                                        <p:strVal val="hidden"/>
                                      </p:to>
                                    </p:set>
                                  </p:childTnLst>
                                </p:cTn>
                              </p:par>
                            </p:childTnLst>
                          </p:cTn>
                        </p:par>
                        <p:par>
                          <p:cTn id="47" fill="hold" nodeType="afterGroup">
                            <p:stCondLst>
                              <p:cond delay="8500"/>
                            </p:stCondLst>
                            <p:childTnLst>
                              <p:par>
                                <p:cTn id="48" presetID="17" presetClass="exit" presetSubtype="10" fill="hold" grpId="1" nodeType="afterEffect">
                                  <p:stCondLst>
                                    <p:cond delay="0"/>
                                  </p:stCondLst>
                                  <p:childTnLst>
                                    <p:anim calcmode="lin" valueType="num">
                                      <p:cBhvr>
                                        <p:cTn id="49" dur="1000"/>
                                        <p:tgtEl>
                                          <p:spTgt spid="130054"/>
                                        </p:tgtEl>
                                        <p:attrNameLst>
                                          <p:attrName>ppt_w</p:attrName>
                                        </p:attrNameLst>
                                      </p:cBhvr>
                                      <p:tavLst>
                                        <p:tav tm="0">
                                          <p:val>
                                            <p:strVal val="ppt_w"/>
                                          </p:val>
                                        </p:tav>
                                        <p:tav tm="100000">
                                          <p:val>
                                            <p:fltVal val="0"/>
                                          </p:val>
                                        </p:tav>
                                      </p:tavLst>
                                    </p:anim>
                                    <p:anim calcmode="lin" valueType="num">
                                      <p:cBhvr>
                                        <p:cTn id="50" dur="1000"/>
                                        <p:tgtEl>
                                          <p:spTgt spid="130054"/>
                                        </p:tgtEl>
                                        <p:attrNameLst>
                                          <p:attrName>ppt_h</p:attrName>
                                        </p:attrNameLst>
                                      </p:cBhvr>
                                      <p:tavLst>
                                        <p:tav tm="0">
                                          <p:val>
                                            <p:strVal val="ppt_h"/>
                                          </p:val>
                                        </p:tav>
                                        <p:tav tm="100000">
                                          <p:val>
                                            <p:strVal val="ppt_h"/>
                                          </p:val>
                                        </p:tav>
                                      </p:tavLst>
                                    </p:anim>
                                    <p:set>
                                      <p:cBhvr>
                                        <p:cTn id="51" dur="1" fill="hold">
                                          <p:stCondLst>
                                            <p:cond delay="999"/>
                                          </p:stCondLst>
                                        </p:cTn>
                                        <p:tgtEl>
                                          <p:spTgt spid="130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P spid="130053" grpId="0"/>
      <p:bldP spid="130053" grpId="1"/>
      <p:bldP spid="130054" grpId="0"/>
      <p:bldP spid="13005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číslo snímku 5">
            <a:extLst>
              <a:ext uri="{FF2B5EF4-FFF2-40B4-BE49-F238E27FC236}">
                <a16:creationId xmlns:a16="http://schemas.microsoft.com/office/drawing/2014/main" id="{AFB7F4E3-1A89-440B-94DF-E279023077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AE1B26-34CF-441C-8769-4FB4B543BBFE}" type="slidenum">
              <a:rPr lang="cs-CZ" altLang="cs-CZ" sz="1400"/>
              <a:pPr>
                <a:spcBef>
                  <a:spcPct val="0"/>
                </a:spcBef>
                <a:buFontTx/>
                <a:buNone/>
              </a:pPr>
              <a:t>4</a:t>
            </a:fld>
            <a:endParaRPr lang="cs-CZ" altLang="cs-CZ" sz="1400"/>
          </a:p>
        </p:txBody>
      </p:sp>
      <p:sp>
        <p:nvSpPr>
          <p:cNvPr id="13315" name="Rectangle 5">
            <a:extLst>
              <a:ext uri="{FF2B5EF4-FFF2-40B4-BE49-F238E27FC236}">
                <a16:creationId xmlns:a16="http://schemas.microsoft.com/office/drawing/2014/main" id="{5489909F-7B4B-4462-8968-7D15F197ADC9}"/>
              </a:ext>
            </a:extLst>
          </p:cNvPr>
          <p:cNvSpPr>
            <a:spLocks noGrp="1" noChangeArrowheads="1"/>
          </p:cNvSpPr>
          <p:nvPr>
            <p:ph type="title"/>
          </p:nvPr>
        </p:nvSpPr>
        <p:spPr>
          <a:xfrm>
            <a:off x="2209800" y="304801"/>
            <a:ext cx="7054850" cy="531813"/>
          </a:xfrm>
        </p:spPr>
        <p:txBody>
          <a:bodyPr/>
          <a:lstStyle/>
          <a:p>
            <a:pPr algn="l" eaLnBrk="1" hangingPunct="1"/>
            <a:r>
              <a:rPr lang="en-GB" altLang="cs-CZ" b="1" dirty="0">
                <a:solidFill>
                  <a:schemeClr val="tx1"/>
                </a:solidFill>
              </a:rPr>
              <a:t>Recommended textbook</a:t>
            </a:r>
            <a:r>
              <a:rPr lang="cs-CZ" altLang="cs-CZ" sz="4000" dirty="0">
                <a:solidFill>
                  <a:schemeClr val="tx1"/>
                </a:solidFill>
              </a:rPr>
              <a:t> </a:t>
            </a:r>
          </a:p>
        </p:txBody>
      </p:sp>
      <p:pic>
        <p:nvPicPr>
          <p:cNvPr id="13316" name="Picture 4" descr="scipta">
            <a:extLst>
              <a:ext uri="{FF2B5EF4-FFF2-40B4-BE49-F238E27FC236}">
                <a16:creationId xmlns:a16="http://schemas.microsoft.com/office/drawing/2014/main" id="{849B5257-1533-4FAF-B42E-26597D5BE8E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75637" y="1196976"/>
            <a:ext cx="3993339" cy="5521273"/>
          </a:xfrm>
          <a:noFill/>
        </p:spPr>
      </p:pic>
      <p:sp>
        <p:nvSpPr>
          <p:cNvPr id="13317" name="Text Box 7">
            <a:extLst>
              <a:ext uri="{FF2B5EF4-FFF2-40B4-BE49-F238E27FC236}">
                <a16:creationId xmlns:a16="http://schemas.microsoft.com/office/drawing/2014/main" id="{3D9D5043-5931-499C-B7AE-80CFF2F097A0}"/>
              </a:ext>
            </a:extLst>
          </p:cNvPr>
          <p:cNvSpPr txBox="1">
            <a:spLocks noChangeArrowheads="1"/>
          </p:cNvSpPr>
          <p:nvPr/>
        </p:nvSpPr>
        <p:spPr bwMode="auto">
          <a:xfrm>
            <a:off x="6672262" y="2133601"/>
            <a:ext cx="3354239" cy="3970318"/>
          </a:xfrm>
          <a:prstGeom prst="rect">
            <a:avLst/>
          </a:prstGeom>
          <a:solidFill>
            <a:schemeClr val="bg1">
              <a:alpha val="30196"/>
            </a:schemeClr>
          </a:solidFill>
          <a:ln w="38100" cmpd="dbl">
            <a:solidFill>
              <a:schemeClr val="bg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2800" b="1" dirty="0"/>
              <a:t>This textbook and all the presentations</a:t>
            </a:r>
            <a:r>
              <a:rPr lang="en-GB" altLang="cs-CZ" sz="2800" dirty="0"/>
              <a:t> shown in the lectures provide the  information necessary to be </a:t>
            </a:r>
            <a:r>
              <a:rPr lang="en-GB" altLang="cs-CZ" sz="2800" b="1" dirty="0"/>
              <a:t>successful</a:t>
            </a:r>
            <a:r>
              <a:rPr lang="en-GB" altLang="cs-CZ" sz="2800" dirty="0"/>
              <a:t> in the exam</a:t>
            </a:r>
            <a:r>
              <a:rPr lang="cs-CZ" altLang="cs-CZ" sz="2800" dirty="0"/>
              <a:t>!!!</a:t>
            </a:r>
            <a:endParaRPr lang="en-GB" altLang="cs-CZ" sz="2800" dirty="0"/>
          </a:p>
        </p:txBody>
      </p:sp>
    </p:spTree>
    <p:extLst>
      <p:ext uri="{BB962C8B-B14F-4D97-AF65-F5344CB8AC3E}">
        <p14:creationId xmlns:p14="http://schemas.microsoft.com/office/powerpoint/2010/main" val="241492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číslo snímku 6">
            <a:extLst>
              <a:ext uri="{FF2B5EF4-FFF2-40B4-BE49-F238E27FC236}">
                <a16:creationId xmlns:a16="http://schemas.microsoft.com/office/drawing/2014/main" id="{8DCED9E6-729C-4C9D-A7D3-42D890412E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192BA9-781A-4FA8-9C02-0DF18F706851}" type="slidenum">
              <a:rPr lang="cs-CZ" altLang="cs-CZ" sz="1400"/>
              <a:pPr>
                <a:spcBef>
                  <a:spcPct val="0"/>
                </a:spcBef>
                <a:buFontTx/>
                <a:buNone/>
              </a:pPr>
              <a:t>5</a:t>
            </a:fld>
            <a:endParaRPr lang="cs-CZ" altLang="cs-CZ" sz="1400"/>
          </a:p>
        </p:txBody>
      </p:sp>
      <p:sp>
        <p:nvSpPr>
          <p:cNvPr id="15363" name="Rectangle 2">
            <a:extLst>
              <a:ext uri="{FF2B5EF4-FFF2-40B4-BE49-F238E27FC236}">
                <a16:creationId xmlns:a16="http://schemas.microsoft.com/office/drawing/2014/main" id="{22A0861A-4136-49FF-9844-7D807C4B0681}"/>
              </a:ext>
            </a:extLst>
          </p:cNvPr>
          <p:cNvSpPr>
            <a:spLocks noGrp="1" noChangeArrowheads="1"/>
          </p:cNvSpPr>
          <p:nvPr>
            <p:ph type="title"/>
          </p:nvPr>
        </p:nvSpPr>
        <p:spPr>
          <a:xfrm>
            <a:off x="2209800" y="304800"/>
            <a:ext cx="7772400" cy="914400"/>
          </a:xfrm>
        </p:spPr>
        <p:txBody>
          <a:bodyPr/>
          <a:lstStyle/>
          <a:p>
            <a:pPr algn="l" eaLnBrk="1" hangingPunct="1"/>
            <a:r>
              <a:rPr lang="en-GB" altLang="cs-CZ" b="1">
                <a:solidFill>
                  <a:schemeClr val="tx1"/>
                </a:solidFill>
              </a:rPr>
              <a:t>How to study?</a:t>
            </a:r>
          </a:p>
        </p:txBody>
      </p:sp>
      <p:sp>
        <p:nvSpPr>
          <p:cNvPr id="15364" name="Rectangle 3">
            <a:extLst>
              <a:ext uri="{FF2B5EF4-FFF2-40B4-BE49-F238E27FC236}">
                <a16:creationId xmlns:a16="http://schemas.microsoft.com/office/drawing/2014/main" id="{A2B8362D-641D-437C-BA0C-AF530496D0A0}"/>
              </a:ext>
            </a:extLst>
          </p:cNvPr>
          <p:cNvSpPr>
            <a:spLocks noGrp="1" noChangeArrowheads="1"/>
          </p:cNvSpPr>
          <p:nvPr>
            <p:ph type="body" sz="half" idx="1"/>
          </p:nvPr>
        </p:nvSpPr>
        <p:spPr>
          <a:xfrm>
            <a:off x="1488560" y="1543456"/>
            <a:ext cx="9622464" cy="2557462"/>
          </a:xfrm>
          <a:solidFill>
            <a:schemeClr val="bg1">
              <a:alpha val="30196"/>
            </a:schemeClr>
          </a:solidFill>
          <a:ln w="38100" cmpd="dbl">
            <a:solidFill>
              <a:schemeClr val="bg1"/>
            </a:solidFill>
            <a:miter lim="800000"/>
            <a:headEnd/>
            <a:tailEnd/>
          </a:ln>
        </p:spPr>
        <p:txBody>
          <a:bodyPr/>
          <a:lstStyle/>
          <a:p>
            <a:pPr marL="0" indent="0" eaLnBrk="1" hangingPunct="1">
              <a:lnSpc>
                <a:spcPct val="90000"/>
              </a:lnSpc>
              <a:buFontTx/>
              <a:buNone/>
            </a:pPr>
            <a:r>
              <a:rPr lang="en-GB" altLang="cs-CZ" sz="2800" dirty="0"/>
              <a:t>Studying medical biophysics, there is no problem with the amount of knowledge which is necessary to master, but with </a:t>
            </a:r>
            <a:r>
              <a:rPr lang="en-GB" altLang="cs-CZ" sz="2800" b="1" dirty="0"/>
              <a:t>understanding</a:t>
            </a:r>
            <a:r>
              <a:rPr lang="en-GB" altLang="cs-CZ" sz="2800" dirty="0"/>
              <a:t> the physical principles and their application. Memorisation without understanding will </a:t>
            </a:r>
            <a:r>
              <a:rPr lang="en-GB" altLang="cs-CZ" sz="2800" b="1" dirty="0"/>
              <a:t>not</a:t>
            </a:r>
            <a:r>
              <a:rPr lang="en-GB" altLang="cs-CZ" sz="2800" dirty="0"/>
              <a:t> be sufficient to have a success at the exam. </a:t>
            </a:r>
          </a:p>
        </p:txBody>
      </p:sp>
      <p:pic>
        <p:nvPicPr>
          <p:cNvPr id="15365" name="Picture 4" descr="sisyf_anim">
            <a:extLst>
              <a:ext uri="{FF2B5EF4-FFF2-40B4-BE49-F238E27FC236}">
                <a16:creationId xmlns:a16="http://schemas.microsoft.com/office/drawing/2014/main" id="{81246E2E-BC39-4293-A1F8-D99897DBDA59}"/>
              </a:ext>
            </a:extLst>
          </p:cNvPr>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351088" y="3697670"/>
            <a:ext cx="2103954" cy="1853818"/>
          </a:xfrm>
          <a:noFill/>
        </p:spPr>
      </p:pic>
      <p:sp>
        <p:nvSpPr>
          <p:cNvPr id="3" name="TextovéPole 2">
            <a:extLst>
              <a:ext uri="{FF2B5EF4-FFF2-40B4-BE49-F238E27FC236}">
                <a16:creationId xmlns:a16="http://schemas.microsoft.com/office/drawing/2014/main" id="{A682666E-99BC-4341-BD39-A023FDD68DD4}"/>
              </a:ext>
            </a:extLst>
          </p:cNvPr>
          <p:cNvSpPr txBox="1"/>
          <p:nvPr/>
        </p:nvSpPr>
        <p:spPr>
          <a:xfrm>
            <a:off x="6507126" y="4316819"/>
            <a:ext cx="4476307" cy="954107"/>
          </a:xfrm>
          <a:prstGeom prst="rect">
            <a:avLst/>
          </a:prstGeom>
          <a:noFill/>
        </p:spPr>
        <p:txBody>
          <a:bodyPr wrap="square" rtlCol="0">
            <a:spAutoFit/>
          </a:bodyPr>
          <a:lstStyle/>
          <a:p>
            <a:pPr algn="l"/>
            <a:r>
              <a:rPr lang="en-GB" sz="2800" b="1" dirty="0">
                <a:latin typeface="+mn-lt"/>
              </a:rPr>
              <a:t>Do not use the unauthorised texts!</a:t>
            </a:r>
          </a:p>
        </p:txBody>
      </p:sp>
    </p:spTree>
    <p:extLst>
      <p:ext uri="{BB962C8B-B14F-4D97-AF65-F5344CB8AC3E}">
        <p14:creationId xmlns:p14="http://schemas.microsoft.com/office/powerpoint/2010/main" val="10255240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5">
            <a:extLst>
              <a:ext uri="{FF2B5EF4-FFF2-40B4-BE49-F238E27FC236}">
                <a16:creationId xmlns:a16="http://schemas.microsoft.com/office/drawing/2014/main" id="{5C2A2ADA-1C5C-43CA-912E-CBBA180951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CC8309D-29D1-4639-AFAA-68E17512E602}" type="slidenum">
              <a:rPr lang="cs-CZ" altLang="cs-CZ" sz="1400"/>
              <a:pPr>
                <a:spcBef>
                  <a:spcPct val="0"/>
                </a:spcBef>
                <a:buFontTx/>
                <a:buNone/>
              </a:pPr>
              <a:t>6</a:t>
            </a:fld>
            <a:endParaRPr lang="cs-CZ" altLang="cs-CZ" sz="1400"/>
          </a:p>
        </p:txBody>
      </p:sp>
      <p:sp>
        <p:nvSpPr>
          <p:cNvPr id="17411" name="Rectangle 2">
            <a:extLst>
              <a:ext uri="{FF2B5EF4-FFF2-40B4-BE49-F238E27FC236}">
                <a16:creationId xmlns:a16="http://schemas.microsoft.com/office/drawing/2014/main" id="{6B57FDCB-FDA6-4FE9-A5A1-0935D0A02DE6}"/>
              </a:ext>
            </a:extLst>
          </p:cNvPr>
          <p:cNvSpPr>
            <a:spLocks noGrp="1" noChangeArrowheads="1"/>
          </p:cNvSpPr>
          <p:nvPr>
            <p:ph type="ctrTitle"/>
          </p:nvPr>
        </p:nvSpPr>
        <p:spPr>
          <a:xfrm>
            <a:off x="1774825" y="2708275"/>
            <a:ext cx="8610600" cy="1143000"/>
          </a:xfrm>
          <a:solidFill>
            <a:schemeClr val="bg1">
              <a:alpha val="30196"/>
            </a:schemeClr>
          </a:solidFill>
          <a:ln w="38100" cmpd="dbl">
            <a:solidFill>
              <a:schemeClr val="bg1"/>
            </a:solidFill>
            <a:miter lim="800000"/>
            <a:headEnd/>
            <a:tailEnd/>
          </a:ln>
        </p:spPr>
        <p:txBody>
          <a:bodyPr/>
          <a:lstStyle/>
          <a:p>
            <a:pPr eaLnBrk="1" hangingPunct="1"/>
            <a:r>
              <a:rPr lang="en-GB" altLang="cs-CZ" b="1"/>
              <a:t>Medical Devices : Introduction</a:t>
            </a:r>
            <a:r>
              <a:rPr lang="en-GB" altLang="cs-CZ" sz="4800"/>
              <a:t> </a:t>
            </a:r>
          </a:p>
        </p:txBody>
      </p:sp>
    </p:spTree>
    <p:extLst>
      <p:ext uri="{BB962C8B-B14F-4D97-AF65-F5344CB8AC3E}">
        <p14:creationId xmlns:p14="http://schemas.microsoft.com/office/powerpoint/2010/main" val="4221240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číslo snímku 5">
            <a:extLst>
              <a:ext uri="{FF2B5EF4-FFF2-40B4-BE49-F238E27FC236}">
                <a16:creationId xmlns:a16="http://schemas.microsoft.com/office/drawing/2014/main" id="{304BB7B7-A992-4FD9-A5E3-54D242F07E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79B3095-6AA2-4710-911A-E096215C31A9}" type="slidenum">
              <a:rPr lang="cs-CZ" altLang="cs-CZ" sz="1400"/>
              <a:pPr>
                <a:spcBef>
                  <a:spcPct val="0"/>
                </a:spcBef>
                <a:buFontTx/>
                <a:buNone/>
              </a:pPr>
              <a:t>7</a:t>
            </a:fld>
            <a:endParaRPr lang="cs-CZ" altLang="cs-CZ" sz="1400"/>
          </a:p>
        </p:txBody>
      </p:sp>
      <p:sp>
        <p:nvSpPr>
          <p:cNvPr id="19459" name="Rectangle 2">
            <a:extLst>
              <a:ext uri="{FF2B5EF4-FFF2-40B4-BE49-F238E27FC236}">
                <a16:creationId xmlns:a16="http://schemas.microsoft.com/office/drawing/2014/main" id="{AB2F45B1-A239-425C-B9AA-CFE36DB87291}"/>
              </a:ext>
            </a:extLst>
          </p:cNvPr>
          <p:cNvSpPr>
            <a:spLocks noGrp="1" noChangeArrowheads="1"/>
          </p:cNvSpPr>
          <p:nvPr>
            <p:ph type="title"/>
          </p:nvPr>
        </p:nvSpPr>
        <p:spPr>
          <a:xfrm>
            <a:off x="1847850" y="333375"/>
            <a:ext cx="7772400" cy="685800"/>
          </a:xfrm>
        </p:spPr>
        <p:txBody>
          <a:bodyPr/>
          <a:lstStyle/>
          <a:p>
            <a:pPr algn="l" eaLnBrk="1" hangingPunct="1"/>
            <a:r>
              <a:rPr lang="en-GB" altLang="cs-CZ" b="1"/>
              <a:t>What is a Medical Device?</a:t>
            </a:r>
          </a:p>
        </p:txBody>
      </p:sp>
      <p:sp>
        <p:nvSpPr>
          <p:cNvPr id="19460" name="Rectangle 3">
            <a:extLst>
              <a:ext uri="{FF2B5EF4-FFF2-40B4-BE49-F238E27FC236}">
                <a16:creationId xmlns:a16="http://schemas.microsoft.com/office/drawing/2014/main" id="{A3FDA80C-CE0A-4127-A2EB-4B1B627EE9F5}"/>
              </a:ext>
            </a:extLst>
          </p:cNvPr>
          <p:cNvSpPr>
            <a:spLocks noGrp="1" noChangeArrowheads="1"/>
          </p:cNvSpPr>
          <p:nvPr>
            <p:ph type="body" idx="1"/>
          </p:nvPr>
        </p:nvSpPr>
        <p:spPr>
          <a:xfrm>
            <a:off x="797441" y="1341439"/>
            <a:ext cx="10430539" cy="4537075"/>
          </a:xfrm>
          <a:solidFill>
            <a:schemeClr val="bg1">
              <a:alpha val="30196"/>
            </a:schemeClr>
          </a:solidFill>
          <a:ln w="38100" cmpd="dbl">
            <a:solidFill>
              <a:schemeClr val="bg1"/>
            </a:solidFill>
            <a:miter lim="800000"/>
            <a:headEnd/>
            <a:tailEnd/>
          </a:ln>
        </p:spPr>
        <p:txBody>
          <a:bodyPr/>
          <a:lstStyle/>
          <a:p>
            <a:pPr marL="0" indent="174625" eaLnBrk="1" hangingPunct="1">
              <a:lnSpc>
                <a:spcPct val="80000"/>
              </a:lnSpc>
              <a:buFontTx/>
              <a:buNone/>
            </a:pPr>
            <a:r>
              <a:rPr lang="cs-CZ" altLang="cs-CZ" sz="2400" dirty="0" err="1"/>
              <a:t>According</a:t>
            </a:r>
            <a:r>
              <a:rPr lang="cs-CZ" altLang="cs-CZ" sz="2400" dirty="0"/>
              <a:t> to EU </a:t>
            </a:r>
            <a:r>
              <a:rPr lang="cs-CZ" altLang="cs-CZ" sz="2400" dirty="0" err="1"/>
              <a:t>directives</a:t>
            </a:r>
            <a:r>
              <a:rPr lang="cs-CZ" altLang="cs-CZ" sz="2400" dirty="0"/>
              <a:t>:</a:t>
            </a:r>
          </a:p>
          <a:p>
            <a:pPr marL="0" indent="174625" eaLnBrk="1" hangingPunct="1">
              <a:lnSpc>
                <a:spcPct val="80000"/>
              </a:lnSpc>
              <a:buFontTx/>
              <a:buNone/>
            </a:pPr>
            <a:r>
              <a:rPr lang="en-GB" altLang="cs-CZ" sz="2400" dirty="0"/>
              <a:t>“any instrument, apparatus, appliance, material or other article, whether used alone or in combination, including the software necessary for its proper application intended by the manufacturer to be used on human beings for the purpose of:</a:t>
            </a:r>
          </a:p>
          <a:p>
            <a:pPr marL="608013" lvl="1" indent="-254000" eaLnBrk="1" hangingPunct="1">
              <a:lnSpc>
                <a:spcPct val="80000"/>
              </a:lnSpc>
            </a:pPr>
            <a:r>
              <a:rPr lang="en-GB" altLang="cs-CZ" sz="2400" dirty="0"/>
              <a:t>diagnosis, prevention, monitoring, treatment or alleviation of disease,</a:t>
            </a:r>
          </a:p>
          <a:p>
            <a:pPr marL="608013" lvl="1" indent="-254000" eaLnBrk="1" hangingPunct="1">
              <a:lnSpc>
                <a:spcPct val="80000"/>
              </a:lnSpc>
            </a:pPr>
            <a:r>
              <a:rPr lang="en-GB" altLang="cs-CZ" sz="2400" dirty="0"/>
              <a:t>diagnosis, monitoring, treatment, or alleviation of or compensation for an injury or handicap,</a:t>
            </a:r>
          </a:p>
          <a:p>
            <a:pPr marL="608013" lvl="1" indent="-254000" eaLnBrk="1" hangingPunct="1">
              <a:lnSpc>
                <a:spcPct val="80000"/>
              </a:lnSpc>
            </a:pPr>
            <a:r>
              <a:rPr lang="en-GB" altLang="cs-CZ" sz="2400" dirty="0"/>
              <a:t>investigation, replacement or modification of the anatomy or of a physiological process,</a:t>
            </a:r>
          </a:p>
          <a:p>
            <a:pPr marL="608013" lvl="1" indent="-254000" eaLnBrk="1" hangingPunct="1">
              <a:lnSpc>
                <a:spcPct val="80000"/>
              </a:lnSpc>
            </a:pPr>
            <a:r>
              <a:rPr lang="en-GB" altLang="cs-CZ" sz="2400" dirty="0"/>
              <a:t>control of conception</a:t>
            </a:r>
          </a:p>
          <a:p>
            <a:pPr marL="0" indent="174625" eaLnBrk="1" hangingPunct="1">
              <a:lnSpc>
                <a:spcPct val="80000"/>
              </a:lnSpc>
              <a:buFontTx/>
              <a:buNone/>
            </a:pPr>
            <a:r>
              <a:rPr lang="en-GB" altLang="cs-CZ" sz="2400" dirty="0"/>
              <a:t> and which does not achieve its principal intended action in or on the human body by pharmacological, immunological or metabolic means, but which may be assisted in its function by such means.” (MDD Article 1(2a))</a:t>
            </a:r>
            <a:endParaRPr lang="en-US" altLang="cs-CZ" sz="2400" dirty="0"/>
          </a:p>
        </p:txBody>
      </p:sp>
    </p:spTree>
    <p:extLst>
      <p:ext uri="{BB962C8B-B14F-4D97-AF65-F5344CB8AC3E}">
        <p14:creationId xmlns:p14="http://schemas.microsoft.com/office/powerpoint/2010/main" val="16206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5">
            <a:extLst>
              <a:ext uri="{FF2B5EF4-FFF2-40B4-BE49-F238E27FC236}">
                <a16:creationId xmlns:a16="http://schemas.microsoft.com/office/drawing/2014/main" id="{39A90C1D-7188-47DE-9672-3968AA5EA2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CB797DB-800F-4323-A0A6-1E880108D942}" type="slidenum">
              <a:rPr lang="cs-CZ" altLang="cs-CZ" sz="1400"/>
              <a:pPr>
                <a:spcBef>
                  <a:spcPct val="0"/>
                </a:spcBef>
                <a:buFontTx/>
                <a:buNone/>
              </a:pPr>
              <a:t>8</a:t>
            </a:fld>
            <a:endParaRPr lang="cs-CZ" altLang="cs-CZ" sz="1400"/>
          </a:p>
        </p:txBody>
      </p:sp>
      <p:sp>
        <p:nvSpPr>
          <p:cNvPr id="21507" name="Rectangle 2">
            <a:extLst>
              <a:ext uri="{FF2B5EF4-FFF2-40B4-BE49-F238E27FC236}">
                <a16:creationId xmlns:a16="http://schemas.microsoft.com/office/drawing/2014/main" id="{946A00A7-7AC5-43D7-A77D-9D32D98D6190}"/>
              </a:ext>
            </a:extLst>
          </p:cNvPr>
          <p:cNvSpPr>
            <a:spLocks noGrp="1" noChangeArrowheads="1"/>
          </p:cNvSpPr>
          <p:nvPr>
            <p:ph type="title"/>
          </p:nvPr>
        </p:nvSpPr>
        <p:spPr>
          <a:xfrm>
            <a:off x="2209800" y="304800"/>
            <a:ext cx="7772400" cy="914400"/>
          </a:xfrm>
        </p:spPr>
        <p:txBody>
          <a:bodyPr/>
          <a:lstStyle/>
          <a:p>
            <a:pPr algn="l" eaLnBrk="1" hangingPunct="1"/>
            <a:r>
              <a:rPr lang="en-GB" altLang="cs-CZ" b="1"/>
              <a:t>HealthCare Activities</a:t>
            </a:r>
            <a:endParaRPr lang="en-US" altLang="cs-CZ" b="1"/>
          </a:p>
        </p:txBody>
      </p:sp>
      <p:sp>
        <p:nvSpPr>
          <p:cNvPr id="21508" name="Rectangle 3">
            <a:extLst>
              <a:ext uri="{FF2B5EF4-FFF2-40B4-BE49-F238E27FC236}">
                <a16:creationId xmlns:a16="http://schemas.microsoft.com/office/drawing/2014/main" id="{D6EB365A-78F6-4F15-ADA1-F6D2AD7FADC3}"/>
              </a:ext>
            </a:extLst>
          </p:cNvPr>
          <p:cNvSpPr>
            <a:spLocks noGrp="1" noChangeArrowheads="1"/>
          </p:cNvSpPr>
          <p:nvPr>
            <p:ph type="body" idx="1"/>
          </p:nvPr>
        </p:nvSpPr>
        <p:spPr>
          <a:xfrm>
            <a:off x="2035100" y="2081582"/>
            <a:ext cx="8331643" cy="2756232"/>
          </a:xfrm>
          <a:solidFill>
            <a:schemeClr val="bg1">
              <a:alpha val="30196"/>
            </a:schemeClr>
          </a:solidFill>
          <a:ln w="38100" cmpd="dbl">
            <a:solidFill>
              <a:schemeClr val="bg1"/>
            </a:solidFill>
            <a:miter lim="800000"/>
            <a:headEnd/>
            <a:tailEnd/>
          </a:ln>
        </p:spPr>
        <p:txBody>
          <a:bodyPr/>
          <a:lstStyle/>
          <a:p>
            <a:pPr eaLnBrk="1" hangingPunct="1">
              <a:buFont typeface="Wingdings" panose="05000000000000000000" pitchFamily="2" charset="2"/>
              <a:buChar char="Ø"/>
            </a:pPr>
            <a:r>
              <a:rPr lang="en-GB" altLang="cs-CZ" sz="3200" dirty="0"/>
              <a:t>Prevention</a:t>
            </a:r>
          </a:p>
          <a:p>
            <a:pPr eaLnBrk="1" hangingPunct="1">
              <a:buFont typeface="Wingdings" panose="05000000000000000000" pitchFamily="2" charset="2"/>
              <a:buChar char="Ø"/>
            </a:pPr>
            <a:r>
              <a:rPr lang="en-GB" altLang="cs-CZ" sz="3200" dirty="0"/>
              <a:t>Diagnosis</a:t>
            </a:r>
          </a:p>
          <a:p>
            <a:pPr eaLnBrk="1" hangingPunct="1">
              <a:buFont typeface="Wingdings" panose="05000000000000000000" pitchFamily="2" charset="2"/>
              <a:buChar char="Ø"/>
            </a:pPr>
            <a:r>
              <a:rPr lang="en-GB" altLang="cs-CZ" sz="3200" dirty="0"/>
              <a:t>Curative (therapeutic)</a:t>
            </a:r>
          </a:p>
          <a:p>
            <a:pPr eaLnBrk="1" hangingPunct="1">
              <a:buFont typeface="Wingdings" panose="05000000000000000000" pitchFamily="2" charset="2"/>
              <a:buChar char="Ø"/>
            </a:pPr>
            <a:r>
              <a:rPr lang="en-GB" altLang="cs-CZ" sz="3200" dirty="0"/>
              <a:t>Rehabilitation</a:t>
            </a:r>
          </a:p>
          <a:p>
            <a:pPr eaLnBrk="1" hangingPunct="1">
              <a:buFont typeface="Wingdings" panose="05000000000000000000" pitchFamily="2" charset="2"/>
              <a:buChar char="Ø"/>
            </a:pPr>
            <a:r>
              <a:rPr lang="en-GB" altLang="cs-CZ" sz="3200" dirty="0"/>
              <a:t>Palliative care (when cure is not possible)</a:t>
            </a:r>
          </a:p>
        </p:txBody>
      </p:sp>
    </p:spTree>
    <p:extLst>
      <p:ext uri="{BB962C8B-B14F-4D97-AF65-F5344CB8AC3E}">
        <p14:creationId xmlns:p14="http://schemas.microsoft.com/office/powerpoint/2010/main" val="3097224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5">
            <a:extLst>
              <a:ext uri="{FF2B5EF4-FFF2-40B4-BE49-F238E27FC236}">
                <a16:creationId xmlns:a16="http://schemas.microsoft.com/office/drawing/2014/main" id="{9B320848-8D79-416C-AAC8-5069251830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BC916B2-6F87-40B6-B69C-3FEDEF87A81E}" type="slidenum">
              <a:rPr lang="cs-CZ" altLang="cs-CZ" sz="1400"/>
              <a:pPr>
                <a:spcBef>
                  <a:spcPct val="0"/>
                </a:spcBef>
                <a:buFontTx/>
                <a:buNone/>
              </a:pPr>
              <a:t>9</a:t>
            </a:fld>
            <a:endParaRPr lang="cs-CZ" altLang="cs-CZ" sz="1400"/>
          </a:p>
        </p:txBody>
      </p:sp>
      <p:sp>
        <p:nvSpPr>
          <p:cNvPr id="23555" name="Rectangle 1026">
            <a:extLst>
              <a:ext uri="{FF2B5EF4-FFF2-40B4-BE49-F238E27FC236}">
                <a16:creationId xmlns:a16="http://schemas.microsoft.com/office/drawing/2014/main" id="{E6CCD287-E1FD-497F-A166-8D890BD81903}"/>
              </a:ext>
            </a:extLst>
          </p:cNvPr>
          <p:cNvSpPr>
            <a:spLocks noGrp="1" noChangeArrowheads="1"/>
          </p:cNvSpPr>
          <p:nvPr>
            <p:ph type="title"/>
          </p:nvPr>
        </p:nvSpPr>
        <p:spPr>
          <a:xfrm>
            <a:off x="1774825" y="304800"/>
            <a:ext cx="8713788" cy="914400"/>
          </a:xfrm>
        </p:spPr>
        <p:txBody>
          <a:bodyPr/>
          <a:lstStyle/>
          <a:p>
            <a:pPr algn="l" eaLnBrk="1" hangingPunct="1"/>
            <a:r>
              <a:rPr lang="en-GB" altLang="cs-CZ" sz="3200" b="1"/>
              <a:t>Medical Imaging Devices (</a:t>
            </a:r>
            <a:r>
              <a:rPr lang="en-GB" altLang="cs-CZ" sz="3200" b="1" i="1"/>
              <a:t>in vivo</a:t>
            </a:r>
            <a:r>
              <a:rPr lang="en-GB" altLang="cs-CZ" sz="3200" b="1"/>
              <a:t> diagnosis)</a:t>
            </a:r>
          </a:p>
        </p:txBody>
      </p:sp>
      <p:sp>
        <p:nvSpPr>
          <p:cNvPr id="23556" name="Rectangle 1027">
            <a:extLst>
              <a:ext uri="{FF2B5EF4-FFF2-40B4-BE49-F238E27FC236}">
                <a16:creationId xmlns:a16="http://schemas.microsoft.com/office/drawing/2014/main" id="{4F177157-9948-47FC-999F-163A57F71CE0}"/>
              </a:ext>
            </a:extLst>
          </p:cNvPr>
          <p:cNvSpPr>
            <a:spLocks noGrp="1" noChangeArrowheads="1"/>
          </p:cNvSpPr>
          <p:nvPr>
            <p:ph type="body" idx="1"/>
          </p:nvPr>
        </p:nvSpPr>
        <p:spPr>
          <a:xfrm>
            <a:off x="552893" y="1842571"/>
            <a:ext cx="6437203" cy="4648200"/>
          </a:xfrm>
          <a:solidFill>
            <a:schemeClr val="bg1">
              <a:alpha val="30196"/>
            </a:schemeClr>
          </a:solidFill>
          <a:ln w="38100" cmpd="dbl">
            <a:solidFill>
              <a:schemeClr val="bg1"/>
            </a:solidFill>
            <a:miter lim="800000"/>
            <a:headEnd/>
            <a:tailEnd/>
          </a:ln>
        </p:spPr>
        <p:txBody>
          <a:bodyPr/>
          <a:lstStyle/>
          <a:p>
            <a:pPr eaLnBrk="1" hangingPunct="1">
              <a:buFont typeface="Wingdings" panose="05000000000000000000" pitchFamily="2" charset="2"/>
              <a:buChar char="Ø"/>
            </a:pPr>
            <a:r>
              <a:rPr lang="en-GB" altLang="cs-CZ" dirty="0"/>
              <a:t>X-ray projection imaging</a:t>
            </a:r>
          </a:p>
          <a:p>
            <a:pPr eaLnBrk="1" hangingPunct="1">
              <a:buFont typeface="Wingdings" panose="05000000000000000000" pitchFamily="2" charset="2"/>
              <a:buChar char="Ø"/>
            </a:pPr>
            <a:r>
              <a:rPr lang="en-GB" altLang="cs-CZ" dirty="0"/>
              <a:t>Computerised Tomography (CT)</a:t>
            </a:r>
          </a:p>
          <a:p>
            <a:pPr eaLnBrk="1" hangingPunct="1">
              <a:buFont typeface="Wingdings" panose="05000000000000000000" pitchFamily="2" charset="2"/>
              <a:buChar char="Ø"/>
            </a:pPr>
            <a:r>
              <a:rPr lang="en-GB" altLang="cs-CZ" dirty="0"/>
              <a:t>Ultrasound (USI), Doppler imaging</a:t>
            </a:r>
          </a:p>
          <a:p>
            <a:pPr eaLnBrk="1" hangingPunct="1">
              <a:buFont typeface="Wingdings" panose="05000000000000000000" pitchFamily="2" charset="2"/>
              <a:buChar char="Ø"/>
            </a:pPr>
            <a:r>
              <a:rPr lang="cs-CZ" altLang="cs-CZ" dirty="0"/>
              <a:t>M</a:t>
            </a:r>
            <a:r>
              <a:rPr lang="en-GB" altLang="cs-CZ" dirty="0" err="1"/>
              <a:t>agnetic</a:t>
            </a:r>
            <a:r>
              <a:rPr lang="en-GB" altLang="cs-CZ" dirty="0"/>
              <a:t> resonance imaging (MRI)</a:t>
            </a:r>
          </a:p>
          <a:p>
            <a:pPr eaLnBrk="1" hangingPunct="1">
              <a:buFont typeface="Wingdings" panose="05000000000000000000" pitchFamily="2" charset="2"/>
              <a:buChar char="Ø"/>
            </a:pPr>
            <a:r>
              <a:rPr lang="cs-CZ" altLang="cs-CZ" dirty="0"/>
              <a:t>R</a:t>
            </a:r>
            <a:r>
              <a:rPr lang="en-GB" altLang="cs-CZ" dirty="0" err="1"/>
              <a:t>adionuclide</a:t>
            </a:r>
            <a:r>
              <a:rPr lang="en-GB" altLang="cs-CZ" dirty="0"/>
              <a:t> imaging (nuclear medicine)</a:t>
            </a:r>
          </a:p>
          <a:p>
            <a:pPr eaLnBrk="1" hangingPunct="1">
              <a:buFont typeface="Wingdings" panose="05000000000000000000" pitchFamily="2" charset="2"/>
              <a:buChar char="Ø"/>
            </a:pPr>
            <a:r>
              <a:rPr lang="en-GB" altLang="cs-CZ" dirty="0"/>
              <a:t>Thermography</a:t>
            </a:r>
          </a:p>
          <a:p>
            <a:pPr eaLnBrk="1" hangingPunct="1">
              <a:buFont typeface="Wingdings" panose="05000000000000000000" pitchFamily="2" charset="2"/>
              <a:buChar char="Ø"/>
            </a:pPr>
            <a:r>
              <a:rPr lang="en-GB" altLang="cs-CZ" dirty="0"/>
              <a:t>Etc</a:t>
            </a:r>
            <a:r>
              <a:rPr lang="cs-CZ" altLang="cs-CZ" dirty="0"/>
              <a:t>.</a:t>
            </a:r>
            <a:endParaRPr lang="en-GB" altLang="cs-CZ" dirty="0"/>
          </a:p>
        </p:txBody>
      </p:sp>
      <p:pic>
        <p:nvPicPr>
          <p:cNvPr id="23557" name="Picture 1028">
            <a:extLst>
              <a:ext uri="{FF2B5EF4-FFF2-40B4-BE49-F238E27FC236}">
                <a16:creationId xmlns:a16="http://schemas.microsoft.com/office/drawing/2014/main" id="{1EF816B2-924A-4F78-BF48-A96F0605F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2339" y="1078614"/>
            <a:ext cx="1447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031" descr="ultrasound">
            <a:hlinkClick r:id="rId4"/>
            <a:extLst>
              <a:ext uri="{FF2B5EF4-FFF2-40B4-BE49-F238E27FC236}">
                <a16:creationId xmlns:a16="http://schemas.microsoft.com/office/drawing/2014/main" id="{5E527398-E6F6-4551-83F1-4AE3AD6C6A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8234" y="1720077"/>
            <a:ext cx="18288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33" descr="ultrasound">
            <a:hlinkClick r:id="rId6"/>
            <a:extLst>
              <a:ext uri="{FF2B5EF4-FFF2-40B4-BE49-F238E27FC236}">
                <a16:creationId xmlns:a16="http://schemas.microsoft.com/office/drawing/2014/main" id="{2C8130E7-DBEE-4AF8-80AE-5A441EAAD6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7175" y="3141663"/>
            <a:ext cx="26511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029">
            <a:extLst>
              <a:ext uri="{FF2B5EF4-FFF2-40B4-BE49-F238E27FC236}">
                <a16:creationId xmlns:a16="http://schemas.microsoft.com/office/drawing/2014/main" id="{CF40B6B1-7B64-4C2D-9026-1EA4B59EA0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02097" y="5105769"/>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122240"/>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10.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muni-prezentace-16-9-cz-v11</Template>
  <TotalTime>113</TotalTime>
  <Words>1406</Words>
  <Application>Microsoft Office PowerPoint</Application>
  <PresentationFormat>Širokoúhlá obrazovka</PresentationFormat>
  <Paragraphs>226</Paragraphs>
  <Slides>33</Slides>
  <Notes>32</Notes>
  <HiddenSlides>0</HiddenSlides>
  <MMClips>0</MMClips>
  <ScaleCrop>false</ScaleCrop>
  <HeadingPairs>
    <vt:vector size="6" baseType="variant">
      <vt:variant>
        <vt:lpstr>Použitá písma</vt:lpstr>
      </vt:variant>
      <vt:variant>
        <vt:i4>3</vt:i4>
      </vt:variant>
      <vt:variant>
        <vt:lpstr>Motiv</vt:lpstr>
      </vt:variant>
      <vt:variant>
        <vt:i4>10</vt:i4>
      </vt:variant>
      <vt:variant>
        <vt:lpstr>Nadpisy snímků</vt:lpstr>
      </vt:variant>
      <vt:variant>
        <vt:i4>33</vt:i4>
      </vt:variant>
    </vt:vector>
  </HeadingPairs>
  <TitlesOfParts>
    <vt:vector size="46" baseType="lpstr">
      <vt:lpstr>Arial</vt:lpstr>
      <vt:lpstr>Tahoma</vt:lpstr>
      <vt:lpstr>Wingdings</vt:lpstr>
      <vt:lpstr>Prezentace_MU_CZ</vt:lpstr>
      <vt:lpstr>Vlastní návrh</vt:lpstr>
      <vt:lpstr>Vlastní návrh</vt:lpstr>
      <vt:lpstr>Vlastní návrh</vt:lpstr>
      <vt:lpstr>Vlastní návrh</vt:lpstr>
      <vt:lpstr>Vlastní návrh</vt:lpstr>
      <vt:lpstr>Vlastní návrh</vt:lpstr>
      <vt:lpstr>Vlastní návrh</vt:lpstr>
      <vt:lpstr>Vlastní návrh</vt:lpstr>
      <vt:lpstr>Vlastní návrh</vt:lpstr>
      <vt:lpstr>Lectures on Medical Biophysics</vt:lpstr>
      <vt:lpstr>Medical Biophysics</vt:lpstr>
      <vt:lpstr>Links</vt:lpstr>
      <vt:lpstr>Recommended textbook </vt:lpstr>
      <vt:lpstr>How to study?</vt:lpstr>
      <vt:lpstr>Medical Devices : Introduction </vt:lpstr>
      <vt:lpstr>What is a Medical Device?</vt:lpstr>
      <vt:lpstr>HealthCare Activities</vt:lpstr>
      <vt:lpstr>Medical Imaging Devices (in vivo diagnosis)</vt:lpstr>
      <vt:lpstr> Medical Imaging Devices (in vivo diagnosis)</vt:lpstr>
      <vt:lpstr>Medical Laboratory Devices (in vitro diagnosis)</vt:lpstr>
      <vt:lpstr>Medical Laboratory Devices (in vitro diagnosis)</vt:lpstr>
      <vt:lpstr>Physiological Measurement Devices  (in vivo diagnosis)</vt:lpstr>
      <vt:lpstr>Physiological Measurement Devices  (in vivo diagnosis)</vt:lpstr>
      <vt:lpstr>Prezentace aplikace PowerPoint</vt:lpstr>
      <vt:lpstr>Paediatric Intensive Care</vt:lpstr>
      <vt:lpstr>Endoscopy</vt:lpstr>
      <vt:lpstr>Radiotherapy Devices</vt:lpstr>
      <vt:lpstr>Radiotherapy Devices</vt:lpstr>
      <vt:lpstr>Physical therapy Devices</vt:lpstr>
      <vt:lpstr>Physiotherapy Devices</vt:lpstr>
      <vt:lpstr>POC (Point of Care) Devices</vt:lpstr>
      <vt:lpstr>Surgical Theatre Devices, Lithotripsy</vt:lpstr>
      <vt:lpstr>Surgical Theatre Devices, Lithotripsy</vt:lpstr>
      <vt:lpstr>Prosthetic Devices - Implants</vt:lpstr>
      <vt:lpstr>Prosthetic Devices – „Artificial Organs“</vt:lpstr>
      <vt:lpstr>Prosthetic Devices – „Artificial Organs“</vt:lpstr>
      <vt:lpstr>Devices for Self-testing (‘home devices’)</vt:lpstr>
      <vt:lpstr>Devices for Performance Evaluation of Devices</vt:lpstr>
      <vt:lpstr>What is the Purpose of this Course?</vt:lpstr>
      <vt:lpstr>Some Competences for Users of Medical Devices  What is expected the doctor does with or knows about the device?</vt:lpstr>
      <vt:lpstr>Cont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4</cp:revision>
  <cp:lastPrinted>1601-01-01T00:00:00Z</cp:lastPrinted>
  <dcterms:created xsi:type="dcterms:W3CDTF">2021-09-16T09:11:24Z</dcterms:created>
  <dcterms:modified xsi:type="dcterms:W3CDTF">2021-09-16T11:05:05Z</dcterms:modified>
</cp:coreProperties>
</file>