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44"/>
  </p:notesMasterIdLst>
  <p:sldIdLst>
    <p:sldId id="256" r:id="rId3"/>
    <p:sldId id="328" r:id="rId4"/>
    <p:sldId id="262" r:id="rId5"/>
    <p:sldId id="269" r:id="rId6"/>
    <p:sldId id="260" r:id="rId7"/>
    <p:sldId id="258" r:id="rId8"/>
    <p:sldId id="261" r:id="rId9"/>
    <p:sldId id="263" r:id="rId10"/>
    <p:sldId id="265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57" r:id="rId22"/>
    <p:sldId id="321" r:id="rId23"/>
    <p:sldId id="259" r:id="rId24"/>
    <p:sldId id="322" r:id="rId25"/>
    <p:sldId id="323" r:id="rId26"/>
    <p:sldId id="324" r:id="rId27"/>
    <p:sldId id="325" r:id="rId28"/>
    <p:sldId id="264" r:id="rId29"/>
    <p:sldId id="326" r:id="rId30"/>
    <p:sldId id="266" r:id="rId31"/>
    <p:sldId id="267" r:id="rId32"/>
    <p:sldId id="268" r:id="rId33"/>
    <p:sldId id="327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81" r:id="rId43"/>
  </p:sldIdLst>
  <p:sldSz cx="9144000" cy="5143500" type="screen16x9"/>
  <p:notesSz cx="6858000" cy="9144000"/>
  <p:embeddedFontLst>
    <p:embeddedFont>
      <p:font typeface="Anaheim" panose="020B0604020202020204" charset="0"/>
      <p:regular r:id="rId45"/>
    </p:embeddedFont>
    <p:embeddedFont>
      <p:font typeface="Anton" panose="020B0604020202020204" charset="0"/>
      <p:regular r:id="rId46"/>
    </p:embeddedFont>
    <p:embeddedFont>
      <p:font typeface="Palanquin Dark" panose="020B0604020202020204" charset="-18"/>
      <p:regular r:id="rId47"/>
      <p:bold r:id="rId48"/>
    </p:embeddedFont>
    <p:embeddedFont>
      <p:font typeface="Zilla Slab" panose="020B0604020202020204" charset="-18"/>
      <p:regular r:id="rId49"/>
      <p:bold r:id="rId50"/>
      <p:italic r:id="rId51"/>
    </p:embeddedFont>
    <p:embeddedFont>
      <p:font typeface="Zilla Slab Light" panose="020B0604020202020204" charset="-18"/>
      <p:bold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pos="454">
          <p15:clr>
            <a:srgbClr val="9AA0A6"/>
          </p15:clr>
        </p15:guide>
        <p15:guide id="3" pos="5306">
          <p15:clr>
            <a:srgbClr val="9AA0A6"/>
          </p15:clr>
        </p15:guide>
        <p15:guide id="4" orient="horz" pos="340">
          <p15:clr>
            <a:srgbClr val="9AA0A6"/>
          </p15:clr>
        </p15:guide>
        <p15:guide id="5" orient="horz" pos="29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745AB7-5524-4EEA-B429-C9811C7FC69F}">
  <a:tblStyle styleId="{37745AB7-5524-4EEA-B429-C9811C7FC6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pos="2880"/>
        <p:guide pos="454"/>
        <p:guide pos="5306"/>
        <p:guide orient="horz" pos="340"/>
        <p:guide orient="horz" pos="29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e803d09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e803d09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e803d09c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e803d09c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e803d09c3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e803d09c3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e803d09c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e803d09c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e803d09c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e803d09c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e803d09c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e803d09c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e803d09c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e803d09c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e803d09c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e803d09c3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e803d09c3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e803d09c3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e803d09c3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e803d09c3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8235483c6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8235483c6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e803d09c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e803d09c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e803d09c3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e803d09c3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e803d09c3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e803d09c3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e803d09c3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e803d09c3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e803d09c3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e803d09c3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e803d09c3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e803d09c3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e803d09c3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e803d09c3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e803d09c3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e803d09c3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e803d09c3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e803d09c3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e803d09c3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e803d09c3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8bd420b77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8bd420b77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e803d09c3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e803d09c3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e803d09c3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e803d09c3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77b642fd3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77b642fd3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235483c6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8235483c6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10" name="Google Shape;10;p2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127250" y="1634425"/>
            <a:ext cx="3444900" cy="1194600"/>
          </a:xfrm>
          <a:prstGeom prst="rect">
            <a:avLst/>
          </a:prstGeom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27250" y="3469550"/>
            <a:ext cx="23187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28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353" name="Google Shape;353;p28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" name="Google Shape;356;p28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357" name="Google Shape;357;p28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8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0" name="Google Shape;360;p28"/>
          <p:cNvSpPr txBox="1">
            <a:spLocks noGrp="1"/>
          </p:cNvSpPr>
          <p:nvPr>
            <p:ph type="subTitle" idx="1"/>
          </p:nvPr>
        </p:nvSpPr>
        <p:spPr>
          <a:xfrm>
            <a:off x="724228" y="3495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8"/>
          <p:cNvSpPr txBox="1">
            <a:spLocks noGrp="1"/>
          </p:cNvSpPr>
          <p:nvPr>
            <p:ph type="subTitle" idx="2"/>
          </p:nvPr>
        </p:nvSpPr>
        <p:spPr>
          <a:xfrm>
            <a:off x="5933672" y="3495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8"/>
          <p:cNvSpPr txBox="1">
            <a:spLocks noGrp="1"/>
          </p:cNvSpPr>
          <p:nvPr>
            <p:ph type="title"/>
          </p:nvPr>
        </p:nvSpPr>
        <p:spPr>
          <a:xfrm>
            <a:off x="720000" y="921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363" name="Google Shape;363;p28"/>
          <p:cNvSpPr txBox="1">
            <a:spLocks noGrp="1"/>
          </p:cNvSpPr>
          <p:nvPr>
            <p:ph type="subTitle" idx="3"/>
          </p:nvPr>
        </p:nvSpPr>
        <p:spPr>
          <a:xfrm>
            <a:off x="3346650" y="3495675"/>
            <a:ext cx="24507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titl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0575" y="2332825"/>
            <a:ext cx="4263000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8425" y="2834125"/>
            <a:ext cx="43470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0000" y="1947475"/>
            <a:ext cx="7704000" cy="32028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491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 DESIGN">
  <p:cSld name="TEXT+ DESIGN">
    <p:bg>
      <p:bgPr>
        <a:solidFill>
          <a:srgbClr val="6572A9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112400" y="4028650"/>
            <a:ext cx="6919200" cy="6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720000" y="-77500"/>
            <a:ext cx="7704000" cy="6408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86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21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noFill/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1626275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5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1626275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620550" y="2913125"/>
            <a:ext cx="42279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4800"/>
              <a:buFont typeface="Anton"/>
              <a:buNone/>
              <a:defRPr sz="48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00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4847125" y="2575800"/>
            <a:ext cx="30333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2"/>
          </p:nvPr>
        </p:nvSpPr>
        <p:spPr>
          <a:xfrm>
            <a:off x="1263550" y="2575800"/>
            <a:ext cx="30333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cxnSp>
        <p:nvCxnSpPr>
          <p:cNvPr id="31" name="Google Shape;31;p6"/>
          <p:cNvCxnSpPr/>
          <p:nvPr/>
        </p:nvCxnSpPr>
        <p:spPr>
          <a:xfrm>
            <a:off x="1430250" y="3457825"/>
            <a:ext cx="6283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734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TEXT">
  <p:cSld name="TWO COLUMNS +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47125" y="2575800"/>
            <a:ext cx="30333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2"/>
          </p:nvPr>
        </p:nvSpPr>
        <p:spPr>
          <a:xfrm>
            <a:off x="1263550" y="2575800"/>
            <a:ext cx="30333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3"/>
          </p:nvPr>
        </p:nvSpPr>
        <p:spPr>
          <a:xfrm>
            <a:off x="1014173" y="3643900"/>
            <a:ext cx="71157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cxnSp>
        <p:nvCxnSpPr>
          <p:cNvPr id="38" name="Google Shape;38;p7"/>
          <p:cNvCxnSpPr/>
          <p:nvPr/>
        </p:nvCxnSpPr>
        <p:spPr>
          <a:xfrm>
            <a:off x="1430250" y="3457825"/>
            <a:ext cx="6283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6164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flipH="1">
            <a:off x="5342700" y="1626275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 flipH="1">
            <a:off x="5490148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10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7" name="Google Shape;47;p9"/>
          <p:cNvSpPr/>
          <p:nvPr/>
        </p:nvSpPr>
        <p:spPr>
          <a:xfrm flipH="1">
            <a:off x="5342700" y="1626275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 flipH="1">
            <a:off x="5490148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2"/>
          </p:nvPr>
        </p:nvSpPr>
        <p:spPr>
          <a:xfrm flipH="1">
            <a:off x="5101350" y="2913125"/>
            <a:ext cx="34221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4800"/>
              <a:buFont typeface="Anton"/>
              <a:buNone/>
              <a:defRPr sz="48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2400"/>
              <a:buFont typeface="Anton"/>
              <a:buNone/>
              <a:defRPr sz="24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285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647675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2"/>
          </p:nvPr>
        </p:nvSpPr>
        <p:spPr>
          <a:xfrm>
            <a:off x="2657300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ubTitle" idx="3"/>
          </p:nvPr>
        </p:nvSpPr>
        <p:spPr>
          <a:xfrm>
            <a:off x="4666925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4"/>
          </p:nvPr>
        </p:nvSpPr>
        <p:spPr>
          <a:xfrm>
            <a:off x="6676550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cxnSp>
        <p:nvCxnSpPr>
          <p:cNvPr id="57" name="Google Shape;57;p10"/>
          <p:cNvCxnSpPr/>
          <p:nvPr/>
        </p:nvCxnSpPr>
        <p:spPr>
          <a:xfrm>
            <a:off x="1430250" y="3457825"/>
            <a:ext cx="6283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3500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21" name="Google Shape;21;p3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3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25" name="Google Shape;25;p3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894100" y="2435625"/>
            <a:ext cx="3355800" cy="762000"/>
          </a:xfrm>
          <a:prstGeom prst="rect">
            <a:avLst/>
          </a:prstGeom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237050" y="1414125"/>
            <a:ext cx="6699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3156000" y="3457575"/>
            <a:ext cx="28323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+ TEXT">
  <p:cSld name="FOUR COLUMNS +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719997" y="3657975"/>
            <a:ext cx="77040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nton"/>
              <a:buNone/>
              <a:defRPr sz="48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2"/>
          </p:nvPr>
        </p:nvSpPr>
        <p:spPr>
          <a:xfrm>
            <a:off x="647675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3"/>
          </p:nvPr>
        </p:nvSpPr>
        <p:spPr>
          <a:xfrm>
            <a:off x="2657300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4"/>
          </p:nvPr>
        </p:nvSpPr>
        <p:spPr>
          <a:xfrm>
            <a:off x="4666925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ubTitle" idx="5"/>
          </p:nvPr>
        </p:nvSpPr>
        <p:spPr>
          <a:xfrm>
            <a:off x="6676550" y="23862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cxnSp>
        <p:nvCxnSpPr>
          <p:cNvPr id="66" name="Google Shape;66;p11"/>
          <p:cNvCxnSpPr/>
          <p:nvPr/>
        </p:nvCxnSpPr>
        <p:spPr>
          <a:xfrm>
            <a:off x="1430250" y="3457825"/>
            <a:ext cx="6283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18430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ubTitle" idx="1"/>
          </p:nvPr>
        </p:nvSpPr>
        <p:spPr>
          <a:xfrm>
            <a:off x="5431600" y="2160750"/>
            <a:ext cx="2992500" cy="822000"/>
          </a:xfrm>
          <a:prstGeom prst="rect">
            <a:avLst/>
          </a:prstGeom>
          <a:solidFill>
            <a:srgbClr val="A4A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2"/>
          </p:nvPr>
        </p:nvSpPr>
        <p:spPr>
          <a:xfrm>
            <a:off x="5431600" y="3236275"/>
            <a:ext cx="2992500" cy="822000"/>
          </a:xfrm>
          <a:prstGeom prst="rect">
            <a:avLst/>
          </a:prstGeom>
          <a:solidFill>
            <a:srgbClr val="A4A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3"/>
          </p:nvPr>
        </p:nvSpPr>
        <p:spPr>
          <a:xfrm>
            <a:off x="5431600" y="1085225"/>
            <a:ext cx="2992500" cy="822000"/>
          </a:xfrm>
          <a:prstGeom prst="rect">
            <a:avLst/>
          </a:prstGeom>
          <a:solidFill>
            <a:srgbClr val="A4A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79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 flipH="1">
            <a:off x="4956123" y="2567690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84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 flipH="1">
            <a:off x="4935325" y="1521850"/>
            <a:ext cx="5703000" cy="12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nton"/>
              <a:buNone/>
              <a:defRPr sz="4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ton"/>
              <a:buNone/>
              <a:defRPr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2"/>
          </p:nvPr>
        </p:nvSpPr>
        <p:spPr>
          <a:xfrm flipH="1">
            <a:off x="4956123" y="2567690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788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bg>
      <p:bgPr>
        <a:noFill/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0" y="1626275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0" y="3228350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2"/>
          </p:nvPr>
        </p:nvSpPr>
        <p:spPr>
          <a:xfrm>
            <a:off x="620552" y="3228200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66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TEXT 1">
  <p:cSld name="TWO COLUMNS + TEXT 1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0" y="1626275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0" y="3228350"/>
            <a:ext cx="3801300" cy="12870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2"/>
          </p:nvPr>
        </p:nvSpPr>
        <p:spPr>
          <a:xfrm>
            <a:off x="620552" y="3228200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100"/>
              <a:buNone/>
              <a:defRPr sz="1100">
                <a:solidFill>
                  <a:srgbClr val="6572A9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3"/>
          </p:nvPr>
        </p:nvSpPr>
        <p:spPr>
          <a:xfrm>
            <a:off x="4693700" y="1626125"/>
            <a:ext cx="53427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4"/>
          </p:nvPr>
        </p:nvSpPr>
        <p:spPr>
          <a:xfrm>
            <a:off x="4693700" y="3228200"/>
            <a:ext cx="53427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3600"/>
              <a:buFont typeface="Anton"/>
              <a:buNone/>
              <a:defRPr sz="3600">
                <a:solidFill>
                  <a:srgbClr val="6572A9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26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1188725" y="3651025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2"/>
          </p:nvPr>
        </p:nvSpPr>
        <p:spPr>
          <a:xfrm>
            <a:off x="3662100" y="3651025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3"/>
          </p:nvPr>
        </p:nvSpPr>
        <p:spPr>
          <a:xfrm>
            <a:off x="6135475" y="3651025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1188725" y="19499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5"/>
          </p:nvPr>
        </p:nvSpPr>
        <p:spPr>
          <a:xfrm>
            <a:off x="3662100" y="19499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6135475" y="1949950"/>
            <a:ext cx="18198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523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720000" y="-222875"/>
            <a:ext cx="7704000" cy="47001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ctrTitle"/>
          </p:nvPr>
        </p:nvSpPr>
        <p:spPr>
          <a:xfrm>
            <a:off x="922975" y="1757188"/>
            <a:ext cx="7298100" cy="118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2398425" y="2777313"/>
            <a:ext cx="43470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712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TITLE + BACKGROUND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0" y="0"/>
            <a:ext cx="9144000" cy="4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572A9"/>
              </a:buClr>
              <a:buSzPts val="1200"/>
              <a:buNone/>
              <a:defRPr sz="1200">
                <a:solidFill>
                  <a:srgbClr val="6572A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517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SLIDE">
  <p:cSld name="BLANKSLIDE">
    <p:bg>
      <p:bgPr>
        <a:noFill/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35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5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43" name="Google Shape;43;p5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46;p5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47" name="Google Shape;47;p5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5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5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1552544" y="3159478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"/>
          </p:nvPr>
        </p:nvSpPr>
        <p:spPr>
          <a:xfrm>
            <a:off x="1552544" y="3495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3"/>
          </p:nvPr>
        </p:nvSpPr>
        <p:spPr>
          <a:xfrm>
            <a:off x="5105369" y="3159478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4"/>
          </p:nvPr>
        </p:nvSpPr>
        <p:spPr>
          <a:xfrm>
            <a:off x="5105369" y="3495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2164500" y="921000"/>
            <a:ext cx="4815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7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67" name="Google Shape;67;p7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7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71" name="Google Shape;71;p7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7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7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4" name="Google Shape;74;p7"/>
          <p:cNvSpPr txBox="1">
            <a:spLocks noGrp="1"/>
          </p:cNvSpPr>
          <p:nvPr>
            <p:ph type="subTitle" idx="1"/>
          </p:nvPr>
        </p:nvSpPr>
        <p:spPr>
          <a:xfrm>
            <a:off x="4880982" y="2640275"/>
            <a:ext cx="27249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4880982" y="1200709"/>
            <a:ext cx="3228000" cy="119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3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122" name="Google Shape;122;p13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125;p13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126" name="Google Shape;126;p13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3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3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3570750" y="2919209"/>
            <a:ext cx="2002200" cy="2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6298875" y="2919209"/>
            <a:ext cx="2002200" cy="2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842925" y="3248358"/>
            <a:ext cx="20022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842925" y="2919209"/>
            <a:ext cx="2002200" cy="2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hasCustomPrompt="1"/>
          </p:nvPr>
        </p:nvSpPr>
        <p:spPr>
          <a:xfrm>
            <a:off x="1509075" y="2105325"/>
            <a:ext cx="669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i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5" hasCustomPrompt="1"/>
          </p:nvPr>
        </p:nvSpPr>
        <p:spPr>
          <a:xfrm>
            <a:off x="4238100" y="2105325"/>
            <a:ext cx="66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i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6" hasCustomPrompt="1"/>
          </p:nvPr>
        </p:nvSpPr>
        <p:spPr>
          <a:xfrm>
            <a:off x="6967425" y="2105325"/>
            <a:ext cx="66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i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Zilla Slab"/>
              <a:buNone/>
              <a:defRPr sz="4000" b="1" i="1"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7"/>
          </p:nvPr>
        </p:nvSpPr>
        <p:spPr>
          <a:xfrm>
            <a:off x="3570750" y="3248358"/>
            <a:ext cx="20022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8"/>
          </p:nvPr>
        </p:nvSpPr>
        <p:spPr>
          <a:xfrm>
            <a:off x="6298875" y="3248358"/>
            <a:ext cx="20022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9"/>
          </p:nvPr>
        </p:nvSpPr>
        <p:spPr>
          <a:xfrm>
            <a:off x="720000" y="921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6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174" name="Google Shape;174;p16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16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178" name="Google Shape;178;p16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" name="Google Shape;181;p16"/>
          <p:cNvSpPr txBox="1">
            <a:spLocks noGrp="1"/>
          </p:cNvSpPr>
          <p:nvPr>
            <p:ph type="title"/>
          </p:nvPr>
        </p:nvSpPr>
        <p:spPr>
          <a:xfrm>
            <a:off x="720000" y="921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body" idx="1"/>
          </p:nvPr>
        </p:nvSpPr>
        <p:spPr>
          <a:xfrm>
            <a:off x="1713750" y="1887625"/>
            <a:ext cx="5716500" cy="23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 txBox="1">
            <a:spLocks noGrp="1"/>
          </p:cNvSpPr>
          <p:nvPr>
            <p:ph type="subTitle" idx="1"/>
          </p:nvPr>
        </p:nvSpPr>
        <p:spPr>
          <a:xfrm>
            <a:off x="714375" y="2219325"/>
            <a:ext cx="16278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4"/>
          <p:cNvSpPr txBox="1">
            <a:spLocks noGrp="1"/>
          </p:cNvSpPr>
          <p:nvPr>
            <p:ph type="subTitle" idx="2"/>
          </p:nvPr>
        </p:nvSpPr>
        <p:spPr>
          <a:xfrm>
            <a:off x="714375" y="3705700"/>
            <a:ext cx="16278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4"/>
          <p:cNvSpPr txBox="1">
            <a:spLocks noGrp="1"/>
          </p:cNvSpPr>
          <p:nvPr>
            <p:ph type="subTitle" idx="3"/>
          </p:nvPr>
        </p:nvSpPr>
        <p:spPr>
          <a:xfrm>
            <a:off x="2791800" y="2219325"/>
            <a:ext cx="16278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4"/>
          </p:nvPr>
        </p:nvSpPr>
        <p:spPr>
          <a:xfrm>
            <a:off x="2791800" y="3705700"/>
            <a:ext cx="16278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4"/>
          <p:cNvSpPr txBox="1">
            <a:spLocks noGrp="1"/>
          </p:cNvSpPr>
          <p:nvPr>
            <p:ph type="title"/>
          </p:nvPr>
        </p:nvSpPr>
        <p:spPr>
          <a:xfrm>
            <a:off x="726800" y="387600"/>
            <a:ext cx="3845100" cy="12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291" name="Google Shape;291;p24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" name="Google Shape;294;p24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295" name="Google Shape;295;p24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8" name="Google Shape;298;p24"/>
          <p:cNvSpPr txBox="1">
            <a:spLocks noGrp="1"/>
          </p:cNvSpPr>
          <p:nvPr>
            <p:ph type="title" idx="5"/>
          </p:nvPr>
        </p:nvSpPr>
        <p:spPr>
          <a:xfrm>
            <a:off x="720000" y="921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oa">
  <p:cSld name="CUSTOM_18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27"/>
          <p:cNvGrpSpPr/>
          <p:nvPr/>
        </p:nvGrpSpPr>
        <p:grpSpPr>
          <a:xfrm>
            <a:off x="540000" y="539550"/>
            <a:ext cx="8216400" cy="4216800"/>
            <a:chOff x="540000" y="539550"/>
            <a:chExt cx="8216400" cy="4216800"/>
          </a:xfrm>
        </p:grpSpPr>
        <p:sp>
          <p:nvSpPr>
            <p:cNvPr id="342" name="Google Shape;342;p27"/>
            <p:cNvSpPr/>
            <p:nvPr/>
          </p:nvSpPr>
          <p:spPr>
            <a:xfrm>
              <a:off x="692400" y="691950"/>
              <a:ext cx="8064000" cy="4064400"/>
            </a:xfrm>
            <a:prstGeom prst="rect">
              <a:avLst/>
            </a:prstGeom>
            <a:solidFill>
              <a:srgbClr val="70AFC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540000" y="539550"/>
              <a:ext cx="8064000" cy="406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540000" y="540000"/>
              <a:ext cx="8064000" cy="2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5" name="Google Shape;345;p27"/>
            <p:cNvGrpSpPr/>
            <p:nvPr/>
          </p:nvGrpSpPr>
          <p:grpSpPr>
            <a:xfrm>
              <a:off x="629040" y="627562"/>
              <a:ext cx="410826" cy="96675"/>
              <a:chOff x="941400" y="239625"/>
              <a:chExt cx="945950" cy="222600"/>
            </a:xfrm>
          </p:grpSpPr>
          <p:sp>
            <p:nvSpPr>
              <p:cNvPr id="346" name="Google Shape;346;p27"/>
              <p:cNvSpPr/>
              <p:nvPr/>
            </p:nvSpPr>
            <p:spPr>
              <a:xfrm>
                <a:off x="94140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>
                <a:off x="1303075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7"/>
              <p:cNvSpPr/>
              <p:nvPr/>
            </p:nvSpPr>
            <p:spPr>
              <a:xfrm>
                <a:off x="1664750" y="239625"/>
                <a:ext cx="222600" cy="22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9" name="Google Shape;349;p27"/>
          <p:cNvSpPr txBox="1">
            <a:spLocks noGrp="1"/>
          </p:cNvSpPr>
          <p:nvPr>
            <p:ph type="subTitle" idx="1"/>
          </p:nvPr>
        </p:nvSpPr>
        <p:spPr>
          <a:xfrm>
            <a:off x="2994750" y="2831714"/>
            <a:ext cx="41775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i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i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i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i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i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i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i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i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i="1"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title"/>
          </p:nvPr>
        </p:nvSpPr>
        <p:spPr>
          <a:xfrm>
            <a:off x="2995050" y="1570203"/>
            <a:ext cx="4514700" cy="1192500"/>
          </a:xfrm>
          <a:prstGeom prst="rect">
            <a:avLst/>
          </a:prstGeom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4EA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921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Zilla Slab"/>
              <a:buNone/>
              <a:defRPr sz="2800" b="1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7580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Zilla Slab"/>
              <a:buChar char="●"/>
              <a:defRPr sz="18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8" r:id="rId5"/>
    <p:sldLayoutId id="2147483659" r:id="rId6"/>
    <p:sldLayoutId id="2147483662" r:id="rId7"/>
    <p:sldLayoutId id="2147483670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nton"/>
              <a:buNone/>
              <a:defRPr sz="2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naheim"/>
              <a:buChar char="●"/>
              <a:defRPr sz="1800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610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6" r:id="rId17"/>
    <p:sldLayoutId id="2147483697" r:id="rId18"/>
    <p:sldLayoutId id="214748369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40.xml"/><Relationship Id="rId3" Type="http://schemas.openxmlformats.org/officeDocument/2006/relationships/slide" Target="slide21.xml"/><Relationship Id="rId7" Type="http://schemas.openxmlformats.org/officeDocument/2006/relationships/slide" Target="slide37.xml"/><Relationship Id="rId12" Type="http://schemas.openxmlformats.org/officeDocument/2006/relationships/slide" Target="slide3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3.xml"/><Relationship Id="rId11" Type="http://schemas.openxmlformats.org/officeDocument/2006/relationships/slide" Target="slide35.xml"/><Relationship Id="rId5" Type="http://schemas.openxmlformats.org/officeDocument/2006/relationships/slide" Target="slide29.xml"/><Relationship Id="rId10" Type="http://schemas.openxmlformats.org/officeDocument/2006/relationships/slide" Target="slide31.xml"/><Relationship Id="rId4" Type="http://schemas.openxmlformats.org/officeDocument/2006/relationships/slide" Target="slide25.xml"/><Relationship Id="rId9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slide" Target="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"/>
          <p:cNvSpPr/>
          <p:nvPr/>
        </p:nvSpPr>
        <p:spPr>
          <a:xfrm>
            <a:off x="898650" y="934750"/>
            <a:ext cx="3673500" cy="355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"/>
          <p:cNvSpPr txBox="1">
            <a:spLocks noGrp="1"/>
          </p:cNvSpPr>
          <p:nvPr>
            <p:ph type="ctrTitle"/>
          </p:nvPr>
        </p:nvSpPr>
        <p:spPr>
          <a:xfrm>
            <a:off x="1127250" y="1634425"/>
            <a:ext cx="3444900" cy="1194600"/>
          </a:xfrm>
          <a:prstGeom prst="rect">
            <a:avLst/>
          </a:prstGeom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POSITION</a:t>
            </a:r>
            <a:endParaRPr sz="5400" dirty="0"/>
          </a:p>
        </p:txBody>
      </p:sp>
      <p:sp>
        <p:nvSpPr>
          <p:cNvPr id="386" name="Google Shape;386;p32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2"/>
          <p:cNvSpPr txBox="1">
            <a:spLocks noGrp="1"/>
          </p:cNvSpPr>
          <p:nvPr>
            <p:ph type="subTitle" idx="1"/>
          </p:nvPr>
        </p:nvSpPr>
        <p:spPr>
          <a:xfrm>
            <a:off x="1127249" y="3469550"/>
            <a:ext cx="2657571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Cham Ghannoum</a:t>
            </a:r>
            <a:endParaRPr dirty="0"/>
          </a:p>
        </p:txBody>
      </p:sp>
      <p:sp>
        <p:nvSpPr>
          <p:cNvPr id="390" name="Google Shape;390;p32"/>
          <p:cNvSpPr txBox="1">
            <a:spLocks noGrp="1"/>
          </p:cNvSpPr>
          <p:nvPr>
            <p:ph type="ctrTitle"/>
          </p:nvPr>
        </p:nvSpPr>
        <p:spPr>
          <a:xfrm>
            <a:off x="1127250" y="2374459"/>
            <a:ext cx="34449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dirty="0">
                <a:latin typeface="Zilla Slab Light"/>
                <a:ea typeface="Zilla Slab Light"/>
                <a:cs typeface="Zilla Slab Light"/>
                <a:sym typeface="Zilla Slab Light"/>
              </a:rPr>
              <a:t>Expressing Position in Medical Terminology</a:t>
            </a:r>
            <a:endParaRPr sz="2400" b="0" i="1" dirty="0"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cxnSp>
        <p:nvCxnSpPr>
          <p:cNvPr id="391" name="Google Shape;391;p32"/>
          <p:cNvCxnSpPr/>
          <p:nvPr/>
        </p:nvCxnSpPr>
        <p:spPr>
          <a:xfrm>
            <a:off x="1222643" y="3356241"/>
            <a:ext cx="1693800" cy="0"/>
          </a:xfrm>
          <a:prstGeom prst="straightConnector1">
            <a:avLst/>
          </a:prstGeom>
          <a:noFill/>
          <a:ln w="28575" cap="flat" cmpd="sng">
            <a:solidFill>
              <a:srgbClr val="FFD6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3" name="Google Shape;9248;p76">
            <a:extLst>
              <a:ext uri="{FF2B5EF4-FFF2-40B4-BE49-F238E27FC236}">
                <a16:creationId xmlns:a16="http://schemas.microsoft.com/office/drawing/2014/main" id="{8C7B39E4-CD7A-4361-B6EC-D9309865CA8D}"/>
              </a:ext>
            </a:extLst>
          </p:cNvPr>
          <p:cNvGrpSpPr/>
          <p:nvPr/>
        </p:nvGrpSpPr>
        <p:grpSpPr>
          <a:xfrm>
            <a:off x="5579331" y="988330"/>
            <a:ext cx="2188451" cy="3312471"/>
            <a:chOff x="1002229" y="1542724"/>
            <a:chExt cx="1801525" cy="2849778"/>
          </a:xfrm>
        </p:grpSpPr>
        <p:sp>
          <p:nvSpPr>
            <p:cNvPr id="234" name="Google Shape;9249;p76">
              <a:extLst>
                <a:ext uri="{FF2B5EF4-FFF2-40B4-BE49-F238E27FC236}">
                  <a16:creationId xmlns:a16="http://schemas.microsoft.com/office/drawing/2014/main" id="{24BE18C2-8961-4EBF-B433-14475A4B12C5}"/>
                </a:ext>
              </a:extLst>
            </p:cNvPr>
            <p:cNvSpPr/>
            <p:nvPr/>
          </p:nvSpPr>
          <p:spPr>
            <a:xfrm>
              <a:off x="1002229" y="1542724"/>
              <a:ext cx="1801525" cy="2849778"/>
            </a:xfrm>
            <a:custGeom>
              <a:avLst/>
              <a:gdLst/>
              <a:ahLst/>
              <a:cxnLst/>
              <a:rect l="l" t="t" r="r" b="b"/>
              <a:pathLst>
                <a:path w="71284" h="112762" extrusionOk="0">
                  <a:moveTo>
                    <a:pt x="33233" y="0"/>
                  </a:moveTo>
                  <a:cubicBezTo>
                    <a:pt x="24128" y="0"/>
                    <a:pt x="22128" y="6626"/>
                    <a:pt x="21469" y="8958"/>
                  </a:cubicBezTo>
                  <a:cubicBezTo>
                    <a:pt x="20788" y="11339"/>
                    <a:pt x="22134" y="12004"/>
                    <a:pt x="22096" y="14347"/>
                  </a:cubicBezTo>
                  <a:cubicBezTo>
                    <a:pt x="22057" y="16668"/>
                    <a:pt x="19404" y="18238"/>
                    <a:pt x="19567" y="19104"/>
                  </a:cubicBezTo>
                  <a:cubicBezTo>
                    <a:pt x="19709" y="19791"/>
                    <a:pt x="21158" y="19867"/>
                    <a:pt x="21807" y="19867"/>
                  </a:cubicBezTo>
                  <a:cubicBezTo>
                    <a:pt x="21992" y="19867"/>
                    <a:pt x="22112" y="19862"/>
                    <a:pt x="22112" y="19862"/>
                  </a:cubicBezTo>
                  <a:lnTo>
                    <a:pt x="22112" y="19862"/>
                  </a:lnTo>
                  <a:cubicBezTo>
                    <a:pt x="22499" y="20706"/>
                    <a:pt x="21447" y="21333"/>
                    <a:pt x="21431" y="21850"/>
                  </a:cubicBezTo>
                  <a:cubicBezTo>
                    <a:pt x="21414" y="22368"/>
                    <a:pt x="22079" y="22717"/>
                    <a:pt x="22079" y="22717"/>
                  </a:cubicBezTo>
                  <a:cubicBezTo>
                    <a:pt x="22079" y="22717"/>
                    <a:pt x="21431" y="23011"/>
                    <a:pt x="22079" y="23768"/>
                  </a:cubicBezTo>
                  <a:cubicBezTo>
                    <a:pt x="22722" y="24542"/>
                    <a:pt x="22112" y="24711"/>
                    <a:pt x="22079" y="26073"/>
                  </a:cubicBezTo>
                  <a:cubicBezTo>
                    <a:pt x="22047" y="27196"/>
                    <a:pt x="23447" y="27430"/>
                    <a:pt x="24973" y="27430"/>
                  </a:cubicBezTo>
                  <a:cubicBezTo>
                    <a:pt x="25327" y="27430"/>
                    <a:pt x="25692" y="27419"/>
                    <a:pt x="26041" y="27403"/>
                  </a:cubicBezTo>
                  <a:cubicBezTo>
                    <a:pt x="26144" y="27397"/>
                    <a:pt x="26242" y="27397"/>
                    <a:pt x="26340" y="27397"/>
                  </a:cubicBezTo>
                  <a:cubicBezTo>
                    <a:pt x="28030" y="27397"/>
                    <a:pt x="28929" y="28171"/>
                    <a:pt x="29343" y="30024"/>
                  </a:cubicBezTo>
                  <a:cubicBezTo>
                    <a:pt x="29806" y="31975"/>
                    <a:pt x="28329" y="32787"/>
                    <a:pt x="28329" y="32787"/>
                  </a:cubicBezTo>
                  <a:cubicBezTo>
                    <a:pt x="28329" y="32787"/>
                    <a:pt x="24809" y="33620"/>
                    <a:pt x="22243" y="34890"/>
                  </a:cubicBezTo>
                  <a:cubicBezTo>
                    <a:pt x="19682" y="36187"/>
                    <a:pt x="18646" y="36824"/>
                    <a:pt x="13813" y="37789"/>
                  </a:cubicBezTo>
                  <a:cubicBezTo>
                    <a:pt x="8964" y="38742"/>
                    <a:pt x="5994" y="46049"/>
                    <a:pt x="5923" y="53612"/>
                  </a:cubicBezTo>
                  <a:cubicBezTo>
                    <a:pt x="5863" y="61170"/>
                    <a:pt x="5351" y="63034"/>
                    <a:pt x="5182" y="67295"/>
                  </a:cubicBezTo>
                  <a:cubicBezTo>
                    <a:pt x="5019" y="71572"/>
                    <a:pt x="6179" y="74357"/>
                    <a:pt x="4277" y="79027"/>
                  </a:cubicBezTo>
                  <a:cubicBezTo>
                    <a:pt x="2398" y="83707"/>
                    <a:pt x="1014" y="95183"/>
                    <a:pt x="1351" y="100179"/>
                  </a:cubicBezTo>
                  <a:cubicBezTo>
                    <a:pt x="1662" y="105198"/>
                    <a:pt x="185" y="112298"/>
                    <a:pt x="0" y="112756"/>
                  </a:cubicBezTo>
                  <a:lnTo>
                    <a:pt x="6729" y="112756"/>
                  </a:lnTo>
                  <a:cubicBezTo>
                    <a:pt x="6729" y="112756"/>
                    <a:pt x="9923" y="103460"/>
                    <a:pt x="11138" y="101155"/>
                  </a:cubicBezTo>
                  <a:cubicBezTo>
                    <a:pt x="12358" y="98834"/>
                    <a:pt x="14091" y="88045"/>
                    <a:pt x="14037" y="86018"/>
                  </a:cubicBezTo>
                  <a:cubicBezTo>
                    <a:pt x="13960" y="84007"/>
                    <a:pt x="14587" y="75207"/>
                    <a:pt x="14941" y="74264"/>
                  </a:cubicBezTo>
                  <a:cubicBezTo>
                    <a:pt x="15181" y="73637"/>
                    <a:pt x="15955" y="59476"/>
                    <a:pt x="15955" y="59476"/>
                  </a:cubicBezTo>
                  <a:cubicBezTo>
                    <a:pt x="15955" y="59476"/>
                    <a:pt x="18554" y="72112"/>
                    <a:pt x="18592" y="77239"/>
                  </a:cubicBezTo>
                  <a:cubicBezTo>
                    <a:pt x="18608" y="82367"/>
                    <a:pt x="18298" y="86628"/>
                    <a:pt x="18074" y="89434"/>
                  </a:cubicBezTo>
                  <a:cubicBezTo>
                    <a:pt x="17851" y="92219"/>
                    <a:pt x="17006" y="96698"/>
                    <a:pt x="16914" y="98970"/>
                  </a:cubicBezTo>
                  <a:cubicBezTo>
                    <a:pt x="16821" y="101253"/>
                    <a:pt x="14609" y="105198"/>
                    <a:pt x="15693" y="112761"/>
                  </a:cubicBezTo>
                  <a:lnTo>
                    <a:pt x="55569" y="112761"/>
                  </a:lnTo>
                  <a:cubicBezTo>
                    <a:pt x="56659" y="105203"/>
                    <a:pt x="54446" y="101253"/>
                    <a:pt x="54354" y="98970"/>
                  </a:cubicBezTo>
                  <a:cubicBezTo>
                    <a:pt x="54261" y="96698"/>
                    <a:pt x="53433" y="92219"/>
                    <a:pt x="53193" y="89434"/>
                  </a:cubicBezTo>
                  <a:cubicBezTo>
                    <a:pt x="52970" y="86628"/>
                    <a:pt x="52654" y="82367"/>
                    <a:pt x="52692" y="77239"/>
                  </a:cubicBezTo>
                  <a:cubicBezTo>
                    <a:pt x="52713" y="72112"/>
                    <a:pt x="55313" y="59481"/>
                    <a:pt x="55313" y="59481"/>
                  </a:cubicBezTo>
                  <a:cubicBezTo>
                    <a:pt x="55313" y="59481"/>
                    <a:pt x="56086" y="73648"/>
                    <a:pt x="56326" y="74270"/>
                  </a:cubicBezTo>
                  <a:cubicBezTo>
                    <a:pt x="56675" y="75212"/>
                    <a:pt x="57301" y="84012"/>
                    <a:pt x="57231" y="86018"/>
                  </a:cubicBezTo>
                  <a:cubicBezTo>
                    <a:pt x="57176" y="88045"/>
                    <a:pt x="58909" y="98839"/>
                    <a:pt x="60124" y="101160"/>
                  </a:cubicBezTo>
                  <a:cubicBezTo>
                    <a:pt x="61345" y="103465"/>
                    <a:pt x="64554" y="112761"/>
                    <a:pt x="64554" y="112761"/>
                  </a:cubicBezTo>
                  <a:lnTo>
                    <a:pt x="71284" y="112761"/>
                  </a:lnTo>
                  <a:cubicBezTo>
                    <a:pt x="71082" y="112298"/>
                    <a:pt x="69605" y="105203"/>
                    <a:pt x="69938" y="100185"/>
                  </a:cubicBezTo>
                  <a:cubicBezTo>
                    <a:pt x="70248" y="95183"/>
                    <a:pt x="68870" y="83713"/>
                    <a:pt x="66984" y="79027"/>
                  </a:cubicBezTo>
                  <a:cubicBezTo>
                    <a:pt x="65088" y="74362"/>
                    <a:pt x="66249" y="71578"/>
                    <a:pt x="66085" y="67300"/>
                  </a:cubicBezTo>
                  <a:cubicBezTo>
                    <a:pt x="65916" y="63039"/>
                    <a:pt x="65638" y="59683"/>
                    <a:pt x="65568" y="52119"/>
                  </a:cubicBezTo>
                  <a:cubicBezTo>
                    <a:pt x="65513" y="44534"/>
                    <a:pt x="62336" y="37696"/>
                    <a:pt x="57487" y="36715"/>
                  </a:cubicBezTo>
                  <a:cubicBezTo>
                    <a:pt x="52654" y="35762"/>
                    <a:pt x="52049" y="34541"/>
                    <a:pt x="49482" y="33266"/>
                  </a:cubicBezTo>
                  <a:cubicBezTo>
                    <a:pt x="47842" y="32432"/>
                    <a:pt x="46262" y="31490"/>
                    <a:pt x="44742" y="30449"/>
                  </a:cubicBezTo>
                  <a:cubicBezTo>
                    <a:pt x="42251" y="29670"/>
                    <a:pt x="43156" y="27032"/>
                    <a:pt x="43156" y="24139"/>
                  </a:cubicBezTo>
                  <a:cubicBezTo>
                    <a:pt x="43156" y="21262"/>
                    <a:pt x="47363" y="19622"/>
                    <a:pt x="47858" y="12762"/>
                  </a:cubicBezTo>
                  <a:cubicBezTo>
                    <a:pt x="48360" y="5879"/>
                    <a:pt x="43712" y="365"/>
                    <a:pt x="33974" y="16"/>
                  </a:cubicBezTo>
                  <a:cubicBezTo>
                    <a:pt x="33718" y="5"/>
                    <a:pt x="33473" y="0"/>
                    <a:pt x="3323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250;p76">
              <a:extLst>
                <a:ext uri="{FF2B5EF4-FFF2-40B4-BE49-F238E27FC236}">
                  <a16:creationId xmlns:a16="http://schemas.microsoft.com/office/drawing/2014/main" id="{7DE8593B-2221-4623-9D42-29C8BE15EF41}"/>
                </a:ext>
              </a:extLst>
            </p:cNvPr>
            <p:cNvSpPr/>
            <p:nvPr/>
          </p:nvSpPr>
          <p:spPr>
            <a:xfrm>
              <a:off x="1586934" y="1597666"/>
              <a:ext cx="592312" cy="519173"/>
            </a:xfrm>
            <a:custGeom>
              <a:avLst/>
              <a:gdLst/>
              <a:ahLst/>
              <a:cxnLst/>
              <a:rect l="l" t="t" r="r" b="b"/>
              <a:pathLst>
                <a:path w="23437" h="20543" extrusionOk="0">
                  <a:moveTo>
                    <a:pt x="11144" y="0"/>
                  </a:moveTo>
                  <a:cubicBezTo>
                    <a:pt x="4392" y="0"/>
                    <a:pt x="605" y="2681"/>
                    <a:pt x="306" y="6621"/>
                  </a:cubicBezTo>
                  <a:cubicBezTo>
                    <a:pt x="0" y="10620"/>
                    <a:pt x="1815" y="11912"/>
                    <a:pt x="4376" y="11912"/>
                  </a:cubicBezTo>
                  <a:cubicBezTo>
                    <a:pt x="4621" y="11912"/>
                    <a:pt x="4877" y="11901"/>
                    <a:pt x="5139" y="11873"/>
                  </a:cubicBezTo>
                  <a:cubicBezTo>
                    <a:pt x="5139" y="11873"/>
                    <a:pt x="5362" y="11857"/>
                    <a:pt x="5656" y="11857"/>
                  </a:cubicBezTo>
                  <a:cubicBezTo>
                    <a:pt x="6234" y="11857"/>
                    <a:pt x="7073" y="11928"/>
                    <a:pt x="7073" y="12298"/>
                  </a:cubicBezTo>
                  <a:cubicBezTo>
                    <a:pt x="7073" y="12854"/>
                    <a:pt x="6888" y="14364"/>
                    <a:pt x="8125" y="14402"/>
                  </a:cubicBezTo>
                  <a:cubicBezTo>
                    <a:pt x="8539" y="14418"/>
                    <a:pt x="8926" y="14429"/>
                    <a:pt x="9258" y="14429"/>
                  </a:cubicBezTo>
                  <a:cubicBezTo>
                    <a:pt x="9923" y="14429"/>
                    <a:pt x="10375" y="14402"/>
                    <a:pt x="10375" y="14402"/>
                  </a:cubicBezTo>
                  <a:cubicBezTo>
                    <a:pt x="10375" y="14402"/>
                    <a:pt x="10724" y="16096"/>
                    <a:pt x="11465" y="16451"/>
                  </a:cubicBezTo>
                  <a:cubicBezTo>
                    <a:pt x="12201" y="16821"/>
                    <a:pt x="11906" y="17480"/>
                    <a:pt x="12130" y="17867"/>
                  </a:cubicBezTo>
                  <a:cubicBezTo>
                    <a:pt x="12348" y="18238"/>
                    <a:pt x="13236" y="18663"/>
                    <a:pt x="13585" y="19230"/>
                  </a:cubicBezTo>
                  <a:cubicBezTo>
                    <a:pt x="13939" y="19785"/>
                    <a:pt x="14086" y="20521"/>
                    <a:pt x="14674" y="20543"/>
                  </a:cubicBezTo>
                  <a:lnTo>
                    <a:pt x="14707" y="20543"/>
                  </a:lnTo>
                  <a:cubicBezTo>
                    <a:pt x="15301" y="20543"/>
                    <a:pt x="15759" y="20047"/>
                    <a:pt x="15377" y="19268"/>
                  </a:cubicBezTo>
                  <a:cubicBezTo>
                    <a:pt x="14969" y="18456"/>
                    <a:pt x="14582" y="17737"/>
                    <a:pt x="14843" y="17666"/>
                  </a:cubicBezTo>
                  <a:cubicBezTo>
                    <a:pt x="14854" y="17660"/>
                    <a:pt x="14860" y="17660"/>
                    <a:pt x="14871" y="17666"/>
                  </a:cubicBezTo>
                  <a:cubicBezTo>
                    <a:pt x="15099" y="17666"/>
                    <a:pt x="16009" y="17971"/>
                    <a:pt x="16985" y="17971"/>
                  </a:cubicBezTo>
                  <a:cubicBezTo>
                    <a:pt x="17562" y="17971"/>
                    <a:pt x="18162" y="17862"/>
                    <a:pt x="18663" y="17519"/>
                  </a:cubicBezTo>
                  <a:cubicBezTo>
                    <a:pt x="20064" y="16560"/>
                    <a:pt x="21998" y="15361"/>
                    <a:pt x="21077" y="12576"/>
                  </a:cubicBezTo>
                  <a:lnTo>
                    <a:pt x="21132" y="12576"/>
                  </a:lnTo>
                  <a:cubicBezTo>
                    <a:pt x="21437" y="12576"/>
                    <a:pt x="22984" y="12457"/>
                    <a:pt x="23197" y="10048"/>
                  </a:cubicBezTo>
                  <a:cubicBezTo>
                    <a:pt x="23436" y="7373"/>
                    <a:pt x="21851" y="807"/>
                    <a:pt x="13568" y="104"/>
                  </a:cubicBezTo>
                  <a:cubicBezTo>
                    <a:pt x="12724" y="33"/>
                    <a:pt x="11912" y="0"/>
                    <a:pt x="1114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251;p76">
              <a:extLst>
                <a:ext uri="{FF2B5EF4-FFF2-40B4-BE49-F238E27FC236}">
                  <a16:creationId xmlns:a16="http://schemas.microsoft.com/office/drawing/2014/main" id="{B21DEC1E-361E-48DA-B56E-D80673875A55}"/>
                </a:ext>
              </a:extLst>
            </p:cNvPr>
            <p:cNvSpPr/>
            <p:nvPr/>
          </p:nvSpPr>
          <p:spPr>
            <a:xfrm>
              <a:off x="1915375" y="2556935"/>
              <a:ext cx="398547" cy="598251"/>
            </a:xfrm>
            <a:custGeom>
              <a:avLst/>
              <a:gdLst/>
              <a:ahLst/>
              <a:cxnLst/>
              <a:rect l="l" t="t" r="r" b="b"/>
              <a:pathLst>
                <a:path w="15770" h="23672" extrusionOk="0">
                  <a:moveTo>
                    <a:pt x="4833" y="6"/>
                  </a:moveTo>
                  <a:cubicBezTo>
                    <a:pt x="4131" y="6"/>
                    <a:pt x="2730" y="235"/>
                    <a:pt x="2267" y="1968"/>
                  </a:cubicBezTo>
                  <a:cubicBezTo>
                    <a:pt x="1657" y="4311"/>
                    <a:pt x="126" y="7226"/>
                    <a:pt x="905" y="10583"/>
                  </a:cubicBezTo>
                  <a:cubicBezTo>
                    <a:pt x="1662" y="13939"/>
                    <a:pt x="0" y="16871"/>
                    <a:pt x="1733" y="18718"/>
                  </a:cubicBezTo>
                  <a:cubicBezTo>
                    <a:pt x="3411" y="20516"/>
                    <a:pt x="7405" y="23671"/>
                    <a:pt x="11312" y="23671"/>
                  </a:cubicBezTo>
                  <a:cubicBezTo>
                    <a:pt x="11454" y="23671"/>
                    <a:pt x="11590" y="23666"/>
                    <a:pt x="11732" y="23660"/>
                  </a:cubicBezTo>
                  <a:cubicBezTo>
                    <a:pt x="15770" y="23420"/>
                    <a:pt x="15677" y="19879"/>
                    <a:pt x="14990" y="18533"/>
                  </a:cubicBezTo>
                  <a:cubicBezTo>
                    <a:pt x="14331" y="17187"/>
                    <a:pt x="12800" y="14310"/>
                    <a:pt x="12669" y="12631"/>
                  </a:cubicBezTo>
                  <a:cubicBezTo>
                    <a:pt x="12538" y="10970"/>
                    <a:pt x="10588" y="1733"/>
                    <a:pt x="5253" y="33"/>
                  </a:cubicBezTo>
                  <a:cubicBezTo>
                    <a:pt x="5117" y="12"/>
                    <a:pt x="4975" y="1"/>
                    <a:pt x="4833" y="6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252;p76">
              <a:extLst>
                <a:ext uri="{FF2B5EF4-FFF2-40B4-BE49-F238E27FC236}">
                  <a16:creationId xmlns:a16="http://schemas.microsoft.com/office/drawing/2014/main" id="{8FC0DE34-ABEF-408F-9FCB-1B2E256802D3}"/>
                </a:ext>
              </a:extLst>
            </p:cNvPr>
            <p:cNvSpPr/>
            <p:nvPr/>
          </p:nvSpPr>
          <p:spPr>
            <a:xfrm>
              <a:off x="1457614" y="2541114"/>
              <a:ext cx="398977" cy="598225"/>
            </a:xfrm>
            <a:custGeom>
              <a:avLst/>
              <a:gdLst/>
              <a:ahLst/>
              <a:cxnLst/>
              <a:rect l="l" t="t" r="r" b="b"/>
              <a:pathLst>
                <a:path w="15787" h="23671" extrusionOk="0">
                  <a:moveTo>
                    <a:pt x="10970" y="0"/>
                  </a:moveTo>
                  <a:cubicBezTo>
                    <a:pt x="10822" y="0"/>
                    <a:pt x="10675" y="11"/>
                    <a:pt x="10534" y="33"/>
                  </a:cubicBezTo>
                  <a:cubicBezTo>
                    <a:pt x="5183" y="1733"/>
                    <a:pt x="3243" y="10953"/>
                    <a:pt x="3118" y="12631"/>
                  </a:cubicBezTo>
                  <a:cubicBezTo>
                    <a:pt x="2987" y="14293"/>
                    <a:pt x="1456" y="17186"/>
                    <a:pt x="775" y="18532"/>
                  </a:cubicBezTo>
                  <a:cubicBezTo>
                    <a:pt x="110" y="19862"/>
                    <a:pt x="1" y="23420"/>
                    <a:pt x="4038" y="23660"/>
                  </a:cubicBezTo>
                  <a:cubicBezTo>
                    <a:pt x="4175" y="23665"/>
                    <a:pt x="4316" y="23670"/>
                    <a:pt x="4458" y="23670"/>
                  </a:cubicBezTo>
                  <a:cubicBezTo>
                    <a:pt x="8370" y="23670"/>
                    <a:pt x="12381" y="20515"/>
                    <a:pt x="14054" y="18717"/>
                  </a:cubicBezTo>
                  <a:cubicBezTo>
                    <a:pt x="15786" y="16854"/>
                    <a:pt x="14108" y="13922"/>
                    <a:pt x="14882" y="10582"/>
                  </a:cubicBezTo>
                  <a:cubicBezTo>
                    <a:pt x="15661" y="7225"/>
                    <a:pt x="14130" y="4310"/>
                    <a:pt x="13498" y="1951"/>
                  </a:cubicBezTo>
                  <a:cubicBezTo>
                    <a:pt x="13046" y="234"/>
                    <a:pt x="11683" y="0"/>
                    <a:pt x="10970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253;p76">
              <a:extLst>
                <a:ext uri="{FF2B5EF4-FFF2-40B4-BE49-F238E27FC236}">
                  <a16:creationId xmlns:a16="http://schemas.microsoft.com/office/drawing/2014/main" id="{491925A8-1FCF-4B04-8884-F5F834E287A9}"/>
                </a:ext>
              </a:extLst>
            </p:cNvPr>
            <p:cNvSpPr/>
            <p:nvPr/>
          </p:nvSpPr>
          <p:spPr>
            <a:xfrm>
              <a:off x="1836045" y="2217070"/>
              <a:ext cx="115698" cy="519198"/>
            </a:xfrm>
            <a:custGeom>
              <a:avLst/>
              <a:gdLst/>
              <a:ahLst/>
              <a:cxnLst/>
              <a:rect l="l" t="t" r="r" b="b"/>
              <a:pathLst>
                <a:path w="4578" h="20544" extrusionOk="0">
                  <a:moveTo>
                    <a:pt x="3210" y="1"/>
                  </a:moveTo>
                  <a:cubicBezTo>
                    <a:pt x="3210" y="1"/>
                    <a:pt x="2104" y="611"/>
                    <a:pt x="774" y="682"/>
                  </a:cubicBezTo>
                  <a:cubicBezTo>
                    <a:pt x="774" y="682"/>
                    <a:pt x="1663" y="9700"/>
                    <a:pt x="1237" y="13225"/>
                  </a:cubicBezTo>
                  <a:cubicBezTo>
                    <a:pt x="796" y="16767"/>
                    <a:pt x="1" y="18053"/>
                    <a:pt x="1" y="18053"/>
                  </a:cubicBezTo>
                  <a:cubicBezTo>
                    <a:pt x="17" y="18385"/>
                    <a:pt x="142" y="18484"/>
                    <a:pt x="289" y="18484"/>
                  </a:cubicBezTo>
                  <a:cubicBezTo>
                    <a:pt x="507" y="18484"/>
                    <a:pt x="774" y="18255"/>
                    <a:pt x="774" y="18255"/>
                  </a:cubicBezTo>
                  <a:lnTo>
                    <a:pt x="1368" y="17132"/>
                  </a:lnTo>
                  <a:cubicBezTo>
                    <a:pt x="1417" y="17132"/>
                    <a:pt x="1461" y="17127"/>
                    <a:pt x="1504" y="17127"/>
                  </a:cubicBezTo>
                  <a:cubicBezTo>
                    <a:pt x="2349" y="17127"/>
                    <a:pt x="2382" y="17612"/>
                    <a:pt x="2382" y="17612"/>
                  </a:cubicBezTo>
                  <a:lnTo>
                    <a:pt x="2197" y="18091"/>
                  </a:lnTo>
                  <a:lnTo>
                    <a:pt x="3946" y="20543"/>
                  </a:lnTo>
                  <a:lnTo>
                    <a:pt x="4578" y="18048"/>
                  </a:lnTo>
                  <a:cubicBezTo>
                    <a:pt x="4578" y="18048"/>
                    <a:pt x="2970" y="16375"/>
                    <a:pt x="3248" y="11874"/>
                  </a:cubicBezTo>
                  <a:cubicBezTo>
                    <a:pt x="3542" y="7395"/>
                    <a:pt x="3210" y="1"/>
                    <a:pt x="321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254;p76">
              <a:extLst>
                <a:ext uri="{FF2B5EF4-FFF2-40B4-BE49-F238E27FC236}">
                  <a16:creationId xmlns:a16="http://schemas.microsoft.com/office/drawing/2014/main" id="{AD957F61-8851-47CA-8242-6B6D66E41FD7}"/>
                </a:ext>
              </a:extLst>
            </p:cNvPr>
            <p:cNvSpPr/>
            <p:nvPr/>
          </p:nvSpPr>
          <p:spPr>
            <a:xfrm>
              <a:off x="1625348" y="3061652"/>
              <a:ext cx="645055" cy="415076"/>
            </a:xfrm>
            <a:custGeom>
              <a:avLst/>
              <a:gdLst/>
              <a:ahLst/>
              <a:cxnLst/>
              <a:rect l="l" t="t" r="r" b="b"/>
              <a:pathLst>
                <a:path w="25524" h="16424" extrusionOk="0">
                  <a:moveTo>
                    <a:pt x="18331" y="0"/>
                  </a:moveTo>
                  <a:cubicBezTo>
                    <a:pt x="15552" y="0"/>
                    <a:pt x="12511" y="1003"/>
                    <a:pt x="10975" y="1493"/>
                  </a:cubicBezTo>
                  <a:cubicBezTo>
                    <a:pt x="9411" y="1989"/>
                    <a:pt x="6736" y="1826"/>
                    <a:pt x="3989" y="2065"/>
                  </a:cubicBezTo>
                  <a:cubicBezTo>
                    <a:pt x="1238" y="2305"/>
                    <a:pt x="1" y="4060"/>
                    <a:pt x="633" y="4812"/>
                  </a:cubicBezTo>
                  <a:cubicBezTo>
                    <a:pt x="1259" y="5553"/>
                    <a:pt x="4098" y="4648"/>
                    <a:pt x="5482" y="6310"/>
                  </a:cubicBezTo>
                  <a:cubicBezTo>
                    <a:pt x="6883" y="7967"/>
                    <a:pt x="8746" y="8871"/>
                    <a:pt x="9814" y="9389"/>
                  </a:cubicBezTo>
                  <a:cubicBezTo>
                    <a:pt x="10147" y="9536"/>
                    <a:pt x="10702" y="9776"/>
                    <a:pt x="11329" y="10086"/>
                  </a:cubicBezTo>
                  <a:cubicBezTo>
                    <a:pt x="11694" y="10255"/>
                    <a:pt x="12081" y="10440"/>
                    <a:pt x="12490" y="10642"/>
                  </a:cubicBezTo>
                  <a:cubicBezTo>
                    <a:pt x="13579" y="11231"/>
                    <a:pt x="14702" y="11917"/>
                    <a:pt x="15290" y="12598"/>
                  </a:cubicBezTo>
                  <a:cubicBezTo>
                    <a:pt x="16435" y="13982"/>
                    <a:pt x="20402" y="15677"/>
                    <a:pt x="21933" y="16249"/>
                  </a:cubicBezTo>
                  <a:cubicBezTo>
                    <a:pt x="22200" y="16358"/>
                    <a:pt x="22489" y="16418"/>
                    <a:pt x="22783" y="16423"/>
                  </a:cubicBezTo>
                  <a:cubicBezTo>
                    <a:pt x="23824" y="16423"/>
                    <a:pt x="24527" y="15519"/>
                    <a:pt x="24810" y="13944"/>
                  </a:cubicBezTo>
                  <a:cubicBezTo>
                    <a:pt x="25175" y="11966"/>
                    <a:pt x="25050" y="8392"/>
                    <a:pt x="25284" y="5106"/>
                  </a:cubicBezTo>
                  <a:cubicBezTo>
                    <a:pt x="25524" y="1809"/>
                    <a:pt x="22739" y="387"/>
                    <a:pt x="22739" y="387"/>
                  </a:cubicBezTo>
                  <a:cubicBezTo>
                    <a:pt x="22739" y="387"/>
                    <a:pt x="21230" y="38"/>
                    <a:pt x="18407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255;p76">
              <a:extLst>
                <a:ext uri="{FF2B5EF4-FFF2-40B4-BE49-F238E27FC236}">
                  <a16:creationId xmlns:a16="http://schemas.microsoft.com/office/drawing/2014/main" id="{91202512-FBB8-4432-A095-61CBB0B67350}"/>
                </a:ext>
              </a:extLst>
            </p:cNvPr>
            <p:cNvSpPr/>
            <p:nvPr/>
          </p:nvSpPr>
          <p:spPr>
            <a:xfrm>
              <a:off x="1523727" y="3044441"/>
              <a:ext cx="358465" cy="579776"/>
            </a:xfrm>
            <a:custGeom>
              <a:avLst/>
              <a:gdLst/>
              <a:ahLst/>
              <a:cxnLst/>
              <a:rect l="l" t="t" r="r" b="b"/>
              <a:pathLst>
                <a:path w="14184" h="22941" extrusionOk="0">
                  <a:moveTo>
                    <a:pt x="10163" y="0"/>
                  </a:moveTo>
                  <a:lnTo>
                    <a:pt x="8190" y="1493"/>
                  </a:lnTo>
                  <a:cubicBezTo>
                    <a:pt x="7302" y="1199"/>
                    <a:pt x="6528" y="1074"/>
                    <a:pt x="5842" y="1074"/>
                  </a:cubicBezTo>
                  <a:cubicBezTo>
                    <a:pt x="4016" y="1074"/>
                    <a:pt x="2790" y="1984"/>
                    <a:pt x="1624" y="3133"/>
                  </a:cubicBezTo>
                  <a:cubicBezTo>
                    <a:pt x="0" y="4719"/>
                    <a:pt x="60" y="9569"/>
                    <a:pt x="2049" y="12260"/>
                  </a:cubicBezTo>
                  <a:cubicBezTo>
                    <a:pt x="4038" y="14952"/>
                    <a:pt x="8354" y="15748"/>
                    <a:pt x="10310" y="16118"/>
                  </a:cubicBezTo>
                  <a:cubicBezTo>
                    <a:pt x="12288" y="16483"/>
                    <a:pt x="11803" y="17442"/>
                    <a:pt x="11770" y="18238"/>
                  </a:cubicBezTo>
                  <a:cubicBezTo>
                    <a:pt x="11710" y="19028"/>
                    <a:pt x="8724" y="21131"/>
                    <a:pt x="8833" y="22074"/>
                  </a:cubicBezTo>
                  <a:cubicBezTo>
                    <a:pt x="8915" y="22886"/>
                    <a:pt x="9999" y="22940"/>
                    <a:pt x="10293" y="22940"/>
                  </a:cubicBezTo>
                  <a:lnTo>
                    <a:pt x="10364" y="22940"/>
                  </a:lnTo>
                  <a:cubicBezTo>
                    <a:pt x="10364" y="22940"/>
                    <a:pt x="10773" y="21889"/>
                    <a:pt x="11863" y="20695"/>
                  </a:cubicBezTo>
                  <a:cubicBezTo>
                    <a:pt x="12953" y="19475"/>
                    <a:pt x="14108" y="18630"/>
                    <a:pt x="14021" y="16837"/>
                  </a:cubicBezTo>
                  <a:cubicBezTo>
                    <a:pt x="13928" y="15067"/>
                    <a:pt x="12468" y="14533"/>
                    <a:pt x="12468" y="14533"/>
                  </a:cubicBezTo>
                  <a:cubicBezTo>
                    <a:pt x="12468" y="14533"/>
                    <a:pt x="14184" y="13922"/>
                    <a:pt x="13388" y="11786"/>
                  </a:cubicBezTo>
                  <a:cubicBezTo>
                    <a:pt x="12598" y="9645"/>
                    <a:pt x="8691" y="10958"/>
                    <a:pt x="8724" y="8893"/>
                  </a:cubicBezTo>
                  <a:cubicBezTo>
                    <a:pt x="8779" y="6844"/>
                    <a:pt x="7934" y="5329"/>
                    <a:pt x="9165" y="3744"/>
                  </a:cubicBezTo>
                  <a:cubicBezTo>
                    <a:pt x="10386" y="2180"/>
                    <a:pt x="11291" y="202"/>
                    <a:pt x="11291" y="202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" name="Google Shape;9256;p76">
              <a:extLst>
                <a:ext uri="{FF2B5EF4-FFF2-40B4-BE49-F238E27FC236}">
                  <a16:creationId xmlns:a16="http://schemas.microsoft.com/office/drawing/2014/main" id="{84EFFD77-D2A8-4309-8316-73C772A4E645}"/>
                </a:ext>
              </a:extLst>
            </p:cNvPr>
            <p:cNvGrpSpPr/>
            <p:nvPr/>
          </p:nvGrpSpPr>
          <p:grpSpPr>
            <a:xfrm>
              <a:off x="1675337" y="3316550"/>
              <a:ext cx="437113" cy="383257"/>
              <a:chOff x="1675337" y="3316550"/>
              <a:chExt cx="437113" cy="383257"/>
            </a:xfrm>
          </p:grpSpPr>
          <p:sp>
            <p:nvSpPr>
              <p:cNvPr id="244" name="Google Shape;9257;p76">
                <a:extLst>
                  <a:ext uri="{FF2B5EF4-FFF2-40B4-BE49-F238E27FC236}">
                    <a16:creationId xmlns:a16="http://schemas.microsoft.com/office/drawing/2014/main" id="{57754160-A391-40B2-A332-7E425A450728}"/>
                  </a:ext>
                </a:extLst>
              </p:cNvPr>
              <p:cNvSpPr/>
              <p:nvPr/>
            </p:nvSpPr>
            <p:spPr>
              <a:xfrm>
                <a:off x="1948836" y="3389941"/>
                <a:ext cx="163614" cy="233998"/>
              </a:xfrm>
              <a:custGeom>
                <a:avLst/>
                <a:gdLst/>
                <a:ahLst/>
                <a:cxnLst/>
                <a:rect l="l" t="t" r="r" b="b"/>
                <a:pathLst>
                  <a:path w="6474" h="9259" extrusionOk="0">
                    <a:moveTo>
                      <a:pt x="3286" y="1"/>
                    </a:moveTo>
                    <a:cubicBezTo>
                      <a:pt x="2316" y="1"/>
                      <a:pt x="1052" y="273"/>
                      <a:pt x="594" y="1505"/>
                    </a:cubicBezTo>
                    <a:cubicBezTo>
                      <a:pt x="0" y="3096"/>
                      <a:pt x="1717" y="3940"/>
                      <a:pt x="1717" y="3940"/>
                    </a:cubicBezTo>
                    <a:cubicBezTo>
                      <a:pt x="1493" y="4496"/>
                      <a:pt x="1771" y="4845"/>
                      <a:pt x="1771" y="4845"/>
                    </a:cubicBezTo>
                    <a:cubicBezTo>
                      <a:pt x="1477" y="5401"/>
                      <a:pt x="1717" y="5673"/>
                      <a:pt x="1717" y="5673"/>
                    </a:cubicBezTo>
                    <a:cubicBezTo>
                      <a:pt x="1205" y="6109"/>
                      <a:pt x="916" y="6752"/>
                      <a:pt x="921" y="7428"/>
                    </a:cubicBezTo>
                    <a:cubicBezTo>
                      <a:pt x="921" y="8338"/>
                      <a:pt x="2049" y="9258"/>
                      <a:pt x="3428" y="9258"/>
                    </a:cubicBezTo>
                    <a:cubicBezTo>
                      <a:pt x="3836" y="9258"/>
                      <a:pt x="4234" y="9182"/>
                      <a:pt x="4610" y="9030"/>
                    </a:cubicBezTo>
                    <a:cubicBezTo>
                      <a:pt x="6474" y="8294"/>
                      <a:pt x="6179" y="6360"/>
                      <a:pt x="6141" y="3444"/>
                    </a:cubicBezTo>
                    <a:cubicBezTo>
                      <a:pt x="6109" y="513"/>
                      <a:pt x="4022" y="55"/>
                      <a:pt x="4022" y="55"/>
                    </a:cubicBezTo>
                    <a:cubicBezTo>
                      <a:pt x="3776" y="17"/>
                      <a:pt x="3531" y="1"/>
                      <a:pt x="32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9258;p76">
                <a:extLst>
                  <a:ext uri="{FF2B5EF4-FFF2-40B4-BE49-F238E27FC236}">
                    <a16:creationId xmlns:a16="http://schemas.microsoft.com/office/drawing/2014/main" id="{C78573C2-8FD0-4D6B-91AA-0BFC56DB1F71}"/>
                  </a:ext>
                </a:extLst>
              </p:cNvPr>
              <p:cNvSpPr/>
              <p:nvPr/>
            </p:nvSpPr>
            <p:spPr>
              <a:xfrm>
                <a:off x="1675337" y="3384988"/>
                <a:ext cx="163639" cy="234124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9264" extrusionOk="0">
                    <a:moveTo>
                      <a:pt x="3139" y="0"/>
                    </a:moveTo>
                    <a:cubicBezTo>
                      <a:pt x="2910" y="0"/>
                      <a:pt x="2676" y="17"/>
                      <a:pt x="2453" y="44"/>
                    </a:cubicBezTo>
                    <a:cubicBezTo>
                      <a:pt x="2453" y="44"/>
                      <a:pt x="366" y="502"/>
                      <a:pt x="328" y="3433"/>
                    </a:cubicBezTo>
                    <a:cubicBezTo>
                      <a:pt x="295" y="6370"/>
                      <a:pt x="1" y="8305"/>
                      <a:pt x="1859" y="9046"/>
                    </a:cubicBezTo>
                    <a:cubicBezTo>
                      <a:pt x="2229" y="9187"/>
                      <a:pt x="2627" y="9264"/>
                      <a:pt x="3025" y="9264"/>
                    </a:cubicBezTo>
                    <a:cubicBezTo>
                      <a:pt x="4414" y="9264"/>
                      <a:pt x="5548" y="8337"/>
                      <a:pt x="5548" y="7422"/>
                    </a:cubicBezTo>
                    <a:cubicBezTo>
                      <a:pt x="5559" y="6752"/>
                      <a:pt x="5270" y="6109"/>
                      <a:pt x="4758" y="5673"/>
                    </a:cubicBezTo>
                    <a:cubicBezTo>
                      <a:pt x="4758" y="5673"/>
                      <a:pt x="4997" y="5411"/>
                      <a:pt x="4703" y="4861"/>
                    </a:cubicBezTo>
                    <a:cubicBezTo>
                      <a:pt x="4703" y="4861"/>
                      <a:pt x="4976" y="4507"/>
                      <a:pt x="4758" y="3940"/>
                    </a:cubicBezTo>
                    <a:cubicBezTo>
                      <a:pt x="4758" y="3940"/>
                      <a:pt x="6474" y="3106"/>
                      <a:pt x="5880" y="1521"/>
                    </a:cubicBezTo>
                    <a:cubicBezTo>
                      <a:pt x="5417" y="262"/>
                      <a:pt x="4115" y="0"/>
                      <a:pt x="313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9259;p76">
                <a:extLst>
                  <a:ext uri="{FF2B5EF4-FFF2-40B4-BE49-F238E27FC236}">
                    <a16:creationId xmlns:a16="http://schemas.microsoft.com/office/drawing/2014/main" id="{D76973F4-DDFC-4437-AA7A-DD4BDE957B51}"/>
                  </a:ext>
                </a:extLst>
              </p:cNvPr>
              <p:cNvSpPr/>
              <p:nvPr/>
            </p:nvSpPr>
            <p:spPr>
              <a:xfrm>
                <a:off x="1794193" y="3316550"/>
                <a:ext cx="199552" cy="383257"/>
              </a:xfrm>
              <a:custGeom>
                <a:avLst/>
                <a:gdLst/>
                <a:ahLst/>
                <a:cxnLst/>
                <a:rect l="l" t="t" r="r" b="b"/>
                <a:pathLst>
                  <a:path w="7896" h="15165" extrusionOk="0">
                    <a:moveTo>
                      <a:pt x="4648" y="0"/>
                    </a:moveTo>
                    <a:lnTo>
                      <a:pt x="4648" y="4191"/>
                    </a:lnTo>
                    <a:cubicBezTo>
                      <a:pt x="4648" y="4191"/>
                      <a:pt x="1733" y="6812"/>
                      <a:pt x="125" y="6959"/>
                    </a:cubicBezTo>
                    <a:lnTo>
                      <a:pt x="0" y="7563"/>
                    </a:lnTo>
                    <a:cubicBezTo>
                      <a:pt x="0" y="7563"/>
                      <a:pt x="2839" y="6719"/>
                      <a:pt x="4239" y="5558"/>
                    </a:cubicBezTo>
                    <a:lnTo>
                      <a:pt x="4239" y="5558"/>
                    </a:lnTo>
                    <a:cubicBezTo>
                      <a:pt x="4054" y="5722"/>
                      <a:pt x="1139" y="8283"/>
                      <a:pt x="55" y="8375"/>
                    </a:cubicBezTo>
                    <a:lnTo>
                      <a:pt x="550" y="8969"/>
                    </a:lnTo>
                    <a:cubicBezTo>
                      <a:pt x="550" y="8969"/>
                      <a:pt x="4169" y="7068"/>
                      <a:pt x="4299" y="6294"/>
                    </a:cubicBezTo>
                    <a:lnTo>
                      <a:pt x="4299" y="15165"/>
                    </a:lnTo>
                    <a:lnTo>
                      <a:pt x="5754" y="15165"/>
                    </a:lnTo>
                    <a:lnTo>
                      <a:pt x="5754" y="8081"/>
                    </a:lnTo>
                    <a:cubicBezTo>
                      <a:pt x="6283" y="8931"/>
                      <a:pt x="7187" y="8986"/>
                      <a:pt x="7416" y="8986"/>
                    </a:cubicBezTo>
                    <a:lnTo>
                      <a:pt x="7471" y="8986"/>
                    </a:lnTo>
                    <a:lnTo>
                      <a:pt x="7841" y="8577"/>
                    </a:lnTo>
                    <a:cubicBezTo>
                      <a:pt x="6713" y="8468"/>
                      <a:pt x="6217" y="7340"/>
                      <a:pt x="6217" y="7340"/>
                    </a:cubicBezTo>
                    <a:lnTo>
                      <a:pt x="6217" y="7340"/>
                    </a:lnTo>
                    <a:cubicBezTo>
                      <a:pt x="6768" y="7705"/>
                      <a:pt x="7405" y="7754"/>
                      <a:pt x="7716" y="7754"/>
                    </a:cubicBezTo>
                    <a:cubicBezTo>
                      <a:pt x="7825" y="7754"/>
                      <a:pt x="7896" y="7749"/>
                      <a:pt x="7896" y="7749"/>
                    </a:cubicBezTo>
                    <a:lnTo>
                      <a:pt x="7765" y="7155"/>
                    </a:lnTo>
                    <a:cubicBezTo>
                      <a:pt x="7667" y="7166"/>
                      <a:pt x="7569" y="7171"/>
                      <a:pt x="7471" y="7171"/>
                    </a:cubicBezTo>
                    <a:cubicBezTo>
                      <a:pt x="6081" y="7171"/>
                      <a:pt x="5792" y="5978"/>
                      <a:pt x="5792" y="5978"/>
                    </a:cubicBezTo>
                    <a:lnTo>
                      <a:pt x="5792" y="556"/>
                    </a:lnTo>
                    <a:cubicBezTo>
                      <a:pt x="5400" y="354"/>
                      <a:pt x="5013" y="175"/>
                      <a:pt x="464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9260;p76">
              <a:extLst>
                <a:ext uri="{FF2B5EF4-FFF2-40B4-BE49-F238E27FC236}">
                  <a16:creationId xmlns:a16="http://schemas.microsoft.com/office/drawing/2014/main" id="{99D52D8F-8A04-45E3-B0AD-B018FAB8570D}"/>
                </a:ext>
              </a:extLst>
            </p:cNvPr>
            <p:cNvSpPr/>
            <p:nvPr/>
          </p:nvSpPr>
          <p:spPr>
            <a:xfrm>
              <a:off x="1512152" y="3450115"/>
              <a:ext cx="732650" cy="863056"/>
            </a:xfrm>
            <a:custGeom>
              <a:avLst/>
              <a:gdLst/>
              <a:ahLst/>
              <a:cxnLst/>
              <a:rect l="l" t="t" r="r" b="b"/>
              <a:pathLst>
                <a:path w="28990" h="34150" extrusionOk="0">
                  <a:moveTo>
                    <a:pt x="2235" y="1"/>
                  </a:moveTo>
                  <a:cubicBezTo>
                    <a:pt x="1968" y="6"/>
                    <a:pt x="1695" y="44"/>
                    <a:pt x="1439" y="121"/>
                  </a:cubicBezTo>
                  <a:cubicBezTo>
                    <a:pt x="1" y="508"/>
                    <a:pt x="1014" y="2061"/>
                    <a:pt x="1090" y="2796"/>
                  </a:cubicBezTo>
                  <a:cubicBezTo>
                    <a:pt x="1145" y="3515"/>
                    <a:pt x="1586" y="4698"/>
                    <a:pt x="1586" y="4698"/>
                  </a:cubicBezTo>
                  <a:cubicBezTo>
                    <a:pt x="1363" y="5657"/>
                    <a:pt x="2305" y="6981"/>
                    <a:pt x="2305" y="6981"/>
                  </a:cubicBezTo>
                  <a:cubicBezTo>
                    <a:pt x="1842" y="8180"/>
                    <a:pt x="2398" y="8736"/>
                    <a:pt x="2398" y="8736"/>
                  </a:cubicBezTo>
                  <a:cubicBezTo>
                    <a:pt x="1919" y="9509"/>
                    <a:pt x="2414" y="10915"/>
                    <a:pt x="2414" y="10915"/>
                  </a:cubicBezTo>
                  <a:cubicBezTo>
                    <a:pt x="1510" y="12686"/>
                    <a:pt x="2289" y="13830"/>
                    <a:pt x="2289" y="13830"/>
                  </a:cubicBezTo>
                  <a:cubicBezTo>
                    <a:pt x="1641" y="14713"/>
                    <a:pt x="1973" y="16282"/>
                    <a:pt x="1973" y="16282"/>
                  </a:cubicBezTo>
                  <a:cubicBezTo>
                    <a:pt x="938" y="17917"/>
                    <a:pt x="1826" y="19781"/>
                    <a:pt x="1826" y="19781"/>
                  </a:cubicBezTo>
                  <a:cubicBezTo>
                    <a:pt x="1494" y="21077"/>
                    <a:pt x="1733" y="22380"/>
                    <a:pt x="1733" y="22380"/>
                  </a:cubicBezTo>
                  <a:cubicBezTo>
                    <a:pt x="1401" y="24298"/>
                    <a:pt x="2213" y="24963"/>
                    <a:pt x="2213" y="24963"/>
                  </a:cubicBezTo>
                  <a:cubicBezTo>
                    <a:pt x="2360" y="27584"/>
                    <a:pt x="4937" y="27954"/>
                    <a:pt x="4937" y="27954"/>
                  </a:cubicBezTo>
                  <a:cubicBezTo>
                    <a:pt x="5395" y="28880"/>
                    <a:pt x="6125" y="29158"/>
                    <a:pt x="6839" y="29158"/>
                  </a:cubicBezTo>
                  <a:cubicBezTo>
                    <a:pt x="7907" y="29158"/>
                    <a:pt x="8942" y="28526"/>
                    <a:pt x="8942" y="28526"/>
                  </a:cubicBezTo>
                  <a:cubicBezTo>
                    <a:pt x="9286" y="28641"/>
                    <a:pt x="9645" y="28706"/>
                    <a:pt x="10010" y="28717"/>
                  </a:cubicBezTo>
                  <a:cubicBezTo>
                    <a:pt x="10893" y="28717"/>
                    <a:pt x="11138" y="28177"/>
                    <a:pt x="11710" y="27954"/>
                  </a:cubicBezTo>
                  <a:cubicBezTo>
                    <a:pt x="11923" y="27861"/>
                    <a:pt x="12152" y="27812"/>
                    <a:pt x="12386" y="27801"/>
                  </a:cubicBezTo>
                  <a:cubicBezTo>
                    <a:pt x="12811" y="27801"/>
                    <a:pt x="13127" y="28030"/>
                    <a:pt x="13274" y="28581"/>
                  </a:cubicBezTo>
                  <a:cubicBezTo>
                    <a:pt x="13498" y="29393"/>
                    <a:pt x="13111" y="30646"/>
                    <a:pt x="12942" y="31899"/>
                  </a:cubicBezTo>
                  <a:cubicBezTo>
                    <a:pt x="12778" y="33136"/>
                    <a:pt x="13574" y="34150"/>
                    <a:pt x="13574" y="34150"/>
                  </a:cubicBezTo>
                  <a:lnTo>
                    <a:pt x="15454" y="34150"/>
                  </a:lnTo>
                  <a:cubicBezTo>
                    <a:pt x="15416" y="34150"/>
                    <a:pt x="15269" y="34111"/>
                    <a:pt x="15912" y="33005"/>
                  </a:cubicBezTo>
                  <a:cubicBezTo>
                    <a:pt x="16615" y="31823"/>
                    <a:pt x="15655" y="30679"/>
                    <a:pt x="16560" y="29240"/>
                  </a:cubicBezTo>
                  <a:cubicBezTo>
                    <a:pt x="17465" y="27801"/>
                    <a:pt x="17410" y="25976"/>
                    <a:pt x="17410" y="25976"/>
                  </a:cubicBezTo>
                  <a:cubicBezTo>
                    <a:pt x="17851" y="23540"/>
                    <a:pt x="16707" y="23470"/>
                    <a:pt x="15786" y="22434"/>
                  </a:cubicBezTo>
                  <a:cubicBezTo>
                    <a:pt x="15388" y="22009"/>
                    <a:pt x="14773" y="21884"/>
                    <a:pt x="14184" y="21884"/>
                  </a:cubicBezTo>
                  <a:cubicBezTo>
                    <a:pt x="13661" y="21895"/>
                    <a:pt x="13138" y="21971"/>
                    <a:pt x="12631" y="22124"/>
                  </a:cubicBezTo>
                  <a:cubicBezTo>
                    <a:pt x="12419" y="22042"/>
                    <a:pt x="12201" y="21998"/>
                    <a:pt x="11977" y="21993"/>
                  </a:cubicBezTo>
                  <a:cubicBezTo>
                    <a:pt x="11525" y="21977"/>
                    <a:pt x="11122" y="22254"/>
                    <a:pt x="10969" y="22674"/>
                  </a:cubicBezTo>
                  <a:cubicBezTo>
                    <a:pt x="10828" y="22625"/>
                    <a:pt x="10681" y="22598"/>
                    <a:pt x="10533" y="22598"/>
                  </a:cubicBezTo>
                  <a:cubicBezTo>
                    <a:pt x="9781" y="22598"/>
                    <a:pt x="9144" y="23213"/>
                    <a:pt x="9144" y="23213"/>
                  </a:cubicBezTo>
                  <a:cubicBezTo>
                    <a:pt x="9089" y="22837"/>
                    <a:pt x="8779" y="22734"/>
                    <a:pt x="8452" y="22734"/>
                  </a:cubicBezTo>
                  <a:cubicBezTo>
                    <a:pt x="8158" y="22745"/>
                    <a:pt x="7869" y="22805"/>
                    <a:pt x="7596" y="22903"/>
                  </a:cubicBezTo>
                  <a:cubicBezTo>
                    <a:pt x="7667" y="22036"/>
                    <a:pt x="6877" y="21720"/>
                    <a:pt x="6877" y="21720"/>
                  </a:cubicBezTo>
                  <a:cubicBezTo>
                    <a:pt x="7542" y="20467"/>
                    <a:pt x="6599" y="19639"/>
                    <a:pt x="6599" y="19639"/>
                  </a:cubicBezTo>
                  <a:cubicBezTo>
                    <a:pt x="7689" y="18070"/>
                    <a:pt x="7024" y="16266"/>
                    <a:pt x="7024" y="16266"/>
                  </a:cubicBezTo>
                  <a:cubicBezTo>
                    <a:pt x="7487" y="14402"/>
                    <a:pt x="6452" y="13367"/>
                    <a:pt x="6452" y="13367"/>
                  </a:cubicBezTo>
                  <a:cubicBezTo>
                    <a:pt x="7558" y="11890"/>
                    <a:pt x="6251" y="10528"/>
                    <a:pt x="6251" y="10528"/>
                  </a:cubicBezTo>
                  <a:cubicBezTo>
                    <a:pt x="6670" y="10120"/>
                    <a:pt x="6523" y="9231"/>
                    <a:pt x="6490" y="9013"/>
                  </a:cubicBezTo>
                  <a:lnTo>
                    <a:pt x="6490" y="9013"/>
                  </a:lnTo>
                  <a:cubicBezTo>
                    <a:pt x="6665" y="9983"/>
                    <a:pt x="7733" y="10049"/>
                    <a:pt x="8032" y="10049"/>
                  </a:cubicBezTo>
                  <a:lnTo>
                    <a:pt x="8109" y="10049"/>
                  </a:lnTo>
                  <a:cubicBezTo>
                    <a:pt x="8196" y="10899"/>
                    <a:pt x="9280" y="11002"/>
                    <a:pt x="9814" y="11002"/>
                  </a:cubicBezTo>
                  <a:cubicBezTo>
                    <a:pt x="9989" y="11002"/>
                    <a:pt x="10103" y="10991"/>
                    <a:pt x="10103" y="10991"/>
                  </a:cubicBezTo>
                  <a:cubicBezTo>
                    <a:pt x="10272" y="11743"/>
                    <a:pt x="10735" y="11934"/>
                    <a:pt x="11166" y="11934"/>
                  </a:cubicBezTo>
                  <a:cubicBezTo>
                    <a:pt x="11476" y="11923"/>
                    <a:pt x="11781" y="11847"/>
                    <a:pt x="12059" y="11711"/>
                  </a:cubicBezTo>
                  <a:cubicBezTo>
                    <a:pt x="12479" y="12119"/>
                    <a:pt x="13013" y="12245"/>
                    <a:pt x="13525" y="12245"/>
                  </a:cubicBezTo>
                  <a:cubicBezTo>
                    <a:pt x="14413" y="12245"/>
                    <a:pt x="15230" y="11858"/>
                    <a:pt x="15230" y="11858"/>
                  </a:cubicBezTo>
                  <a:cubicBezTo>
                    <a:pt x="15454" y="12076"/>
                    <a:pt x="15759" y="12196"/>
                    <a:pt x="16070" y="12179"/>
                  </a:cubicBezTo>
                  <a:cubicBezTo>
                    <a:pt x="16963" y="12179"/>
                    <a:pt x="17977" y="11471"/>
                    <a:pt x="17977" y="11471"/>
                  </a:cubicBezTo>
                  <a:cubicBezTo>
                    <a:pt x="18173" y="11536"/>
                    <a:pt x="18369" y="11569"/>
                    <a:pt x="18571" y="11569"/>
                  </a:cubicBezTo>
                  <a:cubicBezTo>
                    <a:pt x="19699" y="11569"/>
                    <a:pt x="19987" y="10387"/>
                    <a:pt x="19987" y="10387"/>
                  </a:cubicBezTo>
                  <a:lnTo>
                    <a:pt x="20031" y="10387"/>
                  </a:lnTo>
                  <a:cubicBezTo>
                    <a:pt x="21617" y="10387"/>
                    <a:pt x="21927" y="9297"/>
                    <a:pt x="21927" y="9297"/>
                  </a:cubicBezTo>
                  <a:cubicBezTo>
                    <a:pt x="22123" y="9362"/>
                    <a:pt x="22331" y="9400"/>
                    <a:pt x="22538" y="9406"/>
                  </a:cubicBezTo>
                  <a:cubicBezTo>
                    <a:pt x="22946" y="9406"/>
                    <a:pt x="23066" y="9188"/>
                    <a:pt x="23110" y="9052"/>
                  </a:cubicBezTo>
                  <a:lnTo>
                    <a:pt x="23110" y="9052"/>
                  </a:lnTo>
                  <a:cubicBezTo>
                    <a:pt x="22924" y="10365"/>
                    <a:pt x="23753" y="10583"/>
                    <a:pt x="23753" y="10583"/>
                  </a:cubicBezTo>
                  <a:cubicBezTo>
                    <a:pt x="23382" y="11945"/>
                    <a:pt x="23458" y="13018"/>
                    <a:pt x="23458" y="13018"/>
                  </a:cubicBezTo>
                  <a:cubicBezTo>
                    <a:pt x="22554" y="15307"/>
                    <a:pt x="24031" y="16212"/>
                    <a:pt x="24031" y="16212"/>
                  </a:cubicBezTo>
                  <a:cubicBezTo>
                    <a:pt x="22941" y="17574"/>
                    <a:pt x="23753" y="18903"/>
                    <a:pt x="23753" y="18903"/>
                  </a:cubicBezTo>
                  <a:cubicBezTo>
                    <a:pt x="23344" y="19514"/>
                    <a:pt x="23529" y="21377"/>
                    <a:pt x="23529" y="21377"/>
                  </a:cubicBezTo>
                  <a:cubicBezTo>
                    <a:pt x="22995" y="21982"/>
                    <a:pt x="22723" y="23257"/>
                    <a:pt x="22723" y="23257"/>
                  </a:cubicBezTo>
                  <a:cubicBezTo>
                    <a:pt x="20892" y="24031"/>
                    <a:pt x="20985" y="25655"/>
                    <a:pt x="20985" y="25655"/>
                  </a:cubicBezTo>
                  <a:cubicBezTo>
                    <a:pt x="21099" y="25704"/>
                    <a:pt x="21197" y="25785"/>
                    <a:pt x="21263" y="25894"/>
                  </a:cubicBezTo>
                  <a:cubicBezTo>
                    <a:pt x="21524" y="26281"/>
                    <a:pt x="22167" y="26706"/>
                    <a:pt x="22167" y="26706"/>
                  </a:cubicBezTo>
                  <a:cubicBezTo>
                    <a:pt x="21448" y="27039"/>
                    <a:pt x="20805" y="29398"/>
                    <a:pt x="20598" y="29970"/>
                  </a:cubicBezTo>
                  <a:cubicBezTo>
                    <a:pt x="20543" y="30134"/>
                    <a:pt x="20609" y="30210"/>
                    <a:pt x="20734" y="30210"/>
                  </a:cubicBezTo>
                  <a:cubicBezTo>
                    <a:pt x="21061" y="30210"/>
                    <a:pt x="21824" y="29692"/>
                    <a:pt x="22020" y="28864"/>
                  </a:cubicBezTo>
                  <a:cubicBezTo>
                    <a:pt x="22314" y="27736"/>
                    <a:pt x="23126" y="27333"/>
                    <a:pt x="23126" y="27333"/>
                  </a:cubicBezTo>
                  <a:cubicBezTo>
                    <a:pt x="23513" y="28194"/>
                    <a:pt x="24140" y="28466"/>
                    <a:pt x="24793" y="28466"/>
                  </a:cubicBezTo>
                  <a:cubicBezTo>
                    <a:pt x="25507" y="28466"/>
                    <a:pt x="26248" y="28145"/>
                    <a:pt x="26744" y="27921"/>
                  </a:cubicBezTo>
                  <a:cubicBezTo>
                    <a:pt x="27681" y="27496"/>
                    <a:pt x="27589" y="25355"/>
                    <a:pt x="27589" y="25355"/>
                  </a:cubicBezTo>
                  <a:cubicBezTo>
                    <a:pt x="27589" y="25355"/>
                    <a:pt x="27905" y="25230"/>
                    <a:pt x="28439" y="23731"/>
                  </a:cubicBezTo>
                  <a:cubicBezTo>
                    <a:pt x="28989" y="22260"/>
                    <a:pt x="28215" y="21154"/>
                    <a:pt x="28215" y="21154"/>
                  </a:cubicBezTo>
                  <a:cubicBezTo>
                    <a:pt x="28864" y="19159"/>
                    <a:pt x="27790" y="17999"/>
                    <a:pt x="27790" y="17999"/>
                  </a:cubicBezTo>
                  <a:cubicBezTo>
                    <a:pt x="28733" y="16429"/>
                    <a:pt x="27774" y="15045"/>
                    <a:pt x="27774" y="15045"/>
                  </a:cubicBezTo>
                  <a:cubicBezTo>
                    <a:pt x="28570" y="13700"/>
                    <a:pt x="27698" y="12408"/>
                    <a:pt x="27698" y="12408"/>
                  </a:cubicBezTo>
                  <a:cubicBezTo>
                    <a:pt x="28493" y="11264"/>
                    <a:pt x="27921" y="9771"/>
                    <a:pt x="27921" y="9771"/>
                  </a:cubicBezTo>
                  <a:cubicBezTo>
                    <a:pt x="28935" y="8294"/>
                    <a:pt x="27976" y="7335"/>
                    <a:pt x="27976" y="7335"/>
                  </a:cubicBezTo>
                  <a:cubicBezTo>
                    <a:pt x="27976" y="7335"/>
                    <a:pt x="28602" y="7155"/>
                    <a:pt x="28531" y="5145"/>
                  </a:cubicBezTo>
                  <a:cubicBezTo>
                    <a:pt x="28482" y="3417"/>
                    <a:pt x="26913" y="3297"/>
                    <a:pt x="26472" y="3297"/>
                  </a:cubicBezTo>
                  <a:cubicBezTo>
                    <a:pt x="26395" y="3297"/>
                    <a:pt x="26352" y="3297"/>
                    <a:pt x="26352" y="3297"/>
                  </a:cubicBezTo>
                  <a:cubicBezTo>
                    <a:pt x="25976" y="2894"/>
                    <a:pt x="25611" y="2753"/>
                    <a:pt x="25289" y="2753"/>
                  </a:cubicBezTo>
                  <a:cubicBezTo>
                    <a:pt x="24532" y="2753"/>
                    <a:pt x="23998" y="3537"/>
                    <a:pt x="23998" y="3537"/>
                  </a:cubicBezTo>
                  <a:cubicBezTo>
                    <a:pt x="23894" y="3510"/>
                    <a:pt x="23796" y="3494"/>
                    <a:pt x="23693" y="3494"/>
                  </a:cubicBezTo>
                  <a:cubicBezTo>
                    <a:pt x="22614" y="3494"/>
                    <a:pt x="21764" y="5014"/>
                    <a:pt x="21764" y="5014"/>
                  </a:cubicBezTo>
                  <a:lnTo>
                    <a:pt x="21688" y="5014"/>
                  </a:lnTo>
                  <a:cubicBezTo>
                    <a:pt x="20527" y="5014"/>
                    <a:pt x="20603" y="5826"/>
                    <a:pt x="20603" y="5826"/>
                  </a:cubicBezTo>
                  <a:cubicBezTo>
                    <a:pt x="20402" y="5771"/>
                    <a:pt x="20189" y="5744"/>
                    <a:pt x="19982" y="5744"/>
                  </a:cubicBezTo>
                  <a:cubicBezTo>
                    <a:pt x="19306" y="5733"/>
                    <a:pt x="18680" y="6098"/>
                    <a:pt x="18353" y="6692"/>
                  </a:cubicBezTo>
                  <a:cubicBezTo>
                    <a:pt x="18113" y="6567"/>
                    <a:pt x="17846" y="6501"/>
                    <a:pt x="17579" y="6501"/>
                  </a:cubicBezTo>
                  <a:cubicBezTo>
                    <a:pt x="16669" y="6501"/>
                    <a:pt x="16102" y="7302"/>
                    <a:pt x="16102" y="7302"/>
                  </a:cubicBezTo>
                  <a:cubicBezTo>
                    <a:pt x="15868" y="7237"/>
                    <a:pt x="15628" y="7204"/>
                    <a:pt x="15383" y="7204"/>
                  </a:cubicBezTo>
                  <a:cubicBezTo>
                    <a:pt x="14364" y="7204"/>
                    <a:pt x="13819" y="7815"/>
                    <a:pt x="13819" y="7815"/>
                  </a:cubicBezTo>
                  <a:cubicBezTo>
                    <a:pt x="13312" y="7155"/>
                    <a:pt x="12718" y="6965"/>
                    <a:pt x="12206" y="6965"/>
                  </a:cubicBezTo>
                  <a:cubicBezTo>
                    <a:pt x="11770" y="6970"/>
                    <a:pt x="11334" y="7095"/>
                    <a:pt x="10958" y="7319"/>
                  </a:cubicBezTo>
                  <a:cubicBezTo>
                    <a:pt x="10920" y="6382"/>
                    <a:pt x="10179" y="6234"/>
                    <a:pt x="9722" y="6234"/>
                  </a:cubicBezTo>
                  <a:cubicBezTo>
                    <a:pt x="9596" y="6234"/>
                    <a:pt x="9476" y="6245"/>
                    <a:pt x="9351" y="6267"/>
                  </a:cubicBezTo>
                  <a:cubicBezTo>
                    <a:pt x="9188" y="5215"/>
                    <a:pt x="7580" y="5030"/>
                    <a:pt x="7580" y="5030"/>
                  </a:cubicBezTo>
                  <a:cubicBezTo>
                    <a:pt x="8098" y="3761"/>
                    <a:pt x="6681" y="3319"/>
                    <a:pt x="6681" y="3319"/>
                  </a:cubicBezTo>
                  <a:cubicBezTo>
                    <a:pt x="6736" y="2175"/>
                    <a:pt x="5591" y="1804"/>
                    <a:pt x="5591" y="1804"/>
                  </a:cubicBezTo>
                  <a:cubicBezTo>
                    <a:pt x="5417" y="578"/>
                    <a:pt x="4768" y="300"/>
                    <a:pt x="4229" y="300"/>
                  </a:cubicBezTo>
                  <a:cubicBezTo>
                    <a:pt x="3951" y="306"/>
                    <a:pt x="3679" y="366"/>
                    <a:pt x="3428" y="475"/>
                  </a:cubicBezTo>
                  <a:cubicBezTo>
                    <a:pt x="3428" y="475"/>
                    <a:pt x="3085" y="1"/>
                    <a:pt x="2235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261;p76">
              <a:extLst>
                <a:ext uri="{FF2B5EF4-FFF2-40B4-BE49-F238E27FC236}">
                  <a16:creationId xmlns:a16="http://schemas.microsoft.com/office/drawing/2014/main" id="{630C4FEE-4C15-4E2E-89D5-68CCCA0F3C28}"/>
                </a:ext>
              </a:extLst>
            </p:cNvPr>
            <p:cNvSpPr/>
            <p:nvPr/>
          </p:nvSpPr>
          <p:spPr>
            <a:xfrm>
              <a:off x="1727524" y="2620015"/>
              <a:ext cx="283861" cy="436153"/>
            </a:xfrm>
            <a:custGeom>
              <a:avLst/>
              <a:gdLst/>
              <a:ahLst/>
              <a:cxnLst/>
              <a:rect l="l" t="t" r="r" b="b"/>
              <a:pathLst>
                <a:path w="11232" h="17258" extrusionOk="0">
                  <a:moveTo>
                    <a:pt x="6136" y="0"/>
                  </a:moveTo>
                  <a:cubicBezTo>
                    <a:pt x="6125" y="0"/>
                    <a:pt x="6115" y="0"/>
                    <a:pt x="6109" y="6"/>
                  </a:cubicBezTo>
                  <a:cubicBezTo>
                    <a:pt x="6033" y="60"/>
                    <a:pt x="5564" y="872"/>
                    <a:pt x="5504" y="1172"/>
                  </a:cubicBezTo>
                  <a:cubicBezTo>
                    <a:pt x="5472" y="1357"/>
                    <a:pt x="5292" y="1412"/>
                    <a:pt x="5117" y="1412"/>
                  </a:cubicBezTo>
                  <a:cubicBezTo>
                    <a:pt x="5008" y="1412"/>
                    <a:pt x="4905" y="1395"/>
                    <a:pt x="4807" y="1363"/>
                  </a:cubicBezTo>
                  <a:cubicBezTo>
                    <a:pt x="4676" y="1324"/>
                    <a:pt x="4676" y="98"/>
                    <a:pt x="4676" y="98"/>
                  </a:cubicBezTo>
                  <a:cubicBezTo>
                    <a:pt x="4109" y="98"/>
                    <a:pt x="3543" y="551"/>
                    <a:pt x="3543" y="551"/>
                  </a:cubicBezTo>
                  <a:lnTo>
                    <a:pt x="3733" y="1608"/>
                  </a:lnTo>
                  <a:cubicBezTo>
                    <a:pt x="3205" y="2060"/>
                    <a:pt x="3412" y="2491"/>
                    <a:pt x="3412" y="2491"/>
                  </a:cubicBezTo>
                  <a:cubicBezTo>
                    <a:pt x="2676" y="3035"/>
                    <a:pt x="2791" y="4223"/>
                    <a:pt x="2355" y="4223"/>
                  </a:cubicBezTo>
                  <a:cubicBezTo>
                    <a:pt x="1968" y="4207"/>
                    <a:pt x="1973" y="4027"/>
                    <a:pt x="1843" y="4027"/>
                  </a:cubicBezTo>
                  <a:cubicBezTo>
                    <a:pt x="1826" y="4027"/>
                    <a:pt x="1810" y="4033"/>
                    <a:pt x="1788" y="4038"/>
                  </a:cubicBezTo>
                  <a:cubicBezTo>
                    <a:pt x="1619" y="4114"/>
                    <a:pt x="1374" y="4360"/>
                    <a:pt x="1586" y="4507"/>
                  </a:cubicBezTo>
                  <a:cubicBezTo>
                    <a:pt x="1772" y="4676"/>
                    <a:pt x="1603" y="4676"/>
                    <a:pt x="1379" y="4959"/>
                  </a:cubicBezTo>
                  <a:cubicBezTo>
                    <a:pt x="1134" y="5242"/>
                    <a:pt x="1646" y="5809"/>
                    <a:pt x="1832" y="5885"/>
                  </a:cubicBezTo>
                  <a:cubicBezTo>
                    <a:pt x="1848" y="5885"/>
                    <a:pt x="1859" y="5891"/>
                    <a:pt x="1870" y="5885"/>
                  </a:cubicBezTo>
                  <a:cubicBezTo>
                    <a:pt x="2120" y="5885"/>
                    <a:pt x="2965" y="5449"/>
                    <a:pt x="2965" y="5449"/>
                  </a:cubicBezTo>
                  <a:lnTo>
                    <a:pt x="2965" y="5449"/>
                  </a:lnTo>
                  <a:cubicBezTo>
                    <a:pt x="2731" y="5940"/>
                    <a:pt x="2769" y="6621"/>
                    <a:pt x="2769" y="6621"/>
                  </a:cubicBezTo>
                  <a:cubicBezTo>
                    <a:pt x="2769" y="6621"/>
                    <a:pt x="2622" y="6212"/>
                    <a:pt x="2268" y="6212"/>
                  </a:cubicBezTo>
                  <a:cubicBezTo>
                    <a:pt x="2186" y="6212"/>
                    <a:pt x="2104" y="6229"/>
                    <a:pt x="2033" y="6261"/>
                  </a:cubicBezTo>
                  <a:cubicBezTo>
                    <a:pt x="1505" y="6468"/>
                    <a:pt x="1488" y="6866"/>
                    <a:pt x="1488" y="6866"/>
                  </a:cubicBezTo>
                  <a:cubicBezTo>
                    <a:pt x="1864" y="6882"/>
                    <a:pt x="2017" y="7258"/>
                    <a:pt x="2017" y="7258"/>
                  </a:cubicBezTo>
                  <a:cubicBezTo>
                    <a:pt x="1" y="10631"/>
                    <a:pt x="1" y="15890"/>
                    <a:pt x="682" y="16647"/>
                  </a:cubicBezTo>
                  <a:cubicBezTo>
                    <a:pt x="1069" y="17056"/>
                    <a:pt x="1565" y="17257"/>
                    <a:pt x="2295" y="17257"/>
                  </a:cubicBezTo>
                  <a:cubicBezTo>
                    <a:pt x="2867" y="17257"/>
                    <a:pt x="3586" y="17126"/>
                    <a:pt x="4507" y="16870"/>
                  </a:cubicBezTo>
                  <a:cubicBezTo>
                    <a:pt x="6599" y="16266"/>
                    <a:pt x="10043" y="13835"/>
                    <a:pt x="10632" y="11329"/>
                  </a:cubicBezTo>
                  <a:cubicBezTo>
                    <a:pt x="11231" y="8822"/>
                    <a:pt x="9161" y="7389"/>
                    <a:pt x="9161" y="7389"/>
                  </a:cubicBezTo>
                  <a:cubicBezTo>
                    <a:pt x="9161" y="7389"/>
                    <a:pt x="9237" y="6654"/>
                    <a:pt x="9161" y="5166"/>
                  </a:cubicBezTo>
                  <a:cubicBezTo>
                    <a:pt x="9111" y="3847"/>
                    <a:pt x="8169" y="3771"/>
                    <a:pt x="7956" y="3771"/>
                  </a:cubicBezTo>
                  <a:lnTo>
                    <a:pt x="7918" y="3771"/>
                  </a:lnTo>
                  <a:cubicBezTo>
                    <a:pt x="8027" y="2338"/>
                    <a:pt x="6654" y="1924"/>
                    <a:pt x="6654" y="1733"/>
                  </a:cubicBezTo>
                  <a:cubicBezTo>
                    <a:pt x="6670" y="1532"/>
                    <a:pt x="7068" y="829"/>
                    <a:pt x="7144" y="507"/>
                  </a:cubicBezTo>
                  <a:cubicBezTo>
                    <a:pt x="7232" y="218"/>
                    <a:pt x="6332" y="0"/>
                    <a:pt x="613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2F9406-A49B-42C7-A7E7-E390CA87DD72}"/>
              </a:ext>
            </a:extLst>
          </p:cNvPr>
          <p:cNvSpPr txBox="1"/>
          <p:nvPr/>
        </p:nvSpPr>
        <p:spPr>
          <a:xfrm>
            <a:off x="791455" y="914109"/>
            <a:ext cx="2051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Ante- = </a:t>
            </a:r>
            <a:r>
              <a:rPr lang="cs-CZ" dirty="0" err="1">
                <a:latin typeface="Zilla Slab" panose="020B0604020202020204" charset="0"/>
                <a:ea typeface="Zilla Slab" panose="020B0604020202020204" charset="0"/>
              </a:rPr>
              <a:t>before</a:t>
            </a:r>
            <a:r>
              <a:rPr lang="cs-CZ" dirty="0">
                <a:latin typeface="Zilla Slab" panose="020B0604020202020204" charset="0"/>
                <a:ea typeface="Zilla Slab" panose="020B0604020202020204" charset="0"/>
              </a:rPr>
              <a:t> </a:t>
            </a:r>
            <a:r>
              <a:rPr lang="cs-CZ" dirty="0" err="1">
                <a:latin typeface="Zilla Slab" panose="020B0604020202020204" charset="0"/>
                <a:ea typeface="Zilla Slab" panose="020B0604020202020204" charset="0"/>
              </a:rPr>
              <a:t>or</a:t>
            </a:r>
            <a:r>
              <a:rPr lang="cs-CZ" dirty="0">
                <a:latin typeface="Zilla Slab" panose="020B0604020202020204" charset="0"/>
                <a:ea typeface="Zilla Slab" panose="020B0604020202020204" charset="0"/>
              </a:rPr>
              <a:t> in front </a:t>
            </a:r>
            <a:r>
              <a:rPr lang="cs-CZ" dirty="0" err="1">
                <a:latin typeface="Zilla Slab" panose="020B0604020202020204" charset="0"/>
                <a:ea typeface="Zilla Slab" panose="020B0604020202020204" charset="0"/>
              </a:rPr>
              <a:t>of</a:t>
            </a:r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 </a:t>
            </a:r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antepositio uteri</a:t>
            </a:r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5ACD9-8FC8-45C8-A3D5-2C4A296F631F}"/>
              </a:ext>
            </a:extLst>
          </p:cNvPr>
          <p:cNvSpPr txBox="1"/>
          <p:nvPr/>
        </p:nvSpPr>
        <p:spPr>
          <a:xfrm>
            <a:off x="3372650" y="1021831"/>
            <a:ext cx="239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Zilla Slab" panose="020B0604020202020204" charset="0"/>
                <a:ea typeface="Zilla Slab" panose="020B0604020202020204" charset="0"/>
              </a:rPr>
              <a:t>Prae</a:t>
            </a:r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- = before </a:t>
            </a:r>
            <a:r>
              <a:rPr lang="cs-CZ" dirty="0" err="1">
                <a:latin typeface="Zilla Slab" panose="020B0604020202020204" charset="0"/>
                <a:ea typeface="Zilla Slab" panose="020B0604020202020204" charset="0"/>
              </a:rPr>
              <a:t>or</a:t>
            </a:r>
            <a:r>
              <a:rPr lang="cs-CZ" dirty="0">
                <a:latin typeface="Zilla Slab" panose="020B0604020202020204" charset="0"/>
                <a:ea typeface="Zilla Slab" panose="020B0604020202020204" charset="0"/>
              </a:rPr>
              <a:t> in front </a:t>
            </a:r>
            <a:r>
              <a:rPr lang="cs-CZ" dirty="0" err="1">
                <a:latin typeface="Zilla Slab" panose="020B0604020202020204" charset="0"/>
                <a:ea typeface="Zilla Slab" panose="020B0604020202020204" charset="0"/>
              </a:rPr>
              <a:t>of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Synonym of ‘pre’</a:t>
            </a:r>
          </a:p>
          <a:p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transfusio praeoperativa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14C5CE-DE44-4928-9A79-7F604D33C935}"/>
              </a:ext>
            </a:extLst>
          </p:cNvPr>
          <p:cNvSpPr txBox="1"/>
          <p:nvPr/>
        </p:nvSpPr>
        <p:spPr>
          <a:xfrm>
            <a:off x="5771350" y="914109"/>
            <a:ext cx="29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Pro- = before o</a:t>
            </a:r>
            <a:r>
              <a:rPr lang="cs-CZ" dirty="0">
                <a:latin typeface="Zilla Slab" panose="020B0604020202020204" charset="0"/>
                <a:ea typeface="Zilla Slab" panose="020B0604020202020204" charset="0"/>
              </a:rPr>
              <a:t>r </a:t>
            </a:r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in front of</a:t>
            </a:r>
          </a:p>
          <a:p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progeria adultorum</a:t>
            </a:r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;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prognathia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5454B-5E30-4B6D-96F2-8C477066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55" y="1652773"/>
            <a:ext cx="1813433" cy="2795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DB2C3-18C3-46E9-B1A6-A41AB6534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487" y="1760495"/>
            <a:ext cx="1813433" cy="2721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54775-2F2E-4BEA-8FF9-5D242C8F9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23" y="1736435"/>
            <a:ext cx="2008373" cy="27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7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5;p34">
            <a:extLst>
              <a:ext uri="{FF2B5EF4-FFF2-40B4-BE49-F238E27FC236}">
                <a16:creationId xmlns:a16="http://schemas.microsoft.com/office/drawing/2014/main" id="{735181AA-41FC-42BC-9BA0-F5E4762787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615" y="864483"/>
            <a:ext cx="7714769" cy="6040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POSTERIOR POSITION / after something</a:t>
            </a:r>
            <a:endParaRPr sz="3200" dirty="0"/>
          </a:p>
        </p:txBody>
      </p:sp>
      <p:cxnSp>
        <p:nvCxnSpPr>
          <p:cNvPr id="5" name="Google Shape;404;p34">
            <a:extLst>
              <a:ext uri="{FF2B5EF4-FFF2-40B4-BE49-F238E27FC236}">
                <a16:creationId xmlns:a16="http://schemas.microsoft.com/office/drawing/2014/main" id="{1DF14822-8509-4A4C-BD0F-2798779A6C63}"/>
              </a:ext>
            </a:extLst>
          </p:cNvPr>
          <p:cNvCxnSpPr>
            <a:cxnSpLocks/>
          </p:cNvCxnSpPr>
          <p:nvPr/>
        </p:nvCxnSpPr>
        <p:spPr>
          <a:xfrm>
            <a:off x="4568675" y="1630997"/>
            <a:ext cx="0" cy="2655122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F4D9567-3E33-44FC-A42E-5EC6FAE4728F}"/>
              </a:ext>
            </a:extLst>
          </p:cNvPr>
          <p:cNvSpPr txBox="1"/>
          <p:nvPr/>
        </p:nvSpPr>
        <p:spPr>
          <a:xfrm>
            <a:off x="952822" y="1398764"/>
            <a:ext cx="30582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posterior, </a:t>
            </a:r>
            <a:r>
              <a:rPr lang="en-GB" sz="1600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ius</a:t>
            </a:r>
            <a:endParaRPr lang="en-GB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(comparative form)</a:t>
            </a:r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	</a:t>
            </a:r>
          </a:p>
          <a:p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en-GB" sz="16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processus</a:t>
            </a:r>
            <a:r>
              <a:rPr lang="en-GB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posterior </a:t>
            </a:r>
            <a:r>
              <a:rPr lang="en-GB" sz="16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tali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513CD-21FB-499B-8BA3-6157FCFF91F8}"/>
              </a:ext>
            </a:extLst>
          </p:cNvPr>
          <p:cNvSpPr txBox="1"/>
          <p:nvPr/>
        </p:nvSpPr>
        <p:spPr>
          <a:xfrm>
            <a:off x="5202091" y="1433642"/>
            <a:ext cx="29890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postero-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behind </a:t>
            </a:r>
          </a:p>
          <a:p>
            <a:r>
              <a:rPr lang="it-IT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(prefix)</a:t>
            </a:r>
            <a:endParaRPr lang="it-IT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infarctus posterolateralis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3963EB-FF54-4295-956E-B41E88A22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b="5186"/>
          <a:stretch/>
        </p:blipFill>
        <p:spPr>
          <a:xfrm>
            <a:off x="1396456" y="2269821"/>
            <a:ext cx="2149549" cy="2265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D0DEF9-FDBE-4C94-B4E0-78E927001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701" y="2269821"/>
            <a:ext cx="1613639" cy="20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0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31FD6-EFF0-4838-89CB-66B0822FA5E8}"/>
              </a:ext>
            </a:extLst>
          </p:cNvPr>
          <p:cNvSpPr txBox="1"/>
          <p:nvPr/>
        </p:nvSpPr>
        <p:spPr>
          <a:xfrm>
            <a:off x="1129553" y="1191025"/>
            <a:ext cx="173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Post – (L.) - after, behind or later</a:t>
            </a:r>
          </a:p>
          <a:p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regio postnasalis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82D3C-D8F3-488A-997B-897004F89882}"/>
              </a:ext>
            </a:extLst>
          </p:cNvPr>
          <p:cNvSpPr txBox="1"/>
          <p:nvPr/>
        </p:nvSpPr>
        <p:spPr>
          <a:xfrm>
            <a:off x="3353440" y="1191025"/>
            <a:ext cx="2437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Retro – (L.) – </a:t>
            </a:r>
            <a:r>
              <a:rPr lang="cs-CZ" dirty="0" err="1">
                <a:latin typeface="Zilla Slab" panose="020B0604020202020204" charset="0"/>
                <a:ea typeface="Zilla Slab" panose="020B0604020202020204" charset="0"/>
              </a:rPr>
              <a:t>behind</a:t>
            </a:r>
            <a:r>
              <a:rPr lang="cs-CZ" dirty="0">
                <a:latin typeface="Zilla Slab" panose="020B0604020202020204" charset="0"/>
                <a:ea typeface="Zilla Slab" panose="020B0604020202020204" charset="0"/>
              </a:rPr>
              <a:t>, </a:t>
            </a:r>
            <a:r>
              <a:rPr lang="cs-CZ" dirty="0" err="1">
                <a:latin typeface="Zilla Slab" panose="020B0604020202020204" charset="0"/>
                <a:ea typeface="Zilla Slab" panose="020B0604020202020204" charset="0"/>
              </a:rPr>
              <a:t>backwards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spatium retropharyngeum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FA0BB-FB68-4298-9EE2-1BF90E0AFD8A}"/>
              </a:ext>
            </a:extLst>
          </p:cNvPr>
          <p:cNvSpPr txBox="1"/>
          <p:nvPr/>
        </p:nvSpPr>
        <p:spPr>
          <a:xfrm>
            <a:off x="6190869" y="1191025"/>
            <a:ext cx="227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Meta – (L.) –after, beyond</a:t>
            </a:r>
          </a:p>
          <a:p>
            <a:r>
              <a:rPr lang="it-IT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ossa metacarpalia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10948-7ECA-46FE-8868-689A3858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2" y="2013258"/>
            <a:ext cx="2396792" cy="256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7DB0F-8D6D-494B-AEE9-2373F36AC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121" y="2013258"/>
            <a:ext cx="1963911" cy="246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9A2EDD-407E-44BC-8C16-AA6D7A180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869" y="1929689"/>
            <a:ext cx="2100505" cy="25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5;p34">
            <a:extLst>
              <a:ext uri="{FF2B5EF4-FFF2-40B4-BE49-F238E27FC236}">
                <a16:creationId xmlns:a16="http://schemas.microsoft.com/office/drawing/2014/main" id="{938E1B7E-9315-4262-9F3B-F46F4EF67C00}"/>
              </a:ext>
            </a:extLst>
          </p:cNvPr>
          <p:cNvSpPr txBox="1">
            <a:spLocks/>
          </p:cNvSpPr>
          <p:nvPr/>
        </p:nvSpPr>
        <p:spPr>
          <a:xfrm>
            <a:off x="714615" y="864483"/>
            <a:ext cx="7714769" cy="604037"/>
          </a:xfrm>
          <a:prstGeom prst="rect">
            <a:avLst/>
          </a:prstGeom>
          <a:noFill/>
          <a:ln>
            <a:noFill/>
          </a:ln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Zilla Slab"/>
              <a:buNone/>
              <a:defRPr sz="6000" b="1" i="0" u="none" strike="noStrike" cap="none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SUPERIOR POSITION</a:t>
            </a:r>
          </a:p>
        </p:txBody>
      </p:sp>
      <p:cxnSp>
        <p:nvCxnSpPr>
          <p:cNvPr id="5" name="Google Shape;404;p34">
            <a:extLst>
              <a:ext uri="{FF2B5EF4-FFF2-40B4-BE49-F238E27FC236}">
                <a16:creationId xmlns:a16="http://schemas.microsoft.com/office/drawing/2014/main" id="{A9DB0A32-B044-4588-A49C-01BC9D030F10}"/>
              </a:ext>
            </a:extLst>
          </p:cNvPr>
          <p:cNvCxnSpPr>
            <a:cxnSpLocks/>
          </p:cNvCxnSpPr>
          <p:nvPr/>
        </p:nvCxnSpPr>
        <p:spPr>
          <a:xfrm>
            <a:off x="4568675" y="1630997"/>
            <a:ext cx="0" cy="2655122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CA3F4D4-A77C-4AB0-B202-F1F0326E9DE1}"/>
              </a:ext>
            </a:extLst>
          </p:cNvPr>
          <p:cNvSpPr txBox="1"/>
          <p:nvPr/>
        </p:nvSpPr>
        <p:spPr>
          <a:xfrm>
            <a:off x="1191026" y="1542786"/>
            <a:ext cx="2935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superior, ius	</a:t>
            </a:r>
          </a:p>
          <a:p>
            <a:r>
              <a:rPr lang="it-IT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(comparaitive form) 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palpebra superior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898BC-2742-4E70-A34E-4720DA4BEAC3}"/>
              </a:ext>
            </a:extLst>
          </p:cNvPr>
          <p:cNvSpPr txBox="1"/>
          <p:nvPr/>
        </p:nvSpPr>
        <p:spPr>
          <a:xfrm>
            <a:off x="4956202" y="1542786"/>
            <a:ext cx="32272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supero- </a:t>
            </a:r>
            <a:r>
              <a:rPr lang="en-US" i="1" dirty="0">
                <a:latin typeface="Zilla Slab" panose="020B0604020202020204" charset="0"/>
                <a:ea typeface="Zilla Slab" panose="020B0604020202020204" charset="0"/>
              </a:rPr>
              <a:t>above, over, beyond</a:t>
            </a:r>
            <a:endParaRPr lang="it-IT" i="1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(prefix)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nodi lymphatici inguinale superficiales superomediales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05834-7A93-40B8-8725-AAF60BB06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92"/>
          <a:stretch/>
        </p:blipFill>
        <p:spPr>
          <a:xfrm>
            <a:off x="1045021" y="2395996"/>
            <a:ext cx="3227289" cy="1883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A2D3E-BEE4-4508-A442-0919D2D2B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678" y="2571750"/>
            <a:ext cx="3779580" cy="19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1F0D59-ED5C-416F-A62F-8BE8F8C22E7C}"/>
              </a:ext>
            </a:extLst>
          </p:cNvPr>
          <p:cNvSpPr txBox="1"/>
          <p:nvPr/>
        </p:nvSpPr>
        <p:spPr>
          <a:xfrm>
            <a:off x="806823" y="1152605"/>
            <a:ext cx="254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Supra- / Super- (prefix) over/ on the surface of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fossa supravesicalis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10DDF-7917-401F-AB10-FAFAE2D0D2A7}"/>
              </a:ext>
            </a:extLst>
          </p:cNvPr>
          <p:cNvSpPr txBox="1"/>
          <p:nvPr/>
        </p:nvSpPr>
        <p:spPr>
          <a:xfrm>
            <a:off x="3448850" y="1137036"/>
            <a:ext cx="25434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Epi- (prefix) on the surface of </a:t>
            </a:r>
            <a:endParaRPr lang="it-IT" sz="1600" dirty="0"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venae episclerales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9D99E-3455-4213-8FFF-F3B13E9FF3CC}"/>
              </a:ext>
            </a:extLst>
          </p:cNvPr>
          <p:cNvSpPr txBox="1"/>
          <p:nvPr/>
        </p:nvSpPr>
        <p:spPr>
          <a:xfrm>
            <a:off x="6090877" y="1152605"/>
            <a:ext cx="254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Hyper- (prefix) over, above, excessive</a:t>
            </a:r>
          </a:p>
          <a:p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e.g., </a:t>
            </a:r>
            <a:r>
              <a:rPr lang="en-GB" sz="16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hypernephritis</a:t>
            </a:r>
            <a:r>
              <a:rPr lang="en-GB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	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E1005-4029-4B2D-960B-88A8C5688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2058591"/>
            <a:ext cx="2314629" cy="2067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6F7FD-4FEC-45AD-B8A6-55A26689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194" y="1983602"/>
            <a:ext cx="2314629" cy="2314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1E770-147C-4A8A-A7EA-F225613C9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65" y="2261176"/>
            <a:ext cx="2465612" cy="17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5;p34">
            <a:extLst>
              <a:ext uri="{FF2B5EF4-FFF2-40B4-BE49-F238E27FC236}">
                <a16:creationId xmlns:a16="http://schemas.microsoft.com/office/drawing/2014/main" id="{938E1B7E-9315-4262-9F3B-F46F4EF67C00}"/>
              </a:ext>
            </a:extLst>
          </p:cNvPr>
          <p:cNvSpPr txBox="1">
            <a:spLocks/>
          </p:cNvSpPr>
          <p:nvPr/>
        </p:nvSpPr>
        <p:spPr>
          <a:xfrm>
            <a:off x="714615" y="864483"/>
            <a:ext cx="7714769" cy="604037"/>
          </a:xfrm>
          <a:prstGeom prst="rect">
            <a:avLst/>
          </a:prstGeom>
          <a:noFill/>
          <a:ln>
            <a:noFill/>
          </a:ln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Zilla Slab"/>
              <a:buNone/>
              <a:defRPr sz="6000" b="1" i="0" u="none" strike="noStrike" cap="none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INFERIOR POSITION</a:t>
            </a:r>
          </a:p>
        </p:txBody>
      </p:sp>
      <p:cxnSp>
        <p:nvCxnSpPr>
          <p:cNvPr id="5" name="Google Shape;404;p34">
            <a:extLst>
              <a:ext uri="{FF2B5EF4-FFF2-40B4-BE49-F238E27FC236}">
                <a16:creationId xmlns:a16="http://schemas.microsoft.com/office/drawing/2014/main" id="{A9DB0A32-B044-4588-A49C-01BC9D030F10}"/>
              </a:ext>
            </a:extLst>
          </p:cNvPr>
          <p:cNvCxnSpPr>
            <a:cxnSpLocks/>
          </p:cNvCxnSpPr>
          <p:nvPr/>
        </p:nvCxnSpPr>
        <p:spPr>
          <a:xfrm>
            <a:off x="4568675" y="1630997"/>
            <a:ext cx="0" cy="2655122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CA3F4D4-A77C-4AB0-B202-F1F0326E9DE1}"/>
              </a:ext>
            </a:extLst>
          </p:cNvPr>
          <p:cNvSpPr txBox="1"/>
          <p:nvPr/>
        </p:nvSpPr>
        <p:spPr>
          <a:xfrm>
            <a:off x="1191025" y="1468520"/>
            <a:ext cx="2935281" cy="84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inferior, ius	</a:t>
            </a:r>
          </a:p>
          <a:p>
            <a:r>
              <a:rPr lang="it-IT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(comparative form)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trigonum lumbale inferius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898BC-2742-4E70-A34E-4720DA4BEAC3}"/>
              </a:ext>
            </a:extLst>
          </p:cNvPr>
          <p:cNvSpPr txBox="1"/>
          <p:nvPr/>
        </p:nvSpPr>
        <p:spPr>
          <a:xfrm>
            <a:off x="4991289" y="1487179"/>
            <a:ext cx="3227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infero- </a:t>
            </a:r>
            <a:r>
              <a:rPr lang="it-IT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lower, inferior</a:t>
            </a:r>
          </a:p>
          <a:p>
            <a:r>
              <a:rPr lang="it-IT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(prefix)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infarctus inferoposterior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FB1C2-0065-4621-83C7-F23D800D5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77" y="2318176"/>
            <a:ext cx="2205115" cy="2205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5E9DBF-F1E0-40BB-9AD9-6FBAEF973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487" y="2345389"/>
            <a:ext cx="2642898" cy="19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35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1F0D59-ED5C-416F-A62F-8BE8F8C22E7C}"/>
              </a:ext>
            </a:extLst>
          </p:cNvPr>
          <p:cNvSpPr txBox="1"/>
          <p:nvPr/>
        </p:nvSpPr>
        <p:spPr>
          <a:xfrm>
            <a:off x="806823" y="1152605"/>
            <a:ext cx="2543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Infra (prefix) below/ beneath location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nervus infraorbitalis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10DDF-7917-401F-AB10-FAFAE2D0D2A7}"/>
              </a:ext>
            </a:extLst>
          </p:cNvPr>
          <p:cNvSpPr txBox="1"/>
          <p:nvPr/>
        </p:nvSpPr>
        <p:spPr>
          <a:xfrm>
            <a:off x="3448850" y="1137036"/>
            <a:ext cx="2543415" cy="1248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Sub- (prefix) under, below</a:t>
            </a:r>
            <a:endParaRPr lang="it-IT" sz="1600" dirty="0"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ductus sublingualis major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9D99E-3455-4213-8FFF-F3B13E9FF3CC}"/>
              </a:ext>
            </a:extLst>
          </p:cNvPr>
          <p:cNvSpPr txBox="1"/>
          <p:nvPr/>
        </p:nvSpPr>
        <p:spPr>
          <a:xfrm>
            <a:off x="6090877" y="1122844"/>
            <a:ext cx="2465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Hypo- (prefix) below normal (rarely for location)</a:t>
            </a:r>
          </a:p>
          <a:p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e.g., </a:t>
            </a:r>
            <a:r>
              <a:rPr lang="en-GB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hypodermis	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ABEEF-7BFC-4C5E-9700-B8B6EB6E7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11" y="2142163"/>
            <a:ext cx="2760908" cy="2322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8B27B8-405D-4851-961B-209BEB2A7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222" y="2163053"/>
            <a:ext cx="2465612" cy="2280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16231E-4328-4494-8E08-FA46382B9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9"/>
          <a:stretch/>
        </p:blipFill>
        <p:spPr>
          <a:xfrm>
            <a:off x="6014893" y="2124168"/>
            <a:ext cx="2442984" cy="23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60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43EBF-5A4B-4C8A-A36C-92913DA13498}"/>
              </a:ext>
            </a:extLst>
          </p:cNvPr>
          <p:cNvSpPr txBox="1"/>
          <p:nvPr/>
        </p:nvSpPr>
        <p:spPr>
          <a:xfrm>
            <a:off x="852927" y="1267866"/>
            <a:ext cx="22130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Zilla Slab" panose="020B0604020202020204" charset="0"/>
                <a:ea typeface="Zilla Slab" panose="020B0604020202020204" charset="0"/>
              </a:rPr>
              <a:t>Internus, a, um - internal, deep, inward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auris interna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C0767-F24F-43B2-B257-9000A68028A4}"/>
              </a:ext>
            </a:extLst>
          </p:cNvPr>
          <p:cNvSpPr txBox="1"/>
          <p:nvPr/>
        </p:nvSpPr>
        <p:spPr>
          <a:xfrm>
            <a:off x="3219611" y="1267866"/>
            <a:ext cx="2966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Intra- (prefix) between, within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haemorrhagia intracranialis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16F3B-3A8F-4A12-BB1C-E539535E7913}"/>
              </a:ext>
            </a:extLst>
          </p:cNvPr>
          <p:cNvSpPr txBox="1"/>
          <p:nvPr/>
        </p:nvSpPr>
        <p:spPr>
          <a:xfrm>
            <a:off x="6339330" y="1144755"/>
            <a:ext cx="16751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Endo- (prefix)</a:t>
            </a:r>
          </a:p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 inside, within</a:t>
            </a:r>
          </a:p>
          <a:p>
            <a:r>
              <a:rPr lang="it-IT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endocarditis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72C78-DCB6-464E-B23F-32D35CA5D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64" y="2291254"/>
            <a:ext cx="2447925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B15E0-7B8A-4E14-8735-FF812825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14" y="1964653"/>
            <a:ext cx="2407827" cy="2430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A174A-3050-46E7-B33E-2A27CEF2F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462" y="1964653"/>
            <a:ext cx="2219833" cy="2528923"/>
          </a:xfrm>
          <a:prstGeom prst="rect">
            <a:avLst/>
          </a:prstGeom>
        </p:spPr>
      </p:pic>
      <p:sp>
        <p:nvSpPr>
          <p:cNvPr id="10" name="Google Shape;405;p34">
            <a:extLst>
              <a:ext uri="{FF2B5EF4-FFF2-40B4-BE49-F238E27FC236}">
                <a16:creationId xmlns:a16="http://schemas.microsoft.com/office/drawing/2014/main" id="{D58CE792-EB00-4D6C-8BE7-21EC433AD4FC}"/>
              </a:ext>
            </a:extLst>
          </p:cNvPr>
          <p:cNvSpPr txBox="1">
            <a:spLocks/>
          </p:cNvSpPr>
          <p:nvPr/>
        </p:nvSpPr>
        <p:spPr>
          <a:xfrm>
            <a:off x="788040" y="648649"/>
            <a:ext cx="7714769" cy="604037"/>
          </a:xfrm>
          <a:prstGeom prst="rect">
            <a:avLst/>
          </a:prstGeom>
          <a:noFill/>
          <a:ln>
            <a:noFill/>
          </a:ln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Zilla Slab"/>
              <a:buNone/>
              <a:defRPr sz="6000" b="1" i="0" u="none" strike="noStrike" cap="none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INTERNAL POSITION</a:t>
            </a:r>
          </a:p>
        </p:txBody>
      </p:sp>
    </p:spTree>
    <p:extLst>
      <p:ext uri="{BB962C8B-B14F-4D97-AF65-F5344CB8AC3E}">
        <p14:creationId xmlns:p14="http://schemas.microsoft.com/office/powerpoint/2010/main" val="150839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14493E-618F-4900-B052-6A2CCD8B9D2C}"/>
              </a:ext>
            </a:extLst>
          </p:cNvPr>
          <p:cNvSpPr txBox="1"/>
          <p:nvPr/>
        </p:nvSpPr>
        <p:spPr>
          <a:xfrm>
            <a:off x="822192" y="1091133"/>
            <a:ext cx="2251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Externus, a, um </a:t>
            </a:r>
          </a:p>
          <a:p>
            <a:r>
              <a:rPr lang="en-US" sz="1600" b="0" i="0" dirty="0">
                <a:solidFill>
                  <a:srgbClr val="202124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outward, external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pt-BR" sz="1600" dirty="0">
                <a:latin typeface="Zilla Slab" panose="020B0604020202020204" charset="0"/>
                <a:ea typeface="Zilla Slab" panose="020B0604020202020204" charset="0"/>
              </a:rPr>
              <a:t>e.g. meatus acusticus externus 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47855-F2EC-42F8-9460-8C20ECD7B651}"/>
              </a:ext>
            </a:extLst>
          </p:cNvPr>
          <p:cNvSpPr txBox="1"/>
          <p:nvPr/>
        </p:nvSpPr>
        <p:spPr>
          <a:xfrm>
            <a:off x="3373293" y="1091133"/>
            <a:ext cx="2520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Extra- (prefix) </a:t>
            </a:r>
          </a:p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Outside, beyond</a:t>
            </a:r>
          </a:p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e.g. </a:t>
            </a: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circulatio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 </a:t>
            </a: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extracorporalis</a:t>
            </a:r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FB45D-222B-4A57-A9A1-A05BC09FDBD5}"/>
              </a:ext>
            </a:extLst>
          </p:cNvPr>
          <p:cNvSpPr txBox="1"/>
          <p:nvPr/>
        </p:nvSpPr>
        <p:spPr>
          <a:xfrm>
            <a:off x="5770708" y="1091133"/>
            <a:ext cx="2758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Ecto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-/</a:t>
            </a: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exo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- (prefix)</a:t>
            </a:r>
          </a:p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Outermost, external</a:t>
            </a:r>
          </a:p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e.g. </a:t>
            </a: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ectoparasitus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; neurosis </a:t>
            </a: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exogenes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0D8CF-CAE7-4E18-824C-BD05DC7E4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3" y="2168351"/>
            <a:ext cx="2203864" cy="2203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4935B-A3C5-4B28-AA6B-11598E3B4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149" y="2297908"/>
            <a:ext cx="2914996" cy="194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6A771-E297-42BF-A993-F337F5200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46" r="9320"/>
          <a:stretch/>
        </p:blipFill>
        <p:spPr>
          <a:xfrm>
            <a:off x="5752145" y="2297908"/>
            <a:ext cx="2704780" cy="1944750"/>
          </a:xfrm>
          <a:prstGeom prst="rect">
            <a:avLst/>
          </a:prstGeom>
        </p:spPr>
      </p:pic>
      <p:sp>
        <p:nvSpPr>
          <p:cNvPr id="10" name="Google Shape;405;p34">
            <a:extLst>
              <a:ext uri="{FF2B5EF4-FFF2-40B4-BE49-F238E27FC236}">
                <a16:creationId xmlns:a16="http://schemas.microsoft.com/office/drawing/2014/main" id="{1869030A-7343-4B24-8E25-DB3284E8765F}"/>
              </a:ext>
            </a:extLst>
          </p:cNvPr>
          <p:cNvSpPr txBox="1">
            <a:spLocks/>
          </p:cNvSpPr>
          <p:nvPr/>
        </p:nvSpPr>
        <p:spPr>
          <a:xfrm>
            <a:off x="776089" y="487095"/>
            <a:ext cx="7714769" cy="604037"/>
          </a:xfrm>
          <a:prstGeom prst="rect">
            <a:avLst/>
          </a:prstGeom>
          <a:noFill/>
          <a:ln>
            <a:noFill/>
          </a:ln>
          <a:effectLst>
            <a:outerShdw dist="57150" dir="3000000" algn="bl" rotWithShape="0">
              <a:schemeClr val="accent3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Zilla Slab"/>
              <a:buNone/>
              <a:defRPr sz="6000" b="1" i="0" u="none" strike="noStrike" cap="none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EXTERNAL POSITION</a:t>
            </a:r>
          </a:p>
        </p:txBody>
      </p:sp>
    </p:spTree>
    <p:extLst>
      <p:ext uri="{BB962C8B-B14F-4D97-AF65-F5344CB8AC3E}">
        <p14:creationId xmlns:p14="http://schemas.microsoft.com/office/powerpoint/2010/main" val="79730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>
            <a:off x="0" y="3389950"/>
            <a:ext cx="9144000" cy="1760400"/>
          </a:xfrm>
          <a:prstGeom prst="rect">
            <a:avLst/>
          </a:pr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/>
          <p:nvPr/>
        </p:nvSpPr>
        <p:spPr>
          <a:xfrm>
            <a:off x="720000" y="1947475"/>
            <a:ext cx="7704000" cy="32028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ctrTitle"/>
          </p:nvPr>
        </p:nvSpPr>
        <p:spPr>
          <a:xfrm>
            <a:off x="981050" y="2936731"/>
            <a:ext cx="7182000" cy="6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/>
              <a:t>MEDICAL JEOPARDY</a:t>
            </a:r>
            <a:endParaRPr sz="7200"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1"/>
          </p:nvPr>
        </p:nvSpPr>
        <p:spPr>
          <a:xfrm>
            <a:off x="2398425" y="3397317"/>
            <a:ext cx="4347000" cy="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Expressing Position In Medical Terminology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70D34CF-A907-4A45-9095-B4ABCC276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019" y="2396809"/>
            <a:ext cx="4005001" cy="2046986"/>
          </a:xfrm>
        </p:spPr>
        <p:txBody>
          <a:bodyPr/>
          <a:lstStyle/>
          <a:p>
            <a:r>
              <a:rPr lang="pt-BR" dirty="0"/>
              <a:t>A ) P R E P O S I T I O N S </a:t>
            </a:r>
          </a:p>
          <a:p>
            <a:r>
              <a:rPr lang="pt-BR" dirty="0"/>
              <a:t>B ) C O M P A R A T I V E  F O R M S </a:t>
            </a:r>
          </a:p>
          <a:p>
            <a:r>
              <a:rPr lang="pt-BR" dirty="0"/>
              <a:t>C ) A D J E C T I V E S </a:t>
            </a:r>
          </a:p>
          <a:p>
            <a:r>
              <a:rPr lang="pt-BR" dirty="0"/>
              <a:t>D ) C O M P O U N D S </a:t>
            </a:r>
          </a:p>
          <a:p>
            <a:r>
              <a:rPr lang="pt-BR" dirty="0"/>
              <a:t>E ) P R E F I X E 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6499E2-3C00-4ABE-B0FB-AFE11252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EXPRESSING 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A35B7-DF51-4D04-B143-36FD432E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06" y="1413409"/>
            <a:ext cx="2316681" cy="2316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BB222-99E6-4FF7-8FE5-6930D9D7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39" y="1529242"/>
            <a:ext cx="2085013" cy="2085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AD64C1-E0AE-474A-AC5E-29D04EE8E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57" y="1578014"/>
            <a:ext cx="743776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7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877250" y="83147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2390425" y="83147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3903600" y="83147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5416775" y="83147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6929950" y="83147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965300" y="87647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LATERAL</a:t>
            </a:r>
            <a:endParaRPr sz="1400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8" name="Google Shape;148;p26"/>
          <p:cNvSpPr txBox="1">
            <a:spLocks noGrp="1"/>
          </p:cNvSpPr>
          <p:nvPr>
            <p:ph type="subTitle" idx="1"/>
          </p:nvPr>
        </p:nvSpPr>
        <p:spPr>
          <a:xfrm>
            <a:off x="2478475" y="87647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MEDIAL</a:t>
            </a:r>
            <a:endParaRPr sz="1400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3991650" y="87647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latin typeface="Anton"/>
                <a:ea typeface="Anton"/>
                <a:cs typeface="Anton"/>
                <a:sym typeface="Anton"/>
              </a:rPr>
              <a:t>RANDOM</a:t>
            </a:r>
            <a:endParaRPr sz="1400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1"/>
          </p:nvPr>
        </p:nvSpPr>
        <p:spPr>
          <a:xfrm>
            <a:off x="5504825" y="87647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GENERAL</a:t>
            </a:r>
            <a:endParaRPr sz="1400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1"/>
          </p:nvPr>
        </p:nvSpPr>
        <p:spPr>
          <a:xfrm>
            <a:off x="7018000" y="87647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GENERAL 2.0</a:t>
            </a:r>
            <a:endParaRPr sz="1400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3" name="Google Shape;153;p26">
            <a:hlinkClick r:id="rId3" action="ppaction://hlinksldjump"/>
          </p:cNvPr>
          <p:cNvSpPr/>
          <p:nvPr/>
        </p:nvSpPr>
        <p:spPr>
          <a:xfrm>
            <a:off x="877250" y="1693250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6">
            <a:hlinkClick r:id="rId4" action="ppaction://hlinksldjump"/>
          </p:cNvPr>
          <p:cNvSpPr/>
          <p:nvPr/>
        </p:nvSpPr>
        <p:spPr>
          <a:xfrm>
            <a:off x="2390425" y="1693250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6">
            <a:hlinkClick r:id="rId5" action="ppaction://hlinksldjump"/>
          </p:cNvPr>
          <p:cNvSpPr/>
          <p:nvPr/>
        </p:nvSpPr>
        <p:spPr>
          <a:xfrm>
            <a:off x="3903600" y="1693250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6">
            <a:hlinkClick r:id="rId6" action="ppaction://hlinksldjump"/>
          </p:cNvPr>
          <p:cNvSpPr/>
          <p:nvPr/>
        </p:nvSpPr>
        <p:spPr>
          <a:xfrm>
            <a:off x="5416775" y="1693250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6">
            <a:hlinkClick r:id="rId7" action="ppaction://hlinksldjump"/>
          </p:cNvPr>
          <p:cNvSpPr/>
          <p:nvPr/>
        </p:nvSpPr>
        <p:spPr>
          <a:xfrm>
            <a:off x="6929950" y="1693250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6">
            <a:hlinkClick r:id="rId8" action="ppaction://hlinksldjump"/>
          </p:cNvPr>
          <p:cNvSpPr/>
          <p:nvPr/>
        </p:nvSpPr>
        <p:spPr>
          <a:xfrm>
            <a:off x="877250" y="255502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6">
            <a:hlinkClick r:id="rId9" action="ppaction://hlinksldjump"/>
          </p:cNvPr>
          <p:cNvSpPr/>
          <p:nvPr/>
        </p:nvSpPr>
        <p:spPr>
          <a:xfrm>
            <a:off x="2390425" y="255502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6">
            <a:hlinkClick r:id="rId10" action="ppaction://hlinksldjump"/>
          </p:cNvPr>
          <p:cNvSpPr/>
          <p:nvPr/>
        </p:nvSpPr>
        <p:spPr>
          <a:xfrm>
            <a:off x="3903600" y="255502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6">
            <a:hlinkClick r:id="rId11" action="ppaction://hlinksldjump"/>
          </p:cNvPr>
          <p:cNvSpPr/>
          <p:nvPr/>
        </p:nvSpPr>
        <p:spPr>
          <a:xfrm>
            <a:off x="5416775" y="255502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6">
            <a:hlinkClick r:id="rId12" action="ppaction://hlinksldjump"/>
          </p:cNvPr>
          <p:cNvSpPr/>
          <p:nvPr/>
        </p:nvSpPr>
        <p:spPr>
          <a:xfrm>
            <a:off x="6929950" y="2555025"/>
            <a:ext cx="13368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6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965300" y="1738250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FFFF"/>
                </a:solidFill>
              </a:rPr>
              <a:t>400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164" name="Google Shape;164;p26">
            <a:hlinkClick r:id="rId8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965300" y="260002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500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5" name="Google Shape;165;p26">
            <a:hlinkClick r:id="rId4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478475" y="1738250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400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6" name="Google Shape;166;p26">
            <a:hlinkClick r:id="rId9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478475" y="260002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500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7" name="Google Shape;167;p26">
            <a:hlinkClick r:id="rId5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3991650" y="1738250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400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8" name="Google Shape;168;p26">
            <a:hlinkClick r:id="rId10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3991650" y="260002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500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9" name="Google Shape;169;p26">
            <a:hlinkClick r:id="rId6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504825" y="1738250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400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0" name="Google Shape;170;p26">
            <a:hlinkClick r:id="rId11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504825" y="260002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500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1" name="Google Shape;171;p26">
            <a:hlinkClick r:id="rId7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7018000" y="1738250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400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2" name="Google Shape;172;p26">
            <a:hlinkClick r:id="rId1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7018000" y="2600025"/>
            <a:ext cx="1160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500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3" name="Google Shape;173;p26">
            <a:hlinkClick r:id="rId13" action="ppaction://hlinksldjump"/>
          </p:cNvPr>
          <p:cNvSpPr/>
          <p:nvPr/>
        </p:nvSpPr>
        <p:spPr>
          <a:xfrm>
            <a:off x="877250" y="3416800"/>
            <a:ext cx="7389600" cy="699000"/>
          </a:xfrm>
          <a:prstGeom prst="rect">
            <a:avLst/>
          </a:prstGeom>
          <a:solidFill>
            <a:srgbClr val="FFFFFF">
              <a:alpha val="5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6">
            <a:hlinkClick r:id="rId1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286000" y="3503874"/>
            <a:ext cx="45720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Thank </a:t>
            </a:r>
            <a:r>
              <a:rPr lang="es" sz="1800" dirty="0">
                <a:latin typeface="Anton"/>
                <a:ea typeface="Anton"/>
                <a:cs typeface="Anton"/>
                <a:sym typeface="Anton"/>
              </a:rPr>
              <a:t>You</a:t>
            </a:r>
            <a:endParaRPr sz="1800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Translate the following to english: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</a:t>
            </a:r>
            <a:r>
              <a:rPr lang="es" sz="1400" dirty="0"/>
              <a:t>endines digitorum manus lateris dextri</a:t>
            </a:r>
            <a:endParaRPr sz="1400" dirty="0"/>
          </a:p>
        </p:txBody>
      </p:sp>
      <p:sp>
        <p:nvSpPr>
          <p:cNvPr id="180" name="Google Shape;180;p27"/>
          <p:cNvSpPr txBox="1">
            <a:spLocks noGrp="1"/>
          </p:cNvSpPr>
          <p:nvPr>
            <p:ph type="ctrTitle"/>
          </p:nvPr>
        </p:nvSpPr>
        <p:spPr>
          <a:xfrm>
            <a:off x="4356447" y="42171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LATERAL </a:t>
            </a:r>
            <a:endParaRPr dirty="0"/>
          </a:p>
        </p:txBody>
      </p:sp>
      <p:sp>
        <p:nvSpPr>
          <p:cNvPr id="181" name="Google Shape;181;p27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Tendons of the fingers of the right hand</a:t>
            </a:r>
            <a:endParaRPr sz="1400" dirty="0"/>
          </a:p>
        </p:txBody>
      </p:sp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LATERAL</a:t>
            </a:r>
            <a:endParaRPr dirty="0"/>
          </a:p>
        </p:txBody>
      </p:sp>
      <p:sp>
        <p:nvSpPr>
          <p:cNvPr id="190" name="Google Shape;190;p28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subTitle" idx="1"/>
          </p:nvPr>
        </p:nvSpPr>
        <p:spPr>
          <a:xfrm>
            <a:off x="2979647" y="2243738"/>
            <a:ext cx="3033300" cy="10306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Fill in the blank: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------------ post resectionem pulmonis lateris dextri propeter metastases </a:t>
            </a:r>
            <a:endParaRPr sz="1400" dirty="0"/>
          </a:p>
        </p:txBody>
      </p:sp>
      <p:sp>
        <p:nvSpPr>
          <p:cNvPr id="196" name="Google Shape;196;p29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LATERAL</a:t>
            </a:r>
            <a:endParaRPr dirty="0"/>
          </a:p>
        </p:txBody>
      </p:sp>
      <p:sp>
        <p:nvSpPr>
          <p:cNvPr id="198" name="Google Shape;198;p29"/>
          <p:cNvSpPr/>
          <p:nvPr/>
        </p:nvSpPr>
        <p:spPr>
          <a:xfrm>
            <a:off x="6100475" y="1793800"/>
            <a:ext cx="526611" cy="525135"/>
          </a:xfrm>
          <a:custGeom>
            <a:avLst/>
            <a:gdLst/>
            <a:ahLst/>
            <a:cxnLst/>
            <a:rect l="l" t="t" r="r" b="b"/>
            <a:pathLst>
              <a:path w="196680" h="196129" extrusionOk="0">
                <a:moveTo>
                  <a:pt x="156440" y="6937"/>
                </a:moveTo>
                <a:lnTo>
                  <a:pt x="189472" y="39968"/>
                </a:lnTo>
                <a:lnTo>
                  <a:pt x="188233" y="41207"/>
                </a:lnTo>
                <a:lnTo>
                  <a:pt x="155201" y="8176"/>
                </a:lnTo>
                <a:lnTo>
                  <a:pt x="156440" y="6937"/>
                </a:lnTo>
                <a:close/>
                <a:moveTo>
                  <a:pt x="119869" y="29516"/>
                </a:moveTo>
                <a:lnTo>
                  <a:pt x="166892" y="76539"/>
                </a:lnTo>
                <a:lnTo>
                  <a:pt x="164427" y="78993"/>
                </a:lnTo>
                <a:lnTo>
                  <a:pt x="117404" y="31970"/>
                </a:lnTo>
                <a:lnTo>
                  <a:pt x="119869" y="29516"/>
                </a:lnTo>
                <a:close/>
                <a:moveTo>
                  <a:pt x="85092" y="83912"/>
                </a:moveTo>
                <a:lnTo>
                  <a:pt x="85092" y="83912"/>
                </a:lnTo>
                <a:cubicBezTo>
                  <a:pt x="88053" y="85469"/>
                  <a:pt x="92642" y="89233"/>
                  <a:pt x="96676" y="98269"/>
                </a:cubicBezTo>
                <a:cubicBezTo>
                  <a:pt x="101372" y="108757"/>
                  <a:pt x="107388" y="113086"/>
                  <a:pt x="111777" y="114868"/>
                </a:cubicBezTo>
                <a:lnTo>
                  <a:pt x="92890" y="133755"/>
                </a:lnTo>
                <a:cubicBezTo>
                  <a:pt x="85331" y="141324"/>
                  <a:pt x="75125" y="145522"/>
                  <a:pt x="64520" y="145522"/>
                </a:cubicBezTo>
                <a:cubicBezTo>
                  <a:pt x="63473" y="145522"/>
                  <a:pt x="62421" y="145481"/>
                  <a:pt x="61368" y="145398"/>
                </a:cubicBezTo>
                <a:cubicBezTo>
                  <a:pt x="55788" y="144974"/>
                  <a:pt x="51435" y="140609"/>
                  <a:pt x="51010" y="135040"/>
                </a:cubicBezTo>
                <a:cubicBezTo>
                  <a:pt x="50208" y="124860"/>
                  <a:pt x="53311" y="114844"/>
                  <a:pt x="59587" y="106940"/>
                </a:cubicBezTo>
                <a:cubicBezTo>
                  <a:pt x="73790" y="120707"/>
                  <a:pt x="73330" y="121639"/>
                  <a:pt x="75477" y="121639"/>
                </a:cubicBezTo>
                <a:cubicBezTo>
                  <a:pt x="78014" y="121639"/>
                  <a:pt x="79323" y="118548"/>
                  <a:pt x="77506" y="116732"/>
                </a:cubicBezTo>
                <a:lnTo>
                  <a:pt x="63468" y="102693"/>
                </a:lnTo>
                <a:lnTo>
                  <a:pt x="69508" y="96653"/>
                </a:lnTo>
                <a:cubicBezTo>
                  <a:pt x="75678" y="102457"/>
                  <a:pt x="75926" y="103920"/>
                  <a:pt x="77966" y="103920"/>
                </a:cubicBezTo>
                <a:cubicBezTo>
                  <a:pt x="80503" y="103920"/>
                  <a:pt x="81812" y="100829"/>
                  <a:pt x="79996" y="99012"/>
                </a:cubicBezTo>
                <a:lnTo>
                  <a:pt x="73566" y="92595"/>
                </a:lnTo>
                <a:lnTo>
                  <a:pt x="79606" y="86555"/>
                </a:lnTo>
                <a:cubicBezTo>
                  <a:pt x="85776" y="92359"/>
                  <a:pt x="86024" y="93822"/>
                  <a:pt x="88065" y="93822"/>
                </a:cubicBezTo>
                <a:cubicBezTo>
                  <a:pt x="90601" y="93822"/>
                  <a:pt x="91910" y="90731"/>
                  <a:pt x="90106" y="88914"/>
                </a:cubicBezTo>
                <a:lnTo>
                  <a:pt x="85092" y="83912"/>
                </a:lnTo>
                <a:close/>
                <a:moveTo>
                  <a:pt x="46551" y="140786"/>
                </a:moveTo>
                <a:cubicBezTo>
                  <a:pt x="48262" y="144891"/>
                  <a:pt x="51518" y="148147"/>
                  <a:pt x="55623" y="149857"/>
                </a:cubicBezTo>
                <a:cubicBezTo>
                  <a:pt x="51459" y="153703"/>
                  <a:pt x="50940" y="155378"/>
                  <a:pt x="48792" y="155378"/>
                </a:cubicBezTo>
                <a:cubicBezTo>
                  <a:pt x="46645" y="155378"/>
                  <a:pt x="46091" y="153668"/>
                  <a:pt x="41950" y="149846"/>
                </a:cubicBezTo>
                <a:cubicBezTo>
                  <a:pt x="40723" y="148607"/>
                  <a:pt x="40723" y="146613"/>
                  <a:pt x="41950" y="145375"/>
                </a:cubicBezTo>
                <a:lnTo>
                  <a:pt x="46551" y="140786"/>
                </a:lnTo>
                <a:close/>
                <a:moveTo>
                  <a:pt x="156440" y="0"/>
                </a:moveTo>
                <a:cubicBezTo>
                  <a:pt x="155706" y="0"/>
                  <a:pt x="154971" y="283"/>
                  <a:pt x="154411" y="850"/>
                </a:cubicBezTo>
                <a:lnTo>
                  <a:pt x="149102" y="6146"/>
                </a:lnTo>
                <a:cubicBezTo>
                  <a:pt x="147982" y="7267"/>
                  <a:pt x="147982" y="9084"/>
                  <a:pt x="149102" y="10205"/>
                </a:cubicBezTo>
                <a:lnTo>
                  <a:pt x="153479" y="14581"/>
                </a:lnTo>
                <a:lnTo>
                  <a:pt x="149067" y="18993"/>
                </a:lnTo>
                <a:cubicBezTo>
                  <a:pt x="147946" y="20126"/>
                  <a:pt x="147946" y="21943"/>
                  <a:pt x="149067" y="23063"/>
                </a:cubicBezTo>
                <a:cubicBezTo>
                  <a:pt x="149627" y="23624"/>
                  <a:pt x="150365" y="23904"/>
                  <a:pt x="151102" y="23904"/>
                </a:cubicBezTo>
                <a:cubicBezTo>
                  <a:pt x="151839" y="23904"/>
                  <a:pt x="152577" y="23624"/>
                  <a:pt x="153137" y="23063"/>
                </a:cubicBezTo>
                <a:lnTo>
                  <a:pt x="157549" y="18651"/>
                </a:lnTo>
                <a:lnTo>
                  <a:pt x="177757" y="38860"/>
                </a:lnTo>
                <a:lnTo>
                  <a:pt x="157549" y="59068"/>
                </a:lnTo>
                <a:lnTo>
                  <a:pt x="137341" y="38860"/>
                </a:lnTo>
                <a:lnTo>
                  <a:pt x="142909" y="33280"/>
                </a:lnTo>
                <a:cubicBezTo>
                  <a:pt x="144041" y="32159"/>
                  <a:pt x="144041" y="30342"/>
                  <a:pt x="142909" y="29221"/>
                </a:cubicBezTo>
                <a:cubicBezTo>
                  <a:pt x="142349" y="28655"/>
                  <a:pt x="141614" y="28372"/>
                  <a:pt x="140880" y="28372"/>
                </a:cubicBezTo>
                <a:cubicBezTo>
                  <a:pt x="140145" y="28372"/>
                  <a:pt x="139411" y="28655"/>
                  <a:pt x="138851" y="29221"/>
                </a:cubicBezTo>
                <a:lnTo>
                  <a:pt x="133271" y="34790"/>
                </a:lnTo>
                <a:cubicBezTo>
                  <a:pt x="121804" y="23712"/>
                  <a:pt x="121957" y="22580"/>
                  <a:pt x="119869" y="22580"/>
                </a:cubicBezTo>
                <a:cubicBezTo>
                  <a:pt x="117828" y="22580"/>
                  <a:pt x="117380" y="24208"/>
                  <a:pt x="111317" y="29941"/>
                </a:cubicBezTo>
                <a:cubicBezTo>
                  <a:pt x="110196" y="31062"/>
                  <a:pt x="110196" y="32890"/>
                  <a:pt x="111317" y="34011"/>
                </a:cubicBezTo>
                <a:lnTo>
                  <a:pt x="117675" y="40358"/>
                </a:lnTo>
                <a:cubicBezTo>
                  <a:pt x="56225" y="101797"/>
                  <a:pt x="57274" y="100711"/>
                  <a:pt x="57003" y="101112"/>
                </a:cubicBezTo>
                <a:cubicBezTo>
                  <a:pt x="48875" y="110090"/>
                  <a:pt x="44628" y="121899"/>
                  <a:pt x="45183" y="134014"/>
                </a:cubicBezTo>
                <a:lnTo>
                  <a:pt x="37892" y="141316"/>
                </a:lnTo>
                <a:cubicBezTo>
                  <a:pt x="36205" y="142992"/>
                  <a:pt x="35273" y="145233"/>
                  <a:pt x="35273" y="147616"/>
                </a:cubicBezTo>
                <a:cubicBezTo>
                  <a:pt x="35273" y="151710"/>
                  <a:pt x="38093" y="154081"/>
                  <a:pt x="38163" y="154187"/>
                </a:cubicBezTo>
                <a:lnTo>
                  <a:pt x="1121" y="191218"/>
                </a:lnTo>
                <a:cubicBezTo>
                  <a:pt x="0" y="192338"/>
                  <a:pt x="0" y="194167"/>
                  <a:pt x="1121" y="195288"/>
                </a:cubicBezTo>
                <a:cubicBezTo>
                  <a:pt x="1681" y="195848"/>
                  <a:pt x="2418" y="196128"/>
                  <a:pt x="3156" y="196128"/>
                </a:cubicBezTo>
                <a:cubicBezTo>
                  <a:pt x="3893" y="196128"/>
                  <a:pt x="4630" y="195848"/>
                  <a:pt x="5191" y="195288"/>
                </a:cubicBezTo>
                <a:lnTo>
                  <a:pt x="42222" y="158245"/>
                </a:lnTo>
                <a:lnTo>
                  <a:pt x="42493" y="158516"/>
                </a:lnTo>
                <a:cubicBezTo>
                  <a:pt x="44233" y="160257"/>
                  <a:pt x="46513" y="161127"/>
                  <a:pt x="48792" y="161127"/>
                </a:cubicBezTo>
                <a:cubicBezTo>
                  <a:pt x="51072" y="161127"/>
                  <a:pt x="53352" y="160257"/>
                  <a:pt x="55092" y="158516"/>
                </a:cubicBezTo>
                <a:lnTo>
                  <a:pt x="62394" y="151214"/>
                </a:lnTo>
                <a:cubicBezTo>
                  <a:pt x="63104" y="151247"/>
                  <a:pt x="63812" y="151263"/>
                  <a:pt x="64517" y="151263"/>
                </a:cubicBezTo>
                <a:cubicBezTo>
                  <a:pt x="76870" y="151263"/>
                  <a:pt x="88467" y="146317"/>
                  <a:pt x="96960" y="137825"/>
                </a:cubicBezTo>
                <a:lnTo>
                  <a:pt x="133754" y="101030"/>
                </a:lnTo>
                <a:cubicBezTo>
                  <a:pt x="134875" y="99909"/>
                  <a:pt x="134875" y="98080"/>
                  <a:pt x="133754" y="96960"/>
                </a:cubicBezTo>
                <a:cubicBezTo>
                  <a:pt x="133194" y="96399"/>
                  <a:pt x="132457" y="96119"/>
                  <a:pt x="131721" y="96119"/>
                </a:cubicBezTo>
                <a:cubicBezTo>
                  <a:pt x="130985" y="96119"/>
                  <a:pt x="130251" y="96399"/>
                  <a:pt x="129696" y="96960"/>
                </a:cubicBezTo>
                <a:lnTo>
                  <a:pt x="116389" y="110267"/>
                </a:lnTo>
                <a:cubicBezTo>
                  <a:pt x="113935" y="109854"/>
                  <a:pt x="107164" y="107648"/>
                  <a:pt x="101926" y="95933"/>
                </a:cubicBezTo>
                <a:cubicBezTo>
                  <a:pt x="97219" y="85399"/>
                  <a:pt x="91509" y="80751"/>
                  <a:pt x="87463" y="78698"/>
                </a:cubicBezTo>
                <a:lnTo>
                  <a:pt x="89716" y="76457"/>
                </a:lnTo>
                <a:lnTo>
                  <a:pt x="103743" y="90483"/>
                </a:lnTo>
                <a:cubicBezTo>
                  <a:pt x="104303" y="91044"/>
                  <a:pt x="105041" y="91324"/>
                  <a:pt x="105778" y="91324"/>
                </a:cubicBezTo>
                <a:cubicBezTo>
                  <a:pt x="106515" y="91324"/>
                  <a:pt x="107252" y="91044"/>
                  <a:pt x="107813" y="90483"/>
                </a:cubicBezTo>
                <a:cubicBezTo>
                  <a:pt x="108934" y="89362"/>
                  <a:pt x="108934" y="87546"/>
                  <a:pt x="107813" y="86425"/>
                </a:cubicBezTo>
                <a:lnTo>
                  <a:pt x="93774" y="72387"/>
                </a:lnTo>
                <a:lnTo>
                  <a:pt x="99814" y="66347"/>
                </a:lnTo>
                <a:lnTo>
                  <a:pt x="106244" y="72776"/>
                </a:lnTo>
                <a:cubicBezTo>
                  <a:pt x="106804" y="73336"/>
                  <a:pt x="107539" y="73616"/>
                  <a:pt x="108273" y="73616"/>
                </a:cubicBezTo>
                <a:cubicBezTo>
                  <a:pt x="109007" y="73616"/>
                  <a:pt x="109742" y="73336"/>
                  <a:pt x="110302" y="72776"/>
                </a:cubicBezTo>
                <a:cubicBezTo>
                  <a:pt x="111423" y="71655"/>
                  <a:pt x="111423" y="69827"/>
                  <a:pt x="110302" y="68706"/>
                </a:cubicBezTo>
                <a:lnTo>
                  <a:pt x="103873" y="62288"/>
                </a:lnTo>
                <a:lnTo>
                  <a:pt x="109913" y="56248"/>
                </a:lnTo>
                <a:lnTo>
                  <a:pt x="116342" y="62678"/>
                </a:lnTo>
                <a:cubicBezTo>
                  <a:pt x="116902" y="63238"/>
                  <a:pt x="117637" y="63518"/>
                  <a:pt x="118373" y="63518"/>
                </a:cubicBezTo>
                <a:cubicBezTo>
                  <a:pt x="119108" y="63518"/>
                  <a:pt x="119846" y="63238"/>
                  <a:pt x="120412" y="62678"/>
                </a:cubicBezTo>
                <a:cubicBezTo>
                  <a:pt x="121533" y="61545"/>
                  <a:pt x="121533" y="59728"/>
                  <a:pt x="120412" y="58608"/>
                </a:cubicBezTo>
                <a:lnTo>
                  <a:pt x="113983" y="52178"/>
                </a:lnTo>
                <a:lnTo>
                  <a:pt x="121733" y="44428"/>
                </a:lnTo>
                <a:lnTo>
                  <a:pt x="151981" y="74675"/>
                </a:lnTo>
                <a:lnTo>
                  <a:pt x="141470" y="85186"/>
                </a:lnTo>
                <a:cubicBezTo>
                  <a:pt x="140337" y="86307"/>
                  <a:pt x="140337" y="88124"/>
                  <a:pt x="141470" y="89256"/>
                </a:cubicBezTo>
                <a:cubicBezTo>
                  <a:pt x="142030" y="89817"/>
                  <a:pt x="142764" y="90097"/>
                  <a:pt x="143499" y="90097"/>
                </a:cubicBezTo>
                <a:cubicBezTo>
                  <a:pt x="144233" y="90097"/>
                  <a:pt x="144967" y="89817"/>
                  <a:pt x="145528" y="89256"/>
                </a:cubicBezTo>
                <a:lnTo>
                  <a:pt x="156039" y="78733"/>
                </a:lnTo>
                <a:cubicBezTo>
                  <a:pt x="162162" y="84490"/>
                  <a:pt x="162398" y="85941"/>
                  <a:pt x="164438" y="85941"/>
                </a:cubicBezTo>
                <a:cubicBezTo>
                  <a:pt x="165170" y="85941"/>
                  <a:pt x="165901" y="85658"/>
                  <a:pt x="166467" y="85092"/>
                </a:cubicBezTo>
                <a:cubicBezTo>
                  <a:pt x="172449" y="78757"/>
                  <a:pt x="173829" y="78568"/>
                  <a:pt x="173829" y="76539"/>
                </a:cubicBezTo>
                <a:cubicBezTo>
                  <a:pt x="173829" y="74451"/>
                  <a:pt x="172802" y="74722"/>
                  <a:pt x="161607" y="63138"/>
                </a:cubicBezTo>
                <a:lnTo>
                  <a:pt x="181827" y="42918"/>
                </a:lnTo>
                <a:cubicBezTo>
                  <a:pt x="185838" y="46610"/>
                  <a:pt x="186263" y="48144"/>
                  <a:pt x="188233" y="48144"/>
                </a:cubicBezTo>
                <a:cubicBezTo>
                  <a:pt x="188964" y="48144"/>
                  <a:pt x="189708" y="47861"/>
                  <a:pt x="190262" y="47306"/>
                </a:cubicBezTo>
                <a:lnTo>
                  <a:pt x="195559" y="41998"/>
                </a:lnTo>
                <a:cubicBezTo>
                  <a:pt x="196680" y="40877"/>
                  <a:pt x="196680" y="39060"/>
                  <a:pt x="195559" y="37939"/>
                </a:cubicBezTo>
                <a:lnTo>
                  <a:pt x="158469" y="850"/>
                </a:lnTo>
                <a:cubicBezTo>
                  <a:pt x="157909" y="283"/>
                  <a:pt x="157174" y="0"/>
                  <a:pt x="1564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9" name="Google Shape;199;p29"/>
          <p:cNvGrpSpPr/>
          <p:nvPr/>
        </p:nvGrpSpPr>
        <p:grpSpPr>
          <a:xfrm>
            <a:off x="2518256" y="1798221"/>
            <a:ext cx="523874" cy="515311"/>
            <a:chOff x="1305925" y="390450"/>
            <a:chExt cx="4989275" cy="4907725"/>
          </a:xfrm>
        </p:grpSpPr>
        <p:sp>
          <p:nvSpPr>
            <p:cNvPr id="200" name="Google Shape;200;p29"/>
            <p:cNvSpPr/>
            <p:nvPr/>
          </p:nvSpPr>
          <p:spPr>
            <a:xfrm>
              <a:off x="3277800" y="1020925"/>
              <a:ext cx="2422325" cy="2315400"/>
            </a:xfrm>
            <a:custGeom>
              <a:avLst/>
              <a:gdLst/>
              <a:ahLst/>
              <a:cxnLst/>
              <a:rect l="l" t="t" r="r" b="b"/>
              <a:pathLst>
                <a:path w="96893" h="92616" extrusionOk="0">
                  <a:moveTo>
                    <a:pt x="82666" y="0"/>
                  </a:moveTo>
                  <a:cubicBezTo>
                    <a:pt x="79842" y="0"/>
                    <a:pt x="77017" y="1077"/>
                    <a:pt x="74864" y="3230"/>
                  </a:cubicBezTo>
                  <a:lnTo>
                    <a:pt x="4294" y="73799"/>
                  </a:lnTo>
                  <a:cubicBezTo>
                    <a:pt x="0" y="78105"/>
                    <a:pt x="0" y="85089"/>
                    <a:pt x="4294" y="89395"/>
                  </a:cubicBezTo>
                  <a:cubicBezTo>
                    <a:pt x="6441" y="91542"/>
                    <a:pt x="9264" y="92615"/>
                    <a:pt x="12086" y="92615"/>
                  </a:cubicBezTo>
                  <a:cubicBezTo>
                    <a:pt x="14909" y="92615"/>
                    <a:pt x="17731" y="91542"/>
                    <a:pt x="19878" y="89395"/>
                  </a:cubicBezTo>
                  <a:lnTo>
                    <a:pt x="79996" y="29277"/>
                  </a:lnTo>
                  <a:cubicBezTo>
                    <a:pt x="81116" y="28157"/>
                    <a:pt x="81116" y="26340"/>
                    <a:pt x="79996" y="25219"/>
                  </a:cubicBezTo>
                  <a:cubicBezTo>
                    <a:pt x="79435" y="24659"/>
                    <a:pt x="78701" y="24379"/>
                    <a:pt x="77967" y="24379"/>
                  </a:cubicBezTo>
                  <a:cubicBezTo>
                    <a:pt x="77232" y="24379"/>
                    <a:pt x="76498" y="24659"/>
                    <a:pt x="75938" y="25219"/>
                  </a:cubicBezTo>
                  <a:lnTo>
                    <a:pt x="15820" y="85325"/>
                  </a:lnTo>
                  <a:cubicBezTo>
                    <a:pt x="14794" y="86357"/>
                    <a:pt x="13443" y="86873"/>
                    <a:pt x="12091" y="86873"/>
                  </a:cubicBezTo>
                  <a:cubicBezTo>
                    <a:pt x="10739" y="86873"/>
                    <a:pt x="9385" y="86357"/>
                    <a:pt x="8353" y="85325"/>
                  </a:cubicBezTo>
                  <a:cubicBezTo>
                    <a:pt x="6300" y="83272"/>
                    <a:pt x="6300" y="79922"/>
                    <a:pt x="8353" y="77857"/>
                  </a:cubicBezTo>
                  <a:lnTo>
                    <a:pt x="78934" y="7288"/>
                  </a:lnTo>
                  <a:cubicBezTo>
                    <a:pt x="80003" y="6219"/>
                    <a:pt x="81325" y="5739"/>
                    <a:pt x="82623" y="5739"/>
                  </a:cubicBezTo>
                  <a:cubicBezTo>
                    <a:pt x="85335" y="5739"/>
                    <a:pt x="87947" y="7832"/>
                    <a:pt x="87947" y="11016"/>
                  </a:cubicBezTo>
                  <a:cubicBezTo>
                    <a:pt x="87947" y="12431"/>
                    <a:pt x="87392" y="13753"/>
                    <a:pt x="86402" y="14755"/>
                  </a:cubicBezTo>
                  <a:cubicBezTo>
                    <a:pt x="85281" y="15876"/>
                    <a:pt x="85281" y="17693"/>
                    <a:pt x="86402" y="18813"/>
                  </a:cubicBezTo>
                  <a:cubicBezTo>
                    <a:pt x="86989" y="19401"/>
                    <a:pt x="87638" y="19665"/>
                    <a:pt x="88299" y="19665"/>
                  </a:cubicBezTo>
                  <a:cubicBezTo>
                    <a:pt x="92364" y="19665"/>
                    <a:pt x="96893" y="9663"/>
                    <a:pt x="90460" y="3230"/>
                  </a:cubicBezTo>
                  <a:cubicBezTo>
                    <a:pt x="88313" y="1077"/>
                    <a:pt x="85490" y="0"/>
                    <a:pt x="82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1305925" y="390450"/>
              <a:ext cx="4989275" cy="4907725"/>
            </a:xfrm>
            <a:custGeom>
              <a:avLst/>
              <a:gdLst/>
              <a:ahLst/>
              <a:cxnLst/>
              <a:rect l="l" t="t" r="r" b="b"/>
              <a:pathLst>
                <a:path w="199571" h="196309" extrusionOk="0">
                  <a:moveTo>
                    <a:pt x="157063" y="5744"/>
                  </a:moveTo>
                  <a:cubicBezTo>
                    <a:pt x="159897" y="5744"/>
                    <a:pt x="162729" y="6698"/>
                    <a:pt x="165041" y="8594"/>
                  </a:cubicBezTo>
                  <a:cubicBezTo>
                    <a:pt x="165914" y="9302"/>
                    <a:pt x="164769" y="8264"/>
                    <a:pt x="188351" y="31811"/>
                  </a:cubicBezTo>
                  <a:cubicBezTo>
                    <a:pt x="193259" y="36730"/>
                    <a:pt x="193259" y="44681"/>
                    <a:pt x="188351" y="49601"/>
                  </a:cubicBezTo>
                  <a:cubicBezTo>
                    <a:pt x="128871" y="109010"/>
                    <a:pt x="130971" y="107135"/>
                    <a:pt x="127314" y="110426"/>
                  </a:cubicBezTo>
                  <a:cubicBezTo>
                    <a:pt x="116909" y="119793"/>
                    <a:pt x="106162" y="125998"/>
                    <a:pt x="93574" y="130870"/>
                  </a:cubicBezTo>
                  <a:cubicBezTo>
                    <a:pt x="91020" y="131861"/>
                    <a:pt x="88470" y="132316"/>
                    <a:pt x="86008" y="132316"/>
                  </a:cubicBezTo>
                  <a:cubicBezTo>
                    <a:pt x="72379" y="132316"/>
                    <a:pt x="61406" y="118375"/>
                    <a:pt x="66901" y="104197"/>
                  </a:cubicBezTo>
                  <a:cubicBezTo>
                    <a:pt x="67267" y="103442"/>
                    <a:pt x="71915" y="89486"/>
                    <a:pt x="83335" y="75200"/>
                  </a:cubicBezTo>
                  <a:lnTo>
                    <a:pt x="88042" y="79895"/>
                  </a:lnTo>
                  <a:cubicBezTo>
                    <a:pt x="88602" y="80456"/>
                    <a:pt x="89336" y="80736"/>
                    <a:pt x="90071" y="80736"/>
                  </a:cubicBezTo>
                  <a:cubicBezTo>
                    <a:pt x="90805" y="80736"/>
                    <a:pt x="91539" y="80456"/>
                    <a:pt x="92100" y="79895"/>
                  </a:cubicBezTo>
                  <a:cubicBezTo>
                    <a:pt x="93220" y="78775"/>
                    <a:pt x="93220" y="76958"/>
                    <a:pt x="92100" y="75837"/>
                  </a:cubicBezTo>
                  <a:lnTo>
                    <a:pt x="87062" y="70800"/>
                  </a:lnTo>
                  <a:cubicBezTo>
                    <a:pt x="90012" y="67497"/>
                    <a:pt x="91911" y="65727"/>
                    <a:pt x="93775" y="63828"/>
                  </a:cubicBezTo>
                  <a:lnTo>
                    <a:pt x="98942" y="68995"/>
                  </a:lnTo>
                  <a:cubicBezTo>
                    <a:pt x="99502" y="69555"/>
                    <a:pt x="100237" y="69835"/>
                    <a:pt x="100971" y="69835"/>
                  </a:cubicBezTo>
                  <a:cubicBezTo>
                    <a:pt x="101705" y="69835"/>
                    <a:pt x="102440" y="69555"/>
                    <a:pt x="103000" y="68995"/>
                  </a:cubicBezTo>
                  <a:cubicBezTo>
                    <a:pt x="104121" y="67874"/>
                    <a:pt x="104121" y="66057"/>
                    <a:pt x="103000" y="64937"/>
                  </a:cubicBezTo>
                  <a:lnTo>
                    <a:pt x="97833" y="59770"/>
                  </a:lnTo>
                  <a:lnTo>
                    <a:pt x="104675" y="52927"/>
                  </a:lnTo>
                  <a:lnTo>
                    <a:pt x="109842" y="58094"/>
                  </a:lnTo>
                  <a:cubicBezTo>
                    <a:pt x="110403" y="58655"/>
                    <a:pt x="111137" y="58935"/>
                    <a:pt x="111872" y="58935"/>
                  </a:cubicBezTo>
                  <a:cubicBezTo>
                    <a:pt x="112606" y="58935"/>
                    <a:pt x="113340" y="58655"/>
                    <a:pt x="113901" y="58094"/>
                  </a:cubicBezTo>
                  <a:cubicBezTo>
                    <a:pt x="115021" y="56974"/>
                    <a:pt x="115021" y="55157"/>
                    <a:pt x="113901" y="54036"/>
                  </a:cubicBezTo>
                  <a:lnTo>
                    <a:pt x="108745" y="48869"/>
                  </a:lnTo>
                  <a:lnTo>
                    <a:pt x="115576" y="42027"/>
                  </a:lnTo>
                  <a:lnTo>
                    <a:pt x="120743" y="47194"/>
                  </a:lnTo>
                  <a:cubicBezTo>
                    <a:pt x="121303" y="47754"/>
                    <a:pt x="122038" y="48035"/>
                    <a:pt x="122772" y="48035"/>
                  </a:cubicBezTo>
                  <a:cubicBezTo>
                    <a:pt x="123506" y="48035"/>
                    <a:pt x="124241" y="47754"/>
                    <a:pt x="124801" y="47194"/>
                  </a:cubicBezTo>
                  <a:cubicBezTo>
                    <a:pt x="125922" y="46073"/>
                    <a:pt x="125922" y="44257"/>
                    <a:pt x="124801" y="43136"/>
                  </a:cubicBezTo>
                  <a:lnTo>
                    <a:pt x="119634" y="37969"/>
                  </a:lnTo>
                  <a:lnTo>
                    <a:pt x="126476" y="31127"/>
                  </a:lnTo>
                  <a:lnTo>
                    <a:pt x="131643" y="36294"/>
                  </a:lnTo>
                  <a:cubicBezTo>
                    <a:pt x="132204" y="36854"/>
                    <a:pt x="132938" y="37134"/>
                    <a:pt x="133672" y="37134"/>
                  </a:cubicBezTo>
                  <a:cubicBezTo>
                    <a:pt x="134407" y="37134"/>
                    <a:pt x="135141" y="36854"/>
                    <a:pt x="135701" y="36294"/>
                  </a:cubicBezTo>
                  <a:cubicBezTo>
                    <a:pt x="136822" y="35173"/>
                    <a:pt x="136822" y="33344"/>
                    <a:pt x="135701" y="32235"/>
                  </a:cubicBezTo>
                  <a:lnTo>
                    <a:pt x="130546" y="27068"/>
                  </a:lnTo>
                  <a:lnTo>
                    <a:pt x="137388" y="20226"/>
                  </a:lnTo>
                  <a:lnTo>
                    <a:pt x="142544" y="25393"/>
                  </a:lnTo>
                  <a:cubicBezTo>
                    <a:pt x="143104" y="25954"/>
                    <a:pt x="143838" y="26234"/>
                    <a:pt x="144573" y="26234"/>
                  </a:cubicBezTo>
                  <a:cubicBezTo>
                    <a:pt x="145307" y="26234"/>
                    <a:pt x="146042" y="25954"/>
                    <a:pt x="146602" y="25393"/>
                  </a:cubicBezTo>
                  <a:cubicBezTo>
                    <a:pt x="147723" y="24272"/>
                    <a:pt x="147723" y="22444"/>
                    <a:pt x="146602" y="21323"/>
                  </a:cubicBezTo>
                  <a:lnTo>
                    <a:pt x="141447" y="16168"/>
                  </a:lnTo>
                  <a:lnTo>
                    <a:pt x="148183" y="9432"/>
                  </a:lnTo>
                  <a:cubicBezTo>
                    <a:pt x="150639" y="6969"/>
                    <a:pt x="153852" y="5744"/>
                    <a:pt x="157063" y="5744"/>
                  </a:cubicBezTo>
                  <a:close/>
                  <a:moveTo>
                    <a:pt x="20398" y="164161"/>
                  </a:moveTo>
                  <a:lnTo>
                    <a:pt x="33622" y="177386"/>
                  </a:lnTo>
                  <a:lnTo>
                    <a:pt x="23194" y="187814"/>
                  </a:lnTo>
                  <a:cubicBezTo>
                    <a:pt x="21424" y="189584"/>
                    <a:pt x="19076" y="190563"/>
                    <a:pt x="16575" y="190563"/>
                  </a:cubicBezTo>
                  <a:cubicBezTo>
                    <a:pt x="8200" y="190563"/>
                    <a:pt x="4130" y="180417"/>
                    <a:pt x="9957" y="174590"/>
                  </a:cubicBezTo>
                  <a:lnTo>
                    <a:pt x="20398" y="164161"/>
                  </a:lnTo>
                  <a:close/>
                  <a:moveTo>
                    <a:pt x="157073" y="0"/>
                  </a:moveTo>
                  <a:cubicBezTo>
                    <a:pt x="152385" y="0"/>
                    <a:pt x="147699" y="1787"/>
                    <a:pt x="144125" y="5362"/>
                  </a:cubicBezTo>
                  <a:cubicBezTo>
                    <a:pt x="83582" y="65975"/>
                    <a:pt x="86567" y="62754"/>
                    <a:pt x="83075" y="66624"/>
                  </a:cubicBezTo>
                  <a:cubicBezTo>
                    <a:pt x="60189" y="92046"/>
                    <a:pt x="65309" y="104115"/>
                    <a:pt x="46964" y="128133"/>
                  </a:cubicBezTo>
                  <a:cubicBezTo>
                    <a:pt x="46009" y="129395"/>
                    <a:pt x="46245" y="131189"/>
                    <a:pt x="47507" y="132156"/>
                  </a:cubicBezTo>
                  <a:cubicBezTo>
                    <a:pt x="48027" y="132555"/>
                    <a:pt x="48640" y="132747"/>
                    <a:pt x="49247" y="132747"/>
                  </a:cubicBezTo>
                  <a:cubicBezTo>
                    <a:pt x="50113" y="132747"/>
                    <a:pt x="50968" y="132355"/>
                    <a:pt x="51530" y="131613"/>
                  </a:cubicBezTo>
                  <a:cubicBezTo>
                    <a:pt x="54868" y="127260"/>
                    <a:pt x="57853" y="122671"/>
                    <a:pt x="60496" y="117893"/>
                  </a:cubicBezTo>
                  <a:cubicBezTo>
                    <a:pt x="62820" y="127484"/>
                    <a:pt x="70275" y="134952"/>
                    <a:pt x="79878" y="137276"/>
                  </a:cubicBezTo>
                  <a:cubicBezTo>
                    <a:pt x="59906" y="148294"/>
                    <a:pt x="51247" y="160599"/>
                    <a:pt x="37680" y="173327"/>
                  </a:cubicBezTo>
                  <a:lnTo>
                    <a:pt x="24456" y="160091"/>
                  </a:lnTo>
                  <a:lnTo>
                    <a:pt x="41762" y="142797"/>
                  </a:lnTo>
                  <a:cubicBezTo>
                    <a:pt x="42883" y="141664"/>
                    <a:pt x="42883" y="139848"/>
                    <a:pt x="41762" y="138727"/>
                  </a:cubicBezTo>
                  <a:cubicBezTo>
                    <a:pt x="41202" y="138167"/>
                    <a:pt x="40467" y="137886"/>
                    <a:pt x="39731" y="137886"/>
                  </a:cubicBezTo>
                  <a:cubicBezTo>
                    <a:pt x="38996" y="137886"/>
                    <a:pt x="38258" y="138167"/>
                    <a:pt x="37692" y="138727"/>
                  </a:cubicBezTo>
                  <a:lnTo>
                    <a:pt x="5899" y="170532"/>
                  </a:lnTo>
                  <a:cubicBezTo>
                    <a:pt x="1" y="176430"/>
                    <a:pt x="1" y="185974"/>
                    <a:pt x="5899" y="191884"/>
                  </a:cubicBezTo>
                  <a:cubicBezTo>
                    <a:pt x="8848" y="194833"/>
                    <a:pt x="12709" y="196308"/>
                    <a:pt x="16571" y="196308"/>
                  </a:cubicBezTo>
                  <a:cubicBezTo>
                    <a:pt x="20433" y="196308"/>
                    <a:pt x="24297" y="194833"/>
                    <a:pt x="27252" y="191884"/>
                  </a:cubicBezTo>
                  <a:lnTo>
                    <a:pt x="59045" y="160079"/>
                  </a:lnTo>
                  <a:cubicBezTo>
                    <a:pt x="76988" y="142148"/>
                    <a:pt x="93940" y="137193"/>
                    <a:pt x="101714" y="133760"/>
                  </a:cubicBezTo>
                  <a:cubicBezTo>
                    <a:pt x="114314" y="128192"/>
                    <a:pt x="125639" y="120430"/>
                    <a:pt x="135454" y="110626"/>
                  </a:cubicBezTo>
                  <a:lnTo>
                    <a:pt x="192410" y="53659"/>
                  </a:lnTo>
                  <a:cubicBezTo>
                    <a:pt x="199570" y="46498"/>
                    <a:pt x="199570" y="34913"/>
                    <a:pt x="192410" y="27753"/>
                  </a:cubicBezTo>
                  <a:lnTo>
                    <a:pt x="170031" y="5362"/>
                  </a:lnTo>
                  <a:cubicBezTo>
                    <a:pt x="166450" y="1787"/>
                    <a:pt x="161761" y="0"/>
                    <a:pt x="157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29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3067175" y="2228370"/>
            <a:ext cx="3033300" cy="1101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Fill in the blank: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------------ post </a:t>
            </a:r>
            <a:r>
              <a:rPr lang="en-US" sz="1400" dirty="0" err="1"/>
              <a:t>resectionem</a:t>
            </a:r>
            <a:r>
              <a:rPr lang="en-US" sz="1400" dirty="0"/>
              <a:t> </a:t>
            </a:r>
            <a:r>
              <a:rPr lang="en-US" sz="1400" dirty="0" err="1"/>
              <a:t>pulmonis</a:t>
            </a:r>
            <a:r>
              <a:rPr lang="en-US" sz="1400" dirty="0"/>
              <a:t> </a:t>
            </a:r>
            <a:r>
              <a:rPr lang="en-US" sz="1400" dirty="0" err="1"/>
              <a:t>lateris</a:t>
            </a:r>
            <a:r>
              <a:rPr lang="en-US" sz="1400" dirty="0"/>
              <a:t> </a:t>
            </a:r>
            <a:r>
              <a:rPr lang="en-US" sz="1400" dirty="0" err="1"/>
              <a:t>dextri</a:t>
            </a:r>
            <a:r>
              <a:rPr lang="en-US" sz="1400" dirty="0"/>
              <a:t> </a:t>
            </a:r>
            <a:r>
              <a:rPr lang="en-US" sz="1400" dirty="0" err="1"/>
              <a:t>propeter</a:t>
            </a:r>
            <a:r>
              <a:rPr lang="en-US" sz="1400" dirty="0"/>
              <a:t> metastases </a:t>
            </a:r>
          </a:p>
        </p:txBody>
      </p:sp>
      <p:sp>
        <p:nvSpPr>
          <p:cNvPr id="208" name="Google Shape;208;p30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LATERAL</a:t>
            </a:r>
            <a:endParaRPr dirty="0"/>
          </a:p>
        </p:txBody>
      </p:sp>
      <p:sp>
        <p:nvSpPr>
          <p:cNvPr id="210" name="Google Shape;210;p30"/>
          <p:cNvSpPr txBox="1">
            <a:spLocks noGrp="1"/>
          </p:cNvSpPr>
          <p:nvPr>
            <p:ph type="subTitle" idx="3"/>
          </p:nvPr>
        </p:nvSpPr>
        <p:spPr>
          <a:xfrm>
            <a:off x="1014173" y="3643900"/>
            <a:ext cx="71157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s" sz="1800" dirty="0"/>
              <a:t>tatus post resectionem pulmonis lateris dextri propter metastases</a:t>
            </a:r>
            <a:endParaRPr sz="1800" dirty="0"/>
          </a:p>
        </p:txBody>
      </p:sp>
      <p:grpSp>
        <p:nvGrpSpPr>
          <p:cNvPr id="211" name="Google Shape;211;p30"/>
          <p:cNvGrpSpPr/>
          <p:nvPr/>
        </p:nvGrpSpPr>
        <p:grpSpPr>
          <a:xfrm>
            <a:off x="2518256" y="1798221"/>
            <a:ext cx="523874" cy="515311"/>
            <a:chOff x="1305925" y="390450"/>
            <a:chExt cx="4989275" cy="4907725"/>
          </a:xfrm>
        </p:grpSpPr>
        <p:sp>
          <p:nvSpPr>
            <p:cNvPr id="212" name="Google Shape;212;p30"/>
            <p:cNvSpPr/>
            <p:nvPr/>
          </p:nvSpPr>
          <p:spPr>
            <a:xfrm>
              <a:off x="3277800" y="1020925"/>
              <a:ext cx="2422325" cy="2315400"/>
            </a:xfrm>
            <a:custGeom>
              <a:avLst/>
              <a:gdLst/>
              <a:ahLst/>
              <a:cxnLst/>
              <a:rect l="l" t="t" r="r" b="b"/>
              <a:pathLst>
                <a:path w="96893" h="92616" extrusionOk="0">
                  <a:moveTo>
                    <a:pt x="82666" y="0"/>
                  </a:moveTo>
                  <a:cubicBezTo>
                    <a:pt x="79842" y="0"/>
                    <a:pt x="77017" y="1077"/>
                    <a:pt x="74864" y="3230"/>
                  </a:cubicBezTo>
                  <a:lnTo>
                    <a:pt x="4294" y="73799"/>
                  </a:lnTo>
                  <a:cubicBezTo>
                    <a:pt x="0" y="78105"/>
                    <a:pt x="0" y="85089"/>
                    <a:pt x="4294" y="89395"/>
                  </a:cubicBezTo>
                  <a:cubicBezTo>
                    <a:pt x="6441" y="91542"/>
                    <a:pt x="9264" y="92615"/>
                    <a:pt x="12086" y="92615"/>
                  </a:cubicBezTo>
                  <a:cubicBezTo>
                    <a:pt x="14909" y="92615"/>
                    <a:pt x="17731" y="91542"/>
                    <a:pt x="19878" y="89395"/>
                  </a:cubicBezTo>
                  <a:lnTo>
                    <a:pt x="79996" y="29277"/>
                  </a:lnTo>
                  <a:cubicBezTo>
                    <a:pt x="81116" y="28157"/>
                    <a:pt x="81116" y="26340"/>
                    <a:pt x="79996" y="25219"/>
                  </a:cubicBezTo>
                  <a:cubicBezTo>
                    <a:pt x="79435" y="24659"/>
                    <a:pt x="78701" y="24379"/>
                    <a:pt x="77967" y="24379"/>
                  </a:cubicBezTo>
                  <a:cubicBezTo>
                    <a:pt x="77232" y="24379"/>
                    <a:pt x="76498" y="24659"/>
                    <a:pt x="75938" y="25219"/>
                  </a:cubicBezTo>
                  <a:lnTo>
                    <a:pt x="15820" y="85325"/>
                  </a:lnTo>
                  <a:cubicBezTo>
                    <a:pt x="14794" y="86357"/>
                    <a:pt x="13443" y="86873"/>
                    <a:pt x="12091" y="86873"/>
                  </a:cubicBezTo>
                  <a:cubicBezTo>
                    <a:pt x="10739" y="86873"/>
                    <a:pt x="9385" y="86357"/>
                    <a:pt x="8353" y="85325"/>
                  </a:cubicBezTo>
                  <a:cubicBezTo>
                    <a:pt x="6300" y="83272"/>
                    <a:pt x="6300" y="79922"/>
                    <a:pt x="8353" y="77857"/>
                  </a:cubicBezTo>
                  <a:lnTo>
                    <a:pt x="78934" y="7288"/>
                  </a:lnTo>
                  <a:cubicBezTo>
                    <a:pt x="80003" y="6219"/>
                    <a:pt x="81325" y="5739"/>
                    <a:pt x="82623" y="5739"/>
                  </a:cubicBezTo>
                  <a:cubicBezTo>
                    <a:pt x="85335" y="5739"/>
                    <a:pt x="87947" y="7832"/>
                    <a:pt x="87947" y="11016"/>
                  </a:cubicBezTo>
                  <a:cubicBezTo>
                    <a:pt x="87947" y="12431"/>
                    <a:pt x="87392" y="13753"/>
                    <a:pt x="86402" y="14755"/>
                  </a:cubicBezTo>
                  <a:cubicBezTo>
                    <a:pt x="85281" y="15876"/>
                    <a:pt x="85281" y="17693"/>
                    <a:pt x="86402" y="18813"/>
                  </a:cubicBezTo>
                  <a:cubicBezTo>
                    <a:pt x="86989" y="19401"/>
                    <a:pt x="87638" y="19665"/>
                    <a:pt x="88299" y="19665"/>
                  </a:cubicBezTo>
                  <a:cubicBezTo>
                    <a:pt x="92364" y="19665"/>
                    <a:pt x="96893" y="9663"/>
                    <a:pt x="90460" y="3230"/>
                  </a:cubicBezTo>
                  <a:cubicBezTo>
                    <a:pt x="88313" y="1077"/>
                    <a:pt x="85490" y="0"/>
                    <a:pt x="82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0"/>
            <p:cNvSpPr/>
            <p:nvPr/>
          </p:nvSpPr>
          <p:spPr>
            <a:xfrm>
              <a:off x="1305925" y="390450"/>
              <a:ext cx="4989275" cy="4907725"/>
            </a:xfrm>
            <a:custGeom>
              <a:avLst/>
              <a:gdLst/>
              <a:ahLst/>
              <a:cxnLst/>
              <a:rect l="l" t="t" r="r" b="b"/>
              <a:pathLst>
                <a:path w="199571" h="196309" extrusionOk="0">
                  <a:moveTo>
                    <a:pt x="157063" y="5744"/>
                  </a:moveTo>
                  <a:cubicBezTo>
                    <a:pt x="159897" y="5744"/>
                    <a:pt x="162729" y="6698"/>
                    <a:pt x="165041" y="8594"/>
                  </a:cubicBezTo>
                  <a:cubicBezTo>
                    <a:pt x="165914" y="9302"/>
                    <a:pt x="164769" y="8264"/>
                    <a:pt x="188351" y="31811"/>
                  </a:cubicBezTo>
                  <a:cubicBezTo>
                    <a:pt x="193259" y="36730"/>
                    <a:pt x="193259" y="44681"/>
                    <a:pt x="188351" y="49601"/>
                  </a:cubicBezTo>
                  <a:cubicBezTo>
                    <a:pt x="128871" y="109010"/>
                    <a:pt x="130971" y="107135"/>
                    <a:pt x="127314" y="110426"/>
                  </a:cubicBezTo>
                  <a:cubicBezTo>
                    <a:pt x="116909" y="119793"/>
                    <a:pt x="106162" y="125998"/>
                    <a:pt x="93574" y="130870"/>
                  </a:cubicBezTo>
                  <a:cubicBezTo>
                    <a:pt x="91020" y="131861"/>
                    <a:pt x="88470" y="132316"/>
                    <a:pt x="86008" y="132316"/>
                  </a:cubicBezTo>
                  <a:cubicBezTo>
                    <a:pt x="72379" y="132316"/>
                    <a:pt x="61406" y="118375"/>
                    <a:pt x="66901" y="104197"/>
                  </a:cubicBezTo>
                  <a:cubicBezTo>
                    <a:pt x="67267" y="103442"/>
                    <a:pt x="71915" y="89486"/>
                    <a:pt x="83335" y="75200"/>
                  </a:cubicBezTo>
                  <a:lnTo>
                    <a:pt x="88042" y="79895"/>
                  </a:lnTo>
                  <a:cubicBezTo>
                    <a:pt x="88602" y="80456"/>
                    <a:pt x="89336" y="80736"/>
                    <a:pt x="90071" y="80736"/>
                  </a:cubicBezTo>
                  <a:cubicBezTo>
                    <a:pt x="90805" y="80736"/>
                    <a:pt x="91539" y="80456"/>
                    <a:pt x="92100" y="79895"/>
                  </a:cubicBezTo>
                  <a:cubicBezTo>
                    <a:pt x="93220" y="78775"/>
                    <a:pt x="93220" y="76958"/>
                    <a:pt x="92100" y="75837"/>
                  </a:cubicBezTo>
                  <a:lnTo>
                    <a:pt x="87062" y="70800"/>
                  </a:lnTo>
                  <a:cubicBezTo>
                    <a:pt x="90012" y="67497"/>
                    <a:pt x="91911" y="65727"/>
                    <a:pt x="93775" y="63828"/>
                  </a:cubicBezTo>
                  <a:lnTo>
                    <a:pt x="98942" y="68995"/>
                  </a:lnTo>
                  <a:cubicBezTo>
                    <a:pt x="99502" y="69555"/>
                    <a:pt x="100237" y="69835"/>
                    <a:pt x="100971" y="69835"/>
                  </a:cubicBezTo>
                  <a:cubicBezTo>
                    <a:pt x="101705" y="69835"/>
                    <a:pt x="102440" y="69555"/>
                    <a:pt x="103000" y="68995"/>
                  </a:cubicBezTo>
                  <a:cubicBezTo>
                    <a:pt x="104121" y="67874"/>
                    <a:pt x="104121" y="66057"/>
                    <a:pt x="103000" y="64937"/>
                  </a:cubicBezTo>
                  <a:lnTo>
                    <a:pt x="97833" y="59770"/>
                  </a:lnTo>
                  <a:lnTo>
                    <a:pt x="104675" y="52927"/>
                  </a:lnTo>
                  <a:lnTo>
                    <a:pt x="109842" y="58094"/>
                  </a:lnTo>
                  <a:cubicBezTo>
                    <a:pt x="110403" y="58655"/>
                    <a:pt x="111137" y="58935"/>
                    <a:pt x="111872" y="58935"/>
                  </a:cubicBezTo>
                  <a:cubicBezTo>
                    <a:pt x="112606" y="58935"/>
                    <a:pt x="113340" y="58655"/>
                    <a:pt x="113901" y="58094"/>
                  </a:cubicBezTo>
                  <a:cubicBezTo>
                    <a:pt x="115021" y="56974"/>
                    <a:pt x="115021" y="55157"/>
                    <a:pt x="113901" y="54036"/>
                  </a:cubicBezTo>
                  <a:lnTo>
                    <a:pt x="108745" y="48869"/>
                  </a:lnTo>
                  <a:lnTo>
                    <a:pt x="115576" y="42027"/>
                  </a:lnTo>
                  <a:lnTo>
                    <a:pt x="120743" y="47194"/>
                  </a:lnTo>
                  <a:cubicBezTo>
                    <a:pt x="121303" y="47754"/>
                    <a:pt x="122038" y="48035"/>
                    <a:pt x="122772" y="48035"/>
                  </a:cubicBezTo>
                  <a:cubicBezTo>
                    <a:pt x="123506" y="48035"/>
                    <a:pt x="124241" y="47754"/>
                    <a:pt x="124801" y="47194"/>
                  </a:cubicBezTo>
                  <a:cubicBezTo>
                    <a:pt x="125922" y="46073"/>
                    <a:pt x="125922" y="44257"/>
                    <a:pt x="124801" y="43136"/>
                  </a:cubicBezTo>
                  <a:lnTo>
                    <a:pt x="119634" y="37969"/>
                  </a:lnTo>
                  <a:lnTo>
                    <a:pt x="126476" y="31127"/>
                  </a:lnTo>
                  <a:lnTo>
                    <a:pt x="131643" y="36294"/>
                  </a:lnTo>
                  <a:cubicBezTo>
                    <a:pt x="132204" y="36854"/>
                    <a:pt x="132938" y="37134"/>
                    <a:pt x="133672" y="37134"/>
                  </a:cubicBezTo>
                  <a:cubicBezTo>
                    <a:pt x="134407" y="37134"/>
                    <a:pt x="135141" y="36854"/>
                    <a:pt x="135701" y="36294"/>
                  </a:cubicBezTo>
                  <a:cubicBezTo>
                    <a:pt x="136822" y="35173"/>
                    <a:pt x="136822" y="33344"/>
                    <a:pt x="135701" y="32235"/>
                  </a:cubicBezTo>
                  <a:lnTo>
                    <a:pt x="130546" y="27068"/>
                  </a:lnTo>
                  <a:lnTo>
                    <a:pt x="137388" y="20226"/>
                  </a:lnTo>
                  <a:lnTo>
                    <a:pt x="142544" y="25393"/>
                  </a:lnTo>
                  <a:cubicBezTo>
                    <a:pt x="143104" y="25954"/>
                    <a:pt x="143838" y="26234"/>
                    <a:pt x="144573" y="26234"/>
                  </a:cubicBezTo>
                  <a:cubicBezTo>
                    <a:pt x="145307" y="26234"/>
                    <a:pt x="146042" y="25954"/>
                    <a:pt x="146602" y="25393"/>
                  </a:cubicBezTo>
                  <a:cubicBezTo>
                    <a:pt x="147723" y="24272"/>
                    <a:pt x="147723" y="22444"/>
                    <a:pt x="146602" y="21323"/>
                  </a:cubicBezTo>
                  <a:lnTo>
                    <a:pt x="141447" y="16168"/>
                  </a:lnTo>
                  <a:lnTo>
                    <a:pt x="148183" y="9432"/>
                  </a:lnTo>
                  <a:cubicBezTo>
                    <a:pt x="150639" y="6969"/>
                    <a:pt x="153852" y="5744"/>
                    <a:pt x="157063" y="5744"/>
                  </a:cubicBezTo>
                  <a:close/>
                  <a:moveTo>
                    <a:pt x="20398" y="164161"/>
                  </a:moveTo>
                  <a:lnTo>
                    <a:pt x="33622" y="177386"/>
                  </a:lnTo>
                  <a:lnTo>
                    <a:pt x="23194" y="187814"/>
                  </a:lnTo>
                  <a:cubicBezTo>
                    <a:pt x="21424" y="189584"/>
                    <a:pt x="19076" y="190563"/>
                    <a:pt x="16575" y="190563"/>
                  </a:cubicBezTo>
                  <a:cubicBezTo>
                    <a:pt x="8200" y="190563"/>
                    <a:pt x="4130" y="180417"/>
                    <a:pt x="9957" y="174590"/>
                  </a:cubicBezTo>
                  <a:lnTo>
                    <a:pt x="20398" y="164161"/>
                  </a:lnTo>
                  <a:close/>
                  <a:moveTo>
                    <a:pt x="157073" y="0"/>
                  </a:moveTo>
                  <a:cubicBezTo>
                    <a:pt x="152385" y="0"/>
                    <a:pt x="147699" y="1787"/>
                    <a:pt x="144125" y="5362"/>
                  </a:cubicBezTo>
                  <a:cubicBezTo>
                    <a:pt x="83582" y="65975"/>
                    <a:pt x="86567" y="62754"/>
                    <a:pt x="83075" y="66624"/>
                  </a:cubicBezTo>
                  <a:cubicBezTo>
                    <a:pt x="60189" y="92046"/>
                    <a:pt x="65309" y="104115"/>
                    <a:pt x="46964" y="128133"/>
                  </a:cubicBezTo>
                  <a:cubicBezTo>
                    <a:pt x="46009" y="129395"/>
                    <a:pt x="46245" y="131189"/>
                    <a:pt x="47507" y="132156"/>
                  </a:cubicBezTo>
                  <a:cubicBezTo>
                    <a:pt x="48027" y="132555"/>
                    <a:pt x="48640" y="132747"/>
                    <a:pt x="49247" y="132747"/>
                  </a:cubicBezTo>
                  <a:cubicBezTo>
                    <a:pt x="50113" y="132747"/>
                    <a:pt x="50968" y="132355"/>
                    <a:pt x="51530" y="131613"/>
                  </a:cubicBezTo>
                  <a:cubicBezTo>
                    <a:pt x="54868" y="127260"/>
                    <a:pt x="57853" y="122671"/>
                    <a:pt x="60496" y="117893"/>
                  </a:cubicBezTo>
                  <a:cubicBezTo>
                    <a:pt x="62820" y="127484"/>
                    <a:pt x="70275" y="134952"/>
                    <a:pt x="79878" y="137276"/>
                  </a:cubicBezTo>
                  <a:cubicBezTo>
                    <a:pt x="59906" y="148294"/>
                    <a:pt x="51247" y="160599"/>
                    <a:pt x="37680" y="173327"/>
                  </a:cubicBezTo>
                  <a:lnTo>
                    <a:pt x="24456" y="160091"/>
                  </a:lnTo>
                  <a:lnTo>
                    <a:pt x="41762" y="142797"/>
                  </a:lnTo>
                  <a:cubicBezTo>
                    <a:pt x="42883" y="141664"/>
                    <a:pt x="42883" y="139848"/>
                    <a:pt x="41762" y="138727"/>
                  </a:cubicBezTo>
                  <a:cubicBezTo>
                    <a:pt x="41202" y="138167"/>
                    <a:pt x="40467" y="137886"/>
                    <a:pt x="39731" y="137886"/>
                  </a:cubicBezTo>
                  <a:cubicBezTo>
                    <a:pt x="38996" y="137886"/>
                    <a:pt x="38258" y="138167"/>
                    <a:pt x="37692" y="138727"/>
                  </a:cubicBezTo>
                  <a:lnTo>
                    <a:pt x="5899" y="170532"/>
                  </a:lnTo>
                  <a:cubicBezTo>
                    <a:pt x="1" y="176430"/>
                    <a:pt x="1" y="185974"/>
                    <a:pt x="5899" y="191884"/>
                  </a:cubicBezTo>
                  <a:cubicBezTo>
                    <a:pt x="8848" y="194833"/>
                    <a:pt x="12709" y="196308"/>
                    <a:pt x="16571" y="196308"/>
                  </a:cubicBezTo>
                  <a:cubicBezTo>
                    <a:pt x="20433" y="196308"/>
                    <a:pt x="24297" y="194833"/>
                    <a:pt x="27252" y="191884"/>
                  </a:cubicBezTo>
                  <a:lnTo>
                    <a:pt x="59045" y="160079"/>
                  </a:lnTo>
                  <a:cubicBezTo>
                    <a:pt x="76988" y="142148"/>
                    <a:pt x="93940" y="137193"/>
                    <a:pt x="101714" y="133760"/>
                  </a:cubicBezTo>
                  <a:cubicBezTo>
                    <a:pt x="114314" y="128192"/>
                    <a:pt x="125639" y="120430"/>
                    <a:pt x="135454" y="110626"/>
                  </a:cubicBezTo>
                  <a:lnTo>
                    <a:pt x="192410" y="53659"/>
                  </a:lnTo>
                  <a:cubicBezTo>
                    <a:pt x="199570" y="46498"/>
                    <a:pt x="199570" y="34913"/>
                    <a:pt x="192410" y="27753"/>
                  </a:cubicBezTo>
                  <a:lnTo>
                    <a:pt x="170031" y="5362"/>
                  </a:lnTo>
                  <a:cubicBezTo>
                    <a:pt x="166450" y="1787"/>
                    <a:pt x="161761" y="0"/>
                    <a:pt x="157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30"/>
          <p:cNvSpPr/>
          <p:nvPr/>
        </p:nvSpPr>
        <p:spPr>
          <a:xfrm>
            <a:off x="6100475" y="1793800"/>
            <a:ext cx="526611" cy="525135"/>
          </a:xfrm>
          <a:custGeom>
            <a:avLst/>
            <a:gdLst/>
            <a:ahLst/>
            <a:cxnLst/>
            <a:rect l="l" t="t" r="r" b="b"/>
            <a:pathLst>
              <a:path w="196680" h="196129" extrusionOk="0">
                <a:moveTo>
                  <a:pt x="156440" y="6937"/>
                </a:moveTo>
                <a:lnTo>
                  <a:pt x="189472" y="39968"/>
                </a:lnTo>
                <a:lnTo>
                  <a:pt x="188233" y="41207"/>
                </a:lnTo>
                <a:lnTo>
                  <a:pt x="155201" y="8176"/>
                </a:lnTo>
                <a:lnTo>
                  <a:pt x="156440" y="6937"/>
                </a:lnTo>
                <a:close/>
                <a:moveTo>
                  <a:pt x="119869" y="29516"/>
                </a:moveTo>
                <a:lnTo>
                  <a:pt x="166892" y="76539"/>
                </a:lnTo>
                <a:lnTo>
                  <a:pt x="164427" y="78993"/>
                </a:lnTo>
                <a:lnTo>
                  <a:pt x="117404" y="31970"/>
                </a:lnTo>
                <a:lnTo>
                  <a:pt x="119869" y="29516"/>
                </a:lnTo>
                <a:close/>
                <a:moveTo>
                  <a:pt x="85092" y="83912"/>
                </a:moveTo>
                <a:lnTo>
                  <a:pt x="85092" y="83912"/>
                </a:lnTo>
                <a:cubicBezTo>
                  <a:pt x="88053" y="85469"/>
                  <a:pt x="92642" y="89233"/>
                  <a:pt x="96676" y="98269"/>
                </a:cubicBezTo>
                <a:cubicBezTo>
                  <a:pt x="101372" y="108757"/>
                  <a:pt x="107388" y="113086"/>
                  <a:pt x="111777" y="114868"/>
                </a:cubicBezTo>
                <a:lnTo>
                  <a:pt x="92890" y="133755"/>
                </a:lnTo>
                <a:cubicBezTo>
                  <a:pt x="85331" y="141324"/>
                  <a:pt x="75125" y="145522"/>
                  <a:pt x="64520" y="145522"/>
                </a:cubicBezTo>
                <a:cubicBezTo>
                  <a:pt x="63473" y="145522"/>
                  <a:pt x="62421" y="145481"/>
                  <a:pt x="61368" y="145398"/>
                </a:cubicBezTo>
                <a:cubicBezTo>
                  <a:pt x="55788" y="144974"/>
                  <a:pt x="51435" y="140609"/>
                  <a:pt x="51010" y="135040"/>
                </a:cubicBezTo>
                <a:cubicBezTo>
                  <a:pt x="50208" y="124860"/>
                  <a:pt x="53311" y="114844"/>
                  <a:pt x="59587" y="106940"/>
                </a:cubicBezTo>
                <a:cubicBezTo>
                  <a:pt x="73790" y="120707"/>
                  <a:pt x="73330" y="121639"/>
                  <a:pt x="75477" y="121639"/>
                </a:cubicBezTo>
                <a:cubicBezTo>
                  <a:pt x="78014" y="121639"/>
                  <a:pt x="79323" y="118548"/>
                  <a:pt x="77506" y="116732"/>
                </a:cubicBezTo>
                <a:lnTo>
                  <a:pt x="63468" y="102693"/>
                </a:lnTo>
                <a:lnTo>
                  <a:pt x="69508" y="96653"/>
                </a:lnTo>
                <a:cubicBezTo>
                  <a:pt x="75678" y="102457"/>
                  <a:pt x="75926" y="103920"/>
                  <a:pt x="77966" y="103920"/>
                </a:cubicBezTo>
                <a:cubicBezTo>
                  <a:pt x="80503" y="103920"/>
                  <a:pt x="81812" y="100829"/>
                  <a:pt x="79996" y="99012"/>
                </a:cubicBezTo>
                <a:lnTo>
                  <a:pt x="73566" y="92595"/>
                </a:lnTo>
                <a:lnTo>
                  <a:pt x="79606" y="86555"/>
                </a:lnTo>
                <a:cubicBezTo>
                  <a:pt x="85776" y="92359"/>
                  <a:pt x="86024" y="93822"/>
                  <a:pt x="88065" y="93822"/>
                </a:cubicBezTo>
                <a:cubicBezTo>
                  <a:pt x="90601" y="93822"/>
                  <a:pt x="91910" y="90731"/>
                  <a:pt x="90106" y="88914"/>
                </a:cubicBezTo>
                <a:lnTo>
                  <a:pt x="85092" y="83912"/>
                </a:lnTo>
                <a:close/>
                <a:moveTo>
                  <a:pt x="46551" y="140786"/>
                </a:moveTo>
                <a:cubicBezTo>
                  <a:pt x="48262" y="144891"/>
                  <a:pt x="51518" y="148147"/>
                  <a:pt x="55623" y="149857"/>
                </a:cubicBezTo>
                <a:cubicBezTo>
                  <a:pt x="51459" y="153703"/>
                  <a:pt x="50940" y="155378"/>
                  <a:pt x="48792" y="155378"/>
                </a:cubicBezTo>
                <a:cubicBezTo>
                  <a:pt x="46645" y="155378"/>
                  <a:pt x="46091" y="153668"/>
                  <a:pt x="41950" y="149846"/>
                </a:cubicBezTo>
                <a:cubicBezTo>
                  <a:pt x="40723" y="148607"/>
                  <a:pt x="40723" y="146613"/>
                  <a:pt x="41950" y="145375"/>
                </a:cubicBezTo>
                <a:lnTo>
                  <a:pt x="46551" y="140786"/>
                </a:lnTo>
                <a:close/>
                <a:moveTo>
                  <a:pt x="156440" y="0"/>
                </a:moveTo>
                <a:cubicBezTo>
                  <a:pt x="155706" y="0"/>
                  <a:pt x="154971" y="283"/>
                  <a:pt x="154411" y="850"/>
                </a:cubicBezTo>
                <a:lnTo>
                  <a:pt x="149102" y="6146"/>
                </a:lnTo>
                <a:cubicBezTo>
                  <a:pt x="147982" y="7267"/>
                  <a:pt x="147982" y="9084"/>
                  <a:pt x="149102" y="10205"/>
                </a:cubicBezTo>
                <a:lnTo>
                  <a:pt x="153479" y="14581"/>
                </a:lnTo>
                <a:lnTo>
                  <a:pt x="149067" y="18993"/>
                </a:lnTo>
                <a:cubicBezTo>
                  <a:pt x="147946" y="20126"/>
                  <a:pt x="147946" y="21943"/>
                  <a:pt x="149067" y="23063"/>
                </a:cubicBezTo>
                <a:cubicBezTo>
                  <a:pt x="149627" y="23624"/>
                  <a:pt x="150365" y="23904"/>
                  <a:pt x="151102" y="23904"/>
                </a:cubicBezTo>
                <a:cubicBezTo>
                  <a:pt x="151839" y="23904"/>
                  <a:pt x="152577" y="23624"/>
                  <a:pt x="153137" y="23063"/>
                </a:cubicBezTo>
                <a:lnTo>
                  <a:pt x="157549" y="18651"/>
                </a:lnTo>
                <a:lnTo>
                  <a:pt x="177757" y="38860"/>
                </a:lnTo>
                <a:lnTo>
                  <a:pt x="157549" y="59068"/>
                </a:lnTo>
                <a:lnTo>
                  <a:pt x="137341" y="38860"/>
                </a:lnTo>
                <a:lnTo>
                  <a:pt x="142909" y="33280"/>
                </a:lnTo>
                <a:cubicBezTo>
                  <a:pt x="144041" y="32159"/>
                  <a:pt x="144041" y="30342"/>
                  <a:pt x="142909" y="29221"/>
                </a:cubicBezTo>
                <a:cubicBezTo>
                  <a:pt x="142349" y="28655"/>
                  <a:pt x="141614" y="28372"/>
                  <a:pt x="140880" y="28372"/>
                </a:cubicBezTo>
                <a:cubicBezTo>
                  <a:pt x="140145" y="28372"/>
                  <a:pt x="139411" y="28655"/>
                  <a:pt x="138851" y="29221"/>
                </a:cubicBezTo>
                <a:lnTo>
                  <a:pt x="133271" y="34790"/>
                </a:lnTo>
                <a:cubicBezTo>
                  <a:pt x="121804" y="23712"/>
                  <a:pt x="121957" y="22580"/>
                  <a:pt x="119869" y="22580"/>
                </a:cubicBezTo>
                <a:cubicBezTo>
                  <a:pt x="117828" y="22580"/>
                  <a:pt x="117380" y="24208"/>
                  <a:pt x="111317" y="29941"/>
                </a:cubicBezTo>
                <a:cubicBezTo>
                  <a:pt x="110196" y="31062"/>
                  <a:pt x="110196" y="32890"/>
                  <a:pt x="111317" y="34011"/>
                </a:cubicBezTo>
                <a:lnTo>
                  <a:pt x="117675" y="40358"/>
                </a:lnTo>
                <a:cubicBezTo>
                  <a:pt x="56225" y="101797"/>
                  <a:pt x="57274" y="100711"/>
                  <a:pt x="57003" y="101112"/>
                </a:cubicBezTo>
                <a:cubicBezTo>
                  <a:pt x="48875" y="110090"/>
                  <a:pt x="44628" y="121899"/>
                  <a:pt x="45183" y="134014"/>
                </a:cubicBezTo>
                <a:lnTo>
                  <a:pt x="37892" y="141316"/>
                </a:lnTo>
                <a:cubicBezTo>
                  <a:pt x="36205" y="142992"/>
                  <a:pt x="35273" y="145233"/>
                  <a:pt x="35273" y="147616"/>
                </a:cubicBezTo>
                <a:cubicBezTo>
                  <a:pt x="35273" y="151710"/>
                  <a:pt x="38093" y="154081"/>
                  <a:pt x="38163" y="154187"/>
                </a:cubicBezTo>
                <a:lnTo>
                  <a:pt x="1121" y="191218"/>
                </a:lnTo>
                <a:cubicBezTo>
                  <a:pt x="0" y="192338"/>
                  <a:pt x="0" y="194167"/>
                  <a:pt x="1121" y="195288"/>
                </a:cubicBezTo>
                <a:cubicBezTo>
                  <a:pt x="1681" y="195848"/>
                  <a:pt x="2418" y="196128"/>
                  <a:pt x="3156" y="196128"/>
                </a:cubicBezTo>
                <a:cubicBezTo>
                  <a:pt x="3893" y="196128"/>
                  <a:pt x="4630" y="195848"/>
                  <a:pt x="5191" y="195288"/>
                </a:cubicBezTo>
                <a:lnTo>
                  <a:pt x="42222" y="158245"/>
                </a:lnTo>
                <a:lnTo>
                  <a:pt x="42493" y="158516"/>
                </a:lnTo>
                <a:cubicBezTo>
                  <a:pt x="44233" y="160257"/>
                  <a:pt x="46513" y="161127"/>
                  <a:pt x="48792" y="161127"/>
                </a:cubicBezTo>
                <a:cubicBezTo>
                  <a:pt x="51072" y="161127"/>
                  <a:pt x="53352" y="160257"/>
                  <a:pt x="55092" y="158516"/>
                </a:cubicBezTo>
                <a:lnTo>
                  <a:pt x="62394" y="151214"/>
                </a:lnTo>
                <a:cubicBezTo>
                  <a:pt x="63104" y="151247"/>
                  <a:pt x="63812" y="151263"/>
                  <a:pt x="64517" y="151263"/>
                </a:cubicBezTo>
                <a:cubicBezTo>
                  <a:pt x="76870" y="151263"/>
                  <a:pt x="88467" y="146317"/>
                  <a:pt x="96960" y="137825"/>
                </a:cubicBezTo>
                <a:lnTo>
                  <a:pt x="133754" y="101030"/>
                </a:lnTo>
                <a:cubicBezTo>
                  <a:pt x="134875" y="99909"/>
                  <a:pt x="134875" y="98080"/>
                  <a:pt x="133754" y="96960"/>
                </a:cubicBezTo>
                <a:cubicBezTo>
                  <a:pt x="133194" y="96399"/>
                  <a:pt x="132457" y="96119"/>
                  <a:pt x="131721" y="96119"/>
                </a:cubicBezTo>
                <a:cubicBezTo>
                  <a:pt x="130985" y="96119"/>
                  <a:pt x="130251" y="96399"/>
                  <a:pt x="129696" y="96960"/>
                </a:cubicBezTo>
                <a:lnTo>
                  <a:pt x="116389" y="110267"/>
                </a:lnTo>
                <a:cubicBezTo>
                  <a:pt x="113935" y="109854"/>
                  <a:pt x="107164" y="107648"/>
                  <a:pt x="101926" y="95933"/>
                </a:cubicBezTo>
                <a:cubicBezTo>
                  <a:pt x="97219" y="85399"/>
                  <a:pt x="91509" y="80751"/>
                  <a:pt x="87463" y="78698"/>
                </a:cubicBezTo>
                <a:lnTo>
                  <a:pt x="89716" y="76457"/>
                </a:lnTo>
                <a:lnTo>
                  <a:pt x="103743" y="90483"/>
                </a:lnTo>
                <a:cubicBezTo>
                  <a:pt x="104303" y="91044"/>
                  <a:pt x="105041" y="91324"/>
                  <a:pt x="105778" y="91324"/>
                </a:cubicBezTo>
                <a:cubicBezTo>
                  <a:pt x="106515" y="91324"/>
                  <a:pt x="107252" y="91044"/>
                  <a:pt x="107813" y="90483"/>
                </a:cubicBezTo>
                <a:cubicBezTo>
                  <a:pt x="108934" y="89362"/>
                  <a:pt x="108934" y="87546"/>
                  <a:pt x="107813" y="86425"/>
                </a:cubicBezTo>
                <a:lnTo>
                  <a:pt x="93774" y="72387"/>
                </a:lnTo>
                <a:lnTo>
                  <a:pt x="99814" y="66347"/>
                </a:lnTo>
                <a:lnTo>
                  <a:pt x="106244" y="72776"/>
                </a:lnTo>
                <a:cubicBezTo>
                  <a:pt x="106804" y="73336"/>
                  <a:pt x="107539" y="73616"/>
                  <a:pt x="108273" y="73616"/>
                </a:cubicBezTo>
                <a:cubicBezTo>
                  <a:pt x="109007" y="73616"/>
                  <a:pt x="109742" y="73336"/>
                  <a:pt x="110302" y="72776"/>
                </a:cubicBezTo>
                <a:cubicBezTo>
                  <a:pt x="111423" y="71655"/>
                  <a:pt x="111423" y="69827"/>
                  <a:pt x="110302" y="68706"/>
                </a:cubicBezTo>
                <a:lnTo>
                  <a:pt x="103873" y="62288"/>
                </a:lnTo>
                <a:lnTo>
                  <a:pt x="109913" y="56248"/>
                </a:lnTo>
                <a:lnTo>
                  <a:pt x="116342" y="62678"/>
                </a:lnTo>
                <a:cubicBezTo>
                  <a:pt x="116902" y="63238"/>
                  <a:pt x="117637" y="63518"/>
                  <a:pt x="118373" y="63518"/>
                </a:cubicBezTo>
                <a:cubicBezTo>
                  <a:pt x="119108" y="63518"/>
                  <a:pt x="119846" y="63238"/>
                  <a:pt x="120412" y="62678"/>
                </a:cubicBezTo>
                <a:cubicBezTo>
                  <a:pt x="121533" y="61545"/>
                  <a:pt x="121533" y="59728"/>
                  <a:pt x="120412" y="58608"/>
                </a:cubicBezTo>
                <a:lnTo>
                  <a:pt x="113983" y="52178"/>
                </a:lnTo>
                <a:lnTo>
                  <a:pt x="121733" y="44428"/>
                </a:lnTo>
                <a:lnTo>
                  <a:pt x="151981" y="74675"/>
                </a:lnTo>
                <a:lnTo>
                  <a:pt x="141470" y="85186"/>
                </a:lnTo>
                <a:cubicBezTo>
                  <a:pt x="140337" y="86307"/>
                  <a:pt x="140337" y="88124"/>
                  <a:pt x="141470" y="89256"/>
                </a:cubicBezTo>
                <a:cubicBezTo>
                  <a:pt x="142030" y="89817"/>
                  <a:pt x="142764" y="90097"/>
                  <a:pt x="143499" y="90097"/>
                </a:cubicBezTo>
                <a:cubicBezTo>
                  <a:pt x="144233" y="90097"/>
                  <a:pt x="144967" y="89817"/>
                  <a:pt x="145528" y="89256"/>
                </a:cubicBezTo>
                <a:lnTo>
                  <a:pt x="156039" y="78733"/>
                </a:lnTo>
                <a:cubicBezTo>
                  <a:pt x="162162" y="84490"/>
                  <a:pt x="162398" y="85941"/>
                  <a:pt x="164438" y="85941"/>
                </a:cubicBezTo>
                <a:cubicBezTo>
                  <a:pt x="165170" y="85941"/>
                  <a:pt x="165901" y="85658"/>
                  <a:pt x="166467" y="85092"/>
                </a:cubicBezTo>
                <a:cubicBezTo>
                  <a:pt x="172449" y="78757"/>
                  <a:pt x="173829" y="78568"/>
                  <a:pt x="173829" y="76539"/>
                </a:cubicBezTo>
                <a:cubicBezTo>
                  <a:pt x="173829" y="74451"/>
                  <a:pt x="172802" y="74722"/>
                  <a:pt x="161607" y="63138"/>
                </a:cubicBezTo>
                <a:lnTo>
                  <a:pt x="181827" y="42918"/>
                </a:lnTo>
                <a:cubicBezTo>
                  <a:pt x="185838" y="46610"/>
                  <a:pt x="186263" y="48144"/>
                  <a:pt x="188233" y="48144"/>
                </a:cubicBezTo>
                <a:cubicBezTo>
                  <a:pt x="188964" y="48144"/>
                  <a:pt x="189708" y="47861"/>
                  <a:pt x="190262" y="47306"/>
                </a:cubicBezTo>
                <a:lnTo>
                  <a:pt x="195559" y="41998"/>
                </a:lnTo>
                <a:cubicBezTo>
                  <a:pt x="196680" y="40877"/>
                  <a:pt x="196680" y="39060"/>
                  <a:pt x="195559" y="37939"/>
                </a:cubicBezTo>
                <a:lnTo>
                  <a:pt x="158469" y="850"/>
                </a:lnTo>
                <a:cubicBezTo>
                  <a:pt x="157909" y="283"/>
                  <a:pt x="157174" y="0"/>
                  <a:pt x="1564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30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MEDIAL</a:t>
            </a:r>
            <a:endParaRPr dirty="0"/>
          </a:p>
        </p:txBody>
      </p:sp>
      <p:sp>
        <p:nvSpPr>
          <p:cNvPr id="222" name="Google Shape;222;p31"/>
          <p:cNvSpPr txBox="1">
            <a:spLocks noGrp="1"/>
          </p:cNvSpPr>
          <p:nvPr>
            <p:ph type="subTitle" idx="1"/>
          </p:nvPr>
        </p:nvSpPr>
        <p:spPr>
          <a:xfrm flipH="1">
            <a:off x="5490148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Translate the following to Latin: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</a:t>
            </a:r>
            <a:r>
              <a:rPr lang="es" sz="1400" dirty="0"/>
              <a:t>rochlea of the middle phalanx</a:t>
            </a:r>
            <a:endParaRPr sz="1400" dirty="0"/>
          </a:p>
        </p:txBody>
      </p:sp>
      <p:sp>
        <p:nvSpPr>
          <p:cNvPr id="223" name="Google Shape;223;p31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BLOOD</a:t>
            </a:r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subTitle" idx="1"/>
          </p:nvPr>
        </p:nvSpPr>
        <p:spPr>
          <a:xfrm flipH="1">
            <a:off x="5490148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Answer: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Trochlea phalangis mediae</a:t>
            </a:r>
            <a:endParaRPr sz="1400" dirty="0"/>
          </a:p>
        </p:txBody>
      </p:sp>
      <p:sp>
        <p:nvSpPr>
          <p:cNvPr id="233" name="Google Shape;233;p32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BLOOD</a:t>
            </a:r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subTitle" idx="3"/>
          </p:nvPr>
        </p:nvSpPr>
        <p:spPr>
          <a:xfrm>
            <a:off x="3130567" y="2467098"/>
            <a:ext cx="2882866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Name three adjectives of the 3rd declension that has two gender forms and describes position </a:t>
            </a:r>
            <a:endParaRPr sz="1400" dirty="0"/>
          </a:p>
        </p:txBody>
      </p:sp>
      <p:grpSp>
        <p:nvGrpSpPr>
          <p:cNvPr id="242" name="Google Shape;242;p33"/>
          <p:cNvGrpSpPr/>
          <p:nvPr/>
        </p:nvGrpSpPr>
        <p:grpSpPr>
          <a:xfrm>
            <a:off x="3367835" y="1571413"/>
            <a:ext cx="398747" cy="543841"/>
            <a:chOff x="1888675" y="238125"/>
            <a:chExt cx="3823075" cy="5219200"/>
          </a:xfrm>
        </p:grpSpPr>
        <p:sp>
          <p:nvSpPr>
            <p:cNvPr id="243" name="Google Shape;243;p33"/>
            <p:cNvSpPr/>
            <p:nvPr/>
          </p:nvSpPr>
          <p:spPr>
            <a:xfrm>
              <a:off x="2653625" y="2629150"/>
              <a:ext cx="1069950" cy="1885450"/>
            </a:xfrm>
            <a:custGeom>
              <a:avLst/>
              <a:gdLst/>
              <a:ahLst/>
              <a:cxnLst/>
              <a:rect l="l" t="t" r="r" b="b"/>
              <a:pathLst>
                <a:path w="42798" h="75418" extrusionOk="0">
                  <a:moveTo>
                    <a:pt x="21399" y="6100"/>
                  </a:moveTo>
                  <a:cubicBezTo>
                    <a:pt x="29815" y="6100"/>
                    <a:pt x="36697" y="12951"/>
                    <a:pt x="36697" y="21399"/>
                  </a:cubicBezTo>
                  <a:lnTo>
                    <a:pt x="36697" y="69318"/>
                  </a:lnTo>
                  <a:lnTo>
                    <a:pt x="30565" y="69318"/>
                  </a:lnTo>
                  <a:lnTo>
                    <a:pt x="30565" y="48898"/>
                  </a:lnTo>
                  <a:cubicBezTo>
                    <a:pt x="30565" y="47201"/>
                    <a:pt x="29195" y="45831"/>
                    <a:pt x="27531" y="45831"/>
                  </a:cubicBezTo>
                  <a:lnTo>
                    <a:pt x="15299" y="45831"/>
                  </a:lnTo>
                  <a:cubicBezTo>
                    <a:pt x="13603" y="45831"/>
                    <a:pt x="12232" y="47201"/>
                    <a:pt x="12232" y="48898"/>
                  </a:cubicBezTo>
                  <a:lnTo>
                    <a:pt x="12232" y="69318"/>
                  </a:lnTo>
                  <a:lnTo>
                    <a:pt x="6100" y="69318"/>
                  </a:lnTo>
                  <a:lnTo>
                    <a:pt x="6100" y="21399"/>
                  </a:lnTo>
                  <a:cubicBezTo>
                    <a:pt x="6100" y="12951"/>
                    <a:pt x="12983" y="6100"/>
                    <a:pt x="21399" y="6100"/>
                  </a:cubicBezTo>
                  <a:close/>
                  <a:moveTo>
                    <a:pt x="21399" y="0"/>
                  </a:moveTo>
                  <a:cubicBezTo>
                    <a:pt x="9590" y="0"/>
                    <a:pt x="0" y="9591"/>
                    <a:pt x="0" y="21399"/>
                  </a:cubicBezTo>
                  <a:lnTo>
                    <a:pt x="0" y="72351"/>
                  </a:lnTo>
                  <a:cubicBezTo>
                    <a:pt x="0" y="74048"/>
                    <a:pt x="1370" y="75418"/>
                    <a:pt x="3066" y="75418"/>
                  </a:cubicBezTo>
                  <a:lnTo>
                    <a:pt x="15299" y="75418"/>
                  </a:lnTo>
                  <a:cubicBezTo>
                    <a:pt x="16962" y="75418"/>
                    <a:pt x="18332" y="74048"/>
                    <a:pt x="18332" y="72351"/>
                  </a:cubicBezTo>
                  <a:lnTo>
                    <a:pt x="18332" y="51964"/>
                  </a:lnTo>
                  <a:lnTo>
                    <a:pt x="24465" y="51964"/>
                  </a:lnTo>
                  <a:lnTo>
                    <a:pt x="24465" y="72351"/>
                  </a:lnTo>
                  <a:cubicBezTo>
                    <a:pt x="24465" y="74048"/>
                    <a:pt x="25835" y="75418"/>
                    <a:pt x="27531" y="75418"/>
                  </a:cubicBezTo>
                  <a:lnTo>
                    <a:pt x="39764" y="75418"/>
                  </a:lnTo>
                  <a:cubicBezTo>
                    <a:pt x="41427" y="75418"/>
                    <a:pt x="42797" y="74048"/>
                    <a:pt x="42797" y="72351"/>
                  </a:cubicBezTo>
                  <a:lnTo>
                    <a:pt x="42797" y="21399"/>
                  </a:lnTo>
                  <a:cubicBezTo>
                    <a:pt x="42797" y="9591"/>
                    <a:pt x="33207" y="0"/>
                    <a:pt x="21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2959425" y="2934950"/>
              <a:ext cx="458325" cy="687500"/>
            </a:xfrm>
            <a:custGeom>
              <a:avLst/>
              <a:gdLst/>
              <a:ahLst/>
              <a:cxnLst/>
              <a:rect l="l" t="t" r="r" b="b"/>
              <a:pathLst>
                <a:path w="18333" h="27500" extrusionOk="0">
                  <a:moveTo>
                    <a:pt x="9167" y="6101"/>
                  </a:moveTo>
                  <a:cubicBezTo>
                    <a:pt x="10863" y="6101"/>
                    <a:pt x="12233" y="7471"/>
                    <a:pt x="12233" y="9167"/>
                  </a:cubicBezTo>
                  <a:lnTo>
                    <a:pt x="12233" y="21367"/>
                  </a:lnTo>
                  <a:lnTo>
                    <a:pt x="6100" y="21367"/>
                  </a:lnTo>
                  <a:lnTo>
                    <a:pt x="6100" y="9167"/>
                  </a:lnTo>
                  <a:cubicBezTo>
                    <a:pt x="6100" y="7471"/>
                    <a:pt x="7470" y="6101"/>
                    <a:pt x="9167" y="6101"/>
                  </a:cubicBezTo>
                  <a:close/>
                  <a:moveTo>
                    <a:pt x="9167" y="1"/>
                  </a:moveTo>
                  <a:cubicBezTo>
                    <a:pt x="4111" y="1"/>
                    <a:pt x="0" y="4111"/>
                    <a:pt x="0" y="9167"/>
                  </a:cubicBezTo>
                  <a:lnTo>
                    <a:pt x="0" y="24433"/>
                  </a:lnTo>
                  <a:cubicBezTo>
                    <a:pt x="0" y="26129"/>
                    <a:pt x="1371" y="27499"/>
                    <a:pt x="3067" y="27499"/>
                  </a:cubicBezTo>
                  <a:lnTo>
                    <a:pt x="15299" y="27499"/>
                  </a:lnTo>
                  <a:cubicBezTo>
                    <a:pt x="16963" y="27499"/>
                    <a:pt x="18333" y="26129"/>
                    <a:pt x="18333" y="24433"/>
                  </a:cubicBezTo>
                  <a:lnTo>
                    <a:pt x="18333" y="9167"/>
                  </a:lnTo>
                  <a:cubicBezTo>
                    <a:pt x="18333" y="4111"/>
                    <a:pt x="14223" y="1"/>
                    <a:pt x="9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3876850" y="2629150"/>
              <a:ext cx="1121350" cy="1885450"/>
            </a:xfrm>
            <a:custGeom>
              <a:avLst/>
              <a:gdLst/>
              <a:ahLst/>
              <a:cxnLst/>
              <a:rect l="l" t="t" r="r" b="b"/>
              <a:pathLst>
                <a:path w="44854" h="75418" extrusionOk="0">
                  <a:moveTo>
                    <a:pt x="19377" y="6100"/>
                  </a:moveTo>
                  <a:cubicBezTo>
                    <a:pt x="28902" y="6100"/>
                    <a:pt x="36698" y="13864"/>
                    <a:pt x="36698" y="23422"/>
                  </a:cubicBezTo>
                  <a:cubicBezTo>
                    <a:pt x="36698" y="27564"/>
                    <a:pt x="35198" y="31544"/>
                    <a:pt x="32523" y="34675"/>
                  </a:cubicBezTo>
                  <a:cubicBezTo>
                    <a:pt x="31446" y="35948"/>
                    <a:pt x="31577" y="37872"/>
                    <a:pt x="32849" y="38949"/>
                  </a:cubicBezTo>
                  <a:cubicBezTo>
                    <a:pt x="36568" y="42276"/>
                    <a:pt x="38721" y="47006"/>
                    <a:pt x="38721" y="51964"/>
                  </a:cubicBezTo>
                  <a:cubicBezTo>
                    <a:pt x="38721" y="61522"/>
                    <a:pt x="30957" y="69318"/>
                    <a:pt x="21399" y="69318"/>
                  </a:cubicBezTo>
                  <a:lnTo>
                    <a:pt x="6101" y="69318"/>
                  </a:lnTo>
                  <a:lnTo>
                    <a:pt x="6101" y="6100"/>
                  </a:lnTo>
                  <a:close/>
                  <a:moveTo>
                    <a:pt x="3067" y="0"/>
                  </a:moveTo>
                  <a:cubicBezTo>
                    <a:pt x="1371" y="0"/>
                    <a:pt x="1" y="1370"/>
                    <a:pt x="1" y="3034"/>
                  </a:cubicBezTo>
                  <a:lnTo>
                    <a:pt x="1" y="72351"/>
                  </a:lnTo>
                  <a:cubicBezTo>
                    <a:pt x="1" y="74048"/>
                    <a:pt x="1371" y="75418"/>
                    <a:pt x="3067" y="75418"/>
                  </a:cubicBezTo>
                  <a:lnTo>
                    <a:pt x="21399" y="75418"/>
                  </a:lnTo>
                  <a:cubicBezTo>
                    <a:pt x="34317" y="75418"/>
                    <a:pt x="44853" y="64914"/>
                    <a:pt x="44853" y="51964"/>
                  </a:cubicBezTo>
                  <a:cubicBezTo>
                    <a:pt x="44853" y="46190"/>
                    <a:pt x="42700" y="40645"/>
                    <a:pt x="38884" y="36372"/>
                  </a:cubicBezTo>
                  <a:cubicBezTo>
                    <a:pt x="41428" y="32555"/>
                    <a:pt x="42798" y="28054"/>
                    <a:pt x="42798" y="23422"/>
                  </a:cubicBezTo>
                  <a:cubicBezTo>
                    <a:pt x="42798" y="10504"/>
                    <a:pt x="32295" y="0"/>
                    <a:pt x="19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4182675" y="3648525"/>
              <a:ext cx="509700" cy="560275"/>
            </a:xfrm>
            <a:custGeom>
              <a:avLst/>
              <a:gdLst/>
              <a:ahLst/>
              <a:cxnLst/>
              <a:rect l="l" t="t" r="r" b="b"/>
              <a:pathLst>
                <a:path w="20388" h="22411" extrusionOk="0">
                  <a:moveTo>
                    <a:pt x="9166" y="6100"/>
                  </a:moveTo>
                  <a:cubicBezTo>
                    <a:pt x="11972" y="6100"/>
                    <a:pt x="14255" y="8384"/>
                    <a:pt x="14255" y="11189"/>
                  </a:cubicBezTo>
                  <a:cubicBezTo>
                    <a:pt x="14255" y="13994"/>
                    <a:pt x="11972" y="16310"/>
                    <a:pt x="9166" y="16310"/>
                  </a:cubicBezTo>
                  <a:lnTo>
                    <a:pt x="6100" y="16310"/>
                  </a:lnTo>
                  <a:lnTo>
                    <a:pt x="6100" y="6100"/>
                  </a:lnTo>
                  <a:close/>
                  <a:moveTo>
                    <a:pt x="3067" y="0"/>
                  </a:moveTo>
                  <a:cubicBezTo>
                    <a:pt x="1370" y="0"/>
                    <a:pt x="0" y="1370"/>
                    <a:pt x="0" y="3034"/>
                  </a:cubicBezTo>
                  <a:lnTo>
                    <a:pt x="0" y="19344"/>
                  </a:lnTo>
                  <a:cubicBezTo>
                    <a:pt x="0" y="21040"/>
                    <a:pt x="1370" y="22410"/>
                    <a:pt x="3067" y="22410"/>
                  </a:cubicBezTo>
                  <a:lnTo>
                    <a:pt x="9166" y="22410"/>
                  </a:lnTo>
                  <a:cubicBezTo>
                    <a:pt x="15364" y="22410"/>
                    <a:pt x="20388" y="17387"/>
                    <a:pt x="20388" y="11189"/>
                  </a:cubicBezTo>
                  <a:cubicBezTo>
                    <a:pt x="20388" y="5024"/>
                    <a:pt x="15364" y="0"/>
                    <a:pt x="9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4182675" y="2934950"/>
              <a:ext cx="458325" cy="560275"/>
            </a:xfrm>
            <a:custGeom>
              <a:avLst/>
              <a:gdLst/>
              <a:ahLst/>
              <a:cxnLst/>
              <a:rect l="l" t="t" r="r" b="b"/>
              <a:pathLst>
                <a:path w="18333" h="22411" extrusionOk="0">
                  <a:moveTo>
                    <a:pt x="7144" y="6101"/>
                  </a:moveTo>
                  <a:cubicBezTo>
                    <a:pt x="9949" y="6101"/>
                    <a:pt x="12233" y="8384"/>
                    <a:pt x="12233" y="11190"/>
                  </a:cubicBezTo>
                  <a:cubicBezTo>
                    <a:pt x="12233" y="13995"/>
                    <a:pt x="9949" y="16311"/>
                    <a:pt x="7144" y="16311"/>
                  </a:cubicBezTo>
                  <a:lnTo>
                    <a:pt x="6100" y="16311"/>
                  </a:lnTo>
                  <a:lnTo>
                    <a:pt x="6100" y="6101"/>
                  </a:lnTo>
                  <a:close/>
                  <a:moveTo>
                    <a:pt x="3067" y="1"/>
                  </a:moveTo>
                  <a:cubicBezTo>
                    <a:pt x="1370" y="1"/>
                    <a:pt x="0" y="1371"/>
                    <a:pt x="0" y="3035"/>
                  </a:cubicBezTo>
                  <a:lnTo>
                    <a:pt x="0" y="19344"/>
                  </a:lnTo>
                  <a:cubicBezTo>
                    <a:pt x="0" y="21041"/>
                    <a:pt x="1370" y="22411"/>
                    <a:pt x="3067" y="22411"/>
                  </a:cubicBezTo>
                  <a:lnTo>
                    <a:pt x="7144" y="22411"/>
                  </a:lnTo>
                  <a:cubicBezTo>
                    <a:pt x="13309" y="22411"/>
                    <a:pt x="18333" y="17387"/>
                    <a:pt x="18333" y="11190"/>
                  </a:cubicBezTo>
                  <a:cubicBezTo>
                    <a:pt x="18333" y="5024"/>
                    <a:pt x="13309" y="1"/>
                    <a:pt x="7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33"/>
          <p:cNvGrpSpPr/>
          <p:nvPr/>
        </p:nvGrpSpPr>
        <p:grpSpPr>
          <a:xfrm>
            <a:off x="1358210" y="1571413"/>
            <a:ext cx="398747" cy="543841"/>
            <a:chOff x="1888675" y="238125"/>
            <a:chExt cx="3823075" cy="5219200"/>
          </a:xfrm>
        </p:grpSpPr>
        <p:sp>
          <p:nvSpPr>
            <p:cNvPr id="250" name="Google Shape;250;p33"/>
            <p:cNvSpPr/>
            <p:nvPr/>
          </p:nvSpPr>
          <p:spPr>
            <a:xfrm>
              <a:off x="3571050" y="2934950"/>
              <a:ext cx="458325" cy="687500"/>
            </a:xfrm>
            <a:custGeom>
              <a:avLst/>
              <a:gdLst/>
              <a:ahLst/>
              <a:cxnLst/>
              <a:rect l="l" t="t" r="r" b="b"/>
              <a:pathLst>
                <a:path w="18333" h="27500" extrusionOk="0">
                  <a:moveTo>
                    <a:pt x="9167" y="6101"/>
                  </a:moveTo>
                  <a:cubicBezTo>
                    <a:pt x="10863" y="6101"/>
                    <a:pt x="12233" y="7471"/>
                    <a:pt x="12233" y="9167"/>
                  </a:cubicBezTo>
                  <a:lnTo>
                    <a:pt x="12233" y="21400"/>
                  </a:lnTo>
                  <a:lnTo>
                    <a:pt x="6100" y="21400"/>
                  </a:lnTo>
                  <a:lnTo>
                    <a:pt x="6100" y="9167"/>
                  </a:lnTo>
                  <a:cubicBezTo>
                    <a:pt x="6100" y="7471"/>
                    <a:pt x="7470" y="6101"/>
                    <a:pt x="9167" y="6101"/>
                  </a:cubicBezTo>
                  <a:close/>
                  <a:moveTo>
                    <a:pt x="9167" y="1"/>
                  </a:moveTo>
                  <a:cubicBezTo>
                    <a:pt x="4110" y="1"/>
                    <a:pt x="0" y="4111"/>
                    <a:pt x="0" y="9167"/>
                  </a:cubicBezTo>
                  <a:lnTo>
                    <a:pt x="0" y="24433"/>
                  </a:lnTo>
                  <a:cubicBezTo>
                    <a:pt x="0" y="26129"/>
                    <a:pt x="1370" y="27499"/>
                    <a:pt x="3067" y="27499"/>
                  </a:cubicBezTo>
                  <a:lnTo>
                    <a:pt x="15299" y="27499"/>
                  </a:lnTo>
                  <a:cubicBezTo>
                    <a:pt x="16963" y="27499"/>
                    <a:pt x="18333" y="26129"/>
                    <a:pt x="18333" y="24433"/>
                  </a:cubicBezTo>
                  <a:lnTo>
                    <a:pt x="18333" y="9167"/>
                  </a:lnTo>
                  <a:cubicBezTo>
                    <a:pt x="18333" y="4111"/>
                    <a:pt x="14223" y="1"/>
                    <a:pt x="9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3265225" y="2629150"/>
              <a:ext cx="1069975" cy="1885450"/>
            </a:xfrm>
            <a:custGeom>
              <a:avLst/>
              <a:gdLst/>
              <a:ahLst/>
              <a:cxnLst/>
              <a:rect l="l" t="t" r="r" b="b"/>
              <a:pathLst>
                <a:path w="42799" h="75418" extrusionOk="0">
                  <a:moveTo>
                    <a:pt x="21400" y="6100"/>
                  </a:moveTo>
                  <a:cubicBezTo>
                    <a:pt x="29815" y="6100"/>
                    <a:pt x="36698" y="12951"/>
                    <a:pt x="36698" y="21399"/>
                  </a:cubicBezTo>
                  <a:lnTo>
                    <a:pt x="36698" y="69318"/>
                  </a:lnTo>
                  <a:lnTo>
                    <a:pt x="30566" y="69318"/>
                  </a:lnTo>
                  <a:lnTo>
                    <a:pt x="30566" y="48898"/>
                  </a:lnTo>
                  <a:cubicBezTo>
                    <a:pt x="30566" y="47201"/>
                    <a:pt x="29196" y="45864"/>
                    <a:pt x="27532" y="45864"/>
                  </a:cubicBezTo>
                  <a:lnTo>
                    <a:pt x="15300" y="45864"/>
                  </a:lnTo>
                  <a:cubicBezTo>
                    <a:pt x="13603" y="45864"/>
                    <a:pt x="12233" y="47201"/>
                    <a:pt x="12233" y="48898"/>
                  </a:cubicBezTo>
                  <a:lnTo>
                    <a:pt x="12233" y="69318"/>
                  </a:lnTo>
                  <a:lnTo>
                    <a:pt x="6101" y="69318"/>
                  </a:lnTo>
                  <a:lnTo>
                    <a:pt x="6101" y="21399"/>
                  </a:lnTo>
                  <a:cubicBezTo>
                    <a:pt x="6101" y="12951"/>
                    <a:pt x="12984" y="6100"/>
                    <a:pt x="21400" y="6100"/>
                  </a:cubicBezTo>
                  <a:close/>
                  <a:moveTo>
                    <a:pt x="21400" y="0"/>
                  </a:moveTo>
                  <a:cubicBezTo>
                    <a:pt x="9591" y="0"/>
                    <a:pt x="1" y="9591"/>
                    <a:pt x="1" y="21399"/>
                  </a:cubicBezTo>
                  <a:lnTo>
                    <a:pt x="1" y="72351"/>
                  </a:lnTo>
                  <a:cubicBezTo>
                    <a:pt x="1" y="74048"/>
                    <a:pt x="1371" y="75418"/>
                    <a:pt x="3067" y="75418"/>
                  </a:cubicBezTo>
                  <a:lnTo>
                    <a:pt x="15300" y="75418"/>
                  </a:lnTo>
                  <a:cubicBezTo>
                    <a:pt x="16963" y="75418"/>
                    <a:pt x="18333" y="74048"/>
                    <a:pt x="18333" y="72351"/>
                  </a:cubicBezTo>
                  <a:lnTo>
                    <a:pt x="18333" y="51964"/>
                  </a:lnTo>
                  <a:lnTo>
                    <a:pt x="24466" y="51964"/>
                  </a:lnTo>
                  <a:lnTo>
                    <a:pt x="24466" y="72351"/>
                  </a:lnTo>
                  <a:cubicBezTo>
                    <a:pt x="24466" y="74048"/>
                    <a:pt x="25836" y="75418"/>
                    <a:pt x="27532" y="75418"/>
                  </a:cubicBezTo>
                  <a:lnTo>
                    <a:pt x="39765" y="75418"/>
                  </a:lnTo>
                  <a:cubicBezTo>
                    <a:pt x="41428" y="75418"/>
                    <a:pt x="42798" y="74048"/>
                    <a:pt x="42798" y="72351"/>
                  </a:cubicBezTo>
                  <a:lnTo>
                    <a:pt x="42798" y="21399"/>
                  </a:lnTo>
                  <a:cubicBezTo>
                    <a:pt x="42798" y="9591"/>
                    <a:pt x="33208" y="0"/>
                    <a:pt x="21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33"/>
          <p:cNvGrpSpPr/>
          <p:nvPr/>
        </p:nvGrpSpPr>
        <p:grpSpPr>
          <a:xfrm>
            <a:off x="5377460" y="1571413"/>
            <a:ext cx="398747" cy="543841"/>
            <a:chOff x="1888675" y="238125"/>
            <a:chExt cx="3823075" cy="5219200"/>
          </a:xfrm>
        </p:grpSpPr>
        <p:sp>
          <p:nvSpPr>
            <p:cNvPr id="254" name="Google Shape;254;p33"/>
            <p:cNvSpPr/>
            <p:nvPr/>
          </p:nvSpPr>
          <p:spPr>
            <a:xfrm>
              <a:off x="3622425" y="2934950"/>
              <a:ext cx="458325" cy="560275"/>
            </a:xfrm>
            <a:custGeom>
              <a:avLst/>
              <a:gdLst/>
              <a:ahLst/>
              <a:cxnLst/>
              <a:rect l="l" t="t" r="r" b="b"/>
              <a:pathLst>
                <a:path w="18333" h="22411" extrusionOk="0">
                  <a:moveTo>
                    <a:pt x="7112" y="6101"/>
                  </a:moveTo>
                  <a:cubicBezTo>
                    <a:pt x="9949" y="6101"/>
                    <a:pt x="12233" y="8384"/>
                    <a:pt x="12233" y="11190"/>
                  </a:cubicBezTo>
                  <a:cubicBezTo>
                    <a:pt x="12233" y="14027"/>
                    <a:pt x="9949" y="16311"/>
                    <a:pt x="7112" y="16311"/>
                  </a:cubicBezTo>
                  <a:lnTo>
                    <a:pt x="6100" y="16311"/>
                  </a:lnTo>
                  <a:lnTo>
                    <a:pt x="6100" y="6101"/>
                  </a:lnTo>
                  <a:close/>
                  <a:moveTo>
                    <a:pt x="3034" y="1"/>
                  </a:moveTo>
                  <a:cubicBezTo>
                    <a:pt x="1370" y="1"/>
                    <a:pt x="0" y="1371"/>
                    <a:pt x="0" y="3035"/>
                  </a:cubicBezTo>
                  <a:lnTo>
                    <a:pt x="0" y="19344"/>
                  </a:lnTo>
                  <a:cubicBezTo>
                    <a:pt x="0" y="21041"/>
                    <a:pt x="1370" y="22411"/>
                    <a:pt x="3034" y="22411"/>
                  </a:cubicBezTo>
                  <a:lnTo>
                    <a:pt x="7112" y="22411"/>
                  </a:lnTo>
                  <a:cubicBezTo>
                    <a:pt x="13309" y="22411"/>
                    <a:pt x="18333" y="17387"/>
                    <a:pt x="18333" y="11190"/>
                  </a:cubicBezTo>
                  <a:cubicBezTo>
                    <a:pt x="18333" y="5024"/>
                    <a:pt x="13309" y="1"/>
                    <a:pt x="7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3316600" y="2629150"/>
              <a:ext cx="1121350" cy="1885450"/>
            </a:xfrm>
            <a:custGeom>
              <a:avLst/>
              <a:gdLst/>
              <a:ahLst/>
              <a:cxnLst/>
              <a:rect l="l" t="t" r="r" b="b"/>
              <a:pathLst>
                <a:path w="44854" h="75418" extrusionOk="0">
                  <a:moveTo>
                    <a:pt x="19345" y="6100"/>
                  </a:moveTo>
                  <a:cubicBezTo>
                    <a:pt x="28902" y="6100"/>
                    <a:pt x="36698" y="13864"/>
                    <a:pt x="36698" y="23422"/>
                  </a:cubicBezTo>
                  <a:cubicBezTo>
                    <a:pt x="36698" y="27564"/>
                    <a:pt x="35198" y="31544"/>
                    <a:pt x="32523" y="34675"/>
                  </a:cubicBezTo>
                  <a:cubicBezTo>
                    <a:pt x="31447" y="35948"/>
                    <a:pt x="31577" y="37872"/>
                    <a:pt x="32817" y="38981"/>
                  </a:cubicBezTo>
                  <a:cubicBezTo>
                    <a:pt x="36568" y="42276"/>
                    <a:pt x="38721" y="47006"/>
                    <a:pt x="38721" y="51964"/>
                  </a:cubicBezTo>
                  <a:cubicBezTo>
                    <a:pt x="38721" y="61522"/>
                    <a:pt x="30957" y="69318"/>
                    <a:pt x="21400" y="69318"/>
                  </a:cubicBezTo>
                  <a:lnTo>
                    <a:pt x="6101" y="69318"/>
                  </a:lnTo>
                  <a:lnTo>
                    <a:pt x="6101" y="6100"/>
                  </a:lnTo>
                  <a:close/>
                  <a:moveTo>
                    <a:pt x="3035" y="0"/>
                  </a:moveTo>
                  <a:cubicBezTo>
                    <a:pt x="1371" y="0"/>
                    <a:pt x="1" y="1370"/>
                    <a:pt x="1" y="3034"/>
                  </a:cubicBezTo>
                  <a:lnTo>
                    <a:pt x="1" y="72351"/>
                  </a:lnTo>
                  <a:cubicBezTo>
                    <a:pt x="1" y="74048"/>
                    <a:pt x="1371" y="75418"/>
                    <a:pt x="3035" y="75418"/>
                  </a:cubicBezTo>
                  <a:lnTo>
                    <a:pt x="21400" y="75418"/>
                  </a:lnTo>
                  <a:cubicBezTo>
                    <a:pt x="34317" y="75418"/>
                    <a:pt x="44853" y="64914"/>
                    <a:pt x="44853" y="51964"/>
                  </a:cubicBezTo>
                  <a:cubicBezTo>
                    <a:pt x="44853" y="46190"/>
                    <a:pt x="42700" y="40645"/>
                    <a:pt x="38884" y="36372"/>
                  </a:cubicBezTo>
                  <a:cubicBezTo>
                    <a:pt x="41428" y="32555"/>
                    <a:pt x="42798" y="28054"/>
                    <a:pt x="42798" y="23422"/>
                  </a:cubicBezTo>
                  <a:cubicBezTo>
                    <a:pt x="42798" y="10504"/>
                    <a:pt x="32295" y="0"/>
                    <a:pt x="19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3622425" y="3648525"/>
              <a:ext cx="509700" cy="560275"/>
            </a:xfrm>
            <a:custGeom>
              <a:avLst/>
              <a:gdLst/>
              <a:ahLst/>
              <a:cxnLst/>
              <a:rect l="l" t="t" r="r" b="b"/>
              <a:pathLst>
                <a:path w="20388" h="22411" extrusionOk="0">
                  <a:moveTo>
                    <a:pt x="9167" y="6100"/>
                  </a:moveTo>
                  <a:cubicBezTo>
                    <a:pt x="11972" y="6100"/>
                    <a:pt x="14255" y="8384"/>
                    <a:pt x="14255" y="11189"/>
                  </a:cubicBezTo>
                  <a:cubicBezTo>
                    <a:pt x="14255" y="14027"/>
                    <a:pt x="11972" y="16310"/>
                    <a:pt x="9167" y="16310"/>
                  </a:cubicBezTo>
                  <a:lnTo>
                    <a:pt x="6100" y="16310"/>
                  </a:lnTo>
                  <a:lnTo>
                    <a:pt x="6100" y="6100"/>
                  </a:lnTo>
                  <a:close/>
                  <a:moveTo>
                    <a:pt x="3034" y="0"/>
                  </a:moveTo>
                  <a:cubicBezTo>
                    <a:pt x="1370" y="0"/>
                    <a:pt x="0" y="1370"/>
                    <a:pt x="0" y="3034"/>
                  </a:cubicBezTo>
                  <a:lnTo>
                    <a:pt x="0" y="19344"/>
                  </a:lnTo>
                  <a:cubicBezTo>
                    <a:pt x="0" y="21040"/>
                    <a:pt x="1370" y="22410"/>
                    <a:pt x="3034" y="22410"/>
                  </a:cubicBezTo>
                  <a:lnTo>
                    <a:pt x="9167" y="22410"/>
                  </a:lnTo>
                  <a:cubicBezTo>
                    <a:pt x="15332" y="22410"/>
                    <a:pt x="20388" y="17387"/>
                    <a:pt x="20388" y="11189"/>
                  </a:cubicBezTo>
                  <a:cubicBezTo>
                    <a:pt x="20388" y="5024"/>
                    <a:pt x="15332" y="0"/>
                    <a:pt x="9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3"/>
          <p:cNvGrpSpPr/>
          <p:nvPr/>
        </p:nvGrpSpPr>
        <p:grpSpPr>
          <a:xfrm>
            <a:off x="7387085" y="1571413"/>
            <a:ext cx="398747" cy="543841"/>
            <a:chOff x="1888675" y="238125"/>
            <a:chExt cx="3823075" cy="5219200"/>
          </a:xfrm>
        </p:grpSpPr>
        <p:sp>
          <p:nvSpPr>
            <p:cNvPr id="259" name="Google Shape;259;p33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3571050" y="2934950"/>
              <a:ext cx="458325" cy="1273850"/>
            </a:xfrm>
            <a:custGeom>
              <a:avLst/>
              <a:gdLst/>
              <a:ahLst/>
              <a:cxnLst/>
              <a:rect l="l" t="t" r="r" b="b"/>
              <a:pathLst>
                <a:path w="18333" h="50954" extrusionOk="0">
                  <a:moveTo>
                    <a:pt x="9167" y="6101"/>
                  </a:moveTo>
                  <a:cubicBezTo>
                    <a:pt x="10863" y="6101"/>
                    <a:pt x="12233" y="7471"/>
                    <a:pt x="12233" y="9167"/>
                  </a:cubicBezTo>
                  <a:lnTo>
                    <a:pt x="12233" y="41787"/>
                  </a:lnTo>
                  <a:cubicBezTo>
                    <a:pt x="12233" y="43483"/>
                    <a:pt x="10863" y="44853"/>
                    <a:pt x="9167" y="44853"/>
                  </a:cubicBezTo>
                  <a:cubicBezTo>
                    <a:pt x="7470" y="44853"/>
                    <a:pt x="6100" y="43483"/>
                    <a:pt x="6100" y="41787"/>
                  </a:cubicBezTo>
                  <a:lnTo>
                    <a:pt x="6100" y="9167"/>
                  </a:lnTo>
                  <a:cubicBezTo>
                    <a:pt x="6100" y="7471"/>
                    <a:pt x="7470" y="6101"/>
                    <a:pt x="9167" y="6101"/>
                  </a:cubicBezTo>
                  <a:close/>
                  <a:moveTo>
                    <a:pt x="9167" y="1"/>
                  </a:moveTo>
                  <a:cubicBezTo>
                    <a:pt x="4110" y="1"/>
                    <a:pt x="0" y="4111"/>
                    <a:pt x="0" y="9167"/>
                  </a:cubicBezTo>
                  <a:lnTo>
                    <a:pt x="0" y="41787"/>
                  </a:lnTo>
                  <a:cubicBezTo>
                    <a:pt x="0" y="46843"/>
                    <a:pt x="4110" y="50953"/>
                    <a:pt x="9167" y="50953"/>
                  </a:cubicBezTo>
                  <a:cubicBezTo>
                    <a:pt x="14223" y="50953"/>
                    <a:pt x="18333" y="46843"/>
                    <a:pt x="18333" y="41787"/>
                  </a:cubicBezTo>
                  <a:lnTo>
                    <a:pt x="18333" y="9167"/>
                  </a:lnTo>
                  <a:cubicBezTo>
                    <a:pt x="18333" y="4111"/>
                    <a:pt x="14223" y="1"/>
                    <a:pt x="9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3265225" y="2629150"/>
              <a:ext cx="1069975" cy="1885450"/>
            </a:xfrm>
            <a:custGeom>
              <a:avLst/>
              <a:gdLst/>
              <a:ahLst/>
              <a:cxnLst/>
              <a:rect l="l" t="t" r="r" b="b"/>
              <a:pathLst>
                <a:path w="42799" h="75418" extrusionOk="0">
                  <a:moveTo>
                    <a:pt x="21400" y="6100"/>
                  </a:moveTo>
                  <a:cubicBezTo>
                    <a:pt x="29815" y="6100"/>
                    <a:pt x="36698" y="12951"/>
                    <a:pt x="36698" y="21399"/>
                  </a:cubicBezTo>
                  <a:lnTo>
                    <a:pt x="36698" y="54019"/>
                  </a:lnTo>
                  <a:cubicBezTo>
                    <a:pt x="36698" y="62435"/>
                    <a:pt x="29815" y="69318"/>
                    <a:pt x="21400" y="69318"/>
                  </a:cubicBezTo>
                  <a:cubicBezTo>
                    <a:pt x="12984" y="69318"/>
                    <a:pt x="6101" y="62435"/>
                    <a:pt x="6101" y="54019"/>
                  </a:cubicBezTo>
                  <a:lnTo>
                    <a:pt x="6101" y="21399"/>
                  </a:lnTo>
                  <a:cubicBezTo>
                    <a:pt x="6101" y="12951"/>
                    <a:pt x="12984" y="6100"/>
                    <a:pt x="21400" y="6100"/>
                  </a:cubicBezTo>
                  <a:close/>
                  <a:moveTo>
                    <a:pt x="21400" y="0"/>
                  </a:moveTo>
                  <a:cubicBezTo>
                    <a:pt x="9591" y="0"/>
                    <a:pt x="1" y="9591"/>
                    <a:pt x="1" y="21399"/>
                  </a:cubicBezTo>
                  <a:lnTo>
                    <a:pt x="1" y="54019"/>
                  </a:lnTo>
                  <a:cubicBezTo>
                    <a:pt x="1" y="65827"/>
                    <a:pt x="9591" y="75418"/>
                    <a:pt x="21400" y="75418"/>
                  </a:cubicBezTo>
                  <a:cubicBezTo>
                    <a:pt x="33208" y="75418"/>
                    <a:pt x="42798" y="65827"/>
                    <a:pt x="42798" y="54019"/>
                  </a:cubicBezTo>
                  <a:lnTo>
                    <a:pt x="42798" y="21399"/>
                  </a:lnTo>
                  <a:cubicBezTo>
                    <a:pt x="42798" y="9591"/>
                    <a:pt x="33208" y="0"/>
                    <a:pt x="21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33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BLOOD</a:t>
            </a:r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subTitle" idx="1"/>
          </p:nvPr>
        </p:nvSpPr>
        <p:spPr>
          <a:xfrm>
            <a:off x="719997" y="3657975"/>
            <a:ext cx="7704000" cy="12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Centralis, 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Localis, 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Medialis, 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4" name="Google Shape;274;p34"/>
          <p:cNvGrpSpPr/>
          <p:nvPr/>
        </p:nvGrpSpPr>
        <p:grpSpPr>
          <a:xfrm>
            <a:off x="3367835" y="1571413"/>
            <a:ext cx="398747" cy="543841"/>
            <a:chOff x="1888675" y="238125"/>
            <a:chExt cx="3823075" cy="5219200"/>
          </a:xfrm>
        </p:grpSpPr>
        <p:sp>
          <p:nvSpPr>
            <p:cNvPr id="275" name="Google Shape;275;p34"/>
            <p:cNvSpPr/>
            <p:nvPr/>
          </p:nvSpPr>
          <p:spPr>
            <a:xfrm>
              <a:off x="2653625" y="2629150"/>
              <a:ext cx="1069950" cy="1885450"/>
            </a:xfrm>
            <a:custGeom>
              <a:avLst/>
              <a:gdLst/>
              <a:ahLst/>
              <a:cxnLst/>
              <a:rect l="l" t="t" r="r" b="b"/>
              <a:pathLst>
                <a:path w="42798" h="75418" extrusionOk="0">
                  <a:moveTo>
                    <a:pt x="21399" y="6100"/>
                  </a:moveTo>
                  <a:cubicBezTo>
                    <a:pt x="29815" y="6100"/>
                    <a:pt x="36697" y="12951"/>
                    <a:pt x="36697" y="21399"/>
                  </a:cubicBezTo>
                  <a:lnTo>
                    <a:pt x="36697" y="69318"/>
                  </a:lnTo>
                  <a:lnTo>
                    <a:pt x="30565" y="69318"/>
                  </a:lnTo>
                  <a:lnTo>
                    <a:pt x="30565" y="48898"/>
                  </a:lnTo>
                  <a:cubicBezTo>
                    <a:pt x="30565" y="47201"/>
                    <a:pt x="29195" y="45831"/>
                    <a:pt x="27531" y="45831"/>
                  </a:cubicBezTo>
                  <a:lnTo>
                    <a:pt x="15299" y="45831"/>
                  </a:lnTo>
                  <a:cubicBezTo>
                    <a:pt x="13603" y="45831"/>
                    <a:pt x="12232" y="47201"/>
                    <a:pt x="12232" y="48898"/>
                  </a:cubicBezTo>
                  <a:lnTo>
                    <a:pt x="12232" y="69318"/>
                  </a:lnTo>
                  <a:lnTo>
                    <a:pt x="6100" y="69318"/>
                  </a:lnTo>
                  <a:lnTo>
                    <a:pt x="6100" y="21399"/>
                  </a:lnTo>
                  <a:cubicBezTo>
                    <a:pt x="6100" y="12951"/>
                    <a:pt x="12983" y="6100"/>
                    <a:pt x="21399" y="6100"/>
                  </a:cubicBezTo>
                  <a:close/>
                  <a:moveTo>
                    <a:pt x="21399" y="0"/>
                  </a:moveTo>
                  <a:cubicBezTo>
                    <a:pt x="9590" y="0"/>
                    <a:pt x="0" y="9591"/>
                    <a:pt x="0" y="21399"/>
                  </a:cubicBezTo>
                  <a:lnTo>
                    <a:pt x="0" y="72351"/>
                  </a:lnTo>
                  <a:cubicBezTo>
                    <a:pt x="0" y="74048"/>
                    <a:pt x="1370" y="75418"/>
                    <a:pt x="3066" y="75418"/>
                  </a:cubicBezTo>
                  <a:lnTo>
                    <a:pt x="15299" y="75418"/>
                  </a:lnTo>
                  <a:cubicBezTo>
                    <a:pt x="16962" y="75418"/>
                    <a:pt x="18332" y="74048"/>
                    <a:pt x="18332" y="72351"/>
                  </a:cubicBezTo>
                  <a:lnTo>
                    <a:pt x="18332" y="51964"/>
                  </a:lnTo>
                  <a:lnTo>
                    <a:pt x="24465" y="51964"/>
                  </a:lnTo>
                  <a:lnTo>
                    <a:pt x="24465" y="72351"/>
                  </a:lnTo>
                  <a:cubicBezTo>
                    <a:pt x="24465" y="74048"/>
                    <a:pt x="25835" y="75418"/>
                    <a:pt x="27531" y="75418"/>
                  </a:cubicBezTo>
                  <a:lnTo>
                    <a:pt x="39764" y="75418"/>
                  </a:lnTo>
                  <a:cubicBezTo>
                    <a:pt x="41427" y="75418"/>
                    <a:pt x="42797" y="74048"/>
                    <a:pt x="42797" y="72351"/>
                  </a:cubicBezTo>
                  <a:lnTo>
                    <a:pt x="42797" y="21399"/>
                  </a:lnTo>
                  <a:cubicBezTo>
                    <a:pt x="42797" y="9591"/>
                    <a:pt x="33207" y="0"/>
                    <a:pt x="21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2959425" y="2934950"/>
              <a:ext cx="458325" cy="687500"/>
            </a:xfrm>
            <a:custGeom>
              <a:avLst/>
              <a:gdLst/>
              <a:ahLst/>
              <a:cxnLst/>
              <a:rect l="l" t="t" r="r" b="b"/>
              <a:pathLst>
                <a:path w="18333" h="27500" extrusionOk="0">
                  <a:moveTo>
                    <a:pt x="9167" y="6101"/>
                  </a:moveTo>
                  <a:cubicBezTo>
                    <a:pt x="10863" y="6101"/>
                    <a:pt x="12233" y="7471"/>
                    <a:pt x="12233" y="9167"/>
                  </a:cubicBezTo>
                  <a:lnTo>
                    <a:pt x="12233" y="21367"/>
                  </a:lnTo>
                  <a:lnTo>
                    <a:pt x="6100" y="21367"/>
                  </a:lnTo>
                  <a:lnTo>
                    <a:pt x="6100" y="9167"/>
                  </a:lnTo>
                  <a:cubicBezTo>
                    <a:pt x="6100" y="7471"/>
                    <a:pt x="7470" y="6101"/>
                    <a:pt x="9167" y="6101"/>
                  </a:cubicBezTo>
                  <a:close/>
                  <a:moveTo>
                    <a:pt x="9167" y="1"/>
                  </a:moveTo>
                  <a:cubicBezTo>
                    <a:pt x="4111" y="1"/>
                    <a:pt x="0" y="4111"/>
                    <a:pt x="0" y="9167"/>
                  </a:cubicBezTo>
                  <a:lnTo>
                    <a:pt x="0" y="24433"/>
                  </a:lnTo>
                  <a:cubicBezTo>
                    <a:pt x="0" y="26129"/>
                    <a:pt x="1371" y="27499"/>
                    <a:pt x="3067" y="27499"/>
                  </a:cubicBezTo>
                  <a:lnTo>
                    <a:pt x="15299" y="27499"/>
                  </a:lnTo>
                  <a:cubicBezTo>
                    <a:pt x="16963" y="27499"/>
                    <a:pt x="18333" y="26129"/>
                    <a:pt x="18333" y="24433"/>
                  </a:cubicBezTo>
                  <a:lnTo>
                    <a:pt x="18333" y="9167"/>
                  </a:lnTo>
                  <a:cubicBezTo>
                    <a:pt x="18333" y="4111"/>
                    <a:pt x="14223" y="1"/>
                    <a:pt x="9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3876850" y="2629150"/>
              <a:ext cx="1121350" cy="1885450"/>
            </a:xfrm>
            <a:custGeom>
              <a:avLst/>
              <a:gdLst/>
              <a:ahLst/>
              <a:cxnLst/>
              <a:rect l="l" t="t" r="r" b="b"/>
              <a:pathLst>
                <a:path w="44854" h="75418" extrusionOk="0">
                  <a:moveTo>
                    <a:pt x="19377" y="6100"/>
                  </a:moveTo>
                  <a:cubicBezTo>
                    <a:pt x="28902" y="6100"/>
                    <a:pt x="36698" y="13864"/>
                    <a:pt x="36698" y="23422"/>
                  </a:cubicBezTo>
                  <a:cubicBezTo>
                    <a:pt x="36698" y="27564"/>
                    <a:pt x="35198" y="31544"/>
                    <a:pt x="32523" y="34675"/>
                  </a:cubicBezTo>
                  <a:cubicBezTo>
                    <a:pt x="31446" y="35948"/>
                    <a:pt x="31577" y="37872"/>
                    <a:pt x="32849" y="38949"/>
                  </a:cubicBezTo>
                  <a:cubicBezTo>
                    <a:pt x="36568" y="42276"/>
                    <a:pt x="38721" y="47006"/>
                    <a:pt x="38721" y="51964"/>
                  </a:cubicBezTo>
                  <a:cubicBezTo>
                    <a:pt x="38721" y="61522"/>
                    <a:pt x="30957" y="69318"/>
                    <a:pt x="21399" y="69318"/>
                  </a:cubicBezTo>
                  <a:lnTo>
                    <a:pt x="6101" y="69318"/>
                  </a:lnTo>
                  <a:lnTo>
                    <a:pt x="6101" y="6100"/>
                  </a:lnTo>
                  <a:close/>
                  <a:moveTo>
                    <a:pt x="3067" y="0"/>
                  </a:moveTo>
                  <a:cubicBezTo>
                    <a:pt x="1371" y="0"/>
                    <a:pt x="1" y="1370"/>
                    <a:pt x="1" y="3034"/>
                  </a:cubicBezTo>
                  <a:lnTo>
                    <a:pt x="1" y="72351"/>
                  </a:lnTo>
                  <a:cubicBezTo>
                    <a:pt x="1" y="74048"/>
                    <a:pt x="1371" y="75418"/>
                    <a:pt x="3067" y="75418"/>
                  </a:cubicBezTo>
                  <a:lnTo>
                    <a:pt x="21399" y="75418"/>
                  </a:lnTo>
                  <a:cubicBezTo>
                    <a:pt x="34317" y="75418"/>
                    <a:pt x="44853" y="64914"/>
                    <a:pt x="44853" y="51964"/>
                  </a:cubicBezTo>
                  <a:cubicBezTo>
                    <a:pt x="44853" y="46190"/>
                    <a:pt x="42700" y="40645"/>
                    <a:pt x="38884" y="36372"/>
                  </a:cubicBezTo>
                  <a:cubicBezTo>
                    <a:pt x="41428" y="32555"/>
                    <a:pt x="42798" y="28054"/>
                    <a:pt x="42798" y="23422"/>
                  </a:cubicBezTo>
                  <a:cubicBezTo>
                    <a:pt x="42798" y="10504"/>
                    <a:pt x="32295" y="0"/>
                    <a:pt x="19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4182675" y="3648525"/>
              <a:ext cx="509700" cy="560275"/>
            </a:xfrm>
            <a:custGeom>
              <a:avLst/>
              <a:gdLst/>
              <a:ahLst/>
              <a:cxnLst/>
              <a:rect l="l" t="t" r="r" b="b"/>
              <a:pathLst>
                <a:path w="20388" h="22411" extrusionOk="0">
                  <a:moveTo>
                    <a:pt x="9166" y="6100"/>
                  </a:moveTo>
                  <a:cubicBezTo>
                    <a:pt x="11972" y="6100"/>
                    <a:pt x="14255" y="8384"/>
                    <a:pt x="14255" y="11189"/>
                  </a:cubicBezTo>
                  <a:cubicBezTo>
                    <a:pt x="14255" y="13994"/>
                    <a:pt x="11972" y="16310"/>
                    <a:pt x="9166" y="16310"/>
                  </a:cubicBezTo>
                  <a:lnTo>
                    <a:pt x="6100" y="16310"/>
                  </a:lnTo>
                  <a:lnTo>
                    <a:pt x="6100" y="6100"/>
                  </a:lnTo>
                  <a:close/>
                  <a:moveTo>
                    <a:pt x="3067" y="0"/>
                  </a:moveTo>
                  <a:cubicBezTo>
                    <a:pt x="1370" y="0"/>
                    <a:pt x="0" y="1370"/>
                    <a:pt x="0" y="3034"/>
                  </a:cubicBezTo>
                  <a:lnTo>
                    <a:pt x="0" y="19344"/>
                  </a:lnTo>
                  <a:cubicBezTo>
                    <a:pt x="0" y="21040"/>
                    <a:pt x="1370" y="22410"/>
                    <a:pt x="3067" y="22410"/>
                  </a:cubicBezTo>
                  <a:lnTo>
                    <a:pt x="9166" y="22410"/>
                  </a:lnTo>
                  <a:cubicBezTo>
                    <a:pt x="15364" y="22410"/>
                    <a:pt x="20388" y="17387"/>
                    <a:pt x="20388" y="11189"/>
                  </a:cubicBezTo>
                  <a:cubicBezTo>
                    <a:pt x="20388" y="5024"/>
                    <a:pt x="15364" y="0"/>
                    <a:pt x="9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4182675" y="2934950"/>
              <a:ext cx="458325" cy="560275"/>
            </a:xfrm>
            <a:custGeom>
              <a:avLst/>
              <a:gdLst/>
              <a:ahLst/>
              <a:cxnLst/>
              <a:rect l="l" t="t" r="r" b="b"/>
              <a:pathLst>
                <a:path w="18333" h="22411" extrusionOk="0">
                  <a:moveTo>
                    <a:pt x="7144" y="6101"/>
                  </a:moveTo>
                  <a:cubicBezTo>
                    <a:pt x="9949" y="6101"/>
                    <a:pt x="12233" y="8384"/>
                    <a:pt x="12233" y="11190"/>
                  </a:cubicBezTo>
                  <a:cubicBezTo>
                    <a:pt x="12233" y="13995"/>
                    <a:pt x="9949" y="16311"/>
                    <a:pt x="7144" y="16311"/>
                  </a:cubicBezTo>
                  <a:lnTo>
                    <a:pt x="6100" y="16311"/>
                  </a:lnTo>
                  <a:lnTo>
                    <a:pt x="6100" y="6101"/>
                  </a:lnTo>
                  <a:close/>
                  <a:moveTo>
                    <a:pt x="3067" y="1"/>
                  </a:moveTo>
                  <a:cubicBezTo>
                    <a:pt x="1370" y="1"/>
                    <a:pt x="0" y="1371"/>
                    <a:pt x="0" y="3035"/>
                  </a:cubicBezTo>
                  <a:lnTo>
                    <a:pt x="0" y="19344"/>
                  </a:lnTo>
                  <a:cubicBezTo>
                    <a:pt x="0" y="21041"/>
                    <a:pt x="1370" y="22411"/>
                    <a:pt x="3067" y="22411"/>
                  </a:cubicBezTo>
                  <a:lnTo>
                    <a:pt x="7144" y="22411"/>
                  </a:lnTo>
                  <a:cubicBezTo>
                    <a:pt x="13309" y="22411"/>
                    <a:pt x="18333" y="17387"/>
                    <a:pt x="18333" y="11190"/>
                  </a:cubicBezTo>
                  <a:cubicBezTo>
                    <a:pt x="18333" y="5024"/>
                    <a:pt x="13309" y="1"/>
                    <a:pt x="7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34"/>
          <p:cNvGrpSpPr/>
          <p:nvPr/>
        </p:nvGrpSpPr>
        <p:grpSpPr>
          <a:xfrm>
            <a:off x="1358210" y="1571413"/>
            <a:ext cx="398747" cy="543841"/>
            <a:chOff x="1888675" y="238125"/>
            <a:chExt cx="3823075" cy="5219200"/>
          </a:xfrm>
        </p:grpSpPr>
        <p:sp>
          <p:nvSpPr>
            <p:cNvPr id="282" name="Google Shape;282;p34"/>
            <p:cNvSpPr/>
            <p:nvPr/>
          </p:nvSpPr>
          <p:spPr>
            <a:xfrm>
              <a:off x="3571050" y="2934950"/>
              <a:ext cx="458325" cy="687500"/>
            </a:xfrm>
            <a:custGeom>
              <a:avLst/>
              <a:gdLst/>
              <a:ahLst/>
              <a:cxnLst/>
              <a:rect l="l" t="t" r="r" b="b"/>
              <a:pathLst>
                <a:path w="18333" h="27500" extrusionOk="0">
                  <a:moveTo>
                    <a:pt x="9167" y="6101"/>
                  </a:moveTo>
                  <a:cubicBezTo>
                    <a:pt x="10863" y="6101"/>
                    <a:pt x="12233" y="7471"/>
                    <a:pt x="12233" y="9167"/>
                  </a:cubicBezTo>
                  <a:lnTo>
                    <a:pt x="12233" y="21400"/>
                  </a:lnTo>
                  <a:lnTo>
                    <a:pt x="6100" y="21400"/>
                  </a:lnTo>
                  <a:lnTo>
                    <a:pt x="6100" y="9167"/>
                  </a:lnTo>
                  <a:cubicBezTo>
                    <a:pt x="6100" y="7471"/>
                    <a:pt x="7470" y="6101"/>
                    <a:pt x="9167" y="6101"/>
                  </a:cubicBezTo>
                  <a:close/>
                  <a:moveTo>
                    <a:pt x="9167" y="1"/>
                  </a:moveTo>
                  <a:cubicBezTo>
                    <a:pt x="4110" y="1"/>
                    <a:pt x="0" y="4111"/>
                    <a:pt x="0" y="9167"/>
                  </a:cubicBezTo>
                  <a:lnTo>
                    <a:pt x="0" y="24433"/>
                  </a:lnTo>
                  <a:cubicBezTo>
                    <a:pt x="0" y="26129"/>
                    <a:pt x="1370" y="27499"/>
                    <a:pt x="3067" y="27499"/>
                  </a:cubicBezTo>
                  <a:lnTo>
                    <a:pt x="15299" y="27499"/>
                  </a:lnTo>
                  <a:cubicBezTo>
                    <a:pt x="16963" y="27499"/>
                    <a:pt x="18333" y="26129"/>
                    <a:pt x="18333" y="24433"/>
                  </a:cubicBezTo>
                  <a:lnTo>
                    <a:pt x="18333" y="9167"/>
                  </a:lnTo>
                  <a:cubicBezTo>
                    <a:pt x="18333" y="4111"/>
                    <a:pt x="14223" y="1"/>
                    <a:pt x="9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3265225" y="2629150"/>
              <a:ext cx="1069975" cy="1885450"/>
            </a:xfrm>
            <a:custGeom>
              <a:avLst/>
              <a:gdLst/>
              <a:ahLst/>
              <a:cxnLst/>
              <a:rect l="l" t="t" r="r" b="b"/>
              <a:pathLst>
                <a:path w="42799" h="75418" extrusionOk="0">
                  <a:moveTo>
                    <a:pt x="21400" y="6100"/>
                  </a:moveTo>
                  <a:cubicBezTo>
                    <a:pt x="29815" y="6100"/>
                    <a:pt x="36698" y="12951"/>
                    <a:pt x="36698" y="21399"/>
                  </a:cubicBezTo>
                  <a:lnTo>
                    <a:pt x="36698" y="69318"/>
                  </a:lnTo>
                  <a:lnTo>
                    <a:pt x="30566" y="69318"/>
                  </a:lnTo>
                  <a:lnTo>
                    <a:pt x="30566" y="48898"/>
                  </a:lnTo>
                  <a:cubicBezTo>
                    <a:pt x="30566" y="47201"/>
                    <a:pt x="29196" y="45864"/>
                    <a:pt x="27532" y="45864"/>
                  </a:cubicBezTo>
                  <a:lnTo>
                    <a:pt x="15300" y="45864"/>
                  </a:lnTo>
                  <a:cubicBezTo>
                    <a:pt x="13603" y="45864"/>
                    <a:pt x="12233" y="47201"/>
                    <a:pt x="12233" y="48898"/>
                  </a:cubicBezTo>
                  <a:lnTo>
                    <a:pt x="12233" y="69318"/>
                  </a:lnTo>
                  <a:lnTo>
                    <a:pt x="6101" y="69318"/>
                  </a:lnTo>
                  <a:lnTo>
                    <a:pt x="6101" y="21399"/>
                  </a:lnTo>
                  <a:cubicBezTo>
                    <a:pt x="6101" y="12951"/>
                    <a:pt x="12984" y="6100"/>
                    <a:pt x="21400" y="6100"/>
                  </a:cubicBezTo>
                  <a:close/>
                  <a:moveTo>
                    <a:pt x="21400" y="0"/>
                  </a:moveTo>
                  <a:cubicBezTo>
                    <a:pt x="9591" y="0"/>
                    <a:pt x="1" y="9591"/>
                    <a:pt x="1" y="21399"/>
                  </a:cubicBezTo>
                  <a:lnTo>
                    <a:pt x="1" y="72351"/>
                  </a:lnTo>
                  <a:cubicBezTo>
                    <a:pt x="1" y="74048"/>
                    <a:pt x="1371" y="75418"/>
                    <a:pt x="3067" y="75418"/>
                  </a:cubicBezTo>
                  <a:lnTo>
                    <a:pt x="15300" y="75418"/>
                  </a:lnTo>
                  <a:cubicBezTo>
                    <a:pt x="16963" y="75418"/>
                    <a:pt x="18333" y="74048"/>
                    <a:pt x="18333" y="72351"/>
                  </a:cubicBezTo>
                  <a:lnTo>
                    <a:pt x="18333" y="51964"/>
                  </a:lnTo>
                  <a:lnTo>
                    <a:pt x="24466" y="51964"/>
                  </a:lnTo>
                  <a:lnTo>
                    <a:pt x="24466" y="72351"/>
                  </a:lnTo>
                  <a:cubicBezTo>
                    <a:pt x="24466" y="74048"/>
                    <a:pt x="25836" y="75418"/>
                    <a:pt x="27532" y="75418"/>
                  </a:cubicBezTo>
                  <a:lnTo>
                    <a:pt x="39765" y="75418"/>
                  </a:lnTo>
                  <a:cubicBezTo>
                    <a:pt x="41428" y="75418"/>
                    <a:pt x="42798" y="74048"/>
                    <a:pt x="42798" y="72351"/>
                  </a:cubicBezTo>
                  <a:lnTo>
                    <a:pt x="42798" y="21399"/>
                  </a:lnTo>
                  <a:cubicBezTo>
                    <a:pt x="42798" y="9591"/>
                    <a:pt x="33208" y="0"/>
                    <a:pt x="21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34"/>
          <p:cNvGrpSpPr/>
          <p:nvPr/>
        </p:nvGrpSpPr>
        <p:grpSpPr>
          <a:xfrm>
            <a:off x="5377460" y="1571413"/>
            <a:ext cx="398747" cy="543841"/>
            <a:chOff x="1888675" y="238125"/>
            <a:chExt cx="3823075" cy="5219200"/>
          </a:xfrm>
        </p:grpSpPr>
        <p:sp>
          <p:nvSpPr>
            <p:cNvPr id="286" name="Google Shape;286;p34"/>
            <p:cNvSpPr/>
            <p:nvPr/>
          </p:nvSpPr>
          <p:spPr>
            <a:xfrm>
              <a:off x="3622425" y="2934950"/>
              <a:ext cx="458325" cy="560275"/>
            </a:xfrm>
            <a:custGeom>
              <a:avLst/>
              <a:gdLst/>
              <a:ahLst/>
              <a:cxnLst/>
              <a:rect l="l" t="t" r="r" b="b"/>
              <a:pathLst>
                <a:path w="18333" h="22411" extrusionOk="0">
                  <a:moveTo>
                    <a:pt x="7112" y="6101"/>
                  </a:moveTo>
                  <a:cubicBezTo>
                    <a:pt x="9949" y="6101"/>
                    <a:pt x="12233" y="8384"/>
                    <a:pt x="12233" y="11190"/>
                  </a:cubicBezTo>
                  <a:cubicBezTo>
                    <a:pt x="12233" y="14027"/>
                    <a:pt x="9949" y="16311"/>
                    <a:pt x="7112" y="16311"/>
                  </a:cubicBezTo>
                  <a:lnTo>
                    <a:pt x="6100" y="16311"/>
                  </a:lnTo>
                  <a:lnTo>
                    <a:pt x="6100" y="6101"/>
                  </a:lnTo>
                  <a:close/>
                  <a:moveTo>
                    <a:pt x="3034" y="1"/>
                  </a:moveTo>
                  <a:cubicBezTo>
                    <a:pt x="1370" y="1"/>
                    <a:pt x="0" y="1371"/>
                    <a:pt x="0" y="3035"/>
                  </a:cubicBezTo>
                  <a:lnTo>
                    <a:pt x="0" y="19344"/>
                  </a:lnTo>
                  <a:cubicBezTo>
                    <a:pt x="0" y="21041"/>
                    <a:pt x="1370" y="22411"/>
                    <a:pt x="3034" y="22411"/>
                  </a:cubicBezTo>
                  <a:lnTo>
                    <a:pt x="7112" y="22411"/>
                  </a:lnTo>
                  <a:cubicBezTo>
                    <a:pt x="13309" y="22411"/>
                    <a:pt x="18333" y="17387"/>
                    <a:pt x="18333" y="11190"/>
                  </a:cubicBezTo>
                  <a:cubicBezTo>
                    <a:pt x="18333" y="5024"/>
                    <a:pt x="13309" y="1"/>
                    <a:pt x="7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3316600" y="2629150"/>
              <a:ext cx="1121350" cy="1885450"/>
            </a:xfrm>
            <a:custGeom>
              <a:avLst/>
              <a:gdLst/>
              <a:ahLst/>
              <a:cxnLst/>
              <a:rect l="l" t="t" r="r" b="b"/>
              <a:pathLst>
                <a:path w="44854" h="75418" extrusionOk="0">
                  <a:moveTo>
                    <a:pt x="19345" y="6100"/>
                  </a:moveTo>
                  <a:cubicBezTo>
                    <a:pt x="28902" y="6100"/>
                    <a:pt x="36698" y="13864"/>
                    <a:pt x="36698" y="23422"/>
                  </a:cubicBezTo>
                  <a:cubicBezTo>
                    <a:pt x="36698" y="27564"/>
                    <a:pt x="35198" y="31544"/>
                    <a:pt x="32523" y="34675"/>
                  </a:cubicBezTo>
                  <a:cubicBezTo>
                    <a:pt x="31447" y="35948"/>
                    <a:pt x="31577" y="37872"/>
                    <a:pt x="32817" y="38981"/>
                  </a:cubicBezTo>
                  <a:cubicBezTo>
                    <a:pt x="36568" y="42276"/>
                    <a:pt x="38721" y="47006"/>
                    <a:pt x="38721" y="51964"/>
                  </a:cubicBezTo>
                  <a:cubicBezTo>
                    <a:pt x="38721" y="61522"/>
                    <a:pt x="30957" y="69318"/>
                    <a:pt x="21400" y="69318"/>
                  </a:cubicBezTo>
                  <a:lnTo>
                    <a:pt x="6101" y="69318"/>
                  </a:lnTo>
                  <a:lnTo>
                    <a:pt x="6101" y="6100"/>
                  </a:lnTo>
                  <a:close/>
                  <a:moveTo>
                    <a:pt x="3035" y="0"/>
                  </a:moveTo>
                  <a:cubicBezTo>
                    <a:pt x="1371" y="0"/>
                    <a:pt x="1" y="1370"/>
                    <a:pt x="1" y="3034"/>
                  </a:cubicBezTo>
                  <a:lnTo>
                    <a:pt x="1" y="72351"/>
                  </a:lnTo>
                  <a:cubicBezTo>
                    <a:pt x="1" y="74048"/>
                    <a:pt x="1371" y="75418"/>
                    <a:pt x="3035" y="75418"/>
                  </a:cubicBezTo>
                  <a:lnTo>
                    <a:pt x="21400" y="75418"/>
                  </a:lnTo>
                  <a:cubicBezTo>
                    <a:pt x="34317" y="75418"/>
                    <a:pt x="44853" y="64914"/>
                    <a:pt x="44853" y="51964"/>
                  </a:cubicBezTo>
                  <a:cubicBezTo>
                    <a:pt x="44853" y="46190"/>
                    <a:pt x="42700" y="40645"/>
                    <a:pt x="38884" y="36372"/>
                  </a:cubicBezTo>
                  <a:cubicBezTo>
                    <a:pt x="41428" y="32555"/>
                    <a:pt x="42798" y="28054"/>
                    <a:pt x="42798" y="23422"/>
                  </a:cubicBezTo>
                  <a:cubicBezTo>
                    <a:pt x="42798" y="10504"/>
                    <a:pt x="32295" y="0"/>
                    <a:pt x="19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3622425" y="3648525"/>
              <a:ext cx="509700" cy="560275"/>
            </a:xfrm>
            <a:custGeom>
              <a:avLst/>
              <a:gdLst/>
              <a:ahLst/>
              <a:cxnLst/>
              <a:rect l="l" t="t" r="r" b="b"/>
              <a:pathLst>
                <a:path w="20388" h="22411" extrusionOk="0">
                  <a:moveTo>
                    <a:pt x="9167" y="6100"/>
                  </a:moveTo>
                  <a:cubicBezTo>
                    <a:pt x="11972" y="6100"/>
                    <a:pt x="14255" y="8384"/>
                    <a:pt x="14255" y="11189"/>
                  </a:cubicBezTo>
                  <a:cubicBezTo>
                    <a:pt x="14255" y="14027"/>
                    <a:pt x="11972" y="16310"/>
                    <a:pt x="9167" y="16310"/>
                  </a:cubicBezTo>
                  <a:lnTo>
                    <a:pt x="6100" y="16310"/>
                  </a:lnTo>
                  <a:lnTo>
                    <a:pt x="6100" y="6100"/>
                  </a:lnTo>
                  <a:close/>
                  <a:moveTo>
                    <a:pt x="3034" y="0"/>
                  </a:moveTo>
                  <a:cubicBezTo>
                    <a:pt x="1370" y="0"/>
                    <a:pt x="0" y="1370"/>
                    <a:pt x="0" y="3034"/>
                  </a:cubicBezTo>
                  <a:lnTo>
                    <a:pt x="0" y="19344"/>
                  </a:lnTo>
                  <a:cubicBezTo>
                    <a:pt x="0" y="21040"/>
                    <a:pt x="1370" y="22410"/>
                    <a:pt x="3034" y="22410"/>
                  </a:cubicBezTo>
                  <a:lnTo>
                    <a:pt x="9167" y="22410"/>
                  </a:lnTo>
                  <a:cubicBezTo>
                    <a:pt x="15332" y="22410"/>
                    <a:pt x="20388" y="17387"/>
                    <a:pt x="20388" y="11189"/>
                  </a:cubicBezTo>
                  <a:cubicBezTo>
                    <a:pt x="20388" y="5024"/>
                    <a:pt x="15332" y="0"/>
                    <a:pt x="9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4"/>
          <p:cNvGrpSpPr/>
          <p:nvPr/>
        </p:nvGrpSpPr>
        <p:grpSpPr>
          <a:xfrm>
            <a:off x="7387085" y="1571413"/>
            <a:ext cx="398747" cy="543841"/>
            <a:chOff x="1888675" y="238125"/>
            <a:chExt cx="3823075" cy="5219200"/>
          </a:xfrm>
        </p:grpSpPr>
        <p:sp>
          <p:nvSpPr>
            <p:cNvPr id="291" name="Google Shape;291;p34"/>
            <p:cNvSpPr/>
            <p:nvPr/>
          </p:nvSpPr>
          <p:spPr>
            <a:xfrm>
              <a:off x="1888675" y="238125"/>
              <a:ext cx="3823075" cy="5219200"/>
            </a:xfrm>
            <a:custGeom>
              <a:avLst/>
              <a:gdLst/>
              <a:ahLst/>
              <a:cxnLst/>
              <a:rect l="l" t="t" r="r" b="b"/>
              <a:pathLst>
                <a:path w="152923" h="208768" extrusionOk="0">
                  <a:moveTo>
                    <a:pt x="76462" y="0"/>
                  </a:moveTo>
                  <a:cubicBezTo>
                    <a:pt x="75450" y="0"/>
                    <a:pt x="74504" y="489"/>
                    <a:pt x="73950" y="1337"/>
                  </a:cubicBezTo>
                  <a:lnTo>
                    <a:pt x="47169" y="40122"/>
                  </a:lnTo>
                  <a:cubicBezTo>
                    <a:pt x="46223" y="41525"/>
                    <a:pt x="46582" y="43417"/>
                    <a:pt x="47952" y="44396"/>
                  </a:cubicBezTo>
                  <a:cubicBezTo>
                    <a:pt x="48483" y="44754"/>
                    <a:pt x="49084" y="44925"/>
                    <a:pt x="49679" y="44925"/>
                  </a:cubicBezTo>
                  <a:cubicBezTo>
                    <a:pt x="50656" y="44925"/>
                    <a:pt x="51617" y="44464"/>
                    <a:pt x="52225" y="43613"/>
                  </a:cubicBezTo>
                  <a:lnTo>
                    <a:pt x="76462" y="8449"/>
                  </a:lnTo>
                  <a:lnTo>
                    <a:pt x="134427" y="92477"/>
                  </a:lnTo>
                  <a:cubicBezTo>
                    <a:pt x="142517" y="104220"/>
                    <a:pt x="146790" y="117986"/>
                    <a:pt x="146790" y="132306"/>
                  </a:cubicBezTo>
                  <a:cubicBezTo>
                    <a:pt x="146790" y="171091"/>
                    <a:pt x="115247" y="202667"/>
                    <a:pt x="76462" y="202667"/>
                  </a:cubicBezTo>
                  <a:cubicBezTo>
                    <a:pt x="37677" y="202667"/>
                    <a:pt x="6133" y="171091"/>
                    <a:pt x="6133" y="132306"/>
                  </a:cubicBezTo>
                  <a:cubicBezTo>
                    <a:pt x="6133" y="117986"/>
                    <a:pt x="10406" y="104220"/>
                    <a:pt x="18496" y="92477"/>
                  </a:cubicBezTo>
                  <a:lnTo>
                    <a:pt x="45277" y="53660"/>
                  </a:lnTo>
                  <a:cubicBezTo>
                    <a:pt x="46223" y="52290"/>
                    <a:pt x="45864" y="50365"/>
                    <a:pt x="44494" y="49419"/>
                  </a:cubicBezTo>
                  <a:cubicBezTo>
                    <a:pt x="43958" y="49045"/>
                    <a:pt x="43352" y="48867"/>
                    <a:pt x="42751" y="48867"/>
                  </a:cubicBezTo>
                  <a:cubicBezTo>
                    <a:pt x="41780" y="48867"/>
                    <a:pt x="40826" y="49335"/>
                    <a:pt x="40221" y="50202"/>
                  </a:cubicBezTo>
                  <a:lnTo>
                    <a:pt x="13473" y="88987"/>
                  </a:lnTo>
                  <a:cubicBezTo>
                    <a:pt x="4665" y="101774"/>
                    <a:pt x="1" y="116746"/>
                    <a:pt x="1" y="132306"/>
                  </a:cubicBezTo>
                  <a:cubicBezTo>
                    <a:pt x="1" y="174484"/>
                    <a:pt x="34317" y="208767"/>
                    <a:pt x="76462" y="208767"/>
                  </a:cubicBezTo>
                  <a:cubicBezTo>
                    <a:pt x="118606" y="208767"/>
                    <a:pt x="152923" y="174484"/>
                    <a:pt x="152923" y="132306"/>
                  </a:cubicBezTo>
                  <a:cubicBezTo>
                    <a:pt x="152923" y="116746"/>
                    <a:pt x="148258" y="101774"/>
                    <a:pt x="139451" y="88987"/>
                  </a:cubicBezTo>
                  <a:lnTo>
                    <a:pt x="78973" y="1337"/>
                  </a:lnTo>
                  <a:cubicBezTo>
                    <a:pt x="78419" y="489"/>
                    <a:pt x="77473" y="0"/>
                    <a:pt x="76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3571050" y="2934950"/>
              <a:ext cx="458325" cy="1273850"/>
            </a:xfrm>
            <a:custGeom>
              <a:avLst/>
              <a:gdLst/>
              <a:ahLst/>
              <a:cxnLst/>
              <a:rect l="l" t="t" r="r" b="b"/>
              <a:pathLst>
                <a:path w="18333" h="50954" extrusionOk="0">
                  <a:moveTo>
                    <a:pt x="9167" y="6101"/>
                  </a:moveTo>
                  <a:cubicBezTo>
                    <a:pt x="10863" y="6101"/>
                    <a:pt x="12233" y="7471"/>
                    <a:pt x="12233" y="9167"/>
                  </a:cubicBezTo>
                  <a:lnTo>
                    <a:pt x="12233" y="41787"/>
                  </a:lnTo>
                  <a:cubicBezTo>
                    <a:pt x="12233" y="43483"/>
                    <a:pt x="10863" y="44853"/>
                    <a:pt x="9167" y="44853"/>
                  </a:cubicBezTo>
                  <a:cubicBezTo>
                    <a:pt x="7470" y="44853"/>
                    <a:pt x="6100" y="43483"/>
                    <a:pt x="6100" y="41787"/>
                  </a:cubicBezTo>
                  <a:lnTo>
                    <a:pt x="6100" y="9167"/>
                  </a:lnTo>
                  <a:cubicBezTo>
                    <a:pt x="6100" y="7471"/>
                    <a:pt x="7470" y="6101"/>
                    <a:pt x="9167" y="6101"/>
                  </a:cubicBezTo>
                  <a:close/>
                  <a:moveTo>
                    <a:pt x="9167" y="1"/>
                  </a:moveTo>
                  <a:cubicBezTo>
                    <a:pt x="4110" y="1"/>
                    <a:pt x="0" y="4111"/>
                    <a:pt x="0" y="9167"/>
                  </a:cubicBezTo>
                  <a:lnTo>
                    <a:pt x="0" y="41787"/>
                  </a:lnTo>
                  <a:cubicBezTo>
                    <a:pt x="0" y="46843"/>
                    <a:pt x="4110" y="50953"/>
                    <a:pt x="9167" y="50953"/>
                  </a:cubicBezTo>
                  <a:cubicBezTo>
                    <a:pt x="14223" y="50953"/>
                    <a:pt x="18333" y="46843"/>
                    <a:pt x="18333" y="41787"/>
                  </a:cubicBezTo>
                  <a:lnTo>
                    <a:pt x="18333" y="9167"/>
                  </a:lnTo>
                  <a:cubicBezTo>
                    <a:pt x="18333" y="4111"/>
                    <a:pt x="14223" y="1"/>
                    <a:pt x="9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3265225" y="2629150"/>
              <a:ext cx="1069975" cy="1885450"/>
            </a:xfrm>
            <a:custGeom>
              <a:avLst/>
              <a:gdLst/>
              <a:ahLst/>
              <a:cxnLst/>
              <a:rect l="l" t="t" r="r" b="b"/>
              <a:pathLst>
                <a:path w="42799" h="75418" extrusionOk="0">
                  <a:moveTo>
                    <a:pt x="21400" y="6100"/>
                  </a:moveTo>
                  <a:cubicBezTo>
                    <a:pt x="29815" y="6100"/>
                    <a:pt x="36698" y="12951"/>
                    <a:pt x="36698" y="21399"/>
                  </a:cubicBezTo>
                  <a:lnTo>
                    <a:pt x="36698" y="54019"/>
                  </a:lnTo>
                  <a:cubicBezTo>
                    <a:pt x="36698" y="62435"/>
                    <a:pt x="29815" y="69318"/>
                    <a:pt x="21400" y="69318"/>
                  </a:cubicBezTo>
                  <a:cubicBezTo>
                    <a:pt x="12984" y="69318"/>
                    <a:pt x="6101" y="62435"/>
                    <a:pt x="6101" y="54019"/>
                  </a:cubicBezTo>
                  <a:lnTo>
                    <a:pt x="6101" y="21399"/>
                  </a:lnTo>
                  <a:cubicBezTo>
                    <a:pt x="6101" y="12951"/>
                    <a:pt x="12984" y="6100"/>
                    <a:pt x="21400" y="6100"/>
                  </a:cubicBezTo>
                  <a:close/>
                  <a:moveTo>
                    <a:pt x="21400" y="0"/>
                  </a:moveTo>
                  <a:cubicBezTo>
                    <a:pt x="9591" y="0"/>
                    <a:pt x="1" y="9591"/>
                    <a:pt x="1" y="21399"/>
                  </a:cubicBezTo>
                  <a:lnTo>
                    <a:pt x="1" y="54019"/>
                  </a:lnTo>
                  <a:cubicBezTo>
                    <a:pt x="1" y="65827"/>
                    <a:pt x="9591" y="75418"/>
                    <a:pt x="21400" y="75418"/>
                  </a:cubicBezTo>
                  <a:cubicBezTo>
                    <a:pt x="33208" y="75418"/>
                    <a:pt x="42798" y="65827"/>
                    <a:pt x="42798" y="54019"/>
                  </a:cubicBezTo>
                  <a:lnTo>
                    <a:pt x="42798" y="21399"/>
                  </a:lnTo>
                  <a:cubicBezTo>
                    <a:pt x="42798" y="9591"/>
                    <a:pt x="33208" y="0"/>
                    <a:pt x="21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34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241;p33">
            <a:extLst>
              <a:ext uri="{FF2B5EF4-FFF2-40B4-BE49-F238E27FC236}">
                <a16:creationId xmlns:a16="http://schemas.microsoft.com/office/drawing/2014/main" id="{20477473-3B31-4E9A-89E3-FE1648CF8812}"/>
              </a:ext>
            </a:extLst>
          </p:cNvPr>
          <p:cNvSpPr txBox="1">
            <a:spLocks/>
          </p:cNvSpPr>
          <p:nvPr/>
        </p:nvSpPr>
        <p:spPr>
          <a:xfrm>
            <a:off x="3130567" y="2467098"/>
            <a:ext cx="2882866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en-US" sz="1400"/>
              <a:t>Name three adjectives of the 3rd declension that has two gender forms and describes position </a:t>
            </a:r>
            <a:endParaRPr lang="en-US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/>
          <p:nvPr/>
        </p:nvSpPr>
        <p:spPr>
          <a:xfrm>
            <a:off x="1567400" y="2877000"/>
            <a:ext cx="3901800" cy="2311200"/>
          </a:xfrm>
          <a:prstGeom prst="ellipse">
            <a:avLst/>
          </a:prstGeom>
          <a:gradFill>
            <a:gsLst>
              <a:gs pos="0">
                <a:srgbClr val="FFFFFF">
                  <a:alpha val="3372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5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DIAGNOSIS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5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True or False: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In anatomical position the palmar surface is in posterior position</a:t>
            </a:r>
            <a:r>
              <a:rPr lang="es" sz="1400" dirty="0"/>
              <a:t>.</a:t>
            </a:r>
            <a:endParaRPr sz="1400" dirty="0"/>
          </a:p>
        </p:txBody>
      </p:sp>
      <p:sp>
        <p:nvSpPr>
          <p:cNvPr id="303" name="Google Shape;303;p35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8"/>
          <p:cNvSpPr txBox="1">
            <a:spLocks noGrp="1"/>
          </p:cNvSpPr>
          <p:nvPr>
            <p:ph type="body" idx="1"/>
          </p:nvPr>
        </p:nvSpPr>
        <p:spPr>
          <a:xfrm>
            <a:off x="815381" y="1448080"/>
            <a:ext cx="7335277" cy="3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</a:pPr>
            <a:r>
              <a:rPr lang="en-US" dirty="0"/>
              <a:t>Locus, </a:t>
            </a:r>
            <a:r>
              <a:rPr lang="en-US" dirty="0" err="1"/>
              <a:t>i</a:t>
            </a:r>
            <a:r>
              <a:rPr lang="en-US" dirty="0"/>
              <a:t>, m. / Situs, us, m. = </a:t>
            </a:r>
            <a:r>
              <a:rPr lang="en-US" sz="1400" i="1" dirty="0" err="1"/>
              <a:t>greek</a:t>
            </a:r>
            <a:r>
              <a:rPr lang="en-US" sz="1400" i="1" dirty="0"/>
              <a:t> prefix </a:t>
            </a:r>
            <a:r>
              <a:rPr lang="en-US" dirty="0"/>
              <a:t>topo- = place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</a:pPr>
            <a:r>
              <a:rPr lang="en-US" dirty="0"/>
              <a:t>&gt; Locus is a more concrete, specific term while situs is a more abstract term with a broader sense </a:t>
            </a:r>
          </a:p>
        </p:txBody>
      </p:sp>
      <p:sp>
        <p:nvSpPr>
          <p:cNvPr id="452" name="Google Shape;452;p38"/>
          <p:cNvSpPr txBox="1">
            <a:spLocks noGrp="1"/>
          </p:cNvSpPr>
          <p:nvPr>
            <p:ph type="title"/>
          </p:nvPr>
        </p:nvSpPr>
        <p:spPr>
          <a:xfrm>
            <a:off x="720000" y="921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GENERAL TERMS</a:t>
            </a:r>
            <a:endParaRPr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DEEC163-7AC3-4288-A4EC-651F3EDAB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88" y="2488351"/>
            <a:ext cx="2450685" cy="189928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D4426AA-FF68-46E3-9823-108F59894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" t="9578" r="1187" b="995"/>
          <a:stretch/>
        </p:blipFill>
        <p:spPr>
          <a:xfrm>
            <a:off x="5062744" y="2348495"/>
            <a:ext cx="1808218" cy="1995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8FCF4-27C8-49AB-9E18-176ECC1D4DAD}"/>
              </a:ext>
            </a:extLst>
          </p:cNvPr>
          <p:cNvSpPr txBox="1"/>
          <p:nvPr/>
        </p:nvSpPr>
        <p:spPr>
          <a:xfrm>
            <a:off x="3605725" y="2540494"/>
            <a:ext cx="1339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Zilla Slab" panose="020B0604020202020204" charset="0"/>
                <a:ea typeface="Zilla Slab" panose="020B0604020202020204" charset="0"/>
              </a:rPr>
              <a:t>locus </a:t>
            </a:r>
            <a:r>
              <a:rPr lang="en-US" b="1" dirty="0" err="1">
                <a:latin typeface="Zilla Slab" panose="020B0604020202020204" charset="0"/>
                <a:ea typeface="Zilla Slab" panose="020B0604020202020204" charset="0"/>
              </a:rPr>
              <a:t>kiesselbach</a:t>
            </a:r>
            <a:r>
              <a:rPr lang="en-US" b="1" dirty="0">
                <a:latin typeface="Zilla Slab" panose="020B0604020202020204" charset="0"/>
                <a:ea typeface="Zilla Slab" panose="020B0604020202020204" charset="0"/>
              </a:rPr>
              <a:t>: 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is a region in the anteroinferior part of the</a:t>
            </a:r>
            <a:r>
              <a:rPr lang="en-US" b="0" i="0" dirty="0">
                <a:solidFill>
                  <a:schemeClr val="tx1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nasal septum</a:t>
            </a:r>
            <a:endParaRPr lang="en-US" dirty="0">
              <a:solidFill>
                <a:schemeClr val="tx1"/>
              </a:solidFill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4C777-189D-42E4-9EAB-325C14FFAD39}"/>
              </a:ext>
            </a:extLst>
          </p:cNvPr>
          <p:cNvSpPr txBox="1"/>
          <p:nvPr/>
        </p:nvSpPr>
        <p:spPr>
          <a:xfrm>
            <a:off x="6989259" y="2540494"/>
            <a:ext cx="1339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Zilla Slab" panose="020B0604020202020204" charset="0"/>
                <a:ea typeface="Zilla Slab" panose="020B0604020202020204" charset="0"/>
              </a:rPr>
              <a:t>situs </a:t>
            </a:r>
            <a:r>
              <a:rPr lang="en-US" b="1" dirty="0" err="1">
                <a:latin typeface="Zilla Slab" panose="020B0604020202020204" charset="0"/>
                <a:ea typeface="Zilla Slab" panose="020B0604020202020204" charset="0"/>
              </a:rPr>
              <a:t>solitus</a:t>
            </a:r>
            <a:r>
              <a:rPr lang="en-US" b="1" dirty="0">
                <a:latin typeface="Zilla Slab" panose="020B0604020202020204" charset="0"/>
                <a:ea typeface="Zilla Slab" panose="020B0604020202020204" charset="0"/>
              </a:rPr>
              <a:t>:</a:t>
            </a:r>
          </a:p>
          <a:p>
            <a:r>
              <a:rPr lang="en-US" b="0" i="0" dirty="0">
                <a:solidFill>
                  <a:srgbClr val="3D3D3D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refers to the normal position of the thoracic and abdominal organs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/>
          <p:nvPr/>
        </p:nvSpPr>
        <p:spPr>
          <a:xfrm>
            <a:off x="1567400" y="2877000"/>
            <a:ext cx="3901800" cy="2311200"/>
          </a:xfrm>
          <a:prstGeom prst="ellipse">
            <a:avLst/>
          </a:prstGeom>
          <a:gradFill>
            <a:gsLst>
              <a:gs pos="0">
                <a:srgbClr val="FFFFFF">
                  <a:alpha val="3372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36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DIAGNOSIS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Answer: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False</a:t>
            </a:r>
            <a:endParaRPr sz="1400" dirty="0"/>
          </a:p>
        </p:txBody>
      </p:sp>
      <p:sp>
        <p:nvSpPr>
          <p:cNvPr id="313" name="Google Shape;313;p36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RANDOM</a:t>
            </a:r>
            <a:endParaRPr dirty="0"/>
          </a:p>
        </p:txBody>
      </p:sp>
      <p:sp>
        <p:nvSpPr>
          <p:cNvPr id="319" name="Google Shape;319;p37"/>
          <p:cNvSpPr txBox="1">
            <a:spLocks noGrp="1"/>
          </p:cNvSpPr>
          <p:nvPr>
            <p:ph type="subTitle" idx="1"/>
          </p:nvPr>
        </p:nvSpPr>
        <p:spPr>
          <a:xfrm>
            <a:off x="5431600" y="2160750"/>
            <a:ext cx="2992500" cy="822000"/>
          </a:xfrm>
          <a:prstGeom prst="rect">
            <a:avLst/>
          </a:prstGeom>
          <a:solidFill>
            <a:srgbClr val="A4A8C4">
              <a:alpha val="93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Anaheim"/>
                <a:ea typeface="Anaheim"/>
                <a:cs typeface="Anaheim"/>
                <a:sym typeface="Anaheim"/>
              </a:rPr>
              <a:t>Translate the following to English: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Venae </a:t>
            </a:r>
            <a:r>
              <a:rPr lang="en-US" dirty="0" err="1"/>
              <a:t>superficiales</a:t>
            </a:r>
            <a:r>
              <a:rPr lang="en-US" dirty="0"/>
              <a:t> </a:t>
            </a:r>
            <a:r>
              <a:rPr lang="en-US" dirty="0" err="1"/>
              <a:t>membri</a:t>
            </a:r>
            <a:r>
              <a:rPr lang="en-US" dirty="0"/>
              <a:t> superioris</a:t>
            </a:r>
            <a:endParaRPr dirty="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20" name="Google Shape;320;p37"/>
          <p:cNvSpPr txBox="1">
            <a:spLocks noGrp="1"/>
          </p:cNvSpPr>
          <p:nvPr>
            <p:ph type="subTitle" idx="2"/>
          </p:nvPr>
        </p:nvSpPr>
        <p:spPr>
          <a:xfrm>
            <a:off x="5431600" y="3236275"/>
            <a:ext cx="2992500" cy="822000"/>
          </a:xfrm>
          <a:prstGeom prst="rect">
            <a:avLst/>
          </a:prstGeom>
          <a:solidFill>
            <a:srgbClr val="A4A8C4">
              <a:alpha val="93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21" name="Google Shape;321;p37"/>
          <p:cNvSpPr txBox="1">
            <a:spLocks noGrp="1"/>
          </p:cNvSpPr>
          <p:nvPr>
            <p:ph type="subTitle" idx="3"/>
          </p:nvPr>
        </p:nvSpPr>
        <p:spPr>
          <a:xfrm>
            <a:off x="5431600" y="1085225"/>
            <a:ext cx="2992500" cy="822000"/>
          </a:xfrm>
          <a:prstGeom prst="rect">
            <a:avLst/>
          </a:prstGeom>
          <a:solidFill>
            <a:srgbClr val="A4A8C4">
              <a:alpha val="93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22" name="Google Shape;322;p37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RANDOM</a:t>
            </a:r>
            <a:endParaRPr dirty="0"/>
          </a:p>
        </p:txBody>
      </p:sp>
      <p:sp>
        <p:nvSpPr>
          <p:cNvPr id="328" name="Google Shape;328;p38"/>
          <p:cNvSpPr txBox="1">
            <a:spLocks noGrp="1"/>
          </p:cNvSpPr>
          <p:nvPr>
            <p:ph type="subTitle" idx="1"/>
          </p:nvPr>
        </p:nvSpPr>
        <p:spPr>
          <a:xfrm>
            <a:off x="5431600" y="2160750"/>
            <a:ext cx="2992500" cy="822000"/>
          </a:xfrm>
          <a:prstGeom prst="rect">
            <a:avLst/>
          </a:prstGeom>
          <a:solidFill>
            <a:srgbClr val="6572A9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Superficial veins of upper limb </a:t>
            </a:r>
            <a:endParaRPr dirty="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29" name="Google Shape;329;p38"/>
          <p:cNvSpPr txBox="1">
            <a:spLocks noGrp="1"/>
          </p:cNvSpPr>
          <p:nvPr>
            <p:ph type="subTitle" idx="2"/>
          </p:nvPr>
        </p:nvSpPr>
        <p:spPr>
          <a:xfrm>
            <a:off x="5431600" y="3236275"/>
            <a:ext cx="2992500" cy="822000"/>
          </a:xfrm>
          <a:prstGeom prst="rect">
            <a:avLst/>
          </a:prstGeom>
          <a:solidFill>
            <a:srgbClr val="A4A8C4">
              <a:alpha val="93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30" name="Google Shape;330;p38"/>
          <p:cNvSpPr txBox="1">
            <a:spLocks noGrp="1"/>
          </p:cNvSpPr>
          <p:nvPr>
            <p:ph type="subTitle" idx="3"/>
          </p:nvPr>
        </p:nvSpPr>
        <p:spPr>
          <a:xfrm>
            <a:off x="5431600" y="1085225"/>
            <a:ext cx="2992500" cy="822000"/>
          </a:xfrm>
          <a:prstGeom prst="rect">
            <a:avLst/>
          </a:prstGeom>
          <a:solidFill>
            <a:srgbClr val="A4A8C4">
              <a:alpha val="9375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32" name="Google Shape;332;p38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</a:t>
            </a:r>
            <a:endParaRPr dirty="0"/>
          </a:p>
        </p:txBody>
      </p:sp>
      <p:sp>
        <p:nvSpPr>
          <p:cNvPr id="338" name="Google Shape;338;p39"/>
          <p:cNvSpPr/>
          <p:nvPr/>
        </p:nvSpPr>
        <p:spPr>
          <a:xfrm>
            <a:off x="720000" y="744275"/>
            <a:ext cx="3131089" cy="4399061"/>
          </a:xfrm>
          <a:custGeom>
            <a:avLst/>
            <a:gdLst/>
            <a:ahLst/>
            <a:cxnLst/>
            <a:rect l="l" t="t" r="r" b="b"/>
            <a:pathLst>
              <a:path w="149135" h="209529" extrusionOk="0">
                <a:moveTo>
                  <a:pt x="73893" y="0"/>
                </a:moveTo>
                <a:cubicBezTo>
                  <a:pt x="62808" y="0"/>
                  <a:pt x="58563" y="10498"/>
                  <a:pt x="59222" y="21095"/>
                </a:cubicBezTo>
                <a:cubicBezTo>
                  <a:pt x="58539" y="21124"/>
                  <a:pt x="57841" y="21432"/>
                  <a:pt x="57576" y="22490"/>
                </a:cubicBezTo>
                <a:cubicBezTo>
                  <a:pt x="56997" y="24819"/>
                  <a:pt x="56997" y="29017"/>
                  <a:pt x="58861" y="30531"/>
                </a:cubicBezTo>
                <a:cubicBezTo>
                  <a:pt x="59354" y="30931"/>
                  <a:pt x="59904" y="31078"/>
                  <a:pt x="60445" y="31078"/>
                </a:cubicBezTo>
                <a:cubicBezTo>
                  <a:pt x="60737" y="31078"/>
                  <a:pt x="61027" y="31035"/>
                  <a:pt x="61304" y="30967"/>
                </a:cubicBezTo>
                <a:cubicBezTo>
                  <a:pt x="62252" y="33476"/>
                  <a:pt x="63491" y="35758"/>
                  <a:pt x="64985" y="37636"/>
                </a:cubicBezTo>
                <a:cubicBezTo>
                  <a:pt x="65142" y="40336"/>
                  <a:pt x="65184" y="44643"/>
                  <a:pt x="64102" y="46498"/>
                </a:cubicBezTo>
                <a:cubicBezTo>
                  <a:pt x="62471" y="49297"/>
                  <a:pt x="37415" y="54809"/>
                  <a:pt x="31627" y="62930"/>
                </a:cubicBezTo>
                <a:cubicBezTo>
                  <a:pt x="27795" y="68305"/>
                  <a:pt x="27861" y="103138"/>
                  <a:pt x="26462" y="109194"/>
                </a:cubicBezTo>
                <a:cubicBezTo>
                  <a:pt x="25063" y="115257"/>
                  <a:pt x="21102" y="121201"/>
                  <a:pt x="20400" y="133321"/>
                </a:cubicBezTo>
                <a:cubicBezTo>
                  <a:pt x="19702" y="145441"/>
                  <a:pt x="17956" y="157210"/>
                  <a:pt x="17022" y="159307"/>
                </a:cubicBezTo>
                <a:cubicBezTo>
                  <a:pt x="16087" y="161404"/>
                  <a:pt x="10727" y="161641"/>
                  <a:pt x="8398" y="164553"/>
                </a:cubicBezTo>
                <a:cubicBezTo>
                  <a:pt x="6068" y="167466"/>
                  <a:pt x="3388" y="170497"/>
                  <a:pt x="1287" y="171546"/>
                </a:cubicBezTo>
                <a:cubicBezTo>
                  <a:pt x="0" y="172189"/>
                  <a:pt x="600" y="174719"/>
                  <a:pt x="2953" y="174719"/>
                </a:cubicBezTo>
                <a:cubicBezTo>
                  <a:pt x="4434" y="174719"/>
                  <a:pt x="6610" y="173717"/>
                  <a:pt x="9446" y="170611"/>
                </a:cubicBezTo>
                <a:lnTo>
                  <a:pt x="9446" y="170611"/>
                </a:lnTo>
                <a:cubicBezTo>
                  <a:pt x="9446" y="170611"/>
                  <a:pt x="8393" y="181394"/>
                  <a:pt x="6534" y="185530"/>
                </a:cubicBezTo>
                <a:cubicBezTo>
                  <a:pt x="5224" y="188443"/>
                  <a:pt x="5778" y="189900"/>
                  <a:pt x="6748" y="189900"/>
                </a:cubicBezTo>
                <a:cubicBezTo>
                  <a:pt x="7330" y="189900"/>
                  <a:pt x="8062" y="189375"/>
                  <a:pt x="8630" y="188325"/>
                </a:cubicBezTo>
                <a:cubicBezTo>
                  <a:pt x="10149" y="185530"/>
                  <a:pt x="12592" y="179938"/>
                  <a:pt x="12592" y="179937"/>
                </a:cubicBezTo>
                <a:lnTo>
                  <a:pt x="12592" y="179937"/>
                </a:lnTo>
                <a:cubicBezTo>
                  <a:pt x="12592" y="179938"/>
                  <a:pt x="10845" y="186811"/>
                  <a:pt x="9911" y="189842"/>
                </a:cubicBezTo>
                <a:cubicBezTo>
                  <a:pt x="9297" y="191844"/>
                  <a:pt x="10308" y="192777"/>
                  <a:pt x="11335" y="192777"/>
                </a:cubicBezTo>
                <a:cubicBezTo>
                  <a:pt x="11862" y="192777"/>
                  <a:pt x="12393" y="192531"/>
                  <a:pt x="12710" y="192058"/>
                </a:cubicBezTo>
                <a:cubicBezTo>
                  <a:pt x="13645" y="190659"/>
                  <a:pt x="16325" y="181570"/>
                  <a:pt x="16325" y="181569"/>
                </a:cubicBezTo>
                <a:lnTo>
                  <a:pt x="16325" y="181569"/>
                </a:lnTo>
                <a:cubicBezTo>
                  <a:pt x="16325" y="181570"/>
                  <a:pt x="15741" y="188794"/>
                  <a:pt x="15390" y="190891"/>
                </a:cubicBezTo>
                <a:cubicBezTo>
                  <a:pt x="15201" y="192024"/>
                  <a:pt x="15761" y="192544"/>
                  <a:pt x="16481" y="192544"/>
                </a:cubicBezTo>
                <a:cubicBezTo>
                  <a:pt x="17093" y="192544"/>
                  <a:pt x="17821" y="192169"/>
                  <a:pt x="18302" y="191474"/>
                </a:cubicBezTo>
                <a:cubicBezTo>
                  <a:pt x="19351" y="189956"/>
                  <a:pt x="20982" y="181218"/>
                  <a:pt x="20982" y="181218"/>
                </a:cubicBezTo>
                <a:cubicBezTo>
                  <a:pt x="20982" y="181218"/>
                  <a:pt x="21334" y="187394"/>
                  <a:pt x="21453" y="188794"/>
                </a:cubicBezTo>
                <a:cubicBezTo>
                  <a:pt x="21503" y="189418"/>
                  <a:pt x="21950" y="189694"/>
                  <a:pt x="22470" y="189694"/>
                </a:cubicBezTo>
                <a:cubicBezTo>
                  <a:pt x="23115" y="189694"/>
                  <a:pt x="23873" y="189270"/>
                  <a:pt x="24133" y="188561"/>
                </a:cubicBezTo>
                <a:cubicBezTo>
                  <a:pt x="24597" y="187276"/>
                  <a:pt x="25527" y="166300"/>
                  <a:pt x="26230" y="162219"/>
                </a:cubicBezTo>
                <a:cubicBezTo>
                  <a:pt x="26926" y="158145"/>
                  <a:pt x="37415" y="129939"/>
                  <a:pt x="38117" y="125395"/>
                </a:cubicBezTo>
                <a:cubicBezTo>
                  <a:pt x="38814" y="120850"/>
                  <a:pt x="39279" y="115025"/>
                  <a:pt x="40095" y="111642"/>
                </a:cubicBezTo>
                <a:cubicBezTo>
                  <a:pt x="40912" y="108265"/>
                  <a:pt x="45341" y="92298"/>
                  <a:pt x="45341" y="92298"/>
                </a:cubicBezTo>
                <a:cubicBezTo>
                  <a:pt x="45341" y="92298"/>
                  <a:pt x="50351" y="106980"/>
                  <a:pt x="50118" y="117472"/>
                </a:cubicBezTo>
                <a:cubicBezTo>
                  <a:pt x="49886" y="127961"/>
                  <a:pt x="43824" y="148705"/>
                  <a:pt x="42197" y="160356"/>
                </a:cubicBezTo>
                <a:cubicBezTo>
                  <a:pt x="40873" y="169805"/>
                  <a:pt x="43995" y="198869"/>
                  <a:pt x="45218" y="209529"/>
                </a:cubicBezTo>
                <a:lnTo>
                  <a:pt x="70521" y="209529"/>
                </a:lnTo>
                <a:cubicBezTo>
                  <a:pt x="71218" y="200605"/>
                  <a:pt x="72774" y="181825"/>
                  <a:pt x="73661" y="179705"/>
                </a:cubicBezTo>
                <a:cubicBezTo>
                  <a:pt x="73890" y="179154"/>
                  <a:pt x="74119" y="178919"/>
                  <a:pt x="74343" y="178919"/>
                </a:cubicBezTo>
                <a:cubicBezTo>
                  <a:pt x="75256" y="178919"/>
                  <a:pt x="76082" y="182818"/>
                  <a:pt x="76455" y="185065"/>
                </a:cubicBezTo>
                <a:cubicBezTo>
                  <a:pt x="76816" y="187209"/>
                  <a:pt x="77722" y="202508"/>
                  <a:pt x="78125" y="209529"/>
                </a:cubicBezTo>
                <a:lnTo>
                  <a:pt x="103945" y="209529"/>
                </a:lnTo>
                <a:cubicBezTo>
                  <a:pt x="104571" y="199434"/>
                  <a:pt x="106331" y="170493"/>
                  <a:pt x="106526" y="162457"/>
                </a:cubicBezTo>
                <a:cubicBezTo>
                  <a:pt x="106758" y="152666"/>
                  <a:pt x="98366" y="120034"/>
                  <a:pt x="98832" y="113043"/>
                </a:cubicBezTo>
                <a:cubicBezTo>
                  <a:pt x="99301" y="106050"/>
                  <a:pt x="103793" y="92298"/>
                  <a:pt x="103793" y="92298"/>
                </a:cubicBezTo>
                <a:cubicBezTo>
                  <a:pt x="103793" y="92298"/>
                  <a:pt x="108224" y="108265"/>
                  <a:pt x="109039" y="111642"/>
                </a:cubicBezTo>
                <a:cubicBezTo>
                  <a:pt x="109856" y="115025"/>
                  <a:pt x="110320" y="120850"/>
                  <a:pt x="111023" y="125395"/>
                </a:cubicBezTo>
                <a:cubicBezTo>
                  <a:pt x="111719" y="129939"/>
                  <a:pt x="122208" y="158145"/>
                  <a:pt x="122905" y="162219"/>
                </a:cubicBezTo>
                <a:cubicBezTo>
                  <a:pt x="123607" y="166300"/>
                  <a:pt x="124538" y="187276"/>
                  <a:pt x="125007" y="188561"/>
                </a:cubicBezTo>
                <a:cubicBezTo>
                  <a:pt x="125264" y="189270"/>
                  <a:pt x="126022" y="189694"/>
                  <a:pt x="126666" y="189694"/>
                </a:cubicBezTo>
                <a:cubicBezTo>
                  <a:pt x="127187" y="189694"/>
                  <a:pt x="127634" y="189418"/>
                  <a:pt x="127687" y="188794"/>
                </a:cubicBezTo>
                <a:cubicBezTo>
                  <a:pt x="127800" y="187394"/>
                  <a:pt x="128152" y="181218"/>
                  <a:pt x="128152" y="181218"/>
                </a:cubicBezTo>
                <a:cubicBezTo>
                  <a:pt x="128152" y="181218"/>
                  <a:pt x="129784" y="189956"/>
                  <a:pt x="130832" y="191474"/>
                </a:cubicBezTo>
                <a:cubicBezTo>
                  <a:pt x="131314" y="192169"/>
                  <a:pt x="132042" y="192544"/>
                  <a:pt x="132654" y="192544"/>
                </a:cubicBezTo>
                <a:cubicBezTo>
                  <a:pt x="133374" y="192544"/>
                  <a:pt x="133935" y="192024"/>
                  <a:pt x="133744" y="190891"/>
                </a:cubicBezTo>
                <a:cubicBezTo>
                  <a:pt x="133394" y="188794"/>
                  <a:pt x="132816" y="181570"/>
                  <a:pt x="132815" y="181569"/>
                </a:cubicBezTo>
                <a:lnTo>
                  <a:pt x="132815" y="181569"/>
                </a:lnTo>
                <a:cubicBezTo>
                  <a:pt x="132816" y="181570"/>
                  <a:pt x="135495" y="190659"/>
                  <a:pt x="136424" y="192058"/>
                </a:cubicBezTo>
                <a:cubicBezTo>
                  <a:pt x="136742" y="192531"/>
                  <a:pt x="137273" y="192777"/>
                  <a:pt x="137800" y="192777"/>
                </a:cubicBezTo>
                <a:cubicBezTo>
                  <a:pt x="138826" y="192777"/>
                  <a:pt x="139838" y="191844"/>
                  <a:pt x="139224" y="189842"/>
                </a:cubicBezTo>
                <a:cubicBezTo>
                  <a:pt x="138289" y="186811"/>
                  <a:pt x="136544" y="179938"/>
                  <a:pt x="136544" y="179937"/>
                </a:cubicBezTo>
                <a:lnTo>
                  <a:pt x="136544" y="179937"/>
                </a:lnTo>
                <a:cubicBezTo>
                  <a:pt x="136544" y="179938"/>
                  <a:pt x="138992" y="185530"/>
                  <a:pt x="140505" y="188325"/>
                </a:cubicBezTo>
                <a:cubicBezTo>
                  <a:pt x="141072" y="189375"/>
                  <a:pt x="141804" y="189900"/>
                  <a:pt x="142387" y="189900"/>
                </a:cubicBezTo>
                <a:cubicBezTo>
                  <a:pt x="143356" y="189900"/>
                  <a:pt x="143911" y="188443"/>
                  <a:pt x="142601" y="185530"/>
                </a:cubicBezTo>
                <a:cubicBezTo>
                  <a:pt x="140742" y="181394"/>
                  <a:pt x="139689" y="170612"/>
                  <a:pt x="139688" y="170611"/>
                </a:cubicBezTo>
                <a:lnTo>
                  <a:pt x="139688" y="170611"/>
                </a:lnTo>
                <a:cubicBezTo>
                  <a:pt x="142525" y="173717"/>
                  <a:pt x="144700" y="174719"/>
                  <a:pt x="146181" y="174719"/>
                </a:cubicBezTo>
                <a:cubicBezTo>
                  <a:pt x="148534" y="174719"/>
                  <a:pt x="149134" y="172189"/>
                  <a:pt x="147848" y="171546"/>
                </a:cubicBezTo>
                <a:cubicBezTo>
                  <a:pt x="145751" y="170497"/>
                  <a:pt x="143071" y="167466"/>
                  <a:pt x="140737" y="164553"/>
                </a:cubicBezTo>
                <a:cubicBezTo>
                  <a:pt x="138408" y="161641"/>
                  <a:pt x="133048" y="161404"/>
                  <a:pt x="132113" y="159307"/>
                </a:cubicBezTo>
                <a:cubicBezTo>
                  <a:pt x="131183" y="157210"/>
                  <a:pt x="129433" y="145441"/>
                  <a:pt x="128735" y="133321"/>
                </a:cubicBezTo>
                <a:cubicBezTo>
                  <a:pt x="128034" y="121201"/>
                  <a:pt x="124072" y="115257"/>
                  <a:pt x="122673" y="109194"/>
                </a:cubicBezTo>
                <a:cubicBezTo>
                  <a:pt x="121274" y="103138"/>
                  <a:pt x="121340" y="68305"/>
                  <a:pt x="117507" y="62930"/>
                </a:cubicBezTo>
                <a:cubicBezTo>
                  <a:pt x="111719" y="54809"/>
                  <a:pt x="86664" y="49297"/>
                  <a:pt x="85032" y="46498"/>
                </a:cubicBezTo>
                <a:cubicBezTo>
                  <a:pt x="83975" y="44686"/>
                  <a:pt x="83993" y="40526"/>
                  <a:pt x="84140" y="37822"/>
                </a:cubicBezTo>
                <a:cubicBezTo>
                  <a:pt x="85829" y="35891"/>
                  <a:pt x="87261" y="33520"/>
                  <a:pt x="88362" y="30910"/>
                </a:cubicBezTo>
                <a:cubicBezTo>
                  <a:pt x="88704" y="31012"/>
                  <a:pt x="89071" y="31081"/>
                  <a:pt x="89441" y="31081"/>
                </a:cubicBezTo>
                <a:cubicBezTo>
                  <a:pt x="89985" y="31081"/>
                  <a:pt x="90536" y="30934"/>
                  <a:pt x="91033" y="30531"/>
                </a:cubicBezTo>
                <a:cubicBezTo>
                  <a:pt x="92897" y="29017"/>
                  <a:pt x="92897" y="24819"/>
                  <a:pt x="92314" y="22490"/>
                </a:cubicBezTo>
                <a:cubicBezTo>
                  <a:pt x="92062" y="21485"/>
                  <a:pt x="91417" y="21152"/>
                  <a:pt x="90771" y="21100"/>
                </a:cubicBezTo>
                <a:cubicBezTo>
                  <a:pt x="91668" y="10503"/>
                  <a:pt x="87119" y="0"/>
                  <a:pt x="73893" y="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39"/>
          <p:cNvSpPr/>
          <p:nvPr/>
        </p:nvSpPr>
        <p:spPr>
          <a:xfrm>
            <a:off x="1674888" y="2788675"/>
            <a:ext cx="882000" cy="882000"/>
          </a:xfrm>
          <a:prstGeom prst="ellipse">
            <a:avLst/>
          </a:prstGeom>
          <a:solidFill>
            <a:srgbClr val="FFFFFF">
              <a:alpha val="53920"/>
            </a:srgb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9"/>
          <p:cNvSpPr/>
          <p:nvPr/>
        </p:nvSpPr>
        <p:spPr>
          <a:xfrm>
            <a:off x="1885950" y="3046750"/>
            <a:ext cx="459868" cy="365856"/>
          </a:xfrm>
          <a:custGeom>
            <a:avLst/>
            <a:gdLst/>
            <a:ahLst/>
            <a:cxnLst/>
            <a:rect l="l" t="t" r="r" b="b"/>
            <a:pathLst>
              <a:path w="196315" h="156182" extrusionOk="0">
                <a:moveTo>
                  <a:pt x="121497" y="37142"/>
                </a:moveTo>
                <a:cubicBezTo>
                  <a:pt x="118949" y="40457"/>
                  <a:pt x="117380" y="44563"/>
                  <a:pt x="117380" y="49046"/>
                </a:cubicBezTo>
                <a:lnTo>
                  <a:pt x="117380" y="86525"/>
                </a:lnTo>
                <a:cubicBezTo>
                  <a:pt x="117380" y="88896"/>
                  <a:pt x="118159" y="91078"/>
                  <a:pt x="119433" y="92930"/>
                </a:cubicBezTo>
                <a:cubicBezTo>
                  <a:pt x="116566" y="93827"/>
                  <a:pt x="114030" y="95278"/>
                  <a:pt x="111671" y="96977"/>
                </a:cubicBezTo>
                <a:cubicBezTo>
                  <a:pt x="111328" y="39077"/>
                  <a:pt x="112437" y="41389"/>
                  <a:pt x="110809" y="37142"/>
                </a:cubicBezTo>
                <a:close/>
                <a:moveTo>
                  <a:pt x="96300" y="1"/>
                </a:moveTo>
                <a:cubicBezTo>
                  <a:pt x="96101" y="1"/>
                  <a:pt x="95900" y="22"/>
                  <a:pt x="95697" y="64"/>
                </a:cubicBezTo>
                <a:cubicBezTo>
                  <a:pt x="94140" y="395"/>
                  <a:pt x="93149" y="1928"/>
                  <a:pt x="93480" y="3474"/>
                </a:cubicBezTo>
                <a:lnTo>
                  <a:pt x="98977" y="29333"/>
                </a:lnTo>
                <a:lnTo>
                  <a:pt x="89174" y="29333"/>
                </a:lnTo>
                <a:lnTo>
                  <a:pt x="84101" y="5467"/>
                </a:lnTo>
                <a:cubicBezTo>
                  <a:pt x="83814" y="4127"/>
                  <a:pt x="82631" y="3194"/>
                  <a:pt x="81306" y="3194"/>
                </a:cubicBezTo>
                <a:cubicBezTo>
                  <a:pt x="81103" y="3194"/>
                  <a:pt x="80898" y="3216"/>
                  <a:pt x="80692" y="3261"/>
                </a:cubicBezTo>
                <a:cubicBezTo>
                  <a:pt x="79146" y="3580"/>
                  <a:pt x="78155" y="5114"/>
                  <a:pt x="78486" y="6671"/>
                </a:cubicBezTo>
                <a:lnTo>
                  <a:pt x="83299" y="29333"/>
                </a:lnTo>
                <a:lnTo>
                  <a:pt x="41160" y="29333"/>
                </a:lnTo>
                <a:cubicBezTo>
                  <a:pt x="18463" y="29333"/>
                  <a:pt x="0" y="47795"/>
                  <a:pt x="0" y="70492"/>
                </a:cubicBezTo>
                <a:lnTo>
                  <a:pt x="0" y="106273"/>
                </a:lnTo>
                <a:cubicBezTo>
                  <a:pt x="0" y="118584"/>
                  <a:pt x="10054" y="128160"/>
                  <a:pt x="21837" y="128160"/>
                </a:cubicBezTo>
                <a:cubicBezTo>
                  <a:pt x="23275" y="128160"/>
                  <a:pt x="24739" y="128017"/>
                  <a:pt x="26213" y="127720"/>
                </a:cubicBezTo>
                <a:lnTo>
                  <a:pt x="30094" y="126941"/>
                </a:lnTo>
                <a:cubicBezTo>
                  <a:pt x="31652" y="126623"/>
                  <a:pt x="32666" y="125113"/>
                  <a:pt x="32348" y="123555"/>
                </a:cubicBezTo>
                <a:cubicBezTo>
                  <a:pt x="32069" y="122191"/>
                  <a:pt x="30875" y="121244"/>
                  <a:pt x="29537" y="121244"/>
                </a:cubicBezTo>
                <a:cubicBezTo>
                  <a:pt x="29347" y="121244"/>
                  <a:pt x="29155" y="121263"/>
                  <a:pt x="28962" y="121302"/>
                </a:cubicBezTo>
                <a:lnTo>
                  <a:pt x="25081" y="122093"/>
                </a:lnTo>
                <a:cubicBezTo>
                  <a:pt x="23998" y="122310"/>
                  <a:pt x="22923" y="122414"/>
                  <a:pt x="21867" y="122414"/>
                </a:cubicBezTo>
                <a:cubicBezTo>
                  <a:pt x="13183" y="122414"/>
                  <a:pt x="5757" y="115370"/>
                  <a:pt x="5757" y="106273"/>
                </a:cubicBezTo>
                <a:lnTo>
                  <a:pt x="5757" y="70492"/>
                </a:lnTo>
                <a:cubicBezTo>
                  <a:pt x="5757" y="50968"/>
                  <a:pt x="21636" y="35078"/>
                  <a:pt x="41160" y="35078"/>
                </a:cubicBezTo>
                <a:lnTo>
                  <a:pt x="99567" y="35078"/>
                </a:lnTo>
                <a:cubicBezTo>
                  <a:pt x="103071" y="35078"/>
                  <a:pt x="105925" y="37933"/>
                  <a:pt x="105925" y="41436"/>
                </a:cubicBezTo>
                <a:lnTo>
                  <a:pt x="105925" y="98876"/>
                </a:lnTo>
                <a:cubicBezTo>
                  <a:pt x="105925" y="101495"/>
                  <a:pt x="104628" y="103807"/>
                  <a:pt x="102681" y="105364"/>
                </a:cubicBezTo>
                <a:cubicBezTo>
                  <a:pt x="99826" y="107653"/>
                  <a:pt x="106173" y="105530"/>
                  <a:pt x="43720" y="118329"/>
                </a:cubicBezTo>
                <a:cubicBezTo>
                  <a:pt x="42163" y="118636"/>
                  <a:pt x="41148" y="120158"/>
                  <a:pt x="41467" y="121715"/>
                </a:cubicBezTo>
                <a:cubicBezTo>
                  <a:pt x="41747" y="123083"/>
                  <a:pt x="42946" y="124023"/>
                  <a:pt x="44290" y="124023"/>
                </a:cubicBezTo>
                <a:cubicBezTo>
                  <a:pt x="44475" y="124023"/>
                  <a:pt x="44663" y="124005"/>
                  <a:pt x="44852" y="123968"/>
                </a:cubicBezTo>
                <a:lnTo>
                  <a:pt x="88891" y="115073"/>
                </a:lnTo>
                <a:lnTo>
                  <a:pt x="88891" y="115073"/>
                </a:lnTo>
                <a:cubicBezTo>
                  <a:pt x="89634" y="124723"/>
                  <a:pt x="88796" y="136084"/>
                  <a:pt x="84077" y="142265"/>
                </a:cubicBezTo>
                <a:cubicBezTo>
                  <a:pt x="83122" y="143528"/>
                  <a:pt x="83358" y="145333"/>
                  <a:pt x="84620" y="146288"/>
                </a:cubicBezTo>
                <a:cubicBezTo>
                  <a:pt x="85140" y="146687"/>
                  <a:pt x="85753" y="146879"/>
                  <a:pt x="86360" y="146879"/>
                </a:cubicBezTo>
                <a:cubicBezTo>
                  <a:pt x="87228" y="146879"/>
                  <a:pt x="88086" y="146488"/>
                  <a:pt x="88655" y="145745"/>
                </a:cubicBezTo>
                <a:cubicBezTo>
                  <a:pt x="95544" y="136709"/>
                  <a:pt x="95273" y="121302"/>
                  <a:pt x="94659" y="113905"/>
                </a:cubicBezTo>
                <a:cubicBezTo>
                  <a:pt x="99366" y="112844"/>
                  <a:pt x="101266" y="112891"/>
                  <a:pt x="104038" y="111452"/>
                </a:cubicBezTo>
                <a:lnTo>
                  <a:pt x="104038" y="111452"/>
                </a:lnTo>
                <a:cubicBezTo>
                  <a:pt x="105383" y="124700"/>
                  <a:pt x="104380" y="140932"/>
                  <a:pt x="96276" y="151561"/>
                </a:cubicBezTo>
                <a:cubicBezTo>
                  <a:pt x="95308" y="152824"/>
                  <a:pt x="95556" y="154629"/>
                  <a:pt x="96818" y="155596"/>
                </a:cubicBezTo>
                <a:cubicBezTo>
                  <a:pt x="97334" y="155990"/>
                  <a:pt x="97947" y="156182"/>
                  <a:pt x="98556" y="156182"/>
                </a:cubicBezTo>
                <a:cubicBezTo>
                  <a:pt x="99422" y="156182"/>
                  <a:pt x="100280" y="155795"/>
                  <a:pt x="100841" y="155053"/>
                </a:cubicBezTo>
                <a:cubicBezTo>
                  <a:pt x="110597" y="142277"/>
                  <a:pt x="111647" y="122187"/>
                  <a:pt x="109217" y="106520"/>
                </a:cubicBezTo>
                <a:cubicBezTo>
                  <a:pt x="109240" y="106497"/>
                  <a:pt x="109252" y="106461"/>
                  <a:pt x="109276" y="106426"/>
                </a:cubicBezTo>
                <a:cubicBezTo>
                  <a:pt x="113358" y="102863"/>
                  <a:pt x="118253" y="97555"/>
                  <a:pt x="126370" y="97555"/>
                </a:cubicBezTo>
                <a:cubicBezTo>
                  <a:pt x="126535" y="97555"/>
                  <a:pt x="128080" y="97909"/>
                  <a:pt x="128753" y="97909"/>
                </a:cubicBezTo>
                <a:cubicBezTo>
                  <a:pt x="130735" y="97909"/>
                  <a:pt x="132716" y="97378"/>
                  <a:pt x="134510" y="96316"/>
                </a:cubicBezTo>
                <a:lnTo>
                  <a:pt x="186723" y="65573"/>
                </a:lnTo>
                <a:cubicBezTo>
                  <a:pt x="192645" y="62081"/>
                  <a:pt x="196314" y="55664"/>
                  <a:pt x="196314" y="48798"/>
                </a:cubicBezTo>
                <a:cubicBezTo>
                  <a:pt x="196314" y="38063"/>
                  <a:pt x="187584" y="29333"/>
                  <a:pt x="176849" y="29333"/>
                </a:cubicBezTo>
                <a:cubicBezTo>
                  <a:pt x="175256" y="29333"/>
                  <a:pt x="173971" y="30619"/>
                  <a:pt x="173971" y="32211"/>
                </a:cubicBezTo>
                <a:cubicBezTo>
                  <a:pt x="173971" y="33792"/>
                  <a:pt x="175256" y="35078"/>
                  <a:pt x="176849" y="35078"/>
                </a:cubicBezTo>
                <a:cubicBezTo>
                  <a:pt x="184411" y="35078"/>
                  <a:pt x="190557" y="41236"/>
                  <a:pt x="190557" y="48798"/>
                </a:cubicBezTo>
                <a:cubicBezTo>
                  <a:pt x="190557" y="53635"/>
                  <a:pt x="187974" y="58165"/>
                  <a:pt x="183809" y="60618"/>
                </a:cubicBezTo>
                <a:lnTo>
                  <a:pt x="131596" y="91361"/>
                </a:lnTo>
                <a:cubicBezTo>
                  <a:pt x="130679" y="91902"/>
                  <a:pt x="129703" y="92149"/>
                  <a:pt x="128753" y="92149"/>
                </a:cubicBezTo>
                <a:cubicBezTo>
                  <a:pt x="125826" y="92149"/>
                  <a:pt x="123137" y="89811"/>
                  <a:pt x="123137" y="86525"/>
                </a:cubicBezTo>
                <a:lnTo>
                  <a:pt x="123137" y="49057"/>
                </a:lnTo>
                <a:cubicBezTo>
                  <a:pt x="123137" y="41354"/>
                  <a:pt x="129401" y="35078"/>
                  <a:pt x="137105" y="35078"/>
                </a:cubicBezTo>
                <a:lnTo>
                  <a:pt x="163978" y="35078"/>
                </a:lnTo>
                <a:cubicBezTo>
                  <a:pt x="165571" y="35078"/>
                  <a:pt x="166857" y="33792"/>
                  <a:pt x="166857" y="32211"/>
                </a:cubicBezTo>
                <a:cubicBezTo>
                  <a:pt x="166857" y="30619"/>
                  <a:pt x="165571" y="29333"/>
                  <a:pt x="163978" y="29333"/>
                </a:cubicBezTo>
                <a:lnTo>
                  <a:pt x="153043" y="29333"/>
                </a:lnTo>
                <a:lnTo>
                  <a:pt x="157868" y="6671"/>
                </a:lnTo>
                <a:cubicBezTo>
                  <a:pt x="158198" y="5114"/>
                  <a:pt x="157195" y="3592"/>
                  <a:pt x="155650" y="3261"/>
                </a:cubicBezTo>
                <a:cubicBezTo>
                  <a:pt x="155444" y="3216"/>
                  <a:pt x="155238" y="3194"/>
                  <a:pt x="155036" y="3194"/>
                </a:cubicBezTo>
                <a:cubicBezTo>
                  <a:pt x="153710" y="3194"/>
                  <a:pt x="152527" y="4127"/>
                  <a:pt x="152240" y="5467"/>
                </a:cubicBezTo>
                <a:lnTo>
                  <a:pt x="147168" y="29333"/>
                </a:lnTo>
                <a:lnTo>
                  <a:pt x="137364" y="29333"/>
                </a:lnTo>
                <a:lnTo>
                  <a:pt x="142862" y="3474"/>
                </a:lnTo>
                <a:cubicBezTo>
                  <a:pt x="143192" y="1928"/>
                  <a:pt x="142201" y="395"/>
                  <a:pt x="140644" y="64"/>
                </a:cubicBezTo>
                <a:cubicBezTo>
                  <a:pt x="140442" y="22"/>
                  <a:pt x="140240" y="1"/>
                  <a:pt x="140042" y="1"/>
                </a:cubicBezTo>
                <a:cubicBezTo>
                  <a:pt x="138712" y="1"/>
                  <a:pt x="137522" y="927"/>
                  <a:pt x="137235" y="2282"/>
                </a:cubicBezTo>
                <a:lnTo>
                  <a:pt x="131277" y="30312"/>
                </a:lnTo>
                <a:cubicBezTo>
                  <a:pt x="130322" y="30607"/>
                  <a:pt x="129390" y="30961"/>
                  <a:pt x="128505" y="31385"/>
                </a:cubicBezTo>
                <a:lnTo>
                  <a:pt x="105914" y="31385"/>
                </a:lnTo>
                <a:cubicBezTo>
                  <a:pt x="105666" y="31232"/>
                  <a:pt x="105454" y="31043"/>
                  <a:pt x="105194" y="30902"/>
                </a:cubicBezTo>
                <a:lnTo>
                  <a:pt x="99107" y="2282"/>
                </a:lnTo>
                <a:cubicBezTo>
                  <a:pt x="98819" y="927"/>
                  <a:pt x="97630" y="1"/>
                  <a:pt x="96300" y="1"/>
                </a:cubicBezTo>
                <a:close/>
              </a:path>
            </a:pathLst>
          </a:cu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9"/>
          <p:cNvSpPr txBox="1">
            <a:spLocks noGrp="1"/>
          </p:cNvSpPr>
          <p:nvPr>
            <p:ph type="subTitle" idx="1"/>
          </p:nvPr>
        </p:nvSpPr>
        <p:spPr>
          <a:xfrm flipH="1">
            <a:off x="4956123" y="2567690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Last week recap: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Form the comparative and superlative of the following prefix: supra- </a:t>
            </a:r>
            <a:endParaRPr sz="1400" dirty="0"/>
          </a:p>
        </p:txBody>
      </p:sp>
      <p:grpSp>
        <p:nvGrpSpPr>
          <p:cNvPr id="342" name="Google Shape;342;p39"/>
          <p:cNvGrpSpPr/>
          <p:nvPr/>
        </p:nvGrpSpPr>
        <p:grpSpPr>
          <a:xfrm>
            <a:off x="2556888" y="2924275"/>
            <a:ext cx="2267713" cy="610800"/>
            <a:chOff x="2556888" y="2924275"/>
            <a:chExt cx="2267713" cy="610800"/>
          </a:xfrm>
        </p:grpSpPr>
        <p:cxnSp>
          <p:nvCxnSpPr>
            <p:cNvPr id="343" name="Google Shape;343;p39"/>
            <p:cNvCxnSpPr>
              <a:stCxn id="339" idx="6"/>
            </p:cNvCxnSpPr>
            <p:nvPr/>
          </p:nvCxnSpPr>
          <p:spPr>
            <a:xfrm>
              <a:off x="2556888" y="3229675"/>
              <a:ext cx="22677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39"/>
            <p:cNvCxnSpPr/>
            <p:nvPr/>
          </p:nvCxnSpPr>
          <p:spPr>
            <a:xfrm>
              <a:off x="4824600" y="2924275"/>
              <a:ext cx="0" cy="6108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5" name="Google Shape;345;p39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40"/>
          <p:cNvGrpSpPr/>
          <p:nvPr/>
        </p:nvGrpSpPr>
        <p:grpSpPr>
          <a:xfrm>
            <a:off x="1674888" y="2788675"/>
            <a:ext cx="3149713" cy="882000"/>
            <a:chOff x="1674888" y="2788675"/>
            <a:chExt cx="3149713" cy="882000"/>
          </a:xfrm>
        </p:grpSpPr>
        <p:sp>
          <p:nvSpPr>
            <p:cNvPr id="351" name="Google Shape;351;p40"/>
            <p:cNvSpPr/>
            <p:nvPr/>
          </p:nvSpPr>
          <p:spPr>
            <a:xfrm>
              <a:off x="1674888" y="2788675"/>
              <a:ext cx="882000" cy="882000"/>
            </a:xfrm>
            <a:prstGeom prst="ellipse">
              <a:avLst/>
            </a:prstGeom>
            <a:solidFill>
              <a:srgbClr val="FFFFFF">
                <a:alpha val="53920"/>
              </a:srgbClr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2" name="Google Shape;352;p40"/>
            <p:cNvGrpSpPr/>
            <p:nvPr/>
          </p:nvGrpSpPr>
          <p:grpSpPr>
            <a:xfrm>
              <a:off x="2556888" y="2924275"/>
              <a:ext cx="2267713" cy="610800"/>
              <a:chOff x="2556888" y="2924275"/>
              <a:chExt cx="2267713" cy="610800"/>
            </a:xfrm>
          </p:grpSpPr>
          <p:cxnSp>
            <p:nvCxnSpPr>
              <p:cNvPr id="353" name="Google Shape;353;p40"/>
              <p:cNvCxnSpPr/>
              <p:nvPr/>
            </p:nvCxnSpPr>
            <p:spPr>
              <a:xfrm>
                <a:off x="2556888" y="3229675"/>
                <a:ext cx="22677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40"/>
              <p:cNvCxnSpPr/>
              <p:nvPr/>
            </p:nvCxnSpPr>
            <p:spPr>
              <a:xfrm>
                <a:off x="4824600" y="2924275"/>
                <a:ext cx="0" cy="6108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40"/>
          <p:cNvSpPr/>
          <p:nvPr/>
        </p:nvSpPr>
        <p:spPr>
          <a:xfrm>
            <a:off x="720000" y="744275"/>
            <a:ext cx="3131089" cy="4399061"/>
          </a:xfrm>
          <a:custGeom>
            <a:avLst/>
            <a:gdLst/>
            <a:ahLst/>
            <a:cxnLst/>
            <a:rect l="l" t="t" r="r" b="b"/>
            <a:pathLst>
              <a:path w="149135" h="209529" extrusionOk="0">
                <a:moveTo>
                  <a:pt x="73893" y="0"/>
                </a:moveTo>
                <a:cubicBezTo>
                  <a:pt x="62808" y="0"/>
                  <a:pt x="58563" y="10498"/>
                  <a:pt x="59222" y="21095"/>
                </a:cubicBezTo>
                <a:cubicBezTo>
                  <a:pt x="58539" y="21124"/>
                  <a:pt x="57841" y="21432"/>
                  <a:pt x="57576" y="22490"/>
                </a:cubicBezTo>
                <a:cubicBezTo>
                  <a:pt x="56997" y="24819"/>
                  <a:pt x="56997" y="29017"/>
                  <a:pt x="58861" y="30531"/>
                </a:cubicBezTo>
                <a:cubicBezTo>
                  <a:pt x="59354" y="30931"/>
                  <a:pt x="59904" y="31078"/>
                  <a:pt x="60445" y="31078"/>
                </a:cubicBezTo>
                <a:cubicBezTo>
                  <a:pt x="60737" y="31078"/>
                  <a:pt x="61027" y="31035"/>
                  <a:pt x="61304" y="30967"/>
                </a:cubicBezTo>
                <a:cubicBezTo>
                  <a:pt x="62252" y="33476"/>
                  <a:pt x="63491" y="35758"/>
                  <a:pt x="64985" y="37636"/>
                </a:cubicBezTo>
                <a:cubicBezTo>
                  <a:pt x="65142" y="40336"/>
                  <a:pt x="65184" y="44643"/>
                  <a:pt x="64102" y="46498"/>
                </a:cubicBezTo>
                <a:cubicBezTo>
                  <a:pt x="62471" y="49297"/>
                  <a:pt x="37415" y="54809"/>
                  <a:pt x="31627" y="62930"/>
                </a:cubicBezTo>
                <a:cubicBezTo>
                  <a:pt x="27795" y="68305"/>
                  <a:pt x="27861" y="103138"/>
                  <a:pt x="26462" y="109194"/>
                </a:cubicBezTo>
                <a:cubicBezTo>
                  <a:pt x="25063" y="115257"/>
                  <a:pt x="21102" y="121201"/>
                  <a:pt x="20400" y="133321"/>
                </a:cubicBezTo>
                <a:cubicBezTo>
                  <a:pt x="19702" y="145441"/>
                  <a:pt x="17956" y="157210"/>
                  <a:pt x="17022" y="159307"/>
                </a:cubicBezTo>
                <a:cubicBezTo>
                  <a:pt x="16087" y="161404"/>
                  <a:pt x="10727" y="161641"/>
                  <a:pt x="8398" y="164553"/>
                </a:cubicBezTo>
                <a:cubicBezTo>
                  <a:pt x="6068" y="167466"/>
                  <a:pt x="3388" y="170497"/>
                  <a:pt x="1287" y="171546"/>
                </a:cubicBezTo>
                <a:cubicBezTo>
                  <a:pt x="0" y="172189"/>
                  <a:pt x="600" y="174719"/>
                  <a:pt x="2953" y="174719"/>
                </a:cubicBezTo>
                <a:cubicBezTo>
                  <a:pt x="4434" y="174719"/>
                  <a:pt x="6610" y="173717"/>
                  <a:pt x="9446" y="170611"/>
                </a:cubicBezTo>
                <a:lnTo>
                  <a:pt x="9446" y="170611"/>
                </a:lnTo>
                <a:cubicBezTo>
                  <a:pt x="9446" y="170611"/>
                  <a:pt x="8393" y="181394"/>
                  <a:pt x="6534" y="185530"/>
                </a:cubicBezTo>
                <a:cubicBezTo>
                  <a:pt x="5224" y="188443"/>
                  <a:pt x="5778" y="189900"/>
                  <a:pt x="6748" y="189900"/>
                </a:cubicBezTo>
                <a:cubicBezTo>
                  <a:pt x="7330" y="189900"/>
                  <a:pt x="8062" y="189375"/>
                  <a:pt x="8630" y="188325"/>
                </a:cubicBezTo>
                <a:cubicBezTo>
                  <a:pt x="10149" y="185530"/>
                  <a:pt x="12592" y="179938"/>
                  <a:pt x="12592" y="179937"/>
                </a:cubicBezTo>
                <a:lnTo>
                  <a:pt x="12592" y="179937"/>
                </a:lnTo>
                <a:cubicBezTo>
                  <a:pt x="12592" y="179938"/>
                  <a:pt x="10845" y="186811"/>
                  <a:pt x="9911" y="189842"/>
                </a:cubicBezTo>
                <a:cubicBezTo>
                  <a:pt x="9297" y="191844"/>
                  <a:pt x="10308" y="192777"/>
                  <a:pt x="11335" y="192777"/>
                </a:cubicBezTo>
                <a:cubicBezTo>
                  <a:pt x="11862" y="192777"/>
                  <a:pt x="12393" y="192531"/>
                  <a:pt x="12710" y="192058"/>
                </a:cubicBezTo>
                <a:cubicBezTo>
                  <a:pt x="13645" y="190659"/>
                  <a:pt x="16325" y="181570"/>
                  <a:pt x="16325" y="181569"/>
                </a:cubicBezTo>
                <a:lnTo>
                  <a:pt x="16325" y="181569"/>
                </a:lnTo>
                <a:cubicBezTo>
                  <a:pt x="16325" y="181570"/>
                  <a:pt x="15741" y="188794"/>
                  <a:pt x="15390" y="190891"/>
                </a:cubicBezTo>
                <a:cubicBezTo>
                  <a:pt x="15201" y="192024"/>
                  <a:pt x="15761" y="192544"/>
                  <a:pt x="16481" y="192544"/>
                </a:cubicBezTo>
                <a:cubicBezTo>
                  <a:pt x="17093" y="192544"/>
                  <a:pt x="17821" y="192169"/>
                  <a:pt x="18302" y="191474"/>
                </a:cubicBezTo>
                <a:cubicBezTo>
                  <a:pt x="19351" y="189956"/>
                  <a:pt x="20982" y="181218"/>
                  <a:pt x="20982" y="181218"/>
                </a:cubicBezTo>
                <a:cubicBezTo>
                  <a:pt x="20982" y="181218"/>
                  <a:pt x="21334" y="187394"/>
                  <a:pt x="21453" y="188794"/>
                </a:cubicBezTo>
                <a:cubicBezTo>
                  <a:pt x="21503" y="189418"/>
                  <a:pt x="21950" y="189694"/>
                  <a:pt x="22470" y="189694"/>
                </a:cubicBezTo>
                <a:cubicBezTo>
                  <a:pt x="23115" y="189694"/>
                  <a:pt x="23873" y="189270"/>
                  <a:pt x="24133" y="188561"/>
                </a:cubicBezTo>
                <a:cubicBezTo>
                  <a:pt x="24597" y="187276"/>
                  <a:pt x="25527" y="166300"/>
                  <a:pt x="26230" y="162219"/>
                </a:cubicBezTo>
                <a:cubicBezTo>
                  <a:pt x="26926" y="158145"/>
                  <a:pt x="37415" y="129939"/>
                  <a:pt x="38117" y="125395"/>
                </a:cubicBezTo>
                <a:cubicBezTo>
                  <a:pt x="38814" y="120850"/>
                  <a:pt x="39279" y="115025"/>
                  <a:pt x="40095" y="111642"/>
                </a:cubicBezTo>
                <a:cubicBezTo>
                  <a:pt x="40912" y="108265"/>
                  <a:pt x="45341" y="92298"/>
                  <a:pt x="45341" y="92298"/>
                </a:cubicBezTo>
                <a:cubicBezTo>
                  <a:pt x="45341" y="92298"/>
                  <a:pt x="50351" y="106980"/>
                  <a:pt x="50118" y="117472"/>
                </a:cubicBezTo>
                <a:cubicBezTo>
                  <a:pt x="49886" y="127961"/>
                  <a:pt x="43824" y="148705"/>
                  <a:pt x="42197" y="160356"/>
                </a:cubicBezTo>
                <a:cubicBezTo>
                  <a:pt x="40873" y="169805"/>
                  <a:pt x="43995" y="198869"/>
                  <a:pt x="45218" y="209529"/>
                </a:cubicBezTo>
                <a:lnTo>
                  <a:pt x="70521" y="209529"/>
                </a:lnTo>
                <a:cubicBezTo>
                  <a:pt x="71218" y="200605"/>
                  <a:pt x="72774" y="181825"/>
                  <a:pt x="73661" y="179705"/>
                </a:cubicBezTo>
                <a:cubicBezTo>
                  <a:pt x="73890" y="179154"/>
                  <a:pt x="74119" y="178919"/>
                  <a:pt x="74343" y="178919"/>
                </a:cubicBezTo>
                <a:cubicBezTo>
                  <a:pt x="75256" y="178919"/>
                  <a:pt x="76082" y="182818"/>
                  <a:pt x="76455" y="185065"/>
                </a:cubicBezTo>
                <a:cubicBezTo>
                  <a:pt x="76816" y="187209"/>
                  <a:pt x="77722" y="202508"/>
                  <a:pt x="78125" y="209529"/>
                </a:cubicBezTo>
                <a:lnTo>
                  <a:pt x="103945" y="209529"/>
                </a:lnTo>
                <a:cubicBezTo>
                  <a:pt x="104571" y="199434"/>
                  <a:pt x="106331" y="170493"/>
                  <a:pt x="106526" y="162457"/>
                </a:cubicBezTo>
                <a:cubicBezTo>
                  <a:pt x="106758" y="152666"/>
                  <a:pt x="98366" y="120034"/>
                  <a:pt x="98832" y="113043"/>
                </a:cubicBezTo>
                <a:cubicBezTo>
                  <a:pt x="99301" y="106050"/>
                  <a:pt x="103793" y="92298"/>
                  <a:pt x="103793" y="92298"/>
                </a:cubicBezTo>
                <a:cubicBezTo>
                  <a:pt x="103793" y="92298"/>
                  <a:pt x="108224" y="108265"/>
                  <a:pt x="109039" y="111642"/>
                </a:cubicBezTo>
                <a:cubicBezTo>
                  <a:pt x="109856" y="115025"/>
                  <a:pt x="110320" y="120850"/>
                  <a:pt x="111023" y="125395"/>
                </a:cubicBezTo>
                <a:cubicBezTo>
                  <a:pt x="111719" y="129939"/>
                  <a:pt x="122208" y="158145"/>
                  <a:pt x="122905" y="162219"/>
                </a:cubicBezTo>
                <a:cubicBezTo>
                  <a:pt x="123607" y="166300"/>
                  <a:pt x="124538" y="187276"/>
                  <a:pt x="125007" y="188561"/>
                </a:cubicBezTo>
                <a:cubicBezTo>
                  <a:pt x="125264" y="189270"/>
                  <a:pt x="126022" y="189694"/>
                  <a:pt x="126666" y="189694"/>
                </a:cubicBezTo>
                <a:cubicBezTo>
                  <a:pt x="127187" y="189694"/>
                  <a:pt x="127634" y="189418"/>
                  <a:pt x="127687" y="188794"/>
                </a:cubicBezTo>
                <a:cubicBezTo>
                  <a:pt x="127800" y="187394"/>
                  <a:pt x="128152" y="181218"/>
                  <a:pt x="128152" y="181218"/>
                </a:cubicBezTo>
                <a:cubicBezTo>
                  <a:pt x="128152" y="181218"/>
                  <a:pt x="129784" y="189956"/>
                  <a:pt x="130832" y="191474"/>
                </a:cubicBezTo>
                <a:cubicBezTo>
                  <a:pt x="131314" y="192169"/>
                  <a:pt x="132042" y="192544"/>
                  <a:pt x="132654" y="192544"/>
                </a:cubicBezTo>
                <a:cubicBezTo>
                  <a:pt x="133374" y="192544"/>
                  <a:pt x="133935" y="192024"/>
                  <a:pt x="133744" y="190891"/>
                </a:cubicBezTo>
                <a:cubicBezTo>
                  <a:pt x="133394" y="188794"/>
                  <a:pt x="132816" y="181570"/>
                  <a:pt x="132815" y="181569"/>
                </a:cubicBezTo>
                <a:lnTo>
                  <a:pt x="132815" y="181569"/>
                </a:lnTo>
                <a:cubicBezTo>
                  <a:pt x="132816" y="181570"/>
                  <a:pt x="135495" y="190659"/>
                  <a:pt x="136424" y="192058"/>
                </a:cubicBezTo>
                <a:cubicBezTo>
                  <a:pt x="136742" y="192531"/>
                  <a:pt x="137273" y="192777"/>
                  <a:pt x="137800" y="192777"/>
                </a:cubicBezTo>
                <a:cubicBezTo>
                  <a:pt x="138826" y="192777"/>
                  <a:pt x="139838" y="191844"/>
                  <a:pt x="139224" y="189842"/>
                </a:cubicBezTo>
                <a:cubicBezTo>
                  <a:pt x="138289" y="186811"/>
                  <a:pt x="136544" y="179938"/>
                  <a:pt x="136544" y="179937"/>
                </a:cubicBezTo>
                <a:lnTo>
                  <a:pt x="136544" y="179937"/>
                </a:lnTo>
                <a:cubicBezTo>
                  <a:pt x="136544" y="179938"/>
                  <a:pt x="138992" y="185530"/>
                  <a:pt x="140505" y="188325"/>
                </a:cubicBezTo>
                <a:cubicBezTo>
                  <a:pt x="141072" y="189375"/>
                  <a:pt x="141804" y="189900"/>
                  <a:pt x="142387" y="189900"/>
                </a:cubicBezTo>
                <a:cubicBezTo>
                  <a:pt x="143356" y="189900"/>
                  <a:pt x="143911" y="188443"/>
                  <a:pt x="142601" y="185530"/>
                </a:cubicBezTo>
                <a:cubicBezTo>
                  <a:pt x="140742" y="181394"/>
                  <a:pt x="139689" y="170612"/>
                  <a:pt x="139688" y="170611"/>
                </a:cubicBezTo>
                <a:lnTo>
                  <a:pt x="139688" y="170611"/>
                </a:lnTo>
                <a:cubicBezTo>
                  <a:pt x="142525" y="173717"/>
                  <a:pt x="144700" y="174719"/>
                  <a:pt x="146181" y="174719"/>
                </a:cubicBezTo>
                <a:cubicBezTo>
                  <a:pt x="148534" y="174719"/>
                  <a:pt x="149134" y="172189"/>
                  <a:pt x="147848" y="171546"/>
                </a:cubicBezTo>
                <a:cubicBezTo>
                  <a:pt x="145751" y="170497"/>
                  <a:pt x="143071" y="167466"/>
                  <a:pt x="140737" y="164553"/>
                </a:cubicBezTo>
                <a:cubicBezTo>
                  <a:pt x="138408" y="161641"/>
                  <a:pt x="133048" y="161404"/>
                  <a:pt x="132113" y="159307"/>
                </a:cubicBezTo>
                <a:cubicBezTo>
                  <a:pt x="131183" y="157210"/>
                  <a:pt x="129433" y="145441"/>
                  <a:pt x="128735" y="133321"/>
                </a:cubicBezTo>
                <a:cubicBezTo>
                  <a:pt x="128034" y="121201"/>
                  <a:pt x="124072" y="115257"/>
                  <a:pt x="122673" y="109194"/>
                </a:cubicBezTo>
                <a:cubicBezTo>
                  <a:pt x="121274" y="103138"/>
                  <a:pt x="121340" y="68305"/>
                  <a:pt x="117507" y="62930"/>
                </a:cubicBezTo>
                <a:cubicBezTo>
                  <a:pt x="111719" y="54809"/>
                  <a:pt x="86664" y="49297"/>
                  <a:pt x="85032" y="46498"/>
                </a:cubicBezTo>
                <a:cubicBezTo>
                  <a:pt x="83975" y="44686"/>
                  <a:pt x="83993" y="40526"/>
                  <a:pt x="84140" y="37822"/>
                </a:cubicBezTo>
                <a:cubicBezTo>
                  <a:pt x="85829" y="35891"/>
                  <a:pt x="87261" y="33520"/>
                  <a:pt x="88362" y="30910"/>
                </a:cubicBezTo>
                <a:cubicBezTo>
                  <a:pt x="88704" y="31012"/>
                  <a:pt x="89071" y="31081"/>
                  <a:pt x="89441" y="31081"/>
                </a:cubicBezTo>
                <a:cubicBezTo>
                  <a:pt x="89985" y="31081"/>
                  <a:pt x="90536" y="30934"/>
                  <a:pt x="91033" y="30531"/>
                </a:cubicBezTo>
                <a:cubicBezTo>
                  <a:pt x="92897" y="29017"/>
                  <a:pt x="92897" y="24819"/>
                  <a:pt x="92314" y="22490"/>
                </a:cubicBezTo>
                <a:cubicBezTo>
                  <a:pt x="92062" y="21485"/>
                  <a:pt x="91417" y="21152"/>
                  <a:pt x="90771" y="21100"/>
                </a:cubicBezTo>
                <a:cubicBezTo>
                  <a:pt x="91668" y="10503"/>
                  <a:pt x="87119" y="0"/>
                  <a:pt x="73893" y="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40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</a:t>
            </a:r>
            <a:endParaRPr dirty="0"/>
          </a:p>
        </p:txBody>
      </p:sp>
      <p:sp>
        <p:nvSpPr>
          <p:cNvPr id="357" name="Google Shape;357;p40"/>
          <p:cNvSpPr/>
          <p:nvPr/>
        </p:nvSpPr>
        <p:spPr>
          <a:xfrm>
            <a:off x="1885950" y="3046750"/>
            <a:ext cx="459868" cy="365856"/>
          </a:xfrm>
          <a:custGeom>
            <a:avLst/>
            <a:gdLst/>
            <a:ahLst/>
            <a:cxnLst/>
            <a:rect l="l" t="t" r="r" b="b"/>
            <a:pathLst>
              <a:path w="196315" h="156182" extrusionOk="0">
                <a:moveTo>
                  <a:pt x="121497" y="37142"/>
                </a:moveTo>
                <a:cubicBezTo>
                  <a:pt x="118949" y="40457"/>
                  <a:pt x="117380" y="44563"/>
                  <a:pt x="117380" y="49046"/>
                </a:cubicBezTo>
                <a:lnTo>
                  <a:pt x="117380" y="86525"/>
                </a:lnTo>
                <a:cubicBezTo>
                  <a:pt x="117380" y="88896"/>
                  <a:pt x="118159" y="91078"/>
                  <a:pt x="119433" y="92930"/>
                </a:cubicBezTo>
                <a:cubicBezTo>
                  <a:pt x="116566" y="93827"/>
                  <a:pt x="114030" y="95278"/>
                  <a:pt x="111671" y="96977"/>
                </a:cubicBezTo>
                <a:cubicBezTo>
                  <a:pt x="111328" y="39077"/>
                  <a:pt x="112437" y="41389"/>
                  <a:pt x="110809" y="37142"/>
                </a:cubicBezTo>
                <a:close/>
                <a:moveTo>
                  <a:pt x="96300" y="1"/>
                </a:moveTo>
                <a:cubicBezTo>
                  <a:pt x="96101" y="1"/>
                  <a:pt x="95900" y="22"/>
                  <a:pt x="95697" y="64"/>
                </a:cubicBezTo>
                <a:cubicBezTo>
                  <a:pt x="94140" y="395"/>
                  <a:pt x="93149" y="1928"/>
                  <a:pt x="93480" y="3474"/>
                </a:cubicBezTo>
                <a:lnTo>
                  <a:pt x="98977" y="29333"/>
                </a:lnTo>
                <a:lnTo>
                  <a:pt x="89174" y="29333"/>
                </a:lnTo>
                <a:lnTo>
                  <a:pt x="84101" y="5467"/>
                </a:lnTo>
                <a:cubicBezTo>
                  <a:pt x="83814" y="4127"/>
                  <a:pt x="82631" y="3194"/>
                  <a:pt x="81306" y="3194"/>
                </a:cubicBezTo>
                <a:cubicBezTo>
                  <a:pt x="81103" y="3194"/>
                  <a:pt x="80898" y="3216"/>
                  <a:pt x="80692" y="3261"/>
                </a:cubicBezTo>
                <a:cubicBezTo>
                  <a:pt x="79146" y="3580"/>
                  <a:pt x="78155" y="5114"/>
                  <a:pt x="78486" y="6671"/>
                </a:cubicBezTo>
                <a:lnTo>
                  <a:pt x="83299" y="29333"/>
                </a:lnTo>
                <a:lnTo>
                  <a:pt x="41160" y="29333"/>
                </a:lnTo>
                <a:cubicBezTo>
                  <a:pt x="18463" y="29333"/>
                  <a:pt x="0" y="47795"/>
                  <a:pt x="0" y="70492"/>
                </a:cubicBezTo>
                <a:lnTo>
                  <a:pt x="0" y="106273"/>
                </a:lnTo>
                <a:cubicBezTo>
                  <a:pt x="0" y="118584"/>
                  <a:pt x="10054" y="128160"/>
                  <a:pt x="21837" y="128160"/>
                </a:cubicBezTo>
                <a:cubicBezTo>
                  <a:pt x="23275" y="128160"/>
                  <a:pt x="24739" y="128017"/>
                  <a:pt x="26213" y="127720"/>
                </a:cubicBezTo>
                <a:lnTo>
                  <a:pt x="30094" y="126941"/>
                </a:lnTo>
                <a:cubicBezTo>
                  <a:pt x="31652" y="126623"/>
                  <a:pt x="32666" y="125113"/>
                  <a:pt x="32348" y="123555"/>
                </a:cubicBezTo>
                <a:cubicBezTo>
                  <a:pt x="32069" y="122191"/>
                  <a:pt x="30875" y="121244"/>
                  <a:pt x="29537" y="121244"/>
                </a:cubicBezTo>
                <a:cubicBezTo>
                  <a:pt x="29347" y="121244"/>
                  <a:pt x="29155" y="121263"/>
                  <a:pt x="28962" y="121302"/>
                </a:cubicBezTo>
                <a:lnTo>
                  <a:pt x="25081" y="122093"/>
                </a:lnTo>
                <a:cubicBezTo>
                  <a:pt x="23998" y="122310"/>
                  <a:pt x="22923" y="122414"/>
                  <a:pt x="21867" y="122414"/>
                </a:cubicBezTo>
                <a:cubicBezTo>
                  <a:pt x="13183" y="122414"/>
                  <a:pt x="5757" y="115370"/>
                  <a:pt x="5757" y="106273"/>
                </a:cubicBezTo>
                <a:lnTo>
                  <a:pt x="5757" y="70492"/>
                </a:lnTo>
                <a:cubicBezTo>
                  <a:pt x="5757" y="50968"/>
                  <a:pt x="21636" y="35078"/>
                  <a:pt x="41160" y="35078"/>
                </a:cubicBezTo>
                <a:lnTo>
                  <a:pt x="99567" y="35078"/>
                </a:lnTo>
                <a:cubicBezTo>
                  <a:pt x="103071" y="35078"/>
                  <a:pt x="105925" y="37933"/>
                  <a:pt x="105925" y="41436"/>
                </a:cubicBezTo>
                <a:lnTo>
                  <a:pt x="105925" y="98876"/>
                </a:lnTo>
                <a:cubicBezTo>
                  <a:pt x="105925" y="101495"/>
                  <a:pt x="104628" y="103807"/>
                  <a:pt x="102681" y="105364"/>
                </a:cubicBezTo>
                <a:cubicBezTo>
                  <a:pt x="99826" y="107653"/>
                  <a:pt x="106173" y="105530"/>
                  <a:pt x="43720" y="118329"/>
                </a:cubicBezTo>
                <a:cubicBezTo>
                  <a:pt x="42163" y="118636"/>
                  <a:pt x="41148" y="120158"/>
                  <a:pt x="41467" y="121715"/>
                </a:cubicBezTo>
                <a:cubicBezTo>
                  <a:pt x="41747" y="123083"/>
                  <a:pt x="42946" y="124023"/>
                  <a:pt x="44290" y="124023"/>
                </a:cubicBezTo>
                <a:cubicBezTo>
                  <a:pt x="44475" y="124023"/>
                  <a:pt x="44663" y="124005"/>
                  <a:pt x="44852" y="123968"/>
                </a:cubicBezTo>
                <a:lnTo>
                  <a:pt x="88891" y="115073"/>
                </a:lnTo>
                <a:lnTo>
                  <a:pt x="88891" y="115073"/>
                </a:lnTo>
                <a:cubicBezTo>
                  <a:pt x="89634" y="124723"/>
                  <a:pt x="88796" y="136084"/>
                  <a:pt x="84077" y="142265"/>
                </a:cubicBezTo>
                <a:cubicBezTo>
                  <a:pt x="83122" y="143528"/>
                  <a:pt x="83358" y="145333"/>
                  <a:pt x="84620" y="146288"/>
                </a:cubicBezTo>
                <a:cubicBezTo>
                  <a:pt x="85140" y="146687"/>
                  <a:pt x="85753" y="146879"/>
                  <a:pt x="86360" y="146879"/>
                </a:cubicBezTo>
                <a:cubicBezTo>
                  <a:pt x="87228" y="146879"/>
                  <a:pt x="88086" y="146488"/>
                  <a:pt x="88655" y="145745"/>
                </a:cubicBezTo>
                <a:cubicBezTo>
                  <a:pt x="95544" y="136709"/>
                  <a:pt x="95273" y="121302"/>
                  <a:pt x="94659" y="113905"/>
                </a:cubicBezTo>
                <a:cubicBezTo>
                  <a:pt x="99366" y="112844"/>
                  <a:pt x="101266" y="112891"/>
                  <a:pt x="104038" y="111452"/>
                </a:cubicBezTo>
                <a:lnTo>
                  <a:pt x="104038" y="111452"/>
                </a:lnTo>
                <a:cubicBezTo>
                  <a:pt x="105383" y="124700"/>
                  <a:pt x="104380" y="140932"/>
                  <a:pt x="96276" y="151561"/>
                </a:cubicBezTo>
                <a:cubicBezTo>
                  <a:pt x="95308" y="152824"/>
                  <a:pt x="95556" y="154629"/>
                  <a:pt x="96818" y="155596"/>
                </a:cubicBezTo>
                <a:cubicBezTo>
                  <a:pt x="97334" y="155990"/>
                  <a:pt x="97947" y="156182"/>
                  <a:pt x="98556" y="156182"/>
                </a:cubicBezTo>
                <a:cubicBezTo>
                  <a:pt x="99422" y="156182"/>
                  <a:pt x="100280" y="155795"/>
                  <a:pt x="100841" y="155053"/>
                </a:cubicBezTo>
                <a:cubicBezTo>
                  <a:pt x="110597" y="142277"/>
                  <a:pt x="111647" y="122187"/>
                  <a:pt x="109217" y="106520"/>
                </a:cubicBezTo>
                <a:cubicBezTo>
                  <a:pt x="109240" y="106497"/>
                  <a:pt x="109252" y="106461"/>
                  <a:pt x="109276" y="106426"/>
                </a:cubicBezTo>
                <a:cubicBezTo>
                  <a:pt x="113358" y="102863"/>
                  <a:pt x="118253" y="97555"/>
                  <a:pt x="126370" y="97555"/>
                </a:cubicBezTo>
                <a:cubicBezTo>
                  <a:pt x="126535" y="97555"/>
                  <a:pt x="128080" y="97909"/>
                  <a:pt x="128753" y="97909"/>
                </a:cubicBezTo>
                <a:cubicBezTo>
                  <a:pt x="130735" y="97909"/>
                  <a:pt x="132716" y="97378"/>
                  <a:pt x="134510" y="96316"/>
                </a:cubicBezTo>
                <a:lnTo>
                  <a:pt x="186723" y="65573"/>
                </a:lnTo>
                <a:cubicBezTo>
                  <a:pt x="192645" y="62081"/>
                  <a:pt x="196314" y="55664"/>
                  <a:pt x="196314" y="48798"/>
                </a:cubicBezTo>
                <a:cubicBezTo>
                  <a:pt x="196314" y="38063"/>
                  <a:pt x="187584" y="29333"/>
                  <a:pt x="176849" y="29333"/>
                </a:cubicBezTo>
                <a:cubicBezTo>
                  <a:pt x="175256" y="29333"/>
                  <a:pt x="173971" y="30619"/>
                  <a:pt x="173971" y="32211"/>
                </a:cubicBezTo>
                <a:cubicBezTo>
                  <a:pt x="173971" y="33792"/>
                  <a:pt x="175256" y="35078"/>
                  <a:pt x="176849" y="35078"/>
                </a:cubicBezTo>
                <a:cubicBezTo>
                  <a:pt x="184411" y="35078"/>
                  <a:pt x="190557" y="41236"/>
                  <a:pt x="190557" y="48798"/>
                </a:cubicBezTo>
                <a:cubicBezTo>
                  <a:pt x="190557" y="53635"/>
                  <a:pt x="187974" y="58165"/>
                  <a:pt x="183809" y="60618"/>
                </a:cubicBezTo>
                <a:lnTo>
                  <a:pt x="131596" y="91361"/>
                </a:lnTo>
                <a:cubicBezTo>
                  <a:pt x="130679" y="91902"/>
                  <a:pt x="129703" y="92149"/>
                  <a:pt x="128753" y="92149"/>
                </a:cubicBezTo>
                <a:cubicBezTo>
                  <a:pt x="125826" y="92149"/>
                  <a:pt x="123137" y="89811"/>
                  <a:pt x="123137" y="86525"/>
                </a:cubicBezTo>
                <a:lnTo>
                  <a:pt x="123137" y="49057"/>
                </a:lnTo>
                <a:cubicBezTo>
                  <a:pt x="123137" y="41354"/>
                  <a:pt x="129401" y="35078"/>
                  <a:pt x="137105" y="35078"/>
                </a:cubicBezTo>
                <a:lnTo>
                  <a:pt x="163978" y="35078"/>
                </a:lnTo>
                <a:cubicBezTo>
                  <a:pt x="165571" y="35078"/>
                  <a:pt x="166857" y="33792"/>
                  <a:pt x="166857" y="32211"/>
                </a:cubicBezTo>
                <a:cubicBezTo>
                  <a:pt x="166857" y="30619"/>
                  <a:pt x="165571" y="29333"/>
                  <a:pt x="163978" y="29333"/>
                </a:cubicBezTo>
                <a:lnTo>
                  <a:pt x="153043" y="29333"/>
                </a:lnTo>
                <a:lnTo>
                  <a:pt x="157868" y="6671"/>
                </a:lnTo>
                <a:cubicBezTo>
                  <a:pt x="158198" y="5114"/>
                  <a:pt x="157195" y="3592"/>
                  <a:pt x="155650" y="3261"/>
                </a:cubicBezTo>
                <a:cubicBezTo>
                  <a:pt x="155444" y="3216"/>
                  <a:pt x="155238" y="3194"/>
                  <a:pt x="155036" y="3194"/>
                </a:cubicBezTo>
                <a:cubicBezTo>
                  <a:pt x="153710" y="3194"/>
                  <a:pt x="152527" y="4127"/>
                  <a:pt x="152240" y="5467"/>
                </a:cubicBezTo>
                <a:lnTo>
                  <a:pt x="147168" y="29333"/>
                </a:lnTo>
                <a:lnTo>
                  <a:pt x="137364" y="29333"/>
                </a:lnTo>
                <a:lnTo>
                  <a:pt x="142862" y="3474"/>
                </a:lnTo>
                <a:cubicBezTo>
                  <a:pt x="143192" y="1928"/>
                  <a:pt x="142201" y="395"/>
                  <a:pt x="140644" y="64"/>
                </a:cubicBezTo>
                <a:cubicBezTo>
                  <a:pt x="140442" y="22"/>
                  <a:pt x="140240" y="1"/>
                  <a:pt x="140042" y="1"/>
                </a:cubicBezTo>
                <a:cubicBezTo>
                  <a:pt x="138712" y="1"/>
                  <a:pt x="137522" y="927"/>
                  <a:pt x="137235" y="2282"/>
                </a:cubicBezTo>
                <a:lnTo>
                  <a:pt x="131277" y="30312"/>
                </a:lnTo>
                <a:cubicBezTo>
                  <a:pt x="130322" y="30607"/>
                  <a:pt x="129390" y="30961"/>
                  <a:pt x="128505" y="31385"/>
                </a:cubicBezTo>
                <a:lnTo>
                  <a:pt x="105914" y="31385"/>
                </a:lnTo>
                <a:cubicBezTo>
                  <a:pt x="105666" y="31232"/>
                  <a:pt x="105454" y="31043"/>
                  <a:pt x="105194" y="30902"/>
                </a:cubicBezTo>
                <a:lnTo>
                  <a:pt x="99107" y="2282"/>
                </a:lnTo>
                <a:cubicBezTo>
                  <a:pt x="98819" y="927"/>
                  <a:pt x="97630" y="1"/>
                  <a:pt x="96300" y="1"/>
                </a:cubicBezTo>
                <a:close/>
              </a:path>
            </a:pathLst>
          </a:custGeom>
          <a:solidFill>
            <a:srgbClr val="6572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40"/>
          <p:cNvSpPr txBox="1">
            <a:spLocks noGrp="1"/>
          </p:cNvSpPr>
          <p:nvPr>
            <p:ph type="subTitle" idx="2"/>
          </p:nvPr>
        </p:nvSpPr>
        <p:spPr>
          <a:xfrm flipH="1">
            <a:off x="4956123" y="2567690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Comparitive: </a:t>
            </a:r>
            <a:r>
              <a:rPr lang="en-US" sz="1400" dirty="0"/>
              <a:t>superior, </a:t>
            </a:r>
            <a:r>
              <a:rPr lang="en-US" sz="1400" dirty="0" err="1"/>
              <a:t>ius</a:t>
            </a:r>
            <a:endParaRPr lang="en-US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Superlative: </a:t>
            </a:r>
            <a:r>
              <a:rPr lang="en-US" sz="1400" dirty="0" err="1"/>
              <a:t>supremus</a:t>
            </a:r>
            <a:r>
              <a:rPr lang="en-US" sz="1400" dirty="0"/>
              <a:t>, a, um</a:t>
            </a:r>
            <a:endParaRPr sz="1400" dirty="0"/>
          </a:p>
        </p:txBody>
      </p:sp>
      <p:sp>
        <p:nvSpPr>
          <p:cNvPr id="361" name="Google Shape;361;p40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</a:t>
            </a:r>
            <a:endParaRPr dirty="0"/>
          </a:p>
        </p:txBody>
      </p:sp>
      <p:sp>
        <p:nvSpPr>
          <p:cNvPr id="367" name="Google Shape;367;p41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bg1"/>
                </a:solidFill>
              </a:rPr>
              <a:t> </a:t>
            </a:r>
            <a:r>
              <a:rPr lang="cs-CZ" sz="1400" i="1" dirty="0">
                <a:solidFill>
                  <a:schemeClr val="bg1"/>
                </a:solidFill>
              </a:rPr>
              <a:t>anterior, ius</a:t>
            </a:r>
            <a:endParaRPr lang="es" sz="1400" dirty="0">
              <a:solidFill>
                <a:schemeClr val="bg1"/>
              </a:solidFill>
            </a:endParaRPr>
          </a:p>
        </p:txBody>
      </p:sp>
      <p:sp>
        <p:nvSpPr>
          <p:cNvPr id="368" name="Google Shape;368;p41"/>
          <p:cNvSpPr txBox="1">
            <a:spLocks noGrp="1"/>
          </p:cNvSpPr>
          <p:nvPr>
            <p:ph type="subTitle" idx="2"/>
          </p:nvPr>
        </p:nvSpPr>
        <p:spPr>
          <a:xfrm>
            <a:off x="620552" y="3228200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bg1"/>
                </a:solidFill>
              </a:rPr>
              <a:t>Fill in the blank with the word given:</a:t>
            </a:r>
          </a:p>
          <a:p>
            <a:pPr marL="0" indent="0"/>
            <a:r>
              <a:rPr lang="cs-CZ" sz="1400" dirty="0">
                <a:solidFill>
                  <a:schemeClr val="bg1"/>
                </a:solidFill>
              </a:rPr>
              <a:t>peritoneum parietale -----------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9" name="Google Shape;369;p41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</a:t>
            </a:r>
            <a:endParaRPr dirty="0"/>
          </a:p>
        </p:txBody>
      </p:sp>
      <p:sp>
        <p:nvSpPr>
          <p:cNvPr id="375" name="Google Shape;375;p42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bg1"/>
                </a:solidFill>
              </a:rPr>
              <a:t>peritoneum parietale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anterius</a:t>
            </a:r>
            <a:endParaRPr sz="1600" dirty="0"/>
          </a:p>
        </p:txBody>
      </p:sp>
      <p:grpSp>
        <p:nvGrpSpPr>
          <p:cNvPr id="379" name="Google Shape;379;p42"/>
          <p:cNvGrpSpPr/>
          <p:nvPr/>
        </p:nvGrpSpPr>
        <p:grpSpPr>
          <a:xfrm>
            <a:off x="3653852" y="1964225"/>
            <a:ext cx="1039800" cy="610800"/>
            <a:chOff x="3653852" y="1964225"/>
            <a:chExt cx="1039800" cy="610800"/>
          </a:xfrm>
        </p:grpSpPr>
        <p:cxnSp>
          <p:nvCxnSpPr>
            <p:cNvPr id="380" name="Google Shape;380;p42"/>
            <p:cNvCxnSpPr>
              <a:cxnSpLocks/>
              <a:stCxn id="375" idx="3"/>
            </p:cNvCxnSpPr>
            <p:nvPr/>
          </p:nvCxnSpPr>
          <p:spPr>
            <a:xfrm>
              <a:off x="3653852" y="2269625"/>
              <a:ext cx="1039800" cy="600"/>
            </a:xfrm>
            <a:prstGeom prst="bentConnector3">
              <a:avLst>
                <a:gd name="adj1" fmla="val 50003"/>
              </a:avLst>
            </a:prstGeom>
            <a:noFill/>
            <a:ln w="28575" cap="flat" cmpd="sng">
              <a:solidFill>
                <a:srgbClr val="6572A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42"/>
            <p:cNvCxnSpPr/>
            <p:nvPr/>
          </p:nvCxnSpPr>
          <p:spPr>
            <a:xfrm>
              <a:off x="4693650" y="1964225"/>
              <a:ext cx="0" cy="610800"/>
            </a:xfrm>
            <a:prstGeom prst="straightConnector1">
              <a:avLst/>
            </a:prstGeom>
            <a:noFill/>
            <a:ln w="28575" cap="flat" cmpd="sng">
              <a:solidFill>
                <a:srgbClr val="6572A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82" name="Google Shape;382;p42"/>
          <p:cNvCxnSpPr>
            <a:cxnSpLocks/>
          </p:cNvCxnSpPr>
          <p:nvPr/>
        </p:nvCxnSpPr>
        <p:spPr>
          <a:xfrm>
            <a:off x="3653852" y="3871700"/>
            <a:ext cx="10398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6572A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3" name="Google Shape;383;p42"/>
          <p:cNvCxnSpPr/>
          <p:nvPr/>
        </p:nvCxnSpPr>
        <p:spPr>
          <a:xfrm>
            <a:off x="4693650" y="3566300"/>
            <a:ext cx="0" cy="610800"/>
          </a:xfrm>
          <a:prstGeom prst="straightConnector1">
            <a:avLst/>
          </a:prstGeom>
          <a:noFill/>
          <a:ln w="28575" cap="flat" cmpd="sng">
            <a:solidFill>
              <a:srgbClr val="6572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5" name="Google Shape;385;p42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 2.0</a:t>
            </a:r>
            <a:endParaRPr dirty="0"/>
          </a:p>
        </p:txBody>
      </p:sp>
      <p:sp>
        <p:nvSpPr>
          <p:cNvPr id="395" name="Google Shape;395;p43"/>
          <p:cNvSpPr txBox="1">
            <a:spLocks noGrp="1"/>
          </p:cNvSpPr>
          <p:nvPr>
            <p:ph type="subTitle" idx="5"/>
          </p:nvPr>
        </p:nvSpPr>
        <p:spPr>
          <a:xfrm>
            <a:off x="3133493" y="1934582"/>
            <a:ext cx="2877013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</a:rPr>
              <a:t>Translate the following to latin: </a:t>
            </a:r>
          </a:p>
          <a:p>
            <a:pPr marL="0" indent="0"/>
            <a:r>
              <a:rPr lang="cs-CZ" sz="1400" dirty="0"/>
              <a:t>posterior deep temporal artery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43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FA7C3F-FC76-4E41-BDFC-1D21453384CD}"/>
              </a:ext>
            </a:extLst>
          </p:cNvPr>
          <p:cNvCxnSpPr/>
          <p:nvPr/>
        </p:nvCxnSpPr>
        <p:spPr>
          <a:xfrm>
            <a:off x="1859535" y="2850777"/>
            <a:ext cx="5424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oogle Shape;419;p44">
            <a:extLst>
              <a:ext uri="{FF2B5EF4-FFF2-40B4-BE49-F238E27FC236}">
                <a16:creationId xmlns:a16="http://schemas.microsoft.com/office/drawing/2014/main" id="{A1517474-9A4E-45F7-9978-B092FDD6437E}"/>
              </a:ext>
            </a:extLst>
          </p:cNvPr>
          <p:cNvGrpSpPr/>
          <p:nvPr/>
        </p:nvGrpSpPr>
        <p:grpSpPr>
          <a:xfrm>
            <a:off x="2460538" y="2102959"/>
            <a:ext cx="503856" cy="379528"/>
            <a:chOff x="1262275" y="927900"/>
            <a:chExt cx="4988675" cy="3757700"/>
          </a:xfrm>
        </p:grpSpPr>
        <p:sp>
          <p:nvSpPr>
            <p:cNvPr id="23" name="Google Shape;420;p44">
              <a:extLst>
                <a:ext uri="{FF2B5EF4-FFF2-40B4-BE49-F238E27FC236}">
                  <a16:creationId xmlns:a16="http://schemas.microsoft.com/office/drawing/2014/main" id="{5889DD9D-F7BD-4615-B5F5-2C9AE1BB5770}"/>
                </a:ext>
              </a:extLst>
            </p:cNvPr>
            <p:cNvSpPr/>
            <p:nvPr/>
          </p:nvSpPr>
          <p:spPr>
            <a:xfrm>
              <a:off x="1262275" y="927900"/>
              <a:ext cx="4988675" cy="3757700"/>
            </a:xfrm>
            <a:custGeom>
              <a:avLst/>
              <a:gdLst/>
              <a:ahLst/>
              <a:cxnLst/>
              <a:rect l="l" t="t" r="r" b="b"/>
              <a:pathLst>
                <a:path w="199547" h="150308" extrusionOk="0">
                  <a:moveTo>
                    <a:pt x="83280" y="1"/>
                  </a:moveTo>
                  <a:cubicBezTo>
                    <a:pt x="81343" y="1"/>
                    <a:pt x="79390" y="75"/>
                    <a:pt x="77424" y="226"/>
                  </a:cubicBezTo>
                  <a:cubicBezTo>
                    <a:pt x="75832" y="356"/>
                    <a:pt x="74652" y="1736"/>
                    <a:pt x="74782" y="3317"/>
                  </a:cubicBezTo>
                  <a:cubicBezTo>
                    <a:pt x="74894" y="4818"/>
                    <a:pt x="76144" y="5958"/>
                    <a:pt x="77623" y="5958"/>
                  </a:cubicBezTo>
                  <a:cubicBezTo>
                    <a:pt x="77702" y="5958"/>
                    <a:pt x="77781" y="5954"/>
                    <a:pt x="77861" y="5948"/>
                  </a:cubicBezTo>
                  <a:cubicBezTo>
                    <a:pt x="79668" y="5809"/>
                    <a:pt x="81464" y="5740"/>
                    <a:pt x="83245" y="5740"/>
                  </a:cubicBezTo>
                  <a:cubicBezTo>
                    <a:pt x="114565" y="5740"/>
                    <a:pt x="141449" y="26873"/>
                    <a:pt x="149787" y="56486"/>
                  </a:cubicBezTo>
                  <a:cubicBezTo>
                    <a:pt x="149103" y="57454"/>
                    <a:pt x="147994" y="58834"/>
                    <a:pt x="146319" y="60037"/>
                  </a:cubicBezTo>
                  <a:cubicBezTo>
                    <a:pt x="144105" y="61620"/>
                    <a:pt x="141773" y="62272"/>
                    <a:pt x="139386" y="62272"/>
                  </a:cubicBezTo>
                  <a:cubicBezTo>
                    <a:pt x="135263" y="62272"/>
                    <a:pt x="130974" y="60325"/>
                    <a:pt x="126842" y="57866"/>
                  </a:cubicBezTo>
                  <a:cubicBezTo>
                    <a:pt x="123185" y="49691"/>
                    <a:pt x="127715" y="44772"/>
                    <a:pt x="127963" y="44512"/>
                  </a:cubicBezTo>
                  <a:cubicBezTo>
                    <a:pt x="129083" y="43403"/>
                    <a:pt x="129095" y="41598"/>
                    <a:pt x="127986" y="40478"/>
                  </a:cubicBezTo>
                  <a:cubicBezTo>
                    <a:pt x="127423" y="39902"/>
                    <a:pt x="126677" y="39613"/>
                    <a:pt x="125931" y="39613"/>
                  </a:cubicBezTo>
                  <a:cubicBezTo>
                    <a:pt x="125208" y="39613"/>
                    <a:pt x="124485" y="39885"/>
                    <a:pt x="123928" y="40430"/>
                  </a:cubicBezTo>
                  <a:cubicBezTo>
                    <a:pt x="123669" y="40690"/>
                    <a:pt x="119032" y="45444"/>
                    <a:pt x="119717" y="53289"/>
                  </a:cubicBezTo>
                  <a:cubicBezTo>
                    <a:pt x="116278" y="51210"/>
                    <a:pt x="112359" y="49645"/>
                    <a:pt x="105387" y="49645"/>
                  </a:cubicBezTo>
                  <a:cubicBezTo>
                    <a:pt x="104251" y="49645"/>
                    <a:pt x="103035" y="49686"/>
                    <a:pt x="101726" y="49774"/>
                  </a:cubicBezTo>
                  <a:cubicBezTo>
                    <a:pt x="100145" y="49880"/>
                    <a:pt x="98942" y="51248"/>
                    <a:pt x="99048" y="52829"/>
                  </a:cubicBezTo>
                  <a:cubicBezTo>
                    <a:pt x="99150" y="54338"/>
                    <a:pt x="100401" y="55503"/>
                    <a:pt x="101890" y="55503"/>
                  </a:cubicBezTo>
                  <a:cubicBezTo>
                    <a:pt x="101961" y="55503"/>
                    <a:pt x="102032" y="55501"/>
                    <a:pt x="102104" y="55495"/>
                  </a:cubicBezTo>
                  <a:cubicBezTo>
                    <a:pt x="103330" y="55414"/>
                    <a:pt x="104449" y="55376"/>
                    <a:pt x="105477" y="55376"/>
                  </a:cubicBezTo>
                  <a:cubicBezTo>
                    <a:pt x="115098" y="55376"/>
                    <a:pt x="116756" y="58747"/>
                    <a:pt x="123161" y="62349"/>
                  </a:cubicBezTo>
                  <a:cubicBezTo>
                    <a:pt x="128604" y="65709"/>
                    <a:pt x="134165" y="68019"/>
                    <a:pt x="139497" y="68019"/>
                  </a:cubicBezTo>
                  <a:cubicBezTo>
                    <a:pt x="143678" y="68019"/>
                    <a:pt x="147718" y="66599"/>
                    <a:pt x="151450" y="63151"/>
                  </a:cubicBezTo>
                  <a:cubicBezTo>
                    <a:pt x="153480" y="74689"/>
                    <a:pt x="152524" y="78429"/>
                    <a:pt x="151745" y="84245"/>
                  </a:cubicBezTo>
                  <a:cubicBezTo>
                    <a:pt x="149480" y="84563"/>
                    <a:pt x="143039" y="85637"/>
                    <a:pt x="134946" y="88786"/>
                  </a:cubicBezTo>
                  <a:cubicBezTo>
                    <a:pt x="126913" y="91913"/>
                    <a:pt x="120000" y="96266"/>
                    <a:pt x="114184" y="101421"/>
                  </a:cubicBezTo>
                  <a:cubicBezTo>
                    <a:pt x="108828" y="97139"/>
                    <a:pt x="109831" y="89801"/>
                    <a:pt x="109890" y="89423"/>
                  </a:cubicBezTo>
                  <a:cubicBezTo>
                    <a:pt x="110149" y="87866"/>
                    <a:pt x="109099" y="86392"/>
                    <a:pt x="107542" y="86132"/>
                  </a:cubicBezTo>
                  <a:cubicBezTo>
                    <a:pt x="107378" y="86103"/>
                    <a:pt x="107215" y="86090"/>
                    <a:pt x="107054" y="86090"/>
                  </a:cubicBezTo>
                  <a:cubicBezTo>
                    <a:pt x="105685" y="86090"/>
                    <a:pt x="104470" y="87086"/>
                    <a:pt x="104227" y="88480"/>
                  </a:cubicBezTo>
                  <a:cubicBezTo>
                    <a:pt x="104156" y="88952"/>
                    <a:pt x="102635" y="98991"/>
                    <a:pt x="109949" y="105397"/>
                  </a:cubicBezTo>
                  <a:cubicBezTo>
                    <a:pt x="108026" y="107473"/>
                    <a:pt x="106233" y="109643"/>
                    <a:pt x="104675" y="111956"/>
                  </a:cubicBezTo>
                  <a:cubicBezTo>
                    <a:pt x="103791" y="113265"/>
                    <a:pt x="104145" y="115058"/>
                    <a:pt x="105466" y="115943"/>
                  </a:cubicBezTo>
                  <a:cubicBezTo>
                    <a:pt x="105954" y="116268"/>
                    <a:pt x="106507" y="116425"/>
                    <a:pt x="107056" y="116425"/>
                  </a:cubicBezTo>
                  <a:cubicBezTo>
                    <a:pt x="107979" y="116425"/>
                    <a:pt x="108886" y="115981"/>
                    <a:pt x="109441" y="115153"/>
                  </a:cubicBezTo>
                  <a:cubicBezTo>
                    <a:pt x="112520" y="110575"/>
                    <a:pt x="116260" y="106966"/>
                    <a:pt x="120177" y="103863"/>
                  </a:cubicBezTo>
                  <a:lnTo>
                    <a:pt x="120177" y="103863"/>
                  </a:lnTo>
                  <a:cubicBezTo>
                    <a:pt x="119292" y="111838"/>
                    <a:pt x="123291" y="118291"/>
                    <a:pt x="123527" y="118656"/>
                  </a:cubicBezTo>
                  <a:cubicBezTo>
                    <a:pt x="124070" y="119509"/>
                    <a:pt x="124990" y="119971"/>
                    <a:pt x="125931" y="119971"/>
                  </a:cubicBezTo>
                  <a:cubicBezTo>
                    <a:pt x="126461" y="119971"/>
                    <a:pt x="126998" y="119824"/>
                    <a:pt x="127479" y="119518"/>
                  </a:cubicBezTo>
                  <a:cubicBezTo>
                    <a:pt x="128812" y="118668"/>
                    <a:pt x="129201" y="116899"/>
                    <a:pt x="128352" y="115554"/>
                  </a:cubicBezTo>
                  <a:cubicBezTo>
                    <a:pt x="128128" y="115188"/>
                    <a:pt x="123008" y="106789"/>
                    <a:pt x="127951" y="98578"/>
                  </a:cubicBezTo>
                  <a:cubicBezTo>
                    <a:pt x="137495" y="93187"/>
                    <a:pt x="146696" y="90981"/>
                    <a:pt x="150908" y="90226"/>
                  </a:cubicBezTo>
                  <a:lnTo>
                    <a:pt x="150908" y="90226"/>
                  </a:lnTo>
                  <a:cubicBezTo>
                    <a:pt x="143297" y="124372"/>
                    <a:pt x="113544" y="144548"/>
                    <a:pt x="83044" y="144548"/>
                  </a:cubicBezTo>
                  <a:cubicBezTo>
                    <a:pt x="63902" y="144548"/>
                    <a:pt x="44466" y="136602"/>
                    <a:pt x="30024" y="119175"/>
                  </a:cubicBezTo>
                  <a:cubicBezTo>
                    <a:pt x="34224" y="117606"/>
                    <a:pt x="38058" y="113796"/>
                    <a:pt x="41113" y="108027"/>
                  </a:cubicBezTo>
                  <a:cubicBezTo>
                    <a:pt x="42104" y="106152"/>
                    <a:pt x="40747" y="103816"/>
                    <a:pt x="38553" y="103816"/>
                  </a:cubicBezTo>
                  <a:cubicBezTo>
                    <a:pt x="37362" y="103816"/>
                    <a:pt x="36359" y="104535"/>
                    <a:pt x="35923" y="105562"/>
                  </a:cubicBezTo>
                  <a:cubicBezTo>
                    <a:pt x="32973" y="111024"/>
                    <a:pt x="29446" y="114079"/>
                    <a:pt x="25942" y="114209"/>
                  </a:cubicBezTo>
                  <a:cubicBezTo>
                    <a:pt x="21176" y="107249"/>
                    <a:pt x="18770" y="101374"/>
                    <a:pt x="16587" y="93411"/>
                  </a:cubicBezTo>
                  <a:lnTo>
                    <a:pt x="16587" y="93411"/>
                  </a:lnTo>
                  <a:cubicBezTo>
                    <a:pt x="17118" y="93588"/>
                    <a:pt x="17661" y="93729"/>
                    <a:pt x="18215" y="93729"/>
                  </a:cubicBezTo>
                  <a:cubicBezTo>
                    <a:pt x="23547" y="93729"/>
                    <a:pt x="27865" y="85412"/>
                    <a:pt x="27865" y="75161"/>
                  </a:cubicBezTo>
                  <a:cubicBezTo>
                    <a:pt x="27865" y="64897"/>
                    <a:pt x="23547" y="56581"/>
                    <a:pt x="18215" y="56581"/>
                  </a:cubicBezTo>
                  <a:cubicBezTo>
                    <a:pt x="17637" y="56581"/>
                    <a:pt x="17083" y="56722"/>
                    <a:pt x="16528" y="56911"/>
                  </a:cubicBezTo>
                  <a:cubicBezTo>
                    <a:pt x="18994" y="47863"/>
                    <a:pt x="21731" y="42566"/>
                    <a:pt x="26096" y="36160"/>
                  </a:cubicBezTo>
                  <a:cubicBezTo>
                    <a:pt x="34000" y="36891"/>
                    <a:pt x="42517" y="52747"/>
                    <a:pt x="42423" y="75149"/>
                  </a:cubicBezTo>
                  <a:cubicBezTo>
                    <a:pt x="42387" y="81626"/>
                    <a:pt x="41644" y="88043"/>
                    <a:pt x="40276" y="93717"/>
                  </a:cubicBezTo>
                  <a:cubicBezTo>
                    <a:pt x="39898" y="95263"/>
                    <a:pt x="40842" y="96820"/>
                    <a:pt x="42387" y="97186"/>
                  </a:cubicBezTo>
                  <a:cubicBezTo>
                    <a:pt x="42616" y="97242"/>
                    <a:pt x="42844" y="97269"/>
                    <a:pt x="43070" y="97269"/>
                  </a:cubicBezTo>
                  <a:cubicBezTo>
                    <a:pt x="44358" y="97269"/>
                    <a:pt x="45533" y="96389"/>
                    <a:pt x="45844" y="95074"/>
                  </a:cubicBezTo>
                  <a:cubicBezTo>
                    <a:pt x="47354" y="88881"/>
                    <a:pt x="48121" y="82180"/>
                    <a:pt x="48156" y="75173"/>
                  </a:cubicBezTo>
                  <a:cubicBezTo>
                    <a:pt x="48215" y="63741"/>
                    <a:pt x="46103" y="52853"/>
                    <a:pt x="42210" y="44512"/>
                  </a:cubicBezTo>
                  <a:cubicBezTo>
                    <a:pt x="38895" y="37422"/>
                    <a:pt x="34566" y="32904"/>
                    <a:pt x="29753" y="31193"/>
                  </a:cubicBezTo>
                  <a:cubicBezTo>
                    <a:pt x="38683" y="20317"/>
                    <a:pt x="50810" y="12012"/>
                    <a:pt x="65073" y="8154"/>
                  </a:cubicBezTo>
                  <a:cubicBezTo>
                    <a:pt x="66607" y="7741"/>
                    <a:pt x="67515" y="6160"/>
                    <a:pt x="67090" y="4638"/>
                  </a:cubicBezTo>
                  <a:cubicBezTo>
                    <a:pt x="66745" y="3355"/>
                    <a:pt x="65582" y="2510"/>
                    <a:pt x="64319" y="2510"/>
                  </a:cubicBezTo>
                  <a:cubicBezTo>
                    <a:pt x="64073" y="2510"/>
                    <a:pt x="63823" y="2542"/>
                    <a:pt x="63575" y="2609"/>
                  </a:cubicBezTo>
                  <a:cubicBezTo>
                    <a:pt x="46469" y="7246"/>
                    <a:pt x="32195" y="17709"/>
                    <a:pt x="22344" y="31418"/>
                  </a:cubicBezTo>
                  <a:cubicBezTo>
                    <a:pt x="22238" y="31536"/>
                    <a:pt x="22049" y="31524"/>
                    <a:pt x="21967" y="31654"/>
                  </a:cubicBezTo>
                  <a:cubicBezTo>
                    <a:pt x="20752" y="33352"/>
                    <a:pt x="19831" y="35181"/>
                    <a:pt x="18781" y="36962"/>
                  </a:cubicBezTo>
                  <a:cubicBezTo>
                    <a:pt x="17413" y="39263"/>
                    <a:pt x="16292" y="40395"/>
                    <a:pt x="13260" y="48299"/>
                  </a:cubicBezTo>
                  <a:cubicBezTo>
                    <a:pt x="13131" y="48629"/>
                    <a:pt x="12954" y="48936"/>
                    <a:pt x="12836" y="49278"/>
                  </a:cubicBezTo>
                  <a:cubicBezTo>
                    <a:pt x="60" y="58928"/>
                    <a:pt x="1" y="91205"/>
                    <a:pt x="12765" y="100973"/>
                  </a:cubicBezTo>
                  <a:cubicBezTo>
                    <a:pt x="23949" y="131397"/>
                    <a:pt x="52592" y="150308"/>
                    <a:pt x="83252" y="150308"/>
                  </a:cubicBezTo>
                  <a:cubicBezTo>
                    <a:pt x="112980" y="150308"/>
                    <a:pt x="138651" y="132919"/>
                    <a:pt x="150837" y="107815"/>
                  </a:cubicBezTo>
                  <a:cubicBezTo>
                    <a:pt x="151085" y="107685"/>
                    <a:pt x="151380" y="107709"/>
                    <a:pt x="151592" y="107520"/>
                  </a:cubicBezTo>
                  <a:cubicBezTo>
                    <a:pt x="151805" y="107317"/>
                    <a:pt x="170374" y="90089"/>
                    <a:pt x="187264" y="90089"/>
                  </a:cubicBezTo>
                  <a:cubicBezTo>
                    <a:pt x="189983" y="90089"/>
                    <a:pt x="192658" y="90535"/>
                    <a:pt x="195206" y="91570"/>
                  </a:cubicBezTo>
                  <a:cubicBezTo>
                    <a:pt x="195561" y="91712"/>
                    <a:pt x="195927" y="91780"/>
                    <a:pt x="196288" y="91780"/>
                  </a:cubicBezTo>
                  <a:cubicBezTo>
                    <a:pt x="197424" y="91780"/>
                    <a:pt x="198497" y="91109"/>
                    <a:pt x="198945" y="89990"/>
                  </a:cubicBezTo>
                  <a:cubicBezTo>
                    <a:pt x="199547" y="88515"/>
                    <a:pt x="198839" y="86852"/>
                    <a:pt x="197376" y="86250"/>
                  </a:cubicBezTo>
                  <a:cubicBezTo>
                    <a:pt x="194098" y="84918"/>
                    <a:pt x="190706" y="84350"/>
                    <a:pt x="187305" y="84350"/>
                  </a:cubicBezTo>
                  <a:cubicBezTo>
                    <a:pt x="175041" y="84350"/>
                    <a:pt x="162661" y="91732"/>
                    <a:pt x="155060" y="97292"/>
                  </a:cubicBezTo>
                  <a:cubicBezTo>
                    <a:pt x="159638" y="82522"/>
                    <a:pt x="159402" y="67033"/>
                    <a:pt x="155060" y="53006"/>
                  </a:cubicBezTo>
                  <a:lnTo>
                    <a:pt x="155060" y="53006"/>
                  </a:lnTo>
                  <a:cubicBezTo>
                    <a:pt x="164303" y="59782"/>
                    <a:pt x="176079" y="65964"/>
                    <a:pt x="187314" y="65964"/>
                  </a:cubicBezTo>
                  <a:cubicBezTo>
                    <a:pt x="190748" y="65964"/>
                    <a:pt x="194131" y="65386"/>
                    <a:pt x="197376" y="64072"/>
                  </a:cubicBezTo>
                  <a:cubicBezTo>
                    <a:pt x="198839" y="63470"/>
                    <a:pt x="199547" y="61795"/>
                    <a:pt x="198945" y="60332"/>
                  </a:cubicBezTo>
                  <a:cubicBezTo>
                    <a:pt x="198498" y="59214"/>
                    <a:pt x="197427" y="58537"/>
                    <a:pt x="196292" y="58537"/>
                  </a:cubicBezTo>
                  <a:cubicBezTo>
                    <a:pt x="195931" y="58537"/>
                    <a:pt x="195562" y="58606"/>
                    <a:pt x="195206" y="58751"/>
                  </a:cubicBezTo>
                  <a:cubicBezTo>
                    <a:pt x="192667" y="59781"/>
                    <a:pt x="190001" y="60225"/>
                    <a:pt x="187290" y="60225"/>
                  </a:cubicBezTo>
                  <a:cubicBezTo>
                    <a:pt x="170411" y="60225"/>
                    <a:pt x="151804" y="43005"/>
                    <a:pt x="151580" y="42802"/>
                  </a:cubicBezTo>
                  <a:cubicBezTo>
                    <a:pt x="151380" y="42601"/>
                    <a:pt x="151085" y="42637"/>
                    <a:pt x="150837" y="42519"/>
                  </a:cubicBezTo>
                  <a:cubicBezTo>
                    <a:pt x="138583" y="17224"/>
                    <a:pt x="112763" y="1"/>
                    <a:pt x="83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21;p44">
              <a:extLst>
                <a:ext uri="{FF2B5EF4-FFF2-40B4-BE49-F238E27FC236}">
                  <a16:creationId xmlns:a16="http://schemas.microsoft.com/office/drawing/2014/main" id="{4FC7EE39-7300-462D-AC0D-45E8A853E88D}"/>
                </a:ext>
              </a:extLst>
            </p:cNvPr>
            <p:cNvSpPr/>
            <p:nvPr/>
          </p:nvSpPr>
          <p:spPr>
            <a:xfrm>
              <a:off x="3945200" y="2646500"/>
              <a:ext cx="601100" cy="269850"/>
            </a:xfrm>
            <a:custGeom>
              <a:avLst/>
              <a:gdLst/>
              <a:ahLst/>
              <a:cxnLst/>
              <a:rect l="l" t="t" r="r" b="b"/>
              <a:pathLst>
                <a:path w="24044" h="10794" extrusionOk="0">
                  <a:moveTo>
                    <a:pt x="9128" y="1"/>
                  </a:moveTo>
                  <a:cubicBezTo>
                    <a:pt x="6645" y="1"/>
                    <a:pt x="4074" y="683"/>
                    <a:pt x="1605" y="2429"/>
                  </a:cubicBezTo>
                  <a:cubicBezTo>
                    <a:pt x="308" y="3338"/>
                    <a:pt x="1" y="5131"/>
                    <a:pt x="921" y="6429"/>
                  </a:cubicBezTo>
                  <a:cubicBezTo>
                    <a:pt x="1476" y="7221"/>
                    <a:pt x="2360" y="7644"/>
                    <a:pt x="3260" y="7644"/>
                  </a:cubicBezTo>
                  <a:cubicBezTo>
                    <a:pt x="3834" y="7644"/>
                    <a:pt x="4415" y="7471"/>
                    <a:pt x="4920" y="7113"/>
                  </a:cubicBezTo>
                  <a:cubicBezTo>
                    <a:pt x="6338" y="6109"/>
                    <a:pt x="7811" y="5724"/>
                    <a:pt x="9238" y="5724"/>
                  </a:cubicBezTo>
                  <a:cubicBezTo>
                    <a:pt x="13831" y="5724"/>
                    <a:pt x="17943" y="9719"/>
                    <a:pt x="18168" y="9944"/>
                  </a:cubicBezTo>
                  <a:cubicBezTo>
                    <a:pt x="18735" y="10510"/>
                    <a:pt x="19466" y="10794"/>
                    <a:pt x="20197" y="10794"/>
                  </a:cubicBezTo>
                  <a:cubicBezTo>
                    <a:pt x="22734" y="10794"/>
                    <a:pt x="24043" y="7703"/>
                    <a:pt x="22226" y="5886"/>
                  </a:cubicBezTo>
                  <a:cubicBezTo>
                    <a:pt x="19713" y="3364"/>
                    <a:pt x="14641" y="1"/>
                    <a:pt x="9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22;p44">
              <a:extLst>
                <a:ext uri="{FF2B5EF4-FFF2-40B4-BE49-F238E27FC236}">
                  <a16:creationId xmlns:a16="http://schemas.microsoft.com/office/drawing/2014/main" id="{B1423766-86CD-4837-BC7D-AA84AF8A04EC}"/>
                </a:ext>
              </a:extLst>
            </p:cNvPr>
            <p:cNvSpPr/>
            <p:nvPr/>
          </p:nvSpPr>
          <p:spPr>
            <a:xfrm>
              <a:off x="3617250" y="1287000"/>
              <a:ext cx="978000" cy="577200"/>
            </a:xfrm>
            <a:custGeom>
              <a:avLst/>
              <a:gdLst/>
              <a:ahLst/>
              <a:cxnLst/>
              <a:rect l="l" t="t" r="r" b="b"/>
              <a:pathLst>
                <a:path w="39120" h="23088" extrusionOk="0">
                  <a:moveTo>
                    <a:pt x="3286" y="0"/>
                  </a:moveTo>
                  <a:cubicBezTo>
                    <a:pt x="2816" y="0"/>
                    <a:pt x="2339" y="117"/>
                    <a:pt x="1900" y="361"/>
                  </a:cubicBezTo>
                  <a:cubicBezTo>
                    <a:pt x="508" y="1128"/>
                    <a:pt x="1" y="2874"/>
                    <a:pt x="767" y="4254"/>
                  </a:cubicBezTo>
                  <a:cubicBezTo>
                    <a:pt x="1003" y="4667"/>
                    <a:pt x="6465" y="14305"/>
                    <a:pt x="18852" y="15166"/>
                  </a:cubicBezTo>
                  <a:cubicBezTo>
                    <a:pt x="28349" y="15838"/>
                    <a:pt x="33445" y="21772"/>
                    <a:pt x="33681" y="22044"/>
                  </a:cubicBezTo>
                  <a:cubicBezTo>
                    <a:pt x="34251" y="22733"/>
                    <a:pt x="35067" y="23087"/>
                    <a:pt x="35891" y="23087"/>
                  </a:cubicBezTo>
                  <a:cubicBezTo>
                    <a:pt x="36532" y="23087"/>
                    <a:pt x="37178" y="22872"/>
                    <a:pt x="37716" y="22433"/>
                  </a:cubicBezTo>
                  <a:cubicBezTo>
                    <a:pt x="38943" y="21430"/>
                    <a:pt x="39120" y="19625"/>
                    <a:pt x="38105" y="18398"/>
                  </a:cubicBezTo>
                  <a:cubicBezTo>
                    <a:pt x="37834" y="18068"/>
                    <a:pt x="31322" y="10282"/>
                    <a:pt x="19253" y="9445"/>
                  </a:cubicBezTo>
                  <a:cubicBezTo>
                    <a:pt x="10052" y="8807"/>
                    <a:pt x="5958" y="1765"/>
                    <a:pt x="5793" y="1482"/>
                  </a:cubicBezTo>
                  <a:cubicBezTo>
                    <a:pt x="5270" y="533"/>
                    <a:pt x="4293" y="0"/>
                    <a:pt x="3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23;p44">
              <a:extLst>
                <a:ext uri="{FF2B5EF4-FFF2-40B4-BE49-F238E27FC236}">
                  <a16:creationId xmlns:a16="http://schemas.microsoft.com/office/drawing/2014/main" id="{6418E3F0-B328-49F1-9808-B4C69D324C10}"/>
                </a:ext>
              </a:extLst>
            </p:cNvPr>
            <p:cNvSpPr/>
            <p:nvPr/>
          </p:nvSpPr>
          <p:spPr>
            <a:xfrm>
              <a:off x="3319375" y="3956050"/>
              <a:ext cx="788650" cy="408075"/>
            </a:xfrm>
            <a:custGeom>
              <a:avLst/>
              <a:gdLst/>
              <a:ahLst/>
              <a:cxnLst/>
              <a:rect l="l" t="t" r="r" b="b"/>
              <a:pathLst>
                <a:path w="31546" h="16323" extrusionOk="0">
                  <a:moveTo>
                    <a:pt x="28291" y="0"/>
                  </a:moveTo>
                  <a:cubicBezTo>
                    <a:pt x="27155" y="0"/>
                    <a:pt x="26084" y="679"/>
                    <a:pt x="25636" y="1801"/>
                  </a:cubicBezTo>
                  <a:cubicBezTo>
                    <a:pt x="25480" y="2179"/>
                    <a:pt x="21698" y="10576"/>
                    <a:pt x="6059" y="10576"/>
                  </a:cubicBezTo>
                  <a:cubicBezTo>
                    <a:pt x="5128" y="10576"/>
                    <a:pt x="4155" y="10546"/>
                    <a:pt x="3139" y="10483"/>
                  </a:cubicBezTo>
                  <a:cubicBezTo>
                    <a:pt x="3080" y="10480"/>
                    <a:pt x="3022" y="10478"/>
                    <a:pt x="2964" y="10478"/>
                  </a:cubicBezTo>
                  <a:cubicBezTo>
                    <a:pt x="1448" y="10478"/>
                    <a:pt x="186" y="11651"/>
                    <a:pt x="95" y="13173"/>
                  </a:cubicBezTo>
                  <a:cubicBezTo>
                    <a:pt x="1" y="14754"/>
                    <a:pt x="1204" y="16122"/>
                    <a:pt x="2785" y="16217"/>
                  </a:cubicBezTo>
                  <a:cubicBezTo>
                    <a:pt x="3917" y="16288"/>
                    <a:pt x="5003" y="16323"/>
                    <a:pt x="6041" y="16323"/>
                  </a:cubicBezTo>
                  <a:cubicBezTo>
                    <a:pt x="25801" y="16323"/>
                    <a:pt x="30744" y="4479"/>
                    <a:pt x="30956" y="3948"/>
                  </a:cubicBezTo>
                  <a:cubicBezTo>
                    <a:pt x="31546" y="2473"/>
                    <a:pt x="30826" y="798"/>
                    <a:pt x="29363" y="208"/>
                  </a:cubicBezTo>
                  <a:cubicBezTo>
                    <a:pt x="29011" y="67"/>
                    <a:pt x="28648" y="0"/>
                    <a:pt x="28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72A9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 2.0</a:t>
            </a:r>
            <a:endParaRPr dirty="0"/>
          </a:p>
        </p:txBody>
      </p:sp>
      <p:grpSp>
        <p:nvGrpSpPr>
          <p:cNvPr id="419" name="Google Shape;419;p44"/>
          <p:cNvGrpSpPr/>
          <p:nvPr/>
        </p:nvGrpSpPr>
        <p:grpSpPr>
          <a:xfrm>
            <a:off x="2629637" y="2155818"/>
            <a:ext cx="503856" cy="379528"/>
            <a:chOff x="1262275" y="927900"/>
            <a:chExt cx="4988675" cy="3757700"/>
          </a:xfrm>
        </p:grpSpPr>
        <p:sp>
          <p:nvSpPr>
            <p:cNvPr id="420" name="Google Shape;420;p44"/>
            <p:cNvSpPr/>
            <p:nvPr/>
          </p:nvSpPr>
          <p:spPr>
            <a:xfrm>
              <a:off x="1262275" y="927900"/>
              <a:ext cx="4988675" cy="3757700"/>
            </a:xfrm>
            <a:custGeom>
              <a:avLst/>
              <a:gdLst/>
              <a:ahLst/>
              <a:cxnLst/>
              <a:rect l="l" t="t" r="r" b="b"/>
              <a:pathLst>
                <a:path w="199547" h="150308" extrusionOk="0">
                  <a:moveTo>
                    <a:pt x="83280" y="1"/>
                  </a:moveTo>
                  <a:cubicBezTo>
                    <a:pt x="81343" y="1"/>
                    <a:pt x="79390" y="75"/>
                    <a:pt x="77424" y="226"/>
                  </a:cubicBezTo>
                  <a:cubicBezTo>
                    <a:pt x="75832" y="356"/>
                    <a:pt x="74652" y="1736"/>
                    <a:pt x="74782" y="3317"/>
                  </a:cubicBezTo>
                  <a:cubicBezTo>
                    <a:pt x="74894" y="4818"/>
                    <a:pt x="76144" y="5958"/>
                    <a:pt x="77623" y="5958"/>
                  </a:cubicBezTo>
                  <a:cubicBezTo>
                    <a:pt x="77702" y="5958"/>
                    <a:pt x="77781" y="5954"/>
                    <a:pt x="77861" y="5948"/>
                  </a:cubicBezTo>
                  <a:cubicBezTo>
                    <a:pt x="79668" y="5809"/>
                    <a:pt x="81464" y="5740"/>
                    <a:pt x="83245" y="5740"/>
                  </a:cubicBezTo>
                  <a:cubicBezTo>
                    <a:pt x="114565" y="5740"/>
                    <a:pt x="141449" y="26873"/>
                    <a:pt x="149787" y="56486"/>
                  </a:cubicBezTo>
                  <a:cubicBezTo>
                    <a:pt x="149103" y="57454"/>
                    <a:pt x="147994" y="58834"/>
                    <a:pt x="146319" y="60037"/>
                  </a:cubicBezTo>
                  <a:cubicBezTo>
                    <a:pt x="144105" y="61620"/>
                    <a:pt x="141773" y="62272"/>
                    <a:pt x="139386" y="62272"/>
                  </a:cubicBezTo>
                  <a:cubicBezTo>
                    <a:pt x="135263" y="62272"/>
                    <a:pt x="130974" y="60325"/>
                    <a:pt x="126842" y="57866"/>
                  </a:cubicBezTo>
                  <a:cubicBezTo>
                    <a:pt x="123185" y="49691"/>
                    <a:pt x="127715" y="44772"/>
                    <a:pt x="127963" y="44512"/>
                  </a:cubicBezTo>
                  <a:cubicBezTo>
                    <a:pt x="129083" y="43403"/>
                    <a:pt x="129095" y="41598"/>
                    <a:pt x="127986" y="40478"/>
                  </a:cubicBezTo>
                  <a:cubicBezTo>
                    <a:pt x="127423" y="39902"/>
                    <a:pt x="126677" y="39613"/>
                    <a:pt x="125931" y="39613"/>
                  </a:cubicBezTo>
                  <a:cubicBezTo>
                    <a:pt x="125208" y="39613"/>
                    <a:pt x="124485" y="39885"/>
                    <a:pt x="123928" y="40430"/>
                  </a:cubicBezTo>
                  <a:cubicBezTo>
                    <a:pt x="123669" y="40690"/>
                    <a:pt x="119032" y="45444"/>
                    <a:pt x="119717" y="53289"/>
                  </a:cubicBezTo>
                  <a:cubicBezTo>
                    <a:pt x="116278" y="51210"/>
                    <a:pt x="112359" y="49645"/>
                    <a:pt x="105387" y="49645"/>
                  </a:cubicBezTo>
                  <a:cubicBezTo>
                    <a:pt x="104251" y="49645"/>
                    <a:pt x="103035" y="49686"/>
                    <a:pt x="101726" y="49774"/>
                  </a:cubicBezTo>
                  <a:cubicBezTo>
                    <a:pt x="100145" y="49880"/>
                    <a:pt x="98942" y="51248"/>
                    <a:pt x="99048" y="52829"/>
                  </a:cubicBezTo>
                  <a:cubicBezTo>
                    <a:pt x="99150" y="54338"/>
                    <a:pt x="100401" y="55503"/>
                    <a:pt x="101890" y="55503"/>
                  </a:cubicBezTo>
                  <a:cubicBezTo>
                    <a:pt x="101961" y="55503"/>
                    <a:pt x="102032" y="55501"/>
                    <a:pt x="102104" y="55495"/>
                  </a:cubicBezTo>
                  <a:cubicBezTo>
                    <a:pt x="103330" y="55414"/>
                    <a:pt x="104449" y="55376"/>
                    <a:pt x="105477" y="55376"/>
                  </a:cubicBezTo>
                  <a:cubicBezTo>
                    <a:pt x="115098" y="55376"/>
                    <a:pt x="116756" y="58747"/>
                    <a:pt x="123161" y="62349"/>
                  </a:cubicBezTo>
                  <a:cubicBezTo>
                    <a:pt x="128604" y="65709"/>
                    <a:pt x="134165" y="68019"/>
                    <a:pt x="139497" y="68019"/>
                  </a:cubicBezTo>
                  <a:cubicBezTo>
                    <a:pt x="143678" y="68019"/>
                    <a:pt x="147718" y="66599"/>
                    <a:pt x="151450" y="63151"/>
                  </a:cubicBezTo>
                  <a:cubicBezTo>
                    <a:pt x="153480" y="74689"/>
                    <a:pt x="152524" y="78429"/>
                    <a:pt x="151745" y="84245"/>
                  </a:cubicBezTo>
                  <a:cubicBezTo>
                    <a:pt x="149480" y="84563"/>
                    <a:pt x="143039" y="85637"/>
                    <a:pt x="134946" y="88786"/>
                  </a:cubicBezTo>
                  <a:cubicBezTo>
                    <a:pt x="126913" y="91913"/>
                    <a:pt x="120000" y="96266"/>
                    <a:pt x="114184" y="101421"/>
                  </a:cubicBezTo>
                  <a:cubicBezTo>
                    <a:pt x="108828" y="97139"/>
                    <a:pt x="109831" y="89801"/>
                    <a:pt x="109890" y="89423"/>
                  </a:cubicBezTo>
                  <a:cubicBezTo>
                    <a:pt x="110149" y="87866"/>
                    <a:pt x="109099" y="86392"/>
                    <a:pt x="107542" y="86132"/>
                  </a:cubicBezTo>
                  <a:cubicBezTo>
                    <a:pt x="107378" y="86103"/>
                    <a:pt x="107215" y="86090"/>
                    <a:pt x="107054" y="86090"/>
                  </a:cubicBezTo>
                  <a:cubicBezTo>
                    <a:pt x="105685" y="86090"/>
                    <a:pt x="104470" y="87086"/>
                    <a:pt x="104227" y="88480"/>
                  </a:cubicBezTo>
                  <a:cubicBezTo>
                    <a:pt x="104156" y="88952"/>
                    <a:pt x="102635" y="98991"/>
                    <a:pt x="109949" y="105397"/>
                  </a:cubicBezTo>
                  <a:cubicBezTo>
                    <a:pt x="108026" y="107473"/>
                    <a:pt x="106233" y="109643"/>
                    <a:pt x="104675" y="111956"/>
                  </a:cubicBezTo>
                  <a:cubicBezTo>
                    <a:pt x="103791" y="113265"/>
                    <a:pt x="104145" y="115058"/>
                    <a:pt x="105466" y="115943"/>
                  </a:cubicBezTo>
                  <a:cubicBezTo>
                    <a:pt x="105954" y="116268"/>
                    <a:pt x="106507" y="116425"/>
                    <a:pt x="107056" y="116425"/>
                  </a:cubicBezTo>
                  <a:cubicBezTo>
                    <a:pt x="107979" y="116425"/>
                    <a:pt x="108886" y="115981"/>
                    <a:pt x="109441" y="115153"/>
                  </a:cubicBezTo>
                  <a:cubicBezTo>
                    <a:pt x="112520" y="110575"/>
                    <a:pt x="116260" y="106966"/>
                    <a:pt x="120177" y="103863"/>
                  </a:cubicBezTo>
                  <a:lnTo>
                    <a:pt x="120177" y="103863"/>
                  </a:lnTo>
                  <a:cubicBezTo>
                    <a:pt x="119292" y="111838"/>
                    <a:pt x="123291" y="118291"/>
                    <a:pt x="123527" y="118656"/>
                  </a:cubicBezTo>
                  <a:cubicBezTo>
                    <a:pt x="124070" y="119509"/>
                    <a:pt x="124990" y="119971"/>
                    <a:pt x="125931" y="119971"/>
                  </a:cubicBezTo>
                  <a:cubicBezTo>
                    <a:pt x="126461" y="119971"/>
                    <a:pt x="126998" y="119824"/>
                    <a:pt x="127479" y="119518"/>
                  </a:cubicBezTo>
                  <a:cubicBezTo>
                    <a:pt x="128812" y="118668"/>
                    <a:pt x="129201" y="116899"/>
                    <a:pt x="128352" y="115554"/>
                  </a:cubicBezTo>
                  <a:cubicBezTo>
                    <a:pt x="128128" y="115188"/>
                    <a:pt x="123008" y="106789"/>
                    <a:pt x="127951" y="98578"/>
                  </a:cubicBezTo>
                  <a:cubicBezTo>
                    <a:pt x="137495" y="93187"/>
                    <a:pt x="146696" y="90981"/>
                    <a:pt x="150908" y="90226"/>
                  </a:cubicBezTo>
                  <a:lnTo>
                    <a:pt x="150908" y="90226"/>
                  </a:lnTo>
                  <a:cubicBezTo>
                    <a:pt x="143297" y="124372"/>
                    <a:pt x="113544" y="144548"/>
                    <a:pt x="83044" y="144548"/>
                  </a:cubicBezTo>
                  <a:cubicBezTo>
                    <a:pt x="63902" y="144548"/>
                    <a:pt x="44466" y="136602"/>
                    <a:pt x="30024" y="119175"/>
                  </a:cubicBezTo>
                  <a:cubicBezTo>
                    <a:pt x="34224" y="117606"/>
                    <a:pt x="38058" y="113796"/>
                    <a:pt x="41113" y="108027"/>
                  </a:cubicBezTo>
                  <a:cubicBezTo>
                    <a:pt x="42104" y="106152"/>
                    <a:pt x="40747" y="103816"/>
                    <a:pt x="38553" y="103816"/>
                  </a:cubicBezTo>
                  <a:cubicBezTo>
                    <a:pt x="37362" y="103816"/>
                    <a:pt x="36359" y="104535"/>
                    <a:pt x="35923" y="105562"/>
                  </a:cubicBezTo>
                  <a:cubicBezTo>
                    <a:pt x="32973" y="111024"/>
                    <a:pt x="29446" y="114079"/>
                    <a:pt x="25942" y="114209"/>
                  </a:cubicBezTo>
                  <a:cubicBezTo>
                    <a:pt x="21176" y="107249"/>
                    <a:pt x="18770" y="101374"/>
                    <a:pt x="16587" y="93411"/>
                  </a:cubicBezTo>
                  <a:lnTo>
                    <a:pt x="16587" y="93411"/>
                  </a:lnTo>
                  <a:cubicBezTo>
                    <a:pt x="17118" y="93588"/>
                    <a:pt x="17661" y="93729"/>
                    <a:pt x="18215" y="93729"/>
                  </a:cubicBezTo>
                  <a:cubicBezTo>
                    <a:pt x="23547" y="93729"/>
                    <a:pt x="27865" y="85412"/>
                    <a:pt x="27865" y="75161"/>
                  </a:cubicBezTo>
                  <a:cubicBezTo>
                    <a:pt x="27865" y="64897"/>
                    <a:pt x="23547" y="56581"/>
                    <a:pt x="18215" y="56581"/>
                  </a:cubicBezTo>
                  <a:cubicBezTo>
                    <a:pt x="17637" y="56581"/>
                    <a:pt x="17083" y="56722"/>
                    <a:pt x="16528" y="56911"/>
                  </a:cubicBezTo>
                  <a:cubicBezTo>
                    <a:pt x="18994" y="47863"/>
                    <a:pt x="21731" y="42566"/>
                    <a:pt x="26096" y="36160"/>
                  </a:cubicBezTo>
                  <a:cubicBezTo>
                    <a:pt x="34000" y="36891"/>
                    <a:pt x="42517" y="52747"/>
                    <a:pt x="42423" y="75149"/>
                  </a:cubicBezTo>
                  <a:cubicBezTo>
                    <a:pt x="42387" y="81626"/>
                    <a:pt x="41644" y="88043"/>
                    <a:pt x="40276" y="93717"/>
                  </a:cubicBezTo>
                  <a:cubicBezTo>
                    <a:pt x="39898" y="95263"/>
                    <a:pt x="40842" y="96820"/>
                    <a:pt x="42387" y="97186"/>
                  </a:cubicBezTo>
                  <a:cubicBezTo>
                    <a:pt x="42616" y="97242"/>
                    <a:pt x="42844" y="97269"/>
                    <a:pt x="43070" y="97269"/>
                  </a:cubicBezTo>
                  <a:cubicBezTo>
                    <a:pt x="44358" y="97269"/>
                    <a:pt x="45533" y="96389"/>
                    <a:pt x="45844" y="95074"/>
                  </a:cubicBezTo>
                  <a:cubicBezTo>
                    <a:pt x="47354" y="88881"/>
                    <a:pt x="48121" y="82180"/>
                    <a:pt x="48156" y="75173"/>
                  </a:cubicBezTo>
                  <a:cubicBezTo>
                    <a:pt x="48215" y="63741"/>
                    <a:pt x="46103" y="52853"/>
                    <a:pt x="42210" y="44512"/>
                  </a:cubicBezTo>
                  <a:cubicBezTo>
                    <a:pt x="38895" y="37422"/>
                    <a:pt x="34566" y="32904"/>
                    <a:pt x="29753" y="31193"/>
                  </a:cubicBezTo>
                  <a:cubicBezTo>
                    <a:pt x="38683" y="20317"/>
                    <a:pt x="50810" y="12012"/>
                    <a:pt x="65073" y="8154"/>
                  </a:cubicBezTo>
                  <a:cubicBezTo>
                    <a:pt x="66607" y="7741"/>
                    <a:pt x="67515" y="6160"/>
                    <a:pt x="67090" y="4638"/>
                  </a:cubicBezTo>
                  <a:cubicBezTo>
                    <a:pt x="66745" y="3355"/>
                    <a:pt x="65582" y="2510"/>
                    <a:pt x="64319" y="2510"/>
                  </a:cubicBezTo>
                  <a:cubicBezTo>
                    <a:pt x="64073" y="2510"/>
                    <a:pt x="63823" y="2542"/>
                    <a:pt x="63575" y="2609"/>
                  </a:cubicBezTo>
                  <a:cubicBezTo>
                    <a:pt x="46469" y="7246"/>
                    <a:pt x="32195" y="17709"/>
                    <a:pt x="22344" y="31418"/>
                  </a:cubicBezTo>
                  <a:cubicBezTo>
                    <a:pt x="22238" y="31536"/>
                    <a:pt x="22049" y="31524"/>
                    <a:pt x="21967" y="31654"/>
                  </a:cubicBezTo>
                  <a:cubicBezTo>
                    <a:pt x="20752" y="33352"/>
                    <a:pt x="19831" y="35181"/>
                    <a:pt x="18781" y="36962"/>
                  </a:cubicBezTo>
                  <a:cubicBezTo>
                    <a:pt x="17413" y="39263"/>
                    <a:pt x="16292" y="40395"/>
                    <a:pt x="13260" y="48299"/>
                  </a:cubicBezTo>
                  <a:cubicBezTo>
                    <a:pt x="13131" y="48629"/>
                    <a:pt x="12954" y="48936"/>
                    <a:pt x="12836" y="49278"/>
                  </a:cubicBezTo>
                  <a:cubicBezTo>
                    <a:pt x="60" y="58928"/>
                    <a:pt x="1" y="91205"/>
                    <a:pt x="12765" y="100973"/>
                  </a:cubicBezTo>
                  <a:cubicBezTo>
                    <a:pt x="23949" y="131397"/>
                    <a:pt x="52592" y="150308"/>
                    <a:pt x="83252" y="150308"/>
                  </a:cubicBezTo>
                  <a:cubicBezTo>
                    <a:pt x="112980" y="150308"/>
                    <a:pt x="138651" y="132919"/>
                    <a:pt x="150837" y="107815"/>
                  </a:cubicBezTo>
                  <a:cubicBezTo>
                    <a:pt x="151085" y="107685"/>
                    <a:pt x="151380" y="107709"/>
                    <a:pt x="151592" y="107520"/>
                  </a:cubicBezTo>
                  <a:cubicBezTo>
                    <a:pt x="151805" y="107317"/>
                    <a:pt x="170374" y="90089"/>
                    <a:pt x="187264" y="90089"/>
                  </a:cubicBezTo>
                  <a:cubicBezTo>
                    <a:pt x="189983" y="90089"/>
                    <a:pt x="192658" y="90535"/>
                    <a:pt x="195206" y="91570"/>
                  </a:cubicBezTo>
                  <a:cubicBezTo>
                    <a:pt x="195561" y="91712"/>
                    <a:pt x="195927" y="91780"/>
                    <a:pt x="196288" y="91780"/>
                  </a:cubicBezTo>
                  <a:cubicBezTo>
                    <a:pt x="197424" y="91780"/>
                    <a:pt x="198497" y="91109"/>
                    <a:pt x="198945" y="89990"/>
                  </a:cubicBezTo>
                  <a:cubicBezTo>
                    <a:pt x="199547" y="88515"/>
                    <a:pt x="198839" y="86852"/>
                    <a:pt x="197376" y="86250"/>
                  </a:cubicBezTo>
                  <a:cubicBezTo>
                    <a:pt x="194098" y="84918"/>
                    <a:pt x="190706" y="84350"/>
                    <a:pt x="187305" y="84350"/>
                  </a:cubicBezTo>
                  <a:cubicBezTo>
                    <a:pt x="175041" y="84350"/>
                    <a:pt x="162661" y="91732"/>
                    <a:pt x="155060" y="97292"/>
                  </a:cubicBezTo>
                  <a:cubicBezTo>
                    <a:pt x="159638" y="82522"/>
                    <a:pt x="159402" y="67033"/>
                    <a:pt x="155060" y="53006"/>
                  </a:cubicBezTo>
                  <a:lnTo>
                    <a:pt x="155060" y="53006"/>
                  </a:lnTo>
                  <a:cubicBezTo>
                    <a:pt x="164303" y="59782"/>
                    <a:pt x="176079" y="65964"/>
                    <a:pt x="187314" y="65964"/>
                  </a:cubicBezTo>
                  <a:cubicBezTo>
                    <a:pt x="190748" y="65964"/>
                    <a:pt x="194131" y="65386"/>
                    <a:pt x="197376" y="64072"/>
                  </a:cubicBezTo>
                  <a:cubicBezTo>
                    <a:pt x="198839" y="63470"/>
                    <a:pt x="199547" y="61795"/>
                    <a:pt x="198945" y="60332"/>
                  </a:cubicBezTo>
                  <a:cubicBezTo>
                    <a:pt x="198498" y="59214"/>
                    <a:pt x="197427" y="58537"/>
                    <a:pt x="196292" y="58537"/>
                  </a:cubicBezTo>
                  <a:cubicBezTo>
                    <a:pt x="195931" y="58537"/>
                    <a:pt x="195562" y="58606"/>
                    <a:pt x="195206" y="58751"/>
                  </a:cubicBezTo>
                  <a:cubicBezTo>
                    <a:pt x="192667" y="59781"/>
                    <a:pt x="190001" y="60225"/>
                    <a:pt x="187290" y="60225"/>
                  </a:cubicBezTo>
                  <a:cubicBezTo>
                    <a:pt x="170411" y="60225"/>
                    <a:pt x="151804" y="43005"/>
                    <a:pt x="151580" y="42802"/>
                  </a:cubicBezTo>
                  <a:cubicBezTo>
                    <a:pt x="151380" y="42601"/>
                    <a:pt x="151085" y="42637"/>
                    <a:pt x="150837" y="42519"/>
                  </a:cubicBezTo>
                  <a:cubicBezTo>
                    <a:pt x="138583" y="17224"/>
                    <a:pt x="112763" y="1"/>
                    <a:pt x="83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4"/>
            <p:cNvSpPr/>
            <p:nvPr/>
          </p:nvSpPr>
          <p:spPr>
            <a:xfrm>
              <a:off x="3945200" y="2646500"/>
              <a:ext cx="601100" cy="269850"/>
            </a:xfrm>
            <a:custGeom>
              <a:avLst/>
              <a:gdLst/>
              <a:ahLst/>
              <a:cxnLst/>
              <a:rect l="l" t="t" r="r" b="b"/>
              <a:pathLst>
                <a:path w="24044" h="10794" extrusionOk="0">
                  <a:moveTo>
                    <a:pt x="9128" y="1"/>
                  </a:moveTo>
                  <a:cubicBezTo>
                    <a:pt x="6645" y="1"/>
                    <a:pt x="4074" y="683"/>
                    <a:pt x="1605" y="2429"/>
                  </a:cubicBezTo>
                  <a:cubicBezTo>
                    <a:pt x="308" y="3338"/>
                    <a:pt x="1" y="5131"/>
                    <a:pt x="921" y="6429"/>
                  </a:cubicBezTo>
                  <a:cubicBezTo>
                    <a:pt x="1476" y="7221"/>
                    <a:pt x="2360" y="7644"/>
                    <a:pt x="3260" y="7644"/>
                  </a:cubicBezTo>
                  <a:cubicBezTo>
                    <a:pt x="3834" y="7644"/>
                    <a:pt x="4415" y="7471"/>
                    <a:pt x="4920" y="7113"/>
                  </a:cubicBezTo>
                  <a:cubicBezTo>
                    <a:pt x="6338" y="6109"/>
                    <a:pt x="7811" y="5724"/>
                    <a:pt x="9238" y="5724"/>
                  </a:cubicBezTo>
                  <a:cubicBezTo>
                    <a:pt x="13831" y="5724"/>
                    <a:pt x="17943" y="9719"/>
                    <a:pt x="18168" y="9944"/>
                  </a:cubicBezTo>
                  <a:cubicBezTo>
                    <a:pt x="18735" y="10510"/>
                    <a:pt x="19466" y="10794"/>
                    <a:pt x="20197" y="10794"/>
                  </a:cubicBezTo>
                  <a:cubicBezTo>
                    <a:pt x="22734" y="10794"/>
                    <a:pt x="24043" y="7703"/>
                    <a:pt x="22226" y="5886"/>
                  </a:cubicBezTo>
                  <a:cubicBezTo>
                    <a:pt x="19713" y="3364"/>
                    <a:pt x="14641" y="1"/>
                    <a:pt x="9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3617250" y="1287000"/>
              <a:ext cx="978000" cy="577200"/>
            </a:xfrm>
            <a:custGeom>
              <a:avLst/>
              <a:gdLst/>
              <a:ahLst/>
              <a:cxnLst/>
              <a:rect l="l" t="t" r="r" b="b"/>
              <a:pathLst>
                <a:path w="39120" h="23088" extrusionOk="0">
                  <a:moveTo>
                    <a:pt x="3286" y="0"/>
                  </a:moveTo>
                  <a:cubicBezTo>
                    <a:pt x="2816" y="0"/>
                    <a:pt x="2339" y="117"/>
                    <a:pt x="1900" y="361"/>
                  </a:cubicBezTo>
                  <a:cubicBezTo>
                    <a:pt x="508" y="1128"/>
                    <a:pt x="1" y="2874"/>
                    <a:pt x="767" y="4254"/>
                  </a:cubicBezTo>
                  <a:cubicBezTo>
                    <a:pt x="1003" y="4667"/>
                    <a:pt x="6465" y="14305"/>
                    <a:pt x="18852" y="15166"/>
                  </a:cubicBezTo>
                  <a:cubicBezTo>
                    <a:pt x="28349" y="15838"/>
                    <a:pt x="33445" y="21772"/>
                    <a:pt x="33681" y="22044"/>
                  </a:cubicBezTo>
                  <a:cubicBezTo>
                    <a:pt x="34251" y="22733"/>
                    <a:pt x="35067" y="23087"/>
                    <a:pt x="35891" y="23087"/>
                  </a:cubicBezTo>
                  <a:cubicBezTo>
                    <a:pt x="36532" y="23087"/>
                    <a:pt x="37178" y="22872"/>
                    <a:pt x="37716" y="22433"/>
                  </a:cubicBezTo>
                  <a:cubicBezTo>
                    <a:pt x="38943" y="21430"/>
                    <a:pt x="39120" y="19625"/>
                    <a:pt x="38105" y="18398"/>
                  </a:cubicBezTo>
                  <a:cubicBezTo>
                    <a:pt x="37834" y="18068"/>
                    <a:pt x="31322" y="10282"/>
                    <a:pt x="19253" y="9445"/>
                  </a:cubicBezTo>
                  <a:cubicBezTo>
                    <a:pt x="10052" y="8807"/>
                    <a:pt x="5958" y="1765"/>
                    <a:pt x="5793" y="1482"/>
                  </a:cubicBezTo>
                  <a:cubicBezTo>
                    <a:pt x="5270" y="533"/>
                    <a:pt x="4293" y="0"/>
                    <a:pt x="3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3319375" y="3956050"/>
              <a:ext cx="788650" cy="408075"/>
            </a:xfrm>
            <a:custGeom>
              <a:avLst/>
              <a:gdLst/>
              <a:ahLst/>
              <a:cxnLst/>
              <a:rect l="l" t="t" r="r" b="b"/>
              <a:pathLst>
                <a:path w="31546" h="16323" extrusionOk="0">
                  <a:moveTo>
                    <a:pt x="28291" y="0"/>
                  </a:moveTo>
                  <a:cubicBezTo>
                    <a:pt x="27155" y="0"/>
                    <a:pt x="26084" y="679"/>
                    <a:pt x="25636" y="1801"/>
                  </a:cubicBezTo>
                  <a:cubicBezTo>
                    <a:pt x="25480" y="2179"/>
                    <a:pt x="21698" y="10576"/>
                    <a:pt x="6059" y="10576"/>
                  </a:cubicBezTo>
                  <a:cubicBezTo>
                    <a:pt x="5128" y="10576"/>
                    <a:pt x="4155" y="10546"/>
                    <a:pt x="3139" y="10483"/>
                  </a:cubicBezTo>
                  <a:cubicBezTo>
                    <a:pt x="3080" y="10480"/>
                    <a:pt x="3022" y="10478"/>
                    <a:pt x="2964" y="10478"/>
                  </a:cubicBezTo>
                  <a:cubicBezTo>
                    <a:pt x="1448" y="10478"/>
                    <a:pt x="186" y="11651"/>
                    <a:pt x="95" y="13173"/>
                  </a:cubicBezTo>
                  <a:cubicBezTo>
                    <a:pt x="1" y="14754"/>
                    <a:pt x="1204" y="16122"/>
                    <a:pt x="2785" y="16217"/>
                  </a:cubicBezTo>
                  <a:cubicBezTo>
                    <a:pt x="3917" y="16288"/>
                    <a:pt x="5003" y="16323"/>
                    <a:pt x="6041" y="16323"/>
                  </a:cubicBezTo>
                  <a:cubicBezTo>
                    <a:pt x="25801" y="16323"/>
                    <a:pt x="30744" y="4479"/>
                    <a:pt x="30956" y="3948"/>
                  </a:cubicBezTo>
                  <a:cubicBezTo>
                    <a:pt x="31546" y="2473"/>
                    <a:pt x="30826" y="798"/>
                    <a:pt x="29363" y="208"/>
                  </a:cubicBezTo>
                  <a:cubicBezTo>
                    <a:pt x="29011" y="67"/>
                    <a:pt x="28648" y="0"/>
                    <a:pt x="28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4" name="Google Shape;424;p44"/>
          <p:cNvGrpSpPr/>
          <p:nvPr/>
        </p:nvGrpSpPr>
        <p:grpSpPr>
          <a:xfrm>
            <a:off x="6016044" y="3239274"/>
            <a:ext cx="429310" cy="428625"/>
            <a:chOff x="1327750" y="389850"/>
            <a:chExt cx="4906400" cy="4898575"/>
          </a:xfrm>
        </p:grpSpPr>
        <p:sp>
          <p:nvSpPr>
            <p:cNvPr id="425" name="Google Shape;425;p44"/>
            <p:cNvSpPr/>
            <p:nvPr/>
          </p:nvSpPr>
          <p:spPr>
            <a:xfrm>
              <a:off x="3765300" y="1135000"/>
              <a:ext cx="1302125" cy="816350"/>
            </a:xfrm>
            <a:custGeom>
              <a:avLst/>
              <a:gdLst/>
              <a:ahLst/>
              <a:cxnLst/>
              <a:rect l="l" t="t" r="r" b="b"/>
              <a:pathLst>
                <a:path w="52085" h="32654" extrusionOk="0">
                  <a:moveTo>
                    <a:pt x="11360" y="0"/>
                  </a:moveTo>
                  <a:cubicBezTo>
                    <a:pt x="8244" y="0"/>
                    <a:pt x="5080" y="662"/>
                    <a:pt x="2065" y="2064"/>
                  </a:cubicBezTo>
                  <a:cubicBezTo>
                    <a:pt x="626" y="2737"/>
                    <a:pt x="1" y="4435"/>
                    <a:pt x="661" y="5875"/>
                  </a:cubicBezTo>
                  <a:cubicBezTo>
                    <a:pt x="1150" y="6921"/>
                    <a:pt x="2188" y="7537"/>
                    <a:pt x="3271" y="7537"/>
                  </a:cubicBezTo>
                  <a:cubicBezTo>
                    <a:pt x="3678" y="7537"/>
                    <a:pt x="4091" y="7450"/>
                    <a:pt x="4484" y="7267"/>
                  </a:cubicBezTo>
                  <a:cubicBezTo>
                    <a:pt x="6692" y="6241"/>
                    <a:pt x="8999" y="5758"/>
                    <a:pt x="11268" y="5758"/>
                  </a:cubicBezTo>
                  <a:cubicBezTo>
                    <a:pt x="17012" y="5758"/>
                    <a:pt x="22516" y="8849"/>
                    <a:pt x="25577" y="14050"/>
                  </a:cubicBezTo>
                  <a:cubicBezTo>
                    <a:pt x="21589" y="18568"/>
                    <a:pt x="20374" y="25186"/>
                    <a:pt x="23064" y="30990"/>
                  </a:cubicBezTo>
                  <a:cubicBezTo>
                    <a:pt x="23559" y="32040"/>
                    <a:pt x="24597" y="32654"/>
                    <a:pt x="25671" y="32654"/>
                  </a:cubicBezTo>
                  <a:cubicBezTo>
                    <a:pt x="27747" y="32654"/>
                    <a:pt x="29163" y="30495"/>
                    <a:pt x="28278" y="28572"/>
                  </a:cubicBezTo>
                  <a:cubicBezTo>
                    <a:pt x="25978" y="23629"/>
                    <a:pt x="28125" y="17731"/>
                    <a:pt x="33080" y="15442"/>
                  </a:cubicBezTo>
                  <a:cubicBezTo>
                    <a:pt x="34425" y="14816"/>
                    <a:pt x="35842" y="14519"/>
                    <a:pt x="37238" y="14519"/>
                  </a:cubicBezTo>
                  <a:cubicBezTo>
                    <a:pt x="40967" y="14519"/>
                    <a:pt x="44544" y="16638"/>
                    <a:pt x="46210" y="20243"/>
                  </a:cubicBezTo>
                  <a:cubicBezTo>
                    <a:pt x="46700" y="21284"/>
                    <a:pt x="47743" y="21899"/>
                    <a:pt x="48830" y="21899"/>
                  </a:cubicBezTo>
                  <a:cubicBezTo>
                    <a:pt x="49233" y="21899"/>
                    <a:pt x="49642" y="21814"/>
                    <a:pt x="50032" y="21635"/>
                  </a:cubicBezTo>
                  <a:cubicBezTo>
                    <a:pt x="51459" y="20963"/>
                    <a:pt x="52084" y="19252"/>
                    <a:pt x="51424" y="17813"/>
                  </a:cubicBezTo>
                  <a:cubicBezTo>
                    <a:pt x="48883" y="12350"/>
                    <a:pt x="43369" y="8790"/>
                    <a:pt x="37367" y="8790"/>
                  </a:cubicBezTo>
                  <a:cubicBezTo>
                    <a:pt x="35035" y="8790"/>
                    <a:pt x="32629" y="9327"/>
                    <a:pt x="30295" y="10499"/>
                  </a:cubicBezTo>
                  <a:cubicBezTo>
                    <a:pt x="26132" y="3866"/>
                    <a:pt x="18888" y="0"/>
                    <a:pt x="11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2114900" y="1764825"/>
              <a:ext cx="1072675" cy="639825"/>
            </a:xfrm>
            <a:custGeom>
              <a:avLst/>
              <a:gdLst/>
              <a:ahLst/>
              <a:cxnLst/>
              <a:rect l="l" t="t" r="r" b="b"/>
              <a:pathLst>
                <a:path w="42907" h="25593" extrusionOk="0">
                  <a:moveTo>
                    <a:pt x="33475" y="1"/>
                  </a:moveTo>
                  <a:cubicBezTo>
                    <a:pt x="27295" y="1"/>
                    <a:pt x="21213" y="3268"/>
                    <a:pt x="17944" y="9655"/>
                  </a:cubicBezTo>
                  <a:cubicBezTo>
                    <a:pt x="15789" y="9000"/>
                    <a:pt x="13539" y="8652"/>
                    <a:pt x="11266" y="8652"/>
                  </a:cubicBezTo>
                  <a:cubicBezTo>
                    <a:pt x="8178" y="8652"/>
                    <a:pt x="5049" y="9295"/>
                    <a:pt x="2065" y="10681"/>
                  </a:cubicBezTo>
                  <a:cubicBezTo>
                    <a:pt x="626" y="11342"/>
                    <a:pt x="1" y="13053"/>
                    <a:pt x="673" y="14492"/>
                  </a:cubicBezTo>
                  <a:cubicBezTo>
                    <a:pt x="1154" y="15538"/>
                    <a:pt x="2189" y="16154"/>
                    <a:pt x="3271" y="16154"/>
                  </a:cubicBezTo>
                  <a:cubicBezTo>
                    <a:pt x="3678" y="16154"/>
                    <a:pt x="4091" y="16067"/>
                    <a:pt x="4484" y="15884"/>
                  </a:cubicBezTo>
                  <a:cubicBezTo>
                    <a:pt x="6740" y="14834"/>
                    <a:pt x="9114" y="14338"/>
                    <a:pt x="11452" y="14338"/>
                  </a:cubicBezTo>
                  <a:cubicBezTo>
                    <a:pt x="17709" y="14338"/>
                    <a:pt x="23712" y="17895"/>
                    <a:pt x="26520" y="23941"/>
                  </a:cubicBezTo>
                  <a:cubicBezTo>
                    <a:pt x="27004" y="24979"/>
                    <a:pt x="28042" y="25593"/>
                    <a:pt x="29116" y="25593"/>
                  </a:cubicBezTo>
                  <a:cubicBezTo>
                    <a:pt x="31192" y="25593"/>
                    <a:pt x="32619" y="23434"/>
                    <a:pt x="31723" y="21511"/>
                  </a:cubicBezTo>
                  <a:cubicBezTo>
                    <a:pt x="29812" y="17417"/>
                    <a:pt x="26804" y="14185"/>
                    <a:pt x="23217" y="11979"/>
                  </a:cubicBezTo>
                  <a:cubicBezTo>
                    <a:pt x="25497" y="7811"/>
                    <a:pt x="29460" y="5738"/>
                    <a:pt x="33480" y="5738"/>
                  </a:cubicBezTo>
                  <a:cubicBezTo>
                    <a:pt x="35162" y="5738"/>
                    <a:pt x="36853" y="6100"/>
                    <a:pt x="38435" y="6824"/>
                  </a:cubicBezTo>
                  <a:cubicBezTo>
                    <a:pt x="38824" y="7002"/>
                    <a:pt x="39233" y="7087"/>
                    <a:pt x="39636" y="7087"/>
                  </a:cubicBezTo>
                  <a:cubicBezTo>
                    <a:pt x="40723" y="7087"/>
                    <a:pt x="41764" y="6470"/>
                    <a:pt x="42246" y="5420"/>
                  </a:cubicBezTo>
                  <a:cubicBezTo>
                    <a:pt x="42906" y="3969"/>
                    <a:pt x="42269" y="2270"/>
                    <a:pt x="40830" y="1609"/>
                  </a:cubicBezTo>
                  <a:cubicBezTo>
                    <a:pt x="38482" y="534"/>
                    <a:pt x="35970" y="1"/>
                    <a:pt x="33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4283200" y="2449250"/>
              <a:ext cx="687775" cy="297225"/>
            </a:xfrm>
            <a:custGeom>
              <a:avLst/>
              <a:gdLst/>
              <a:ahLst/>
              <a:cxnLst/>
              <a:rect l="l" t="t" r="r" b="b"/>
              <a:pathLst>
                <a:path w="27511" h="11889" extrusionOk="0">
                  <a:moveTo>
                    <a:pt x="11826" y="0"/>
                  </a:moveTo>
                  <a:cubicBezTo>
                    <a:pt x="8276" y="0"/>
                    <a:pt x="4691" y="1072"/>
                    <a:pt x="1581" y="3300"/>
                  </a:cubicBezTo>
                  <a:cubicBezTo>
                    <a:pt x="295" y="4232"/>
                    <a:pt x="0" y="6025"/>
                    <a:pt x="920" y="7311"/>
                  </a:cubicBezTo>
                  <a:cubicBezTo>
                    <a:pt x="1479" y="8092"/>
                    <a:pt x="2360" y="8507"/>
                    <a:pt x="3256" y="8507"/>
                  </a:cubicBezTo>
                  <a:cubicBezTo>
                    <a:pt x="3835" y="8507"/>
                    <a:pt x="4422" y="8333"/>
                    <a:pt x="4931" y="7972"/>
                  </a:cubicBezTo>
                  <a:cubicBezTo>
                    <a:pt x="7026" y="6467"/>
                    <a:pt x="9443" y="5743"/>
                    <a:pt x="11837" y="5743"/>
                  </a:cubicBezTo>
                  <a:cubicBezTo>
                    <a:pt x="15522" y="5743"/>
                    <a:pt x="19154" y="7460"/>
                    <a:pt x="21471" y="10685"/>
                  </a:cubicBezTo>
                  <a:cubicBezTo>
                    <a:pt x="22025" y="11464"/>
                    <a:pt x="22910" y="11888"/>
                    <a:pt x="23807" y="11888"/>
                  </a:cubicBezTo>
                  <a:cubicBezTo>
                    <a:pt x="26107" y="11877"/>
                    <a:pt x="27511" y="9258"/>
                    <a:pt x="26131" y="7335"/>
                  </a:cubicBezTo>
                  <a:cubicBezTo>
                    <a:pt x="22689" y="2548"/>
                    <a:pt x="17298" y="0"/>
                    <a:pt x="11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3291950" y="2101950"/>
              <a:ext cx="577200" cy="452225"/>
            </a:xfrm>
            <a:custGeom>
              <a:avLst/>
              <a:gdLst/>
              <a:ahLst/>
              <a:cxnLst/>
              <a:rect l="l" t="t" r="r" b="b"/>
              <a:pathLst>
                <a:path w="23088" h="18089" extrusionOk="0">
                  <a:moveTo>
                    <a:pt x="19995" y="0"/>
                  </a:moveTo>
                  <a:cubicBezTo>
                    <a:pt x="18613" y="0"/>
                    <a:pt x="17398" y="1001"/>
                    <a:pt x="17165" y="2411"/>
                  </a:cubicBezTo>
                  <a:cubicBezTo>
                    <a:pt x="16211" y="8223"/>
                    <a:pt x="11194" y="12338"/>
                    <a:pt x="5493" y="12338"/>
                  </a:cubicBezTo>
                  <a:cubicBezTo>
                    <a:pt x="4853" y="12338"/>
                    <a:pt x="4204" y="12286"/>
                    <a:pt x="3551" y="12179"/>
                  </a:cubicBezTo>
                  <a:cubicBezTo>
                    <a:pt x="3392" y="12152"/>
                    <a:pt x="3234" y="12139"/>
                    <a:pt x="3078" y="12139"/>
                  </a:cubicBezTo>
                  <a:cubicBezTo>
                    <a:pt x="1696" y="12139"/>
                    <a:pt x="482" y="13140"/>
                    <a:pt x="248" y="14550"/>
                  </a:cubicBezTo>
                  <a:cubicBezTo>
                    <a:pt x="1" y="16107"/>
                    <a:pt x="1051" y="17593"/>
                    <a:pt x="2620" y="17853"/>
                  </a:cubicBezTo>
                  <a:cubicBezTo>
                    <a:pt x="3587" y="18006"/>
                    <a:pt x="4554" y="18089"/>
                    <a:pt x="5510" y="18089"/>
                  </a:cubicBezTo>
                  <a:cubicBezTo>
                    <a:pt x="13827" y="18089"/>
                    <a:pt x="21400" y="12084"/>
                    <a:pt x="22828" y="3343"/>
                  </a:cubicBezTo>
                  <a:cubicBezTo>
                    <a:pt x="23087" y="1774"/>
                    <a:pt x="22026" y="299"/>
                    <a:pt x="20468" y="39"/>
                  </a:cubicBezTo>
                  <a:cubicBezTo>
                    <a:pt x="20309" y="13"/>
                    <a:pt x="20151" y="0"/>
                    <a:pt x="199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1327750" y="389850"/>
              <a:ext cx="4906400" cy="4898575"/>
            </a:xfrm>
            <a:custGeom>
              <a:avLst/>
              <a:gdLst/>
              <a:ahLst/>
              <a:cxnLst/>
              <a:rect l="l" t="t" r="r" b="b"/>
              <a:pathLst>
                <a:path w="196256" h="195943" extrusionOk="0">
                  <a:moveTo>
                    <a:pt x="88916" y="0"/>
                  </a:moveTo>
                  <a:cubicBezTo>
                    <a:pt x="83437" y="0"/>
                    <a:pt x="77807" y="1989"/>
                    <a:pt x="73685" y="5870"/>
                  </a:cubicBezTo>
                  <a:cubicBezTo>
                    <a:pt x="71113" y="4607"/>
                    <a:pt x="68257" y="4010"/>
                    <a:pt x="65360" y="4010"/>
                  </a:cubicBezTo>
                  <a:cubicBezTo>
                    <a:pt x="58730" y="4010"/>
                    <a:pt x="51882" y="7139"/>
                    <a:pt x="47719" y="12582"/>
                  </a:cubicBezTo>
                  <a:cubicBezTo>
                    <a:pt x="47003" y="12484"/>
                    <a:pt x="46283" y="12436"/>
                    <a:pt x="45562" y="12436"/>
                  </a:cubicBezTo>
                  <a:cubicBezTo>
                    <a:pt x="36578" y="12436"/>
                    <a:pt x="27557" y="19862"/>
                    <a:pt x="25482" y="29735"/>
                  </a:cubicBezTo>
                  <a:cubicBezTo>
                    <a:pt x="15596" y="31870"/>
                    <a:pt x="8907" y="43797"/>
                    <a:pt x="11455" y="54827"/>
                  </a:cubicBezTo>
                  <a:cubicBezTo>
                    <a:pt x="1676" y="60018"/>
                    <a:pt x="1" y="75377"/>
                    <a:pt x="8141" y="85051"/>
                  </a:cubicBezTo>
                  <a:cubicBezTo>
                    <a:pt x="6181" y="97469"/>
                    <a:pt x="15354" y="109262"/>
                    <a:pt x="25771" y="109262"/>
                  </a:cubicBezTo>
                  <a:cubicBezTo>
                    <a:pt x="27081" y="109262"/>
                    <a:pt x="28411" y="109076"/>
                    <a:pt x="29741" y="108680"/>
                  </a:cubicBezTo>
                  <a:cubicBezTo>
                    <a:pt x="32492" y="112104"/>
                    <a:pt x="37935" y="114594"/>
                    <a:pt x="43183" y="114594"/>
                  </a:cubicBezTo>
                  <a:cubicBezTo>
                    <a:pt x="44012" y="114594"/>
                    <a:pt x="44836" y="114532"/>
                    <a:pt x="45643" y="114402"/>
                  </a:cubicBezTo>
                  <a:cubicBezTo>
                    <a:pt x="53690" y="131132"/>
                    <a:pt x="65684" y="138080"/>
                    <a:pt x="81514" y="138080"/>
                  </a:cubicBezTo>
                  <a:cubicBezTo>
                    <a:pt x="85664" y="138080"/>
                    <a:pt x="90078" y="137602"/>
                    <a:pt x="94754" y="136698"/>
                  </a:cubicBezTo>
                  <a:cubicBezTo>
                    <a:pt x="96712" y="143540"/>
                    <a:pt x="101620" y="151928"/>
                    <a:pt x="113405" y="158711"/>
                  </a:cubicBezTo>
                  <a:cubicBezTo>
                    <a:pt x="132351" y="169624"/>
                    <a:pt x="141376" y="178212"/>
                    <a:pt x="142673" y="186588"/>
                  </a:cubicBezTo>
                  <a:cubicBezTo>
                    <a:pt x="143511" y="192014"/>
                    <a:pt x="148088" y="195943"/>
                    <a:pt x="153550" y="195943"/>
                  </a:cubicBezTo>
                  <a:cubicBezTo>
                    <a:pt x="160581" y="195943"/>
                    <a:pt x="165796" y="189454"/>
                    <a:pt x="164309" y="182600"/>
                  </a:cubicBezTo>
                  <a:lnTo>
                    <a:pt x="156924" y="148696"/>
                  </a:lnTo>
                  <a:cubicBezTo>
                    <a:pt x="164580" y="146997"/>
                    <a:pt x="169795" y="140922"/>
                    <a:pt x="170856" y="135318"/>
                  </a:cubicBezTo>
                  <a:cubicBezTo>
                    <a:pt x="171411" y="130363"/>
                    <a:pt x="173346" y="128004"/>
                    <a:pt x="171092" y="122235"/>
                  </a:cubicBezTo>
                  <a:cubicBezTo>
                    <a:pt x="182736" y="121256"/>
                    <a:pt x="191029" y="108279"/>
                    <a:pt x="188363" y="96706"/>
                  </a:cubicBezTo>
                  <a:cubicBezTo>
                    <a:pt x="196149" y="88401"/>
                    <a:pt x="196255" y="74044"/>
                    <a:pt x="188092" y="67108"/>
                  </a:cubicBezTo>
                  <a:cubicBezTo>
                    <a:pt x="189472" y="57953"/>
                    <a:pt x="183491" y="47985"/>
                    <a:pt x="174584" y="44422"/>
                  </a:cubicBezTo>
                  <a:cubicBezTo>
                    <a:pt x="174915" y="41084"/>
                    <a:pt x="174148" y="37556"/>
                    <a:pt x="172331" y="34241"/>
                  </a:cubicBezTo>
                  <a:cubicBezTo>
                    <a:pt x="171813" y="33286"/>
                    <a:pt x="170829" y="32742"/>
                    <a:pt x="169812" y="32742"/>
                  </a:cubicBezTo>
                  <a:cubicBezTo>
                    <a:pt x="169347" y="32742"/>
                    <a:pt x="168875" y="32856"/>
                    <a:pt x="168438" y="33097"/>
                  </a:cubicBezTo>
                  <a:cubicBezTo>
                    <a:pt x="167046" y="33852"/>
                    <a:pt x="166539" y="35598"/>
                    <a:pt x="167294" y="36990"/>
                  </a:cubicBezTo>
                  <a:cubicBezTo>
                    <a:pt x="168851" y="39845"/>
                    <a:pt x="169311" y="42983"/>
                    <a:pt x="168544" y="45578"/>
                  </a:cubicBezTo>
                  <a:cubicBezTo>
                    <a:pt x="168084" y="47147"/>
                    <a:pt x="169040" y="48787"/>
                    <a:pt x="170632" y="49176"/>
                  </a:cubicBezTo>
                  <a:cubicBezTo>
                    <a:pt x="178536" y="51076"/>
                    <a:pt x="184152" y="60265"/>
                    <a:pt x="182134" y="67544"/>
                  </a:cubicBezTo>
                  <a:cubicBezTo>
                    <a:pt x="181804" y="68771"/>
                    <a:pt x="182300" y="70057"/>
                    <a:pt x="183361" y="70741"/>
                  </a:cubicBezTo>
                  <a:cubicBezTo>
                    <a:pt x="188505" y="74009"/>
                    <a:pt x="190263" y="82774"/>
                    <a:pt x="186299" y="89841"/>
                  </a:cubicBezTo>
                  <a:cubicBezTo>
                    <a:pt x="185060" y="86950"/>
                    <a:pt x="182948" y="83399"/>
                    <a:pt x="179091" y="80049"/>
                  </a:cubicBezTo>
                  <a:cubicBezTo>
                    <a:pt x="178550" y="79578"/>
                    <a:pt x="177881" y="79347"/>
                    <a:pt x="177214" y="79347"/>
                  </a:cubicBezTo>
                  <a:cubicBezTo>
                    <a:pt x="176411" y="79347"/>
                    <a:pt x="175611" y="79681"/>
                    <a:pt x="175044" y="80332"/>
                  </a:cubicBezTo>
                  <a:cubicBezTo>
                    <a:pt x="174006" y="81524"/>
                    <a:pt x="174124" y="83340"/>
                    <a:pt x="175328" y="84379"/>
                  </a:cubicBezTo>
                  <a:cubicBezTo>
                    <a:pt x="179044" y="87611"/>
                    <a:pt x="181450" y="91528"/>
                    <a:pt x="182406" y="96353"/>
                  </a:cubicBezTo>
                  <a:cubicBezTo>
                    <a:pt x="182429" y="96494"/>
                    <a:pt x="182370" y="96636"/>
                    <a:pt x="182418" y="96777"/>
                  </a:cubicBezTo>
                  <a:cubicBezTo>
                    <a:pt x="185540" y="105877"/>
                    <a:pt x="177958" y="116757"/>
                    <a:pt x="170028" y="116757"/>
                  </a:cubicBezTo>
                  <a:cubicBezTo>
                    <a:pt x="168849" y="116757"/>
                    <a:pt x="167663" y="116516"/>
                    <a:pt x="166503" y="115995"/>
                  </a:cubicBezTo>
                  <a:cubicBezTo>
                    <a:pt x="166450" y="115970"/>
                    <a:pt x="166396" y="115962"/>
                    <a:pt x="166341" y="115962"/>
                  </a:cubicBezTo>
                  <a:cubicBezTo>
                    <a:pt x="166250" y="115962"/>
                    <a:pt x="166157" y="115984"/>
                    <a:pt x="166067" y="115984"/>
                  </a:cubicBezTo>
                  <a:cubicBezTo>
                    <a:pt x="166031" y="115984"/>
                    <a:pt x="165996" y="115980"/>
                    <a:pt x="165961" y="115971"/>
                  </a:cubicBezTo>
                  <a:cubicBezTo>
                    <a:pt x="163967" y="114756"/>
                    <a:pt x="161773" y="113906"/>
                    <a:pt x="159354" y="113906"/>
                  </a:cubicBezTo>
                  <a:lnTo>
                    <a:pt x="145186" y="113906"/>
                  </a:lnTo>
                  <a:cubicBezTo>
                    <a:pt x="143594" y="113906"/>
                    <a:pt x="142308" y="115192"/>
                    <a:pt x="142308" y="116785"/>
                  </a:cubicBezTo>
                  <a:cubicBezTo>
                    <a:pt x="142308" y="118366"/>
                    <a:pt x="143594" y="119652"/>
                    <a:pt x="145186" y="119652"/>
                  </a:cubicBezTo>
                  <a:lnTo>
                    <a:pt x="159354" y="119652"/>
                  </a:lnTo>
                  <a:cubicBezTo>
                    <a:pt x="164014" y="119652"/>
                    <a:pt x="167435" y="124040"/>
                    <a:pt x="166279" y="128558"/>
                  </a:cubicBezTo>
                  <a:cubicBezTo>
                    <a:pt x="166244" y="128712"/>
                    <a:pt x="166043" y="129809"/>
                    <a:pt x="165229" y="134174"/>
                  </a:cubicBezTo>
                  <a:cubicBezTo>
                    <a:pt x="163766" y="139742"/>
                    <a:pt x="158741" y="143623"/>
                    <a:pt x="152972" y="143623"/>
                  </a:cubicBezTo>
                  <a:lnTo>
                    <a:pt x="134781" y="143623"/>
                  </a:lnTo>
                  <a:cubicBezTo>
                    <a:pt x="129013" y="143623"/>
                    <a:pt x="123987" y="139742"/>
                    <a:pt x="122524" y="134174"/>
                  </a:cubicBezTo>
                  <a:cubicBezTo>
                    <a:pt x="121710" y="129809"/>
                    <a:pt x="121510" y="128712"/>
                    <a:pt x="121474" y="128558"/>
                  </a:cubicBezTo>
                  <a:cubicBezTo>
                    <a:pt x="120318" y="124040"/>
                    <a:pt x="123727" y="119652"/>
                    <a:pt x="128399" y="119652"/>
                  </a:cubicBezTo>
                  <a:lnTo>
                    <a:pt x="132882" y="119652"/>
                  </a:lnTo>
                  <a:cubicBezTo>
                    <a:pt x="134475" y="119652"/>
                    <a:pt x="135749" y="118366"/>
                    <a:pt x="135749" y="116785"/>
                  </a:cubicBezTo>
                  <a:cubicBezTo>
                    <a:pt x="135749" y="115192"/>
                    <a:pt x="134475" y="113906"/>
                    <a:pt x="132882" y="113906"/>
                  </a:cubicBezTo>
                  <a:lnTo>
                    <a:pt x="128399" y="113906"/>
                  </a:lnTo>
                  <a:cubicBezTo>
                    <a:pt x="120011" y="113906"/>
                    <a:pt x="113889" y="121775"/>
                    <a:pt x="115882" y="129880"/>
                  </a:cubicBezTo>
                  <a:cubicBezTo>
                    <a:pt x="116661" y="134056"/>
                    <a:pt x="116897" y="135365"/>
                    <a:pt x="116932" y="135495"/>
                  </a:cubicBezTo>
                  <a:cubicBezTo>
                    <a:pt x="119020" y="143670"/>
                    <a:pt x="126358" y="149368"/>
                    <a:pt x="134781" y="149368"/>
                  </a:cubicBezTo>
                  <a:lnTo>
                    <a:pt x="151203" y="149368"/>
                  </a:lnTo>
                  <a:lnTo>
                    <a:pt x="158694" y="183815"/>
                  </a:lnTo>
                  <a:cubicBezTo>
                    <a:pt x="159036" y="185384"/>
                    <a:pt x="158658" y="187001"/>
                    <a:pt x="157656" y="188239"/>
                  </a:cubicBezTo>
                  <a:cubicBezTo>
                    <a:pt x="156576" y="189580"/>
                    <a:pt x="155068" y="190202"/>
                    <a:pt x="153577" y="190202"/>
                  </a:cubicBezTo>
                  <a:cubicBezTo>
                    <a:pt x="151160" y="190202"/>
                    <a:pt x="148786" y="188568"/>
                    <a:pt x="148348" y="185715"/>
                  </a:cubicBezTo>
                  <a:cubicBezTo>
                    <a:pt x="146743" y="175322"/>
                    <a:pt x="137152" y="165754"/>
                    <a:pt x="116272" y="153733"/>
                  </a:cubicBezTo>
                  <a:cubicBezTo>
                    <a:pt x="102127" y="145605"/>
                    <a:pt x="97868" y="133867"/>
                    <a:pt x="99567" y="123757"/>
                  </a:cubicBezTo>
                  <a:lnTo>
                    <a:pt x="99567" y="123757"/>
                  </a:lnTo>
                  <a:cubicBezTo>
                    <a:pt x="104805" y="126152"/>
                    <a:pt x="103920" y="128629"/>
                    <a:pt x="106645" y="128629"/>
                  </a:cubicBezTo>
                  <a:cubicBezTo>
                    <a:pt x="108946" y="128629"/>
                    <a:pt x="110350" y="125998"/>
                    <a:pt x="108969" y="124087"/>
                  </a:cubicBezTo>
                  <a:cubicBezTo>
                    <a:pt x="106575" y="120737"/>
                    <a:pt x="103130" y="118743"/>
                    <a:pt x="99437" y="117693"/>
                  </a:cubicBezTo>
                  <a:cubicBezTo>
                    <a:pt x="99166" y="117434"/>
                    <a:pt x="98989" y="117068"/>
                    <a:pt x="98612" y="116926"/>
                  </a:cubicBezTo>
                  <a:cubicBezTo>
                    <a:pt x="98284" y="116809"/>
                    <a:pt x="97949" y="116753"/>
                    <a:pt x="97621" y="116753"/>
                  </a:cubicBezTo>
                  <a:cubicBezTo>
                    <a:pt x="97192" y="116753"/>
                    <a:pt x="96774" y="116847"/>
                    <a:pt x="96394" y="117021"/>
                  </a:cubicBezTo>
                  <a:cubicBezTo>
                    <a:pt x="95750" y="116958"/>
                    <a:pt x="95103" y="116926"/>
                    <a:pt x="94455" y="116926"/>
                  </a:cubicBezTo>
                  <a:cubicBezTo>
                    <a:pt x="90969" y="116926"/>
                    <a:pt x="87464" y="117864"/>
                    <a:pt x="84420" y="120053"/>
                  </a:cubicBezTo>
                  <a:cubicBezTo>
                    <a:pt x="83134" y="120973"/>
                    <a:pt x="82839" y="122766"/>
                    <a:pt x="83759" y="124052"/>
                  </a:cubicBezTo>
                  <a:cubicBezTo>
                    <a:pt x="84326" y="124833"/>
                    <a:pt x="85210" y="125253"/>
                    <a:pt x="86105" y="125253"/>
                  </a:cubicBezTo>
                  <a:cubicBezTo>
                    <a:pt x="86683" y="125253"/>
                    <a:pt x="87266" y="125078"/>
                    <a:pt x="87770" y="124712"/>
                  </a:cubicBezTo>
                  <a:cubicBezTo>
                    <a:pt x="89646" y="123368"/>
                    <a:pt x="91781" y="122860"/>
                    <a:pt x="93928" y="122731"/>
                  </a:cubicBezTo>
                  <a:lnTo>
                    <a:pt x="93928" y="122731"/>
                  </a:lnTo>
                  <a:cubicBezTo>
                    <a:pt x="93574" y="124866"/>
                    <a:pt x="93456" y="127780"/>
                    <a:pt x="93751" y="131047"/>
                  </a:cubicBezTo>
                  <a:cubicBezTo>
                    <a:pt x="89335" y="131912"/>
                    <a:pt x="85272" y="132352"/>
                    <a:pt x="81530" y="132352"/>
                  </a:cubicBezTo>
                  <a:cubicBezTo>
                    <a:pt x="66525" y="132352"/>
                    <a:pt x="56696" y="125270"/>
                    <a:pt x="49973" y="110049"/>
                  </a:cubicBezTo>
                  <a:cubicBezTo>
                    <a:pt x="49288" y="107170"/>
                    <a:pt x="48628" y="102487"/>
                    <a:pt x="49265" y="100529"/>
                  </a:cubicBezTo>
                  <a:cubicBezTo>
                    <a:pt x="49749" y="99019"/>
                    <a:pt x="48923" y="97402"/>
                    <a:pt x="47413" y="96907"/>
                  </a:cubicBezTo>
                  <a:cubicBezTo>
                    <a:pt x="47120" y="96813"/>
                    <a:pt x="46824" y="96769"/>
                    <a:pt x="46533" y="96769"/>
                  </a:cubicBezTo>
                  <a:cubicBezTo>
                    <a:pt x="45319" y="96769"/>
                    <a:pt x="44193" y="97541"/>
                    <a:pt x="43803" y="98759"/>
                  </a:cubicBezTo>
                  <a:cubicBezTo>
                    <a:pt x="42871" y="101626"/>
                    <a:pt x="43343" y="105731"/>
                    <a:pt x="43850" y="108621"/>
                  </a:cubicBezTo>
                  <a:cubicBezTo>
                    <a:pt x="43508" y="108647"/>
                    <a:pt x="43172" y="108659"/>
                    <a:pt x="42841" y="108659"/>
                  </a:cubicBezTo>
                  <a:cubicBezTo>
                    <a:pt x="37926" y="108659"/>
                    <a:pt x="34329" y="105981"/>
                    <a:pt x="33622" y="104091"/>
                  </a:cubicBezTo>
                  <a:cubicBezTo>
                    <a:pt x="33339" y="103313"/>
                    <a:pt x="32725" y="102711"/>
                    <a:pt x="31959" y="102416"/>
                  </a:cubicBezTo>
                  <a:cubicBezTo>
                    <a:pt x="31583" y="102275"/>
                    <a:pt x="31256" y="102217"/>
                    <a:pt x="30955" y="102217"/>
                  </a:cubicBezTo>
                  <a:cubicBezTo>
                    <a:pt x="29950" y="102217"/>
                    <a:pt x="29235" y="102862"/>
                    <a:pt x="27983" y="103207"/>
                  </a:cubicBezTo>
                  <a:cubicBezTo>
                    <a:pt x="27227" y="103418"/>
                    <a:pt x="26471" y="103518"/>
                    <a:pt x="25724" y="103518"/>
                  </a:cubicBezTo>
                  <a:cubicBezTo>
                    <a:pt x="18385" y="103518"/>
                    <a:pt x="11895" y="93844"/>
                    <a:pt x="14015" y="84850"/>
                  </a:cubicBezTo>
                  <a:cubicBezTo>
                    <a:pt x="14723" y="81889"/>
                    <a:pt x="11184" y="81889"/>
                    <a:pt x="9308" y="75153"/>
                  </a:cubicBezTo>
                  <a:cubicBezTo>
                    <a:pt x="7303" y="67945"/>
                    <a:pt x="10181" y="60820"/>
                    <a:pt x="15726" y="59263"/>
                  </a:cubicBezTo>
                  <a:cubicBezTo>
                    <a:pt x="17354" y="58814"/>
                    <a:pt x="18239" y="57057"/>
                    <a:pt x="17637" y="55476"/>
                  </a:cubicBezTo>
                  <a:cubicBezTo>
                    <a:pt x="14240" y="46628"/>
                    <a:pt x="20103" y="35492"/>
                    <a:pt x="28101" y="35173"/>
                  </a:cubicBezTo>
                  <a:cubicBezTo>
                    <a:pt x="29552" y="35114"/>
                    <a:pt x="30720" y="33994"/>
                    <a:pt x="30850" y="32554"/>
                  </a:cubicBezTo>
                  <a:cubicBezTo>
                    <a:pt x="31536" y="24828"/>
                    <a:pt x="38676" y="18165"/>
                    <a:pt x="45498" y="18165"/>
                  </a:cubicBezTo>
                  <a:cubicBezTo>
                    <a:pt x="46415" y="18165"/>
                    <a:pt x="47326" y="18285"/>
                    <a:pt x="48215" y="18540"/>
                  </a:cubicBezTo>
                  <a:cubicBezTo>
                    <a:pt x="48480" y="18617"/>
                    <a:pt x="48748" y="18654"/>
                    <a:pt x="49013" y="18654"/>
                  </a:cubicBezTo>
                  <a:cubicBezTo>
                    <a:pt x="49996" y="18654"/>
                    <a:pt x="50929" y="18139"/>
                    <a:pt x="51459" y="17265"/>
                  </a:cubicBezTo>
                  <a:cubicBezTo>
                    <a:pt x="54273" y="12631"/>
                    <a:pt x="59931" y="9753"/>
                    <a:pt x="65329" y="9753"/>
                  </a:cubicBezTo>
                  <a:cubicBezTo>
                    <a:pt x="66857" y="9753"/>
                    <a:pt x="68364" y="9984"/>
                    <a:pt x="69780" y="10470"/>
                  </a:cubicBezTo>
                  <a:cubicBezTo>
                    <a:pt x="68706" y="12098"/>
                    <a:pt x="67739" y="14234"/>
                    <a:pt x="67574" y="16546"/>
                  </a:cubicBezTo>
                  <a:cubicBezTo>
                    <a:pt x="66984" y="16676"/>
                    <a:pt x="66323" y="16758"/>
                    <a:pt x="65792" y="16935"/>
                  </a:cubicBezTo>
                  <a:cubicBezTo>
                    <a:pt x="61557" y="18327"/>
                    <a:pt x="58714" y="21088"/>
                    <a:pt x="58596" y="21206"/>
                  </a:cubicBezTo>
                  <a:cubicBezTo>
                    <a:pt x="57464" y="22315"/>
                    <a:pt x="57452" y="24131"/>
                    <a:pt x="58561" y="25264"/>
                  </a:cubicBezTo>
                  <a:cubicBezTo>
                    <a:pt x="59121" y="25836"/>
                    <a:pt x="59862" y="26122"/>
                    <a:pt x="60604" y="26122"/>
                  </a:cubicBezTo>
                  <a:cubicBezTo>
                    <a:pt x="61331" y="26122"/>
                    <a:pt x="62059" y="25848"/>
                    <a:pt x="62619" y="25299"/>
                  </a:cubicBezTo>
                  <a:cubicBezTo>
                    <a:pt x="62829" y="25089"/>
                    <a:pt x="66159" y="21887"/>
                    <a:pt x="70589" y="21887"/>
                  </a:cubicBezTo>
                  <a:cubicBezTo>
                    <a:pt x="72875" y="21887"/>
                    <a:pt x="75455" y="22741"/>
                    <a:pt x="78050" y="25299"/>
                  </a:cubicBezTo>
                  <a:cubicBezTo>
                    <a:pt x="78616" y="25842"/>
                    <a:pt x="79335" y="26113"/>
                    <a:pt x="80067" y="26113"/>
                  </a:cubicBezTo>
                  <a:cubicBezTo>
                    <a:pt x="82615" y="26113"/>
                    <a:pt x="83913" y="22999"/>
                    <a:pt x="82084" y="21206"/>
                  </a:cubicBezTo>
                  <a:cubicBezTo>
                    <a:pt x="79111" y="18280"/>
                    <a:pt x="76127" y="16912"/>
                    <a:pt x="73366" y="16392"/>
                  </a:cubicBezTo>
                  <a:cubicBezTo>
                    <a:pt x="73779" y="14434"/>
                    <a:pt x="75537" y="12240"/>
                    <a:pt x="76233" y="11556"/>
                  </a:cubicBezTo>
                  <a:cubicBezTo>
                    <a:pt x="76268" y="11509"/>
                    <a:pt x="76256" y="11450"/>
                    <a:pt x="76292" y="11402"/>
                  </a:cubicBezTo>
                  <a:cubicBezTo>
                    <a:pt x="79917" y="7480"/>
                    <a:pt x="84656" y="5728"/>
                    <a:pt x="89017" y="5728"/>
                  </a:cubicBezTo>
                  <a:cubicBezTo>
                    <a:pt x="93327" y="5728"/>
                    <a:pt x="97268" y="7439"/>
                    <a:pt x="99402" y="10459"/>
                  </a:cubicBezTo>
                  <a:cubicBezTo>
                    <a:pt x="99874" y="11131"/>
                    <a:pt x="100605" y="11568"/>
                    <a:pt x="101419" y="11662"/>
                  </a:cubicBezTo>
                  <a:cubicBezTo>
                    <a:pt x="101520" y="11672"/>
                    <a:pt x="101620" y="11677"/>
                    <a:pt x="101720" y="11677"/>
                  </a:cubicBezTo>
                  <a:cubicBezTo>
                    <a:pt x="102440" y="11677"/>
                    <a:pt x="103134" y="11417"/>
                    <a:pt x="103673" y="10930"/>
                  </a:cubicBezTo>
                  <a:cubicBezTo>
                    <a:pt x="106351" y="8513"/>
                    <a:pt x="110014" y="7373"/>
                    <a:pt x="113679" y="7373"/>
                  </a:cubicBezTo>
                  <a:cubicBezTo>
                    <a:pt x="119116" y="7373"/>
                    <a:pt x="124556" y="9884"/>
                    <a:pt x="126783" y="14458"/>
                  </a:cubicBezTo>
                  <a:cubicBezTo>
                    <a:pt x="127271" y="15462"/>
                    <a:pt x="128277" y="16070"/>
                    <a:pt x="129351" y="16070"/>
                  </a:cubicBezTo>
                  <a:cubicBezTo>
                    <a:pt x="129602" y="16070"/>
                    <a:pt x="129857" y="16037"/>
                    <a:pt x="130110" y="15968"/>
                  </a:cubicBezTo>
                  <a:cubicBezTo>
                    <a:pt x="131273" y="15656"/>
                    <a:pt x="132473" y="15509"/>
                    <a:pt x="133678" y="15509"/>
                  </a:cubicBezTo>
                  <a:cubicBezTo>
                    <a:pt x="140423" y="15509"/>
                    <a:pt x="147346" y="20114"/>
                    <a:pt x="148938" y="26349"/>
                  </a:cubicBezTo>
                  <a:cubicBezTo>
                    <a:pt x="149264" y="27622"/>
                    <a:pt x="150403" y="28504"/>
                    <a:pt x="151688" y="28504"/>
                  </a:cubicBezTo>
                  <a:cubicBezTo>
                    <a:pt x="151797" y="28504"/>
                    <a:pt x="151906" y="28497"/>
                    <a:pt x="152017" y="28484"/>
                  </a:cubicBezTo>
                  <a:cubicBezTo>
                    <a:pt x="152440" y="28442"/>
                    <a:pt x="152868" y="28421"/>
                    <a:pt x="153299" y="28421"/>
                  </a:cubicBezTo>
                  <a:cubicBezTo>
                    <a:pt x="155271" y="28421"/>
                    <a:pt x="157309" y="28862"/>
                    <a:pt x="159284" y="29723"/>
                  </a:cubicBezTo>
                  <a:cubicBezTo>
                    <a:pt x="159659" y="29888"/>
                    <a:pt x="160050" y="29966"/>
                    <a:pt x="160436" y="29966"/>
                  </a:cubicBezTo>
                  <a:cubicBezTo>
                    <a:pt x="161542" y="29966"/>
                    <a:pt x="162598" y="29324"/>
                    <a:pt x="163070" y="28248"/>
                  </a:cubicBezTo>
                  <a:cubicBezTo>
                    <a:pt x="163707" y="26797"/>
                    <a:pt x="163047" y="25110"/>
                    <a:pt x="161596" y="24473"/>
                  </a:cubicBezTo>
                  <a:cubicBezTo>
                    <a:pt x="159048" y="23353"/>
                    <a:pt x="156382" y="22751"/>
                    <a:pt x="153763" y="22692"/>
                  </a:cubicBezTo>
                  <a:cubicBezTo>
                    <a:pt x="150606" y="15012"/>
                    <a:pt x="142161" y="9767"/>
                    <a:pt x="133680" y="9767"/>
                  </a:cubicBezTo>
                  <a:cubicBezTo>
                    <a:pt x="132716" y="9767"/>
                    <a:pt x="131751" y="9835"/>
                    <a:pt x="130794" y="9975"/>
                  </a:cubicBezTo>
                  <a:cubicBezTo>
                    <a:pt x="127096" y="4579"/>
                    <a:pt x="120404" y="1631"/>
                    <a:pt x="113662" y="1631"/>
                  </a:cubicBezTo>
                  <a:cubicBezTo>
                    <a:pt x="109630" y="1631"/>
                    <a:pt x="105579" y="2686"/>
                    <a:pt x="102139" y="4902"/>
                  </a:cubicBezTo>
                  <a:cubicBezTo>
                    <a:pt x="98658" y="1611"/>
                    <a:pt x="93848" y="0"/>
                    <a:pt x="88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44">
            <a:hlinkClick r:id="rId3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6572A9"/>
          </a:solidFill>
          <a:ln w="9525" cap="flat" cmpd="sng">
            <a:solidFill>
              <a:srgbClr val="6572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5;p43">
            <a:extLst>
              <a:ext uri="{FF2B5EF4-FFF2-40B4-BE49-F238E27FC236}">
                <a16:creationId xmlns:a16="http://schemas.microsoft.com/office/drawing/2014/main" id="{B1CD30E0-9A28-4616-877A-1A6C66AC60D4}"/>
              </a:ext>
            </a:extLst>
          </p:cNvPr>
          <p:cNvSpPr txBox="1">
            <a:spLocks/>
          </p:cNvSpPr>
          <p:nvPr/>
        </p:nvSpPr>
        <p:spPr>
          <a:xfrm>
            <a:off x="3133493" y="1934582"/>
            <a:ext cx="2877013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naheim"/>
              <a:buNone/>
              <a:defRPr sz="11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en-US" sz="1400">
                <a:solidFill>
                  <a:schemeClr val="lt1"/>
                </a:solidFill>
              </a:rPr>
              <a:t>Translate the following to latin: </a:t>
            </a:r>
          </a:p>
          <a:p>
            <a:pPr marL="0" indent="0"/>
            <a:r>
              <a:rPr lang="en-US" sz="1400"/>
              <a:t>posterior deep temporal artery </a:t>
            </a:r>
          </a:p>
          <a:p>
            <a:pPr marL="0" indent="0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A2FB8BF-8C43-4455-B24B-991E97233C26}"/>
              </a:ext>
            </a:extLst>
          </p:cNvPr>
          <p:cNvCxnSpPr/>
          <p:nvPr/>
        </p:nvCxnSpPr>
        <p:spPr>
          <a:xfrm>
            <a:off x="1859535" y="2850777"/>
            <a:ext cx="5424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47ECE5-2AC6-42BC-BB44-228B0FE55511}"/>
              </a:ext>
            </a:extLst>
          </p:cNvPr>
          <p:cNvSpPr txBox="1"/>
          <p:nvPr/>
        </p:nvSpPr>
        <p:spPr>
          <a:xfrm>
            <a:off x="3265714" y="3166209"/>
            <a:ext cx="2581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arteria temporalis profunda posterior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5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BODY PARTS</a:t>
            </a:r>
            <a:endParaRPr/>
          </a:p>
        </p:txBody>
      </p:sp>
      <p:sp>
        <p:nvSpPr>
          <p:cNvPr id="437" name="Google Shape;437;p45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45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bg1"/>
                </a:solidFill>
              </a:rPr>
              <a:t>Translate the following to English:</a:t>
            </a:r>
          </a:p>
          <a:p>
            <a:pPr marL="0" indent="0"/>
            <a:r>
              <a:rPr lang="cs-CZ" sz="1400" dirty="0">
                <a:solidFill>
                  <a:schemeClr val="bg1"/>
                </a:solidFill>
              </a:rPr>
              <a:t>curvatura minor ventriculi cordis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D1B7857-1A04-4B4B-8463-EE8C0694445B}"/>
              </a:ext>
            </a:extLst>
          </p:cNvPr>
          <p:cNvSpPr txBox="1"/>
          <p:nvPr/>
        </p:nvSpPr>
        <p:spPr>
          <a:xfrm>
            <a:off x="808362" y="1805602"/>
            <a:ext cx="292075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Commonly used in: </a:t>
            </a:r>
          </a:p>
          <a:p>
            <a:endParaRPr lang="en-US" sz="1600" dirty="0">
              <a:latin typeface="Zilla Slab" panose="020B0604020202020204" charset="0"/>
              <a:ea typeface="Zilla Slab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In situ </a:t>
            </a:r>
            <a:r>
              <a:rPr lang="en-US" sz="1200" i="1" dirty="0">
                <a:latin typeface="Zilla Slab" panose="020B0604020202020204" charset="0"/>
                <a:ea typeface="Zilla Slab" panose="020B0604020202020204" charset="0"/>
              </a:rPr>
              <a:t>in the (mentioned) place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Loco </a:t>
            </a: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typico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 </a:t>
            </a:r>
            <a:r>
              <a:rPr lang="en-US" sz="1200" i="1" dirty="0">
                <a:latin typeface="Zilla Slab" panose="020B0604020202020204" charset="0"/>
                <a:ea typeface="Zilla Slab" panose="020B0604020202020204" charset="0"/>
              </a:rPr>
              <a:t>in the typical place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Loco c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</a:rPr>
              <a:t>i</a:t>
            </a: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catricis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 </a:t>
            </a:r>
            <a:r>
              <a:rPr lang="en-US" sz="1200" i="1" dirty="0">
                <a:latin typeface="Zilla Slab" panose="020B0604020202020204" charset="0"/>
                <a:ea typeface="Zilla Slab" panose="020B0604020202020204" charset="0"/>
              </a:rPr>
              <a:t>in the place of the scar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cicatrix, </a:t>
            </a:r>
            <a:r>
              <a:rPr lang="en-US" dirty="0" err="1">
                <a:latin typeface="Zilla Slab" panose="020B0604020202020204" charset="0"/>
                <a:ea typeface="Zilla Slab" panose="020B0604020202020204" charset="0"/>
              </a:rPr>
              <a:t>icis</a:t>
            </a:r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, f. = scar</a:t>
            </a:r>
            <a:endParaRPr lang="en-US" i="1" dirty="0">
              <a:latin typeface="Zilla Slab" panose="020B0604020202020204" charset="0"/>
              <a:ea typeface="Zilla Slab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Eodem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 loco </a:t>
            </a:r>
            <a:r>
              <a:rPr lang="en-US" sz="1200" i="1" dirty="0">
                <a:latin typeface="Zilla Slab" panose="020B0604020202020204" charset="0"/>
                <a:ea typeface="Zilla Slab" panose="020B0604020202020204" charset="0"/>
              </a:rPr>
              <a:t>in the same place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8B0EE9-980C-4580-8828-850681E7BB9F}"/>
              </a:ext>
            </a:extLst>
          </p:cNvPr>
          <p:cNvSpPr txBox="1"/>
          <p:nvPr/>
        </p:nvSpPr>
        <p:spPr>
          <a:xfrm>
            <a:off x="6532556" y="1368128"/>
            <a:ext cx="20134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Zilla Slab" panose="020B0604020202020204" charset="0"/>
                <a:ea typeface="Zilla Slab" panose="020B0604020202020204" charset="0"/>
              </a:rPr>
              <a:t>Localis</a:t>
            </a:r>
            <a:r>
              <a:rPr lang="en-US" sz="1600" dirty="0">
                <a:latin typeface="Zilla Slab" panose="020B0604020202020204" charset="0"/>
                <a:ea typeface="Zilla Slab" panose="020B0604020202020204" charset="0"/>
              </a:rPr>
              <a:t>, e</a:t>
            </a:r>
          </a:p>
          <a:p>
            <a:r>
              <a:rPr lang="es-ES" sz="16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anaesthesia</a:t>
            </a:r>
            <a:r>
              <a:rPr lang="es-ES" sz="16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localis</a:t>
            </a:r>
            <a:endParaRPr lang="en-US" sz="16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0FC46-6AB5-408E-A6C2-3D6AA05739F5}"/>
              </a:ext>
            </a:extLst>
          </p:cNvPr>
          <p:cNvSpPr txBox="1"/>
          <p:nvPr/>
        </p:nvSpPr>
        <p:spPr>
          <a:xfrm>
            <a:off x="6416517" y="3090188"/>
            <a:ext cx="20134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positio, </a:t>
            </a:r>
            <a:r>
              <a:rPr lang="es-ES" sz="1600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onis</a:t>
            </a:r>
            <a:r>
              <a:rPr lang="es-ES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, f. </a:t>
            </a:r>
          </a:p>
          <a:p>
            <a:r>
              <a:rPr lang="es-ES" sz="1600" i="1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Positio </a:t>
            </a:r>
            <a:r>
              <a:rPr lang="es-ES" sz="1600" i="1" dirty="0" err="1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retrocaecalis</a:t>
            </a:r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dirty="0"/>
          </a:p>
        </p:txBody>
      </p:sp>
      <p:pic>
        <p:nvPicPr>
          <p:cNvPr id="16" name="Picture 15" descr="A picture containing toothbrush, person, teeth, indoor&#10;&#10;Description automatically generated">
            <a:extLst>
              <a:ext uri="{FF2B5EF4-FFF2-40B4-BE49-F238E27FC236}">
                <a16:creationId xmlns:a16="http://schemas.microsoft.com/office/drawing/2014/main" id="{D6B3E617-0808-46F2-8988-41BFEFB86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291" y="927514"/>
            <a:ext cx="2271428" cy="1512771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2F845F65-D10E-46F4-BDC9-BB9F13359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688" y="2571750"/>
            <a:ext cx="1694986" cy="1892878"/>
          </a:xfrm>
          <a:prstGeom prst="rect">
            <a:avLst/>
          </a:prstGeom>
        </p:spPr>
      </p:pic>
      <p:sp>
        <p:nvSpPr>
          <p:cNvPr id="34" name="Google Shape;452;p38">
            <a:extLst>
              <a:ext uri="{FF2B5EF4-FFF2-40B4-BE49-F238E27FC236}">
                <a16:creationId xmlns:a16="http://schemas.microsoft.com/office/drawing/2014/main" id="{E5221563-CDE0-4607-AEBD-DD3A50AC4B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8125" y="927514"/>
            <a:ext cx="454288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GENERAL TERMS</a:t>
            </a:r>
            <a:endParaRPr dirty="0"/>
          </a:p>
        </p:txBody>
      </p:sp>
      <p:cxnSp>
        <p:nvCxnSpPr>
          <p:cNvPr id="35" name="Google Shape;524;p43">
            <a:extLst>
              <a:ext uri="{FF2B5EF4-FFF2-40B4-BE49-F238E27FC236}">
                <a16:creationId xmlns:a16="http://schemas.microsoft.com/office/drawing/2014/main" id="{9F5EF0D3-3F20-4EDF-867E-A36FED713061}"/>
              </a:ext>
            </a:extLst>
          </p:cNvPr>
          <p:cNvCxnSpPr>
            <a:cxnSpLocks/>
          </p:cNvCxnSpPr>
          <p:nvPr/>
        </p:nvCxnSpPr>
        <p:spPr>
          <a:xfrm flipV="1">
            <a:off x="3849453" y="1467979"/>
            <a:ext cx="0" cy="2748007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6"/>
          <p:cNvSpPr txBox="1">
            <a:spLocks noGrp="1"/>
          </p:cNvSpPr>
          <p:nvPr>
            <p:ph type="ctrTitle"/>
          </p:nvPr>
        </p:nvSpPr>
        <p:spPr>
          <a:xfrm>
            <a:off x="4356447" y="42520"/>
            <a:ext cx="4150200" cy="2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 2.0</a:t>
            </a:r>
            <a:endParaRPr dirty="0"/>
          </a:p>
        </p:txBody>
      </p:sp>
      <p:sp>
        <p:nvSpPr>
          <p:cNvPr id="444" name="Google Shape;444;p46"/>
          <p:cNvSpPr txBox="1">
            <a:spLocks noGrp="1"/>
          </p:cNvSpPr>
          <p:nvPr>
            <p:ph type="subTitle" idx="1"/>
          </p:nvPr>
        </p:nvSpPr>
        <p:spPr>
          <a:xfrm>
            <a:off x="620552" y="1626125"/>
            <a:ext cx="3033300" cy="1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cs-CZ" sz="1400" dirty="0"/>
              <a:t>lesser curvature of ventricle of heart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7" name="Google Shape;447;p46">
            <a:hlinkClick r:id="rId4" action="ppaction://hlinksldjump"/>
          </p:cNvPr>
          <p:cNvSpPr/>
          <p:nvPr/>
        </p:nvSpPr>
        <p:spPr>
          <a:xfrm>
            <a:off x="720001" y="73811"/>
            <a:ext cx="196042" cy="228489"/>
          </a:xfrm>
          <a:custGeom>
            <a:avLst/>
            <a:gdLst/>
            <a:ahLst/>
            <a:cxnLst/>
            <a:rect l="l" t="t" r="r" b="b"/>
            <a:pathLst>
              <a:path w="178626" h="208190" extrusionOk="0">
                <a:moveTo>
                  <a:pt x="88985" y="1"/>
                </a:moveTo>
                <a:cubicBezTo>
                  <a:pt x="87867" y="1"/>
                  <a:pt x="86758" y="354"/>
                  <a:pt x="85851" y="1060"/>
                </a:cubicBezTo>
                <a:lnTo>
                  <a:pt x="1883" y="68355"/>
                </a:lnTo>
                <a:cubicBezTo>
                  <a:pt x="673" y="69296"/>
                  <a:pt x="0" y="70775"/>
                  <a:pt x="0" y="72321"/>
                </a:cubicBezTo>
                <a:lnTo>
                  <a:pt x="0" y="203147"/>
                </a:lnTo>
                <a:cubicBezTo>
                  <a:pt x="0" y="205971"/>
                  <a:pt x="2286" y="208189"/>
                  <a:pt x="5042" y="208189"/>
                </a:cubicBezTo>
                <a:lnTo>
                  <a:pt x="172911" y="208189"/>
                </a:lnTo>
                <a:cubicBezTo>
                  <a:pt x="175735" y="208189"/>
                  <a:pt x="177953" y="205971"/>
                  <a:pt x="177953" y="203147"/>
                </a:cubicBezTo>
                <a:lnTo>
                  <a:pt x="177953" y="108288"/>
                </a:lnTo>
                <a:cubicBezTo>
                  <a:pt x="177953" y="105532"/>
                  <a:pt x="175735" y="103246"/>
                  <a:pt x="172911" y="103246"/>
                </a:cubicBezTo>
                <a:cubicBezTo>
                  <a:pt x="170155" y="103246"/>
                  <a:pt x="167869" y="105532"/>
                  <a:pt x="167869" y="108288"/>
                </a:cubicBezTo>
                <a:lnTo>
                  <a:pt x="167869" y="198105"/>
                </a:lnTo>
                <a:lnTo>
                  <a:pt x="113750" y="198105"/>
                </a:lnTo>
                <a:lnTo>
                  <a:pt x="113750" y="141768"/>
                </a:lnTo>
                <a:cubicBezTo>
                  <a:pt x="113750" y="138944"/>
                  <a:pt x="111532" y="136726"/>
                  <a:pt x="108708" y="136726"/>
                </a:cubicBezTo>
                <a:lnTo>
                  <a:pt x="69245" y="136726"/>
                </a:lnTo>
                <a:cubicBezTo>
                  <a:pt x="66489" y="136726"/>
                  <a:pt x="64203" y="138944"/>
                  <a:pt x="64203" y="141768"/>
                </a:cubicBezTo>
                <a:lnTo>
                  <a:pt x="64203" y="186475"/>
                </a:lnTo>
                <a:cubicBezTo>
                  <a:pt x="64203" y="189231"/>
                  <a:pt x="66489" y="191517"/>
                  <a:pt x="69245" y="191517"/>
                </a:cubicBezTo>
                <a:cubicBezTo>
                  <a:pt x="72002" y="191517"/>
                  <a:pt x="74287" y="189231"/>
                  <a:pt x="74287" y="186475"/>
                </a:cubicBezTo>
                <a:lnTo>
                  <a:pt x="74287" y="146810"/>
                </a:lnTo>
                <a:lnTo>
                  <a:pt x="103666" y="146810"/>
                </a:lnTo>
                <a:lnTo>
                  <a:pt x="103666" y="198105"/>
                </a:lnTo>
                <a:lnTo>
                  <a:pt x="10085" y="198105"/>
                </a:lnTo>
                <a:lnTo>
                  <a:pt x="10085" y="74742"/>
                </a:lnTo>
                <a:lnTo>
                  <a:pt x="89010" y="11480"/>
                </a:lnTo>
                <a:lnTo>
                  <a:pt x="169751" y="76221"/>
                </a:lnTo>
                <a:cubicBezTo>
                  <a:pt x="170708" y="76975"/>
                  <a:pt x="171840" y="77341"/>
                  <a:pt x="172959" y="77341"/>
                </a:cubicBezTo>
                <a:cubicBezTo>
                  <a:pt x="174433" y="77341"/>
                  <a:pt x="175884" y="76704"/>
                  <a:pt x="176877" y="75481"/>
                </a:cubicBezTo>
                <a:cubicBezTo>
                  <a:pt x="178625" y="73263"/>
                  <a:pt x="178222" y="70103"/>
                  <a:pt x="176071" y="68355"/>
                </a:cubicBezTo>
                <a:lnTo>
                  <a:pt x="92170" y="1060"/>
                </a:lnTo>
                <a:cubicBezTo>
                  <a:pt x="91229" y="354"/>
                  <a:pt x="90103" y="1"/>
                  <a:pt x="88985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0"/>
          <p:cNvSpPr txBox="1">
            <a:spLocks noGrp="1"/>
          </p:cNvSpPr>
          <p:nvPr>
            <p:ph type="ctrTitle"/>
          </p:nvPr>
        </p:nvSpPr>
        <p:spPr>
          <a:xfrm>
            <a:off x="922975" y="1757188"/>
            <a:ext cx="7298100" cy="118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6"/>
          <p:cNvSpPr txBox="1">
            <a:spLocks noGrp="1"/>
          </p:cNvSpPr>
          <p:nvPr>
            <p:ph type="title" idx="9"/>
          </p:nvPr>
        </p:nvSpPr>
        <p:spPr>
          <a:xfrm>
            <a:off x="805268" y="363205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LATERAL POSITION</a:t>
            </a:r>
            <a:endParaRPr dirty="0"/>
          </a:p>
        </p:txBody>
      </p:sp>
      <p:sp>
        <p:nvSpPr>
          <p:cNvPr id="427" name="Google Shape;427;p36"/>
          <p:cNvSpPr txBox="1">
            <a:spLocks noGrp="1"/>
          </p:cNvSpPr>
          <p:nvPr>
            <p:ph type="subTitle" idx="4"/>
          </p:nvPr>
        </p:nvSpPr>
        <p:spPr>
          <a:xfrm>
            <a:off x="842625" y="3510435"/>
            <a:ext cx="20022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lateris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dextri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l.dx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.)</a:t>
            </a:r>
            <a:endParaRPr dirty="0"/>
          </a:p>
        </p:txBody>
      </p:sp>
      <p:sp>
        <p:nvSpPr>
          <p:cNvPr id="428" name="Google Shape;428;p36"/>
          <p:cNvSpPr txBox="1">
            <a:spLocks noGrp="1"/>
          </p:cNvSpPr>
          <p:nvPr>
            <p:ph type="subTitle" idx="3"/>
          </p:nvPr>
        </p:nvSpPr>
        <p:spPr>
          <a:xfrm>
            <a:off x="842625" y="3763637"/>
            <a:ext cx="2002200" cy="689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= on the right side, the right one</a:t>
            </a:r>
            <a:endParaRPr dirty="0"/>
          </a:p>
        </p:txBody>
      </p:sp>
      <p:sp>
        <p:nvSpPr>
          <p:cNvPr id="430" name="Google Shape;430;p36"/>
          <p:cNvSpPr txBox="1">
            <a:spLocks noGrp="1"/>
          </p:cNvSpPr>
          <p:nvPr>
            <p:ph type="subTitle" idx="1"/>
          </p:nvPr>
        </p:nvSpPr>
        <p:spPr>
          <a:xfrm>
            <a:off x="3570750" y="3609859"/>
            <a:ext cx="2173037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lateris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sinistri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l.sin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.)	</a:t>
            </a:r>
            <a:endParaRPr dirty="0"/>
          </a:p>
        </p:txBody>
      </p:sp>
      <p:sp>
        <p:nvSpPr>
          <p:cNvPr id="431" name="Google Shape;431;p36"/>
          <p:cNvSpPr txBox="1">
            <a:spLocks noGrp="1"/>
          </p:cNvSpPr>
          <p:nvPr>
            <p:ph type="subTitle" idx="7"/>
          </p:nvPr>
        </p:nvSpPr>
        <p:spPr>
          <a:xfrm>
            <a:off x="3570750" y="3773124"/>
            <a:ext cx="2002200" cy="605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= on the left side, the left one </a:t>
            </a:r>
            <a:endParaRPr dirty="0"/>
          </a:p>
        </p:txBody>
      </p:sp>
      <p:sp>
        <p:nvSpPr>
          <p:cNvPr id="432" name="Google Shape;432;p36"/>
          <p:cNvSpPr txBox="1">
            <a:spLocks noGrp="1"/>
          </p:cNvSpPr>
          <p:nvPr>
            <p:ph type="subTitle" idx="2"/>
          </p:nvPr>
        </p:nvSpPr>
        <p:spPr>
          <a:xfrm>
            <a:off x="6061807" y="3510435"/>
            <a:ext cx="2601285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lateris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utriusque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(l.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utr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.)</a:t>
            </a:r>
            <a:endParaRPr dirty="0"/>
          </a:p>
        </p:txBody>
      </p:sp>
      <p:sp>
        <p:nvSpPr>
          <p:cNvPr id="433" name="Google Shape;433;p36"/>
          <p:cNvSpPr txBox="1">
            <a:spLocks noGrp="1"/>
          </p:cNvSpPr>
          <p:nvPr>
            <p:ph type="subTitle" idx="8"/>
          </p:nvPr>
        </p:nvSpPr>
        <p:spPr>
          <a:xfrm>
            <a:off x="6298875" y="3805677"/>
            <a:ext cx="2002200" cy="605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= on both sides, both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6F37B-99BE-4E3A-893E-A9BB0494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46421" y="1035198"/>
            <a:ext cx="669900" cy="23486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46447B-583B-41F2-A8BB-9DAF703D5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00" y="996501"/>
            <a:ext cx="669900" cy="23486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C70DF7-71A5-43A1-B19B-995C6C2B9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28" y="996501"/>
            <a:ext cx="669900" cy="23486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02D5B9-A0D5-49E9-AEA3-F3EE96180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62449" y="996501"/>
            <a:ext cx="669900" cy="23486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>
            <a:spLocks noGrp="1"/>
          </p:cNvSpPr>
          <p:nvPr>
            <p:ph type="subTitle" idx="1"/>
          </p:nvPr>
        </p:nvSpPr>
        <p:spPr>
          <a:xfrm>
            <a:off x="2994750" y="1415627"/>
            <a:ext cx="5429250" cy="3014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US" sz="1600" dirty="0"/>
              <a:t>- </a:t>
            </a:r>
            <a:r>
              <a:rPr lang="en-US" sz="1400" dirty="0"/>
              <a:t>later- *(prefix) = related to side </a:t>
            </a:r>
            <a:r>
              <a:rPr lang="en-GB" sz="14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e.g., </a:t>
            </a:r>
            <a:r>
              <a:rPr lang="en-GB" sz="14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lateropositio</a:t>
            </a:r>
            <a:r>
              <a:rPr lang="en-GB" sz="14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uteri</a:t>
            </a:r>
            <a:endParaRPr lang="en-US" sz="1400" dirty="0">
              <a:latin typeface="Zilla Slab" panose="020B0604020202020204" charset="0"/>
              <a:ea typeface="Zilla Slab" panose="020B0604020202020204" charset="0"/>
            </a:endParaRP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600" dirty="0"/>
              <a:t>/bi/lateralis, e = /bi/lateral </a:t>
            </a:r>
            <a:r>
              <a:rPr lang="en-US" sz="1400" dirty="0"/>
              <a:t>e.g., decubitus </a:t>
            </a:r>
            <a:r>
              <a:rPr lang="en-US" sz="1400" dirty="0" err="1"/>
              <a:t>bilaterales</a:t>
            </a:r>
            <a:r>
              <a:rPr lang="en-US" sz="1400" dirty="0"/>
              <a:t> 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lang="en-US" sz="1400" dirty="0"/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600" dirty="0" err="1"/>
              <a:t>collateralis</a:t>
            </a:r>
            <a:r>
              <a:rPr lang="en-US" sz="1600" dirty="0"/>
              <a:t>, e = located on the same side </a:t>
            </a:r>
            <a:r>
              <a:rPr lang="en-US" sz="1400" dirty="0"/>
              <a:t>e.g., arteria </a:t>
            </a:r>
            <a:r>
              <a:rPr lang="en-US" sz="1400" dirty="0" err="1"/>
              <a:t>collateralis</a:t>
            </a:r>
            <a:r>
              <a:rPr lang="en-US" sz="1400" dirty="0"/>
              <a:t> 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lang="en-US" sz="1400" dirty="0"/>
          </a:p>
          <a:p>
            <a:pPr marL="0" indent="0"/>
            <a:r>
              <a:rPr lang="en-US" sz="1600" dirty="0" err="1"/>
              <a:t>sinistro</a:t>
            </a:r>
            <a:r>
              <a:rPr lang="en-US" sz="1600" dirty="0"/>
              <a:t>-/</a:t>
            </a:r>
            <a:r>
              <a:rPr lang="en-US" sz="1600" dirty="0" err="1"/>
              <a:t>dextropositio</a:t>
            </a:r>
            <a:r>
              <a:rPr lang="en-US" sz="1600" dirty="0"/>
              <a:t> = reversal of an organ to the left/right </a:t>
            </a:r>
            <a:r>
              <a:rPr lang="it-IT" sz="14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it-IT" sz="14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dextropositio cordis</a:t>
            </a:r>
            <a:endParaRPr lang="en-US" sz="14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buNone/>
            </a:pPr>
            <a:endParaRPr lang="en-US" sz="1600" dirty="0"/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600" dirty="0" err="1"/>
              <a:t>marginalis</a:t>
            </a:r>
            <a:r>
              <a:rPr lang="en-US" sz="1600" dirty="0"/>
              <a:t>, e = marginal </a:t>
            </a:r>
            <a:r>
              <a:rPr lang="en-US" sz="1400" dirty="0"/>
              <a:t>e.g., gingivitis </a:t>
            </a:r>
            <a:r>
              <a:rPr lang="en-US" sz="1400" dirty="0" err="1"/>
              <a:t>marginalis</a:t>
            </a:r>
            <a:r>
              <a:rPr lang="en-US" sz="1600" dirty="0"/>
              <a:t> 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lang="en-US" sz="1600" dirty="0"/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600" dirty="0" err="1"/>
              <a:t>acralis</a:t>
            </a:r>
            <a:r>
              <a:rPr lang="en-US" sz="1600" dirty="0"/>
              <a:t>, e = referring to extremities </a:t>
            </a:r>
            <a:r>
              <a:rPr lang="en-US" sz="1400" dirty="0"/>
              <a:t>e.g., cyanosis </a:t>
            </a:r>
            <a:r>
              <a:rPr lang="en-US" sz="1400" dirty="0" err="1"/>
              <a:t>acralis</a:t>
            </a:r>
            <a:endParaRPr sz="1400" dirty="0"/>
          </a:p>
        </p:txBody>
      </p:sp>
      <p:cxnSp>
        <p:nvCxnSpPr>
          <p:cNvPr id="404" name="Google Shape;404;p34"/>
          <p:cNvCxnSpPr/>
          <p:nvPr/>
        </p:nvCxnSpPr>
        <p:spPr>
          <a:xfrm>
            <a:off x="3097712" y="4188628"/>
            <a:ext cx="1693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2994750" y="872167"/>
            <a:ext cx="4514700" cy="6040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Lateral Position</a:t>
            </a:r>
            <a:endParaRPr sz="32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E5D5DED-DEF4-4550-8C52-69E2F1CED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99" y="872168"/>
            <a:ext cx="1868196" cy="3510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3E340-6543-4E42-9DD0-F535EDAAFEA6}"/>
              </a:ext>
            </a:extLst>
          </p:cNvPr>
          <p:cNvSpPr txBox="1"/>
          <p:nvPr/>
        </p:nvSpPr>
        <p:spPr>
          <a:xfrm>
            <a:off x="1052837" y="4329000"/>
            <a:ext cx="1781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Zilla Slab" panose="020B0604020202020204" charset="0"/>
                <a:ea typeface="Zilla Slab" panose="020B0604020202020204" charset="0"/>
              </a:rPr>
              <a:t>arteria </a:t>
            </a:r>
            <a:r>
              <a:rPr lang="en-US" sz="1400" i="1" dirty="0" err="1">
                <a:latin typeface="Zilla Slab" panose="020B0604020202020204" charset="0"/>
                <a:ea typeface="Zilla Slab" panose="020B0604020202020204" charset="0"/>
              </a:rPr>
              <a:t>collateralis</a:t>
            </a:r>
            <a:r>
              <a:rPr lang="en-US" sz="1400" i="1" dirty="0">
                <a:latin typeface="Zilla Slab" panose="020B0604020202020204" charset="0"/>
                <a:ea typeface="Zilla Slab" panose="020B0604020202020204" charset="0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"/>
          <p:cNvSpPr txBox="1">
            <a:spLocks noGrp="1"/>
          </p:cNvSpPr>
          <p:nvPr>
            <p:ph type="title"/>
          </p:nvPr>
        </p:nvSpPr>
        <p:spPr>
          <a:xfrm>
            <a:off x="2814675" y="1100243"/>
            <a:ext cx="351465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Medial Position</a:t>
            </a:r>
            <a:endParaRPr sz="5000" b="0" i="1" dirty="0"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441" name="Google Shape;441;p37"/>
          <p:cNvSpPr txBox="1">
            <a:spLocks noGrp="1"/>
          </p:cNvSpPr>
          <p:nvPr>
            <p:ph type="subTitle" idx="1"/>
          </p:nvPr>
        </p:nvSpPr>
        <p:spPr>
          <a:xfrm>
            <a:off x="3107885" y="2498272"/>
            <a:ext cx="3388608" cy="1931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medius</a:t>
            </a:r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, a, um </a:t>
            </a:r>
          </a:p>
          <a:p>
            <a:pPr marL="0" indent="0">
              <a:spcAft>
                <a:spcPts val="600"/>
              </a:spcAft>
            </a:pPr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medianus</a:t>
            </a:r>
            <a:r>
              <a:rPr lang="en-GB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, a, um </a:t>
            </a:r>
            <a:r>
              <a:rPr lang="cs-CZ" sz="16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= e</a:t>
            </a:r>
            <a:r>
              <a:rPr lang="en-GB" sz="1600" dirty="0" err="1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xactly</a:t>
            </a:r>
            <a:r>
              <a:rPr lang="en-GB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in the middle</a:t>
            </a:r>
            <a:endParaRPr lang="cs-CZ" sz="1600" dirty="0"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</a:pPr>
            <a:r>
              <a:rPr lang="cs-CZ" sz="1600" dirty="0" err="1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medialis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, e </a:t>
            </a:r>
            <a:r>
              <a:rPr lang="cs-CZ" sz="1600" i="1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versus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lateralis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, e</a:t>
            </a:r>
          </a:p>
          <a:p>
            <a:pPr marL="0" indent="0">
              <a:spcAft>
                <a:spcPts val="600"/>
              </a:spcAft>
            </a:pPr>
            <a:r>
              <a:rPr lang="cs-CZ" sz="1600" dirty="0" err="1">
                <a:latin typeface="Zilla Slab" panose="020B0604020202020204" charset="0"/>
                <a:ea typeface="Zilla Slab" panose="020B0604020202020204" charset="0"/>
              </a:rPr>
              <a:t>intermedius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</a:rPr>
              <a:t>, a, um = in </a:t>
            </a:r>
            <a:r>
              <a:rPr lang="cs-CZ" sz="1600" dirty="0" err="1">
                <a:latin typeface="Zilla Slab" panose="020B0604020202020204" charset="0"/>
                <a:ea typeface="Zilla Slab" panose="020B0604020202020204" charset="0"/>
              </a:rPr>
              <a:t>between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</a:rPr>
              <a:t> </a:t>
            </a:r>
          </a:p>
          <a:p>
            <a:pPr marL="0" indent="0">
              <a:spcAft>
                <a:spcPts val="600"/>
              </a:spcAft>
            </a:pPr>
            <a:r>
              <a:rPr lang="cs-CZ" sz="1600" dirty="0" err="1">
                <a:latin typeface="Zilla Slab" panose="020B0604020202020204" charset="0"/>
                <a:ea typeface="Zilla Slab" panose="020B0604020202020204" charset="0"/>
              </a:rPr>
              <a:t>two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</a:rPr>
              <a:t> </a:t>
            </a:r>
            <a:r>
              <a:rPr lang="cs-CZ" sz="1600" dirty="0" err="1">
                <a:latin typeface="Zilla Slab" panose="020B0604020202020204" charset="0"/>
                <a:ea typeface="Zilla Slab" panose="020B0604020202020204" charset="0"/>
              </a:rPr>
              <a:t>other</a:t>
            </a:r>
            <a:r>
              <a:rPr lang="cs-CZ" sz="1600" dirty="0">
                <a:latin typeface="Zilla Slab" panose="020B0604020202020204" charset="0"/>
                <a:ea typeface="Zilla Slab" panose="020B0604020202020204" charset="0"/>
              </a:rPr>
              <a:t> </a:t>
            </a:r>
            <a:r>
              <a:rPr lang="cs-CZ" sz="1600" dirty="0" err="1">
                <a:latin typeface="Zilla Slab" panose="020B0604020202020204" charset="0"/>
                <a:ea typeface="Zilla Slab" panose="020B0604020202020204" charset="0"/>
              </a:rPr>
              <a:t>structures</a:t>
            </a:r>
            <a:endParaRPr lang="en-GB" sz="1600" dirty="0">
              <a:latin typeface="Zilla Slab" panose="020B0604020202020204" charset="0"/>
              <a:ea typeface="Zilla Slab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endParaRPr lang="en-GB" sz="18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</p:txBody>
      </p:sp>
      <p:cxnSp>
        <p:nvCxnSpPr>
          <p:cNvPr id="445" name="Google Shape;445;p37"/>
          <p:cNvCxnSpPr/>
          <p:nvPr/>
        </p:nvCxnSpPr>
        <p:spPr>
          <a:xfrm>
            <a:off x="3725100" y="2387654"/>
            <a:ext cx="1693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D15615-6E62-4C3B-A18C-F68DC8E7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991" y="1404608"/>
            <a:ext cx="3519247" cy="2536332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38319257-B813-4533-8D32-1B16E9A0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13"/>
          <a:stretch/>
        </p:blipFill>
        <p:spPr>
          <a:xfrm>
            <a:off x="6220047" y="1206952"/>
            <a:ext cx="2354505" cy="3329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8ED73-9469-4675-87FD-DC3C0D121C5C}"/>
              </a:ext>
            </a:extLst>
          </p:cNvPr>
          <p:cNvSpPr txBox="1"/>
          <p:nvPr/>
        </p:nvSpPr>
        <p:spPr>
          <a:xfrm>
            <a:off x="1196559" y="4263607"/>
            <a:ext cx="2057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auris</a:t>
            </a:r>
            <a:r>
              <a:rPr lang="en-GB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media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0A722A-D8D0-49C8-B48B-E3326366959F}"/>
              </a:ext>
            </a:extLst>
          </p:cNvPr>
          <p:cNvSpPr txBox="1"/>
          <p:nvPr/>
        </p:nvSpPr>
        <p:spPr>
          <a:xfrm>
            <a:off x="6626555" y="4263607"/>
            <a:ext cx="2057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linea</a:t>
            </a:r>
            <a:r>
              <a:rPr lang="en-GB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mediana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3240CD-F2B1-4EC9-A2EA-3057B3DA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59" y="966126"/>
            <a:ext cx="2227569" cy="18800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68D7E2-8C35-415B-BA70-AB7C92883837}"/>
              </a:ext>
            </a:extLst>
          </p:cNvPr>
          <p:cNvSpPr txBox="1"/>
          <p:nvPr/>
        </p:nvSpPr>
        <p:spPr>
          <a:xfrm>
            <a:off x="3004457" y="1390810"/>
            <a:ext cx="1567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medialis, e </a:t>
            </a:r>
            <a:r>
              <a:rPr lang="en-GB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	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Musculus </a:t>
            </a:r>
            <a:r>
              <a:rPr lang="en-US" dirty="0" err="1">
                <a:latin typeface="Zilla Slab" panose="020B0604020202020204" charset="0"/>
                <a:ea typeface="Zilla Slab" panose="020B0604020202020204" charset="0"/>
              </a:rPr>
              <a:t>pterygoideus</a:t>
            </a:r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 medialis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42F489-2D24-49D9-9AAB-8051BE48F9F0}"/>
              </a:ext>
            </a:extLst>
          </p:cNvPr>
          <p:cNvSpPr txBox="1"/>
          <p:nvPr/>
        </p:nvSpPr>
        <p:spPr>
          <a:xfrm>
            <a:off x="6983986" y="1390810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mes-o- (</a:t>
            </a:r>
            <a:r>
              <a:rPr lang="es-ES" b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prefix</a:t>
            </a:r>
            <a:r>
              <a:rPr lang="es-ES" b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)</a:t>
            </a:r>
            <a:endParaRPr lang="es-ES" b="1" i="1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es-ES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mesencephalon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D48034-BB44-4B1E-81F3-F09B2C77DE91}"/>
              </a:ext>
            </a:extLst>
          </p:cNvPr>
          <p:cNvSpPr txBox="1"/>
          <p:nvPr/>
        </p:nvSpPr>
        <p:spPr>
          <a:xfrm>
            <a:off x="3004457" y="3103069"/>
            <a:ext cx="1751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intermedius, a, um</a:t>
            </a:r>
            <a:endParaRPr lang="en-US" b="1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Musculus vastus intermedius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7C450D-D2A1-40A3-BF77-AA3A5D60E0D7}"/>
              </a:ext>
            </a:extLst>
          </p:cNvPr>
          <p:cNvSpPr txBox="1"/>
          <p:nvPr/>
        </p:nvSpPr>
        <p:spPr>
          <a:xfrm>
            <a:off x="6983985" y="3233697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centralis, e</a:t>
            </a:r>
            <a:endParaRPr lang="en-US" b="1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en-US" dirty="0" err="1">
                <a:latin typeface="Zilla Slab" panose="020B0604020202020204" charset="0"/>
                <a:ea typeface="Zilla Slab" panose="020B0604020202020204" charset="0"/>
              </a:rPr>
              <a:t>Os</a:t>
            </a:r>
            <a:r>
              <a:rPr lang="en-US" dirty="0">
                <a:latin typeface="Zilla Slab" panose="020B0604020202020204" charset="0"/>
                <a:ea typeface="Zilla Slab" panose="020B0604020202020204" charset="0"/>
              </a:rPr>
              <a:t> centrale carpi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2F5DE9-9ED7-4452-AF4C-7657BDFA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428"/>
          <a:stretch/>
        </p:blipFill>
        <p:spPr>
          <a:xfrm>
            <a:off x="585187" y="2846194"/>
            <a:ext cx="2296726" cy="1708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28A2D5-53DA-467D-9180-2FDCC9CDD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004" y="856654"/>
            <a:ext cx="2170352" cy="1880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AA9B8-0144-41A5-8293-EC4822F3E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511" y="2846194"/>
            <a:ext cx="1766929" cy="17669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05;p34">
            <a:extLst>
              <a:ext uri="{FF2B5EF4-FFF2-40B4-BE49-F238E27FC236}">
                <a16:creationId xmlns:a16="http://schemas.microsoft.com/office/drawing/2014/main" id="{45651169-1124-42D1-A599-25BE90FB5A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615" y="864483"/>
            <a:ext cx="7714769" cy="6040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ANTERIOR POSITION / before something</a:t>
            </a:r>
            <a:endParaRPr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CCC0A-DB30-4CBE-8027-0D8A436D41E9}"/>
              </a:ext>
            </a:extLst>
          </p:cNvPr>
          <p:cNvSpPr txBox="1"/>
          <p:nvPr/>
        </p:nvSpPr>
        <p:spPr>
          <a:xfrm>
            <a:off x="998924" y="1533506"/>
            <a:ext cx="277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anterior, </a:t>
            </a:r>
            <a:r>
              <a:rPr lang="en-GB" sz="1800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ius</a:t>
            </a:r>
            <a:r>
              <a:rPr lang="en-GB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</a:p>
          <a:p>
            <a:r>
              <a:rPr lang="en-GB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(comparative form)</a:t>
            </a:r>
          </a:p>
          <a:p>
            <a:r>
              <a:rPr lang="en-GB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e.g. </a:t>
            </a:r>
            <a:r>
              <a:rPr lang="en-GB" sz="18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paries</a:t>
            </a:r>
            <a:r>
              <a:rPr lang="en-GB" sz="18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anterior</a:t>
            </a:r>
            <a:r>
              <a:rPr lang="en-GB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gastris</a:t>
            </a:r>
            <a:r>
              <a:rPr lang="en-GB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	</a:t>
            </a:r>
            <a:endParaRPr lang="en-US" dirty="0"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9393A-B33B-4C02-BE52-280BC07CD2A0}"/>
              </a:ext>
            </a:extLst>
          </p:cNvPr>
          <p:cNvSpPr txBox="1"/>
          <p:nvPr/>
        </p:nvSpPr>
        <p:spPr>
          <a:xfrm>
            <a:off x="5369859" y="1533506"/>
            <a:ext cx="2829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antero- </a:t>
            </a:r>
            <a:r>
              <a:rPr lang="en-US" b="0" i="0" dirty="0">
                <a:solidFill>
                  <a:srgbClr val="202124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before, earlier, front</a:t>
            </a:r>
            <a:endParaRPr lang="es-ES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es-ES" sz="18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(</a:t>
            </a:r>
            <a:r>
              <a:rPr lang="es-ES" sz="1800" dirty="0" err="1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prefix</a:t>
            </a:r>
            <a:r>
              <a:rPr lang="es-ES" sz="1800" dirty="0"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) </a:t>
            </a:r>
          </a:p>
          <a:p>
            <a:r>
              <a:rPr lang="es-ES" sz="1800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e.g</a:t>
            </a:r>
            <a:r>
              <a:rPr lang="es-ES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. </a:t>
            </a:r>
            <a:r>
              <a:rPr lang="es-ES" sz="18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funiculus</a:t>
            </a:r>
            <a:r>
              <a:rPr lang="es-ES" sz="1800" i="1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r>
              <a:rPr lang="es-ES" sz="1800" i="1" dirty="0" err="1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anterolateralis</a:t>
            </a:r>
            <a:r>
              <a:rPr lang="es-ES" sz="1800" dirty="0">
                <a:effectLst/>
                <a:latin typeface="Zilla Slab" panose="020B0604020202020204" charset="0"/>
                <a:ea typeface="Zilla Slab" panose="020B060402020202020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Zilla Slab" panose="020B0604020202020204" charset="0"/>
              <a:ea typeface="Zilla Slab" panose="020B060402020202020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dirty="0"/>
          </a:p>
        </p:txBody>
      </p:sp>
      <p:cxnSp>
        <p:nvCxnSpPr>
          <p:cNvPr id="14" name="Google Shape;404;p34">
            <a:extLst>
              <a:ext uri="{FF2B5EF4-FFF2-40B4-BE49-F238E27FC236}">
                <a16:creationId xmlns:a16="http://schemas.microsoft.com/office/drawing/2014/main" id="{4ACE8B94-6D4F-423E-8213-A718E6B58F12}"/>
              </a:ext>
            </a:extLst>
          </p:cNvPr>
          <p:cNvCxnSpPr>
            <a:cxnSpLocks/>
          </p:cNvCxnSpPr>
          <p:nvPr/>
        </p:nvCxnSpPr>
        <p:spPr>
          <a:xfrm>
            <a:off x="4568675" y="1630997"/>
            <a:ext cx="0" cy="2655122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C2B4C5-7E06-4621-99A9-BD560438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15" y="2571750"/>
            <a:ext cx="3602999" cy="1707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0BABC-BD76-4759-8FC8-BABC6B2B3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591" y="2434447"/>
            <a:ext cx="2642494" cy="19818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rix Presentation by Slidesgo">
  <a:themeElements>
    <a:clrScheme name="Simple Light">
      <a:dk1>
        <a:srgbClr val="1D1D1D"/>
      </a:dk1>
      <a:lt1>
        <a:srgbClr val="FFFFFF"/>
      </a:lt1>
      <a:dk2>
        <a:srgbClr val="9AD2D9"/>
      </a:dk2>
      <a:lt2>
        <a:srgbClr val="AEDEE4"/>
      </a:lt2>
      <a:accent1>
        <a:srgbClr val="CFF1F5"/>
      </a:accent1>
      <a:accent2>
        <a:srgbClr val="D0D0D1"/>
      </a:accent2>
      <a:accent3>
        <a:srgbClr val="DBDBDB"/>
      </a:accent3>
      <a:accent4>
        <a:srgbClr val="FFD500"/>
      </a:accent4>
      <a:accent5>
        <a:srgbClr val="FFE24C"/>
      </a:accent5>
      <a:accent6>
        <a:srgbClr val="F2B705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cal Jeopard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66CBD6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1099</Words>
  <Application>Microsoft Office PowerPoint</Application>
  <PresentationFormat>Předvádění na obrazovce (16:9)</PresentationFormat>
  <Paragraphs>214</Paragraphs>
  <Slides>41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50" baseType="lpstr">
      <vt:lpstr>Anton</vt:lpstr>
      <vt:lpstr>Anaheim</vt:lpstr>
      <vt:lpstr>Arial</vt:lpstr>
      <vt:lpstr>Palanquin Dark</vt:lpstr>
      <vt:lpstr>Times New Roman</vt:lpstr>
      <vt:lpstr>Zilla Slab</vt:lpstr>
      <vt:lpstr>Zilla Slab Light</vt:lpstr>
      <vt:lpstr>Curix Presentation by Slidesgo</vt:lpstr>
      <vt:lpstr>Medical Jeopardy by Slidesgo</vt:lpstr>
      <vt:lpstr>POSITION</vt:lpstr>
      <vt:lpstr>EXPRESSING POSITION</vt:lpstr>
      <vt:lpstr>GENERAL TERMS</vt:lpstr>
      <vt:lpstr>GENERAL TERMS</vt:lpstr>
      <vt:lpstr>LATERAL POSITION</vt:lpstr>
      <vt:lpstr>Lateral Position</vt:lpstr>
      <vt:lpstr>Medial Position</vt:lpstr>
      <vt:lpstr>Prezentace aplikace PowerPoint</vt:lpstr>
      <vt:lpstr>ANTERIOR POSITION / before something</vt:lpstr>
      <vt:lpstr>Prezentace aplikace PowerPoint</vt:lpstr>
      <vt:lpstr>POSTERIOR POSITION / after something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MEDICAL JEOPARDY</vt:lpstr>
      <vt:lpstr>Prezentace aplikace PowerPoint</vt:lpstr>
      <vt:lpstr>LATERAL </vt:lpstr>
      <vt:lpstr>LATERAL</vt:lpstr>
      <vt:lpstr>LATERAL</vt:lpstr>
      <vt:lpstr>LATERAL</vt:lpstr>
      <vt:lpstr>MEDIAL</vt:lpstr>
      <vt:lpstr>BLOOD</vt:lpstr>
      <vt:lpstr>BLOOD</vt:lpstr>
      <vt:lpstr>BLOOD</vt:lpstr>
      <vt:lpstr>DIAGNOSIS  </vt:lpstr>
      <vt:lpstr>DIAGNOSIS  </vt:lpstr>
      <vt:lpstr>RANDOM</vt:lpstr>
      <vt:lpstr>RANDOM</vt:lpstr>
      <vt:lpstr>GENERAL</vt:lpstr>
      <vt:lpstr>GENERAL</vt:lpstr>
      <vt:lpstr>GENERAL</vt:lpstr>
      <vt:lpstr>GENERAL</vt:lpstr>
      <vt:lpstr>GENERAL 2.0</vt:lpstr>
      <vt:lpstr>GENERAL 2.0</vt:lpstr>
      <vt:lpstr>BODY PARTS</vt:lpstr>
      <vt:lpstr>GENERAL 2.0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</dc:title>
  <dc:creator>Cham Ghanoum</dc:creator>
  <cp:lastModifiedBy>Natália Gachallová</cp:lastModifiedBy>
  <cp:revision>28</cp:revision>
  <dcterms:modified xsi:type="dcterms:W3CDTF">2021-03-28T17:05:43Z</dcterms:modified>
</cp:coreProperties>
</file>