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5"/>
  </p:notesMasterIdLst>
  <p:handoutMasterIdLst>
    <p:handoutMasterId r:id="rId36"/>
  </p:handoutMasterIdLst>
  <p:sldIdLst>
    <p:sldId id="256" r:id="rId5"/>
    <p:sldId id="297" r:id="rId6"/>
    <p:sldId id="318" r:id="rId7"/>
    <p:sldId id="320" r:id="rId8"/>
    <p:sldId id="321" r:id="rId9"/>
    <p:sldId id="298" r:id="rId10"/>
    <p:sldId id="299" r:id="rId11"/>
    <p:sldId id="300" r:id="rId12"/>
    <p:sldId id="301" r:id="rId13"/>
    <p:sldId id="302" r:id="rId14"/>
    <p:sldId id="304" r:id="rId15"/>
    <p:sldId id="305" r:id="rId16"/>
    <p:sldId id="322" r:id="rId17"/>
    <p:sldId id="319" r:id="rId18"/>
    <p:sldId id="303" r:id="rId19"/>
    <p:sldId id="306" r:id="rId20"/>
    <p:sldId id="307" r:id="rId21"/>
    <p:sldId id="323" r:id="rId22"/>
    <p:sldId id="267" r:id="rId23"/>
    <p:sldId id="268" r:id="rId24"/>
    <p:sldId id="270" r:id="rId25"/>
    <p:sldId id="310" r:id="rId26"/>
    <p:sldId id="311" r:id="rId27"/>
    <p:sldId id="312" r:id="rId28"/>
    <p:sldId id="314" r:id="rId29"/>
    <p:sldId id="313" r:id="rId30"/>
    <p:sldId id="315" r:id="rId31"/>
    <p:sldId id="316" r:id="rId32"/>
    <p:sldId id="317" r:id="rId33"/>
    <p:sldId id="295" r:id="rId3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anoub Riad" initials="AR" lastIdx="1" clrIdx="0">
    <p:extLst>
      <p:ext uri="{19B8F6BF-5375-455C-9EA6-DF929625EA0E}">
        <p15:presenceInfo xmlns:p15="http://schemas.microsoft.com/office/powerpoint/2012/main" userId="Abanoub Ri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18DCC"/>
    <a:srgbClr val="F01928"/>
    <a:srgbClr val="7F8DC0"/>
    <a:srgbClr val="FEE7C8"/>
    <a:srgbClr val="D8DEEA"/>
    <a:srgbClr val="7E8EBF"/>
    <a:srgbClr val="EF1B22"/>
    <a:srgbClr val="F8F3ED"/>
    <a:srgbClr val="910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754" autoAdjust="0"/>
  </p:normalViewPr>
  <p:slideViewPr>
    <p:cSldViewPr snapToGrid="0">
      <p:cViewPr varScale="1">
        <p:scale>
          <a:sx n="162" d="100"/>
          <a:sy n="162" d="100"/>
        </p:scale>
        <p:origin x="186" y="14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anoub Riad" userId="3eee0ade-b52f-4e10-8f1f-a69fed49e18a" providerId="ADAL" clId="{A225EDD1-96EB-4340-AA73-3AC9B7A86DAE}"/>
    <pc:docChg chg="undo custSel addSld delSld modSld">
      <pc:chgData name="Abanoub Riad" userId="3eee0ade-b52f-4e10-8f1f-a69fed49e18a" providerId="ADAL" clId="{A225EDD1-96EB-4340-AA73-3AC9B7A86DAE}" dt="2022-10-12T15:40:14.876" v="119" actId="1076"/>
      <pc:docMkLst>
        <pc:docMk/>
      </pc:docMkLst>
      <pc:sldChg chg="addSp delSp modSp mod delAnim modAnim">
        <pc:chgData name="Abanoub Riad" userId="3eee0ade-b52f-4e10-8f1f-a69fed49e18a" providerId="ADAL" clId="{A225EDD1-96EB-4340-AA73-3AC9B7A86DAE}" dt="2022-10-12T12:42:35.910" v="108" actId="1076"/>
        <pc:sldMkLst>
          <pc:docMk/>
          <pc:sldMk cId="240746968" sldId="297"/>
        </pc:sldMkLst>
        <pc:spChg chg="del">
          <ac:chgData name="Abanoub Riad" userId="3eee0ade-b52f-4e10-8f1f-a69fed49e18a" providerId="ADAL" clId="{A225EDD1-96EB-4340-AA73-3AC9B7A86DAE}" dt="2022-10-12T12:34:47.449" v="7" actId="478"/>
          <ac:spMkLst>
            <pc:docMk/>
            <pc:sldMk cId="240746968" sldId="297"/>
            <ac:spMk id="5" creationId="{A38A2656-4FD3-47D1-8EF2-DB158FDCED60}"/>
          </ac:spMkLst>
        </pc:spChg>
        <pc:spChg chg="del">
          <ac:chgData name="Abanoub Riad" userId="3eee0ade-b52f-4e10-8f1f-a69fed49e18a" providerId="ADAL" clId="{A225EDD1-96EB-4340-AA73-3AC9B7A86DAE}" dt="2022-10-12T12:34:42.641" v="5" actId="478"/>
          <ac:spMkLst>
            <pc:docMk/>
            <pc:sldMk cId="240746968" sldId="297"/>
            <ac:spMk id="6" creationId="{04F337D5-7AD9-47D5-B412-2083AC2F7C28}"/>
          </ac:spMkLst>
        </pc:spChg>
        <pc:spChg chg="add del mod">
          <ac:chgData name="Abanoub Riad" userId="3eee0ade-b52f-4e10-8f1f-a69fed49e18a" providerId="ADAL" clId="{A225EDD1-96EB-4340-AA73-3AC9B7A86DAE}" dt="2022-10-12T12:34:45.660" v="6" actId="478"/>
          <ac:spMkLst>
            <pc:docMk/>
            <pc:sldMk cId="240746968" sldId="297"/>
            <ac:spMk id="8" creationId="{716155C4-2126-453C-8A6B-2E4C436500BD}"/>
          </ac:spMkLst>
        </pc:spChg>
        <pc:spChg chg="add mod">
          <ac:chgData name="Abanoub Riad" userId="3eee0ade-b52f-4e10-8f1f-a69fed49e18a" providerId="ADAL" clId="{A225EDD1-96EB-4340-AA73-3AC9B7A86DAE}" dt="2022-10-12T12:36:13.701" v="43" actId="1076"/>
          <ac:spMkLst>
            <pc:docMk/>
            <pc:sldMk cId="240746968" sldId="297"/>
            <ac:spMk id="12" creationId="{85DDF713-F662-4D0E-956A-ED1CEDC64551}"/>
          </ac:spMkLst>
        </pc:spChg>
        <pc:spChg chg="add mod">
          <ac:chgData name="Abanoub Riad" userId="3eee0ade-b52f-4e10-8f1f-a69fed49e18a" providerId="ADAL" clId="{A225EDD1-96EB-4340-AA73-3AC9B7A86DAE}" dt="2022-10-12T12:36:27.828" v="57" actId="20577"/>
          <ac:spMkLst>
            <pc:docMk/>
            <pc:sldMk cId="240746968" sldId="297"/>
            <ac:spMk id="14" creationId="{9DDC308E-4ABD-4D4F-9B7E-E06A279D3037}"/>
          </ac:spMkLst>
        </pc:spChg>
        <pc:spChg chg="add mod">
          <ac:chgData name="Abanoub Riad" userId="3eee0ade-b52f-4e10-8f1f-a69fed49e18a" providerId="ADAL" clId="{A225EDD1-96EB-4340-AA73-3AC9B7A86DAE}" dt="2022-10-12T12:38:43.774" v="76" actId="1076"/>
          <ac:spMkLst>
            <pc:docMk/>
            <pc:sldMk cId="240746968" sldId="297"/>
            <ac:spMk id="16" creationId="{A4639C8F-3302-4666-8E6E-B7B58AEF5D9F}"/>
          </ac:spMkLst>
        </pc:spChg>
        <pc:spChg chg="add mod">
          <ac:chgData name="Abanoub Riad" userId="3eee0ade-b52f-4e10-8f1f-a69fed49e18a" providerId="ADAL" clId="{A225EDD1-96EB-4340-AA73-3AC9B7A86DAE}" dt="2022-10-12T12:40:58.250" v="89" actId="14100"/>
          <ac:spMkLst>
            <pc:docMk/>
            <pc:sldMk cId="240746968" sldId="297"/>
            <ac:spMk id="17" creationId="{9A4BA502-E2C2-4B32-A054-4E7E34B93E49}"/>
          </ac:spMkLst>
        </pc:spChg>
        <pc:spChg chg="add mod">
          <ac:chgData name="Abanoub Riad" userId="3eee0ade-b52f-4e10-8f1f-a69fed49e18a" providerId="ADAL" clId="{A225EDD1-96EB-4340-AA73-3AC9B7A86DAE}" dt="2022-10-12T12:42:35.910" v="108" actId="1076"/>
          <ac:spMkLst>
            <pc:docMk/>
            <pc:sldMk cId="240746968" sldId="297"/>
            <ac:spMk id="20" creationId="{2948CAC3-7573-44D1-8081-9D6872447AA5}"/>
          </ac:spMkLst>
        </pc:spChg>
        <pc:picChg chg="del">
          <ac:chgData name="Abanoub Riad" userId="3eee0ade-b52f-4e10-8f1f-a69fed49e18a" providerId="ADAL" clId="{A225EDD1-96EB-4340-AA73-3AC9B7A86DAE}" dt="2022-10-12T12:34:38.072" v="4" actId="478"/>
          <ac:picMkLst>
            <pc:docMk/>
            <pc:sldMk cId="240746968" sldId="297"/>
            <ac:picMk id="7" creationId="{721C28DB-4287-4B05-9060-94070DBED533}"/>
          </ac:picMkLst>
        </pc:picChg>
        <pc:picChg chg="del">
          <ac:chgData name="Abanoub Riad" userId="3eee0ade-b52f-4e10-8f1f-a69fed49e18a" providerId="ADAL" clId="{A225EDD1-96EB-4340-AA73-3AC9B7A86DAE}" dt="2022-10-12T12:34:37.492" v="3" actId="478"/>
          <ac:picMkLst>
            <pc:docMk/>
            <pc:sldMk cId="240746968" sldId="297"/>
            <ac:picMk id="9" creationId="{4279E7E0-B1E9-46A4-A5DE-06625E2C4F64}"/>
          </ac:picMkLst>
        </pc:picChg>
        <pc:picChg chg="del">
          <ac:chgData name="Abanoub Riad" userId="3eee0ade-b52f-4e10-8f1f-a69fed49e18a" providerId="ADAL" clId="{A225EDD1-96EB-4340-AA73-3AC9B7A86DAE}" dt="2022-10-12T12:34:37.492" v="3" actId="478"/>
          <ac:picMkLst>
            <pc:docMk/>
            <pc:sldMk cId="240746968" sldId="297"/>
            <ac:picMk id="11" creationId="{68A9C903-58F1-428C-8BAA-B7DC07B13373}"/>
          </ac:picMkLst>
        </pc:picChg>
        <pc:picChg chg="del">
          <ac:chgData name="Abanoub Riad" userId="3eee0ade-b52f-4e10-8f1f-a69fed49e18a" providerId="ADAL" clId="{A225EDD1-96EB-4340-AA73-3AC9B7A86DAE}" dt="2022-10-12T12:34:37.492" v="3" actId="478"/>
          <ac:picMkLst>
            <pc:docMk/>
            <pc:sldMk cId="240746968" sldId="297"/>
            <ac:picMk id="13" creationId="{C3A78E6E-0D64-418D-853F-4FF5191825EA}"/>
          </ac:picMkLst>
        </pc:picChg>
        <pc:picChg chg="add mod">
          <ac:chgData name="Abanoub Riad" userId="3eee0ade-b52f-4e10-8f1f-a69fed49e18a" providerId="ADAL" clId="{A225EDD1-96EB-4340-AA73-3AC9B7A86DAE}" dt="2022-10-12T12:37:10.972" v="60" actId="1076"/>
          <ac:picMkLst>
            <pc:docMk/>
            <pc:sldMk cId="240746968" sldId="297"/>
            <ac:picMk id="15" creationId="{045D0683-613C-48B2-9616-01963FC20D6C}"/>
          </ac:picMkLst>
        </pc:picChg>
        <pc:picChg chg="add mod">
          <ac:chgData name="Abanoub Riad" userId="3eee0ade-b52f-4e10-8f1f-a69fed49e18a" providerId="ADAL" clId="{A225EDD1-96EB-4340-AA73-3AC9B7A86DAE}" dt="2022-10-12T12:41:02.434" v="93" actId="1038"/>
          <ac:picMkLst>
            <pc:docMk/>
            <pc:sldMk cId="240746968" sldId="297"/>
            <ac:picMk id="19" creationId="{F2B191B0-5A42-434F-9417-719D0D83E18B}"/>
          </ac:picMkLst>
        </pc:picChg>
      </pc:sldChg>
      <pc:sldChg chg="add">
        <pc:chgData name="Abanoub Riad" userId="3eee0ade-b52f-4e10-8f1f-a69fed49e18a" providerId="ADAL" clId="{A225EDD1-96EB-4340-AA73-3AC9B7A86DAE}" dt="2022-10-12T12:34:30.410" v="2"/>
        <pc:sldMkLst>
          <pc:docMk/>
          <pc:sldMk cId="3593113341" sldId="318"/>
        </pc:sldMkLst>
      </pc:sldChg>
      <pc:sldChg chg="new del">
        <pc:chgData name="Abanoub Riad" userId="3eee0ade-b52f-4e10-8f1f-a69fed49e18a" providerId="ADAL" clId="{A225EDD1-96EB-4340-AA73-3AC9B7A86DAE}" dt="2022-10-12T12:34:27.959" v="1" actId="680"/>
        <pc:sldMkLst>
          <pc:docMk/>
          <pc:sldMk cId="3646614036" sldId="318"/>
        </pc:sldMkLst>
      </pc:sldChg>
      <pc:sldChg chg="addSp delSp modSp add mod delAnim modAnim">
        <pc:chgData name="Abanoub Riad" userId="3eee0ade-b52f-4e10-8f1f-a69fed49e18a" providerId="ADAL" clId="{A225EDD1-96EB-4340-AA73-3AC9B7A86DAE}" dt="2022-10-12T15:40:14.876" v="119" actId="1076"/>
        <pc:sldMkLst>
          <pc:docMk/>
          <pc:sldMk cId="3892321391" sldId="319"/>
        </pc:sldMkLst>
        <pc:picChg chg="del">
          <ac:chgData name="Abanoub Riad" userId="3eee0ade-b52f-4e10-8f1f-a69fed49e18a" providerId="ADAL" clId="{A225EDD1-96EB-4340-AA73-3AC9B7A86DAE}" dt="2022-10-12T15:39:39.296" v="110" actId="478"/>
          <ac:picMkLst>
            <pc:docMk/>
            <pc:sldMk cId="3892321391" sldId="319"/>
            <ac:picMk id="4" creationId="{DF725FC5-3D48-41B7-BE7E-9EFD101F5B86}"/>
          </ac:picMkLst>
        </pc:picChg>
        <pc:picChg chg="del">
          <ac:chgData name="Abanoub Riad" userId="3eee0ade-b52f-4e10-8f1f-a69fed49e18a" providerId="ADAL" clId="{A225EDD1-96EB-4340-AA73-3AC9B7A86DAE}" dt="2022-10-12T15:39:41.038" v="111" actId="478"/>
          <ac:picMkLst>
            <pc:docMk/>
            <pc:sldMk cId="3892321391" sldId="319"/>
            <ac:picMk id="7" creationId="{B51280E6-8B6A-47E1-A769-565A93E14758}"/>
          </ac:picMkLst>
        </pc:picChg>
        <pc:picChg chg="add mod modCrop">
          <ac:chgData name="Abanoub Riad" userId="3eee0ade-b52f-4e10-8f1f-a69fed49e18a" providerId="ADAL" clId="{A225EDD1-96EB-4340-AA73-3AC9B7A86DAE}" dt="2022-10-12T15:40:14.876" v="119" actId="1076"/>
          <ac:picMkLst>
            <pc:docMk/>
            <pc:sldMk cId="3892321391" sldId="319"/>
            <ac:picMk id="8" creationId="{C417CDBE-AA6E-4383-99FC-A7AE83356EC6}"/>
          </ac:picMkLst>
        </pc:picChg>
      </pc:sldChg>
    </pc:docChg>
  </pc:docChgLst>
  <pc:docChgLst>
    <pc:chgData name="Abanoub Riad" userId="3eee0ade-b52f-4e10-8f1f-a69fed49e18a" providerId="ADAL" clId="{F961085F-09FF-4093-A696-04E17A379E5C}"/>
    <pc:docChg chg="undo custSel addSld delSld modSld sldOrd">
      <pc:chgData name="Abanoub Riad" userId="3eee0ade-b52f-4e10-8f1f-a69fed49e18a" providerId="ADAL" clId="{F961085F-09FF-4093-A696-04E17A379E5C}" dt="2021-10-12T08:49:44.452" v="3185"/>
      <pc:docMkLst>
        <pc:docMk/>
      </pc:docMkLst>
      <pc:sldChg chg="modSp modAnim">
        <pc:chgData name="Abanoub Riad" userId="3eee0ade-b52f-4e10-8f1f-a69fed49e18a" providerId="ADAL" clId="{F961085F-09FF-4093-A696-04E17A379E5C}" dt="2021-10-12T04:41:19.597" v="66" actId="20577"/>
        <pc:sldMkLst>
          <pc:docMk/>
          <pc:sldMk cId="401170139" sldId="256"/>
        </pc:sldMkLst>
        <pc:spChg chg="mod">
          <ac:chgData name="Abanoub Riad" userId="3eee0ade-b52f-4e10-8f1f-a69fed49e18a" providerId="ADAL" clId="{F961085F-09FF-4093-A696-04E17A379E5C}" dt="2021-10-12T04:41:09.550" v="64" actId="20577"/>
          <ac:spMkLst>
            <pc:docMk/>
            <pc:sldMk cId="401170139" sldId="256"/>
            <ac:spMk id="2" creationId="{2059F203-74D7-444B-BF61-95A819D36F64}"/>
          </ac:spMkLst>
        </pc:spChg>
        <pc:spChg chg="mod">
          <ac:chgData name="Abanoub Riad" userId="3eee0ade-b52f-4e10-8f1f-a69fed49e18a" providerId="ADAL" clId="{F961085F-09FF-4093-A696-04E17A379E5C}" dt="2021-10-12T04:41:19.597" v="66" actId="20577"/>
          <ac:spMkLst>
            <pc:docMk/>
            <pc:sldMk cId="401170139" sldId="256"/>
            <ac:spMk id="6" creationId="{592B015E-9EDF-4CEF-9877-81E8E262CF65}"/>
          </ac:spMkLst>
        </pc:spChg>
      </pc:sldChg>
      <pc:sldChg chg="modSp add">
        <pc:chgData name="Abanoub Riad" userId="3eee0ade-b52f-4e10-8f1f-a69fed49e18a" providerId="ADAL" clId="{F961085F-09FF-4093-A696-04E17A379E5C}" dt="2021-10-12T08:47:53.509" v="3172"/>
        <pc:sldMkLst>
          <pc:docMk/>
          <pc:sldMk cId="838264543" sldId="267"/>
        </pc:sldMkLst>
        <pc:spChg chg="mod">
          <ac:chgData name="Abanoub Riad" userId="3eee0ade-b52f-4e10-8f1f-a69fed49e18a" providerId="ADAL" clId="{F961085F-09FF-4093-A696-04E17A379E5C}" dt="2021-10-12T08:47:53.509" v="3172"/>
          <ac:spMkLst>
            <pc:docMk/>
            <pc:sldMk cId="838264543" sldId="267"/>
            <ac:spMk id="2" creationId="{6436ABD0-9B60-4E63-A33F-F26A6125D63A}"/>
          </ac:spMkLst>
        </pc:spChg>
      </pc:sldChg>
      <pc:sldChg chg="modSp add">
        <pc:chgData name="Abanoub Riad" userId="3eee0ade-b52f-4e10-8f1f-a69fed49e18a" providerId="ADAL" clId="{F961085F-09FF-4093-A696-04E17A379E5C}" dt="2021-10-12T08:48:09.706" v="3175" actId="20577"/>
        <pc:sldMkLst>
          <pc:docMk/>
          <pc:sldMk cId="3089992043" sldId="268"/>
        </pc:sldMkLst>
        <pc:spChg chg="mod">
          <ac:chgData name="Abanoub Riad" userId="3eee0ade-b52f-4e10-8f1f-a69fed49e18a" providerId="ADAL" clId="{F961085F-09FF-4093-A696-04E17A379E5C}" dt="2021-10-12T08:47:55.781" v="3173"/>
          <ac:spMkLst>
            <pc:docMk/>
            <pc:sldMk cId="3089992043" sldId="268"/>
            <ac:spMk id="2" creationId="{6436ABD0-9B60-4E63-A33F-F26A6125D63A}"/>
          </ac:spMkLst>
        </pc:spChg>
        <pc:spChg chg="mod">
          <ac:chgData name="Abanoub Riad" userId="3eee0ade-b52f-4e10-8f1f-a69fed49e18a" providerId="ADAL" clId="{F961085F-09FF-4093-A696-04E17A379E5C}" dt="2021-10-12T08:48:09.706" v="3175" actId="20577"/>
          <ac:spMkLst>
            <pc:docMk/>
            <pc:sldMk cId="3089992043" sldId="268"/>
            <ac:spMk id="9" creationId="{88B9F70D-9C86-4C35-9FFF-ECD0CBD50C2E}"/>
          </ac:spMkLst>
        </pc:spChg>
      </pc:sldChg>
      <pc:sldChg chg="modSp">
        <pc:chgData name="Abanoub Riad" userId="3eee0ade-b52f-4e10-8f1f-a69fed49e18a" providerId="ADAL" clId="{F961085F-09FF-4093-A696-04E17A379E5C}" dt="2021-10-12T04:45:40.086" v="89"/>
        <pc:sldMkLst>
          <pc:docMk/>
          <pc:sldMk cId="3654053429" sldId="270"/>
        </pc:sldMkLst>
        <pc:spChg chg="mod">
          <ac:chgData name="Abanoub Riad" userId="3eee0ade-b52f-4e10-8f1f-a69fed49e18a" providerId="ADAL" clId="{F961085F-09FF-4093-A696-04E17A379E5C}" dt="2021-10-12T04:45:40.086" v="89"/>
          <ac:spMkLst>
            <pc:docMk/>
            <pc:sldMk cId="3654053429" sldId="270"/>
            <ac:spMk id="2" creationId="{6436ABD0-9B60-4E63-A33F-F26A6125D63A}"/>
          </ac:spMkLst>
        </pc:spChg>
      </pc:sldChg>
      <pc:sldChg chg="modSp">
        <pc:chgData name="Abanoub Riad" userId="3eee0ade-b52f-4e10-8f1f-a69fed49e18a" providerId="ADAL" clId="{F961085F-09FF-4093-A696-04E17A379E5C}" dt="2021-10-12T06:45:45.893" v="985" actId="20577"/>
        <pc:sldMkLst>
          <pc:docMk/>
          <pc:sldMk cId="3181471866" sldId="296"/>
        </pc:sldMkLst>
        <pc:spChg chg="mod">
          <ac:chgData name="Abanoub Riad" userId="3eee0ade-b52f-4e10-8f1f-a69fed49e18a" providerId="ADAL" clId="{F961085F-09FF-4093-A696-04E17A379E5C}" dt="2021-10-12T04:41:28.281" v="67"/>
          <ac:spMkLst>
            <pc:docMk/>
            <pc:sldMk cId="3181471866" sldId="296"/>
            <ac:spMk id="2" creationId="{AD98CB24-D1AF-412A-AD58-7C5E892FD709}"/>
          </ac:spMkLst>
        </pc:spChg>
        <pc:spChg chg="mod">
          <ac:chgData name="Abanoub Riad" userId="3eee0ade-b52f-4e10-8f1f-a69fed49e18a" providerId="ADAL" clId="{F961085F-09FF-4093-A696-04E17A379E5C}" dt="2021-10-12T06:45:45.893" v="985" actId="20577"/>
          <ac:spMkLst>
            <pc:docMk/>
            <pc:sldMk cId="3181471866" sldId="296"/>
            <ac:spMk id="6" creationId="{04F337D5-7AD9-47D5-B412-2083AC2F7C28}"/>
          </ac:spMkLst>
        </pc:spChg>
      </pc:sldChg>
      <pc:sldChg chg="addSp modSp add modAnim">
        <pc:chgData name="Abanoub Riad" userId="3eee0ade-b52f-4e10-8f1f-a69fed49e18a" providerId="ADAL" clId="{F961085F-09FF-4093-A696-04E17A379E5C}" dt="2021-10-12T06:11:30.171" v="779" actId="14100"/>
        <pc:sldMkLst>
          <pc:docMk/>
          <pc:sldMk cId="240746968" sldId="297"/>
        </pc:sldMkLst>
        <pc:spChg chg="add mod">
          <ac:chgData name="Abanoub Riad" userId="3eee0ade-b52f-4e10-8f1f-a69fed49e18a" providerId="ADAL" clId="{F961085F-09FF-4093-A696-04E17A379E5C}" dt="2021-10-12T05:53:08.473" v="768" actId="6549"/>
          <ac:spMkLst>
            <pc:docMk/>
            <pc:sldMk cId="240746968" sldId="297"/>
            <ac:spMk id="5" creationId="{A38A2656-4FD3-47D1-8EF2-DB158FDCED60}"/>
          </ac:spMkLst>
        </pc:spChg>
        <pc:spChg chg="mod">
          <ac:chgData name="Abanoub Riad" userId="3eee0ade-b52f-4e10-8f1f-a69fed49e18a" providerId="ADAL" clId="{F961085F-09FF-4093-A696-04E17A379E5C}" dt="2021-10-12T04:55:00.454" v="228" actId="1076"/>
          <ac:spMkLst>
            <pc:docMk/>
            <pc:sldMk cId="240746968" sldId="297"/>
            <ac:spMk id="6" creationId="{04F337D5-7AD9-47D5-B412-2083AC2F7C28}"/>
          </ac:spMkLst>
        </pc:spChg>
        <pc:picChg chg="add mod">
          <ac:chgData name="Abanoub Riad" userId="3eee0ade-b52f-4e10-8f1f-a69fed49e18a" providerId="ADAL" clId="{F961085F-09FF-4093-A696-04E17A379E5C}" dt="2021-10-12T06:11:30.171" v="779" actId="14100"/>
          <ac:picMkLst>
            <pc:docMk/>
            <pc:sldMk cId="240746968" sldId="297"/>
            <ac:picMk id="7" creationId="{721C28DB-4287-4B05-9060-94070DBED533}"/>
          </ac:picMkLst>
        </pc:picChg>
        <pc:picChg chg="add mod">
          <ac:chgData name="Abanoub Riad" userId="3eee0ade-b52f-4e10-8f1f-a69fed49e18a" providerId="ADAL" clId="{F961085F-09FF-4093-A696-04E17A379E5C}" dt="2021-10-12T06:11:30.171" v="779" actId="14100"/>
          <ac:picMkLst>
            <pc:docMk/>
            <pc:sldMk cId="240746968" sldId="297"/>
            <ac:picMk id="9" creationId="{4279E7E0-B1E9-46A4-A5DE-06625E2C4F64}"/>
          </ac:picMkLst>
        </pc:picChg>
        <pc:picChg chg="add mod">
          <ac:chgData name="Abanoub Riad" userId="3eee0ade-b52f-4e10-8f1f-a69fed49e18a" providerId="ADAL" clId="{F961085F-09FF-4093-A696-04E17A379E5C}" dt="2021-10-12T06:11:30.171" v="779" actId="14100"/>
          <ac:picMkLst>
            <pc:docMk/>
            <pc:sldMk cId="240746968" sldId="297"/>
            <ac:picMk id="11" creationId="{68A9C903-58F1-428C-8BAA-B7DC07B13373}"/>
          </ac:picMkLst>
        </pc:picChg>
        <pc:picChg chg="add mod">
          <ac:chgData name="Abanoub Riad" userId="3eee0ade-b52f-4e10-8f1f-a69fed49e18a" providerId="ADAL" clId="{F961085F-09FF-4093-A696-04E17A379E5C}" dt="2021-10-12T06:11:30.171" v="779" actId="14100"/>
          <ac:picMkLst>
            <pc:docMk/>
            <pc:sldMk cId="240746968" sldId="297"/>
            <ac:picMk id="13" creationId="{C3A78E6E-0D64-418D-853F-4FF5191825EA}"/>
          </ac:picMkLst>
        </pc:picChg>
      </pc:sldChg>
      <pc:sldChg chg="addSp delSp modSp add delAnim modAnim">
        <pc:chgData name="Abanoub Riad" userId="3eee0ade-b52f-4e10-8f1f-a69fed49e18a" providerId="ADAL" clId="{F961085F-09FF-4093-A696-04E17A379E5C}" dt="2021-10-12T06:43:48.364" v="946" actId="1076"/>
        <pc:sldMkLst>
          <pc:docMk/>
          <pc:sldMk cId="2296205532" sldId="298"/>
        </pc:sldMkLst>
        <pc:spChg chg="add mod">
          <ac:chgData name="Abanoub Riad" userId="3eee0ade-b52f-4e10-8f1f-a69fed49e18a" providerId="ADAL" clId="{F961085F-09FF-4093-A696-04E17A379E5C}" dt="2021-10-12T06:34:16.235" v="910" actId="1076"/>
          <ac:spMkLst>
            <pc:docMk/>
            <pc:sldMk cId="2296205532" sldId="298"/>
            <ac:spMk id="4" creationId="{64358118-3E45-41F2-9421-8A6BA49DD561}"/>
          </ac:spMkLst>
        </pc:spChg>
        <pc:spChg chg="del">
          <ac:chgData name="Abanoub Riad" userId="3eee0ade-b52f-4e10-8f1f-a69fed49e18a" providerId="ADAL" clId="{F961085F-09FF-4093-A696-04E17A379E5C}" dt="2021-10-12T06:29:27.781" v="783" actId="478"/>
          <ac:spMkLst>
            <pc:docMk/>
            <pc:sldMk cId="2296205532" sldId="298"/>
            <ac:spMk id="5" creationId="{A38A2656-4FD3-47D1-8EF2-DB158FDCED60}"/>
          </ac:spMkLst>
        </pc:spChg>
        <pc:spChg chg="mod">
          <ac:chgData name="Abanoub Riad" userId="3eee0ade-b52f-4e10-8f1f-a69fed49e18a" providerId="ADAL" clId="{F961085F-09FF-4093-A696-04E17A379E5C}" dt="2021-10-12T06:29:43.551" v="810" actId="20577"/>
          <ac:spMkLst>
            <pc:docMk/>
            <pc:sldMk cId="2296205532" sldId="298"/>
            <ac:spMk id="6" creationId="{04F337D5-7AD9-47D5-B412-2083AC2F7C28}"/>
          </ac:spMkLst>
        </pc:spChg>
        <pc:spChg chg="add mod">
          <ac:chgData name="Abanoub Riad" userId="3eee0ade-b52f-4e10-8f1f-a69fed49e18a" providerId="ADAL" clId="{F961085F-09FF-4093-A696-04E17A379E5C}" dt="2021-10-12T06:34:16.235" v="910" actId="1076"/>
          <ac:spMkLst>
            <pc:docMk/>
            <pc:sldMk cId="2296205532" sldId="298"/>
            <ac:spMk id="12" creationId="{245A6C89-DC80-40BD-9D2D-D8EB0A9ED379}"/>
          </ac:spMkLst>
        </pc:spChg>
        <pc:spChg chg="add mod">
          <ac:chgData name="Abanoub Riad" userId="3eee0ade-b52f-4e10-8f1f-a69fed49e18a" providerId="ADAL" clId="{F961085F-09FF-4093-A696-04E17A379E5C}" dt="2021-10-12T06:43:48.364" v="946" actId="1076"/>
          <ac:spMkLst>
            <pc:docMk/>
            <pc:sldMk cId="2296205532" sldId="298"/>
            <ac:spMk id="14" creationId="{6DEAC635-1E46-4C42-B218-1E2B98FD69B6}"/>
          </ac:spMkLst>
        </pc:spChg>
        <pc:picChg chg="del">
          <ac:chgData name="Abanoub Riad" userId="3eee0ade-b52f-4e10-8f1f-a69fed49e18a" providerId="ADAL" clId="{F961085F-09FF-4093-A696-04E17A379E5C}" dt="2021-10-12T06:29:18.950" v="781" actId="478"/>
          <ac:picMkLst>
            <pc:docMk/>
            <pc:sldMk cId="2296205532" sldId="298"/>
            <ac:picMk id="7" creationId="{721C28DB-4287-4B05-9060-94070DBED533}"/>
          </ac:picMkLst>
        </pc:picChg>
        <pc:picChg chg="del">
          <ac:chgData name="Abanoub Riad" userId="3eee0ade-b52f-4e10-8f1f-a69fed49e18a" providerId="ADAL" clId="{F961085F-09FF-4093-A696-04E17A379E5C}" dt="2021-10-12T06:29:18.950" v="781" actId="478"/>
          <ac:picMkLst>
            <pc:docMk/>
            <pc:sldMk cId="2296205532" sldId="298"/>
            <ac:picMk id="9" creationId="{4279E7E0-B1E9-46A4-A5DE-06625E2C4F64}"/>
          </ac:picMkLst>
        </pc:picChg>
        <pc:picChg chg="add mod">
          <ac:chgData name="Abanoub Riad" userId="3eee0ade-b52f-4e10-8f1f-a69fed49e18a" providerId="ADAL" clId="{F961085F-09FF-4093-A696-04E17A379E5C}" dt="2021-10-12T06:40:12.570" v="927" actId="14100"/>
          <ac:picMkLst>
            <pc:docMk/>
            <pc:sldMk cId="2296205532" sldId="298"/>
            <ac:picMk id="10" creationId="{492F80A6-AA56-42A9-8B46-6C4D5FB46317}"/>
          </ac:picMkLst>
        </pc:picChg>
        <pc:picChg chg="del">
          <ac:chgData name="Abanoub Riad" userId="3eee0ade-b52f-4e10-8f1f-a69fed49e18a" providerId="ADAL" clId="{F961085F-09FF-4093-A696-04E17A379E5C}" dt="2021-10-12T06:29:18.950" v="781" actId="478"/>
          <ac:picMkLst>
            <pc:docMk/>
            <pc:sldMk cId="2296205532" sldId="298"/>
            <ac:picMk id="11" creationId="{68A9C903-58F1-428C-8BAA-B7DC07B13373}"/>
          </ac:picMkLst>
        </pc:picChg>
        <pc:picChg chg="del">
          <ac:chgData name="Abanoub Riad" userId="3eee0ade-b52f-4e10-8f1f-a69fed49e18a" providerId="ADAL" clId="{F961085F-09FF-4093-A696-04E17A379E5C}" dt="2021-10-12T06:29:18.950" v="781" actId="478"/>
          <ac:picMkLst>
            <pc:docMk/>
            <pc:sldMk cId="2296205532" sldId="298"/>
            <ac:picMk id="13" creationId="{C3A78E6E-0D64-418D-853F-4FF5191825EA}"/>
          </ac:picMkLst>
        </pc:picChg>
        <pc:picChg chg="add mod">
          <ac:chgData name="Abanoub Riad" userId="3eee0ade-b52f-4e10-8f1f-a69fed49e18a" providerId="ADAL" clId="{F961085F-09FF-4093-A696-04E17A379E5C}" dt="2021-10-12T06:40:44.193" v="931" actId="1076"/>
          <ac:picMkLst>
            <pc:docMk/>
            <pc:sldMk cId="2296205532" sldId="298"/>
            <ac:picMk id="20" creationId="{06E920CB-6BAE-47F7-8CA6-E95FC1234F14}"/>
          </ac:picMkLst>
        </pc:picChg>
        <pc:picChg chg="add mod">
          <ac:chgData name="Abanoub Riad" userId="3eee0ade-b52f-4e10-8f1f-a69fed49e18a" providerId="ADAL" clId="{F961085F-09FF-4093-A696-04E17A379E5C}" dt="2021-10-12T06:40:26.849" v="929" actId="1076"/>
          <ac:picMkLst>
            <pc:docMk/>
            <pc:sldMk cId="2296205532" sldId="298"/>
            <ac:picMk id="22" creationId="{4E801B7E-8DE2-484F-91CF-5225391FF3D1}"/>
          </ac:picMkLst>
        </pc:picChg>
        <pc:cxnChg chg="add mod">
          <ac:chgData name="Abanoub Riad" userId="3eee0ade-b52f-4e10-8f1f-a69fed49e18a" providerId="ADAL" clId="{F961085F-09FF-4093-A696-04E17A379E5C}" dt="2021-10-12T06:40:50.129" v="932" actId="14100"/>
          <ac:cxnSpMkLst>
            <pc:docMk/>
            <pc:sldMk cId="2296205532" sldId="298"/>
            <ac:cxnSpMk id="16" creationId="{73E92E95-6DD0-4E59-B091-64A2D9513EF4}"/>
          </ac:cxnSpMkLst>
        </pc:cxnChg>
      </pc:sldChg>
      <pc:sldChg chg="addSp delSp modSp add addAnim delAnim modAnim">
        <pc:chgData name="Abanoub Riad" userId="3eee0ade-b52f-4e10-8f1f-a69fed49e18a" providerId="ADAL" clId="{F961085F-09FF-4093-A696-04E17A379E5C}" dt="2021-10-12T07:13:14.850" v="1409"/>
        <pc:sldMkLst>
          <pc:docMk/>
          <pc:sldMk cId="4071615583" sldId="299"/>
        </pc:sldMkLst>
        <pc:spChg chg="del">
          <ac:chgData name="Abanoub Riad" userId="3eee0ade-b52f-4e10-8f1f-a69fed49e18a" providerId="ADAL" clId="{F961085F-09FF-4093-A696-04E17A379E5C}" dt="2021-10-12T06:55:30.312" v="987" actId="478"/>
          <ac:spMkLst>
            <pc:docMk/>
            <pc:sldMk cId="4071615583" sldId="299"/>
            <ac:spMk id="4" creationId="{64358118-3E45-41F2-9421-8A6BA49DD561}"/>
          </ac:spMkLst>
        </pc:spChg>
        <pc:spChg chg="add mod">
          <ac:chgData name="Abanoub Riad" userId="3eee0ade-b52f-4e10-8f1f-a69fed49e18a" providerId="ADAL" clId="{F961085F-09FF-4093-A696-04E17A379E5C}" dt="2021-10-12T07:03:55.980" v="1346" actId="1076"/>
          <ac:spMkLst>
            <pc:docMk/>
            <pc:sldMk cId="4071615583" sldId="299"/>
            <ac:spMk id="5" creationId="{5B9DC316-266E-420F-BC6B-02D106C5812A}"/>
          </ac:spMkLst>
        </pc:spChg>
        <pc:spChg chg="mod">
          <ac:chgData name="Abanoub Riad" userId="3eee0ade-b52f-4e10-8f1f-a69fed49e18a" providerId="ADAL" clId="{F961085F-09FF-4093-A696-04E17A379E5C}" dt="2021-10-12T06:55:41.157" v="1015" actId="120"/>
          <ac:spMkLst>
            <pc:docMk/>
            <pc:sldMk cId="4071615583" sldId="299"/>
            <ac:spMk id="6" creationId="{04F337D5-7AD9-47D5-B412-2083AC2F7C28}"/>
          </ac:spMkLst>
        </pc:spChg>
        <pc:spChg chg="add mod">
          <ac:chgData name="Abanoub Riad" userId="3eee0ade-b52f-4e10-8f1f-a69fed49e18a" providerId="ADAL" clId="{F961085F-09FF-4093-A696-04E17A379E5C}" dt="2021-10-12T07:04:59.852" v="1351" actId="1076"/>
          <ac:spMkLst>
            <pc:docMk/>
            <pc:sldMk cId="4071615583" sldId="299"/>
            <ac:spMk id="7" creationId="{8F5FB3F1-EBC4-4C61-A171-224CD734D65B}"/>
          </ac:spMkLst>
        </pc:spChg>
        <pc:spChg chg="add mod">
          <ac:chgData name="Abanoub Riad" userId="3eee0ade-b52f-4e10-8f1f-a69fed49e18a" providerId="ADAL" clId="{F961085F-09FF-4093-A696-04E17A379E5C}" dt="2021-10-12T07:10:39.041" v="1389" actId="1582"/>
          <ac:spMkLst>
            <pc:docMk/>
            <pc:sldMk cId="4071615583" sldId="299"/>
            <ac:spMk id="11" creationId="{1B62F02A-86AE-4D7D-80F3-41340E00BEAF}"/>
          </ac:spMkLst>
        </pc:spChg>
        <pc:spChg chg="del">
          <ac:chgData name="Abanoub Riad" userId="3eee0ade-b52f-4e10-8f1f-a69fed49e18a" providerId="ADAL" clId="{F961085F-09FF-4093-A696-04E17A379E5C}" dt="2021-10-12T06:55:30.312" v="987" actId="478"/>
          <ac:spMkLst>
            <pc:docMk/>
            <pc:sldMk cId="4071615583" sldId="299"/>
            <ac:spMk id="12" creationId="{245A6C89-DC80-40BD-9D2D-D8EB0A9ED379}"/>
          </ac:spMkLst>
        </pc:spChg>
        <pc:spChg chg="add del mod">
          <ac:chgData name="Abanoub Riad" userId="3eee0ade-b52f-4e10-8f1f-a69fed49e18a" providerId="ADAL" clId="{F961085F-09FF-4093-A696-04E17A379E5C}" dt="2021-10-12T07:09:19.006" v="1380" actId="20577"/>
          <ac:spMkLst>
            <pc:docMk/>
            <pc:sldMk cId="4071615583" sldId="299"/>
            <ac:spMk id="13" creationId="{5369A9E0-6A89-4E17-8A97-E50615BD7B3F}"/>
          </ac:spMkLst>
        </pc:spChg>
        <pc:spChg chg="del">
          <ac:chgData name="Abanoub Riad" userId="3eee0ade-b52f-4e10-8f1f-a69fed49e18a" providerId="ADAL" clId="{F961085F-09FF-4093-A696-04E17A379E5C}" dt="2021-10-12T06:55:30.312" v="987" actId="478"/>
          <ac:spMkLst>
            <pc:docMk/>
            <pc:sldMk cId="4071615583" sldId="299"/>
            <ac:spMk id="14" creationId="{6DEAC635-1E46-4C42-B218-1E2B98FD69B6}"/>
          </ac:spMkLst>
        </pc:spChg>
        <pc:spChg chg="add mod">
          <ac:chgData name="Abanoub Riad" userId="3eee0ade-b52f-4e10-8f1f-a69fed49e18a" providerId="ADAL" clId="{F961085F-09FF-4093-A696-04E17A379E5C}" dt="2021-10-12T07:10:58.923" v="1395" actId="1076"/>
          <ac:spMkLst>
            <pc:docMk/>
            <pc:sldMk cId="4071615583" sldId="299"/>
            <ac:spMk id="18" creationId="{AE008E6B-39DB-4E44-9AA0-53086C425F2B}"/>
          </ac:spMkLst>
        </pc:spChg>
        <pc:spChg chg="add mod">
          <ac:chgData name="Abanoub Riad" userId="3eee0ade-b52f-4e10-8f1f-a69fed49e18a" providerId="ADAL" clId="{F961085F-09FF-4093-A696-04E17A379E5C}" dt="2021-10-12T07:11:33.758" v="1401" actId="1076"/>
          <ac:spMkLst>
            <pc:docMk/>
            <pc:sldMk cId="4071615583" sldId="299"/>
            <ac:spMk id="19" creationId="{9460B3CD-EC7F-4E81-8D42-BC38E14C1E7C}"/>
          </ac:spMkLst>
        </pc:spChg>
        <pc:spChg chg="add mod">
          <ac:chgData name="Abanoub Riad" userId="3eee0ade-b52f-4e10-8f1f-a69fed49e18a" providerId="ADAL" clId="{F961085F-09FF-4093-A696-04E17A379E5C}" dt="2021-10-12T07:11:33.758" v="1401" actId="1076"/>
          <ac:spMkLst>
            <pc:docMk/>
            <pc:sldMk cId="4071615583" sldId="299"/>
            <ac:spMk id="21" creationId="{1AF57F24-CA16-42C1-B4E8-A1FBB288D498}"/>
          </ac:spMkLst>
        </pc:spChg>
        <pc:spChg chg="add mod">
          <ac:chgData name="Abanoub Riad" userId="3eee0ade-b52f-4e10-8f1f-a69fed49e18a" providerId="ADAL" clId="{F961085F-09FF-4093-A696-04E17A379E5C}" dt="2021-10-12T07:11:53.493" v="1406" actId="1036"/>
          <ac:spMkLst>
            <pc:docMk/>
            <pc:sldMk cId="4071615583" sldId="299"/>
            <ac:spMk id="23" creationId="{8FAFB4E3-4943-4690-9209-4C54E8BE8C73}"/>
          </ac:spMkLst>
        </pc:spChg>
        <pc:spChg chg="add mod">
          <ac:chgData name="Abanoub Riad" userId="3eee0ade-b52f-4e10-8f1f-a69fed49e18a" providerId="ADAL" clId="{F961085F-09FF-4093-A696-04E17A379E5C}" dt="2021-10-12T07:11:53.493" v="1406" actId="1036"/>
          <ac:spMkLst>
            <pc:docMk/>
            <pc:sldMk cId="4071615583" sldId="299"/>
            <ac:spMk id="24" creationId="{634EC668-4BA5-4854-86BB-3AE25B33828E}"/>
          </ac:spMkLst>
        </pc:spChg>
        <pc:spChg chg="add del">
          <ac:chgData name="Abanoub Riad" userId="3eee0ade-b52f-4e10-8f1f-a69fed49e18a" providerId="ADAL" clId="{F961085F-09FF-4093-A696-04E17A379E5C}" dt="2021-10-12T07:13:14.850" v="1409"/>
          <ac:spMkLst>
            <pc:docMk/>
            <pc:sldMk cId="4071615583" sldId="299"/>
            <ac:spMk id="25" creationId="{4AB2C106-2C9E-47D0-9C79-711D4EF5920B}"/>
          </ac:spMkLst>
        </pc:spChg>
        <pc:spChg chg="add del">
          <ac:chgData name="Abanoub Riad" userId="3eee0ade-b52f-4e10-8f1f-a69fed49e18a" providerId="ADAL" clId="{F961085F-09FF-4093-A696-04E17A379E5C}" dt="2021-10-12T07:13:14.850" v="1409"/>
          <ac:spMkLst>
            <pc:docMk/>
            <pc:sldMk cId="4071615583" sldId="299"/>
            <ac:spMk id="26" creationId="{4CBBE47C-18FB-4FCE-86D3-98C9EDEE6FE2}"/>
          </ac:spMkLst>
        </pc:spChg>
        <pc:picChg chg="add mod modCrop">
          <ac:chgData name="Abanoub Riad" userId="3eee0ade-b52f-4e10-8f1f-a69fed49e18a" providerId="ADAL" clId="{F961085F-09FF-4093-A696-04E17A379E5C}" dt="2021-10-12T07:07:32.629" v="1374"/>
          <ac:picMkLst>
            <pc:docMk/>
            <pc:sldMk cId="4071615583" sldId="299"/>
            <ac:picMk id="9" creationId="{F512149C-B3A0-4CFD-B43C-108B8845C390}"/>
          </ac:picMkLst>
        </pc:picChg>
        <pc:picChg chg="del">
          <ac:chgData name="Abanoub Riad" userId="3eee0ade-b52f-4e10-8f1f-a69fed49e18a" providerId="ADAL" clId="{F961085F-09FF-4093-A696-04E17A379E5C}" dt="2021-10-12T06:55:30.312" v="987" actId="478"/>
          <ac:picMkLst>
            <pc:docMk/>
            <pc:sldMk cId="4071615583" sldId="299"/>
            <ac:picMk id="10" creationId="{492F80A6-AA56-42A9-8B46-6C4D5FB46317}"/>
          </ac:picMkLst>
        </pc:picChg>
        <pc:picChg chg="del">
          <ac:chgData name="Abanoub Riad" userId="3eee0ade-b52f-4e10-8f1f-a69fed49e18a" providerId="ADAL" clId="{F961085F-09FF-4093-A696-04E17A379E5C}" dt="2021-10-12T06:55:30.312" v="987" actId="478"/>
          <ac:picMkLst>
            <pc:docMk/>
            <pc:sldMk cId="4071615583" sldId="299"/>
            <ac:picMk id="20" creationId="{06E920CB-6BAE-47F7-8CA6-E95FC1234F14}"/>
          </ac:picMkLst>
        </pc:picChg>
        <pc:picChg chg="del">
          <ac:chgData name="Abanoub Riad" userId="3eee0ade-b52f-4e10-8f1f-a69fed49e18a" providerId="ADAL" clId="{F961085F-09FF-4093-A696-04E17A379E5C}" dt="2021-10-12T06:55:30.312" v="987" actId="478"/>
          <ac:picMkLst>
            <pc:docMk/>
            <pc:sldMk cId="4071615583" sldId="299"/>
            <ac:picMk id="22" creationId="{4E801B7E-8DE2-484F-91CF-5225391FF3D1}"/>
          </ac:picMkLst>
        </pc:picChg>
        <pc:cxnChg chg="del">
          <ac:chgData name="Abanoub Riad" userId="3eee0ade-b52f-4e10-8f1f-a69fed49e18a" providerId="ADAL" clId="{F961085F-09FF-4093-A696-04E17A379E5C}" dt="2021-10-12T06:55:30.312" v="987" actId="478"/>
          <ac:cxnSpMkLst>
            <pc:docMk/>
            <pc:sldMk cId="4071615583" sldId="299"/>
            <ac:cxnSpMk id="16" creationId="{73E92E95-6DD0-4E59-B091-64A2D9513EF4}"/>
          </ac:cxnSpMkLst>
        </pc:cxnChg>
      </pc:sldChg>
      <pc:sldChg chg="addSp delSp modSp add delAnim modAnim">
        <pc:chgData name="Abanoub Riad" userId="3eee0ade-b52f-4e10-8f1f-a69fed49e18a" providerId="ADAL" clId="{F961085F-09FF-4093-A696-04E17A379E5C}" dt="2021-10-12T07:30:10.683" v="1643"/>
        <pc:sldMkLst>
          <pc:docMk/>
          <pc:sldMk cId="2588821198" sldId="300"/>
        </pc:sldMkLst>
        <pc:spChg chg="del">
          <ac:chgData name="Abanoub Riad" userId="3eee0ade-b52f-4e10-8f1f-a69fed49e18a" providerId="ADAL" clId="{F961085F-09FF-4093-A696-04E17A379E5C}" dt="2021-10-12T07:13:21.393" v="1411" actId="478"/>
          <ac:spMkLst>
            <pc:docMk/>
            <pc:sldMk cId="2588821198" sldId="300"/>
            <ac:spMk id="5" creationId="{5B9DC316-266E-420F-BC6B-02D106C5812A}"/>
          </ac:spMkLst>
        </pc:spChg>
        <pc:spChg chg="mod">
          <ac:chgData name="Abanoub Riad" userId="3eee0ade-b52f-4e10-8f1f-a69fed49e18a" providerId="ADAL" clId="{F961085F-09FF-4093-A696-04E17A379E5C}" dt="2021-10-12T07:26:48.237" v="1603" actId="1076"/>
          <ac:spMkLst>
            <pc:docMk/>
            <pc:sldMk cId="2588821198" sldId="300"/>
            <ac:spMk id="6" creationId="{04F337D5-7AD9-47D5-B412-2083AC2F7C28}"/>
          </ac:spMkLst>
        </pc:spChg>
        <pc:spChg chg="del">
          <ac:chgData name="Abanoub Riad" userId="3eee0ade-b52f-4e10-8f1f-a69fed49e18a" providerId="ADAL" clId="{F961085F-09FF-4093-A696-04E17A379E5C}" dt="2021-10-12T07:13:21.393" v="1411" actId="478"/>
          <ac:spMkLst>
            <pc:docMk/>
            <pc:sldMk cId="2588821198" sldId="300"/>
            <ac:spMk id="7" creationId="{8F5FB3F1-EBC4-4C61-A171-224CD734D65B}"/>
          </ac:spMkLst>
        </pc:spChg>
        <pc:spChg chg="add del">
          <ac:chgData name="Abanoub Riad" userId="3eee0ade-b52f-4e10-8f1f-a69fed49e18a" providerId="ADAL" clId="{F961085F-09FF-4093-A696-04E17A379E5C}" dt="2021-10-12T07:28:51.049" v="1617" actId="478"/>
          <ac:spMkLst>
            <pc:docMk/>
            <pc:sldMk cId="2588821198" sldId="300"/>
            <ac:spMk id="10" creationId="{2931F5B0-B58D-4B30-9410-762DEF4CC5E4}"/>
          </ac:spMkLst>
        </pc:spChg>
        <pc:spChg chg="del">
          <ac:chgData name="Abanoub Riad" userId="3eee0ade-b52f-4e10-8f1f-a69fed49e18a" providerId="ADAL" clId="{F961085F-09FF-4093-A696-04E17A379E5C}" dt="2021-10-12T07:13:24.385" v="1412" actId="478"/>
          <ac:spMkLst>
            <pc:docMk/>
            <pc:sldMk cId="2588821198" sldId="300"/>
            <ac:spMk id="11" creationId="{1B62F02A-86AE-4D7D-80F3-41340E00BEAF}"/>
          </ac:spMkLst>
        </pc:spChg>
        <pc:spChg chg="mod">
          <ac:chgData name="Abanoub Riad" userId="3eee0ade-b52f-4e10-8f1f-a69fed49e18a" providerId="ADAL" clId="{F961085F-09FF-4093-A696-04E17A379E5C}" dt="2021-10-12T07:27:34.486" v="1606" actId="20577"/>
          <ac:spMkLst>
            <pc:docMk/>
            <pc:sldMk cId="2588821198" sldId="300"/>
            <ac:spMk id="13" creationId="{5369A9E0-6A89-4E17-8A97-E50615BD7B3F}"/>
          </ac:spMkLst>
        </pc:spChg>
        <pc:spChg chg="del">
          <ac:chgData name="Abanoub Riad" userId="3eee0ade-b52f-4e10-8f1f-a69fed49e18a" providerId="ADAL" clId="{F961085F-09FF-4093-A696-04E17A379E5C}" dt="2021-10-12T07:13:24.385" v="1412" actId="478"/>
          <ac:spMkLst>
            <pc:docMk/>
            <pc:sldMk cId="2588821198" sldId="300"/>
            <ac:spMk id="18" creationId="{AE008E6B-39DB-4E44-9AA0-53086C425F2B}"/>
          </ac:spMkLst>
        </pc:spChg>
        <pc:spChg chg="del">
          <ac:chgData name="Abanoub Riad" userId="3eee0ade-b52f-4e10-8f1f-a69fed49e18a" providerId="ADAL" clId="{F961085F-09FF-4093-A696-04E17A379E5C}" dt="2021-10-12T07:13:24.385" v="1412" actId="478"/>
          <ac:spMkLst>
            <pc:docMk/>
            <pc:sldMk cId="2588821198" sldId="300"/>
            <ac:spMk id="19" creationId="{9460B3CD-EC7F-4E81-8D42-BC38E14C1E7C}"/>
          </ac:spMkLst>
        </pc:spChg>
        <pc:spChg chg="add mod">
          <ac:chgData name="Abanoub Riad" userId="3eee0ade-b52f-4e10-8f1f-a69fed49e18a" providerId="ADAL" clId="{F961085F-09FF-4093-A696-04E17A379E5C}" dt="2021-10-12T07:29:48.864" v="1642" actId="1037"/>
          <ac:spMkLst>
            <pc:docMk/>
            <pc:sldMk cId="2588821198" sldId="300"/>
            <ac:spMk id="20" creationId="{34497CD7-592D-4D08-A94E-456D392C6C71}"/>
          </ac:spMkLst>
        </pc:spChg>
        <pc:spChg chg="del">
          <ac:chgData name="Abanoub Riad" userId="3eee0ade-b52f-4e10-8f1f-a69fed49e18a" providerId="ADAL" clId="{F961085F-09FF-4093-A696-04E17A379E5C}" dt="2021-10-12T07:13:24.385" v="1412" actId="478"/>
          <ac:spMkLst>
            <pc:docMk/>
            <pc:sldMk cId="2588821198" sldId="300"/>
            <ac:spMk id="21" creationId="{1AF57F24-CA16-42C1-B4E8-A1FBB288D498}"/>
          </ac:spMkLst>
        </pc:spChg>
        <pc:spChg chg="del">
          <ac:chgData name="Abanoub Riad" userId="3eee0ade-b52f-4e10-8f1f-a69fed49e18a" providerId="ADAL" clId="{F961085F-09FF-4093-A696-04E17A379E5C}" dt="2021-10-12T07:13:24.385" v="1412" actId="478"/>
          <ac:spMkLst>
            <pc:docMk/>
            <pc:sldMk cId="2588821198" sldId="300"/>
            <ac:spMk id="23" creationId="{8FAFB4E3-4943-4690-9209-4C54E8BE8C73}"/>
          </ac:spMkLst>
        </pc:spChg>
        <pc:spChg chg="del">
          <ac:chgData name="Abanoub Riad" userId="3eee0ade-b52f-4e10-8f1f-a69fed49e18a" providerId="ADAL" clId="{F961085F-09FF-4093-A696-04E17A379E5C}" dt="2021-10-12T07:13:24.385" v="1412" actId="478"/>
          <ac:spMkLst>
            <pc:docMk/>
            <pc:sldMk cId="2588821198" sldId="300"/>
            <ac:spMk id="24" creationId="{634EC668-4BA5-4854-86BB-3AE25B33828E}"/>
          </ac:spMkLst>
        </pc:spChg>
        <pc:picChg chg="add mod">
          <ac:chgData name="Abanoub Riad" userId="3eee0ade-b52f-4e10-8f1f-a69fed49e18a" providerId="ADAL" clId="{F961085F-09FF-4093-A696-04E17A379E5C}" dt="2021-10-12T07:28:32.581" v="1613" actId="14100"/>
          <ac:picMkLst>
            <pc:docMk/>
            <pc:sldMk cId="2588821198" sldId="300"/>
            <ac:picMk id="4" creationId="{2394DF2F-155C-432A-B3BD-0420A43069FA}"/>
          </ac:picMkLst>
        </pc:picChg>
        <pc:picChg chg="add mod ord">
          <ac:chgData name="Abanoub Riad" userId="3eee0ade-b52f-4e10-8f1f-a69fed49e18a" providerId="ADAL" clId="{F961085F-09FF-4093-A696-04E17A379E5C}" dt="2021-10-12T07:28:38.832" v="1615" actId="167"/>
          <ac:picMkLst>
            <pc:docMk/>
            <pc:sldMk cId="2588821198" sldId="300"/>
            <ac:picMk id="8" creationId="{1EA1436D-E280-4026-BAD8-CDEE437A25CD}"/>
          </ac:picMkLst>
        </pc:picChg>
        <pc:picChg chg="del">
          <ac:chgData name="Abanoub Riad" userId="3eee0ade-b52f-4e10-8f1f-a69fed49e18a" providerId="ADAL" clId="{F961085F-09FF-4093-A696-04E17A379E5C}" dt="2021-10-12T07:13:21.393" v="1411" actId="478"/>
          <ac:picMkLst>
            <pc:docMk/>
            <pc:sldMk cId="2588821198" sldId="300"/>
            <ac:picMk id="9" creationId="{F512149C-B3A0-4CFD-B43C-108B8845C390}"/>
          </ac:picMkLst>
        </pc:picChg>
      </pc:sldChg>
      <pc:sldChg chg="addSp delSp modSp add delAnim modAnim">
        <pc:chgData name="Abanoub Riad" userId="3eee0ade-b52f-4e10-8f1f-a69fed49e18a" providerId="ADAL" clId="{F961085F-09FF-4093-A696-04E17A379E5C}" dt="2021-10-12T07:46:51.693" v="2102"/>
        <pc:sldMkLst>
          <pc:docMk/>
          <pc:sldMk cId="1883122432" sldId="301"/>
        </pc:sldMkLst>
        <pc:spChg chg="add del mod">
          <ac:chgData name="Abanoub Riad" userId="3eee0ade-b52f-4e10-8f1f-a69fed49e18a" providerId="ADAL" clId="{F961085F-09FF-4093-A696-04E17A379E5C}" dt="2021-10-12T07:36:37.873" v="1950" actId="478"/>
          <ac:spMkLst>
            <pc:docMk/>
            <pc:sldMk cId="1883122432" sldId="301"/>
            <ac:spMk id="5" creationId="{53BCDBA2-BAAD-48D4-9754-FAD0FA774E8D}"/>
          </ac:spMkLst>
        </pc:spChg>
        <pc:spChg chg="mod">
          <ac:chgData name="Abanoub Riad" userId="3eee0ade-b52f-4e10-8f1f-a69fed49e18a" providerId="ADAL" clId="{F961085F-09FF-4093-A696-04E17A379E5C}" dt="2021-10-12T07:46:48.016" v="2096" actId="1036"/>
          <ac:spMkLst>
            <pc:docMk/>
            <pc:sldMk cId="1883122432" sldId="301"/>
            <ac:spMk id="6" creationId="{04F337D5-7AD9-47D5-B412-2083AC2F7C28}"/>
          </ac:spMkLst>
        </pc:spChg>
        <pc:spChg chg="add mod">
          <ac:chgData name="Abanoub Riad" userId="3eee0ade-b52f-4e10-8f1f-a69fed49e18a" providerId="ADAL" clId="{F961085F-09FF-4093-A696-04E17A379E5C}" dt="2021-10-12T07:46:43.238" v="2089" actId="1036"/>
          <ac:spMkLst>
            <pc:docMk/>
            <pc:sldMk cId="1883122432" sldId="301"/>
            <ac:spMk id="9" creationId="{B58A3EDE-1CF7-47FC-9AA7-CECCDC70EB0B}"/>
          </ac:spMkLst>
        </pc:spChg>
        <pc:spChg chg="add mod">
          <ac:chgData name="Abanoub Riad" userId="3eee0ade-b52f-4e10-8f1f-a69fed49e18a" providerId="ADAL" clId="{F961085F-09FF-4093-A696-04E17A379E5C}" dt="2021-10-12T07:46:43.238" v="2089" actId="1036"/>
          <ac:spMkLst>
            <pc:docMk/>
            <pc:sldMk cId="1883122432" sldId="301"/>
            <ac:spMk id="11" creationId="{9E2A8AE6-B69D-43FF-86F0-8ED75B3CB18C}"/>
          </ac:spMkLst>
        </pc:spChg>
        <pc:spChg chg="mod">
          <ac:chgData name="Abanoub Riad" userId="3eee0ade-b52f-4e10-8f1f-a69fed49e18a" providerId="ADAL" clId="{F961085F-09FF-4093-A696-04E17A379E5C}" dt="2021-10-12T07:46:43.238" v="2089" actId="1036"/>
          <ac:spMkLst>
            <pc:docMk/>
            <pc:sldMk cId="1883122432" sldId="301"/>
            <ac:spMk id="13" creationId="{5369A9E0-6A89-4E17-8A97-E50615BD7B3F}"/>
          </ac:spMkLst>
        </pc:spChg>
        <pc:spChg chg="del">
          <ac:chgData name="Abanoub Riad" userId="3eee0ade-b52f-4e10-8f1f-a69fed49e18a" providerId="ADAL" clId="{F961085F-09FF-4093-A696-04E17A379E5C}" dt="2021-10-12T07:31:16.402" v="1645" actId="478"/>
          <ac:spMkLst>
            <pc:docMk/>
            <pc:sldMk cId="1883122432" sldId="301"/>
            <ac:spMk id="20" creationId="{34497CD7-592D-4D08-A94E-456D392C6C71}"/>
          </ac:spMkLst>
        </pc:spChg>
        <pc:picChg chg="del">
          <ac:chgData name="Abanoub Riad" userId="3eee0ade-b52f-4e10-8f1f-a69fed49e18a" providerId="ADAL" clId="{F961085F-09FF-4093-A696-04E17A379E5C}" dt="2021-10-12T07:31:16.402" v="1645" actId="478"/>
          <ac:picMkLst>
            <pc:docMk/>
            <pc:sldMk cId="1883122432" sldId="301"/>
            <ac:picMk id="4" creationId="{2394DF2F-155C-432A-B3BD-0420A43069FA}"/>
          </ac:picMkLst>
        </pc:picChg>
        <pc:picChg chg="del">
          <ac:chgData name="Abanoub Riad" userId="3eee0ade-b52f-4e10-8f1f-a69fed49e18a" providerId="ADAL" clId="{F961085F-09FF-4093-A696-04E17A379E5C}" dt="2021-10-12T07:31:16.402" v="1645" actId="478"/>
          <ac:picMkLst>
            <pc:docMk/>
            <pc:sldMk cId="1883122432" sldId="301"/>
            <ac:picMk id="8" creationId="{1EA1436D-E280-4026-BAD8-CDEE437A25CD}"/>
          </ac:picMkLst>
        </pc:picChg>
      </pc:sldChg>
      <pc:sldChg chg="addSp delSp modSp add addAnim delAnim modAnim">
        <pc:chgData name="Abanoub Riad" userId="3eee0ade-b52f-4e10-8f1f-a69fed49e18a" providerId="ADAL" clId="{F961085F-09FF-4093-A696-04E17A379E5C}" dt="2021-10-12T08:41:00.876" v="2902" actId="20577"/>
        <pc:sldMkLst>
          <pc:docMk/>
          <pc:sldMk cId="622926380" sldId="302"/>
        </pc:sldMkLst>
        <pc:spChg chg="add del">
          <ac:chgData name="Abanoub Riad" userId="3eee0ade-b52f-4e10-8f1f-a69fed49e18a" providerId="ADAL" clId="{F961085F-09FF-4093-A696-04E17A379E5C}" dt="2021-10-12T08:04:24.548" v="2430" actId="478"/>
          <ac:spMkLst>
            <pc:docMk/>
            <pc:sldMk cId="622926380" sldId="302"/>
            <ac:spMk id="9" creationId="{B58A3EDE-1CF7-47FC-9AA7-CECCDC70EB0B}"/>
          </ac:spMkLst>
        </pc:spChg>
        <pc:spChg chg="add del mod">
          <ac:chgData name="Abanoub Riad" userId="3eee0ade-b52f-4e10-8f1f-a69fed49e18a" providerId="ADAL" clId="{F961085F-09FF-4093-A696-04E17A379E5C}" dt="2021-10-12T08:39:11.741" v="2831" actId="478"/>
          <ac:spMkLst>
            <pc:docMk/>
            <pc:sldMk cId="622926380" sldId="302"/>
            <ac:spMk id="11" creationId="{9E2A8AE6-B69D-43FF-86F0-8ED75B3CB18C}"/>
          </ac:spMkLst>
        </pc:spChg>
        <pc:spChg chg="add mod">
          <ac:chgData name="Abanoub Riad" userId="3eee0ade-b52f-4e10-8f1f-a69fed49e18a" providerId="ADAL" clId="{F961085F-09FF-4093-A696-04E17A379E5C}" dt="2021-10-12T08:10:06.513" v="2484" actId="1076"/>
          <ac:spMkLst>
            <pc:docMk/>
            <pc:sldMk cId="622926380" sldId="302"/>
            <ac:spMk id="12" creationId="{F7187E4D-B189-475D-AA22-DEA7CADE02A1}"/>
          </ac:spMkLst>
        </pc:spChg>
        <pc:spChg chg="mod">
          <ac:chgData name="Abanoub Riad" userId="3eee0ade-b52f-4e10-8f1f-a69fed49e18a" providerId="ADAL" clId="{F961085F-09FF-4093-A696-04E17A379E5C}" dt="2021-10-12T08:41:00.876" v="2902" actId="20577"/>
          <ac:spMkLst>
            <pc:docMk/>
            <pc:sldMk cId="622926380" sldId="302"/>
            <ac:spMk id="13" creationId="{5369A9E0-6A89-4E17-8A97-E50615BD7B3F}"/>
          </ac:spMkLst>
        </pc:spChg>
        <pc:picChg chg="add mod ord">
          <ac:chgData name="Abanoub Riad" userId="3eee0ade-b52f-4e10-8f1f-a69fed49e18a" providerId="ADAL" clId="{F961085F-09FF-4093-A696-04E17A379E5C}" dt="2021-10-12T08:08:40.706" v="2466" actId="1076"/>
          <ac:picMkLst>
            <pc:docMk/>
            <pc:sldMk cId="622926380" sldId="302"/>
            <ac:picMk id="4" creationId="{AD557727-4551-4B8B-99E8-056FC14BFC6C}"/>
          </ac:picMkLst>
        </pc:picChg>
        <pc:picChg chg="add mod modCrop">
          <ac:chgData name="Abanoub Riad" userId="3eee0ade-b52f-4e10-8f1f-a69fed49e18a" providerId="ADAL" clId="{F961085F-09FF-4093-A696-04E17A379E5C}" dt="2021-10-12T08:08:40.530" v="2465" actId="1076"/>
          <ac:picMkLst>
            <pc:docMk/>
            <pc:sldMk cId="622926380" sldId="302"/>
            <ac:picMk id="5" creationId="{9A1CC187-8B4D-4B81-9F26-0D4CC14D81BE}"/>
          </ac:picMkLst>
        </pc:picChg>
        <pc:picChg chg="add mod">
          <ac:chgData name="Abanoub Riad" userId="3eee0ade-b52f-4e10-8f1f-a69fed49e18a" providerId="ADAL" clId="{F961085F-09FF-4093-A696-04E17A379E5C}" dt="2021-10-12T08:08:00.665" v="2452" actId="1076"/>
          <ac:picMkLst>
            <pc:docMk/>
            <pc:sldMk cId="622926380" sldId="302"/>
            <ac:picMk id="7" creationId="{36566485-2427-499C-8723-18917A76A6E3}"/>
          </ac:picMkLst>
        </pc:picChg>
      </pc:sldChg>
      <pc:sldChg chg="delSp modSp add ord delAnim modAnim">
        <pc:chgData name="Abanoub Riad" userId="3eee0ade-b52f-4e10-8f1f-a69fed49e18a" providerId="ADAL" clId="{F961085F-09FF-4093-A696-04E17A379E5C}" dt="2021-10-12T08:16:23.300" v="2553" actId="1076"/>
        <pc:sldMkLst>
          <pc:docMk/>
          <pc:sldMk cId="3819742712" sldId="303"/>
        </pc:sldMkLst>
        <pc:spChg chg="del">
          <ac:chgData name="Abanoub Riad" userId="3eee0ade-b52f-4e10-8f1f-a69fed49e18a" providerId="ADAL" clId="{F961085F-09FF-4093-A696-04E17A379E5C}" dt="2021-10-12T08:11:23.234" v="2491" actId="478"/>
          <ac:spMkLst>
            <pc:docMk/>
            <pc:sldMk cId="3819742712" sldId="303"/>
            <ac:spMk id="9" creationId="{B58A3EDE-1CF7-47FC-9AA7-CECCDC70EB0B}"/>
          </ac:spMkLst>
        </pc:spChg>
        <pc:spChg chg="del">
          <ac:chgData name="Abanoub Riad" userId="3eee0ade-b52f-4e10-8f1f-a69fed49e18a" providerId="ADAL" clId="{F961085F-09FF-4093-A696-04E17A379E5C}" dt="2021-10-12T08:11:18.495" v="2490" actId="478"/>
          <ac:spMkLst>
            <pc:docMk/>
            <pc:sldMk cId="3819742712" sldId="303"/>
            <ac:spMk id="11" creationId="{9E2A8AE6-B69D-43FF-86F0-8ED75B3CB18C}"/>
          </ac:spMkLst>
        </pc:spChg>
        <pc:spChg chg="mod">
          <ac:chgData name="Abanoub Riad" userId="3eee0ade-b52f-4e10-8f1f-a69fed49e18a" providerId="ADAL" clId="{F961085F-09FF-4093-A696-04E17A379E5C}" dt="2021-10-12T08:16:23.300" v="2553" actId="1076"/>
          <ac:spMkLst>
            <pc:docMk/>
            <pc:sldMk cId="3819742712" sldId="303"/>
            <ac:spMk id="13" creationId="{5369A9E0-6A89-4E17-8A97-E50615BD7B3F}"/>
          </ac:spMkLst>
        </pc:spChg>
      </pc:sldChg>
      <pc:sldChg chg="modSp add ord modAnim">
        <pc:chgData name="Abanoub Riad" userId="3eee0ade-b52f-4e10-8f1f-a69fed49e18a" providerId="ADAL" clId="{F961085F-09FF-4093-A696-04E17A379E5C}" dt="2021-10-12T08:20:42.057" v="2697"/>
        <pc:sldMkLst>
          <pc:docMk/>
          <pc:sldMk cId="2308212543" sldId="304"/>
        </pc:sldMkLst>
        <pc:spChg chg="mod">
          <ac:chgData name="Abanoub Riad" userId="3eee0ade-b52f-4e10-8f1f-a69fed49e18a" providerId="ADAL" clId="{F961085F-09FF-4093-A696-04E17A379E5C}" dt="2021-10-12T08:20:36.446" v="2696" actId="20577"/>
          <ac:spMkLst>
            <pc:docMk/>
            <pc:sldMk cId="2308212543" sldId="304"/>
            <ac:spMk id="13" creationId="{5369A9E0-6A89-4E17-8A97-E50615BD7B3F}"/>
          </ac:spMkLst>
        </pc:spChg>
      </pc:sldChg>
      <pc:sldChg chg="addSp modSp add modAnim">
        <pc:chgData name="Abanoub Riad" userId="3eee0ade-b52f-4e10-8f1f-a69fed49e18a" providerId="ADAL" clId="{F961085F-09FF-4093-A696-04E17A379E5C}" dt="2021-10-12T08:26:26.120" v="2754"/>
        <pc:sldMkLst>
          <pc:docMk/>
          <pc:sldMk cId="1987517215" sldId="305"/>
        </pc:sldMkLst>
        <pc:spChg chg="mod">
          <ac:chgData name="Abanoub Riad" userId="3eee0ade-b52f-4e10-8f1f-a69fed49e18a" providerId="ADAL" clId="{F961085F-09FF-4093-A696-04E17A379E5C}" dt="2021-10-12T08:25:14.873" v="2747" actId="1076"/>
          <ac:spMkLst>
            <pc:docMk/>
            <pc:sldMk cId="1987517215" sldId="305"/>
            <ac:spMk id="6" creationId="{04F337D5-7AD9-47D5-B412-2083AC2F7C28}"/>
          </ac:spMkLst>
        </pc:spChg>
        <pc:spChg chg="mod">
          <ac:chgData name="Abanoub Riad" userId="3eee0ade-b52f-4e10-8f1f-a69fed49e18a" providerId="ADAL" clId="{F961085F-09FF-4093-A696-04E17A379E5C}" dt="2021-10-12T08:25:18.504" v="2748" actId="1076"/>
          <ac:spMkLst>
            <pc:docMk/>
            <pc:sldMk cId="1987517215" sldId="305"/>
            <ac:spMk id="13" creationId="{5369A9E0-6A89-4E17-8A97-E50615BD7B3F}"/>
          </ac:spMkLst>
        </pc:spChg>
        <pc:picChg chg="add mod modCrop">
          <ac:chgData name="Abanoub Riad" userId="3eee0ade-b52f-4e10-8f1f-a69fed49e18a" providerId="ADAL" clId="{F961085F-09FF-4093-A696-04E17A379E5C}" dt="2021-10-12T08:24:48.438" v="2740" actId="1076"/>
          <ac:picMkLst>
            <pc:docMk/>
            <pc:sldMk cId="1987517215" sldId="305"/>
            <ac:picMk id="4" creationId="{DF725FC5-3D48-41B7-BE7E-9EFD101F5B86}"/>
          </ac:picMkLst>
        </pc:picChg>
        <pc:picChg chg="add mod ord modCrop">
          <ac:chgData name="Abanoub Riad" userId="3eee0ade-b52f-4e10-8f1f-a69fed49e18a" providerId="ADAL" clId="{F961085F-09FF-4093-A696-04E17A379E5C}" dt="2021-10-12T08:26:22.629" v="2753" actId="167"/>
          <ac:picMkLst>
            <pc:docMk/>
            <pc:sldMk cId="1987517215" sldId="305"/>
            <ac:picMk id="7" creationId="{B51280E6-8B6A-47E1-A769-565A93E14758}"/>
          </ac:picMkLst>
        </pc:picChg>
      </pc:sldChg>
      <pc:sldChg chg="modSp add modAnim">
        <pc:chgData name="Abanoub Riad" userId="3eee0ade-b52f-4e10-8f1f-a69fed49e18a" providerId="ADAL" clId="{F961085F-09FF-4093-A696-04E17A379E5C}" dt="2021-10-12T08:41:40.280" v="2904" actId="1076"/>
        <pc:sldMkLst>
          <pc:docMk/>
          <pc:sldMk cId="1131018788" sldId="306"/>
        </pc:sldMkLst>
        <pc:spChg chg="mod">
          <ac:chgData name="Abanoub Riad" userId="3eee0ade-b52f-4e10-8f1f-a69fed49e18a" providerId="ADAL" clId="{F961085F-09FF-4093-A696-04E17A379E5C}" dt="2021-10-12T08:41:40.280" v="2904" actId="1076"/>
          <ac:spMkLst>
            <pc:docMk/>
            <pc:sldMk cId="1131018788" sldId="306"/>
            <ac:spMk id="6" creationId="{04F337D5-7AD9-47D5-B412-2083AC2F7C28}"/>
          </ac:spMkLst>
        </pc:spChg>
        <pc:spChg chg="mod">
          <ac:chgData name="Abanoub Riad" userId="3eee0ade-b52f-4e10-8f1f-a69fed49e18a" providerId="ADAL" clId="{F961085F-09FF-4093-A696-04E17A379E5C}" dt="2021-10-12T08:41:34.867" v="2903" actId="1076"/>
          <ac:spMkLst>
            <pc:docMk/>
            <pc:sldMk cId="1131018788" sldId="306"/>
            <ac:spMk id="13" creationId="{5369A9E0-6A89-4E17-8A97-E50615BD7B3F}"/>
          </ac:spMkLst>
        </pc:spChg>
      </pc:sldChg>
      <pc:sldChg chg="addSp delSp modSp add delAnim modAnim">
        <pc:chgData name="Abanoub Riad" userId="3eee0ade-b52f-4e10-8f1f-a69fed49e18a" providerId="ADAL" clId="{F961085F-09FF-4093-A696-04E17A379E5C}" dt="2021-10-12T08:47:09.528" v="3170" actId="1076"/>
        <pc:sldMkLst>
          <pc:docMk/>
          <pc:sldMk cId="283152816" sldId="307"/>
        </pc:sldMkLst>
        <pc:spChg chg="add del mod">
          <ac:chgData name="Abanoub Riad" userId="3eee0ade-b52f-4e10-8f1f-a69fed49e18a" providerId="ADAL" clId="{F961085F-09FF-4093-A696-04E17A379E5C}" dt="2021-10-12T08:42:36.331" v="2918" actId="478"/>
          <ac:spMkLst>
            <pc:docMk/>
            <pc:sldMk cId="283152816" sldId="307"/>
            <ac:spMk id="5" creationId="{4DCF9EB4-D84C-430F-A3C6-F3DB07E17190}"/>
          </ac:spMkLst>
        </pc:spChg>
        <pc:spChg chg="del mod">
          <ac:chgData name="Abanoub Riad" userId="3eee0ade-b52f-4e10-8f1f-a69fed49e18a" providerId="ADAL" clId="{F961085F-09FF-4093-A696-04E17A379E5C}" dt="2021-10-12T08:42:31.638" v="2917" actId="478"/>
          <ac:spMkLst>
            <pc:docMk/>
            <pc:sldMk cId="283152816" sldId="307"/>
            <ac:spMk id="6" creationId="{04F337D5-7AD9-47D5-B412-2083AC2F7C28}"/>
          </ac:spMkLst>
        </pc:spChg>
        <pc:spChg chg="add del">
          <ac:chgData name="Abanoub Riad" userId="3eee0ade-b52f-4e10-8f1f-a69fed49e18a" providerId="ADAL" clId="{F961085F-09FF-4093-A696-04E17A379E5C}" dt="2021-10-12T08:44:44.993" v="2937"/>
          <ac:spMkLst>
            <pc:docMk/>
            <pc:sldMk cId="283152816" sldId="307"/>
            <ac:spMk id="7" creationId="{5FA3A1BB-4720-40F5-8F72-59768C216A88}"/>
          </ac:spMkLst>
        </pc:spChg>
        <pc:spChg chg="add mod">
          <ac:chgData name="Abanoub Riad" userId="3eee0ade-b52f-4e10-8f1f-a69fed49e18a" providerId="ADAL" clId="{F961085F-09FF-4093-A696-04E17A379E5C}" dt="2021-10-12T08:42:54.990" v="2932" actId="20577"/>
          <ac:spMkLst>
            <pc:docMk/>
            <pc:sldMk cId="283152816" sldId="307"/>
            <ac:spMk id="9" creationId="{26F1EB45-4C3A-46E8-B5E8-9DF6494AF7EC}"/>
          </ac:spMkLst>
        </pc:spChg>
        <pc:spChg chg="add mod">
          <ac:chgData name="Abanoub Riad" userId="3eee0ade-b52f-4e10-8f1f-a69fed49e18a" providerId="ADAL" clId="{F961085F-09FF-4093-A696-04E17A379E5C}" dt="2021-10-12T08:47:09.528" v="3170" actId="1076"/>
          <ac:spMkLst>
            <pc:docMk/>
            <pc:sldMk cId="283152816" sldId="307"/>
            <ac:spMk id="10" creationId="{486BAA28-9E71-49B2-A6DD-B7F23D5102C9}"/>
          </ac:spMkLst>
        </pc:spChg>
        <pc:spChg chg="add mod">
          <ac:chgData name="Abanoub Riad" userId="3eee0ade-b52f-4e10-8f1f-a69fed49e18a" providerId="ADAL" clId="{F961085F-09FF-4093-A696-04E17A379E5C}" dt="2021-10-12T08:45:49.645" v="3001" actId="1076"/>
          <ac:spMkLst>
            <pc:docMk/>
            <pc:sldMk cId="283152816" sldId="307"/>
            <ac:spMk id="12" creationId="{061D9962-69FC-416D-9767-FD3453213BF1}"/>
          </ac:spMkLst>
        </pc:spChg>
        <pc:spChg chg="del">
          <ac:chgData name="Abanoub Riad" userId="3eee0ade-b52f-4e10-8f1f-a69fed49e18a" providerId="ADAL" clId="{F961085F-09FF-4093-A696-04E17A379E5C}" dt="2021-10-12T08:42:36.331" v="2918" actId="478"/>
          <ac:spMkLst>
            <pc:docMk/>
            <pc:sldMk cId="283152816" sldId="307"/>
            <ac:spMk id="13" creationId="{5369A9E0-6A89-4E17-8A97-E50615BD7B3F}"/>
          </ac:spMkLst>
        </pc:spChg>
        <pc:spChg chg="add mod">
          <ac:chgData name="Abanoub Riad" userId="3eee0ade-b52f-4e10-8f1f-a69fed49e18a" providerId="ADAL" clId="{F961085F-09FF-4093-A696-04E17A379E5C}" dt="2021-10-12T08:47:00.168" v="3169" actId="313"/>
          <ac:spMkLst>
            <pc:docMk/>
            <pc:sldMk cId="283152816" sldId="307"/>
            <ac:spMk id="14" creationId="{BCC10792-8E7C-424C-BE80-BC37E4D98191}"/>
          </ac:spMkLst>
        </pc:spChg>
        <pc:picChg chg="add">
          <ac:chgData name="Abanoub Riad" userId="3eee0ade-b52f-4e10-8f1f-a69fed49e18a" providerId="ADAL" clId="{F961085F-09FF-4093-A696-04E17A379E5C}" dt="2021-10-12T08:42:45.413" v="2921"/>
          <ac:picMkLst>
            <pc:docMk/>
            <pc:sldMk cId="283152816" sldId="307"/>
            <ac:picMk id="8" creationId="{889007E9-6860-4C2B-95E2-7B98FB91106A}"/>
          </ac:picMkLst>
        </pc:picChg>
        <pc:picChg chg="add del mod">
          <ac:chgData name="Abanoub Riad" userId="3eee0ade-b52f-4e10-8f1f-a69fed49e18a" providerId="ADAL" clId="{F961085F-09FF-4093-A696-04E17A379E5C}" dt="2021-10-12T08:44:35.961" v="2935" actId="478"/>
          <ac:picMkLst>
            <pc:docMk/>
            <pc:sldMk cId="283152816" sldId="307"/>
            <ac:picMk id="11" creationId="{E8652247-E16B-4156-BA5A-B4779A532B1A}"/>
          </ac:picMkLst>
        </pc:picChg>
      </pc:sldChg>
      <pc:sldChg chg="modSp del">
        <pc:chgData name="Abanoub Riad" userId="3eee0ade-b52f-4e10-8f1f-a69fed49e18a" providerId="ADAL" clId="{F961085F-09FF-4093-A696-04E17A379E5C}" dt="2021-10-12T04:46:15.353" v="103" actId="2696"/>
        <pc:sldMkLst>
          <pc:docMk/>
          <pc:sldMk cId="2578985256" sldId="307"/>
        </pc:sldMkLst>
        <pc:spChg chg="mod">
          <ac:chgData name="Abanoub Riad" userId="3eee0ade-b52f-4e10-8f1f-a69fed49e18a" providerId="ADAL" clId="{F961085F-09FF-4093-A696-04E17A379E5C}" dt="2021-10-12T04:44:57.346" v="76"/>
          <ac:spMkLst>
            <pc:docMk/>
            <pc:sldMk cId="2578985256" sldId="307"/>
            <ac:spMk id="2" creationId="{AD98CB24-D1AF-412A-AD58-7C5E892FD709}"/>
          </ac:spMkLst>
        </pc:spChg>
      </pc:sldChg>
      <pc:sldChg chg="add del">
        <pc:chgData name="Abanoub Riad" userId="3eee0ade-b52f-4e10-8f1f-a69fed49e18a" providerId="ADAL" clId="{F961085F-09FF-4093-A696-04E17A379E5C}" dt="2021-10-12T08:42:39.068" v="2920"/>
        <pc:sldMkLst>
          <pc:docMk/>
          <pc:sldMk cId="1732628149" sldId="308"/>
        </pc:sldMkLst>
      </pc:sldChg>
      <pc:sldChg chg="modSp del">
        <pc:chgData name="Abanoub Riad" userId="3eee0ade-b52f-4e10-8f1f-a69fed49e18a" providerId="ADAL" clId="{F961085F-09FF-4093-A696-04E17A379E5C}" dt="2021-10-12T04:46:08.747" v="101" actId="2696"/>
        <pc:sldMkLst>
          <pc:docMk/>
          <pc:sldMk cId="3970755994" sldId="308"/>
        </pc:sldMkLst>
        <pc:spChg chg="mod">
          <ac:chgData name="Abanoub Riad" userId="3eee0ade-b52f-4e10-8f1f-a69fed49e18a" providerId="ADAL" clId="{F961085F-09FF-4093-A696-04E17A379E5C}" dt="2021-10-12T04:44:59.454" v="77"/>
          <ac:spMkLst>
            <pc:docMk/>
            <pc:sldMk cId="3970755994" sldId="308"/>
            <ac:spMk id="2" creationId="{AD98CB24-D1AF-412A-AD58-7C5E892FD709}"/>
          </ac:spMkLst>
        </pc:spChg>
      </pc:sldChg>
      <pc:sldChg chg="modSp add">
        <pc:chgData name="Abanoub Riad" userId="3eee0ade-b52f-4e10-8f1f-a69fed49e18a" providerId="ADAL" clId="{F961085F-09FF-4093-A696-04E17A379E5C}" dt="2021-10-12T08:48:58.460" v="3177"/>
        <pc:sldMkLst>
          <pc:docMk/>
          <pc:sldMk cId="1112221546" sldId="310"/>
        </pc:sldMkLst>
        <pc:spChg chg="mod">
          <ac:chgData name="Abanoub Riad" userId="3eee0ade-b52f-4e10-8f1f-a69fed49e18a" providerId="ADAL" clId="{F961085F-09FF-4093-A696-04E17A379E5C}" dt="2021-10-12T08:48:58.460" v="3177"/>
          <ac:spMkLst>
            <pc:docMk/>
            <pc:sldMk cId="1112221546" sldId="310"/>
            <ac:spMk id="2" creationId="{AD98CB24-D1AF-412A-AD58-7C5E892FD709}"/>
          </ac:spMkLst>
        </pc:spChg>
      </pc:sldChg>
      <pc:sldChg chg="modSp add">
        <pc:chgData name="Abanoub Riad" userId="3eee0ade-b52f-4e10-8f1f-a69fed49e18a" providerId="ADAL" clId="{F961085F-09FF-4093-A696-04E17A379E5C}" dt="2021-10-12T08:49:00.502" v="3178"/>
        <pc:sldMkLst>
          <pc:docMk/>
          <pc:sldMk cId="52042231" sldId="311"/>
        </pc:sldMkLst>
        <pc:spChg chg="mod">
          <ac:chgData name="Abanoub Riad" userId="3eee0ade-b52f-4e10-8f1f-a69fed49e18a" providerId="ADAL" clId="{F961085F-09FF-4093-A696-04E17A379E5C}" dt="2021-10-12T08:49:00.502" v="3178"/>
          <ac:spMkLst>
            <pc:docMk/>
            <pc:sldMk cId="52042231" sldId="311"/>
            <ac:spMk id="2" creationId="{AD98CB24-D1AF-412A-AD58-7C5E892FD709}"/>
          </ac:spMkLst>
        </pc:spChg>
      </pc:sldChg>
      <pc:sldChg chg="del">
        <pc:chgData name="Abanoub Riad" userId="3eee0ade-b52f-4e10-8f1f-a69fed49e18a" providerId="ADAL" clId="{F961085F-09FF-4093-A696-04E17A379E5C}" dt="2021-10-12T04:46:08.743" v="99" actId="2696"/>
        <pc:sldMkLst>
          <pc:docMk/>
          <pc:sldMk cId="2437623895" sldId="312"/>
        </pc:sldMkLst>
      </pc:sldChg>
      <pc:sldChg chg="modSp add">
        <pc:chgData name="Abanoub Riad" userId="3eee0ade-b52f-4e10-8f1f-a69fed49e18a" providerId="ADAL" clId="{F961085F-09FF-4093-A696-04E17A379E5C}" dt="2021-10-12T08:49:02.986" v="3179"/>
        <pc:sldMkLst>
          <pc:docMk/>
          <pc:sldMk cId="3869911948" sldId="312"/>
        </pc:sldMkLst>
        <pc:spChg chg="mod">
          <ac:chgData name="Abanoub Riad" userId="3eee0ade-b52f-4e10-8f1f-a69fed49e18a" providerId="ADAL" clId="{F961085F-09FF-4093-A696-04E17A379E5C}" dt="2021-10-12T08:49:02.986" v="3179"/>
          <ac:spMkLst>
            <pc:docMk/>
            <pc:sldMk cId="3869911948" sldId="312"/>
            <ac:spMk id="2" creationId="{AD98CB24-D1AF-412A-AD58-7C5E892FD709}"/>
          </ac:spMkLst>
        </pc:spChg>
      </pc:sldChg>
      <pc:sldChg chg="del">
        <pc:chgData name="Abanoub Riad" userId="3eee0ade-b52f-4e10-8f1f-a69fed49e18a" providerId="ADAL" clId="{F961085F-09FF-4093-A696-04E17A379E5C}" dt="2021-10-12T04:46:08.745" v="100" actId="2696"/>
        <pc:sldMkLst>
          <pc:docMk/>
          <pc:sldMk cId="2057153789" sldId="313"/>
        </pc:sldMkLst>
      </pc:sldChg>
      <pc:sldChg chg="modSp add">
        <pc:chgData name="Abanoub Riad" userId="3eee0ade-b52f-4e10-8f1f-a69fed49e18a" providerId="ADAL" clId="{F961085F-09FF-4093-A696-04E17A379E5C}" dt="2021-10-12T08:49:08.078" v="3181"/>
        <pc:sldMkLst>
          <pc:docMk/>
          <pc:sldMk cId="3791812748" sldId="313"/>
        </pc:sldMkLst>
        <pc:spChg chg="mod">
          <ac:chgData name="Abanoub Riad" userId="3eee0ade-b52f-4e10-8f1f-a69fed49e18a" providerId="ADAL" clId="{F961085F-09FF-4093-A696-04E17A379E5C}" dt="2021-10-12T08:49:08.078" v="3181"/>
          <ac:spMkLst>
            <pc:docMk/>
            <pc:sldMk cId="3791812748" sldId="313"/>
            <ac:spMk id="2" creationId="{AD98CB24-D1AF-412A-AD58-7C5E892FD709}"/>
          </ac:spMkLst>
        </pc:spChg>
      </pc:sldChg>
      <pc:sldChg chg="modSp add">
        <pc:chgData name="Abanoub Riad" userId="3eee0ade-b52f-4e10-8f1f-a69fed49e18a" providerId="ADAL" clId="{F961085F-09FF-4093-A696-04E17A379E5C}" dt="2021-10-12T08:49:05.712" v="3180"/>
        <pc:sldMkLst>
          <pc:docMk/>
          <pc:sldMk cId="1678553940" sldId="314"/>
        </pc:sldMkLst>
        <pc:spChg chg="mod">
          <ac:chgData name="Abanoub Riad" userId="3eee0ade-b52f-4e10-8f1f-a69fed49e18a" providerId="ADAL" clId="{F961085F-09FF-4093-A696-04E17A379E5C}" dt="2021-10-12T08:49:05.712" v="3180"/>
          <ac:spMkLst>
            <pc:docMk/>
            <pc:sldMk cId="1678553940" sldId="314"/>
            <ac:spMk id="2" creationId="{AD98CB24-D1AF-412A-AD58-7C5E892FD709}"/>
          </ac:spMkLst>
        </pc:spChg>
      </pc:sldChg>
      <pc:sldChg chg="del">
        <pc:chgData name="Abanoub Riad" userId="3eee0ade-b52f-4e10-8f1f-a69fed49e18a" providerId="ADAL" clId="{F961085F-09FF-4093-A696-04E17A379E5C}" dt="2021-10-12T04:46:08.738" v="96" actId="2696"/>
        <pc:sldMkLst>
          <pc:docMk/>
          <pc:sldMk cId="2801701320" sldId="314"/>
        </pc:sldMkLst>
      </pc:sldChg>
      <pc:sldChg chg="del">
        <pc:chgData name="Abanoub Riad" userId="3eee0ade-b52f-4e10-8f1f-a69fed49e18a" providerId="ADAL" clId="{F961085F-09FF-4093-A696-04E17A379E5C}" dt="2021-10-12T04:45:34.741" v="86" actId="2696"/>
        <pc:sldMkLst>
          <pc:docMk/>
          <pc:sldMk cId="1375109319" sldId="315"/>
        </pc:sldMkLst>
      </pc:sldChg>
      <pc:sldChg chg="modSp add">
        <pc:chgData name="Abanoub Riad" userId="3eee0ade-b52f-4e10-8f1f-a69fed49e18a" providerId="ADAL" clId="{F961085F-09FF-4093-A696-04E17A379E5C}" dt="2021-10-12T08:49:40.240" v="3183"/>
        <pc:sldMkLst>
          <pc:docMk/>
          <pc:sldMk cId="2578985256" sldId="315"/>
        </pc:sldMkLst>
        <pc:spChg chg="mod">
          <ac:chgData name="Abanoub Riad" userId="3eee0ade-b52f-4e10-8f1f-a69fed49e18a" providerId="ADAL" clId="{F961085F-09FF-4093-A696-04E17A379E5C}" dt="2021-10-12T08:49:40.240" v="3183"/>
          <ac:spMkLst>
            <pc:docMk/>
            <pc:sldMk cId="2578985256" sldId="315"/>
            <ac:spMk id="2" creationId="{AD98CB24-D1AF-412A-AD58-7C5E892FD709}"/>
          </ac:spMkLst>
        </pc:spChg>
      </pc:sldChg>
      <pc:sldChg chg="modSp add">
        <pc:chgData name="Abanoub Riad" userId="3eee0ade-b52f-4e10-8f1f-a69fed49e18a" providerId="ADAL" clId="{F961085F-09FF-4093-A696-04E17A379E5C}" dt="2021-10-12T08:49:42.316" v="3184"/>
        <pc:sldMkLst>
          <pc:docMk/>
          <pc:sldMk cId="990152487" sldId="316"/>
        </pc:sldMkLst>
        <pc:spChg chg="mod">
          <ac:chgData name="Abanoub Riad" userId="3eee0ade-b52f-4e10-8f1f-a69fed49e18a" providerId="ADAL" clId="{F961085F-09FF-4093-A696-04E17A379E5C}" dt="2021-10-12T08:49:42.316" v="3184"/>
          <ac:spMkLst>
            <pc:docMk/>
            <pc:sldMk cId="990152487" sldId="316"/>
            <ac:spMk id="2" creationId="{AD98CB24-D1AF-412A-AD58-7C5E892FD709}"/>
          </ac:spMkLst>
        </pc:spChg>
      </pc:sldChg>
      <pc:sldChg chg="del">
        <pc:chgData name="Abanoub Riad" userId="3eee0ade-b52f-4e10-8f1f-a69fed49e18a" providerId="ADAL" clId="{F961085F-09FF-4093-A696-04E17A379E5C}" dt="2021-10-12T04:45:34.730" v="81" actId="2696"/>
        <pc:sldMkLst>
          <pc:docMk/>
          <pc:sldMk cId="2464687922" sldId="316"/>
        </pc:sldMkLst>
      </pc:sldChg>
      <pc:sldChg chg="del">
        <pc:chgData name="Abanoub Riad" userId="3eee0ade-b52f-4e10-8f1f-a69fed49e18a" providerId="ADAL" clId="{F961085F-09FF-4093-A696-04E17A379E5C}" dt="2021-10-12T04:45:34.737" v="84" actId="2696"/>
        <pc:sldMkLst>
          <pc:docMk/>
          <pc:sldMk cId="3970131373" sldId="317"/>
        </pc:sldMkLst>
      </pc:sldChg>
      <pc:sldChg chg="modSp add">
        <pc:chgData name="Abanoub Riad" userId="3eee0ade-b52f-4e10-8f1f-a69fed49e18a" providerId="ADAL" clId="{F961085F-09FF-4093-A696-04E17A379E5C}" dt="2021-10-12T08:49:44.452" v="3185"/>
        <pc:sldMkLst>
          <pc:docMk/>
          <pc:sldMk cId="4198020103" sldId="317"/>
        </pc:sldMkLst>
        <pc:spChg chg="mod">
          <ac:chgData name="Abanoub Riad" userId="3eee0ade-b52f-4e10-8f1f-a69fed49e18a" providerId="ADAL" clId="{F961085F-09FF-4093-A696-04E17A379E5C}" dt="2021-10-12T08:49:44.452" v="3185"/>
          <ac:spMkLst>
            <pc:docMk/>
            <pc:sldMk cId="4198020103" sldId="317"/>
            <ac:spMk id="2" creationId="{AD98CB24-D1AF-412A-AD58-7C5E892FD709}"/>
          </ac:spMkLst>
        </pc:spChg>
      </pc:sldChg>
      <pc:sldChg chg="del">
        <pc:chgData name="Abanoub Riad" userId="3eee0ade-b52f-4e10-8f1f-a69fed49e18a" providerId="ADAL" clId="{F961085F-09FF-4093-A696-04E17A379E5C}" dt="2021-10-12T04:45:51.400" v="91" actId="2696"/>
        <pc:sldMkLst>
          <pc:docMk/>
          <pc:sldMk cId="2414946894" sldId="319"/>
        </pc:sldMkLst>
      </pc:sldChg>
      <pc:sldChg chg="del">
        <pc:chgData name="Abanoub Riad" userId="3eee0ade-b52f-4e10-8f1f-a69fed49e18a" providerId="ADAL" clId="{F961085F-09FF-4093-A696-04E17A379E5C}" dt="2021-10-12T04:45:51.413" v="92" actId="2696"/>
        <pc:sldMkLst>
          <pc:docMk/>
          <pc:sldMk cId="2484209219" sldId="320"/>
        </pc:sldMkLst>
      </pc:sldChg>
      <pc:sldChg chg="del">
        <pc:chgData name="Abanoub Riad" userId="3eee0ade-b52f-4e10-8f1f-a69fed49e18a" providerId="ADAL" clId="{F961085F-09FF-4093-A696-04E17A379E5C}" dt="2021-10-12T04:45:51.423" v="93" actId="2696"/>
        <pc:sldMkLst>
          <pc:docMk/>
          <pc:sldMk cId="252519832" sldId="322"/>
        </pc:sldMkLst>
      </pc:sldChg>
      <pc:sldChg chg="del">
        <pc:chgData name="Abanoub Riad" userId="3eee0ade-b52f-4e10-8f1f-a69fed49e18a" providerId="ADAL" clId="{F961085F-09FF-4093-A696-04E17A379E5C}" dt="2021-10-12T04:45:34.748" v="88" actId="2696"/>
        <pc:sldMkLst>
          <pc:docMk/>
          <pc:sldMk cId="2830470702" sldId="323"/>
        </pc:sldMkLst>
      </pc:sldChg>
      <pc:sldChg chg="del">
        <pc:chgData name="Abanoub Riad" userId="3eee0ade-b52f-4e10-8f1f-a69fed49e18a" providerId="ADAL" clId="{F961085F-09FF-4093-A696-04E17A379E5C}" dt="2021-10-12T04:45:34.744" v="87" actId="2696"/>
        <pc:sldMkLst>
          <pc:docMk/>
          <pc:sldMk cId="912372641" sldId="324"/>
        </pc:sldMkLst>
      </pc:sldChg>
      <pc:sldChg chg="del">
        <pc:chgData name="Abanoub Riad" userId="3eee0ade-b52f-4e10-8f1f-a69fed49e18a" providerId="ADAL" clId="{F961085F-09FF-4093-A696-04E17A379E5C}" dt="2021-10-12T04:45:34.739" v="85" actId="2696"/>
        <pc:sldMkLst>
          <pc:docMk/>
          <pc:sldMk cId="1593351964" sldId="325"/>
        </pc:sldMkLst>
      </pc:sldChg>
      <pc:sldChg chg="del">
        <pc:chgData name="Abanoub Riad" userId="3eee0ade-b52f-4e10-8f1f-a69fed49e18a" providerId="ADAL" clId="{F961085F-09FF-4093-A696-04E17A379E5C}" dt="2021-10-12T04:45:34.735" v="83" actId="2696"/>
        <pc:sldMkLst>
          <pc:docMk/>
          <pc:sldMk cId="3492030364" sldId="326"/>
        </pc:sldMkLst>
      </pc:sldChg>
      <pc:sldChg chg="del">
        <pc:chgData name="Abanoub Riad" userId="3eee0ade-b52f-4e10-8f1f-a69fed49e18a" providerId="ADAL" clId="{F961085F-09FF-4093-A696-04E17A379E5C}" dt="2021-10-12T04:45:34.733" v="82" actId="2696"/>
        <pc:sldMkLst>
          <pc:docMk/>
          <pc:sldMk cId="2100742813" sldId="327"/>
        </pc:sldMkLst>
      </pc:sldChg>
      <pc:sldChg chg="del">
        <pc:chgData name="Abanoub Riad" userId="3eee0ade-b52f-4e10-8f1f-a69fed49e18a" providerId="ADAL" clId="{F961085F-09FF-4093-A696-04E17A379E5C}" dt="2021-10-12T04:45:53.176" v="95" actId="2696"/>
        <pc:sldMkLst>
          <pc:docMk/>
          <pc:sldMk cId="3130819030" sldId="328"/>
        </pc:sldMkLst>
      </pc:sldChg>
      <pc:sldChg chg="del">
        <pc:chgData name="Abanoub Riad" userId="3eee0ade-b52f-4e10-8f1f-a69fed49e18a" providerId="ADAL" clId="{F961085F-09FF-4093-A696-04E17A379E5C}" dt="2021-10-12T04:45:51.384" v="90" actId="2696"/>
        <pc:sldMkLst>
          <pc:docMk/>
          <pc:sldMk cId="1380211574" sldId="329"/>
        </pc:sldMkLst>
      </pc:sldChg>
      <pc:sldChg chg="del">
        <pc:chgData name="Abanoub Riad" userId="3eee0ade-b52f-4e10-8f1f-a69fed49e18a" providerId="ADAL" clId="{F961085F-09FF-4093-A696-04E17A379E5C}" dt="2021-10-12T04:45:34.727" v="80" actId="2696"/>
        <pc:sldMkLst>
          <pc:docMk/>
          <pc:sldMk cId="2214158075" sldId="330"/>
        </pc:sldMkLst>
      </pc:sldChg>
      <pc:sldChg chg="del">
        <pc:chgData name="Abanoub Riad" userId="3eee0ade-b52f-4e10-8f1f-a69fed49e18a" providerId="ADAL" clId="{F961085F-09FF-4093-A696-04E17A379E5C}" dt="2021-10-12T04:45:51.428" v="94" actId="2696"/>
        <pc:sldMkLst>
          <pc:docMk/>
          <pc:sldMk cId="493730013" sldId="331"/>
        </pc:sldMkLst>
      </pc:sldChg>
      <pc:sldChg chg="modSp del">
        <pc:chgData name="Abanoub Riad" userId="3eee0ade-b52f-4e10-8f1f-a69fed49e18a" providerId="ADAL" clId="{F961085F-09FF-4093-A696-04E17A379E5C}" dt="2021-10-12T04:46:08.748" v="102" actId="2696"/>
        <pc:sldMkLst>
          <pc:docMk/>
          <pc:sldMk cId="3485965298" sldId="332"/>
        </pc:sldMkLst>
        <pc:spChg chg="mod">
          <ac:chgData name="Abanoub Riad" userId="3eee0ade-b52f-4e10-8f1f-a69fed49e18a" providerId="ADAL" clId="{F961085F-09FF-4093-A696-04E17A379E5C}" dt="2021-10-12T04:45:03.397" v="78"/>
          <ac:spMkLst>
            <pc:docMk/>
            <pc:sldMk cId="3485965298" sldId="332"/>
            <ac:spMk id="2" creationId="{AD98CB24-D1AF-412A-AD58-7C5E892FD709}"/>
          </ac:spMkLst>
        </pc:spChg>
      </pc:sldChg>
      <pc:sldChg chg="modSp del">
        <pc:chgData name="Abanoub Riad" userId="3eee0ade-b52f-4e10-8f1f-a69fed49e18a" providerId="ADAL" clId="{F961085F-09FF-4093-A696-04E17A379E5C}" dt="2021-10-12T04:46:08.739" v="97" actId="2696"/>
        <pc:sldMkLst>
          <pc:docMk/>
          <pc:sldMk cId="1324495593" sldId="333"/>
        </pc:sldMkLst>
        <pc:spChg chg="mod">
          <ac:chgData name="Abanoub Riad" userId="3eee0ade-b52f-4e10-8f1f-a69fed49e18a" providerId="ADAL" clId="{F961085F-09FF-4093-A696-04E17A379E5C}" dt="2021-10-12T04:45:06.502" v="79"/>
          <ac:spMkLst>
            <pc:docMk/>
            <pc:sldMk cId="1324495593" sldId="333"/>
            <ac:spMk id="2" creationId="{AD98CB24-D1AF-412A-AD58-7C5E892FD709}"/>
          </ac:spMkLst>
        </pc:spChg>
      </pc:sldChg>
      <pc:sldChg chg="del">
        <pc:chgData name="Abanoub Riad" userId="3eee0ade-b52f-4e10-8f1f-a69fed49e18a" providerId="ADAL" clId="{F961085F-09FF-4093-A696-04E17A379E5C}" dt="2021-10-12T04:46:08.741" v="98" actId="2696"/>
        <pc:sldMkLst>
          <pc:docMk/>
          <pc:sldMk cId="481736289" sldId="334"/>
        </pc:sldMkLst>
      </pc:sldChg>
    </pc:docChg>
  </pc:docChgLst>
  <pc:docChgLst>
    <pc:chgData name="Abanoub Riad" userId="3eee0ade-b52f-4e10-8f1f-a69fed49e18a" providerId="ADAL" clId="{EFE1B84C-4125-4E71-98E6-269A9CA279AF}"/>
    <pc:docChg chg="custSel modSld">
      <pc:chgData name="Abanoub Riad" userId="3eee0ade-b52f-4e10-8f1f-a69fed49e18a" providerId="ADAL" clId="{EFE1B84C-4125-4E71-98E6-269A9CA279AF}" dt="2022-10-12T11:11:15.523" v="32"/>
      <pc:docMkLst>
        <pc:docMk/>
      </pc:docMkLst>
      <pc:sldChg chg="modSp mod">
        <pc:chgData name="Abanoub Riad" userId="3eee0ade-b52f-4e10-8f1f-a69fed49e18a" providerId="ADAL" clId="{EFE1B84C-4125-4E71-98E6-269A9CA279AF}" dt="2022-10-12T11:09:31.768" v="3" actId="20577"/>
        <pc:sldMkLst>
          <pc:docMk/>
          <pc:sldMk cId="401170139" sldId="256"/>
        </pc:sldMkLst>
        <pc:spChg chg="mod">
          <ac:chgData name="Abanoub Riad" userId="3eee0ade-b52f-4e10-8f1f-a69fed49e18a" providerId="ADAL" clId="{EFE1B84C-4125-4E71-98E6-269A9CA279AF}" dt="2022-10-12T11:09:31.768" v="3" actId="20577"/>
          <ac:spMkLst>
            <pc:docMk/>
            <pc:sldMk cId="401170139" sldId="256"/>
            <ac:spMk id="2" creationId="{2059F203-74D7-444B-BF61-95A819D36F64}"/>
          </ac:spMkLst>
        </pc:spChg>
      </pc:sldChg>
      <pc:sldChg chg="modSp mod">
        <pc:chgData name="Abanoub Riad" userId="3eee0ade-b52f-4e10-8f1f-a69fed49e18a" providerId="ADAL" clId="{EFE1B84C-4125-4E71-98E6-269A9CA279AF}" dt="2022-10-12T11:10:45.594" v="22"/>
        <pc:sldMkLst>
          <pc:docMk/>
          <pc:sldMk cId="838264543" sldId="267"/>
        </pc:sldMkLst>
        <pc:spChg chg="mod">
          <ac:chgData name="Abanoub Riad" userId="3eee0ade-b52f-4e10-8f1f-a69fed49e18a" providerId="ADAL" clId="{EFE1B84C-4125-4E71-98E6-269A9CA279AF}" dt="2022-10-12T11:10:45.594" v="22"/>
          <ac:spMkLst>
            <pc:docMk/>
            <pc:sldMk cId="838264543" sldId="267"/>
            <ac:spMk id="2" creationId="{6436ABD0-9B60-4E63-A33F-F26A6125D63A}"/>
          </ac:spMkLst>
        </pc:spChg>
      </pc:sldChg>
      <pc:sldChg chg="modSp mod">
        <pc:chgData name="Abanoub Riad" userId="3eee0ade-b52f-4e10-8f1f-a69fed49e18a" providerId="ADAL" clId="{EFE1B84C-4125-4E71-98E6-269A9CA279AF}" dt="2022-10-12T11:10:48.763" v="23"/>
        <pc:sldMkLst>
          <pc:docMk/>
          <pc:sldMk cId="3089992043" sldId="268"/>
        </pc:sldMkLst>
        <pc:spChg chg="mod">
          <ac:chgData name="Abanoub Riad" userId="3eee0ade-b52f-4e10-8f1f-a69fed49e18a" providerId="ADAL" clId="{EFE1B84C-4125-4E71-98E6-269A9CA279AF}" dt="2022-10-12T11:10:48.763" v="23"/>
          <ac:spMkLst>
            <pc:docMk/>
            <pc:sldMk cId="3089992043" sldId="268"/>
            <ac:spMk id="2" creationId="{6436ABD0-9B60-4E63-A33F-F26A6125D63A}"/>
          </ac:spMkLst>
        </pc:spChg>
      </pc:sldChg>
      <pc:sldChg chg="modSp mod">
        <pc:chgData name="Abanoub Riad" userId="3eee0ade-b52f-4e10-8f1f-a69fed49e18a" providerId="ADAL" clId="{EFE1B84C-4125-4E71-98E6-269A9CA279AF}" dt="2022-10-12T11:11:15.523" v="32"/>
        <pc:sldMkLst>
          <pc:docMk/>
          <pc:sldMk cId="1929594849" sldId="295"/>
        </pc:sldMkLst>
        <pc:spChg chg="mod">
          <ac:chgData name="Abanoub Riad" userId="3eee0ade-b52f-4e10-8f1f-a69fed49e18a" providerId="ADAL" clId="{EFE1B84C-4125-4E71-98E6-269A9CA279AF}" dt="2022-10-12T11:11:15.523" v="32"/>
          <ac:spMkLst>
            <pc:docMk/>
            <pc:sldMk cId="1929594849" sldId="295"/>
            <ac:spMk id="2" creationId="{6436ABD0-9B60-4E63-A33F-F26A6125D63A}"/>
          </ac:spMkLst>
        </pc:spChg>
      </pc:sldChg>
      <pc:sldChg chg="modSp mod">
        <pc:chgData name="Abanoub Riad" userId="3eee0ade-b52f-4e10-8f1f-a69fed49e18a" providerId="ADAL" clId="{EFE1B84C-4125-4E71-98E6-269A9CA279AF}" dt="2022-10-12T11:09:46.764" v="4"/>
        <pc:sldMkLst>
          <pc:docMk/>
          <pc:sldMk cId="3181471866" sldId="296"/>
        </pc:sldMkLst>
        <pc:spChg chg="mod">
          <ac:chgData name="Abanoub Riad" userId="3eee0ade-b52f-4e10-8f1f-a69fed49e18a" providerId="ADAL" clId="{EFE1B84C-4125-4E71-98E6-269A9CA279AF}" dt="2022-10-12T11:09:46.764" v="4"/>
          <ac:spMkLst>
            <pc:docMk/>
            <pc:sldMk cId="3181471866" sldId="296"/>
            <ac:spMk id="2" creationId="{AD98CB24-D1AF-412A-AD58-7C5E892FD709}"/>
          </ac:spMkLst>
        </pc:spChg>
      </pc:sldChg>
      <pc:sldChg chg="modSp mod">
        <pc:chgData name="Abanoub Riad" userId="3eee0ade-b52f-4e10-8f1f-a69fed49e18a" providerId="ADAL" clId="{EFE1B84C-4125-4E71-98E6-269A9CA279AF}" dt="2022-10-12T11:09:53.040" v="5"/>
        <pc:sldMkLst>
          <pc:docMk/>
          <pc:sldMk cId="240746968" sldId="297"/>
        </pc:sldMkLst>
        <pc:spChg chg="mod">
          <ac:chgData name="Abanoub Riad" userId="3eee0ade-b52f-4e10-8f1f-a69fed49e18a" providerId="ADAL" clId="{EFE1B84C-4125-4E71-98E6-269A9CA279AF}" dt="2022-10-12T11:09:53.040" v="5"/>
          <ac:spMkLst>
            <pc:docMk/>
            <pc:sldMk cId="240746968" sldId="297"/>
            <ac:spMk id="2" creationId="{AD98CB24-D1AF-412A-AD58-7C5E892FD709}"/>
          </ac:spMkLst>
        </pc:spChg>
      </pc:sldChg>
      <pc:sldChg chg="modSp mod">
        <pc:chgData name="Abanoub Riad" userId="3eee0ade-b52f-4e10-8f1f-a69fed49e18a" providerId="ADAL" clId="{EFE1B84C-4125-4E71-98E6-269A9CA279AF}" dt="2022-10-12T11:09:56.480" v="6"/>
        <pc:sldMkLst>
          <pc:docMk/>
          <pc:sldMk cId="2296205532" sldId="298"/>
        </pc:sldMkLst>
        <pc:spChg chg="mod">
          <ac:chgData name="Abanoub Riad" userId="3eee0ade-b52f-4e10-8f1f-a69fed49e18a" providerId="ADAL" clId="{EFE1B84C-4125-4E71-98E6-269A9CA279AF}" dt="2022-10-12T11:09:56.480" v="6"/>
          <ac:spMkLst>
            <pc:docMk/>
            <pc:sldMk cId="2296205532" sldId="298"/>
            <ac:spMk id="2" creationId="{AD98CB24-D1AF-412A-AD58-7C5E892FD709}"/>
          </ac:spMkLst>
        </pc:spChg>
      </pc:sldChg>
      <pc:sldChg chg="modSp mod">
        <pc:chgData name="Abanoub Riad" userId="3eee0ade-b52f-4e10-8f1f-a69fed49e18a" providerId="ADAL" clId="{EFE1B84C-4125-4E71-98E6-269A9CA279AF}" dt="2022-10-12T11:09:59.032" v="7"/>
        <pc:sldMkLst>
          <pc:docMk/>
          <pc:sldMk cId="4071615583" sldId="299"/>
        </pc:sldMkLst>
        <pc:spChg chg="mod">
          <ac:chgData name="Abanoub Riad" userId="3eee0ade-b52f-4e10-8f1f-a69fed49e18a" providerId="ADAL" clId="{EFE1B84C-4125-4E71-98E6-269A9CA279AF}" dt="2022-10-12T11:09:59.032" v="7"/>
          <ac:spMkLst>
            <pc:docMk/>
            <pc:sldMk cId="4071615583" sldId="299"/>
            <ac:spMk id="2" creationId="{AD98CB24-D1AF-412A-AD58-7C5E892FD709}"/>
          </ac:spMkLst>
        </pc:spChg>
      </pc:sldChg>
      <pc:sldChg chg="modSp mod">
        <pc:chgData name="Abanoub Riad" userId="3eee0ade-b52f-4e10-8f1f-a69fed49e18a" providerId="ADAL" clId="{EFE1B84C-4125-4E71-98E6-269A9CA279AF}" dt="2022-10-12T11:10:11.473" v="10"/>
        <pc:sldMkLst>
          <pc:docMk/>
          <pc:sldMk cId="2588821198" sldId="300"/>
        </pc:sldMkLst>
        <pc:spChg chg="mod">
          <ac:chgData name="Abanoub Riad" userId="3eee0ade-b52f-4e10-8f1f-a69fed49e18a" providerId="ADAL" clId="{EFE1B84C-4125-4E71-98E6-269A9CA279AF}" dt="2022-10-12T11:10:11.473" v="10"/>
          <ac:spMkLst>
            <pc:docMk/>
            <pc:sldMk cId="2588821198" sldId="300"/>
            <ac:spMk id="2" creationId="{AD98CB24-D1AF-412A-AD58-7C5E892FD709}"/>
          </ac:spMkLst>
        </pc:spChg>
        <pc:spChg chg="mod">
          <ac:chgData name="Abanoub Riad" userId="3eee0ade-b52f-4e10-8f1f-a69fed49e18a" providerId="ADAL" clId="{EFE1B84C-4125-4E71-98E6-269A9CA279AF}" dt="2022-10-12T11:10:07.297" v="9" actId="20577"/>
          <ac:spMkLst>
            <pc:docMk/>
            <pc:sldMk cId="2588821198" sldId="300"/>
            <ac:spMk id="13" creationId="{5369A9E0-6A89-4E17-8A97-E50615BD7B3F}"/>
          </ac:spMkLst>
        </pc:spChg>
      </pc:sldChg>
      <pc:sldChg chg="modSp mod">
        <pc:chgData name="Abanoub Riad" userId="3eee0ade-b52f-4e10-8f1f-a69fed49e18a" providerId="ADAL" clId="{EFE1B84C-4125-4E71-98E6-269A9CA279AF}" dt="2022-10-12T11:10:14.625" v="11"/>
        <pc:sldMkLst>
          <pc:docMk/>
          <pc:sldMk cId="1883122432" sldId="301"/>
        </pc:sldMkLst>
        <pc:spChg chg="mod">
          <ac:chgData name="Abanoub Riad" userId="3eee0ade-b52f-4e10-8f1f-a69fed49e18a" providerId="ADAL" clId="{EFE1B84C-4125-4E71-98E6-269A9CA279AF}" dt="2022-10-12T11:10:14.625" v="11"/>
          <ac:spMkLst>
            <pc:docMk/>
            <pc:sldMk cId="1883122432" sldId="301"/>
            <ac:spMk id="2" creationId="{AD98CB24-D1AF-412A-AD58-7C5E892FD709}"/>
          </ac:spMkLst>
        </pc:spChg>
      </pc:sldChg>
      <pc:sldChg chg="modSp mod">
        <pc:chgData name="Abanoub Riad" userId="3eee0ade-b52f-4e10-8f1f-a69fed49e18a" providerId="ADAL" clId="{EFE1B84C-4125-4E71-98E6-269A9CA279AF}" dt="2022-10-12T11:10:18.209" v="12"/>
        <pc:sldMkLst>
          <pc:docMk/>
          <pc:sldMk cId="622926380" sldId="302"/>
        </pc:sldMkLst>
        <pc:spChg chg="mod">
          <ac:chgData name="Abanoub Riad" userId="3eee0ade-b52f-4e10-8f1f-a69fed49e18a" providerId="ADAL" clId="{EFE1B84C-4125-4E71-98E6-269A9CA279AF}" dt="2022-10-12T11:10:18.209" v="12"/>
          <ac:spMkLst>
            <pc:docMk/>
            <pc:sldMk cId="622926380" sldId="302"/>
            <ac:spMk id="2" creationId="{AD98CB24-D1AF-412A-AD58-7C5E892FD709}"/>
          </ac:spMkLst>
        </pc:spChg>
      </pc:sldChg>
      <pc:sldChg chg="modSp mod">
        <pc:chgData name="Abanoub Riad" userId="3eee0ade-b52f-4e10-8f1f-a69fed49e18a" providerId="ADAL" clId="{EFE1B84C-4125-4E71-98E6-269A9CA279AF}" dt="2022-10-12T11:10:37.778" v="19"/>
        <pc:sldMkLst>
          <pc:docMk/>
          <pc:sldMk cId="3819742712" sldId="303"/>
        </pc:sldMkLst>
        <pc:spChg chg="mod">
          <ac:chgData name="Abanoub Riad" userId="3eee0ade-b52f-4e10-8f1f-a69fed49e18a" providerId="ADAL" clId="{EFE1B84C-4125-4E71-98E6-269A9CA279AF}" dt="2022-10-12T11:10:37.778" v="19"/>
          <ac:spMkLst>
            <pc:docMk/>
            <pc:sldMk cId="3819742712" sldId="303"/>
            <ac:spMk id="2" creationId="{AD98CB24-D1AF-412A-AD58-7C5E892FD709}"/>
          </ac:spMkLst>
        </pc:spChg>
        <pc:spChg chg="mod">
          <ac:chgData name="Abanoub Riad" userId="3eee0ade-b52f-4e10-8f1f-a69fed49e18a" providerId="ADAL" clId="{EFE1B84C-4125-4E71-98E6-269A9CA279AF}" dt="2022-10-12T11:10:34.394" v="18" actId="20577"/>
          <ac:spMkLst>
            <pc:docMk/>
            <pc:sldMk cId="3819742712" sldId="303"/>
            <ac:spMk id="13" creationId="{5369A9E0-6A89-4E17-8A97-E50615BD7B3F}"/>
          </ac:spMkLst>
        </pc:spChg>
      </pc:sldChg>
      <pc:sldChg chg="modSp mod">
        <pc:chgData name="Abanoub Riad" userId="3eee0ade-b52f-4e10-8f1f-a69fed49e18a" providerId="ADAL" clId="{EFE1B84C-4125-4E71-98E6-269A9CA279AF}" dt="2022-10-12T11:10:27.441" v="16"/>
        <pc:sldMkLst>
          <pc:docMk/>
          <pc:sldMk cId="2308212543" sldId="304"/>
        </pc:sldMkLst>
        <pc:spChg chg="mod">
          <ac:chgData name="Abanoub Riad" userId="3eee0ade-b52f-4e10-8f1f-a69fed49e18a" providerId="ADAL" clId="{EFE1B84C-4125-4E71-98E6-269A9CA279AF}" dt="2022-10-12T11:10:27.441" v="16"/>
          <ac:spMkLst>
            <pc:docMk/>
            <pc:sldMk cId="2308212543" sldId="304"/>
            <ac:spMk id="2" creationId="{AD98CB24-D1AF-412A-AD58-7C5E892FD709}"/>
          </ac:spMkLst>
        </pc:spChg>
        <pc:spChg chg="mod">
          <ac:chgData name="Abanoub Riad" userId="3eee0ade-b52f-4e10-8f1f-a69fed49e18a" providerId="ADAL" clId="{EFE1B84C-4125-4E71-98E6-269A9CA279AF}" dt="2022-10-12T11:10:23.489" v="15" actId="20577"/>
          <ac:spMkLst>
            <pc:docMk/>
            <pc:sldMk cId="2308212543" sldId="304"/>
            <ac:spMk id="13" creationId="{5369A9E0-6A89-4E17-8A97-E50615BD7B3F}"/>
          </ac:spMkLst>
        </pc:spChg>
      </pc:sldChg>
      <pc:sldChg chg="modSp mod">
        <pc:chgData name="Abanoub Riad" userId="3eee0ade-b52f-4e10-8f1f-a69fed49e18a" providerId="ADAL" clId="{EFE1B84C-4125-4E71-98E6-269A9CA279AF}" dt="2022-10-12T11:10:31.009" v="17"/>
        <pc:sldMkLst>
          <pc:docMk/>
          <pc:sldMk cId="1987517215" sldId="305"/>
        </pc:sldMkLst>
        <pc:spChg chg="mod">
          <ac:chgData name="Abanoub Riad" userId="3eee0ade-b52f-4e10-8f1f-a69fed49e18a" providerId="ADAL" clId="{EFE1B84C-4125-4E71-98E6-269A9CA279AF}" dt="2022-10-12T11:10:31.009" v="17"/>
          <ac:spMkLst>
            <pc:docMk/>
            <pc:sldMk cId="1987517215" sldId="305"/>
            <ac:spMk id="2" creationId="{AD98CB24-D1AF-412A-AD58-7C5E892FD709}"/>
          </ac:spMkLst>
        </pc:spChg>
      </pc:sldChg>
      <pc:sldChg chg="modSp mod">
        <pc:chgData name="Abanoub Riad" userId="3eee0ade-b52f-4e10-8f1f-a69fed49e18a" providerId="ADAL" clId="{EFE1B84C-4125-4E71-98E6-269A9CA279AF}" dt="2022-10-12T11:10:40.282" v="20"/>
        <pc:sldMkLst>
          <pc:docMk/>
          <pc:sldMk cId="1131018788" sldId="306"/>
        </pc:sldMkLst>
        <pc:spChg chg="mod">
          <ac:chgData name="Abanoub Riad" userId="3eee0ade-b52f-4e10-8f1f-a69fed49e18a" providerId="ADAL" clId="{EFE1B84C-4125-4E71-98E6-269A9CA279AF}" dt="2022-10-12T11:10:40.282" v="20"/>
          <ac:spMkLst>
            <pc:docMk/>
            <pc:sldMk cId="1131018788" sldId="306"/>
            <ac:spMk id="2" creationId="{AD98CB24-D1AF-412A-AD58-7C5E892FD709}"/>
          </ac:spMkLst>
        </pc:spChg>
      </pc:sldChg>
      <pc:sldChg chg="modSp mod">
        <pc:chgData name="Abanoub Riad" userId="3eee0ade-b52f-4e10-8f1f-a69fed49e18a" providerId="ADAL" clId="{EFE1B84C-4125-4E71-98E6-269A9CA279AF}" dt="2022-10-12T11:10:42.664" v="21"/>
        <pc:sldMkLst>
          <pc:docMk/>
          <pc:sldMk cId="283152816" sldId="307"/>
        </pc:sldMkLst>
        <pc:spChg chg="mod">
          <ac:chgData name="Abanoub Riad" userId="3eee0ade-b52f-4e10-8f1f-a69fed49e18a" providerId="ADAL" clId="{EFE1B84C-4125-4E71-98E6-269A9CA279AF}" dt="2022-10-12T11:10:42.664" v="21"/>
          <ac:spMkLst>
            <pc:docMk/>
            <pc:sldMk cId="283152816" sldId="307"/>
            <ac:spMk id="2" creationId="{AD98CB24-D1AF-412A-AD58-7C5E892FD709}"/>
          </ac:spMkLst>
        </pc:spChg>
      </pc:sldChg>
      <pc:sldChg chg="modSp mod">
        <pc:chgData name="Abanoub Riad" userId="3eee0ade-b52f-4e10-8f1f-a69fed49e18a" providerId="ADAL" clId="{EFE1B84C-4125-4E71-98E6-269A9CA279AF}" dt="2022-10-12T11:10:51.795" v="24"/>
        <pc:sldMkLst>
          <pc:docMk/>
          <pc:sldMk cId="1112221546" sldId="310"/>
        </pc:sldMkLst>
        <pc:spChg chg="mod">
          <ac:chgData name="Abanoub Riad" userId="3eee0ade-b52f-4e10-8f1f-a69fed49e18a" providerId="ADAL" clId="{EFE1B84C-4125-4E71-98E6-269A9CA279AF}" dt="2022-10-12T11:10:51.795" v="24"/>
          <ac:spMkLst>
            <pc:docMk/>
            <pc:sldMk cId="1112221546" sldId="310"/>
            <ac:spMk id="2" creationId="{AD98CB24-D1AF-412A-AD58-7C5E892FD709}"/>
          </ac:spMkLst>
        </pc:spChg>
      </pc:sldChg>
      <pc:sldChg chg="modSp mod">
        <pc:chgData name="Abanoub Riad" userId="3eee0ade-b52f-4e10-8f1f-a69fed49e18a" providerId="ADAL" clId="{EFE1B84C-4125-4E71-98E6-269A9CA279AF}" dt="2022-10-12T11:10:54.682" v="25"/>
        <pc:sldMkLst>
          <pc:docMk/>
          <pc:sldMk cId="52042231" sldId="311"/>
        </pc:sldMkLst>
        <pc:spChg chg="mod">
          <ac:chgData name="Abanoub Riad" userId="3eee0ade-b52f-4e10-8f1f-a69fed49e18a" providerId="ADAL" clId="{EFE1B84C-4125-4E71-98E6-269A9CA279AF}" dt="2022-10-12T11:10:54.682" v="25"/>
          <ac:spMkLst>
            <pc:docMk/>
            <pc:sldMk cId="52042231" sldId="311"/>
            <ac:spMk id="2" creationId="{AD98CB24-D1AF-412A-AD58-7C5E892FD709}"/>
          </ac:spMkLst>
        </pc:spChg>
      </pc:sldChg>
      <pc:sldChg chg="modSp mod">
        <pc:chgData name="Abanoub Riad" userId="3eee0ade-b52f-4e10-8f1f-a69fed49e18a" providerId="ADAL" clId="{EFE1B84C-4125-4E71-98E6-269A9CA279AF}" dt="2022-10-12T11:10:57.554" v="26"/>
        <pc:sldMkLst>
          <pc:docMk/>
          <pc:sldMk cId="3869911948" sldId="312"/>
        </pc:sldMkLst>
        <pc:spChg chg="mod">
          <ac:chgData name="Abanoub Riad" userId="3eee0ade-b52f-4e10-8f1f-a69fed49e18a" providerId="ADAL" clId="{EFE1B84C-4125-4E71-98E6-269A9CA279AF}" dt="2022-10-12T11:10:57.554" v="26"/>
          <ac:spMkLst>
            <pc:docMk/>
            <pc:sldMk cId="3869911948" sldId="312"/>
            <ac:spMk id="2" creationId="{AD98CB24-D1AF-412A-AD58-7C5E892FD709}"/>
          </ac:spMkLst>
        </pc:spChg>
      </pc:sldChg>
      <pc:sldChg chg="modSp mod">
        <pc:chgData name="Abanoub Riad" userId="3eee0ade-b52f-4e10-8f1f-a69fed49e18a" providerId="ADAL" clId="{EFE1B84C-4125-4E71-98E6-269A9CA279AF}" dt="2022-10-12T11:11:03.002" v="28"/>
        <pc:sldMkLst>
          <pc:docMk/>
          <pc:sldMk cId="3791812748" sldId="313"/>
        </pc:sldMkLst>
        <pc:spChg chg="mod">
          <ac:chgData name="Abanoub Riad" userId="3eee0ade-b52f-4e10-8f1f-a69fed49e18a" providerId="ADAL" clId="{EFE1B84C-4125-4E71-98E6-269A9CA279AF}" dt="2022-10-12T11:11:03.002" v="28"/>
          <ac:spMkLst>
            <pc:docMk/>
            <pc:sldMk cId="3791812748" sldId="313"/>
            <ac:spMk id="2" creationId="{AD98CB24-D1AF-412A-AD58-7C5E892FD709}"/>
          </ac:spMkLst>
        </pc:spChg>
      </pc:sldChg>
      <pc:sldChg chg="modSp mod">
        <pc:chgData name="Abanoub Riad" userId="3eee0ade-b52f-4e10-8f1f-a69fed49e18a" providerId="ADAL" clId="{EFE1B84C-4125-4E71-98E6-269A9CA279AF}" dt="2022-10-12T11:11:00.560" v="27"/>
        <pc:sldMkLst>
          <pc:docMk/>
          <pc:sldMk cId="1678553940" sldId="314"/>
        </pc:sldMkLst>
        <pc:spChg chg="mod">
          <ac:chgData name="Abanoub Riad" userId="3eee0ade-b52f-4e10-8f1f-a69fed49e18a" providerId="ADAL" clId="{EFE1B84C-4125-4E71-98E6-269A9CA279AF}" dt="2022-10-12T11:11:00.560" v="27"/>
          <ac:spMkLst>
            <pc:docMk/>
            <pc:sldMk cId="1678553940" sldId="314"/>
            <ac:spMk id="2" creationId="{AD98CB24-D1AF-412A-AD58-7C5E892FD709}"/>
          </ac:spMkLst>
        </pc:spChg>
      </pc:sldChg>
      <pc:sldChg chg="modSp mod">
        <pc:chgData name="Abanoub Riad" userId="3eee0ade-b52f-4e10-8f1f-a69fed49e18a" providerId="ADAL" clId="{EFE1B84C-4125-4E71-98E6-269A9CA279AF}" dt="2022-10-12T11:11:05.787" v="29"/>
        <pc:sldMkLst>
          <pc:docMk/>
          <pc:sldMk cId="2578985256" sldId="315"/>
        </pc:sldMkLst>
        <pc:spChg chg="mod">
          <ac:chgData name="Abanoub Riad" userId="3eee0ade-b52f-4e10-8f1f-a69fed49e18a" providerId="ADAL" clId="{EFE1B84C-4125-4E71-98E6-269A9CA279AF}" dt="2022-10-12T11:11:05.787" v="29"/>
          <ac:spMkLst>
            <pc:docMk/>
            <pc:sldMk cId="2578985256" sldId="315"/>
            <ac:spMk id="2" creationId="{AD98CB24-D1AF-412A-AD58-7C5E892FD709}"/>
          </ac:spMkLst>
        </pc:spChg>
      </pc:sldChg>
      <pc:sldChg chg="modSp mod">
        <pc:chgData name="Abanoub Riad" userId="3eee0ade-b52f-4e10-8f1f-a69fed49e18a" providerId="ADAL" clId="{EFE1B84C-4125-4E71-98E6-269A9CA279AF}" dt="2022-10-12T11:11:08.451" v="30"/>
        <pc:sldMkLst>
          <pc:docMk/>
          <pc:sldMk cId="990152487" sldId="316"/>
        </pc:sldMkLst>
        <pc:spChg chg="mod">
          <ac:chgData name="Abanoub Riad" userId="3eee0ade-b52f-4e10-8f1f-a69fed49e18a" providerId="ADAL" clId="{EFE1B84C-4125-4E71-98E6-269A9CA279AF}" dt="2022-10-12T11:11:08.451" v="30"/>
          <ac:spMkLst>
            <pc:docMk/>
            <pc:sldMk cId="990152487" sldId="316"/>
            <ac:spMk id="2" creationId="{AD98CB24-D1AF-412A-AD58-7C5E892FD709}"/>
          </ac:spMkLst>
        </pc:spChg>
      </pc:sldChg>
      <pc:sldChg chg="modSp mod">
        <pc:chgData name="Abanoub Riad" userId="3eee0ade-b52f-4e10-8f1f-a69fed49e18a" providerId="ADAL" clId="{EFE1B84C-4125-4E71-98E6-269A9CA279AF}" dt="2022-10-12T11:11:10.760" v="31"/>
        <pc:sldMkLst>
          <pc:docMk/>
          <pc:sldMk cId="4198020103" sldId="317"/>
        </pc:sldMkLst>
        <pc:spChg chg="mod">
          <ac:chgData name="Abanoub Riad" userId="3eee0ade-b52f-4e10-8f1f-a69fed49e18a" providerId="ADAL" clId="{EFE1B84C-4125-4E71-98E6-269A9CA279AF}" dt="2022-10-12T11:11:10.760" v="31"/>
          <ac:spMkLst>
            <pc:docMk/>
            <pc:sldMk cId="4198020103" sldId="317"/>
            <ac:spMk id="2" creationId="{AD98CB24-D1AF-412A-AD58-7C5E892FD709}"/>
          </ac:spMkLst>
        </pc:spChg>
      </pc:sldChg>
    </pc:docChg>
  </pc:docChgLst>
  <pc:docChgLst>
    <pc:chgData name="Abanoub Riad" userId="3eee0ade-b52f-4e10-8f1f-a69fed49e18a" providerId="ADAL" clId="{32008085-51D6-404B-8185-ED4AFA0893D8}"/>
    <pc:docChg chg="undo redo custSel addSld delSld modSld sldOrd">
      <pc:chgData name="Abanoub Riad" userId="3eee0ade-b52f-4e10-8f1f-a69fed49e18a" providerId="ADAL" clId="{32008085-51D6-404B-8185-ED4AFA0893D8}" dt="2023-10-04T20:47:37.667" v="180" actId="1076"/>
      <pc:docMkLst>
        <pc:docMk/>
      </pc:docMkLst>
      <pc:sldChg chg="modSp">
        <pc:chgData name="Abanoub Riad" userId="3eee0ade-b52f-4e10-8f1f-a69fed49e18a" providerId="ADAL" clId="{32008085-51D6-404B-8185-ED4AFA0893D8}" dt="2023-10-04T20:08:20.217" v="1"/>
        <pc:sldMkLst>
          <pc:docMk/>
          <pc:sldMk cId="401170139" sldId="256"/>
        </pc:sldMkLst>
        <pc:spChg chg="mod">
          <ac:chgData name="Abanoub Riad" userId="3eee0ade-b52f-4e10-8f1f-a69fed49e18a" providerId="ADAL" clId="{32008085-51D6-404B-8185-ED4AFA0893D8}" dt="2023-10-04T20:08:20.217" v="1"/>
          <ac:spMkLst>
            <pc:docMk/>
            <pc:sldMk cId="401170139" sldId="256"/>
            <ac:spMk id="2" creationId="{2059F203-74D7-444B-BF61-95A819D36F64}"/>
          </ac:spMkLst>
        </pc:spChg>
      </pc:sldChg>
      <pc:sldChg chg="modSp">
        <pc:chgData name="Abanoub Riad" userId="3eee0ade-b52f-4e10-8f1f-a69fed49e18a" providerId="ADAL" clId="{32008085-51D6-404B-8185-ED4AFA0893D8}" dt="2023-10-04T20:08:20.217" v="1"/>
        <pc:sldMkLst>
          <pc:docMk/>
          <pc:sldMk cId="838264543" sldId="267"/>
        </pc:sldMkLst>
        <pc:spChg chg="mod">
          <ac:chgData name="Abanoub Riad" userId="3eee0ade-b52f-4e10-8f1f-a69fed49e18a" providerId="ADAL" clId="{32008085-51D6-404B-8185-ED4AFA0893D8}" dt="2023-10-04T20:08:20.217" v="1"/>
          <ac:spMkLst>
            <pc:docMk/>
            <pc:sldMk cId="838264543" sldId="267"/>
            <ac:spMk id="2" creationId="{6436ABD0-9B60-4E63-A33F-F26A6125D63A}"/>
          </ac:spMkLst>
        </pc:spChg>
      </pc:sldChg>
      <pc:sldChg chg="modSp ord">
        <pc:chgData name="Abanoub Riad" userId="3eee0ade-b52f-4e10-8f1f-a69fed49e18a" providerId="ADAL" clId="{32008085-51D6-404B-8185-ED4AFA0893D8}" dt="2023-10-04T20:12:28.017" v="7"/>
        <pc:sldMkLst>
          <pc:docMk/>
          <pc:sldMk cId="3089992043" sldId="268"/>
        </pc:sldMkLst>
        <pc:spChg chg="mod">
          <ac:chgData name="Abanoub Riad" userId="3eee0ade-b52f-4e10-8f1f-a69fed49e18a" providerId="ADAL" clId="{32008085-51D6-404B-8185-ED4AFA0893D8}" dt="2023-10-04T20:08:20.217" v="1"/>
          <ac:spMkLst>
            <pc:docMk/>
            <pc:sldMk cId="3089992043" sldId="268"/>
            <ac:spMk id="2" creationId="{6436ABD0-9B60-4E63-A33F-F26A6125D63A}"/>
          </ac:spMkLst>
        </pc:spChg>
      </pc:sldChg>
      <pc:sldChg chg="modSp">
        <pc:chgData name="Abanoub Riad" userId="3eee0ade-b52f-4e10-8f1f-a69fed49e18a" providerId="ADAL" clId="{32008085-51D6-404B-8185-ED4AFA0893D8}" dt="2023-10-04T20:08:20.217" v="1"/>
        <pc:sldMkLst>
          <pc:docMk/>
          <pc:sldMk cId="3654053429" sldId="270"/>
        </pc:sldMkLst>
        <pc:spChg chg="mod">
          <ac:chgData name="Abanoub Riad" userId="3eee0ade-b52f-4e10-8f1f-a69fed49e18a" providerId="ADAL" clId="{32008085-51D6-404B-8185-ED4AFA0893D8}" dt="2023-10-04T20:08:20.217" v="1"/>
          <ac:spMkLst>
            <pc:docMk/>
            <pc:sldMk cId="3654053429" sldId="270"/>
            <ac:spMk id="2" creationId="{6436ABD0-9B60-4E63-A33F-F26A6125D63A}"/>
          </ac:spMkLst>
        </pc:spChg>
      </pc:sldChg>
      <pc:sldChg chg="modSp">
        <pc:chgData name="Abanoub Riad" userId="3eee0ade-b52f-4e10-8f1f-a69fed49e18a" providerId="ADAL" clId="{32008085-51D6-404B-8185-ED4AFA0893D8}" dt="2023-10-04T20:08:20.217" v="1"/>
        <pc:sldMkLst>
          <pc:docMk/>
          <pc:sldMk cId="1929594849" sldId="295"/>
        </pc:sldMkLst>
        <pc:spChg chg="mod">
          <ac:chgData name="Abanoub Riad" userId="3eee0ade-b52f-4e10-8f1f-a69fed49e18a" providerId="ADAL" clId="{32008085-51D6-404B-8185-ED4AFA0893D8}" dt="2023-10-04T20:08:20.217" v="1"/>
          <ac:spMkLst>
            <pc:docMk/>
            <pc:sldMk cId="1929594849" sldId="295"/>
            <ac:spMk id="2" creationId="{6436ABD0-9B60-4E63-A33F-F26A6125D63A}"/>
          </ac:spMkLst>
        </pc:spChg>
      </pc:sldChg>
      <pc:sldChg chg="modSp del">
        <pc:chgData name="Abanoub Riad" userId="3eee0ade-b52f-4e10-8f1f-a69fed49e18a" providerId="ADAL" clId="{32008085-51D6-404B-8185-ED4AFA0893D8}" dt="2023-10-04T20:08:31.234" v="2" actId="47"/>
        <pc:sldMkLst>
          <pc:docMk/>
          <pc:sldMk cId="3181471866" sldId="296"/>
        </pc:sldMkLst>
        <pc:spChg chg="mod">
          <ac:chgData name="Abanoub Riad" userId="3eee0ade-b52f-4e10-8f1f-a69fed49e18a" providerId="ADAL" clId="{32008085-51D6-404B-8185-ED4AFA0893D8}" dt="2023-10-04T20:08:20.217" v="1"/>
          <ac:spMkLst>
            <pc:docMk/>
            <pc:sldMk cId="3181471866" sldId="296"/>
            <ac:spMk id="2" creationId="{AD98CB24-D1AF-412A-AD58-7C5E892FD709}"/>
          </ac:spMkLst>
        </pc:spChg>
      </pc:sldChg>
      <pc:sldChg chg="modSp">
        <pc:chgData name="Abanoub Riad" userId="3eee0ade-b52f-4e10-8f1f-a69fed49e18a" providerId="ADAL" clId="{32008085-51D6-404B-8185-ED4AFA0893D8}" dt="2023-10-04T20:08:20.217" v="1"/>
        <pc:sldMkLst>
          <pc:docMk/>
          <pc:sldMk cId="240746968" sldId="297"/>
        </pc:sldMkLst>
        <pc:spChg chg="mod">
          <ac:chgData name="Abanoub Riad" userId="3eee0ade-b52f-4e10-8f1f-a69fed49e18a" providerId="ADAL" clId="{32008085-51D6-404B-8185-ED4AFA0893D8}" dt="2023-10-04T20:08:20.217" v="1"/>
          <ac:spMkLst>
            <pc:docMk/>
            <pc:sldMk cId="240746968" sldId="297"/>
            <ac:spMk id="2" creationId="{AD98CB24-D1AF-412A-AD58-7C5E892FD709}"/>
          </ac:spMkLst>
        </pc:spChg>
      </pc:sldChg>
      <pc:sldChg chg="modSp">
        <pc:chgData name="Abanoub Riad" userId="3eee0ade-b52f-4e10-8f1f-a69fed49e18a" providerId="ADAL" clId="{32008085-51D6-404B-8185-ED4AFA0893D8}" dt="2023-10-04T20:08:20.217" v="1"/>
        <pc:sldMkLst>
          <pc:docMk/>
          <pc:sldMk cId="2296205532" sldId="298"/>
        </pc:sldMkLst>
        <pc:spChg chg="mod">
          <ac:chgData name="Abanoub Riad" userId="3eee0ade-b52f-4e10-8f1f-a69fed49e18a" providerId="ADAL" clId="{32008085-51D6-404B-8185-ED4AFA0893D8}" dt="2023-10-04T20:08:20.217" v="1"/>
          <ac:spMkLst>
            <pc:docMk/>
            <pc:sldMk cId="2296205532" sldId="298"/>
            <ac:spMk id="2" creationId="{AD98CB24-D1AF-412A-AD58-7C5E892FD709}"/>
          </ac:spMkLst>
        </pc:spChg>
      </pc:sldChg>
      <pc:sldChg chg="modSp">
        <pc:chgData name="Abanoub Riad" userId="3eee0ade-b52f-4e10-8f1f-a69fed49e18a" providerId="ADAL" clId="{32008085-51D6-404B-8185-ED4AFA0893D8}" dt="2023-10-04T20:08:20.217" v="1"/>
        <pc:sldMkLst>
          <pc:docMk/>
          <pc:sldMk cId="4071615583" sldId="299"/>
        </pc:sldMkLst>
        <pc:spChg chg="mod">
          <ac:chgData name="Abanoub Riad" userId="3eee0ade-b52f-4e10-8f1f-a69fed49e18a" providerId="ADAL" clId="{32008085-51D6-404B-8185-ED4AFA0893D8}" dt="2023-10-04T20:08:20.217" v="1"/>
          <ac:spMkLst>
            <pc:docMk/>
            <pc:sldMk cId="4071615583" sldId="299"/>
            <ac:spMk id="2" creationId="{AD98CB24-D1AF-412A-AD58-7C5E892FD709}"/>
          </ac:spMkLst>
        </pc:spChg>
      </pc:sldChg>
      <pc:sldChg chg="modSp">
        <pc:chgData name="Abanoub Riad" userId="3eee0ade-b52f-4e10-8f1f-a69fed49e18a" providerId="ADAL" clId="{32008085-51D6-404B-8185-ED4AFA0893D8}" dt="2023-10-04T20:08:20.217" v="1"/>
        <pc:sldMkLst>
          <pc:docMk/>
          <pc:sldMk cId="2588821198" sldId="300"/>
        </pc:sldMkLst>
        <pc:spChg chg="mod">
          <ac:chgData name="Abanoub Riad" userId="3eee0ade-b52f-4e10-8f1f-a69fed49e18a" providerId="ADAL" clId="{32008085-51D6-404B-8185-ED4AFA0893D8}" dt="2023-10-04T20:08:20.217" v="1"/>
          <ac:spMkLst>
            <pc:docMk/>
            <pc:sldMk cId="2588821198" sldId="300"/>
            <ac:spMk id="2" creationId="{AD98CB24-D1AF-412A-AD58-7C5E892FD709}"/>
          </ac:spMkLst>
        </pc:spChg>
      </pc:sldChg>
      <pc:sldChg chg="modSp">
        <pc:chgData name="Abanoub Riad" userId="3eee0ade-b52f-4e10-8f1f-a69fed49e18a" providerId="ADAL" clId="{32008085-51D6-404B-8185-ED4AFA0893D8}" dt="2023-10-04T20:08:20.217" v="1"/>
        <pc:sldMkLst>
          <pc:docMk/>
          <pc:sldMk cId="1883122432" sldId="301"/>
        </pc:sldMkLst>
        <pc:spChg chg="mod">
          <ac:chgData name="Abanoub Riad" userId="3eee0ade-b52f-4e10-8f1f-a69fed49e18a" providerId="ADAL" clId="{32008085-51D6-404B-8185-ED4AFA0893D8}" dt="2023-10-04T20:08:20.217" v="1"/>
          <ac:spMkLst>
            <pc:docMk/>
            <pc:sldMk cId="1883122432" sldId="301"/>
            <ac:spMk id="2" creationId="{AD98CB24-D1AF-412A-AD58-7C5E892FD709}"/>
          </ac:spMkLst>
        </pc:spChg>
      </pc:sldChg>
      <pc:sldChg chg="modSp">
        <pc:chgData name="Abanoub Riad" userId="3eee0ade-b52f-4e10-8f1f-a69fed49e18a" providerId="ADAL" clId="{32008085-51D6-404B-8185-ED4AFA0893D8}" dt="2023-10-04T20:08:20.217" v="1"/>
        <pc:sldMkLst>
          <pc:docMk/>
          <pc:sldMk cId="622926380" sldId="302"/>
        </pc:sldMkLst>
        <pc:spChg chg="mod">
          <ac:chgData name="Abanoub Riad" userId="3eee0ade-b52f-4e10-8f1f-a69fed49e18a" providerId="ADAL" clId="{32008085-51D6-404B-8185-ED4AFA0893D8}" dt="2023-10-04T20:08:20.217" v="1"/>
          <ac:spMkLst>
            <pc:docMk/>
            <pc:sldMk cId="622926380" sldId="302"/>
            <ac:spMk id="2" creationId="{AD98CB24-D1AF-412A-AD58-7C5E892FD709}"/>
          </ac:spMkLst>
        </pc:spChg>
      </pc:sldChg>
      <pc:sldChg chg="modSp">
        <pc:chgData name="Abanoub Riad" userId="3eee0ade-b52f-4e10-8f1f-a69fed49e18a" providerId="ADAL" clId="{32008085-51D6-404B-8185-ED4AFA0893D8}" dt="2023-10-04T20:08:20.217" v="1"/>
        <pc:sldMkLst>
          <pc:docMk/>
          <pc:sldMk cId="3819742712" sldId="303"/>
        </pc:sldMkLst>
        <pc:spChg chg="mod">
          <ac:chgData name="Abanoub Riad" userId="3eee0ade-b52f-4e10-8f1f-a69fed49e18a" providerId="ADAL" clId="{32008085-51D6-404B-8185-ED4AFA0893D8}" dt="2023-10-04T20:08:20.217" v="1"/>
          <ac:spMkLst>
            <pc:docMk/>
            <pc:sldMk cId="3819742712" sldId="303"/>
            <ac:spMk id="2" creationId="{AD98CB24-D1AF-412A-AD58-7C5E892FD709}"/>
          </ac:spMkLst>
        </pc:spChg>
      </pc:sldChg>
      <pc:sldChg chg="modSp">
        <pc:chgData name="Abanoub Riad" userId="3eee0ade-b52f-4e10-8f1f-a69fed49e18a" providerId="ADAL" clId="{32008085-51D6-404B-8185-ED4AFA0893D8}" dt="2023-10-04T20:08:20.217" v="1"/>
        <pc:sldMkLst>
          <pc:docMk/>
          <pc:sldMk cId="2308212543" sldId="304"/>
        </pc:sldMkLst>
        <pc:spChg chg="mod">
          <ac:chgData name="Abanoub Riad" userId="3eee0ade-b52f-4e10-8f1f-a69fed49e18a" providerId="ADAL" clId="{32008085-51D6-404B-8185-ED4AFA0893D8}" dt="2023-10-04T20:08:20.217" v="1"/>
          <ac:spMkLst>
            <pc:docMk/>
            <pc:sldMk cId="2308212543" sldId="304"/>
            <ac:spMk id="2" creationId="{AD98CB24-D1AF-412A-AD58-7C5E892FD709}"/>
          </ac:spMkLst>
        </pc:spChg>
      </pc:sldChg>
      <pc:sldChg chg="modSp">
        <pc:chgData name="Abanoub Riad" userId="3eee0ade-b52f-4e10-8f1f-a69fed49e18a" providerId="ADAL" clId="{32008085-51D6-404B-8185-ED4AFA0893D8}" dt="2023-10-04T20:08:20.217" v="1"/>
        <pc:sldMkLst>
          <pc:docMk/>
          <pc:sldMk cId="1987517215" sldId="305"/>
        </pc:sldMkLst>
        <pc:spChg chg="mod">
          <ac:chgData name="Abanoub Riad" userId="3eee0ade-b52f-4e10-8f1f-a69fed49e18a" providerId="ADAL" clId="{32008085-51D6-404B-8185-ED4AFA0893D8}" dt="2023-10-04T20:08:20.217" v="1"/>
          <ac:spMkLst>
            <pc:docMk/>
            <pc:sldMk cId="1987517215" sldId="305"/>
            <ac:spMk id="2" creationId="{AD98CB24-D1AF-412A-AD58-7C5E892FD709}"/>
          </ac:spMkLst>
        </pc:spChg>
      </pc:sldChg>
      <pc:sldChg chg="modSp">
        <pc:chgData name="Abanoub Riad" userId="3eee0ade-b52f-4e10-8f1f-a69fed49e18a" providerId="ADAL" clId="{32008085-51D6-404B-8185-ED4AFA0893D8}" dt="2023-10-04T20:08:20.217" v="1"/>
        <pc:sldMkLst>
          <pc:docMk/>
          <pc:sldMk cId="1131018788" sldId="306"/>
        </pc:sldMkLst>
        <pc:spChg chg="mod">
          <ac:chgData name="Abanoub Riad" userId="3eee0ade-b52f-4e10-8f1f-a69fed49e18a" providerId="ADAL" clId="{32008085-51D6-404B-8185-ED4AFA0893D8}" dt="2023-10-04T20:08:20.217" v="1"/>
          <ac:spMkLst>
            <pc:docMk/>
            <pc:sldMk cId="1131018788" sldId="306"/>
            <ac:spMk id="2" creationId="{AD98CB24-D1AF-412A-AD58-7C5E892FD709}"/>
          </ac:spMkLst>
        </pc:spChg>
      </pc:sldChg>
      <pc:sldChg chg="modSp">
        <pc:chgData name="Abanoub Riad" userId="3eee0ade-b52f-4e10-8f1f-a69fed49e18a" providerId="ADAL" clId="{32008085-51D6-404B-8185-ED4AFA0893D8}" dt="2023-10-04T20:08:20.217" v="1"/>
        <pc:sldMkLst>
          <pc:docMk/>
          <pc:sldMk cId="283152816" sldId="307"/>
        </pc:sldMkLst>
        <pc:spChg chg="mod">
          <ac:chgData name="Abanoub Riad" userId="3eee0ade-b52f-4e10-8f1f-a69fed49e18a" providerId="ADAL" clId="{32008085-51D6-404B-8185-ED4AFA0893D8}" dt="2023-10-04T20:08:20.217" v="1"/>
          <ac:spMkLst>
            <pc:docMk/>
            <pc:sldMk cId="283152816" sldId="307"/>
            <ac:spMk id="2" creationId="{AD98CB24-D1AF-412A-AD58-7C5E892FD709}"/>
          </ac:spMkLst>
        </pc:spChg>
      </pc:sldChg>
      <pc:sldChg chg="modSp">
        <pc:chgData name="Abanoub Riad" userId="3eee0ade-b52f-4e10-8f1f-a69fed49e18a" providerId="ADAL" clId="{32008085-51D6-404B-8185-ED4AFA0893D8}" dt="2023-10-04T20:08:20.217" v="1"/>
        <pc:sldMkLst>
          <pc:docMk/>
          <pc:sldMk cId="1112221546" sldId="310"/>
        </pc:sldMkLst>
        <pc:spChg chg="mod">
          <ac:chgData name="Abanoub Riad" userId="3eee0ade-b52f-4e10-8f1f-a69fed49e18a" providerId="ADAL" clId="{32008085-51D6-404B-8185-ED4AFA0893D8}" dt="2023-10-04T20:08:20.217" v="1"/>
          <ac:spMkLst>
            <pc:docMk/>
            <pc:sldMk cId="1112221546" sldId="310"/>
            <ac:spMk id="2" creationId="{AD98CB24-D1AF-412A-AD58-7C5E892FD709}"/>
          </ac:spMkLst>
        </pc:spChg>
      </pc:sldChg>
      <pc:sldChg chg="modSp">
        <pc:chgData name="Abanoub Riad" userId="3eee0ade-b52f-4e10-8f1f-a69fed49e18a" providerId="ADAL" clId="{32008085-51D6-404B-8185-ED4AFA0893D8}" dt="2023-10-04T20:08:20.217" v="1"/>
        <pc:sldMkLst>
          <pc:docMk/>
          <pc:sldMk cId="52042231" sldId="311"/>
        </pc:sldMkLst>
        <pc:spChg chg="mod">
          <ac:chgData name="Abanoub Riad" userId="3eee0ade-b52f-4e10-8f1f-a69fed49e18a" providerId="ADAL" clId="{32008085-51D6-404B-8185-ED4AFA0893D8}" dt="2023-10-04T20:08:20.217" v="1"/>
          <ac:spMkLst>
            <pc:docMk/>
            <pc:sldMk cId="52042231" sldId="311"/>
            <ac:spMk id="2" creationId="{AD98CB24-D1AF-412A-AD58-7C5E892FD709}"/>
          </ac:spMkLst>
        </pc:spChg>
      </pc:sldChg>
      <pc:sldChg chg="modSp">
        <pc:chgData name="Abanoub Riad" userId="3eee0ade-b52f-4e10-8f1f-a69fed49e18a" providerId="ADAL" clId="{32008085-51D6-404B-8185-ED4AFA0893D8}" dt="2023-10-04T20:08:20.217" v="1"/>
        <pc:sldMkLst>
          <pc:docMk/>
          <pc:sldMk cId="3869911948" sldId="312"/>
        </pc:sldMkLst>
        <pc:spChg chg="mod">
          <ac:chgData name="Abanoub Riad" userId="3eee0ade-b52f-4e10-8f1f-a69fed49e18a" providerId="ADAL" clId="{32008085-51D6-404B-8185-ED4AFA0893D8}" dt="2023-10-04T20:08:20.217" v="1"/>
          <ac:spMkLst>
            <pc:docMk/>
            <pc:sldMk cId="3869911948" sldId="312"/>
            <ac:spMk id="2" creationId="{AD98CB24-D1AF-412A-AD58-7C5E892FD709}"/>
          </ac:spMkLst>
        </pc:spChg>
      </pc:sldChg>
      <pc:sldChg chg="modSp">
        <pc:chgData name="Abanoub Riad" userId="3eee0ade-b52f-4e10-8f1f-a69fed49e18a" providerId="ADAL" clId="{32008085-51D6-404B-8185-ED4AFA0893D8}" dt="2023-10-04T20:08:20.217" v="1"/>
        <pc:sldMkLst>
          <pc:docMk/>
          <pc:sldMk cId="3791812748" sldId="313"/>
        </pc:sldMkLst>
        <pc:spChg chg="mod">
          <ac:chgData name="Abanoub Riad" userId="3eee0ade-b52f-4e10-8f1f-a69fed49e18a" providerId="ADAL" clId="{32008085-51D6-404B-8185-ED4AFA0893D8}" dt="2023-10-04T20:08:20.217" v="1"/>
          <ac:spMkLst>
            <pc:docMk/>
            <pc:sldMk cId="3791812748" sldId="313"/>
            <ac:spMk id="2" creationId="{AD98CB24-D1AF-412A-AD58-7C5E892FD709}"/>
          </ac:spMkLst>
        </pc:spChg>
      </pc:sldChg>
      <pc:sldChg chg="modSp">
        <pc:chgData name="Abanoub Riad" userId="3eee0ade-b52f-4e10-8f1f-a69fed49e18a" providerId="ADAL" clId="{32008085-51D6-404B-8185-ED4AFA0893D8}" dt="2023-10-04T20:08:20.217" v="1"/>
        <pc:sldMkLst>
          <pc:docMk/>
          <pc:sldMk cId="1678553940" sldId="314"/>
        </pc:sldMkLst>
        <pc:spChg chg="mod">
          <ac:chgData name="Abanoub Riad" userId="3eee0ade-b52f-4e10-8f1f-a69fed49e18a" providerId="ADAL" clId="{32008085-51D6-404B-8185-ED4AFA0893D8}" dt="2023-10-04T20:08:20.217" v="1"/>
          <ac:spMkLst>
            <pc:docMk/>
            <pc:sldMk cId="1678553940" sldId="314"/>
            <ac:spMk id="2" creationId="{AD98CB24-D1AF-412A-AD58-7C5E892FD709}"/>
          </ac:spMkLst>
        </pc:spChg>
      </pc:sldChg>
      <pc:sldChg chg="modSp">
        <pc:chgData name="Abanoub Riad" userId="3eee0ade-b52f-4e10-8f1f-a69fed49e18a" providerId="ADAL" clId="{32008085-51D6-404B-8185-ED4AFA0893D8}" dt="2023-10-04T20:08:20.217" v="1"/>
        <pc:sldMkLst>
          <pc:docMk/>
          <pc:sldMk cId="2578985256" sldId="315"/>
        </pc:sldMkLst>
        <pc:spChg chg="mod">
          <ac:chgData name="Abanoub Riad" userId="3eee0ade-b52f-4e10-8f1f-a69fed49e18a" providerId="ADAL" clId="{32008085-51D6-404B-8185-ED4AFA0893D8}" dt="2023-10-04T20:08:20.217" v="1"/>
          <ac:spMkLst>
            <pc:docMk/>
            <pc:sldMk cId="2578985256" sldId="315"/>
            <ac:spMk id="2" creationId="{AD98CB24-D1AF-412A-AD58-7C5E892FD709}"/>
          </ac:spMkLst>
        </pc:spChg>
      </pc:sldChg>
      <pc:sldChg chg="modSp">
        <pc:chgData name="Abanoub Riad" userId="3eee0ade-b52f-4e10-8f1f-a69fed49e18a" providerId="ADAL" clId="{32008085-51D6-404B-8185-ED4AFA0893D8}" dt="2023-10-04T20:08:20.217" v="1"/>
        <pc:sldMkLst>
          <pc:docMk/>
          <pc:sldMk cId="990152487" sldId="316"/>
        </pc:sldMkLst>
        <pc:spChg chg="mod">
          <ac:chgData name="Abanoub Riad" userId="3eee0ade-b52f-4e10-8f1f-a69fed49e18a" providerId="ADAL" clId="{32008085-51D6-404B-8185-ED4AFA0893D8}" dt="2023-10-04T20:08:20.217" v="1"/>
          <ac:spMkLst>
            <pc:docMk/>
            <pc:sldMk cId="990152487" sldId="316"/>
            <ac:spMk id="2" creationId="{AD98CB24-D1AF-412A-AD58-7C5E892FD709}"/>
          </ac:spMkLst>
        </pc:spChg>
      </pc:sldChg>
      <pc:sldChg chg="modSp">
        <pc:chgData name="Abanoub Riad" userId="3eee0ade-b52f-4e10-8f1f-a69fed49e18a" providerId="ADAL" clId="{32008085-51D6-404B-8185-ED4AFA0893D8}" dt="2023-10-04T20:08:20.217" v="1"/>
        <pc:sldMkLst>
          <pc:docMk/>
          <pc:sldMk cId="4198020103" sldId="317"/>
        </pc:sldMkLst>
        <pc:spChg chg="mod">
          <ac:chgData name="Abanoub Riad" userId="3eee0ade-b52f-4e10-8f1f-a69fed49e18a" providerId="ADAL" clId="{32008085-51D6-404B-8185-ED4AFA0893D8}" dt="2023-10-04T20:08:20.217" v="1"/>
          <ac:spMkLst>
            <pc:docMk/>
            <pc:sldMk cId="4198020103" sldId="317"/>
            <ac:spMk id="2" creationId="{AD98CB24-D1AF-412A-AD58-7C5E892FD709}"/>
          </ac:spMkLst>
        </pc:spChg>
      </pc:sldChg>
      <pc:sldChg chg="modSp">
        <pc:chgData name="Abanoub Riad" userId="3eee0ade-b52f-4e10-8f1f-a69fed49e18a" providerId="ADAL" clId="{32008085-51D6-404B-8185-ED4AFA0893D8}" dt="2023-10-04T20:08:20.217" v="1"/>
        <pc:sldMkLst>
          <pc:docMk/>
          <pc:sldMk cId="3593113341" sldId="318"/>
        </pc:sldMkLst>
        <pc:spChg chg="mod">
          <ac:chgData name="Abanoub Riad" userId="3eee0ade-b52f-4e10-8f1f-a69fed49e18a" providerId="ADAL" clId="{32008085-51D6-404B-8185-ED4AFA0893D8}" dt="2023-10-04T20:08:20.217" v="1"/>
          <ac:spMkLst>
            <pc:docMk/>
            <pc:sldMk cId="3593113341" sldId="318"/>
            <ac:spMk id="2" creationId="{AD98CB24-D1AF-412A-AD58-7C5E892FD709}"/>
          </ac:spMkLst>
        </pc:spChg>
      </pc:sldChg>
      <pc:sldChg chg="modSp">
        <pc:chgData name="Abanoub Riad" userId="3eee0ade-b52f-4e10-8f1f-a69fed49e18a" providerId="ADAL" clId="{32008085-51D6-404B-8185-ED4AFA0893D8}" dt="2023-10-04T20:08:20.217" v="1"/>
        <pc:sldMkLst>
          <pc:docMk/>
          <pc:sldMk cId="3892321391" sldId="319"/>
        </pc:sldMkLst>
        <pc:spChg chg="mod">
          <ac:chgData name="Abanoub Riad" userId="3eee0ade-b52f-4e10-8f1f-a69fed49e18a" providerId="ADAL" clId="{32008085-51D6-404B-8185-ED4AFA0893D8}" dt="2023-10-04T20:08:20.217" v="1"/>
          <ac:spMkLst>
            <pc:docMk/>
            <pc:sldMk cId="3892321391" sldId="319"/>
            <ac:spMk id="2" creationId="{AD98CB24-D1AF-412A-AD58-7C5E892FD709}"/>
          </ac:spMkLst>
        </pc:spChg>
      </pc:sldChg>
      <pc:sldChg chg="modSp add mod ord modAnim">
        <pc:chgData name="Abanoub Riad" userId="3eee0ade-b52f-4e10-8f1f-a69fed49e18a" providerId="ADAL" clId="{32008085-51D6-404B-8185-ED4AFA0893D8}" dt="2023-10-04T20:15:49.085" v="68" actId="1076"/>
        <pc:sldMkLst>
          <pc:docMk/>
          <pc:sldMk cId="2353130274" sldId="320"/>
        </pc:sldMkLst>
        <pc:spChg chg="mod">
          <ac:chgData name="Abanoub Riad" userId="3eee0ade-b52f-4e10-8f1f-a69fed49e18a" providerId="ADAL" clId="{32008085-51D6-404B-8185-ED4AFA0893D8}" dt="2023-10-04T20:15:49.085" v="68" actId="1076"/>
          <ac:spMkLst>
            <pc:docMk/>
            <pc:sldMk cId="2353130274" sldId="320"/>
            <ac:spMk id="5" creationId="{A38A2656-4FD3-47D1-8EF2-DB158FDCED60}"/>
          </ac:spMkLst>
        </pc:spChg>
        <pc:spChg chg="mod">
          <ac:chgData name="Abanoub Riad" userId="3eee0ade-b52f-4e10-8f1f-a69fed49e18a" providerId="ADAL" clId="{32008085-51D6-404B-8185-ED4AFA0893D8}" dt="2023-10-04T20:12:47.980" v="31" actId="20577"/>
          <ac:spMkLst>
            <pc:docMk/>
            <pc:sldMk cId="2353130274" sldId="320"/>
            <ac:spMk id="6" creationId="{04F337D5-7AD9-47D5-B412-2083AC2F7C28}"/>
          </ac:spMkLst>
        </pc:spChg>
      </pc:sldChg>
      <pc:sldChg chg="addSp delSp modSp add mod delAnim modAnim">
        <pc:chgData name="Abanoub Riad" userId="3eee0ade-b52f-4e10-8f1f-a69fed49e18a" providerId="ADAL" clId="{32008085-51D6-404B-8185-ED4AFA0893D8}" dt="2023-10-04T20:29:55.233" v="73"/>
        <pc:sldMkLst>
          <pc:docMk/>
          <pc:sldMk cId="2549338661" sldId="321"/>
        </pc:sldMkLst>
        <pc:spChg chg="del">
          <ac:chgData name="Abanoub Riad" userId="3eee0ade-b52f-4e10-8f1f-a69fed49e18a" providerId="ADAL" clId="{32008085-51D6-404B-8185-ED4AFA0893D8}" dt="2023-10-04T20:29:27.546" v="70" actId="478"/>
          <ac:spMkLst>
            <pc:docMk/>
            <pc:sldMk cId="2549338661" sldId="321"/>
            <ac:spMk id="5" creationId="{A38A2656-4FD3-47D1-8EF2-DB158FDCED60}"/>
          </ac:spMkLst>
        </pc:spChg>
        <pc:picChg chg="add mod">
          <ac:chgData name="Abanoub Riad" userId="3eee0ade-b52f-4e10-8f1f-a69fed49e18a" providerId="ADAL" clId="{32008085-51D6-404B-8185-ED4AFA0893D8}" dt="2023-10-04T20:29:48.969" v="72" actId="1076"/>
          <ac:picMkLst>
            <pc:docMk/>
            <pc:sldMk cId="2549338661" sldId="321"/>
            <ac:picMk id="8" creationId="{8F63DAB6-FC24-468B-92E8-CF9A0BF1E1ED}"/>
          </ac:picMkLst>
        </pc:picChg>
      </pc:sldChg>
      <pc:sldChg chg="addSp delSp modSp add del mod addAnim delAnim modAnim">
        <pc:chgData name="Abanoub Riad" userId="3eee0ade-b52f-4e10-8f1f-a69fed49e18a" providerId="ADAL" clId="{32008085-51D6-404B-8185-ED4AFA0893D8}" dt="2023-10-04T20:45:29.885" v="172"/>
        <pc:sldMkLst>
          <pc:docMk/>
          <pc:sldMk cId="400170456" sldId="322"/>
        </pc:sldMkLst>
        <pc:spChg chg="mod">
          <ac:chgData name="Abanoub Riad" userId="3eee0ade-b52f-4e10-8f1f-a69fed49e18a" providerId="ADAL" clId="{32008085-51D6-404B-8185-ED4AFA0893D8}" dt="2023-10-04T20:43:35.669" v="124" actId="2710"/>
          <ac:spMkLst>
            <pc:docMk/>
            <pc:sldMk cId="400170456" sldId="322"/>
            <ac:spMk id="6" creationId="{04F337D5-7AD9-47D5-B412-2083AC2F7C28}"/>
          </ac:spMkLst>
        </pc:spChg>
        <pc:spChg chg="mod">
          <ac:chgData name="Abanoub Riad" userId="3eee0ade-b52f-4e10-8f1f-a69fed49e18a" providerId="ADAL" clId="{32008085-51D6-404B-8185-ED4AFA0893D8}" dt="2023-10-04T20:43:39.092" v="125" actId="1076"/>
          <ac:spMkLst>
            <pc:docMk/>
            <pc:sldMk cId="400170456" sldId="322"/>
            <ac:spMk id="13" creationId="{5369A9E0-6A89-4E17-8A97-E50615BD7B3F}"/>
          </ac:spMkLst>
        </pc:spChg>
        <pc:spChg chg="add mod">
          <ac:chgData name="Abanoub Riad" userId="3eee0ade-b52f-4e10-8f1f-a69fed49e18a" providerId="ADAL" clId="{32008085-51D6-404B-8185-ED4AFA0893D8}" dt="2023-10-04T20:44:58.621" v="165" actId="1076"/>
          <ac:spMkLst>
            <pc:docMk/>
            <pc:sldMk cId="400170456" sldId="322"/>
            <ac:spMk id="14" creationId="{2753A28B-672B-41F8-BD91-91745CB4E72D}"/>
          </ac:spMkLst>
        </pc:spChg>
        <pc:spChg chg="add mod">
          <ac:chgData name="Abanoub Riad" userId="3eee0ade-b52f-4e10-8f1f-a69fed49e18a" providerId="ADAL" clId="{32008085-51D6-404B-8185-ED4AFA0893D8}" dt="2023-10-04T20:45:04.941" v="167" actId="1076"/>
          <ac:spMkLst>
            <pc:docMk/>
            <pc:sldMk cId="400170456" sldId="322"/>
            <ac:spMk id="15" creationId="{E9640A4F-F04C-4075-BD09-3390A68E85E9}"/>
          </ac:spMkLst>
        </pc:spChg>
        <pc:picChg chg="add del">
          <ac:chgData name="Abanoub Riad" userId="3eee0ade-b52f-4e10-8f1f-a69fed49e18a" providerId="ADAL" clId="{32008085-51D6-404B-8185-ED4AFA0893D8}" dt="2023-10-04T20:38:25.626" v="81" actId="478"/>
          <ac:picMkLst>
            <pc:docMk/>
            <pc:sldMk cId="400170456" sldId="322"/>
            <ac:picMk id="4" creationId="{DF725FC5-3D48-41B7-BE7E-9EFD101F5B86}"/>
          </ac:picMkLst>
        </pc:picChg>
        <pc:picChg chg="del">
          <ac:chgData name="Abanoub Riad" userId="3eee0ade-b52f-4e10-8f1f-a69fed49e18a" providerId="ADAL" clId="{32008085-51D6-404B-8185-ED4AFA0893D8}" dt="2023-10-04T20:38:27.027" v="82" actId="478"/>
          <ac:picMkLst>
            <pc:docMk/>
            <pc:sldMk cId="400170456" sldId="322"/>
            <ac:picMk id="7" creationId="{B51280E6-8B6A-47E1-A769-565A93E14758}"/>
          </ac:picMkLst>
        </pc:picChg>
        <pc:picChg chg="add mod">
          <ac:chgData name="Abanoub Riad" userId="3eee0ade-b52f-4e10-8f1f-a69fed49e18a" providerId="ADAL" clId="{32008085-51D6-404B-8185-ED4AFA0893D8}" dt="2023-10-04T20:41:05.588" v="106" actId="1035"/>
          <ac:picMkLst>
            <pc:docMk/>
            <pc:sldMk cId="400170456" sldId="322"/>
            <ac:picMk id="8" creationId="{5392CC11-B28C-4820-922D-5D03789D35E5}"/>
          </ac:picMkLst>
        </pc:picChg>
        <pc:picChg chg="add mod modCrop">
          <ac:chgData name="Abanoub Riad" userId="3eee0ade-b52f-4e10-8f1f-a69fed49e18a" providerId="ADAL" clId="{32008085-51D6-404B-8185-ED4AFA0893D8}" dt="2023-10-04T20:41:12.588" v="119" actId="1035"/>
          <ac:picMkLst>
            <pc:docMk/>
            <pc:sldMk cId="400170456" sldId="322"/>
            <ac:picMk id="10" creationId="{AAEEB1A0-A4CD-47BA-A524-B1F1085D02FD}"/>
          </ac:picMkLst>
        </pc:picChg>
        <pc:cxnChg chg="add mod">
          <ac:chgData name="Abanoub Riad" userId="3eee0ade-b52f-4e10-8f1f-a69fed49e18a" providerId="ADAL" clId="{32008085-51D6-404B-8185-ED4AFA0893D8}" dt="2023-10-04T20:44:05.692" v="146" actId="1036"/>
          <ac:cxnSpMkLst>
            <pc:docMk/>
            <pc:sldMk cId="400170456" sldId="322"/>
            <ac:cxnSpMk id="12" creationId="{C7620F3C-ACF6-4588-A906-1D6109DF8D2A}"/>
          </ac:cxnSpMkLst>
        </pc:cxnChg>
      </pc:sldChg>
      <pc:sldChg chg="addSp delSp modSp add mod delAnim modAnim">
        <pc:chgData name="Abanoub Riad" userId="3eee0ade-b52f-4e10-8f1f-a69fed49e18a" providerId="ADAL" clId="{32008085-51D6-404B-8185-ED4AFA0893D8}" dt="2023-10-04T20:47:37.667" v="180" actId="1076"/>
        <pc:sldMkLst>
          <pc:docMk/>
          <pc:sldMk cId="1060656921" sldId="323"/>
        </pc:sldMkLst>
        <pc:spChg chg="del">
          <ac:chgData name="Abanoub Riad" userId="3eee0ade-b52f-4e10-8f1f-a69fed49e18a" providerId="ADAL" clId="{32008085-51D6-404B-8185-ED4AFA0893D8}" dt="2023-10-04T20:46:59.985" v="174" actId="478"/>
          <ac:spMkLst>
            <pc:docMk/>
            <pc:sldMk cId="1060656921" sldId="323"/>
            <ac:spMk id="10" creationId="{486BAA28-9E71-49B2-A6DD-B7F23D5102C9}"/>
          </ac:spMkLst>
        </pc:spChg>
        <pc:spChg chg="del">
          <ac:chgData name="Abanoub Riad" userId="3eee0ade-b52f-4e10-8f1f-a69fed49e18a" providerId="ADAL" clId="{32008085-51D6-404B-8185-ED4AFA0893D8}" dt="2023-10-04T20:47:03.814" v="176" actId="478"/>
          <ac:spMkLst>
            <pc:docMk/>
            <pc:sldMk cId="1060656921" sldId="323"/>
            <ac:spMk id="12" creationId="{061D9962-69FC-416D-9767-FD3453213BF1}"/>
          </ac:spMkLst>
        </pc:spChg>
        <pc:spChg chg="del">
          <ac:chgData name="Abanoub Riad" userId="3eee0ade-b52f-4e10-8f1f-a69fed49e18a" providerId="ADAL" clId="{32008085-51D6-404B-8185-ED4AFA0893D8}" dt="2023-10-04T20:47:06.273" v="177" actId="478"/>
          <ac:spMkLst>
            <pc:docMk/>
            <pc:sldMk cId="1060656921" sldId="323"/>
            <ac:spMk id="14" creationId="{BCC10792-8E7C-424C-BE80-BC37E4D98191}"/>
          </ac:spMkLst>
        </pc:spChg>
        <pc:picChg chg="add mod">
          <ac:chgData name="Abanoub Riad" userId="3eee0ade-b52f-4e10-8f1f-a69fed49e18a" providerId="ADAL" clId="{32008085-51D6-404B-8185-ED4AFA0893D8}" dt="2023-10-04T20:47:37.667" v="180" actId="1076"/>
          <ac:picMkLst>
            <pc:docMk/>
            <pc:sldMk cId="1060656921" sldId="323"/>
            <ac:picMk id="4" creationId="{4DDC5E43-6ACD-4F18-89DA-3BC0894D17A8}"/>
          </ac:picMkLst>
        </pc:picChg>
        <pc:picChg chg="del">
          <ac:chgData name="Abanoub Riad" userId="3eee0ade-b52f-4e10-8f1f-a69fed49e18a" providerId="ADAL" clId="{32008085-51D6-404B-8185-ED4AFA0893D8}" dt="2023-10-04T20:47:01.856" v="175" actId="478"/>
          <ac:picMkLst>
            <pc:docMk/>
            <pc:sldMk cId="1060656921" sldId="323"/>
            <ac:picMk id="8" creationId="{889007E9-6860-4C2B-95E2-7B98FB91106A}"/>
          </ac:picMkLst>
        </pc:picChg>
      </pc:sldChg>
    </pc:docChg>
  </pc:docChgLst>
  <pc:docChgLst>
    <pc:chgData name="Abanoub Riad" userId="3eee0ade-b52f-4e10-8f1f-a69fed49e18a" providerId="ADAL" clId="{7378B2BA-CAFC-4B93-91F6-C3CA380BFCAF}"/>
    <pc:docChg chg="undo custSel addSld delSld modSld sldOrd">
      <pc:chgData name="Abanoub Riad" userId="3eee0ade-b52f-4e10-8f1f-a69fed49e18a" providerId="ADAL" clId="{7378B2BA-CAFC-4B93-91F6-C3CA380BFCAF}" dt="2021-10-10T04:30:28.265" v="2556" actId="1076"/>
      <pc:docMkLst>
        <pc:docMk/>
      </pc:docMkLst>
      <pc:sldChg chg="modSp mod">
        <pc:chgData name="Abanoub Riad" userId="3eee0ade-b52f-4e10-8f1f-a69fed49e18a" providerId="ADAL" clId="{7378B2BA-CAFC-4B93-91F6-C3CA380BFCAF}" dt="2021-10-09T22:33:11.462" v="46" actId="20577"/>
        <pc:sldMkLst>
          <pc:docMk/>
          <pc:sldMk cId="401170139" sldId="256"/>
        </pc:sldMkLst>
        <pc:spChg chg="mod">
          <ac:chgData name="Abanoub Riad" userId="3eee0ade-b52f-4e10-8f1f-a69fed49e18a" providerId="ADAL" clId="{7378B2BA-CAFC-4B93-91F6-C3CA380BFCAF}" dt="2021-10-09T22:33:11.462" v="46" actId="20577"/>
          <ac:spMkLst>
            <pc:docMk/>
            <pc:sldMk cId="401170139" sldId="256"/>
            <ac:spMk id="2" creationId="{2059F203-74D7-444B-BF61-95A819D36F64}"/>
          </ac:spMkLst>
        </pc:spChg>
        <pc:spChg chg="mod">
          <ac:chgData name="Abanoub Riad" userId="3eee0ade-b52f-4e10-8f1f-a69fed49e18a" providerId="ADAL" clId="{7378B2BA-CAFC-4B93-91F6-C3CA380BFCAF}" dt="2021-10-09T22:32:56.071" v="22" actId="20577"/>
          <ac:spMkLst>
            <pc:docMk/>
            <pc:sldMk cId="401170139" sldId="256"/>
            <ac:spMk id="6" creationId="{592B015E-9EDF-4CEF-9877-81E8E262CF65}"/>
          </ac:spMkLst>
        </pc:spChg>
      </pc:sldChg>
      <pc:sldChg chg="modSp mod ord">
        <pc:chgData name="Abanoub Riad" userId="3eee0ade-b52f-4e10-8f1f-a69fed49e18a" providerId="ADAL" clId="{7378B2BA-CAFC-4B93-91F6-C3CA380BFCAF}" dt="2021-10-10T03:56:56.155" v="1623"/>
        <pc:sldMkLst>
          <pc:docMk/>
          <pc:sldMk cId="3654053429" sldId="270"/>
        </pc:sldMkLst>
        <pc:spChg chg="mod">
          <ac:chgData name="Abanoub Riad" userId="3eee0ade-b52f-4e10-8f1f-a69fed49e18a" providerId="ADAL" clId="{7378B2BA-CAFC-4B93-91F6-C3CA380BFCAF}" dt="2021-10-09T22:33:44.444" v="55"/>
          <ac:spMkLst>
            <pc:docMk/>
            <pc:sldMk cId="3654053429" sldId="270"/>
            <ac:spMk id="2" creationId="{6436ABD0-9B60-4E63-A33F-F26A6125D63A}"/>
          </ac:spMkLst>
        </pc:spChg>
      </pc:sldChg>
      <pc:sldChg chg="delSp modSp mod delAnim modAnim">
        <pc:chgData name="Abanoub Riad" userId="3eee0ade-b52f-4e10-8f1f-a69fed49e18a" providerId="ADAL" clId="{7378B2BA-CAFC-4B93-91F6-C3CA380BFCAF}" dt="2021-10-10T04:28:14.665" v="2541" actId="1076"/>
        <pc:sldMkLst>
          <pc:docMk/>
          <pc:sldMk cId="1929594849" sldId="295"/>
        </pc:sldMkLst>
        <pc:spChg chg="mod">
          <ac:chgData name="Abanoub Riad" userId="3eee0ade-b52f-4e10-8f1f-a69fed49e18a" providerId="ADAL" clId="{7378B2BA-CAFC-4B93-91F6-C3CA380BFCAF}" dt="2021-10-09T22:33:28.562" v="50"/>
          <ac:spMkLst>
            <pc:docMk/>
            <pc:sldMk cId="1929594849" sldId="295"/>
            <ac:spMk id="2" creationId="{6436ABD0-9B60-4E63-A33F-F26A6125D63A}"/>
          </ac:spMkLst>
        </pc:spChg>
        <pc:spChg chg="mod">
          <ac:chgData name="Abanoub Riad" userId="3eee0ade-b52f-4e10-8f1f-a69fed49e18a" providerId="ADAL" clId="{7378B2BA-CAFC-4B93-91F6-C3CA380BFCAF}" dt="2021-10-10T04:28:14.665" v="2541" actId="1076"/>
          <ac:spMkLst>
            <pc:docMk/>
            <pc:sldMk cId="1929594849" sldId="295"/>
            <ac:spMk id="42" creationId="{7D0134DD-C1FA-461D-A0AA-4538B33D51C0}"/>
          </ac:spMkLst>
        </pc:spChg>
        <pc:picChg chg="mod">
          <ac:chgData name="Abanoub Riad" userId="3eee0ade-b52f-4e10-8f1f-a69fed49e18a" providerId="ADAL" clId="{7378B2BA-CAFC-4B93-91F6-C3CA380BFCAF}" dt="2021-10-10T04:28:14.665" v="2541" actId="1076"/>
          <ac:picMkLst>
            <pc:docMk/>
            <pc:sldMk cId="1929594849" sldId="295"/>
            <ac:picMk id="35" creationId="{7A05F223-18B2-45B7-9B1C-7CBD3A25CBFE}"/>
          </ac:picMkLst>
        </pc:picChg>
        <pc:picChg chg="del mod">
          <ac:chgData name="Abanoub Riad" userId="3eee0ade-b52f-4e10-8f1f-a69fed49e18a" providerId="ADAL" clId="{7378B2BA-CAFC-4B93-91F6-C3CA380BFCAF}" dt="2021-10-10T04:28:04.422" v="2540" actId="478"/>
          <ac:picMkLst>
            <pc:docMk/>
            <pc:sldMk cId="1929594849" sldId="295"/>
            <ac:picMk id="39" creationId="{C8792D5C-4914-4420-A107-7AD61F4078E7}"/>
          </ac:picMkLst>
        </pc:picChg>
        <pc:picChg chg="del">
          <ac:chgData name="Abanoub Riad" userId="3eee0ade-b52f-4e10-8f1f-a69fed49e18a" providerId="ADAL" clId="{7378B2BA-CAFC-4B93-91F6-C3CA380BFCAF}" dt="2021-10-10T04:27:57.246" v="2537" actId="478"/>
          <ac:picMkLst>
            <pc:docMk/>
            <pc:sldMk cId="1929594849" sldId="295"/>
            <ac:picMk id="41" creationId="{1729AA00-E984-45EA-8B64-81A413B44BF4}"/>
          </ac:picMkLst>
        </pc:picChg>
      </pc:sldChg>
      <pc:sldChg chg="modSp mod">
        <pc:chgData name="Abanoub Riad" userId="3eee0ade-b52f-4e10-8f1f-a69fed49e18a" providerId="ADAL" clId="{7378B2BA-CAFC-4B93-91F6-C3CA380BFCAF}" dt="2021-10-09T22:33:17.017" v="47"/>
        <pc:sldMkLst>
          <pc:docMk/>
          <pc:sldMk cId="3181471866" sldId="296"/>
        </pc:sldMkLst>
        <pc:spChg chg="mod">
          <ac:chgData name="Abanoub Riad" userId="3eee0ade-b52f-4e10-8f1f-a69fed49e18a" providerId="ADAL" clId="{7378B2BA-CAFC-4B93-91F6-C3CA380BFCAF}" dt="2021-10-09T22:33:17.017" v="47"/>
          <ac:spMkLst>
            <pc:docMk/>
            <pc:sldMk cId="3181471866" sldId="296"/>
            <ac:spMk id="2" creationId="{AD98CB24-D1AF-412A-AD58-7C5E892FD70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890088" cy="226013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hyperlink" Target="https://www.who.int/news-room/commentaries/detail/estimating-mortality-from-covid-19"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video" Target="https://www.youtube.com/embed/Exce4gy7aO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healthdata.org/gbd" TargetMode="Externa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vizhub.healthdata.org/gbd-compare/" TargetMode="External"/><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s://koronavirus.mzcr.cz/" TargetMode="External"/><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hyperlink" Target="https://coronavirus.jhu.edu/map.html" TargetMode="Externa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www.academia.dk/BiologiskAntropologi/Epidemiologi/PDF/Dictionary_of_Epidemiology__5th_Ed.pdf" TargetMode="Externa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cdc.gov/reproductivehealth/data_stats/glossary.html" TargetMode="Externa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www.who.int/data/gho/indicator-metadata-registr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059F203-74D7-444B-BF61-95A819D36F64}"/>
              </a:ext>
            </a:extLst>
          </p:cNvPr>
          <p:cNvSpPr>
            <a:spLocks noGrp="1"/>
          </p:cNvSpPr>
          <p:nvPr>
            <p:ph type="ftr" sz="quarter" idx="10"/>
          </p:nvPr>
        </p:nvSpPr>
        <p:spPr/>
        <p:txBody>
          <a:bodyPr/>
          <a:lstStyle/>
          <a:p>
            <a:r>
              <a:rPr lang="en-GB" noProof="0" dirty="0"/>
              <a:t>Riad A. </a:t>
            </a:r>
            <a:r>
              <a:rPr lang="cs-CZ" noProof="0" dirty="0" err="1"/>
              <a:t>Health</a:t>
            </a:r>
            <a:r>
              <a:rPr lang="cs-CZ" noProof="0" dirty="0"/>
              <a:t> </a:t>
            </a:r>
            <a:r>
              <a:rPr lang="cs-CZ" noProof="0" dirty="0" err="1"/>
              <a:t>Demographics</a:t>
            </a:r>
            <a:r>
              <a:rPr lang="en-GB" noProof="0" dirty="0"/>
              <a:t>. </a:t>
            </a:r>
            <a:r>
              <a:rPr lang="en-GB" i="1" noProof="0" dirty="0"/>
              <a:t>Public Health I</a:t>
            </a:r>
            <a:r>
              <a:rPr lang="en-GB" noProof="0" dirty="0"/>
              <a:t>. October 2023</a:t>
            </a:r>
          </a:p>
        </p:txBody>
      </p:sp>
      <p:sp>
        <p:nvSpPr>
          <p:cNvPr id="3" name="Zástupný symbol pro číslo snímku 2">
            <a:extLst>
              <a:ext uri="{FF2B5EF4-FFF2-40B4-BE49-F238E27FC236}">
                <a16:creationId xmlns:a16="http://schemas.microsoft.com/office/drawing/2014/main" id="{828AD60A-F679-40CE-BB8A-8819878042F7}"/>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6" name="Title 5">
            <a:extLst>
              <a:ext uri="{FF2B5EF4-FFF2-40B4-BE49-F238E27FC236}">
                <a16:creationId xmlns:a16="http://schemas.microsoft.com/office/drawing/2014/main" id="{592B015E-9EDF-4CEF-9877-81E8E262CF65}"/>
              </a:ext>
            </a:extLst>
          </p:cNvPr>
          <p:cNvSpPr>
            <a:spLocks noGrp="1"/>
          </p:cNvSpPr>
          <p:nvPr>
            <p:ph type="title"/>
          </p:nvPr>
        </p:nvSpPr>
        <p:spPr/>
        <p:txBody>
          <a:bodyPr/>
          <a:lstStyle/>
          <a:p>
            <a:r>
              <a:rPr lang="en-US" dirty="0"/>
              <a:t>Health</a:t>
            </a:r>
            <a:r>
              <a:rPr lang="cs-CZ" dirty="0"/>
              <a:t> </a:t>
            </a:r>
            <a:r>
              <a:rPr lang="cs-CZ" dirty="0" err="1"/>
              <a:t>Demographics</a:t>
            </a:r>
            <a:endParaRPr lang="en-US" dirty="0"/>
          </a:p>
        </p:txBody>
      </p:sp>
      <p:sp>
        <p:nvSpPr>
          <p:cNvPr id="7" name="Subtitle 6">
            <a:extLst>
              <a:ext uri="{FF2B5EF4-FFF2-40B4-BE49-F238E27FC236}">
                <a16:creationId xmlns:a16="http://schemas.microsoft.com/office/drawing/2014/main" id="{67DF0647-B63A-4BFF-B018-3803FDE5AE8A}"/>
              </a:ext>
            </a:extLst>
          </p:cNvPr>
          <p:cNvSpPr>
            <a:spLocks noGrp="1"/>
          </p:cNvSpPr>
          <p:nvPr>
            <p:ph type="subTitle" idx="1"/>
          </p:nvPr>
        </p:nvSpPr>
        <p:spPr/>
        <p:txBody>
          <a:bodyPr/>
          <a:lstStyle/>
          <a:p>
            <a:r>
              <a:rPr lang="en-GB" dirty="0"/>
              <a:t>Public Health I</a:t>
            </a:r>
            <a:endParaRPr lang="en-US" dirty="0"/>
          </a:p>
        </p:txBody>
      </p:sp>
    </p:spTree>
    <p:extLst>
      <p:ext uri="{BB962C8B-B14F-4D97-AF65-F5344CB8AC3E}">
        <p14:creationId xmlns:p14="http://schemas.microsoft.com/office/powerpoint/2010/main" val="4011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57727-4551-4B8B-99E8-056FC14BFC6C}"/>
              </a:ext>
            </a:extLst>
          </p:cNvPr>
          <p:cNvPicPr>
            <a:picLocks noChangeAspect="1"/>
          </p:cNvPicPr>
          <p:nvPr/>
        </p:nvPicPr>
        <p:blipFill>
          <a:blip r:embed="rId2"/>
          <a:stretch>
            <a:fillRect/>
          </a:stretch>
        </p:blipFill>
        <p:spPr>
          <a:xfrm>
            <a:off x="3904765" y="5631481"/>
            <a:ext cx="1937313" cy="729532"/>
          </a:xfrm>
          <a:prstGeom prst="rect">
            <a:avLst/>
          </a:prstGeom>
        </p:spPr>
      </p:pic>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10</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90414"/>
            <a:ext cx="11361600"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276837" y="2509697"/>
            <a:ext cx="11828956" cy="183860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Arial" panose="020B0604020202020204" pitchFamily="34" charset="0"/>
              <a:buChar char="•"/>
            </a:pPr>
            <a:r>
              <a:rPr lang="en-US" sz="2000" kern="0" dirty="0"/>
              <a:t>Death-to-case Ratio </a:t>
            </a:r>
            <a:r>
              <a:rPr lang="en-US" sz="2000" b="0" kern="0" dirty="0">
                <a:solidFill>
                  <a:schemeClr val="accent2"/>
                </a:solidFill>
              </a:rPr>
              <a:t>=</a:t>
            </a:r>
            <a:r>
              <a:rPr lang="en-US" sz="2000" b="0" kern="0" dirty="0"/>
              <a:t> Number of deaths assigned (attributed) to a specific cause (disease) during a given time interval </a:t>
            </a:r>
            <a:r>
              <a:rPr lang="en-US" sz="2000" b="0" kern="0" dirty="0">
                <a:solidFill>
                  <a:schemeClr val="accent2"/>
                </a:solidFill>
              </a:rPr>
              <a:t>/</a:t>
            </a:r>
            <a:r>
              <a:rPr lang="en-US" sz="2000" b="0" kern="0" dirty="0"/>
              <a:t> Number of new cases of same disease reported during the same time interval</a:t>
            </a:r>
          </a:p>
          <a:p>
            <a:pPr marL="571500" indent="-571500">
              <a:lnSpc>
                <a:spcPct val="150000"/>
              </a:lnSpc>
              <a:buFont typeface="Arial" panose="020B0604020202020204" pitchFamily="34" charset="0"/>
              <a:buChar char="•"/>
            </a:pPr>
            <a:r>
              <a:rPr lang="en-US" sz="2000" kern="0" dirty="0"/>
              <a:t>Case Fatality Ratio (CFR) </a:t>
            </a:r>
            <a:r>
              <a:rPr lang="en-US" sz="2000" b="0" kern="0" dirty="0">
                <a:solidFill>
                  <a:schemeClr val="accent2"/>
                </a:solidFill>
              </a:rPr>
              <a:t>=</a:t>
            </a:r>
            <a:r>
              <a:rPr lang="en-US" sz="2000" b="0" kern="0" dirty="0"/>
              <a:t> Number of deaths assigned (attributed) to a specific cause (disease) among the new cases during a given time interval </a:t>
            </a:r>
            <a:r>
              <a:rPr lang="en-US" sz="2000" b="0" kern="0" dirty="0">
                <a:solidFill>
                  <a:schemeClr val="accent2"/>
                </a:solidFill>
              </a:rPr>
              <a:t>/</a:t>
            </a:r>
            <a:r>
              <a:rPr lang="en-US" sz="2000" b="0" kern="0" dirty="0"/>
              <a:t> Number of new cases of same disease reported during the same time interval</a:t>
            </a:r>
          </a:p>
        </p:txBody>
      </p:sp>
      <p:pic>
        <p:nvPicPr>
          <p:cNvPr id="5" name="Picture 4">
            <a:extLst>
              <a:ext uri="{FF2B5EF4-FFF2-40B4-BE49-F238E27FC236}">
                <a16:creationId xmlns:a16="http://schemas.microsoft.com/office/drawing/2014/main" id="{9A1CC187-8B4D-4B81-9F26-0D4CC14D81BE}"/>
              </a:ext>
            </a:extLst>
          </p:cNvPr>
          <p:cNvPicPr>
            <a:picLocks noChangeAspect="1"/>
          </p:cNvPicPr>
          <p:nvPr/>
        </p:nvPicPr>
        <p:blipFill rotWithShape="1">
          <a:blip r:embed="rId3"/>
          <a:srcRect b="7251"/>
          <a:stretch/>
        </p:blipFill>
        <p:spPr>
          <a:xfrm>
            <a:off x="3503802" y="4930499"/>
            <a:ext cx="2846121" cy="742927"/>
          </a:xfrm>
          <a:prstGeom prst="rect">
            <a:avLst/>
          </a:prstGeom>
        </p:spPr>
      </p:pic>
      <p:pic>
        <p:nvPicPr>
          <p:cNvPr id="7" name="Picture 6">
            <a:extLst>
              <a:ext uri="{FF2B5EF4-FFF2-40B4-BE49-F238E27FC236}">
                <a16:creationId xmlns:a16="http://schemas.microsoft.com/office/drawing/2014/main" id="{36566485-2427-499C-8723-18917A76A6E3}"/>
              </a:ext>
            </a:extLst>
          </p:cNvPr>
          <p:cNvPicPr>
            <a:picLocks noChangeAspect="1"/>
          </p:cNvPicPr>
          <p:nvPr/>
        </p:nvPicPr>
        <p:blipFill>
          <a:blip r:embed="rId4"/>
          <a:stretch>
            <a:fillRect/>
          </a:stretch>
        </p:blipFill>
        <p:spPr>
          <a:xfrm>
            <a:off x="6349923" y="4930499"/>
            <a:ext cx="5822503" cy="1916972"/>
          </a:xfrm>
          <a:prstGeom prst="rect">
            <a:avLst/>
          </a:prstGeom>
        </p:spPr>
      </p:pic>
      <p:sp>
        <p:nvSpPr>
          <p:cNvPr id="12" name="Title 8">
            <a:extLst>
              <a:ext uri="{FF2B5EF4-FFF2-40B4-BE49-F238E27FC236}">
                <a16:creationId xmlns:a16="http://schemas.microsoft.com/office/drawing/2014/main" id="{F7187E4D-B189-475D-AA22-DEA7CADE02A1}"/>
              </a:ext>
            </a:extLst>
          </p:cNvPr>
          <p:cNvSpPr txBox="1">
            <a:spLocks/>
          </p:cNvSpPr>
          <p:nvPr/>
        </p:nvSpPr>
        <p:spPr>
          <a:xfrm>
            <a:off x="6201342" y="4752544"/>
            <a:ext cx="5904451" cy="177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lnSpc>
                <a:spcPct val="100000"/>
              </a:lnSpc>
            </a:pPr>
            <a:r>
              <a:rPr lang="en-US" sz="1100" b="0" kern="0" dirty="0">
                <a:hlinkClick r:id="rId5"/>
              </a:rPr>
              <a:t>https://www.who.int/news-room/commentaries/detail/estimating-mortality-from-covid-19</a:t>
            </a:r>
            <a:endParaRPr lang="en-US" sz="1100" b="0" kern="0" dirty="0"/>
          </a:p>
        </p:txBody>
      </p:sp>
    </p:spTree>
    <p:extLst>
      <p:ext uri="{BB962C8B-B14F-4D97-AF65-F5344CB8AC3E}">
        <p14:creationId xmlns:p14="http://schemas.microsoft.com/office/powerpoint/2010/main" val="6229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11</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90414"/>
            <a:ext cx="11361600"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63044" y="2393900"/>
            <a:ext cx="11828956"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Sex-specific Mortality Rate </a:t>
            </a:r>
            <a:r>
              <a:rPr lang="en-US" sz="2000" b="0" kern="0" dirty="0">
                <a:solidFill>
                  <a:schemeClr val="accent2"/>
                </a:solidFill>
              </a:rPr>
              <a:t>=</a:t>
            </a:r>
            <a:r>
              <a:rPr lang="en-US" sz="2000" b="0" kern="0" dirty="0"/>
              <a:t> Total number of deaths among a specific sex during a given time interval </a:t>
            </a:r>
            <a:r>
              <a:rPr lang="en-US" sz="2000" b="0" kern="0" dirty="0">
                <a:solidFill>
                  <a:schemeClr val="accent2"/>
                </a:solidFill>
              </a:rPr>
              <a:t>/</a:t>
            </a:r>
            <a:r>
              <a:rPr lang="en-US" sz="2000" b="0" kern="0" dirty="0"/>
              <a:t> Mid-interval population of the same sex</a:t>
            </a:r>
          </a:p>
          <a:p>
            <a:pPr marL="571500" indent="-571500">
              <a:lnSpc>
                <a:spcPct val="200000"/>
              </a:lnSpc>
              <a:buFont typeface="Arial" panose="020B0604020202020204" pitchFamily="34" charset="0"/>
              <a:buChar char="•"/>
            </a:pPr>
            <a:r>
              <a:rPr lang="en-US" sz="2000" kern="0" dirty="0"/>
              <a:t>Race-specific Mortality Rate </a:t>
            </a:r>
            <a:r>
              <a:rPr lang="en-US" sz="2000" b="0" kern="0" dirty="0">
                <a:solidFill>
                  <a:schemeClr val="accent2"/>
                </a:solidFill>
              </a:rPr>
              <a:t>=</a:t>
            </a:r>
            <a:r>
              <a:rPr lang="en-US" sz="2000" b="0" kern="0" dirty="0"/>
              <a:t> Total number of deaths among a specific race during a given time interval </a:t>
            </a:r>
            <a:r>
              <a:rPr lang="en-US" sz="2000" b="0" kern="0" dirty="0">
                <a:solidFill>
                  <a:schemeClr val="accent2"/>
                </a:solidFill>
              </a:rPr>
              <a:t>/</a:t>
            </a:r>
            <a:r>
              <a:rPr lang="en-US" sz="2000" b="0" kern="0" dirty="0"/>
              <a:t> Mid-interval population of the same race</a:t>
            </a:r>
          </a:p>
          <a:p>
            <a:pPr marL="571500" indent="-571500">
              <a:lnSpc>
                <a:spcPct val="200000"/>
              </a:lnSpc>
              <a:buFont typeface="Arial" panose="020B0604020202020204" pitchFamily="34" charset="0"/>
              <a:buChar char="•"/>
            </a:pPr>
            <a:r>
              <a:rPr lang="en-US" sz="2000" kern="0" dirty="0"/>
              <a:t>Age-specific Mortality Rate </a:t>
            </a:r>
            <a:r>
              <a:rPr lang="en-US" sz="2000" b="0" kern="0" dirty="0">
                <a:solidFill>
                  <a:schemeClr val="accent2"/>
                </a:solidFill>
              </a:rPr>
              <a:t>=</a:t>
            </a:r>
            <a:r>
              <a:rPr lang="en-US" sz="2000" b="0" kern="0" dirty="0"/>
              <a:t> Total number of deaths among a specific age group during a given time interval </a:t>
            </a:r>
            <a:r>
              <a:rPr lang="en-US" sz="2000" b="0" kern="0" dirty="0">
                <a:solidFill>
                  <a:schemeClr val="accent2"/>
                </a:solidFill>
              </a:rPr>
              <a:t>/</a:t>
            </a:r>
            <a:r>
              <a:rPr lang="en-US" sz="2000" b="0" kern="0" dirty="0"/>
              <a:t> Mid-interval population of the same age group</a:t>
            </a:r>
          </a:p>
        </p:txBody>
      </p:sp>
    </p:spTree>
    <p:extLst>
      <p:ext uri="{BB962C8B-B14F-4D97-AF65-F5344CB8AC3E}">
        <p14:creationId xmlns:p14="http://schemas.microsoft.com/office/powerpoint/2010/main" val="23082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1280E6-8B6A-47E1-A769-565A93E14758}"/>
              </a:ext>
            </a:extLst>
          </p:cNvPr>
          <p:cNvPicPr>
            <a:picLocks noChangeAspect="1"/>
          </p:cNvPicPr>
          <p:nvPr/>
        </p:nvPicPr>
        <p:blipFill rotWithShape="1">
          <a:blip r:embed="rId2"/>
          <a:srcRect t="857" b="6055"/>
          <a:stretch/>
        </p:blipFill>
        <p:spPr>
          <a:xfrm>
            <a:off x="5362030" y="1"/>
            <a:ext cx="6829970" cy="6384022"/>
          </a:xfrm>
          <a:prstGeom prst="rect">
            <a:avLst/>
          </a:prstGeom>
        </p:spPr>
      </p:pic>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12</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313621" y="2025306"/>
            <a:ext cx="4702084"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13621" y="3636004"/>
            <a:ext cx="4905242" cy="7336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00000"/>
              </a:lnSpc>
              <a:buFont typeface="Arial" panose="020B0604020202020204" pitchFamily="34" charset="0"/>
              <a:buChar char="•"/>
            </a:pPr>
            <a:r>
              <a:rPr lang="en-US" sz="2000" kern="0" dirty="0"/>
              <a:t>Age-standardized (Age-adjusted) Mortality Rate</a:t>
            </a:r>
            <a:endParaRPr lang="en-US" sz="2000" b="0" kern="0" dirty="0"/>
          </a:p>
          <a:p>
            <a:pPr>
              <a:lnSpc>
                <a:spcPct val="200000"/>
              </a:lnSpc>
            </a:pPr>
            <a:endParaRPr lang="en-US" sz="2000" b="0" kern="0" dirty="0"/>
          </a:p>
        </p:txBody>
      </p:sp>
      <p:pic>
        <p:nvPicPr>
          <p:cNvPr id="4" name="Picture 3">
            <a:extLst>
              <a:ext uri="{FF2B5EF4-FFF2-40B4-BE49-F238E27FC236}">
                <a16:creationId xmlns:a16="http://schemas.microsoft.com/office/drawing/2014/main" id="{DF725FC5-3D48-41B7-BE7E-9EFD101F5B86}"/>
              </a:ext>
            </a:extLst>
          </p:cNvPr>
          <p:cNvPicPr>
            <a:picLocks noChangeAspect="1"/>
          </p:cNvPicPr>
          <p:nvPr/>
        </p:nvPicPr>
        <p:blipFill rotWithShape="1">
          <a:blip r:embed="rId2"/>
          <a:srcRect t="857"/>
          <a:stretch/>
        </p:blipFill>
        <p:spPr>
          <a:xfrm>
            <a:off x="5362030" y="0"/>
            <a:ext cx="6829970" cy="6799277"/>
          </a:xfrm>
          <a:prstGeom prst="rect">
            <a:avLst/>
          </a:prstGeom>
        </p:spPr>
      </p:pic>
    </p:spTree>
    <p:extLst>
      <p:ext uri="{BB962C8B-B14F-4D97-AF65-F5344CB8AC3E}">
        <p14:creationId xmlns:p14="http://schemas.microsoft.com/office/powerpoint/2010/main" val="19875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13</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313621" y="2025306"/>
            <a:ext cx="2895628" cy="486041"/>
          </a:xfrm>
        </p:spPr>
        <p:txBody>
          <a:bodyPr/>
          <a:lstStyle/>
          <a:p>
            <a:pPr>
              <a:lnSpc>
                <a:spcPct val="100000"/>
              </a:lnSpc>
            </a:pPr>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13621" y="4103706"/>
            <a:ext cx="2895628" cy="7336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00000"/>
              </a:lnSpc>
              <a:buFont typeface="Arial" panose="020B0604020202020204" pitchFamily="34" charset="0"/>
              <a:buChar char="•"/>
            </a:pPr>
            <a:r>
              <a:rPr lang="en-US" sz="2000" kern="0" dirty="0"/>
              <a:t>Age-standardized (Age-adjusted) Mortality Rate</a:t>
            </a:r>
            <a:endParaRPr lang="en-US" sz="2000" b="0" kern="0" dirty="0"/>
          </a:p>
          <a:p>
            <a:pPr>
              <a:lnSpc>
                <a:spcPct val="200000"/>
              </a:lnSpc>
            </a:pPr>
            <a:endParaRPr lang="en-US" sz="2000" b="0" kern="0" dirty="0"/>
          </a:p>
        </p:txBody>
      </p:sp>
      <p:pic>
        <p:nvPicPr>
          <p:cNvPr id="8" name="Picture 7">
            <a:extLst>
              <a:ext uri="{FF2B5EF4-FFF2-40B4-BE49-F238E27FC236}">
                <a16:creationId xmlns:a16="http://schemas.microsoft.com/office/drawing/2014/main" id="{5392CC11-B28C-4820-922D-5D03789D35E5}"/>
              </a:ext>
            </a:extLst>
          </p:cNvPr>
          <p:cNvPicPr>
            <a:picLocks noChangeAspect="1"/>
          </p:cNvPicPr>
          <p:nvPr/>
        </p:nvPicPr>
        <p:blipFill>
          <a:blip r:embed="rId2"/>
          <a:stretch>
            <a:fillRect/>
          </a:stretch>
        </p:blipFill>
        <p:spPr>
          <a:xfrm>
            <a:off x="7680961" y="1034543"/>
            <a:ext cx="4463845" cy="4523219"/>
          </a:xfrm>
          <a:prstGeom prst="rect">
            <a:avLst/>
          </a:prstGeom>
        </p:spPr>
      </p:pic>
      <p:pic>
        <p:nvPicPr>
          <p:cNvPr id="10" name="Picture 9">
            <a:extLst>
              <a:ext uri="{FF2B5EF4-FFF2-40B4-BE49-F238E27FC236}">
                <a16:creationId xmlns:a16="http://schemas.microsoft.com/office/drawing/2014/main" id="{AAEEB1A0-A4CD-47BA-A524-B1F1085D02FD}"/>
              </a:ext>
            </a:extLst>
          </p:cNvPr>
          <p:cNvPicPr>
            <a:picLocks noChangeAspect="1"/>
          </p:cNvPicPr>
          <p:nvPr/>
        </p:nvPicPr>
        <p:blipFill rotWithShape="1">
          <a:blip r:embed="rId3"/>
          <a:srcRect r="1057"/>
          <a:stretch/>
        </p:blipFill>
        <p:spPr>
          <a:xfrm>
            <a:off x="3264311" y="987350"/>
            <a:ext cx="4416650" cy="4485280"/>
          </a:xfrm>
          <a:prstGeom prst="rect">
            <a:avLst/>
          </a:prstGeom>
        </p:spPr>
      </p:pic>
      <p:cxnSp>
        <p:nvCxnSpPr>
          <p:cNvPr id="12" name="Straight Connector 11">
            <a:extLst>
              <a:ext uri="{FF2B5EF4-FFF2-40B4-BE49-F238E27FC236}">
                <a16:creationId xmlns:a16="http://schemas.microsoft.com/office/drawing/2014/main" id="{C7620F3C-ACF6-4588-A906-1D6109DF8D2A}"/>
              </a:ext>
            </a:extLst>
          </p:cNvPr>
          <p:cNvCxnSpPr/>
          <p:nvPr/>
        </p:nvCxnSpPr>
        <p:spPr bwMode="auto">
          <a:xfrm>
            <a:off x="3403928" y="3209250"/>
            <a:ext cx="8788072" cy="0"/>
          </a:xfrm>
          <a:prstGeom prst="line">
            <a:avLst/>
          </a:prstGeom>
          <a:ln w="76200">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4" name="Title 8">
            <a:extLst>
              <a:ext uri="{FF2B5EF4-FFF2-40B4-BE49-F238E27FC236}">
                <a16:creationId xmlns:a16="http://schemas.microsoft.com/office/drawing/2014/main" id="{2753A28B-672B-41F8-BD91-91745CB4E72D}"/>
              </a:ext>
            </a:extLst>
          </p:cNvPr>
          <p:cNvSpPr txBox="1">
            <a:spLocks/>
          </p:cNvSpPr>
          <p:nvPr/>
        </p:nvSpPr>
        <p:spPr>
          <a:xfrm>
            <a:off x="4024822" y="362850"/>
            <a:ext cx="2895628"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kern="0" dirty="0">
                <a:solidFill>
                  <a:schemeClr val="accent2"/>
                </a:solidFill>
              </a:rPr>
              <a:t>19%</a:t>
            </a:r>
          </a:p>
        </p:txBody>
      </p:sp>
      <p:sp>
        <p:nvSpPr>
          <p:cNvPr id="15" name="Title 8">
            <a:extLst>
              <a:ext uri="{FF2B5EF4-FFF2-40B4-BE49-F238E27FC236}">
                <a16:creationId xmlns:a16="http://schemas.microsoft.com/office/drawing/2014/main" id="{E9640A4F-F04C-4075-BD09-3390A68E85E9}"/>
              </a:ext>
            </a:extLst>
          </p:cNvPr>
          <p:cNvSpPr txBox="1">
            <a:spLocks/>
          </p:cNvSpPr>
          <p:nvPr/>
        </p:nvSpPr>
        <p:spPr>
          <a:xfrm>
            <a:off x="8465069" y="362849"/>
            <a:ext cx="2895628"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kern="0" dirty="0">
                <a:solidFill>
                  <a:schemeClr val="accent2"/>
                </a:solidFill>
              </a:rPr>
              <a:t>5%</a:t>
            </a:r>
          </a:p>
        </p:txBody>
      </p:sp>
    </p:spTree>
    <p:extLst>
      <p:ext uri="{BB962C8B-B14F-4D97-AF65-F5344CB8AC3E}">
        <p14:creationId xmlns:p14="http://schemas.microsoft.com/office/powerpoint/2010/main" val="4001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14</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313621" y="2025306"/>
            <a:ext cx="4702084"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13621" y="3636004"/>
            <a:ext cx="4905242" cy="7336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00000"/>
              </a:lnSpc>
              <a:buFont typeface="Arial" panose="020B0604020202020204" pitchFamily="34" charset="0"/>
              <a:buChar char="•"/>
            </a:pPr>
            <a:r>
              <a:rPr lang="en-US" sz="2000" kern="0" dirty="0"/>
              <a:t>Age-standardized (Age-adjusted) Mortality Rate</a:t>
            </a:r>
            <a:endParaRPr lang="en-US" sz="2000" b="0" kern="0" dirty="0"/>
          </a:p>
          <a:p>
            <a:pPr>
              <a:lnSpc>
                <a:spcPct val="200000"/>
              </a:lnSpc>
            </a:pPr>
            <a:endParaRPr lang="en-US" sz="2000" b="0" kern="0" dirty="0"/>
          </a:p>
        </p:txBody>
      </p:sp>
      <p:pic>
        <p:nvPicPr>
          <p:cNvPr id="8" name="Obrázek 7">
            <a:extLst>
              <a:ext uri="{FF2B5EF4-FFF2-40B4-BE49-F238E27FC236}">
                <a16:creationId xmlns:a16="http://schemas.microsoft.com/office/drawing/2014/main" id="{C417CDBE-AA6E-4383-99FC-A7AE83356EC6}"/>
              </a:ext>
            </a:extLst>
          </p:cNvPr>
          <p:cNvPicPr>
            <a:picLocks noChangeAspect="1"/>
          </p:cNvPicPr>
          <p:nvPr/>
        </p:nvPicPr>
        <p:blipFill rotWithShape="1">
          <a:blip r:embed="rId2"/>
          <a:srcRect r="26522" b="10550"/>
          <a:stretch/>
        </p:blipFill>
        <p:spPr>
          <a:xfrm>
            <a:off x="5340259" y="1546053"/>
            <a:ext cx="6851741" cy="3765894"/>
          </a:xfrm>
          <a:prstGeom prst="rect">
            <a:avLst/>
          </a:prstGeom>
        </p:spPr>
      </p:pic>
    </p:spTree>
    <p:extLst>
      <p:ext uri="{BB962C8B-B14F-4D97-AF65-F5344CB8AC3E}">
        <p14:creationId xmlns:p14="http://schemas.microsoft.com/office/powerpoint/2010/main" val="3892321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15</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90414"/>
            <a:ext cx="11361600"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63044" y="2393900"/>
            <a:ext cx="11828956"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Neonatal Mortality Rate </a:t>
            </a:r>
            <a:r>
              <a:rPr lang="en-US" sz="2000" b="0" kern="0" dirty="0">
                <a:solidFill>
                  <a:schemeClr val="accent2"/>
                </a:solidFill>
              </a:rPr>
              <a:t>=</a:t>
            </a:r>
            <a:r>
              <a:rPr lang="en-US" sz="2000" b="0" kern="0" dirty="0"/>
              <a:t> Number of deaths among children &lt; 28 days of age during a given time interval </a:t>
            </a:r>
            <a:r>
              <a:rPr lang="en-US" sz="2000" b="0" kern="0" dirty="0">
                <a:solidFill>
                  <a:schemeClr val="accent2"/>
                </a:solidFill>
              </a:rPr>
              <a:t>/</a:t>
            </a:r>
            <a:r>
              <a:rPr lang="en-US" sz="2000" b="0" kern="0" dirty="0"/>
              <a:t> Number of live births during the same time interval</a:t>
            </a:r>
          </a:p>
          <a:p>
            <a:pPr marL="571500" indent="-571500">
              <a:lnSpc>
                <a:spcPct val="200000"/>
              </a:lnSpc>
              <a:buFont typeface="Arial" panose="020B0604020202020204" pitchFamily="34" charset="0"/>
              <a:buChar char="•"/>
            </a:pPr>
            <a:r>
              <a:rPr lang="en-US" sz="2000" kern="0" dirty="0" err="1"/>
              <a:t>Postneonatal</a:t>
            </a:r>
            <a:r>
              <a:rPr lang="en-US" sz="2000" kern="0" dirty="0"/>
              <a:t> Mortality Rate </a:t>
            </a:r>
            <a:r>
              <a:rPr lang="en-US" sz="2000" b="0" kern="0" dirty="0">
                <a:solidFill>
                  <a:schemeClr val="accent2"/>
                </a:solidFill>
              </a:rPr>
              <a:t>=</a:t>
            </a:r>
            <a:r>
              <a:rPr lang="en-US" sz="2000" b="0" kern="0" dirty="0"/>
              <a:t> Number of deaths among children 28–364 days of age during a given time interval	</a:t>
            </a:r>
            <a:r>
              <a:rPr lang="en-US" sz="2000" b="0" kern="0" dirty="0">
                <a:solidFill>
                  <a:schemeClr val="accent2"/>
                </a:solidFill>
              </a:rPr>
              <a:t>/</a:t>
            </a:r>
            <a:r>
              <a:rPr lang="en-US" sz="2000" b="0" kern="0" dirty="0"/>
              <a:t> Number of live births during the same time interval</a:t>
            </a:r>
          </a:p>
          <a:p>
            <a:pPr marL="571500" indent="-571500">
              <a:lnSpc>
                <a:spcPct val="200000"/>
              </a:lnSpc>
              <a:buFont typeface="Arial" panose="020B0604020202020204" pitchFamily="34" charset="0"/>
              <a:buChar char="•"/>
            </a:pPr>
            <a:r>
              <a:rPr lang="en-US" sz="2000" kern="0" dirty="0"/>
              <a:t>Infant Mortality Rate </a:t>
            </a:r>
            <a:r>
              <a:rPr lang="en-US" sz="2000" b="0" kern="0" dirty="0">
                <a:solidFill>
                  <a:schemeClr val="accent2"/>
                </a:solidFill>
              </a:rPr>
              <a:t>=</a:t>
            </a:r>
            <a:r>
              <a:rPr lang="en-US" sz="2000" b="0" kern="0" dirty="0"/>
              <a:t> Number of deaths among children &lt; 1 year of age during a given time interval </a:t>
            </a:r>
            <a:r>
              <a:rPr lang="en-US" sz="2000" b="0" kern="0" dirty="0">
                <a:solidFill>
                  <a:schemeClr val="accent2"/>
                </a:solidFill>
              </a:rPr>
              <a:t>/</a:t>
            </a:r>
            <a:r>
              <a:rPr lang="en-US" sz="2000" b="0" kern="0" dirty="0"/>
              <a:t> Number of live births during the same time interval</a:t>
            </a:r>
          </a:p>
        </p:txBody>
      </p:sp>
    </p:spTree>
    <p:extLst>
      <p:ext uri="{BB962C8B-B14F-4D97-AF65-F5344CB8AC3E}">
        <p14:creationId xmlns:p14="http://schemas.microsoft.com/office/powerpoint/2010/main" val="38197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363044" y="2073695"/>
            <a:ext cx="11361600"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363044" y="2796572"/>
            <a:ext cx="11828956" cy="247171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Child Mortality Rate </a:t>
            </a:r>
            <a:r>
              <a:rPr lang="en-US" sz="2000" b="0" kern="0" dirty="0">
                <a:solidFill>
                  <a:schemeClr val="accent2"/>
                </a:solidFill>
              </a:rPr>
              <a:t>=</a:t>
            </a:r>
            <a:r>
              <a:rPr lang="en-US" sz="2000" b="0" kern="0" dirty="0"/>
              <a:t> Number of deaths among children &lt; 5 year of age during a given time interval </a:t>
            </a:r>
            <a:r>
              <a:rPr lang="en-US" sz="2000" b="0" kern="0" dirty="0">
                <a:solidFill>
                  <a:schemeClr val="accent2"/>
                </a:solidFill>
              </a:rPr>
              <a:t>/</a:t>
            </a:r>
            <a:r>
              <a:rPr lang="en-US" sz="2000" b="0" kern="0" dirty="0"/>
              <a:t> Number of children &lt; 5 year of age during the same time interval</a:t>
            </a:r>
          </a:p>
          <a:p>
            <a:pPr marL="571500" indent="-571500">
              <a:lnSpc>
                <a:spcPct val="200000"/>
              </a:lnSpc>
              <a:buFont typeface="Arial" panose="020B0604020202020204" pitchFamily="34" charset="0"/>
              <a:buChar char="•"/>
            </a:pPr>
            <a:r>
              <a:rPr lang="en-US" sz="2000" kern="0" dirty="0"/>
              <a:t>Maternal Mortality Rate </a:t>
            </a:r>
            <a:r>
              <a:rPr lang="en-US" sz="2000" b="0" kern="0" dirty="0">
                <a:solidFill>
                  <a:schemeClr val="accent2"/>
                </a:solidFill>
              </a:rPr>
              <a:t>=</a:t>
            </a:r>
            <a:r>
              <a:rPr lang="en-US" sz="2000" b="0" kern="0" dirty="0"/>
              <a:t> Number of deaths assigned to pregnancy-related causes during a given time interval </a:t>
            </a:r>
            <a:r>
              <a:rPr lang="en-US" sz="2000" b="0" kern="0" dirty="0">
                <a:solidFill>
                  <a:schemeClr val="accent2"/>
                </a:solidFill>
              </a:rPr>
              <a:t>/</a:t>
            </a:r>
            <a:r>
              <a:rPr lang="en-US" sz="2000" b="0" kern="0" dirty="0"/>
              <a:t> Number of live births during the same time interval</a:t>
            </a:r>
          </a:p>
        </p:txBody>
      </p:sp>
    </p:spTree>
    <p:extLst>
      <p:ext uri="{BB962C8B-B14F-4D97-AF65-F5344CB8AC3E}">
        <p14:creationId xmlns:p14="http://schemas.microsoft.com/office/powerpoint/2010/main" val="11310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17</a:t>
            </a:fld>
            <a:endParaRPr lang="cs-CZ" altLang="cs-CZ" dirty="0"/>
          </a:p>
        </p:txBody>
      </p:sp>
      <p:pic>
        <p:nvPicPr>
          <p:cNvPr id="8" name="Picture 7">
            <a:extLst>
              <a:ext uri="{FF2B5EF4-FFF2-40B4-BE49-F238E27FC236}">
                <a16:creationId xmlns:a16="http://schemas.microsoft.com/office/drawing/2014/main" id="{889007E9-6860-4C2B-95E2-7B98FB91106A}"/>
              </a:ext>
            </a:extLst>
          </p:cNvPr>
          <p:cNvPicPr>
            <a:picLocks noChangeAspect="1"/>
          </p:cNvPicPr>
          <p:nvPr/>
        </p:nvPicPr>
        <p:blipFill>
          <a:blip r:embed="rId2"/>
          <a:stretch>
            <a:fillRect/>
          </a:stretch>
        </p:blipFill>
        <p:spPr>
          <a:xfrm>
            <a:off x="5716559" y="4670"/>
            <a:ext cx="6475441" cy="3170424"/>
          </a:xfrm>
          <a:prstGeom prst="rect">
            <a:avLst/>
          </a:prstGeom>
        </p:spPr>
      </p:pic>
      <p:sp>
        <p:nvSpPr>
          <p:cNvPr id="9" name="Title 8">
            <a:extLst>
              <a:ext uri="{FF2B5EF4-FFF2-40B4-BE49-F238E27FC236}">
                <a16:creationId xmlns:a16="http://schemas.microsoft.com/office/drawing/2014/main" id="{26F1EB45-4C3A-46E8-B5E8-9DF6494AF7EC}"/>
              </a:ext>
            </a:extLst>
          </p:cNvPr>
          <p:cNvSpPr>
            <a:spLocks noGrp="1"/>
          </p:cNvSpPr>
          <p:nvPr>
            <p:ph type="title"/>
          </p:nvPr>
        </p:nvSpPr>
        <p:spPr>
          <a:xfrm>
            <a:off x="411722" y="1702657"/>
            <a:ext cx="5159741" cy="592172"/>
          </a:xfrm>
        </p:spPr>
        <p:txBody>
          <a:bodyPr/>
          <a:lstStyle/>
          <a:p>
            <a:r>
              <a:rPr lang="en-US" sz="3200" dirty="0"/>
              <a:t>Morbidity Measures</a:t>
            </a:r>
          </a:p>
        </p:txBody>
      </p:sp>
      <p:sp>
        <p:nvSpPr>
          <p:cNvPr id="10" name="Title 8">
            <a:extLst>
              <a:ext uri="{FF2B5EF4-FFF2-40B4-BE49-F238E27FC236}">
                <a16:creationId xmlns:a16="http://schemas.microsoft.com/office/drawing/2014/main" id="{486BAA28-9E71-49B2-A6DD-B7F23D5102C9}"/>
              </a:ext>
            </a:extLst>
          </p:cNvPr>
          <p:cNvSpPr txBox="1">
            <a:spLocks/>
          </p:cNvSpPr>
          <p:nvPr/>
        </p:nvSpPr>
        <p:spPr>
          <a:xfrm>
            <a:off x="411721" y="2418532"/>
            <a:ext cx="5684279" cy="344675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kern="0" dirty="0">
                <a:latin typeface="+mn-lt"/>
              </a:rPr>
              <a:t>Common Measures of Morbidity</a:t>
            </a:r>
          </a:p>
          <a:p>
            <a:pPr marL="285750" indent="-285750" algn="just">
              <a:lnSpc>
                <a:spcPct val="150000"/>
              </a:lnSpc>
              <a:buFont typeface="Arial" panose="020B0604020202020204" pitchFamily="34" charset="0"/>
              <a:buChar char="•"/>
            </a:pPr>
            <a:r>
              <a:rPr lang="en-GB" sz="1800" b="0" kern="0" dirty="0">
                <a:latin typeface="+mn-lt"/>
              </a:rPr>
              <a:t>Years of potential life lost (PLL) based on the years of life lost through premature death (before an arbitrarily determined age);</a:t>
            </a:r>
          </a:p>
          <a:p>
            <a:pPr marL="285750" indent="-285750" algn="just">
              <a:lnSpc>
                <a:spcPct val="150000"/>
              </a:lnSpc>
              <a:buFont typeface="Arial" panose="020B0604020202020204" pitchFamily="34" charset="0"/>
              <a:buChar char="•"/>
            </a:pPr>
            <a:r>
              <a:rPr lang="en-GB" sz="1800" b="0" kern="0" dirty="0">
                <a:latin typeface="+mn-lt"/>
              </a:rPr>
              <a:t>Healthy life expectancy (HALE);</a:t>
            </a:r>
          </a:p>
          <a:p>
            <a:pPr marL="285750" indent="-285750" algn="just">
              <a:lnSpc>
                <a:spcPct val="150000"/>
              </a:lnSpc>
              <a:buFont typeface="Arial" panose="020B0604020202020204" pitchFamily="34" charset="0"/>
              <a:buChar char="•"/>
            </a:pPr>
            <a:r>
              <a:rPr lang="en-GB" sz="1800" b="0" kern="0" dirty="0">
                <a:latin typeface="+mn-lt"/>
              </a:rPr>
              <a:t>Disability-free life expectancy (DFLE);</a:t>
            </a:r>
          </a:p>
          <a:p>
            <a:pPr marL="285750" indent="-285750" algn="just">
              <a:lnSpc>
                <a:spcPct val="150000"/>
              </a:lnSpc>
              <a:buFont typeface="Arial" panose="020B0604020202020204" pitchFamily="34" charset="0"/>
              <a:buChar char="•"/>
            </a:pPr>
            <a:r>
              <a:rPr lang="en-GB" sz="1800" b="0" kern="0" dirty="0">
                <a:latin typeface="+mn-lt"/>
              </a:rPr>
              <a:t>Quality-adjusted life years (QALYs);</a:t>
            </a:r>
          </a:p>
          <a:p>
            <a:pPr marL="285750" indent="-285750" algn="just">
              <a:lnSpc>
                <a:spcPct val="150000"/>
              </a:lnSpc>
              <a:buFont typeface="Arial" panose="020B0604020202020204" pitchFamily="34" charset="0"/>
              <a:buChar char="•"/>
            </a:pPr>
            <a:r>
              <a:rPr lang="en-GB" sz="1800" b="0" kern="0" dirty="0">
                <a:latin typeface="+mn-lt"/>
              </a:rPr>
              <a:t>Disability-adjusted life years (DALYs).</a:t>
            </a:r>
            <a:endParaRPr lang="en-US" sz="1800" b="0" kern="0" dirty="0">
              <a:latin typeface="+mn-lt"/>
            </a:endParaRPr>
          </a:p>
        </p:txBody>
      </p:sp>
      <p:sp>
        <p:nvSpPr>
          <p:cNvPr id="12" name="TextBox 11">
            <a:extLst>
              <a:ext uri="{FF2B5EF4-FFF2-40B4-BE49-F238E27FC236}">
                <a16:creationId xmlns:a16="http://schemas.microsoft.com/office/drawing/2014/main" id="{061D9962-69FC-416D-9767-FD3453213BF1}"/>
              </a:ext>
            </a:extLst>
          </p:cNvPr>
          <p:cNvSpPr txBox="1"/>
          <p:nvPr/>
        </p:nvSpPr>
        <p:spPr>
          <a:xfrm>
            <a:off x="5025924" y="3685373"/>
            <a:ext cx="6097772" cy="456535"/>
          </a:xfrm>
          <a:prstGeom prst="rect">
            <a:avLst/>
          </a:prstGeom>
          <a:noFill/>
        </p:spPr>
        <p:txBody>
          <a:bodyPr wrap="square">
            <a:spAutoFit/>
          </a:bodyPr>
          <a:lstStyle/>
          <a:p>
            <a:pPr algn="just">
              <a:lnSpc>
                <a:spcPct val="150000"/>
              </a:lnSpc>
            </a:pPr>
            <a:r>
              <a:rPr lang="en-GB" sz="1800" b="1" kern="0" dirty="0">
                <a:solidFill>
                  <a:srgbClr val="FF0000"/>
                </a:solidFill>
                <a:latin typeface="+mj-lt"/>
              </a:rPr>
              <a:t>Sources of Morbidity Data</a:t>
            </a:r>
          </a:p>
        </p:txBody>
      </p:sp>
      <p:sp>
        <p:nvSpPr>
          <p:cNvPr id="14" name="Title 8">
            <a:extLst>
              <a:ext uri="{FF2B5EF4-FFF2-40B4-BE49-F238E27FC236}">
                <a16:creationId xmlns:a16="http://schemas.microsoft.com/office/drawing/2014/main" id="{BCC10792-8E7C-424C-BE80-BC37E4D98191}"/>
              </a:ext>
            </a:extLst>
          </p:cNvPr>
          <p:cNvSpPr txBox="1">
            <a:spLocks/>
          </p:cNvSpPr>
          <p:nvPr/>
        </p:nvSpPr>
        <p:spPr>
          <a:xfrm>
            <a:off x="5439417" y="4141908"/>
            <a:ext cx="5684279" cy="266782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600" b="0" kern="0" dirty="0">
                <a:latin typeface="+mn-lt"/>
              </a:rPr>
              <a:t>Surveillance Systems of Infectious Diseases</a:t>
            </a:r>
          </a:p>
          <a:p>
            <a:pPr marL="285750" indent="-285750" algn="just">
              <a:lnSpc>
                <a:spcPct val="150000"/>
              </a:lnSpc>
              <a:buFont typeface="Arial" panose="020B0604020202020204" pitchFamily="34" charset="0"/>
              <a:buChar char="•"/>
            </a:pPr>
            <a:r>
              <a:rPr lang="en-GB" sz="1600" b="0" kern="0" dirty="0">
                <a:latin typeface="+mn-lt"/>
              </a:rPr>
              <a:t>Sentinel Networks</a:t>
            </a:r>
          </a:p>
          <a:p>
            <a:pPr marL="285750" indent="-285750" algn="just">
              <a:lnSpc>
                <a:spcPct val="150000"/>
              </a:lnSpc>
              <a:buFont typeface="Arial" panose="020B0604020202020204" pitchFamily="34" charset="0"/>
              <a:buChar char="•"/>
            </a:pPr>
            <a:r>
              <a:rPr lang="en-GB" sz="1600" b="0" kern="0" dirty="0">
                <a:latin typeface="+mn-lt"/>
              </a:rPr>
              <a:t>Specific Disease Registries (e.g. CVD, Cancer, etc)</a:t>
            </a:r>
          </a:p>
          <a:p>
            <a:pPr marL="285750" indent="-285750" algn="just">
              <a:lnSpc>
                <a:spcPct val="150000"/>
              </a:lnSpc>
              <a:buFont typeface="Arial" panose="020B0604020202020204" pitchFamily="34" charset="0"/>
              <a:buChar char="•"/>
            </a:pPr>
            <a:r>
              <a:rPr lang="en-GB" sz="1600" b="0" kern="0" dirty="0">
                <a:latin typeface="+mn-lt"/>
              </a:rPr>
              <a:t>Hospital Records</a:t>
            </a:r>
          </a:p>
          <a:p>
            <a:pPr marL="285750" indent="-285750" algn="just">
              <a:lnSpc>
                <a:spcPct val="150000"/>
              </a:lnSpc>
              <a:buFont typeface="Arial" panose="020B0604020202020204" pitchFamily="34" charset="0"/>
              <a:buChar char="•"/>
            </a:pPr>
            <a:r>
              <a:rPr lang="en-GB" sz="1600" b="0" kern="0" dirty="0">
                <a:latin typeface="+mn-lt"/>
              </a:rPr>
              <a:t>General Practice Records</a:t>
            </a:r>
          </a:p>
          <a:p>
            <a:pPr marL="285750" indent="-285750" algn="just">
              <a:lnSpc>
                <a:spcPct val="150000"/>
              </a:lnSpc>
              <a:buFont typeface="Arial" panose="020B0604020202020204" pitchFamily="34" charset="0"/>
              <a:buChar char="•"/>
            </a:pPr>
            <a:r>
              <a:rPr lang="en-GB" sz="1600" b="0" kern="0" dirty="0">
                <a:latin typeface="+mn-lt"/>
              </a:rPr>
              <a:t>Insurance Statistics</a:t>
            </a:r>
            <a:endParaRPr lang="en-US" sz="1600" b="0" kern="0" dirty="0">
              <a:latin typeface="+mn-lt"/>
            </a:endParaRPr>
          </a:p>
        </p:txBody>
      </p:sp>
    </p:spTree>
    <p:extLst>
      <p:ext uri="{BB962C8B-B14F-4D97-AF65-F5344CB8AC3E}">
        <p14:creationId xmlns:p14="http://schemas.microsoft.com/office/powerpoint/2010/main" val="2831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fade">
                                      <p:cBhvr>
                                        <p:cTn id="57" dur="500"/>
                                        <p:tgtEl>
                                          <p:spTgt spid="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xEl>
                                              <p:pRg st="2" end="2"/>
                                            </p:txEl>
                                          </p:spTgt>
                                        </p:tgtEl>
                                        <p:attrNameLst>
                                          <p:attrName>style.visibility</p:attrName>
                                        </p:attrNameLst>
                                      </p:cBhvr>
                                      <p:to>
                                        <p:strVal val="visible"/>
                                      </p:to>
                                    </p:set>
                                    <p:animEffect transition="in" filter="fade">
                                      <p:cBhvr>
                                        <p:cTn id="62" dur="500"/>
                                        <p:tgtEl>
                                          <p:spTgt spid="1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xEl>
                                              <p:pRg st="3" end="3"/>
                                            </p:txEl>
                                          </p:spTgt>
                                        </p:tgtEl>
                                        <p:attrNameLst>
                                          <p:attrName>style.visibility</p:attrName>
                                        </p:attrNameLst>
                                      </p:cBhvr>
                                      <p:to>
                                        <p:strVal val="visible"/>
                                      </p:to>
                                    </p:set>
                                    <p:animEffect transition="in" filter="fade">
                                      <p:cBhvr>
                                        <p:cTn id="67" dur="500"/>
                                        <p:tgtEl>
                                          <p:spTgt spid="1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xEl>
                                              <p:pRg st="4" end="4"/>
                                            </p:txEl>
                                          </p:spTgt>
                                        </p:tgtEl>
                                        <p:attrNameLst>
                                          <p:attrName>style.visibility</p:attrName>
                                        </p:attrNameLst>
                                      </p:cBhvr>
                                      <p:to>
                                        <p:strVal val="visible"/>
                                      </p:to>
                                    </p:set>
                                    <p:animEffect transition="in" filter="fade">
                                      <p:cBhvr>
                                        <p:cTn id="72" dur="500"/>
                                        <p:tgtEl>
                                          <p:spTgt spid="1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xEl>
                                              <p:pRg st="5" end="5"/>
                                            </p:txEl>
                                          </p:spTgt>
                                        </p:tgtEl>
                                        <p:attrNameLst>
                                          <p:attrName>style.visibility</p:attrName>
                                        </p:attrNameLst>
                                      </p:cBhvr>
                                      <p:to>
                                        <p:strVal val="visible"/>
                                      </p:to>
                                    </p:set>
                                    <p:animEffect transition="in" filter="fade">
                                      <p:cBhvr>
                                        <p:cTn id="7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18</a:t>
            </a:fld>
            <a:endParaRPr lang="cs-CZ" altLang="cs-CZ" dirty="0"/>
          </a:p>
        </p:txBody>
      </p:sp>
      <p:sp>
        <p:nvSpPr>
          <p:cNvPr id="9" name="Title 8">
            <a:extLst>
              <a:ext uri="{FF2B5EF4-FFF2-40B4-BE49-F238E27FC236}">
                <a16:creationId xmlns:a16="http://schemas.microsoft.com/office/drawing/2014/main" id="{26F1EB45-4C3A-46E8-B5E8-9DF6494AF7EC}"/>
              </a:ext>
            </a:extLst>
          </p:cNvPr>
          <p:cNvSpPr>
            <a:spLocks noGrp="1"/>
          </p:cNvSpPr>
          <p:nvPr>
            <p:ph type="title"/>
          </p:nvPr>
        </p:nvSpPr>
        <p:spPr>
          <a:xfrm>
            <a:off x="411722" y="1702657"/>
            <a:ext cx="5159741" cy="592172"/>
          </a:xfrm>
        </p:spPr>
        <p:txBody>
          <a:bodyPr/>
          <a:lstStyle/>
          <a:p>
            <a:r>
              <a:rPr lang="en-US" sz="3200" dirty="0"/>
              <a:t>Morbidity Measures</a:t>
            </a:r>
          </a:p>
        </p:txBody>
      </p:sp>
      <p:pic>
        <p:nvPicPr>
          <p:cNvPr id="4" name="Online Media 3" title="The DALY Show, Disability-Adjusted Life Year (DALY)">
            <a:hlinkClick r:id="" action="ppaction://media"/>
            <a:extLst>
              <a:ext uri="{FF2B5EF4-FFF2-40B4-BE49-F238E27FC236}">
                <a16:creationId xmlns:a16="http://schemas.microsoft.com/office/drawing/2014/main" id="{4DDC5E43-6ACD-4F18-89DA-3BC0894D17A8}"/>
              </a:ext>
            </a:extLst>
          </p:cNvPr>
          <p:cNvPicPr>
            <a:picLocks noRot="1" noChangeAspect="1"/>
          </p:cNvPicPr>
          <p:nvPr>
            <a:videoFile r:link="rId1"/>
          </p:nvPr>
        </p:nvPicPr>
        <p:blipFill>
          <a:blip r:embed="rId3"/>
          <a:stretch>
            <a:fillRect/>
          </a:stretch>
        </p:blipFill>
        <p:spPr>
          <a:xfrm>
            <a:off x="2932649" y="2669026"/>
            <a:ext cx="5277628" cy="2981860"/>
          </a:xfrm>
          <a:prstGeom prst="rect">
            <a:avLst/>
          </a:prstGeom>
        </p:spPr>
      </p:pic>
    </p:spTree>
    <p:extLst>
      <p:ext uri="{BB962C8B-B14F-4D97-AF65-F5344CB8AC3E}">
        <p14:creationId xmlns:p14="http://schemas.microsoft.com/office/powerpoint/2010/main" val="10606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19</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85213"/>
            <a:ext cx="11361600" cy="592172"/>
          </a:xfrm>
        </p:spPr>
        <p:txBody>
          <a:bodyPr/>
          <a:lstStyle/>
          <a:p>
            <a:r>
              <a:rPr lang="en-US" dirty="0"/>
              <a:t>Global Burden of Disease (GBD)</a:t>
            </a:r>
          </a:p>
        </p:txBody>
      </p:sp>
      <p:sp>
        <p:nvSpPr>
          <p:cNvPr id="21" name="Title 8">
            <a:extLst>
              <a:ext uri="{FF2B5EF4-FFF2-40B4-BE49-F238E27FC236}">
                <a16:creationId xmlns:a16="http://schemas.microsoft.com/office/drawing/2014/main" id="{9CC9CD3D-E8FA-4576-85A2-3773EEDDA05D}"/>
              </a:ext>
            </a:extLst>
          </p:cNvPr>
          <p:cNvSpPr txBox="1">
            <a:spLocks/>
          </p:cNvSpPr>
          <p:nvPr/>
        </p:nvSpPr>
        <p:spPr>
          <a:xfrm>
            <a:off x="413999" y="2981102"/>
            <a:ext cx="8591777" cy="303234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400" b="0" kern="0" dirty="0"/>
              <a:t>Since 1990 (350 diseases, 195 countries, +3600 researchers)</a:t>
            </a:r>
          </a:p>
          <a:p>
            <a:r>
              <a:rPr lang="en-US" sz="2400" b="0" kern="0" dirty="0"/>
              <a:t>The largest study for diseases distribution and their impact.</a:t>
            </a:r>
          </a:p>
          <a:p>
            <a:r>
              <a:rPr lang="en-US" sz="2400" b="0" kern="0" dirty="0"/>
              <a:t>Quantifying mortality, and morbidity.</a:t>
            </a:r>
          </a:p>
          <a:p>
            <a:r>
              <a:rPr lang="en-US" sz="2400" b="0" kern="0" dirty="0"/>
              <a:t>Symbol of coordinated “global health” efforts.</a:t>
            </a:r>
          </a:p>
          <a:p>
            <a:r>
              <a:rPr lang="en-US" sz="2400" kern="0" dirty="0">
                <a:hlinkClick r:id="rId2"/>
              </a:rPr>
              <a:t>http://www.healthdata.org/gbd</a:t>
            </a:r>
            <a:endParaRPr lang="en-US" sz="2400" kern="0" dirty="0"/>
          </a:p>
          <a:p>
            <a:endParaRPr lang="en-US" sz="2400" b="0" kern="0" dirty="0"/>
          </a:p>
        </p:txBody>
      </p:sp>
      <p:pic>
        <p:nvPicPr>
          <p:cNvPr id="5" name="Picture 4" descr="A close up of a sign&#10;&#10;Description automatically generated">
            <a:extLst>
              <a:ext uri="{FF2B5EF4-FFF2-40B4-BE49-F238E27FC236}">
                <a16:creationId xmlns:a16="http://schemas.microsoft.com/office/drawing/2014/main" id="{7E193B37-DB3B-48AD-A876-CC3726E55DE2}"/>
              </a:ext>
            </a:extLst>
          </p:cNvPr>
          <p:cNvPicPr>
            <a:picLocks noChangeAspect="1"/>
          </p:cNvPicPr>
          <p:nvPr/>
        </p:nvPicPr>
        <p:blipFill rotWithShape="1">
          <a:blip r:embed="rId3">
            <a:extLst>
              <a:ext uri="{28A0092B-C50C-407E-A947-70E740481C1C}">
                <a14:useLocalDpi xmlns:a14="http://schemas.microsoft.com/office/drawing/2010/main" val="0"/>
              </a:ext>
            </a:extLst>
          </a:blip>
          <a:srcRect t="27471" b="29907"/>
          <a:stretch/>
        </p:blipFill>
        <p:spPr>
          <a:xfrm>
            <a:off x="9271591" y="3811622"/>
            <a:ext cx="2835570" cy="6042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B33F73C-CCDC-44EC-8DA5-2FD63A51E49E}"/>
              </a:ext>
            </a:extLst>
          </p:cNvPr>
          <p:cNvPicPr>
            <a:picLocks noChangeAspect="1"/>
          </p:cNvPicPr>
          <p:nvPr/>
        </p:nvPicPr>
        <p:blipFill rotWithShape="1">
          <a:blip r:embed="rId4">
            <a:extLst>
              <a:ext uri="{28A0092B-C50C-407E-A947-70E740481C1C}">
                <a14:useLocalDpi xmlns:a14="http://schemas.microsoft.com/office/drawing/2010/main" val="0"/>
              </a:ext>
            </a:extLst>
          </a:blip>
          <a:srcRect t="30391" b="33057"/>
          <a:stretch/>
        </p:blipFill>
        <p:spPr>
          <a:xfrm>
            <a:off x="9271591" y="4497275"/>
            <a:ext cx="2835570" cy="583764"/>
          </a:xfrm>
          <a:prstGeom prst="rect">
            <a:avLst/>
          </a:prstGeom>
        </p:spPr>
      </p:pic>
      <p:pic>
        <p:nvPicPr>
          <p:cNvPr id="13" name="Picture 12" descr="A close up of a logo&#10;&#10;Description automatically generated">
            <a:extLst>
              <a:ext uri="{FF2B5EF4-FFF2-40B4-BE49-F238E27FC236}">
                <a16:creationId xmlns:a16="http://schemas.microsoft.com/office/drawing/2014/main" id="{C514915B-F2A0-453E-81DA-A13339045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590" y="5162409"/>
            <a:ext cx="2835571" cy="1217188"/>
          </a:xfrm>
          <a:prstGeom prst="rect">
            <a:avLst/>
          </a:prstGeom>
        </p:spPr>
      </p:pic>
      <p:pic>
        <p:nvPicPr>
          <p:cNvPr id="16" name="Picture 15" descr="A close up of a logo&#10;&#10;Description automatically generated">
            <a:extLst>
              <a:ext uri="{FF2B5EF4-FFF2-40B4-BE49-F238E27FC236}">
                <a16:creationId xmlns:a16="http://schemas.microsoft.com/office/drawing/2014/main" id="{B94A7D2E-2377-421E-B298-DF0CC488C90D}"/>
              </a:ext>
            </a:extLst>
          </p:cNvPr>
          <p:cNvPicPr>
            <a:picLocks noChangeAspect="1"/>
          </p:cNvPicPr>
          <p:nvPr/>
        </p:nvPicPr>
        <p:blipFill rotWithShape="1">
          <a:blip r:embed="rId6">
            <a:extLst>
              <a:ext uri="{28A0092B-C50C-407E-A947-70E740481C1C}">
                <a14:useLocalDpi xmlns:a14="http://schemas.microsoft.com/office/drawing/2010/main" val="0"/>
              </a:ext>
            </a:extLst>
          </a:blip>
          <a:srcRect t="17659" b="17796"/>
          <a:stretch/>
        </p:blipFill>
        <p:spPr>
          <a:xfrm>
            <a:off x="9271589" y="2779480"/>
            <a:ext cx="2835570" cy="950772"/>
          </a:xfrm>
          <a:prstGeom prst="rect">
            <a:avLst/>
          </a:prstGeom>
        </p:spPr>
      </p:pic>
    </p:spTree>
    <p:extLst>
      <p:ext uri="{BB962C8B-B14F-4D97-AF65-F5344CB8AC3E}">
        <p14:creationId xmlns:p14="http://schemas.microsoft.com/office/powerpoint/2010/main" val="83826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fade">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fade">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fade">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fade">
                                      <p:cBhvr>
                                        <p:cTn id="46"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12" name="Title 8">
            <a:extLst>
              <a:ext uri="{FF2B5EF4-FFF2-40B4-BE49-F238E27FC236}">
                <a16:creationId xmlns:a16="http://schemas.microsoft.com/office/drawing/2014/main" id="{85DDF713-F662-4D0E-956A-ED1CEDC64551}"/>
              </a:ext>
            </a:extLst>
          </p:cNvPr>
          <p:cNvSpPr>
            <a:spLocks noGrp="1"/>
          </p:cNvSpPr>
          <p:nvPr>
            <p:ph type="title"/>
          </p:nvPr>
        </p:nvSpPr>
        <p:spPr>
          <a:xfrm>
            <a:off x="1033509" y="2352235"/>
            <a:ext cx="4034880" cy="573846"/>
          </a:xfrm>
        </p:spPr>
        <p:txBody>
          <a:bodyPr numCol="1"/>
          <a:lstStyle/>
          <a:p>
            <a:pPr algn="ctr"/>
            <a:r>
              <a:rPr lang="en-US" dirty="0"/>
              <a:t>Demography</a:t>
            </a:r>
          </a:p>
        </p:txBody>
      </p:sp>
      <p:sp>
        <p:nvSpPr>
          <p:cNvPr id="14" name="Title 8">
            <a:extLst>
              <a:ext uri="{FF2B5EF4-FFF2-40B4-BE49-F238E27FC236}">
                <a16:creationId xmlns:a16="http://schemas.microsoft.com/office/drawing/2014/main" id="{9DDC308E-4ABD-4D4F-9B7E-E06A279D3037}"/>
              </a:ext>
            </a:extLst>
          </p:cNvPr>
          <p:cNvSpPr txBox="1">
            <a:spLocks/>
          </p:cNvSpPr>
          <p:nvPr/>
        </p:nvSpPr>
        <p:spPr>
          <a:xfrm>
            <a:off x="7123613" y="2352235"/>
            <a:ext cx="4034880" cy="573846"/>
          </a:xfrm>
          <a:prstGeom prst="rect">
            <a:avLst/>
          </a:prstGeom>
        </p:spPr>
        <p:txBody>
          <a:bodyPr vert="horz" lIns="0" tIns="0" rIns="0" bIns="0" numCol="1"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US" kern="0" dirty="0"/>
              <a:t>Epidemiology</a:t>
            </a:r>
          </a:p>
        </p:txBody>
      </p:sp>
      <p:pic>
        <p:nvPicPr>
          <p:cNvPr id="15" name="Obrázek 14">
            <a:extLst>
              <a:ext uri="{FF2B5EF4-FFF2-40B4-BE49-F238E27FC236}">
                <a16:creationId xmlns:a16="http://schemas.microsoft.com/office/drawing/2014/main" id="{045D0683-613C-48B2-9616-01963FC20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7" y="3429000"/>
            <a:ext cx="971772" cy="1168666"/>
          </a:xfrm>
          <a:prstGeom prst="rect">
            <a:avLst/>
          </a:prstGeom>
        </p:spPr>
      </p:pic>
      <p:sp>
        <p:nvSpPr>
          <p:cNvPr id="16" name="Title 8">
            <a:extLst>
              <a:ext uri="{FF2B5EF4-FFF2-40B4-BE49-F238E27FC236}">
                <a16:creationId xmlns:a16="http://schemas.microsoft.com/office/drawing/2014/main" id="{A4639C8F-3302-4666-8E6E-B7B58AEF5D9F}"/>
              </a:ext>
            </a:extLst>
          </p:cNvPr>
          <p:cNvSpPr txBox="1">
            <a:spLocks/>
          </p:cNvSpPr>
          <p:nvPr/>
        </p:nvSpPr>
        <p:spPr>
          <a:xfrm>
            <a:off x="1033509" y="3137323"/>
            <a:ext cx="4034880" cy="175201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50000"/>
              </a:lnSpc>
            </a:pPr>
            <a:r>
              <a:rPr lang="en-US" sz="1800" b="0" kern="0" dirty="0"/>
              <a:t>the study of </a:t>
            </a:r>
            <a:r>
              <a:rPr lang="en-US" sz="1800" b="0" u="sng" kern="0" dirty="0"/>
              <a:t>changes</a:t>
            </a:r>
            <a:r>
              <a:rPr lang="en-US" sz="1800" b="0" kern="0" dirty="0"/>
              <a:t> (such as the number of births, deaths, marriages, and illnesses) that occur over a period of time in </a:t>
            </a:r>
            <a:r>
              <a:rPr lang="en-US" sz="1800" kern="0" dirty="0">
                <a:solidFill>
                  <a:srgbClr val="FF0000"/>
                </a:solidFill>
              </a:rPr>
              <a:t>human</a:t>
            </a:r>
            <a:r>
              <a:rPr lang="en-US" sz="1800" b="0" kern="0" dirty="0"/>
              <a:t> </a:t>
            </a:r>
            <a:r>
              <a:rPr lang="en-US" sz="1800" kern="0" dirty="0">
                <a:solidFill>
                  <a:srgbClr val="FF0000"/>
                </a:solidFill>
              </a:rPr>
              <a:t>populations</a:t>
            </a:r>
            <a:r>
              <a:rPr lang="en-US" sz="1800" b="0" kern="0" dirty="0"/>
              <a:t>.</a:t>
            </a:r>
          </a:p>
        </p:txBody>
      </p:sp>
      <p:sp>
        <p:nvSpPr>
          <p:cNvPr id="17" name="Title 8">
            <a:extLst>
              <a:ext uri="{FF2B5EF4-FFF2-40B4-BE49-F238E27FC236}">
                <a16:creationId xmlns:a16="http://schemas.microsoft.com/office/drawing/2014/main" id="{9A4BA502-E2C2-4B32-A054-4E7E34B93E49}"/>
              </a:ext>
            </a:extLst>
          </p:cNvPr>
          <p:cNvSpPr txBox="1">
            <a:spLocks/>
          </p:cNvSpPr>
          <p:nvPr/>
        </p:nvSpPr>
        <p:spPr>
          <a:xfrm>
            <a:off x="6757851" y="3137322"/>
            <a:ext cx="4148517" cy="175201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50000"/>
              </a:lnSpc>
            </a:pPr>
            <a:r>
              <a:rPr lang="en-US" sz="1800" b="0" kern="0" dirty="0"/>
              <a:t>the study of the </a:t>
            </a:r>
            <a:r>
              <a:rPr lang="en-US" sz="1800" b="0" u="sng" kern="0" dirty="0"/>
              <a:t>distribution</a:t>
            </a:r>
            <a:r>
              <a:rPr lang="en-US" sz="1800" b="0" kern="0" dirty="0"/>
              <a:t> and determinants of health-related states or events in </a:t>
            </a:r>
            <a:r>
              <a:rPr lang="en-US" sz="1800" kern="0" dirty="0">
                <a:solidFill>
                  <a:srgbClr val="FF0000"/>
                </a:solidFill>
              </a:rPr>
              <a:t>specified populations</a:t>
            </a:r>
            <a:r>
              <a:rPr lang="en-US" sz="1800" b="0" kern="0" dirty="0"/>
              <a:t>, and the application of this study to the control of health problems.</a:t>
            </a:r>
          </a:p>
        </p:txBody>
      </p:sp>
      <p:pic>
        <p:nvPicPr>
          <p:cNvPr id="19" name="Obrázek 18">
            <a:extLst>
              <a:ext uri="{FF2B5EF4-FFF2-40B4-BE49-F238E27FC236}">
                <a16:creationId xmlns:a16="http://schemas.microsoft.com/office/drawing/2014/main" id="{F2B191B0-5A42-434F-9417-719D0D83E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204" y="3640602"/>
            <a:ext cx="1263487" cy="745457"/>
          </a:xfrm>
          <a:prstGeom prst="rect">
            <a:avLst/>
          </a:prstGeom>
        </p:spPr>
      </p:pic>
      <p:sp>
        <p:nvSpPr>
          <p:cNvPr id="20" name="Title 8">
            <a:extLst>
              <a:ext uri="{FF2B5EF4-FFF2-40B4-BE49-F238E27FC236}">
                <a16:creationId xmlns:a16="http://schemas.microsoft.com/office/drawing/2014/main" id="{2948CAC3-7573-44D1-8081-9D6872447AA5}"/>
              </a:ext>
            </a:extLst>
          </p:cNvPr>
          <p:cNvSpPr txBox="1">
            <a:spLocks/>
          </p:cNvSpPr>
          <p:nvPr/>
        </p:nvSpPr>
        <p:spPr>
          <a:xfrm>
            <a:off x="5068389" y="3931920"/>
            <a:ext cx="1389018" cy="573846"/>
          </a:xfrm>
          <a:prstGeom prst="rect">
            <a:avLst/>
          </a:prstGeom>
        </p:spPr>
        <p:txBody>
          <a:bodyPr vert="horz" lIns="0" tIns="0" rIns="0" bIns="0" numCol="1"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US" sz="9600" kern="0" dirty="0"/>
              <a:t>+</a:t>
            </a:r>
          </a:p>
        </p:txBody>
      </p:sp>
    </p:spTree>
    <p:extLst>
      <p:ext uri="{BB962C8B-B14F-4D97-AF65-F5344CB8AC3E}">
        <p14:creationId xmlns:p14="http://schemas.microsoft.com/office/powerpoint/2010/main" val="2407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fade">
                                      <p:cBhvr>
                                        <p:cTn id="36" dur="5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build="p"/>
      <p:bldP spid="17" grpId="0" build="p"/>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D427A2D7-40BD-4DC7-A350-BC709454E05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7851" b="7851"/>
          <a:stretch/>
        </p:blipFill>
        <p:spPr>
          <a:xfrm>
            <a:off x="0" y="0"/>
            <a:ext cx="12192000"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20</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11361600" cy="1150375"/>
          </a:xfrm>
        </p:spPr>
        <p:txBody>
          <a:bodyPr/>
          <a:lstStyle/>
          <a:p>
            <a:r>
              <a:rPr lang="en-US" sz="4000" dirty="0"/>
              <a:t>Exercise</a:t>
            </a:r>
            <a:br>
              <a:rPr lang="en-US" sz="4000" dirty="0"/>
            </a:br>
            <a:r>
              <a:rPr lang="en-US" sz="2000" b="0" dirty="0"/>
              <a:t>Global Burden of Disease</a:t>
            </a:r>
            <a:endParaRPr lang="en-US" sz="4000" b="0" dirty="0"/>
          </a:p>
        </p:txBody>
      </p:sp>
      <p:sp>
        <p:nvSpPr>
          <p:cNvPr id="10" name="Title 8">
            <a:extLst>
              <a:ext uri="{FF2B5EF4-FFF2-40B4-BE49-F238E27FC236}">
                <a16:creationId xmlns:a16="http://schemas.microsoft.com/office/drawing/2014/main" id="{1E21AD22-F0C8-468A-810B-3880223DD75A}"/>
              </a:ext>
            </a:extLst>
          </p:cNvPr>
          <p:cNvSpPr txBox="1">
            <a:spLocks/>
          </p:cNvSpPr>
          <p:nvPr/>
        </p:nvSpPr>
        <p:spPr>
          <a:xfrm>
            <a:off x="414000" y="2998380"/>
            <a:ext cx="11361600"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457200" indent="-457200">
              <a:lnSpc>
                <a:spcPct val="200000"/>
              </a:lnSpc>
              <a:buAutoNum type="arabicPeriod"/>
            </a:pPr>
            <a:r>
              <a:rPr lang="en-US" sz="2400" kern="0" dirty="0"/>
              <a:t>Go to: </a:t>
            </a:r>
            <a:r>
              <a:rPr lang="en-US" sz="2400" kern="0" dirty="0">
                <a:hlinkClick r:id="rId3"/>
              </a:rPr>
              <a:t>https://vizhub.healthdata.org/gbd-compare/</a:t>
            </a:r>
            <a:endParaRPr lang="en-US" sz="2400" kern="0" dirty="0"/>
          </a:p>
          <a:p>
            <a:pPr marL="457200" indent="-457200">
              <a:lnSpc>
                <a:spcPct val="200000"/>
              </a:lnSpc>
              <a:buAutoNum type="arabicPeriod"/>
            </a:pPr>
            <a:r>
              <a:rPr lang="en-US" sz="2400" kern="0" dirty="0"/>
              <a:t>Click “Compare” – then “By Year”</a:t>
            </a:r>
          </a:p>
          <a:p>
            <a:pPr marL="457200" indent="-457200">
              <a:lnSpc>
                <a:spcPct val="200000"/>
              </a:lnSpc>
              <a:buAutoNum type="arabicPeriod"/>
            </a:pPr>
            <a:r>
              <a:rPr lang="en-US" sz="2400" kern="0" dirty="0"/>
              <a:t>Select “1990” for “Top Chare Settings”</a:t>
            </a:r>
          </a:p>
          <a:p>
            <a:pPr marL="457200" indent="-457200">
              <a:lnSpc>
                <a:spcPct val="200000"/>
              </a:lnSpc>
              <a:buAutoNum type="arabicPeriod"/>
            </a:pPr>
            <a:r>
              <a:rPr lang="en-US" sz="2400" kern="0" dirty="0">
                <a:solidFill>
                  <a:srgbClr val="F01928"/>
                </a:solidFill>
              </a:rPr>
              <a:t>What happened in the last 30 years?</a:t>
            </a:r>
          </a:p>
        </p:txBody>
      </p:sp>
      <p:pic>
        <p:nvPicPr>
          <p:cNvPr id="12" name="Picture 11" descr="A picture containing drawing&#10;&#10;Description automatically generated">
            <a:extLst>
              <a:ext uri="{FF2B5EF4-FFF2-40B4-BE49-F238E27FC236}">
                <a16:creationId xmlns:a16="http://schemas.microsoft.com/office/drawing/2014/main" id="{B44F1B54-A3BE-43A8-81EE-FA426FBA2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21" y="2528189"/>
            <a:ext cx="3296979" cy="3296979"/>
          </a:xfrm>
          <a:prstGeom prst="rect">
            <a:avLst/>
          </a:prstGeom>
        </p:spPr>
      </p:pic>
    </p:spTree>
    <p:extLst>
      <p:ext uri="{BB962C8B-B14F-4D97-AF65-F5344CB8AC3E}">
        <p14:creationId xmlns:p14="http://schemas.microsoft.com/office/powerpoint/2010/main" val="30899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595715-4576-430A-BD18-AE2E79B41652}"/>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5875" y="-1"/>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Riad A. </a:t>
            </a:r>
            <a:r>
              <a:rPr lang="cs-CZ" dirty="0" err="1"/>
              <a:t>Health</a:t>
            </a:r>
            <a:r>
              <a:rPr lang="cs-CZ" dirty="0"/>
              <a:t> </a:t>
            </a:r>
            <a:r>
              <a:rPr lang="cs-CZ" dirty="0" err="1"/>
              <a:t>Demographics</a:t>
            </a:r>
            <a:r>
              <a:rPr lang="en-GB" dirty="0"/>
              <a:t>. </a:t>
            </a:r>
            <a:r>
              <a:rPr lang="en-GB" i="1" dirty="0"/>
              <a:t>Public Health I</a:t>
            </a:r>
            <a:r>
              <a:rPr lang="en-GB" dirty="0"/>
              <a:t>. October 2021</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21</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0" y="3429000"/>
            <a:ext cx="12192000" cy="1031358"/>
          </a:xfrm>
        </p:spPr>
        <p:txBody>
          <a:bodyPr/>
          <a:lstStyle/>
          <a:p>
            <a:pPr algn="ctr"/>
            <a:r>
              <a:rPr lang="en-US" sz="9600" dirty="0"/>
              <a:t>BREAK</a:t>
            </a:r>
            <a:endParaRPr lang="en-US" dirty="0"/>
          </a:p>
        </p:txBody>
      </p:sp>
    </p:spTree>
    <p:extLst>
      <p:ext uri="{BB962C8B-B14F-4D97-AF65-F5344CB8AC3E}">
        <p14:creationId xmlns:p14="http://schemas.microsoft.com/office/powerpoint/2010/main" val="36540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22</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38377"/>
            <a:ext cx="11361600" cy="624070"/>
          </a:xfrm>
        </p:spPr>
        <p:txBody>
          <a:bodyPr/>
          <a:lstStyle/>
          <a:p>
            <a:r>
              <a:rPr lang="en-US" dirty="0"/>
              <a:t>Data Summarization</a:t>
            </a:r>
          </a:p>
        </p:txBody>
      </p:sp>
      <p:sp>
        <p:nvSpPr>
          <p:cNvPr id="5" name="Title 8">
            <a:extLst>
              <a:ext uri="{FF2B5EF4-FFF2-40B4-BE49-F238E27FC236}">
                <a16:creationId xmlns:a16="http://schemas.microsoft.com/office/drawing/2014/main" id="{A3F6A7BC-CC31-4E1D-B4EA-1B2BD1A75CFE}"/>
              </a:ext>
            </a:extLst>
          </p:cNvPr>
          <p:cNvSpPr txBox="1">
            <a:spLocks/>
          </p:cNvSpPr>
          <p:nvPr/>
        </p:nvSpPr>
        <p:spPr>
          <a:xfrm>
            <a:off x="412800" y="3056097"/>
            <a:ext cx="5682000"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50000"/>
              </a:lnSpc>
            </a:pPr>
            <a:r>
              <a:rPr lang="en-US" sz="2400" b="0" kern="0" dirty="0">
                <a:latin typeface="+mn-lt"/>
              </a:rPr>
              <a:t>The sole purpose of tables and graphs is to </a:t>
            </a:r>
            <a:r>
              <a:rPr lang="en-US" sz="2400" u="sng" kern="0" dirty="0">
                <a:solidFill>
                  <a:srgbClr val="FF0000"/>
                </a:solidFill>
                <a:latin typeface="+mn-lt"/>
              </a:rPr>
              <a:t>communicate information.</a:t>
            </a:r>
            <a:endParaRPr lang="en-US" sz="2400" b="0" kern="0" dirty="0">
              <a:latin typeface="+mn-lt"/>
            </a:endParaRPr>
          </a:p>
        </p:txBody>
      </p:sp>
      <p:cxnSp>
        <p:nvCxnSpPr>
          <p:cNvPr id="8" name="Connector: Elbow 7">
            <a:extLst>
              <a:ext uri="{FF2B5EF4-FFF2-40B4-BE49-F238E27FC236}">
                <a16:creationId xmlns:a16="http://schemas.microsoft.com/office/drawing/2014/main" id="{FF4CF1B1-B679-454E-BDF4-06CD1E2C63D4}"/>
              </a:ext>
            </a:extLst>
          </p:cNvPr>
          <p:cNvCxnSpPr/>
          <p:nvPr/>
        </p:nvCxnSpPr>
        <p:spPr bwMode="auto">
          <a:xfrm rot="5400000" flipH="1" flipV="1">
            <a:off x="6341871" y="1360292"/>
            <a:ext cx="736898" cy="890791"/>
          </a:xfrm>
          <a:prstGeom prst="bentConnector2">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 name="Connector: Elbow 8">
            <a:extLst>
              <a:ext uri="{FF2B5EF4-FFF2-40B4-BE49-F238E27FC236}">
                <a16:creationId xmlns:a16="http://schemas.microsoft.com/office/drawing/2014/main" id="{4A71DB6E-0268-4F77-91BE-DFD13F7E8584}"/>
              </a:ext>
            </a:extLst>
          </p:cNvPr>
          <p:cNvCxnSpPr/>
          <p:nvPr/>
        </p:nvCxnSpPr>
        <p:spPr bwMode="auto">
          <a:xfrm>
            <a:off x="6264923" y="2166755"/>
            <a:ext cx="890792" cy="585227"/>
          </a:xfrm>
          <a:prstGeom prst="bentConnector3">
            <a:avLst>
              <a:gd name="adj1" fmla="val -13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8" name="Title 8">
            <a:extLst>
              <a:ext uri="{FF2B5EF4-FFF2-40B4-BE49-F238E27FC236}">
                <a16:creationId xmlns:a16="http://schemas.microsoft.com/office/drawing/2014/main" id="{A7341982-5CA2-4E90-A46F-01EEAB250BCC}"/>
              </a:ext>
            </a:extLst>
          </p:cNvPr>
          <p:cNvSpPr txBox="1">
            <a:spLocks/>
          </p:cNvSpPr>
          <p:nvPr/>
        </p:nvSpPr>
        <p:spPr>
          <a:xfrm>
            <a:off x="7551991" y="1125203"/>
            <a:ext cx="1815293"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Tables</a:t>
            </a:r>
          </a:p>
        </p:txBody>
      </p:sp>
      <p:sp>
        <p:nvSpPr>
          <p:cNvPr id="19" name="Title 8">
            <a:extLst>
              <a:ext uri="{FF2B5EF4-FFF2-40B4-BE49-F238E27FC236}">
                <a16:creationId xmlns:a16="http://schemas.microsoft.com/office/drawing/2014/main" id="{411C61EC-7877-4E6D-9BB6-31B722FD81F1}"/>
              </a:ext>
            </a:extLst>
          </p:cNvPr>
          <p:cNvSpPr txBox="1">
            <a:spLocks/>
          </p:cNvSpPr>
          <p:nvPr/>
        </p:nvSpPr>
        <p:spPr>
          <a:xfrm>
            <a:off x="7551991" y="2439516"/>
            <a:ext cx="2027944"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Graphs</a:t>
            </a:r>
          </a:p>
        </p:txBody>
      </p:sp>
      <p:sp>
        <p:nvSpPr>
          <p:cNvPr id="20" name="Title 8">
            <a:extLst>
              <a:ext uri="{FF2B5EF4-FFF2-40B4-BE49-F238E27FC236}">
                <a16:creationId xmlns:a16="http://schemas.microsoft.com/office/drawing/2014/main" id="{FC01AD0C-C8B1-4C62-B2EB-C743912A8147}"/>
              </a:ext>
            </a:extLst>
          </p:cNvPr>
          <p:cNvSpPr txBox="1">
            <a:spLocks/>
          </p:cNvSpPr>
          <p:nvPr/>
        </p:nvSpPr>
        <p:spPr>
          <a:xfrm>
            <a:off x="414000" y="4505742"/>
            <a:ext cx="11361600"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nSpc>
                <a:spcPct val="150000"/>
              </a:lnSpc>
              <a:buFont typeface="Arial" panose="020B0604020202020204" pitchFamily="34" charset="0"/>
              <a:buChar char="•"/>
            </a:pPr>
            <a:r>
              <a:rPr lang="en-GB" sz="1800" b="0" kern="0" dirty="0">
                <a:latin typeface="+mn-lt"/>
              </a:rPr>
              <a:t>Are you highlighting a change from past patterns in the data?</a:t>
            </a:r>
          </a:p>
          <a:p>
            <a:pPr marL="342900" indent="-342900">
              <a:lnSpc>
                <a:spcPct val="150000"/>
              </a:lnSpc>
              <a:buFont typeface="Arial" panose="020B0604020202020204" pitchFamily="34" charset="0"/>
              <a:buChar char="•"/>
            </a:pPr>
            <a:r>
              <a:rPr lang="en-GB" sz="1800" b="0" kern="0" dirty="0">
                <a:latin typeface="+mn-lt"/>
              </a:rPr>
              <a:t>Are you showing a difference in incidence by geographic area or by some predetermined risk factor?</a:t>
            </a:r>
          </a:p>
          <a:p>
            <a:pPr marL="342900" indent="-342900">
              <a:lnSpc>
                <a:spcPct val="150000"/>
              </a:lnSpc>
              <a:buFont typeface="Arial" panose="020B0604020202020204" pitchFamily="34" charset="0"/>
              <a:buChar char="•"/>
            </a:pPr>
            <a:r>
              <a:rPr lang="en-GB" sz="1800" b="0" kern="0" dirty="0">
                <a:latin typeface="+mn-lt"/>
              </a:rPr>
              <a:t>What is the interpretation you want the reader to reach?</a:t>
            </a:r>
            <a:endParaRPr lang="en-US" sz="1800" b="0" kern="0" dirty="0">
              <a:latin typeface="+mn-lt"/>
            </a:endParaRPr>
          </a:p>
        </p:txBody>
      </p:sp>
      <p:sp>
        <p:nvSpPr>
          <p:cNvPr id="21" name="Title 8">
            <a:extLst>
              <a:ext uri="{FF2B5EF4-FFF2-40B4-BE49-F238E27FC236}">
                <a16:creationId xmlns:a16="http://schemas.microsoft.com/office/drawing/2014/main" id="{B55F6D88-FAFE-4000-AD34-1D58400152FA}"/>
              </a:ext>
            </a:extLst>
          </p:cNvPr>
          <p:cNvSpPr txBox="1">
            <a:spLocks/>
          </p:cNvSpPr>
          <p:nvPr/>
        </p:nvSpPr>
        <p:spPr>
          <a:xfrm>
            <a:off x="8153973" y="3512257"/>
            <a:ext cx="3913981"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1600" b="0" kern="0" dirty="0">
                <a:solidFill>
                  <a:srgbClr val="FF0000"/>
                </a:solidFill>
                <a:latin typeface="+mn-lt"/>
              </a:rPr>
              <a:t>Your answer to this type of questions will help you to determine the choice of display.</a:t>
            </a:r>
          </a:p>
        </p:txBody>
      </p:sp>
      <p:cxnSp>
        <p:nvCxnSpPr>
          <p:cNvPr id="23" name="Straight Arrow Connector 22">
            <a:extLst>
              <a:ext uri="{FF2B5EF4-FFF2-40B4-BE49-F238E27FC236}">
                <a16:creationId xmlns:a16="http://schemas.microsoft.com/office/drawing/2014/main" id="{DAB09B15-92B4-416F-A7B0-3C8B42C52141}"/>
              </a:ext>
            </a:extLst>
          </p:cNvPr>
          <p:cNvCxnSpPr>
            <a:cxnSpLocks/>
          </p:cNvCxnSpPr>
          <p:nvPr/>
        </p:nvCxnSpPr>
        <p:spPr bwMode="auto">
          <a:xfrm flipH="1">
            <a:off x="7388833" y="3939662"/>
            <a:ext cx="596219" cy="245957"/>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122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animEffect transition="in" filter="fade">
                                      <p:cBhvr>
                                        <p:cTn id="41" dur="500"/>
                                        <p:tgtEl>
                                          <p:spTgt spid="20">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8"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23</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17112"/>
            <a:ext cx="11361600" cy="624070"/>
          </a:xfrm>
        </p:spPr>
        <p:txBody>
          <a:bodyPr/>
          <a:lstStyle/>
          <a:p>
            <a:r>
              <a:rPr lang="en-US" dirty="0"/>
              <a:t>Tables</a:t>
            </a:r>
          </a:p>
        </p:txBody>
      </p:sp>
      <p:sp>
        <p:nvSpPr>
          <p:cNvPr id="5" name="Title 8">
            <a:extLst>
              <a:ext uri="{FF2B5EF4-FFF2-40B4-BE49-F238E27FC236}">
                <a16:creationId xmlns:a16="http://schemas.microsoft.com/office/drawing/2014/main" id="{A3F6A7BC-CC31-4E1D-B4EA-1B2BD1A75CFE}"/>
              </a:ext>
            </a:extLst>
          </p:cNvPr>
          <p:cNvSpPr txBox="1">
            <a:spLocks/>
          </p:cNvSpPr>
          <p:nvPr/>
        </p:nvSpPr>
        <p:spPr>
          <a:xfrm>
            <a:off x="412800" y="2896609"/>
            <a:ext cx="5682000"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nSpc>
                <a:spcPct val="150000"/>
              </a:lnSpc>
              <a:buFont typeface="Arial" panose="020B0604020202020204" pitchFamily="34" charset="0"/>
              <a:buChar char="•"/>
            </a:pPr>
            <a:r>
              <a:rPr lang="en-US" sz="2000" b="0" kern="0" dirty="0">
                <a:latin typeface="+mn-lt"/>
              </a:rPr>
              <a:t>One-variable tables</a:t>
            </a:r>
          </a:p>
          <a:p>
            <a:pPr marL="342900" indent="-342900">
              <a:lnSpc>
                <a:spcPct val="150000"/>
              </a:lnSpc>
              <a:buFont typeface="Arial" panose="020B0604020202020204" pitchFamily="34" charset="0"/>
              <a:buChar char="•"/>
            </a:pPr>
            <a:r>
              <a:rPr lang="en-US" sz="2000" b="0" kern="0" dirty="0">
                <a:latin typeface="+mn-lt"/>
              </a:rPr>
              <a:t>Two-variable tables</a:t>
            </a:r>
          </a:p>
          <a:p>
            <a:pPr>
              <a:lnSpc>
                <a:spcPct val="150000"/>
              </a:lnSpc>
            </a:pPr>
            <a:r>
              <a:rPr lang="en-US" sz="2000" b="0" kern="0" dirty="0">
                <a:latin typeface="+mn-lt"/>
              </a:rPr>
              <a:t>	Contingency tables </a:t>
            </a:r>
            <a:r>
              <a:rPr lang="en-US" sz="1600" kern="0" dirty="0">
                <a:solidFill>
                  <a:srgbClr val="FF0000"/>
                </a:solidFill>
                <a:latin typeface="+mn-lt"/>
              </a:rPr>
              <a:t>(2x2 tables)</a:t>
            </a:r>
          </a:p>
          <a:p>
            <a:pPr marL="342900" indent="-342900">
              <a:lnSpc>
                <a:spcPct val="150000"/>
              </a:lnSpc>
              <a:buFont typeface="Arial" panose="020B0604020202020204" pitchFamily="34" charset="0"/>
              <a:buChar char="•"/>
            </a:pPr>
            <a:r>
              <a:rPr lang="en-US" sz="2000" b="0" kern="0" dirty="0"/>
              <a:t>Three-variable tables</a:t>
            </a:r>
          </a:p>
          <a:p>
            <a:pPr marL="342900" indent="-342900">
              <a:lnSpc>
                <a:spcPct val="150000"/>
              </a:lnSpc>
              <a:buFont typeface="Arial" panose="020B0604020202020204" pitchFamily="34" charset="0"/>
              <a:buChar char="•"/>
            </a:pPr>
            <a:r>
              <a:rPr lang="en-US" sz="2000" b="0" kern="0" dirty="0"/>
              <a:t>Line listing</a:t>
            </a:r>
          </a:p>
          <a:p>
            <a:pPr marL="342900" indent="-342900">
              <a:lnSpc>
                <a:spcPct val="150000"/>
              </a:lnSpc>
              <a:buFont typeface="Arial" panose="020B0604020202020204" pitchFamily="34" charset="0"/>
              <a:buChar char="•"/>
            </a:pPr>
            <a:r>
              <a:rPr lang="en-US" sz="2000" b="0" kern="0" dirty="0"/>
              <a:t>Composite tables</a:t>
            </a:r>
          </a:p>
        </p:txBody>
      </p:sp>
      <p:pic>
        <p:nvPicPr>
          <p:cNvPr id="7" name="Picture 6">
            <a:extLst>
              <a:ext uri="{FF2B5EF4-FFF2-40B4-BE49-F238E27FC236}">
                <a16:creationId xmlns:a16="http://schemas.microsoft.com/office/drawing/2014/main" id="{9A0201F5-5B76-48C7-8607-C1624472CEEC}"/>
              </a:ext>
            </a:extLst>
          </p:cNvPr>
          <p:cNvPicPr>
            <a:picLocks noChangeAspect="1"/>
          </p:cNvPicPr>
          <p:nvPr/>
        </p:nvPicPr>
        <p:blipFill>
          <a:blip r:embed="rId2"/>
          <a:stretch>
            <a:fillRect/>
          </a:stretch>
        </p:blipFill>
        <p:spPr>
          <a:xfrm>
            <a:off x="7432158" y="1"/>
            <a:ext cx="4759842" cy="5215062"/>
          </a:xfrm>
          <a:prstGeom prst="rect">
            <a:avLst/>
          </a:prstGeom>
        </p:spPr>
      </p:pic>
      <p:pic>
        <p:nvPicPr>
          <p:cNvPr id="11" name="Picture 10">
            <a:extLst>
              <a:ext uri="{FF2B5EF4-FFF2-40B4-BE49-F238E27FC236}">
                <a16:creationId xmlns:a16="http://schemas.microsoft.com/office/drawing/2014/main" id="{09DED271-FB82-4B53-9B43-9BD4DCFC4479}"/>
              </a:ext>
            </a:extLst>
          </p:cNvPr>
          <p:cNvPicPr>
            <a:picLocks noChangeAspect="1"/>
          </p:cNvPicPr>
          <p:nvPr/>
        </p:nvPicPr>
        <p:blipFill>
          <a:blip r:embed="rId3"/>
          <a:stretch>
            <a:fillRect/>
          </a:stretch>
        </p:blipFill>
        <p:spPr>
          <a:xfrm>
            <a:off x="7432158" y="0"/>
            <a:ext cx="4759842" cy="5069609"/>
          </a:xfrm>
          <a:prstGeom prst="rect">
            <a:avLst/>
          </a:prstGeom>
        </p:spPr>
      </p:pic>
      <p:pic>
        <p:nvPicPr>
          <p:cNvPr id="13" name="Picture 12">
            <a:extLst>
              <a:ext uri="{FF2B5EF4-FFF2-40B4-BE49-F238E27FC236}">
                <a16:creationId xmlns:a16="http://schemas.microsoft.com/office/drawing/2014/main" id="{24EFA854-6503-4137-B75D-2AA4879C111B}"/>
              </a:ext>
            </a:extLst>
          </p:cNvPr>
          <p:cNvPicPr>
            <a:picLocks noChangeAspect="1"/>
          </p:cNvPicPr>
          <p:nvPr/>
        </p:nvPicPr>
        <p:blipFill>
          <a:blip r:embed="rId4"/>
          <a:stretch>
            <a:fillRect/>
          </a:stretch>
        </p:blipFill>
        <p:spPr>
          <a:xfrm>
            <a:off x="6510000" y="0"/>
            <a:ext cx="5682000" cy="4548365"/>
          </a:xfrm>
          <a:prstGeom prst="rect">
            <a:avLst/>
          </a:prstGeom>
        </p:spPr>
      </p:pic>
      <p:pic>
        <p:nvPicPr>
          <p:cNvPr id="15" name="Picture 14">
            <a:extLst>
              <a:ext uri="{FF2B5EF4-FFF2-40B4-BE49-F238E27FC236}">
                <a16:creationId xmlns:a16="http://schemas.microsoft.com/office/drawing/2014/main" id="{0C7D8860-3A0F-4E35-B93B-3305508E68DC}"/>
              </a:ext>
            </a:extLst>
          </p:cNvPr>
          <p:cNvPicPr>
            <a:picLocks noChangeAspect="1"/>
          </p:cNvPicPr>
          <p:nvPr/>
        </p:nvPicPr>
        <p:blipFill>
          <a:blip r:embed="rId5"/>
          <a:stretch>
            <a:fillRect/>
          </a:stretch>
        </p:blipFill>
        <p:spPr>
          <a:xfrm>
            <a:off x="5645888" y="0"/>
            <a:ext cx="6544912" cy="5407363"/>
          </a:xfrm>
          <a:prstGeom prst="rect">
            <a:avLst/>
          </a:prstGeom>
        </p:spPr>
      </p:pic>
      <p:pic>
        <p:nvPicPr>
          <p:cNvPr id="17" name="Picture 16">
            <a:extLst>
              <a:ext uri="{FF2B5EF4-FFF2-40B4-BE49-F238E27FC236}">
                <a16:creationId xmlns:a16="http://schemas.microsoft.com/office/drawing/2014/main" id="{33221234-255B-484C-AF6B-034AF180E4B6}"/>
              </a:ext>
            </a:extLst>
          </p:cNvPr>
          <p:cNvPicPr>
            <a:picLocks noChangeAspect="1"/>
          </p:cNvPicPr>
          <p:nvPr/>
        </p:nvPicPr>
        <p:blipFill>
          <a:blip r:embed="rId6"/>
          <a:stretch>
            <a:fillRect/>
          </a:stretch>
        </p:blipFill>
        <p:spPr>
          <a:xfrm>
            <a:off x="5629161" y="-1"/>
            <a:ext cx="6578366" cy="3179136"/>
          </a:xfrm>
          <a:prstGeom prst="rect">
            <a:avLst/>
          </a:prstGeom>
        </p:spPr>
      </p:pic>
      <p:pic>
        <p:nvPicPr>
          <p:cNvPr id="25" name="Picture 24">
            <a:extLst>
              <a:ext uri="{FF2B5EF4-FFF2-40B4-BE49-F238E27FC236}">
                <a16:creationId xmlns:a16="http://schemas.microsoft.com/office/drawing/2014/main" id="{02AE0731-A196-4B0A-B3AB-2DBF157495E0}"/>
              </a:ext>
            </a:extLst>
          </p:cNvPr>
          <p:cNvPicPr>
            <a:picLocks noChangeAspect="1"/>
          </p:cNvPicPr>
          <p:nvPr/>
        </p:nvPicPr>
        <p:blipFill>
          <a:blip r:embed="rId7"/>
          <a:stretch>
            <a:fillRect/>
          </a:stretch>
        </p:blipFill>
        <p:spPr>
          <a:xfrm>
            <a:off x="9250326" y="1"/>
            <a:ext cx="2940474" cy="6807006"/>
          </a:xfrm>
          <a:prstGeom prst="rect">
            <a:avLst/>
          </a:prstGeom>
        </p:spPr>
      </p:pic>
      <p:pic>
        <p:nvPicPr>
          <p:cNvPr id="30" name="Picture 29">
            <a:extLst>
              <a:ext uri="{FF2B5EF4-FFF2-40B4-BE49-F238E27FC236}">
                <a16:creationId xmlns:a16="http://schemas.microsoft.com/office/drawing/2014/main" id="{18E7E653-DB28-4069-B699-B362C5EA8455}"/>
              </a:ext>
            </a:extLst>
          </p:cNvPr>
          <p:cNvPicPr>
            <a:picLocks noChangeAspect="1"/>
          </p:cNvPicPr>
          <p:nvPr/>
        </p:nvPicPr>
        <p:blipFill rotWithShape="1">
          <a:blip r:embed="rId8"/>
          <a:srcRect t="26351"/>
          <a:stretch/>
        </p:blipFill>
        <p:spPr>
          <a:xfrm>
            <a:off x="6932881" y="-4620"/>
            <a:ext cx="5100440" cy="1844540"/>
          </a:xfrm>
          <a:prstGeom prst="rect">
            <a:avLst/>
          </a:prstGeom>
        </p:spPr>
      </p:pic>
      <p:pic>
        <p:nvPicPr>
          <p:cNvPr id="31" name="Picture 30">
            <a:extLst>
              <a:ext uri="{FF2B5EF4-FFF2-40B4-BE49-F238E27FC236}">
                <a16:creationId xmlns:a16="http://schemas.microsoft.com/office/drawing/2014/main" id="{1F765FA8-375F-40C2-BCA9-9080B3758851}"/>
              </a:ext>
            </a:extLst>
          </p:cNvPr>
          <p:cNvPicPr>
            <a:picLocks noChangeAspect="1"/>
          </p:cNvPicPr>
          <p:nvPr/>
        </p:nvPicPr>
        <p:blipFill rotWithShape="1">
          <a:blip r:embed="rId9"/>
          <a:srcRect t="1523"/>
          <a:stretch/>
        </p:blipFill>
        <p:spPr>
          <a:xfrm>
            <a:off x="6932881" y="1844540"/>
            <a:ext cx="5269726" cy="4992390"/>
          </a:xfrm>
          <a:prstGeom prst="rect">
            <a:avLst/>
          </a:prstGeom>
        </p:spPr>
      </p:pic>
      <p:pic>
        <p:nvPicPr>
          <p:cNvPr id="33" name="Picture 32">
            <a:extLst>
              <a:ext uri="{FF2B5EF4-FFF2-40B4-BE49-F238E27FC236}">
                <a16:creationId xmlns:a16="http://schemas.microsoft.com/office/drawing/2014/main" id="{C54A0118-570C-48D1-B4A2-8F77E75475B8}"/>
              </a:ext>
            </a:extLst>
          </p:cNvPr>
          <p:cNvPicPr>
            <a:picLocks noChangeAspect="1"/>
          </p:cNvPicPr>
          <p:nvPr/>
        </p:nvPicPr>
        <p:blipFill>
          <a:blip r:embed="rId10"/>
          <a:stretch>
            <a:fillRect/>
          </a:stretch>
        </p:blipFill>
        <p:spPr>
          <a:xfrm>
            <a:off x="6350252" y="-4620"/>
            <a:ext cx="5857875" cy="6677025"/>
          </a:xfrm>
          <a:prstGeom prst="rect">
            <a:avLst/>
          </a:prstGeom>
        </p:spPr>
      </p:pic>
    </p:spTree>
    <p:extLst>
      <p:ext uri="{BB962C8B-B14F-4D97-AF65-F5344CB8AC3E}">
        <p14:creationId xmlns:p14="http://schemas.microsoft.com/office/powerpoint/2010/main" val="520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fade">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
                                            <p:txEl>
                                              <p:pRg st="3" end="3"/>
                                            </p:txEl>
                                          </p:spTgt>
                                        </p:tgtEl>
                                        <p:attrNameLst>
                                          <p:attrName>style.visibility</p:attrName>
                                        </p:attrNameLst>
                                      </p:cBhvr>
                                      <p:to>
                                        <p:strVal val="visible"/>
                                      </p:to>
                                    </p:set>
                                    <p:animEffect transition="in" filter="fade">
                                      <p:cBhvr>
                                        <p:cTn id="77" dur="500"/>
                                        <p:tgtEl>
                                          <p:spTgt spid="5">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
                                            <p:txEl>
                                              <p:pRg st="4" end="4"/>
                                            </p:txEl>
                                          </p:spTgt>
                                        </p:tgtEl>
                                        <p:attrNameLst>
                                          <p:attrName>style.visibility</p:attrName>
                                        </p:attrNameLst>
                                      </p:cBhvr>
                                      <p:to>
                                        <p:strVal val="visible"/>
                                      </p:to>
                                    </p:set>
                                    <p:animEffect transition="in" filter="fade">
                                      <p:cBhvr>
                                        <p:cTn id="92" dur="500"/>
                                        <p:tgtEl>
                                          <p:spTgt spid="5">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par>
                                <p:cTn id="98" presetID="10" presetClass="entr" presetSubtype="0" fill="hold"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
                                            <p:txEl>
                                              <p:pRg st="5" end="5"/>
                                            </p:txEl>
                                          </p:spTgt>
                                        </p:tgtEl>
                                        <p:attrNameLst>
                                          <p:attrName>style.visibility</p:attrName>
                                        </p:attrNameLst>
                                      </p:cBhvr>
                                      <p:to>
                                        <p:strVal val="visible"/>
                                      </p:to>
                                    </p:set>
                                    <p:animEffect transition="in" filter="fade">
                                      <p:cBhvr>
                                        <p:cTn id="113" dur="500"/>
                                        <p:tgtEl>
                                          <p:spTgt spid="5">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F54DEC5-76C0-4F20-AD0D-8BE9BE4EE58B}"/>
              </a:ext>
            </a:extLst>
          </p:cNvPr>
          <p:cNvPicPr>
            <a:picLocks noChangeAspect="1"/>
          </p:cNvPicPr>
          <p:nvPr/>
        </p:nvPicPr>
        <p:blipFill>
          <a:blip r:embed="rId2"/>
          <a:stretch>
            <a:fillRect/>
          </a:stretch>
        </p:blipFill>
        <p:spPr>
          <a:xfrm>
            <a:off x="4483780" y="3211662"/>
            <a:ext cx="3139370" cy="3799518"/>
          </a:xfrm>
          <a:prstGeom prst="rect">
            <a:avLst/>
          </a:prstGeom>
        </p:spPr>
      </p:pic>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24</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815339"/>
            <a:ext cx="11361600" cy="624070"/>
          </a:xfrm>
        </p:spPr>
        <p:txBody>
          <a:bodyPr/>
          <a:lstStyle/>
          <a:p>
            <a:r>
              <a:rPr lang="en-US" dirty="0"/>
              <a:t>Graphs</a:t>
            </a:r>
          </a:p>
        </p:txBody>
      </p:sp>
      <p:sp>
        <p:nvSpPr>
          <p:cNvPr id="5" name="Title 8">
            <a:extLst>
              <a:ext uri="{FF2B5EF4-FFF2-40B4-BE49-F238E27FC236}">
                <a16:creationId xmlns:a16="http://schemas.microsoft.com/office/drawing/2014/main" id="{A3F6A7BC-CC31-4E1D-B4EA-1B2BD1A75CFE}"/>
              </a:ext>
            </a:extLst>
          </p:cNvPr>
          <p:cNvSpPr txBox="1">
            <a:spLocks/>
          </p:cNvSpPr>
          <p:nvPr/>
        </p:nvSpPr>
        <p:spPr>
          <a:xfrm>
            <a:off x="414000" y="2804930"/>
            <a:ext cx="6327042"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nSpc>
                <a:spcPct val="150000"/>
              </a:lnSpc>
              <a:buFont typeface="Arial" panose="020B0604020202020204" pitchFamily="34" charset="0"/>
              <a:buChar char="•"/>
            </a:pPr>
            <a:r>
              <a:rPr lang="en-US" sz="2000" b="0" kern="0" dirty="0">
                <a:latin typeface="+mn-lt"/>
              </a:rPr>
              <a:t>Bar charts</a:t>
            </a:r>
          </a:p>
          <a:p>
            <a:pPr marL="342900" indent="-342900">
              <a:lnSpc>
                <a:spcPct val="150000"/>
              </a:lnSpc>
              <a:buFont typeface="Arial" panose="020B0604020202020204" pitchFamily="34" charset="0"/>
              <a:buChar char="•"/>
            </a:pPr>
            <a:r>
              <a:rPr lang="en-US" sz="2000" b="0" kern="0" dirty="0">
                <a:latin typeface="+mn-lt"/>
              </a:rPr>
              <a:t>Grouped bar charts</a:t>
            </a:r>
          </a:p>
          <a:p>
            <a:pPr marL="342900" indent="-342900">
              <a:lnSpc>
                <a:spcPct val="150000"/>
              </a:lnSpc>
              <a:buFont typeface="Arial" panose="020B0604020202020204" pitchFamily="34" charset="0"/>
              <a:buChar char="•"/>
            </a:pPr>
            <a:r>
              <a:rPr lang="en-US" sz="2000" b="0" kern="0" dirty="0">
                <a:latin typeface="+mn-lt"/>
              </a:rPr>
              <a:t>Stacked bar charts</a:t>
            </a:r>
          </a:p>
          <a:p>
            <a:pPr marL="342900" indent="-342900">
              <a:lnSpc>
                <a:spcPct val="150000"/>
              </a:lnSpc>
              <a:buFont typeface="Arial" panose="020B0604020202020204" pitchFamily="34" charset="0"/>
              <a:buChar char="•"/>
            </a:pPr>
            <a:r>
              <a:rPr lang="en-US" sz="2000" b="0" kern="0" dirty="0">
                <a:latin typeface="+mn-lt"/>
              </a:rPr>
              <a:t>100% component bar charts</a:t>
            </a:r>
          </a:p>
          <a:p>
            <a:pPr marL="342900" indent="-342900">
              <a:lnSpc>
                <a:spcPct val="150000"/>
              </a:lnSpc>
              <a:buFont typeface="Arial" panose="020B0604020202020204" pitchFamily="34" charset="0"/>
              <a:buChar char="•"/>
            </a:pPr>
            <a:r>
              <a:rPr lang="en-US" sz="2000" b="0" kern="0" dirty="0">
                <a:latin typeface="+mn-lt"/>
              </a:rPr>
              <a:t>Deviation bar charts</a:t>
            </a:r>
          </a:p>
          <a:p>
            <a:pPr marL="342900" indent="-342900">
              <a:lnSpc>
                <a:spcPct val="150000"/>
              </a:lnSpc>
              <a:buFont typeface="Arial" panose="020B0604020202020204" pitchFamily="34" charset="0"/>
              <a:buChar char="•"/>
            </a:pPr>
            <a:r>
              <a:rPr lang="en-US" sz="2000" b="0" kern="0" dirty="0">
                <a:latin typeface="+mn-lt"/>
              </a:rPr>
              <a:t>Pie charts</a:t>
            </a:r>
          </a:p>
          <a:p>
            <a:pPr marL="342900" indent="-342900">
              <a:lnSpc>
                <a:spcPct val="150000"/>
              </a:lnSpc>
              <a:buFont typeface="Arial" panose="020B0604020202020204" pitchFamily="34" charset="0"/>
              <a:buChar char="•"/>
            </a:pPr>
            <a:endParaRPr lang="en-US" sz="2000" b="0" kern="0" dirty="0"/>
          </a:p>
        </p:txBody>
      </p:sp>
      <p:pic>
        <p:nvPicPr>
          <p:cNvPr id="8" name="Picture 7">
            <a:extLst>
              <a:ext uri="{FF2B5EF4-FFF2-40B4-BE49-F238E27FC236}">
                <a16:creationId xmlns:a16="http://schemas.microsoft.com/office/drawing/2014/main" id="{C01D1D1B-D546-4C5B-9A25-3E1C6AC41072}"/>
              </a:ext>
            </a:extLst>
          </p:cNvPr>
          <p:cNvPicPr>
            <a:picLocks noChangeAspect="1"/>
          </p:cNvPicPr>
          <p:nvPr/>
        </p:nvPicPr>
        <p:blipFill>
          <a:blip r:embed="rId3"/>
          <a:stretch>
            <a:fillRect/>
          </a:stretch>
        </p:blipFill>
        <p:spPr>
          <a:xfrm>
            <a:off x="7677150" y="0"/>
            <a:ext cx="4514850" cy="3362325"/>
          </a:xfrm>
          <a:prstGeom prst="rect">
            <a:avLst/>
          </a:prstGeom>
        </p:spPr>
      </p:pic>
      <p:pic>
        <p:nvPicPr>
          <p:cNvPr id="10" name="Picture 9">
            <a:extLst>
              <a:ext uri="{FF2B5EF4-FFF2-40B4-BE49-F238E27FC236}">
                <a16:creationId xmlns:a16="http://schemas.microsoft.com/office/drawing/2014/main" id="{8F4AC9B1-B378-4827-91A9-A8E08EF76D6A}"/>
              </a:ext>
            </a:extLst>
          </p:cNvPr>
          <p:cNvPicPr>
            <a:picLocks noChangeAspect="1"/>
          </p:cNvPicPr>
          <p:nvPr/>
        </p:nvPicPr>
        <p:blipFill>
          <a:blip r:embed="rId4"/>
          <a:stretch>
            <a:fillRect/>
          </a:stretch>
        </p:blipFill>
        <p:spPr>
          <a:xfrm>
            <a:off x="7677150" y="2804930"/>
            <a:ext cx="4514850" cy="4200934"/>
          </a:xfrm>
          <a:prstGeom prst="rect">
            <a:avLst/>
          </a:prstGeom>
        </p:spPr>
      </p:pic>
      <p:pic>
        <p:nvPicPr>
          <p:cNvPr id="14" name="Picture 13">
            <a:extLst>
              <a:ext uri="{FF2B5EF4-FFF2-40B4-BE49-F238E27FC236}">
                <a16:creationId xmlns:a16="http://schemas.microsoft.com/office/drawing/2014/main" id="{656C9196-7E20-4B8E-BC40-07A5F4CB2FAF}"/>
              </a:ext>
            </a:extLst>
          </p:cNvPr>
          <p:cNvPicPr>
            <a:picLocks noChangeAspect="1"/>
          </p:cNvPicPr>
          <p:nvPr/>
        </p:nvPicPr>
        <p:blipFill>
          <a:blip r:embed="rId5"/>
          <a:stretch>
            <a:fillRect/>
          </a:stretch>
        </p:blipFill>
        <p:spPr>
          <a:xfrm>
            <a:off x="3162300" y="0"/>
            <a:ext cx="4514850" cy="3120135"/>
          </a:xfrm>
          <a:prstGeom prst="rect">
            <a:avLst/>
          </a:prstGeom>
        </p:spPr>
      </p:pic>
      <p:pic>
        <p:nvPicPr>
          <p:cNvPr id="20" name="Picture 19">
            <a:extLst>
              <a:ext uri="{FF2B5EF4-FFF2-40B4-BE49-F238E27FC236}">
                <a16:creationId xmlns:a16="http://schemas.microsoft.com/office/drawing/2014/main" id="{6D274C6C-97A0-4AE0-BCBE-96EB62C16F1B}"/>
              </a:ext>
            </a:extLst>
          </p:cNvPr>
          <p:cNvPicPr>
            <a:picLocks noChangeAspect="1"/>
          </p:cNvPicPr>
          <p:nvPr/>
        </p:nvPicPr>
        <p:blipFill>
          <a:blip r:embed="rId6"/>
          <a:stretch>
            <a:fillRect/>
          </a:stretch>
        </p:blipFill>
        <p:spPr>
          <a:xfrm>
            <a:off x="7648575" y="0"/>
            <a:ext cx="4543425" cy="3895725"/>
          </a:xfrm>
          <a:prstGeom prst="rect">
            <a:avLst/>
          </a:prstGeom>
        </p:spPr>
      </p:pic>
      <p:pic>
        <p:nvPicPr>
          <p:cNvPr id="22" name="Picture 21">
            <a:extLst>
              <a:ext uri="{FF2B5EF4-FFF2-40B4-BE49-F238E27FC236}">
                <a16:creationId xmlns:a16="http://schemas.microsoft.com/office/drawing/2014/main" id="{62D5CB8B-8C48-419E-B5D5-625119A7DB49}"/>
              </a:ext>
            </a:extLst>
          </p:cNvPr>
          <p:cNvPicPr>
            <a:picLocks noChangeAspect="1"/>
          </p:cNvPicPr>
          <p:nvPr/>
        </p:nvPicPr>
        <p:blipFill>
          <a:blip r:embed="rId7"/>
          <a:stretch>
            <a:fillRect/>
          </a:stretch>
        </p:blipFill>
        <p:spPr>
          <a:xfrm>
            <a:off x="3949725" y="2253657"/>
            <a:ext cx="3781425" cy="3810000"/>
          </a:xfrm>
          <a:prstGeom prst="rect">
            <a:avLst/>
          </a:prstGeom>
        </p:spPr>
      </p:pic>
    </p:spTree>
    <p:extLst>
      <p:ext uri="{BB962C8B-B14F-4D97-AF65-F5344CB8AC3E}">
        <p14:creationId xmlns:p14="http://schemas.microsoft.com/office/powerpoint/2010/main" val="38699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fade">
                                      <p:cBhvr>
                                        <p:cTn id="66" dur="500"/>
                                        <p:tgtEl>
                                          <p:spTgt spid="5">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5" end="5"/>
                                            </p:txEl>
                                          </p:spTgt>
                                        </p:tgtEl>
                                        <p:attrNameLst>
                                          <p:attrName>style.visibility</p:attrName>
                                        </p:attrNameLst>
                                      </p:cBhvr>
                                      <p:to>
                                        <p:strVal val="visible"/>
                                      </p:to>
                                    </p:set>
                                    <p:animEffect transition="in" filter="fade">
                                      <p:cBhvr>
                                        <p:cTn id="76" dur="500"/>
                                        <p:tgtEl>
                                          <p:spTgt spid="5">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25</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815339"/>
            <a:ext cx="11361600" cy="624070"/>
          </a:xfrm>
        </p:spPr>
        <p:txBody>
          <a:bodyPr/>
          <a:lstStyle/>
          <a:p>
            <a:r>
              <a:rPr lang="en-US"/>
              <a:t>Graphs</a:t>
            </a:r>
            <a:endParaRPr lang="en-US" dirty="0"/>
          </a:p>
        </p:txBody>
      </p:sp>
      <p:sp>
        <p:nvSpPr>
          <p:cNvPr id="5" name="Title 8">
            <a:extLst>
              <a:ext uri="{FF2B5EF4-FFF2-40B4-BE49-F238E27FC236}">
                <a16:creationId xmlns:a16="http://schemas.microsoft.com/office/drawing/2014/main" id="{A3F6A7BC-CC31-4E1D-B4EA-1B2BD1A75CFE}"/>
              </a:ext>
            </a:extLst>
          </p:cNvPr>
          <p:cNvSpPr txBox="1">
            <a:spLocks/>
          </p:cNvSpPr>
          <p:nvPr/>
        </p:nvSpPr>
        <p:spPr>
          <a:xfrm>
            <a:off x="414000" y="2798564"/>
            <a:ext cx="6327042"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nSpc>
                <a:spcPct val="150000"/>
              </a:lnSpc>
              <a:buFont typeface="Arial" panose="020B0604020202020204" pitchFamily="34" charset="0"/>
              <a:buChar char="•"/>
            </a:pPr>
            <a:r>
              <a:rPr lang="en-US" sz="2000" b="0" kern="0" dirty="0">
                <a:latin typeface="+mn-lt"/>
              </a:rPr>
              <a:t>Arithmetic-scale line graphs</a:t>
            </a:r>
          </a:p>
          <a:p>
            <a:pPr marL="342900" indent="-342900">
              <a:lnSpc>
                <a:spcPct val="150000"/>
              </a:lnSpc>
              <a:buFont typeface="Arial" panose="020B0604020202020204" pitchFamily="34" charset="0"/>
              <a:buChar char="•"/>
            </a:pPr>
            <a:r>
              <a:rPr lang="en-US" sz="2000" b="0" kern="0" dirty="0">
                <a:latin typeface="+mn-lt"/>
              </a:rPr>
              <a:t>Semilogarithmic-scale line graphs</a:t>
            </a:r>
          </a:p>
          <a:p>
            <a:pPr marL="342900" indent="-342900">
              <a:lnSpc>
                <a:spcPct val="150000"/>
              </a:lnSpc>
              <a:buFont typeface="Arial" panose="020B0604020202020204" pitchFamily="34" charset="0"/>
              <a:buChar char="•"/>
            </a:pPr>
            <a:r>
              <a:rPr lang="en-US" sz="2000" b="0" kern="0" dirty="0"/>
              <a:t>Histograms</a:t>
            </a:r>
          </a:p>
          <a:p>
            <a:pPr marL="342900" indent="-342900">
              <a:lnSpc>
                <a:spcPct val="150000"/>
              </a:lnSpc>
              <a:buFont typeface="Arial" panose="020B0604020202020204" pitchFamily="34" charset="0"/>
              <a:buChar char="•"/>
            </a:pPr>
            <a:r>
              <a:rPr lang="en-US" sz="2000" b="0" kern="0" dirty="0"/>
              <a:t>Population pyramids</a:t>
            </a:r>
          </a:p>
          <a:p>
            <a:pPr marL="342900" indent="-342900">
              <a:lnSpc>
                <a:spcPct val="150000"/>
              </a:lnSpc>
              <a:buFont typeface="Arial" panose="020B0604020202020204" pitchFamily="34" charset="0"/>
              <a:buChar char="•"/>
            </a:pPr>
            <a:r>
              <a:rPr lang="en-US" sz="2000" b="0" kern="0" dirty="0"/>
              <a:t>Frequency polygons</a:t>
            </a:r>
          </a:p>
          <a:p>
            <a:pPr marL="342900" indent="-342900">
              <a:lnSpc>
                <a:spcPct val="150000"/>
              </a:lnSpc>
              <a:buFont typeface="Arial" panose="020B0604020202020204" pitchFamily="34" charset="0"/>
              <a:buChar char="•"/>
            </a:pPr>
            <a:r>
              <a:rPr lang="en-US" sz="2000" b="0" kern="0" dirty="0"/>
              <a:t>Survival curves</a:t>
            </a:r>
          </a:p>
        </p:txBody>
      </p:sp>
      <p:pic>
        <p:nvPicPr>
          <p:cNvPr id="7" name="Picture 6">
            <a:extLst>
              <a:ext uri="{FF2B5EF4-FFF2-40B4-BE49-F238E27FC236}">
                <a16:creationId xmlns:a16="http://schemas.microsoft.com/office/drawing/2014/main" id="{4E7DB4C6-C7EF-4CD7-86E6-C935ED3C0687}"/>
              </a:ext>
            </a:extLst>
          </p:cNvPr>
          <p:cNvPicPr>
            <a:picLocks noChangeAspect="1"/>
          </p:cNvPicPr>
          <p:nvPr/>
        </p:nvPicPr>
        <p:blipFill>
          <a:blip r:embed="rId2"/>
          <a:stretch>
            <a:fillRect/>
          </a:stretch>
        </p:blipFill>
        <p:spPr>
          <a:xfrm>
            <a:off x="8422590" y="1"/>
            <a:ext cx="3769409" cy="3429000"/>
          </a:xfrm>
          <a:prstGeom prst="rect">
            <a:avLst/>
          </a:prstGeom>
        </p:spPr>
      </p:pic>
      <p:pic>
        <p:nvPicPr>
          <p:cNvPr id="11" name="Picture 10">
            <a:extLst>
              <a:ext uri="{FF2B5EF4-FFF2-40B4-BE49-F238E27FC236}">
                <a16:creationId xmlns:a16="http://schemas.microsoft.com/office/drawing/2014/main" id="{4B290448-F54F-47F4-A493-FAF774D1EA5F}"/>
              </a:ext>
            </a:extLst>
          </p:cNvPr>
          <p:cNvPicPr>
            <a:picLocks noChangeAspect="1"/>
          </p:cNvPicPr>
          <p:nvPr/>
        </p:nvPicPr>
        <p:blipFill>
          <a:blip r:embed="rId3"/>
          <a:stretch>
            <a:fillRect/>
          </a:stretch>
        </p:blipFill>
        <p:spPr>
          <a:xfrm>
            <a:off x="5051603" y="3527815"/>
            <a:ext cx="7140396" cy="2726002"/>
          </a:xfrm>
          <a:prstGeom prst="rect">
            <a:avLst/>
          </a:prstGeom>
        </p:spPr>
      </p:pic>
      <p:sp>
        <p:nvSpPr>
          <p:cNvPr id="13" name="TextBox 12">
            <a:extLst>
              <a:ext uri="{FF2B5EF4-FFF2-40B4-BE49-F238E27FC236}">
                <a16:creationId xmlns:a16="http://schemas.microsoft.com/office/drawing/2014/main" id="{F4361184-E126-4A11-AFAB-5081160F9810}"/>
              </a:ext>
            </a:extLst>
          </p:cNvPr>
          <p:cNvSpPr txBox="1"/>
          <p:nvPr/>
        </p:nvSpPr>
        <p:spPr>
          <a:xfrm>
            <a:off x="4973222" y="3189261"/>
            <a:ext cx="3535639" cy="338554"/>
          </a:xfrm>
          <a:prstGeom prst="rect">
            <a:avLst/>
          </a:prstGeom>
          <a:noFill/>
        </p:spPr>
        <p:txBody>
          <a:bodyPr wrap="square">
            <a:spAutoFit/>
          </a:bodyPr>
          <a:lstStyle/>
          <a:p>
            <a:r>
              <a:rPr lang="en-GB" sz="1600" dirty="0">
                <a:solidFill>
                  <a:srgbClr val="0000DC"/>
                </a:solidFill>
                <a:latin typeface="+mn-lt"/>
                <a:hlinkClick r:id="rId4"/>
              </a:rPr>
              <a:t>https://coronavirus.jhu.edu/map.html</a:t>
            </a:r>
            <a:endParaRPr lang="en-GB" sz="1600" dirty="0">
              <a:solidFill>
                <a:srgbClr val="0000DC"/>
              </a:solidFill>
              <a:latin typeface="+mn-lt"/>
            </a:endParaRPr>
          </a:p>
        </p:txBody>
      </p:sp>
      <p:pic>
        <p:nvPicPr>
          <p:cNvPr id="15" name="Picture 14">
            <a:extLst>
              <a:ext uri="{FF2B5EF4-FFF2-40B4-BE49-F238E27FC236}">
                <a16:creationId xmlns:a16="http://schemas.microsoft.com/office/drawing/2014/main" id="{BF5DF0DD-3B87-4AA7-8677-60E3140B51D8}"/>
              </a:ext>
            </a:extLst>
          </p:cNvPr>
          <p:cNvPicPr>
            <a:picLocks noChangeAspect="1"/>
          </p:cNvPicPr>
          <p:nvPr/>
        </p:nvPicPr>
        <p:blipFill>
          <a:blip r:embed="rId5"/>
          <a:stretch>
            <a:fillRect/>
          </a:stretch>
        </p:blipFill>
        <p:spPr>
          <a:xfrm>
            <a:off x="8995144" y="0"/>
            <a:ext cx="3196856" cy="3503591"/>
          </a:xfrm>
          <a:prstGeom prst="rect">
            <a:avLst/>
          </a:prstGeom>
        </p:spPr>
      </p:pic>
      <p:pic>
        <p:nvPicPr>
          <p:cNvPr id="17" name="Picture 16">
            <a:extLst>
              <a:ext uri="{FF2B5EF4-FFF2-40B4-BE49-F238E27FC236}">
                <a16:creationId xmlns:a16="http://schemas.microsoft.com/office/drawing/2014/main" id="{2A9D4325-9D2E-4A87-A752-DC5219A7058C}"/>
              </a:ext>
            </a:extLst>
          </p:cNvPr>
          <p:cNvPicPr>
            <a:picLocks noChangeAspect="1"/>
          </p:cNvPicPr>
          <p:nvPr/>
        </p:nvPicPr>
        <p:blipFill>
          <a:blip r:embed="rId6"/>
          <a:stretch>
            <a:fillRect/>
          </a:stretch>
        </p:blipFill>
        <p:spPr>
          <a:xfrm>
            <a:off x="4973222" y="3243592"/>
            <a:ext cx="7218778" cy="2885594"/>
          </a:xfrm>
          <a:prstGeom prst="rect">
            <a:avLst/>
          </a:prstGeom>
        </p:spPr>
      </p:pic>
      <p:sp>
        <p:nvSpPr>
          <p:cNvPr id="19" name="TextBox 18">
            <a:extLst>
              <a:ext uri="{FF2B5EF4-FFF2-40B4-BE49-F238E27FC236}">
                <a16:creationId xmlns:a16="http://schemas.microsoft.com/office/drawing/2014/main" id="{22BF745B-E8C0-426A-85EA-F9F797947EF6}"/>
              </a:ext>
            </a:extLst>
          </p:cNvPr>
          <p:cNvSpPr txBox="1"/>
          <p:nvPr/>
        </p:nvSpPr>
        <p:spPr>
          <a:xfrm>
            <a:off x="4905441" y="2828087"/>
            <a:ext cx="2921294" cy="338554"/>
          </a:xfrm>
          <a:prstGeom prst="rect">
            <a:avLst/>
          </a:prstGeom>
          <a:noFill/>
        </p:spPr>
        <p:txBody>
          <a:bodyPr wrap="square">
            <a:spAutoFit/>
          </a:bodyPr>
          <a:lstStyle/>
          <a:p>
            <a:r>
              <a:rPr lang="en-GB" sz="1600" dirty="0">
                <a:latin typeface="+mn-lt"/>
                <a:hlinkClick r:id="rId7"/>
              </a:rPr>
              <a:t>https://koronavirus.mzcr.cz</a:t>
            </a:r>
            <a:endParaRPr lang="en-GB" sz="1600" dirty="0">
              <a:latin typeface="+mn-lt"/>
            </a:endParaRPr>
          </a:p>
        </p:txBody>
      </p:sp>
      <p:pic>
        <p:nvPicPr>
          <p:cNvPr id="21" name="Picture 20">
            <a:extLst>
              <a:ext uri="{FF2B5EF4-FFF2-40B4-BE49-F238E27FC236}">
                <a16:creationId xmlns:a16="http://schemas.microsoft.com/office/drawing/2014/main" id="{2764A93E-A28D-46CC-85D7-C42DA0195DE1}"/>
              </a:ext>
            </a:extLst>
          </p:cNvPr>
          <p:cNvPicPr>
            <a:picLocks noChangeAspect="1"/>
          </p:cNvPicPr>
          <p:nvPr/>
        </p:nvPicPr>
        <p:blipFill>
          <a:blip r:embed="rId8"/>
          <a:stretch>
            <a:fillRect/>
          </a:stretch>
        </p:blipFill>
        <p:spPr>
          <a:xfrm>
            <a:off x="7800975" y="17964"/>
            <a:ext cx="4391025" cy="3190875"/>
          </a:xfrm>
          <a:prstGeom prst="rect">
            <a:avLst/>
          </a:prstGeom>
        </p:spPr>
      </p:pic>
      <p:pic>
        <p:nvPicPr>
          <p:cNvPr id="23" name="Picture 22">
            <a:extLst>
              <a:ext uri="{FF2B5EF4-FFF2-40B4-BE49-F238E27FC236}">
                <a16:creationId xmlns:a16="http://schemas.microsoft.com/office/drawing/2014/main" id="{B1AE021C-D4FF-47AA-906E-71C7072D1202}"/>
              </a:ext>
            </a:extLst>
          </p:cNvPr>
          <p:cNvPicPr>
            <a:picLocks noChangeAspect="1"/>
          </p:cNvPicPr>
          <p:nvPr/>
        </p:nvPicPr>
        <p:blipFill>
          <a:blip r:embed="rId9"/>
          <a:stretch>
            <a:fillRect/>
          </a:stretch>
        </p:blipFill>
        <p:spPr>
          <a:xfrm>
            <a:off x="8442438" y="3106848"/>
            <a:ext cx="3749562" cy="3733188"/>
          </a:xfrm>
          <a:prstGeom prst="rect">
            <a:avLst/>
          </a:prstGeom>
        </p:spPr>
      </p:pic>
      <p:pic>
        <p:nvPicPr>
          <p:cNvPr id="25" name="Picture 24">
            <a:extLst>
              <a:ext uri="{FF2B5EF4-FFF2-40B4-BE49-F238E27FC236}">
                <a16:creationId xmlns:a16="http://schemas.microsoft.com/office/drawing/2014/main" id="{CC4F890F-CFC8-496D-B26A-06463B6E95AF}"/>
              </a:ext>
            </a:extLst>
          </p:cNvPr>
          <p:cNvPicPr>
            <a:picLocks noChangeAspect="1"/>
          </p:cNvPicPr>
          <p:nvPr/>
        </p:nvPicPr>
        <p:blipFill rotWithShape="1">
          <a:blip r:embed="rId10"/>
          <a:srcRect b="10869"/>
          <a:stretch/>
        </p:blipFill>
        <p:spPr>
          <a:xfrm>
            <a:off x="4192329" y="2193"/>
            <a:ext cx="3467100" cy="3327992"/>
          </a:xfrm>
          <a:prstGeom prst="rect">
            <a:avLst/>
          </a:prstGeom>
        </p:spPr>
      </p:pic>
      <p:pic>
        <p:nvPicPr>
          <p:cNvPr id="27" name="Picture 26">
            <a:extLst>
              <a:ext uri="{FF2B5EF4-FFF2-40B4-BE49-F238E27FC236}">
                <a16:creationId xmlns:a16="http://schemas.microsoft.com/office/drawing/2014/main" id="{4A765CA4-3E6E-4F99-9E0B-AF163BDA472A}"/>
              </a:ext>
            </a:extLst>
          </p:cNvPr>
          <p:cNvPicPr>
            <a:picLocks noChangeAspect="1"/>
          </p:cNvPicPr>
          <p:nvPr/>
        </p:nvPicPr>
        <p:blipFill>
          <a:blip r:embed="rId11"/>
          <a:stretch>
            <a:fillRect/>
          </a:stretch>
        </p:blipFill>
        <p:spPr>
          <a:xfrm>
            <a:off x="5225222" y="3322347"/>
            <a:ext cx="3283639" cy="3619822"/>
          </a:xfrm>
          <a:prstGeom prst="rect">
            <a:avLst/>
          </a:prstGeom>
        </p:spPr>
      </p:pic>
    </p:spTree>
    <p:extLst>
      <p:ext uri="{BB962C8B-B14F-4D97-AF65-F5344CB8AC3E}">
        <p14:creationId xmlns:p14="http://schemas.microsoft.com/office/powerpoint/2010/main" val="16785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fade">
                                      <p:cBhvr>
                                        <p:cTn id="51" dur="500"/>
                                        <p:tgtEl>
                                          <p:spTgt spid="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
                                            <p:txEl>
                                              <p:pRg st="3" end="3"/>
                                            </p:txEl>
                                          </p:spTgt>
                                        </p:tgtEl>
                                        <p:attrNameLst>
                                          <p:attrName>style.visibility</p:attrName>
                                        </p:attrNameLst>
                                      </p:cBhvr>
                                      <p:to>
                                        <p:strVal val="visible"/>
                                      </p:to>
                                    </p:set>
                                    <p:animEffect transition="in" filter="fade">
                                      <p:cBhvr>
                                        <p:cTn id="75" dur="500"/>
                                        <p:tgtEl>
                                          <p:spTgt spid="5">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
                                            <p:txEl>
                                              <p:pRg st="4" end="4"/>
                                            </p:txEl>
                                          </p:spTgt>
                                        </p:tgtEl>
                                        <p:attrNameLst>
                                          <p:attrName>style.visibility</p:attrName>
                                        </p:attrNameLst>
                                      </p:cBhvr>
                                      <p:to>
                                        <p:strVal val="visible"/>
                                      </p:to>
                                    </p:set>
                                    <p:animEffect transition="in" filter="fade">
                                      <p:cBhvr>
                                        <p:cTn id="88" dur="500"/>
                                        <p:tgtEl>
                                          <p:spTgt spid="5">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
                                            <p:txEl>
                                              <p:pRg st="5" end="5"/>
                                            </p:txEl>
                                          </p:spTgt>
                                        </p:tgtEl>
                                        <p:attrNameLst>
                                          <p:attrName>style.visibility</p:attrName>
                                        </p:attrNameLst>
                                      </p:cBhvr>
                                      <p:to>
                                        <p:strVal val="visible"/>
                                      </p:to>
                                    </p:set>
                                    <p:animEffect transition="in" filter="fade">
                                      <p:cBhvr>
                                        <p:cTn id="98" dur="500"/>
                                        <p:tgtEl>
                                          <p:spTgt spid="5">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3" grpId="1"/>
      <p:bldP spid="19" grpId="0"/>
      <p:bldP spid="1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815339"/>
            <a:ext cx="11361600" cy="624070"/>
          </a:xfrm>
        </p:spPr>
        <p:txBody>
          <a:bodyPr/>
          <a:lstStyle/>
          <a:p>
            <a:r>
              <a:rPr lang="en-US" dirty="0"/>
              <a:t>Graphs</a:t>
            </a:r>
          </a:p>
        </p:txBody>
      </p:sp>
      <p:sp>
        <p:nvSpPr>
          <p:cNvPr id="5" name="Title 8">
            <a:extLst>
              <a:ext uri="{FF2B5EF4-FFF2-40B4-BE49-F238E27FC236}">
                <a16:creationId xmlns:a16="http://schemas.microsoft.com/office/drawing/2014/main" id="{A3F6A7BC-CC31-4E1D-B4EA-1B2BD1A75CFE}"/>
              </a:ext>
            </a:extLst>
          </p:cNvPr>
          <p:cNvSpPr txBox="1">
            <a:spLocks/>
          </p:cNvSpPr>
          <p:nvPr/>
        </p:nvSpPr>
        <p:spPr>
          <a:xfrm>
            <a:off x="414000" y="2673326"/>
            <a:ext cx="6327042"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nSpc>
                <a:spcPct val="150000"/>
              </a:lnSpc>
              <a:buFont typeface="Arial" panose="020B0604020202020204" pitchFamily="34" charset="0"/>
              <a:buChar char="•"/>
            </a:pPr>
            <a:r>
              <a:rPr lang="en-US" sz="2000" b="0" kern="0" dirty="0"/>
              <a:t>Scatter diagrams</a:t>
            </a:r>
          </a:p>
          <a:p>
            <a:pPr marL="342900" indent="-342900">
              <a:lnSpc>
                <a:spcPct val="150000"/>
              </a:lnSpc>
              <a:buFont typeface="Arial" panose="020B0604020202020204" pitchFamily="34" charset="0"/>
              <a:buChar char="•"/>
            </a:pPr>
            <a:r>
              <a:rPr lang="en-US" sz="2000" b="0" kern="0" dirty="0"/>
              <a:t>Dot plots / box plots</a:t>
            </a:r>
          </a:p>
          <a:p>
            <a:pPr marL="342900" indent="-342900">
              <a:lnSpc>
                <a:spcPct val="150000"/>
              </a:lnSpc>
              <a:buFont typeface="Arial" panose="020B0604020202020204" pitchFamily="34" charset="0"/>
              <a:buChar char="•"/>
            </a:pPr>
            <a:r>
              <a:rPr lang="en-US" sz="2000" b="0" kern="0" dirty="0"/>
              <a:t>Forest plots</a:t>
            </a:r>
          </a:p>
          <a:p>
            <a:pPr marL="342900" indent="-342900">
              <a:lnSpc>
                <a:spcPct val="150000"/>
              </a:lnSpc>
              <a:buFont typeface="Arial" panose="020B0604020202020204" pitchFamily="34" charset="0"/>
              <a:buChar char="•"/>
            </a:pPr>
            <a:r>
              <a:rPr lang="en-US" sz="2000" b="0" kern="0" dirty="0"/>
              <a:t>Polygenetic trees</a:t>
            </a:r>
          </a:p>
          <a:p>
            <a:pPr marL="342900" indent="-342900">
              <a:lnSpc>
                <a:spcPct val="150000"/>
              </a:lnSpc>
              <a:buFont typeface="Arial" panose="020B0604020202020204" pitchFamily="34" charset="0"/>
              <a:buChar char="•"/>
            </a:pPr>
            <a:r>
              <a:rPr lang="en-US" sz="2000" b="0" kern="0" dirty="0"/>
              <a:t>Decision trees</a:t>
            </a:r>
          </a:p>
          <a:p>
            <a:pPr marL="342900" indent="-342900">
              <a:lnSpc>
                <a:spcPct val="150000"/>
              </a:lnSpc>
              <a:buFont typeface="Arial" panose="020B0604020202020204" pitchFamily="34" charset="0"/>
              <a:buChar char="•"/>
            </a:pPr>
            <a:r>
              <a:rPr lang="en-US" sz="2000" b="0" kern="0" dirty="0"/>
              <a:t>Rate maps</a:t>
            </a:r>
          </a:p>
          <a:p>
            <a:pPr marL="342900" indent="-342900">
              <a:lnSpc>
                <a:spcPct val="150000"/>
              </a:lnSpc>
              <a:buFont typeface="Arial" panose="020B0604020202020204" pitchFamily="34" charset="0"/>
              <a:buChar char="•"/>
            </a:pPr>
            <a:r>
              <a:rPr lang="en-US" sz="2000" b="0" kern="0" dirty="0"/>
              <a:t>Spot maps </a:t>
            </a:r>
          </a:p>
        </p:txBody>
      </p:sp>
      <p:pic>
        <p:nvPicPr>
          <p:cNvPr id="7" name="Picture 6">
            <a:extLst>
              <a:ext uri="{FF2B5EF4-FFF2-40B4-BE49-F238E27FC236}">
                <a16:creationId xmlns:a16="http://schemas.microsoft.com/office/drawing/2014/main" id="{C8BE148D-8AC2-461D-ACCA-18FCA993F67D}"/>
              </a:ext>
            </a:extLst>
          </p:cNvPr>
          <p:cNvPicPr>
            <a:picLocks noChangeAspect="1"/>
          </p:cNvPicPr>
          <p:nvPr/>
        </p:nvPicPr>
        <p:blipFill>
          <a:blip r:embed="rId2"/>
          <a:stretch>
            <a:fillRect/>
          </a:stretch>
        </p:blipFill>
        <p:spPr>
          <a:xfrm>
            <a:off x="8289624" y="0"/>
            <a:ext cx="3902376" cy="3668233"/>
          </a:xfrm>
          <a:prstGeom prst="rect">
            <a:avLst/>
          </a:prstGeom>
        </p:spPr>
      </p:pic>
      <p:pic>
        <p:nvPicPr>
          <p:cNvPr id="9" name="Picture 8">
            <a:extLst>
              <a:ext uri="{FF2B5EF4-FFF2-40B4-BE49-F238E27FC236}">
                <a16:creationId xmlns:a16="http://schemas.microsoft.com/office/drawing/2014/main" id="{2BA886C8-BB3F-4FBA-BD89-E0DE4A077491}"/>
              </a:ext>
            </a:extLst>
          </p:cNvPr>
          <p:cNvPicPr>
            <a:picLocks noChangeAspect="1"/>
          </p:cNvPicPr>
          <p:nvPr/>
        </p:nvPicPr>
        <p:blipFill>
          <a:blip r:embed="rId3"/>
          <a:stretch>
            <a:fillRect/>
          </a:stretch>
        </p:blipFill>
        <p:spPr>
          <a:xfrm>
            <a:off x="5671621" y="0"/>
            <a:ext cx="2515450" cy="4447607"/>
          </a:xfrm>
          <a:prstGeom prst="rect">
            <a:avLst/>
          </a:prstGeom>
        </p:spPr>
      </p:pic>
      <p:pic>
        <p:nvPicPr>
          <p:cNvPr id="11" name="Picture 10">
            <a:extLst>
              <a:ext uri="{FF2B5EF4-FFF2-40B4-BE49-F238E27FC236}">
                <a16:creationId xmlns:a16="http://schemas.microsoft.com/office/drawing/2014/main" id="{CBBEB456-2A89-4227-8F3D-6E22813663F9}"/>
              </a:ext>
            </a:extLst>
          </p:cNvPr>
          <p:cNvPicPr>
            <a:picLocks noChangeAspect="1"/>
          </p:cNvPicPr>
          <p:nvPr/>
        </p:nvPicPr>
        <p:blipFill rotWithShape="1">
          <a:blip r:embed="rId4"/>
          <a:srcRect r="8129"/>
          <a:stretch/>
        </p:blipFill>
        <p:spPr>
          <a:xfrm>
            <a:off x="9898912" y="3689353"/>
            <a:ext cx="2293088" cy="3168647"/>
          </a:xfrm>
          <a:prstGeom prst="rect">
            <a:avLst/>
          </a:prstGeom>
        </p:spPr>
      </p:pic>
      <p:pic>
        <p:nvPicPr>
          <p:cNvPr id="15" name="Picture 14">
            <a:extLst>
              <a:ext uri="{FF2B5EF4-FFF2-40B4-BE49-F238E27FC236}">
                <a16:creationId xmlns:a16="http://schemas.microsoft.com/office/drawing/2014/main" id="{6B2EFEA8-908B-4AB8-B396-366B36A82419}"/>
              </a:ext>
            </a:extLst>
          </p:cNvPr>
          <p:cNvPicPr>
            <a:picLocks noChangeAspect="1"/>
          </p:cNvPicPr>
          <p:nvPr/>
        </p:nvPicPr>
        <p:blipFill>
          <a:blip r:embed="rId5"/>
          <a:stretch>
            <a:fillRect/>
          </a:stretch>
        </p:blipFill>
        <p:spPr>
          <a:xfrm>
            <a:off x="5671621" y="2745199"/>
            <a:ext cx="4227291" cy="4112802"/>
          </a:xfrm>
          <a:prstGeom prst="rect">
            <a:avLst/>
          </a:prstGeom>
        </p:spPr>
      </p:pic>
      <p:pic>
        <p:nvPicPr>
          <p:cNvPr id="17" name="Picture 16">
            <a:extLst>
              <a:ext uri="{FF2B5EF4-FFF2-40B4-BE49-F238E27FC236}">
                <a16:creationId xmlns:a16="http://schemas.microsoft.com/office/drawing/2014/main" id="{1DAA7967-527D-47D5-B4FC-66F48E2F4C75}"/>
              </a:ext>
            </a:extLst>
          </p:cNvPr>
          <p:cNvPicPr>
            <a:picLocks noChangeAspect="1"/>
          </p:cNvPicPr>
          <p:nvPr/>
        </p:nvPicPr>
        <p:blipFill>
          <a:blip r:embed="rId6"/>
          <a:stretch>
            <a:fillRect/>
          </a:stretch>
        </p:blipFill>
        <p:spPr>
          <a:xfrm>
            <a:off x="9058940" y="1"/>
            <a:ext cx="3133060" cy="3712462"/>
          </a:xfrm>
          <a:prstGeom prst="rect">
            <a:avLst/>
          </a:prstGeom>
        </p:spPr>
      </p:pic>
      <p:pic>
        <p:nvPicPr>
          <p:cNvPr id="19" name="Picture 18">
            <a:extLst>
              <a:ext uri="{FF2B5EF4-FFF2-40B4-BE49-F238E27FC236}">
                <a16:creationId xmlns:a16="http://schemas.microsoft.com/office/drawing/2014/main" id="{715652C8-83D0-47A3-9874-773B30C3C7AF}"/>
              </a:ext>
            </a:extLst>
          </p:cNvPr>
          <p:cNvPicPr>
            <a:picLocks noChangeAspect="1"/>
          </p:cNvPicPr>
          <p:nvPr/>
        </p:nvPicPr>
        <p:blipFill>
          <a:blip r:embed="rId7"/>
          <a:stretch>
            <a:fillRect/>
          </a:stretch>
        </p:blipFill>
        <p:spPr>
          <a:xfrm>
            <a:off x="5539563" y="1"/>
            <a:ext cx="3519377" cy="3685778"/>
          </a:xfrm>
          <a:prstGeom prst="rect">
            <a:avLst/>
          </a:prstGeom>
        </p:spPr>
      </p:pic>
      <p:pic>
        <p:nvPicPr>
          <p:cNvPr id="21" name="Picture 20">
            <a:extLst>
              <a:ext uri="{FF2B5EF4-FFF2-40B4-BE49-F238E27FC236}">
                <a16:creationId xmlns:a16="http://schemas.microsoft.com/office/drawing/2014/main" id="{86ED6E39-931C-4215-8554-91DE925044BD}"/>
              </a:ext>
            </a:extLst>
          </p:cNvPr>
          <p:cNvPicPr>
            <a:picLocks noChangeAspect="1"/>
          </p:cNvPicPr>
          <p:nvPr/>
        </p:nvPicPr>
        <p:blipFill>
          <a:blip r:embed="rId8"/>
          <a:stretch>
            <a:fillRect/>
          </a:stretch>
        </p:blipFill>
        <p:spPr>
          <a:xfrm>
            <a:off x="8410575" y="3029581"/>
            <a:ext cx="3781425" cy="3819525"/>
          </a:xfrm>
          <a:prstGeom prst="rect">
            <a:avLst/>
          </a:prstGeom>
        </p:spPr>
      </p:pic>
      <p:pic>
        <p:nvPicPr>
          <p:cNvPr id="23" name="Picture 22">
            <a:extLst>
              <a:ext uri="{FF2B5EF4-FFF2-40B4-BE49-F238E27FC236}">
                <a16:creationId xmlns:a16="http://schemas.microsoft.com/office/drawing/2014/main" id="{D737DBE4-D3FC-47FB-A541-297C7D03A69E}"/>
              </a:ext>
            </a:extLst>
          </p:cNvPr>
          <p:cNvPicPr>
            <a:picLocks noChangeAspect="1"/>
          </p:cNvPicPr>
          <p:nvPr/>
        </p:nvPicPr>
        <p:blipFill>
          <a:blip r:embed="rId9"/>
          <a:stretch>
            <a:fillRect/>
          </a:stretch>
        </p:blipFill>
        <p:spPr>
          <a:xfrm>
            <a:off x="4228634" y="2287614"/>
            <a:ext cx="4227291" cy="3864376"/>
          </a:xfrm>
          <a:prstGeom prst="rect">
            <a:avLst/>
          </a:prstGeom>
        </p:spPr>
      </p:pic>
    </p:spTree>
    <p:extLst>
      <p:ext uri="{BB962C8B-B14F-4D97-AF65-F5344CB8AC3E}">
        <p14:creationId xmlns:p14="http://schemas.microsoft.com/office/powerpoint/2010/main" val="37918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Effect transition="in" filter="fade">
                                      <p:cBhvr>
                                        <p:cTn id="61" dur="500"/>
                                        <p:tgtEl>
                                          <p:spTgt spid="5">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
                                            <p:txEl>
                                              <p:pRg st="4" end="4"/>
                                            </p:txEl>
                                          </p:spTgt>
                                        </p:tgtEl>
                                        <p:attrNameLst>
                                          <p:attrName>style.visibility</p:attrName>
                                        </p:attrNameLst>
                                      </p:cBhvr>
                                      <p:to>
                                        <p:strVal val="visible"/>
                                      </p:to>
                                    </p:set>
                                    <p:animEffect transition="in" filter="fade">
                                      <p:cBhvr>
                                        <p:cTn id="71" dur="500"/>
                                        <p:tgtEl>
                                          <p:spTgt spid="5">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
                                            <p:txEl>
                                              <p:pRg st="5" end="5"/>
                                            </p:txEl>
                                          </p:spTgt>
                                        </p:tgtEl>
                                        <p:attrNameLst>
                                          <p:attrName>style.visibility</p:attrName>
                                        </p:attrNameLst>
                                      </p:cBhvr>
                                      <p:to>
                                        <p:strVal val="visible"/>
                                      </p:to>
                                    </p:set>
                                    <p:animEffect transition="in" filter="fade">
                                      <p:cBhvr>
                                        <p:cTn id="81" dur="500"/>
                                        <p:tgtEl>
                                          <p:spTgt spid="5">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
                                            <p:txEl>
                                              <p:pRg st="6" end="6"/>
                                            </p:txEl>
                                          </p:spTgt>
                                        </p:tgtEl>
                                        <p:attrNameLst>
                                          <p:attrName>style.visibility</p:attrName>
                                        </p:attrNameLst>
                                      </p:cBhvr>
                                      <p:to>
                                        <p:strVal val="visible"/>
                                      </p:to>
                                    </p:set>
                                    <p:animEffect transition="in" filter="fade">
                                      <p:cBhvr>
                                        <p:cTn id="91" dur="500"/>
                                        <p:tgtEl>
                                          <p:spTgt spid="5">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27</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38377"/>
            <a:ext cx="11361600" cy="624070"/>
          </a:xfrm>
        </p:spPr>
        <p:txBody>
          <a:bodyPr/>
          <a:lstStyle/>
          <a:p>
            <a:r>
              <a:rPr lang="en-US" dirty="0"/>
              <a:t>Hypothesis</a:t>
            </a:r>
          </a:p>
        </p:txBody>
      </p:sp>
      <p:sp>
        <p:nvSpPr>
          <p:cNvPr id="5" name="Title 8">
            <a:extLst>
              <a:ext uri="{FF2B5EF4-FFF2-40B4-BE49-F238E27FC236}">
                <a16:creationId xmlns:a16="http://schemas.microsoft.com/office/drawing/2014/main" id="{227AADC8-B33D-4AF5-A5DE-4E9B3FF346B3}"/>
              </a:ext>
            </a:extLst>
          </p:cNvPr>
          <p:cNvSpPr txBox="1">
            <a:spLocks/>
          </p:cNvSpPr>
          <p:nvPr/>
        </p:nvSpPr>
        <p:spPr>
          <a:xfrm>
            <a:off x="414000" y="2811552"/>
            <a:ext cx="5682000"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t>A </a:t>
            </a:r>
            <a:r>
              <a:rPr lang="en-GB" sz="2000" u="sng" kern="0" dirty="0"/>
              <a:t>supposition</a:t>
            </a:r>
            <a:r>
              <a:rPr lang="en-GB" sz="2000" b="0" kern="0" dirty="0"/>
              <a:t>, arrived at from observation or reflection, that leads to </a:t>
            </a:r>
            <a:r>
              <a:rPr lang="en-GB" sz="2000" u="sng" kern="0" dirty="0"/>
              <a:t>refutable predictions</a:t>
            </a:r>
            <a:r>
              <a:rPr lang="en-GB" sz="2000" b="0" kern="0" dirty="0"/>
              <a:t>.</a:t>
            </a:r>
            <a:endParaRPr lang="en-US" sz="2000" b="0" kern="0" dirty="0"/>
          </a:p>
        </p:txBody>
      </p:sp>
      <p:pic>
        <p:nvPicPr>
          <p:cNvPr id="7" name="Picture 6" descr="Graphical user interface, website&#10;&#10;Description automatically generated">
            <a:hlinkClick r:id="rId2"/>
            <a:extLst>
              <a:ext uri="{FF2B5EF4-FFF2-40B4-BE49-F238E27FC236}">
                <a16:creationId xmlns:a16="http://schemas.microsoft.com/office/drawing/2014/main" id="{DC741C53-3AA6-474F-B451-7B251592A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765" y="2876393"/>
            <a:ext cx="1365179" cy="2078795"/>
          </a:xfrm>
          <a:prstGeom prst="rect">
            <a:avLst/>
          </a:prstGeom>
        </p:spPr>
      </p:pic>
      <p:sp>
        <p:nvSpPr>
          <p:cNvPr id="8" name="Title 8">
            <a:extLst>
              <a:ext uri="{FF2B5EF4-FFF2-40B4-BE49-F238E27FC236}">
                <a16:creationId xmlns:a16="http://schemas.microsoft.com/office/drawing/2014/main" id="{252585D1-EF8C-4F24-977C-36ACFF892582}"/>
              </a:ext>
            </a:extLst>
          </p:cNvPr>
          <p:cNvSpPr txBox="1">
            <a:spLocks/>
          </p:cNvSpPr>
          <p:nvPr/>
        </p:nvSpPr>
        <p:spPr>
          <a:xfrm>
            <a:off x="413999" y="3902278"/>
            <a:ext cx="5682000"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t>Any conjecture </a:t>
            </a:r>
            <a:r>
              <a:rPr lang="en-GB" sz="2000" u="sng" kern="0" dirty="0"/>
              <a:t>cast in a form</a:t>
            </a:r>
            <a:r>
              <a:rPr lang="en-GB" sz="2000" kern="0" dirty="0"/>
              <a:t> </a:t>
            </a:r>
            <a:r>
              <a:rPr lang="en-GB" sz="2000" b="0" kern="0" dirty="0"/>
              <a:t>that will allow it to be tested and refuted.</a:t>
            </a:r>
            <a:endParaRPr lang="en-US" sz="2000" b="0" kern="0" dirty="0"/>
          </a:p>
        </p:txBody>
      </p:sp>
      <p:sp>
        <p:nvSpPr>
          <p:cNvPr id="9" name="Title 8">
            <a:extLst>
              <a:ext uri="{FF2B5EF4-FFF2-40B4-BE49-F238E27FC236}">
                <a16:creationId xmlns:a16="http://schemas.microsoft.com/office/drawing/2014/main" id="{038B3A25-5786-4CD1-B612-1EC2291F0C22}"/>
              </a:ext>
            </a:extLst>
          </p:cNvPr>
          <p:cNvSpPr txBox="1">
            <a:spLocks/>
          </p:cNvSpPr>
          <p:nvPr/>
        </p:nvSpPr>
        <p:spPr>
          <a:xfrm>
            <a:off x="413998" y="5065139"/>
            <a:ext cx="5682002"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t>An idea or explanation for something that is based on known facts but </a:t>
            </a:r>
            <a:r>
              <a:rPr lang="en-GB" sz="2000" u="sng" kern="0" dirty="0"/>
              <a:t>has not yet</a:t>
            </a:r>
            <a:r>
              <a:rPr lang="en-GB" sz="2000" b="0" kern="0" dirty="0"/>
              <a:t> been proved.</a:t>
            </a:r>
            <a:endParaRPr lang="en-US" sz="2000" b="0" kern="0" dirty="0"/>
          </a:p>
        </p:txBody>
      </p:sp>
      <p:pic>
        <p:nvPicPr>
          <p:cNvPr id="11" name="Picture 10" descr="Graphical user interface&#10;&#10;Description automatically generated">
            <a:extLst>
              <a:ext uri="{FF2B5EF4-FFF2-40B4-BE49-F238E27FC236}">
                <a16:creationId xmlns:a16="http://schemas.microsoft.com/office/drawing/2014/main" id="{98DFEBC6-95E0-4788-8B8F-CD600BF80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779" y="5156988"/>
            <a:ext cx="2414478" cy="869212"/>
          </a:xfrm>
          <a:prstGeom prst="rect">
            <a:avLst/>
          </a:prstGeom>
        </p:spPr>
      </p:pic>
      <p:sp>
        <p:nvSpPr>
          <p:cNvPr id="12" name="Title 8">
            <a:extLst>
              <a:ext uri="{FF2B5EF4-FFF2-40B4-BE49-F238E27FC236}">
                <a16:creationId xmlns:a16="http://schemas.microsoft.com/office/drawing/2014/main" id="{FA76EA0E-EDB4-48C8-83C3-8EB1A9EDEB9F}"/>
              </a:ext>
            </a:extLst>
          </p:cNvPr>
          <p:cNvSpPr txBox="1">
            <a:spLocks/>
          </p:cNvSpPr>
          <p:nvPr/>
        </p:nvSpPr>
        <p:spPr>
          <a:xfrm rot="18900000">
            <a:off x="101028" y="3698640"/>
            <a:ext cx="358633" cy="43429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600" b="0" kern="0" dirty="0">
                <a:solidFill>
                  <a:srgbClr val="FF0000"/>
                </a:solidFill>
              </a:rPr>
              <a:t>alt.</a:t>
            </a:r>
            <a:endParaRPr lang="en-US" sz="1600" b="0" kern="0" dirty="0">
              <a:solidFill>
                <a:srgbClr val="FF0000"/>
              </a:solidFill>
            </a:endParaRPr>
          </a:p>
        </p:txBody>
      </p:sp>
    </p:spTree>
    <p:extLst>
      <p:ext uri="{BB962C8B-B14F-4D97-AF65-F5344CB8AC3E}">
        <p14:creationId xmlns:p14="http://schemas.microsoft.com/office/powerpoint/2010/main" val="25789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28</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03601"/>
            <a:ext cx="4510540" cy="624070"/>
          </a:xfrm>
        </p:spPr>
        <p:txBody>
          <a:bodyPr/>
          <a:lstStyle/>
          <a:p>
            <a:r>
              <a:rPr lang="en-US" dirty="0"/>
              <a:t>Null Hypothesis</a:t>
            </a:r>
          </a:p>
        </p:txBody>
      </p:sp>
      <p:sp>
        <p:nvSpPr>
          <p:cNvPr id="5" name="Title 8">
            <a:extLst>
              <a:ext uri="{FF2B5EF4-FFF2-40B4-BE49-F238E27FC236}">
                <a16:creationId xmlns:a16="http://schemas.microsoft.com/office/drawing/2014/main" id="{227AADC8-B33D-4AF5-A5DE-4E9B3FF346B3}"/>
              </a:ext>
            </a:extLst>
          </p:cNvPr>
          <p:cNvSpPr txBox="1">
            <a:spLocks/>
          </p:cNvSpPr>
          <p:nvPr/>
        </p:nvSpPr>
        <p:spPr>
          <a:xfrm>
            <a:off x="414000" y="2840940"/>
            <a:ext cx="6548660"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latin typeface="+mn-lt"/>
              </a:rPr>
              <a:t>A general statement or default position that there is </a:t>
            </a:r>
            <a:r>
              <a:rPr lang="en-GB" sz="2000" u="sng" kern="0" dirty="0">
                <a:latin typeface="+mn-lt"/>
              </a:rPr>
              <a:t>no difference </a:t>
            </a:r>
            <a:r>
              <a:rPr lang="en-GB" sz="2000" b="0" kern="0" dirty="0">
                <a:latin typeface="+mn-lt"/>
              </a:rPr>
              <a:t>between two measured phenomena.</a:t>
            </a:r>
            <a:endParaRPr lang="en-US" sz="2000" b="0" kern="0" dirty="0">
              <a:latin typeface="+mn-lt"/>
            </a:endParaRPr>
          </a:p>
        </p:txBody>
      </p:sp>
      <p:sp>
        <p:nvSpPr>
          <p:cNvPr id="16" name="Title 8">
            <a:extLst>
              <a:ext uri="{FF2B5EF4-FFF2-40B4-BE49-F238E27FC236}">
                <a16:creationId xmlns:a16="http://schemas.microsoft.com/office/drawing/2014/main" id="{A716982C-BF0F-4990-AAC5-C0A3B7745585}"/>
              </a:ext>
            </a:extLst>
          </p:cNvPr>
          <p:cNvSpPr txBox="1">
            <a:spLocks/>
          </p:cNvSpPr>
          <p:nvPr/>
        </p:nvSpPr>
        <p:spPr>
          <a:xfrm>
            <a:off x="7330756" y="2655066"/>
            <a:ext cx="755625" cy="117632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4800" kern="0" dirty="0">
                <a:solidFill>
                  <a:srgbClr val="FF0000"/>
                </a:solidFill>
              </a:rPr>
              <a:t>H</a:t>
            </a:r>
            <a:r>
              <a:rPr lang="en-GB" sz="4800" kern="0" baseline="-25000" dirty="0">
                <a:solidFill>
                  <a:srgbClr val="FF0000"/>
                </a:solidFill>
              </a:rPr>
              <a:t>0</a:t>
            </a:r>
            <a:endParaRPr lang="en-US" sz="3600" kern="0" baseline="-25000" dirty="0">
              <a:solidFill>
                <a:srgbClr val="FF0000"/>
              </a:solidFill>
            </a:endParaRPr>
          </a:p>
        </p:txBody>
      </p:sp>
      <p:sp>
        <p:nvSpPr>
          <p:cNvPr id="18" name="Title 8">
            <a:extLst>
              <a:ext uri="{FF2B5EF4-FFF2-40B4-BE49-F238E27FC236}">
                <a16:creationId xmlns:a16="http://schemas.microsoft.com/office/drawing/2014/main" id="{0DE56CFD-5595-4160-AF1D-EEB795F7708A}"/>
              </a:ext>
            </a:extLst>
          </p:cNvPr>
          <p:cNvSpPr txBox="1">
            <a:spLocks/>
          </p:cNvSpPr>
          <p:nvPr/>
        </p:nvSpPr>
        <p:spPr>
          <a:xfrm>
            <a:off x="414000" y="4080494"/>
            <a:ext cx="7815600"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Alternative Hypothesis</a:t>
            </a:r>
          </a:p>
        </p:txBody>
      </p:sp>
      <p:sp>
        <p:nvSpPr>
          <p:cNvPr id="19" name="Title 8">
            <a:extLst>
              <a:ext uri="{FF2B5EF4-FFF2-40B4-BE49-F238E27FC236}">
                <a16:creationId xmlns:a16="http://schemas.microsoft.com/office/drawing/2014/main" id="{1D698AA4-7B19-4242-A671-77AB9DC459C6}"/>
              </a:ext>
            </a:extLst>
          </p:cNvPr>
          <p:cNvSpPr txBox="1">
            <a:spLocks/>
          </p:cNvSpPr>
          <p:nvPr/>
        </p:nvSpPr>
        <p:spPr>
          <a:xfrm>
            <a:off x="414000" y="4953670"/>
            <a:ext cx="6548660"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t>A position that states </a:t>
            </a:r>
            <a:r>
              <a:rPr lang="en-GB" sz="2000" u="sng" kern="0" dirty="0"/>
              <a:t>something is happening</a:t>
            </a:r>
            <a:r>
              <a:rPr lang="en-GB" sz="2000" b="0" kern="0" dirty="0"/>
              <a:t>, a new theory is preferred instead of an old one.</a:t>
            </a:r>
            <a:endParaRPr lang="en-US" sz="2000" b="0" kern="0" dirty="0"/>
          </a:p>
        </p:txBody>
      </p:sp>
      <p:sp>
        <p:nvSpPr>
          <p:cNvPr id="20" name="Title 8">
            <a:extLst>
              <a:ext uri="{FF2B5EF4-FFF2-40B4-BE49-F238E27FC236}">
                <a16:creationId xmlns:a16="http://schemas.microsoft.com/office/drawing/2014/main" id="{F46AC39E-AD61-4E66-92FE-94548BAE1AE8}"/>
              </a:ext>
            </a:extLst>
          </p:cNvPr>
          <p:cNvSpPr txBox="1">
            <a:spLocks/>
          </p:cNvSpPr>
          <p:nvPr/>
        </p:nvSpPr>
        <p:spPr>
          <a:xfrm>
            <a:off x="7330756" y="4797184"/>
            <a:ext cx="755625" cy="117632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4800" kern="0" dirty="0">
                <a:solidFill>
                  <a:srgbClr val="FF0000"/>
                </a:solidFill>
              </a:rPr>
              <a:t>H</a:t>
            </a:r>
            <a:r>
              <a:rPr lang="en-GB" sz="4800" kern="0" baseline="-25000" dirty="0">
                <a:solidFill>
                  <a:srgbClr val="FF0000"/>
                </a:solidFill>
              </a:rPr>
              <a:t>a</a:t>
            </a:r>
            <a:endParaRPr lang="en-US" sz="3600" kern="0" baseline="-25000" dirty="0">
              <a:solidFill>
                <a:srgbClr val="FF0000"/>
              </a:solidFill>
            </a:endParaRPr>
          </a:p>
        </p:txBody>
      </p:sp>
      <p:pic>
        <p:nvPicPr>
          <p:cNvPr id="22" name="Picture 21" descr="A picture containing object&#10;&#10;Description automatically generated">
            <a:extLst>
              <a:ext uri="{FF2B5EF4-FFF2-40B4-BE49-F238E27FC236}">
                <a16:creationId xmlns:a16="http://schemas.microsoft.com/office/drawing/2014/main" id="{8F0F7CFB-0084-482E-A907-B41D2ABD7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1642" y="2812143"/>
            <a:ext cx="2378835" cy="2913961"/>
          </a:xfrm>
          <a:prstGeom prst="rect">
            <a:avLst/>
          </a:prstGeom>
        </p:spPr>
      </p:pic>
    </p:spTree>
    <p:extLst>
      <p:ext uri="{BB962C8B-B14F-4D97-AF65-F5344CB8AC3E}">
        <p14:creationId xmlns:p14="http://schemas.microsoft.com/office/powerpoint/2010/main" val="99015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6"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29</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4000" y="1938377"/>
            <a:ext cx="4510540" cy="624070"/>
          </a:xfrm>
        </p:spPr>
        <p:txBody>
          <a:bodyPr/>
          <a:lstStyle/>
          <a:p>
            <a:r>
              <a:rPr lang="en-US" dirty="0"/>
              <a:t>Null Hypothesis</a:t>
            </a:r>
          </a:p>
        </p:txBody>
      </p:sp>
      <p:sp>
        <p:nvSpPr>
          <p:cNvPr id="5" name="Title 8">
            <a:extLst>
              <a:ext uri="{FF2B5EF4-FFF2-40B4-BE49-F238E27FC236}">
                <a16:creationId xmlns:a16="http://schemas.microsoft.com/office/drawing/2014/main" id="{227AADC8-B33D-4AF5-A5DE-4E9B3FF346B3}"/>
              </a:ext>
            </a:extLst>
          </p:cNvPr>
          <p:cNvSpPr txBox="1">
            <a:spLocks/>
          </p:cNvSpPr>
          <p:nvPr/>
        </p:nvSpPr>
        <p:spPr>
          <a:xfrm>
            <a:off x="414000" y="2757856"/>
            <a:ext cx="6916756"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latin typeface="+mn-lt"/>
              </a:rPr>
              <a:t>The first step in testing for statistical significance in which it is assumed that the </a:t>
            </a:r>
            <a:r>
              <a:rPr lang="en-GB" sz="2000" u="sng" kern="0" dirty="0">
                <a:latin typeface="+mn-lt"/>
              </a:rPr>
              <a:t>exposure is not related to disease</a:t>
            </a:r>
            <a:r>
              <a:rPr lang="en-GB" sz="2000" b="0" kern="0" dirty="0">
                <a:latin typeface="+mn-lt"/>
              </a:rPr>
              <a:t>.</a:t>
            </a:r>
            <a:endParaRPr lang="en-US" sz="2000" b="0" kern="0" dirty="0">
              <a:latin typeface="+mn-lt"/>
            </a:endParaRPr>
          </a:p>
        </p:txBody>
      </p:sp>
      <p:pic>
        <p:nvPicPr>
          <p:cNvPr id="10" name="Picture 9" descr="Text&#10;&#10;Description automatically generated">
            <a:extLst>
              <a:ext uri="{FF2B5EF4-FFF2-40B4-BE49-F238E27FC236}">
                <a16:creationId xmlns:a16="http://schemas.microsoft.com/office/drawing/2014/main" id="{9DA87352-F6CF-4C24-9798-14D97C6A583D}"/>
              </a:ext>
            </a:extLst>
          </p:cNvPr>
          <p:cNvPicPr>
            <a:picLocks noChangeAspect="1"/>
          </p:cNvPicPr>
          <p:nvPr/>
        </p:nvPicPr>
        <p:blipFill rotWithShape="1">
          <a:blip r:embed="rId2">
            <a:extLst>
              <a:ext uri="{28A0092B-C50C-407E-A947-70E740481C1C}">
                <a14:useLocalDpi xmlns:a14="http://schemas.microsoft.com/office/drawing/2010/main" val="0"/>
              </a:ext>
            </a:extLst>
          </a:blip>
          <a:srcRect l="7064" t="34601" r="6811" b="32332"/>
          <a:stretch/>
        </p:blipFill>
        <p:spPr>
          <a:xfrm>
            <a:off x="8212106" y="911147"/>
            <a:ext cx="3940365" cy="698245"/>
          </a:xfrm>
          <a:prstGeom prst="rect">
            <a:avLst/>
          </a:prstGeom>
        </p:spPr>
      </p:pic>
      <p:pic>
        <p:nvPicPr>
          <p:cNvPr id="14" name="Picture 13">
            <a:extLst>
              <a:ext uri="{FF2B5EF4-FFF2-40B4-BE49-F238E27FC236}">
                <a16:creationId xmlns:a16="http://schemas.microsoft.com/office/drawing/2014/main" id="{5ED63E22-6E4C-47D2-84B3-8F47C4C0DF89}"/>
              </a:ext>
            </a:extLst>
          </p:cNvPr>
          <p:cNvPicPr>
            <a:picLocks noChangeAspect="1"/>
          </p:cNvPicPr>
          <p:nvPr/>
        </p:nvPicPr>
        <p:blipFill rotWithShape="1">
          <a:blip r:embed="rId3"/>
          <a:srcRect l="2981" t="24476" r="2896" b="16609"/>
          <a:stretch/>
        </p:blipFill>
        <p:spPr>
          <a:xfrm>
            <a:off x="8212106" y="378000"/>
            <a:ext cx="3940366" cy="403596"/>
          </a:xfrm>
          <a:prstGeom prst="rect">
            <a:avLst/>
          </a:prstGeom>
        </p:spPr>
      </p:pic>
      <p:sp>
        <p:nvSpPr>
          <p:cNvPr id="16" name="Title 8">
            <a:extLst>
              <a:ext uri="{FF2B5EF4-FFF2-40B4-BE49-F238E27FC236}">
                <a16:creationId xmlns:a16="http://schemas.microsoft.com/office/drawing/2014/main" id="{A716982C-BF0F-4990-AAC5-C0A3B7745585}"/>
              </a:ext>
            </a:extLst>
          </p:cNvPr>
          <p:cNvSpPr txBox="1">
            <a:spLocks/>
          </p:cNvSpPr>
          <p:nvPr/>
        </p:nvSpPr>
        <p:spPr>
          <a:xfrm>
            <a:off x="7834293" y="2767618"/>
            <a:ext cx="755625" cy="117632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4800" kern="0" dirty="0">
                <a:solidFill>
                  <a:srgbClr val="FF0000"/>
                </a:solidFill>
              </a:rPr>
              <a:t>H</a:t>
            </a:r>
            <a:r>
              <a:rPr lang="en-GB" sz="4800" kern="0" baseline="-25000" dirty="0">
                <a:solidFill>
                  <a:srgbClr val="FF0000"/>
                </a:solidFill>
              </a:rPr>
              <a:t>0</a:t>
            </a:r>
            <a:endParaRPr lang="en-US" sz="3600" kern="0" baseline="-25000" dirty="0">
              <a:solidFill>
                <a:srgbClr val="FF0000"/>
              </a:solidFill>
            </a:endParaRPr>
          </a:p>
        </p:txBody>
      </p:sp>
      <p:sp>
        <p:nvSpPr>
          <p:cNvPr id="18" name="Title 8">
            <a:extLst>
              <a:ext uri="{FF2B5EF4-FFF2-40B4-BE49-F238E27FC236}">
                <a16:creationId xmlns:a16="http://schemas.microsoft.com/office/drawing/2014/main" id="{0DE56CFD-5595-4160-AF1D-EEB795F7708A}"/>
              </a:ext>
            </a:extLst>
          </p:cNvPr>
          <p:cNvSpPr txBox="1">
            <a:spLocks/>
          </p:cNvSpPr>
          <p:nvPr/>
        </p:nvSpPr>
        <p:spPr>
          <a:xfrm>
            <a:off x="413999" y="4080495"/>
            <a:ext cx="6791031" cy="62407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Alternative Hypothesis</a:t>
            </a:r>
          </a:p>
        </p:txBody>
      </p:sp>
      <p:sp>
        <p:nvSpPr>
          <p:cNvPr id="19" name="Title 8">
            <a:extLst>
              <a:ext uri="{FF2B5EF4-FFF2-40B4-BE49-F238E27FC236}">
                <a16:creationId xmlns:a16="http://schemas.microsoft.com/office/drawing/2014/main" id="{1D698AA4-7B19-4242-A671-77AB9DC459C6}"/>
              </a:ext>
            </a:extLst>
          </p:cNvPr>
          <p:cNvSpPr txBox="1">
            <a:spLocks/>
          </p:cNvSpPr>
          <p:nvPr/>
        </p:nvSpPr>
        <p:spPr>
          <a:xfrm>
            <a:off x="413999" y="4846505"/>
            <a:ext cx="6916757" cy="9610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2000" b="0" kern="0" dirty="0"/>
              <a:t>The hypothesis, to be adopted if the null hypothesis proves implausible, in which </a:t>
            </a:r>
            <a:r>
              <a:rPr lang="en-GB" sz="2000" u="sng" kern="0" dirty="0"/>
              <a:t>exposure is associated with disease</a:t>
            </a:r>
            <a:r>
              <a:rPr lang="en-GB" sz="2000" b="0" kern="0" dirty="0"/>
              <a:t>.</a:t>
            </a:r>
            <a:endParaRPr lang="en-US" sz="2000" b="0" kern="0" dirty="0"/>
          </a:p>
        </p:txBody>
      </p:sp>
      <p:sp>
        <p:nvSpPr>
          <p:cNvPr id="20" name="Title 8">
            <a:extLst>
              <a:ext uri="{FF2B5EF4-FFF2-40B4-BE49-F238E27FC236}">
                <a16:creationId xmlns:a16="http://schemas.microsoft.com/office/drawing/2014/main" id="{F46AC39E-AD61-4E66-92FE-94548BAE1AE8}"/>
              </a:ext>
            </a:extLst>
          </p:cNvPr>
          <p:cNvSpPr txBox="1">
            <a:spLocks/>
          </p:cNvSpPr>
          <p:nvPr/>
        </p:nvSpPr>
        <p:spPr>
          <a:xfrm>
            <a:off x="7834293" y="4909736"/>
            <a:ext cx="755625" cy="117632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4800" kern="0" dirty="0">
                <a:solidFill>
                  <a:srgbClr val="FF0000"/>
                </a:solidFill>
              </a:rPr>
              <a:t>H</a:t>
            </a:r>
            <a:r>
              <a:rPr lang="en-GB" sz="4800" kern="0" baseline="-25000" dirty="0">
                <a:solidFill>
                  <a:srgbClr val="FF0000"/>
                </a:solidFill>
              </a:rPr>
              <a:t>a</a:t>
            </a:r>
            <a:endParaRPr lang="en-US" sz="3600" kern="0" baseline="-25000" dirty="0">
              <a:solidFill>
                <a:srgbClr val="FF0000"/>
              </a:solidFill>
            </a:endParaRPr>
          </a:p>
        </p:txBody>
      </p:sp>
      <p:sp>
        <p:nvSpPr>
          <p:cNvPr id="15" name="Title 8">
            <a:extLst>
              <a:ext uri="{FF2B5EF4-FFF2-40B4-BE49-F238E27FC236}">
                <a16:creationId xmlns:a16="http://schemas.microsoft.com/office/drawing/2014/main" id="{B4929BAA-934F-4FAE-96FC-D208D8DF2AEE}"/>
              </a:ext>
            </a:extLst>
          </p:cNvPr>
          <p:cNvSpPr txBox="1">
            <a:spLocks/>
          </p:cNvSpPr>
          <p:nvPr/>
        </p:nvSpPr>
        <p:spPr>
          <a:xfrm>
            <a:off x="2828122" y="1550967"/>
            <a:ext cx="1592905" cy="26057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No difference</a:t>
            </a:r>
          </a:p>
        </p:txBody>
      </p:sp>
      <p:sp>
        <p:nvSpPr>
          <p:cNvPr id="17" name="Title 8">
            <a:extLst>
              <a:ext uri="{FF2B5EF4-FFF2-40B4-BE49-F238E27FC236}">
                <a16:creationId xmlns:a16="http://schemas.microsoft.com/office/drawing/2014/main" id="{B9B3BB7F-CF8B-4805-A8B5-208979DDBF2D}"/>
              </a:ext>
            </a:extLst>
          </p:cNvPr>
          <p:cNvSpPr txBox="1">
            <a:spLocks/>
          </p:cNvSpPr>
          <p:nvPr/>
        </p:nvSpPr>
        <p:spPr>
          <a:xfrm>
            <a:off x="2828123" y="1208170"/>
            <a:ext cx="1592905" cy="26057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No effect</a:t>
            </a:r>
          </a:p>
        </p:txBody>
      </p:sp>
      <p:sp>
        <p:nvSpPr>
          <p:cNvPr id="21" name="Title 8">
            <a:extLst>
              <a:ext uri="{FF2B5EF4-FFF2-40B4-BE49-F238E27FC236}">
                <a16:creationId xmlns:a16="http://schemas.microsoft.com/office/drawing/2014/main" id="{580164E8-8238-43A0-9859-2B6C2482B339}"/>
              </a:ext>
            </a:extLst>
          </p:cNvPr>
          <p:cNvSpPr txBox="1">
            <a:spLocks/>
          </p:cNvSpPr>
          <p:nvPr/>
        </p:nvSpPr>
        <p:spPr>
          <a:xfrm>
            <a:off x="2825953" y="863820"/>
            <a:ext cx="1592905" cy="26057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Old theory</a:t>
            </a:r>
          </a:p>
        </p:txBody>
      </p:sp>
      <p:sp>
        <p:nvSpPr>
          <p:cNvPr id="22" name="Title 8">
            <a:extLst>
              <a:ext uri="{FF2B5EF4-FFF2-40B4-BE49-F238E27FC236}">
                <a16:creationId xmlns:a16="http://schemas.microsoft.com/office/drawing/2014/main" id="{688BB7DB-874C-4CA8-9A07-C71CB975E174}"/>
              </a:ext>
            </a:extLst>
          </p:cNvPr>
          <p:cNvSpPr txBox="1">
            <a:spLocks/>
          </p:cNvSpPr>
          <p:nvPr/>
        </p:nvSpPr>
        <p:spPr>
          <a:xfrm>
            <a:off x="2828122" y="521258"/>
            <a:ext cx="2303546" cy="26033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Common proposition</a:t>
            </a:r>
          </a:p>
        </p:txBody>
      </p:sp>
      <p:sp>
        <p:nvSpPr>
          <p:cNvPr id="23" name="Title 8">
            <a:extLst>
              <a:ext uri="{FF2B5EF4-FFF2-40B4-BE49-F238E27FC236}">
                <a16:creationId xmlns:a16="http://schemas.microsoft.com/office/drawing/2014/main" id="{A1720795-76E7-47AB-BB02-F4904762F75E}"/>
              </a:ext>
            </a:extLst>
          </p:cNvPr>
          <p:cNvSpPr txBox="1">
            <a:spLocks/>
          </p:cNvSpPr>
          <p:nvPr/>
        </p:nvSpPr>
        <p:spPr>
          <a:xfrm>
            <a:off x="2828122" y="177802"/>
            <a:ext cx="2303546" cy="26033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Prevalent knowledge</a:t>
            </a:r>
          </a:p>
        </p:txBody>
      </p:sp>
      <p:sp>
        <p:nvSpPr>
          <p:cNvPr id="24" name="Title 8">
            <a:extLst>
              <a:ext uri="{FF2B5EF4-FFF2-40B4-BE49-F238E27FC236}">
                <a16:creationId xmlns:a16="http://schemas.microsoft.com/office/drawing/2014/main" id="{27C511D5-6876-457D-BD5D-4E67AF81A30A}"/>
              </a:ext>
            </a:extLst>
          </p:cNvPr>
          <p:cNvSpPr txBox="1">
            <a:spLocks/>
          </p:cNvSpPr>
          <p:nvPr/>
        </p:nvSpPr>
        <p:spPr>
          <a:xfrm>
            <a:off x="9385835" y="4262243"/>
            <a:ext cx="2392166" cy="30975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Research hypothesis</a:t>
            </a:r>
          </a:p>
        </p:txBody>
      </p:sp>
      <p:sp>
        <p:nvSpPr>
          <p:cNvPr id="25" name="Title 8">
            <a:extLst>
              <a:ext uri="{FF2B5EF4-FFF2-40B4-BE49-F238E27FC236}">
                <a16:creationId xmlns:a16="http://schemas.microsoft.com/office/drawing/2014/main" id="{5CF448B5-9967-4EFF-AD76-49EDEAA238D8}"/>
              </a:ext>
            </a:extLst>
          </p:cNvPr>
          <p:cNvSpPr txBox="1">
            <a:spLocks/>
          </p:cNvSpPr>
          <p:nvPr/>
        </p:nvSpPr>
        <p:spPr>
          <a:xfrm>
            <a:off x="9385835" y="4599979"/>
            <a:ext cx="2392166" cy="30975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New theory</a:t>
            </a:r>
          </a:p>
        </p:txBody>
      </p:sp>
      <p:sp>
        <p:nvSpPr>
          <p:cNvPr id="26" name="Title 8">
            <a:extLst>
              <a:ext uri="{FF2B5EF4-FFF2-40B4-BE49-F238E27FC236}">
                <a16:creationId xmlns:a16="http://schemas.microsoft.com/office/drawing/2014/main" id="{ACE3AEEB-FBA8-4F5D-8DC6-9A61E5CBE4F0}"/>
              </a:ext>
            </a:extLst>
          </p:cNvPr>
          <p:cNvSpPr txBox="1">
            <a:spLocks/>
          </p:cNvSpPr>
          <p:nvPr/>
        </p:nvSpPr>
        <p:spPr>
          <a:xfrm>
            <a:off x="9385835" y="4938078"/>
            <a:ext cx="2392166" cy="30975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There is difference</a:t>
            </a:r>
          </a:p>
        </p:txBody>
      </p:sp>
      <p:sp>
        <p:nvSpPr>
          <p:cNvPr id="27" name="Title 8">
            <a:extLst>
              <a:ext uri="{FF2B5EF4-FFF2-40B4-BE49-F238E27FC236}">
                <a16:creationId xmlns:a16="http://schemas.microsoft.com/office/drawing/2014/main" id="{011D8C24-E1C7-47C6-8943-4ED93DE59DE6}"/>
              </a:ext>
            </a:extLst>
          </p:cNvPr>
          <p:cNvSpPr txBox="1">
            <a:spLocks/>
          </p:cNvSpPr>
          <p:nvPr/>
        </p:nvSpPr>
        <p:spPr>
          <a:xfrm>
            <a:off x="9385835" y="5276177"/>
            <a:ext cx="2392166" cy="30975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There is association</a:t>
            </a:r>
          </a:p>
        </p:txBody>
      </p:sp>
      <p:sp>
        <p:nvSpPr>
          <p:cNvPr id="28" name="Title 8">
            <a:extLst>
              <a:ext uri="{FF2B5EF4-FFF2-40B4-BE49-F238E27FC236}">
                <a16:creationId xmlns:a16="http://schemas.microsoft.com/office/drawing/2014/main" id="{CDAA853A-0F70-4C35-9193-35F16E0F8020}"/>
              </a:ext>
            </a:extLst>
          </p:cNvPr>
          <p:cNvSpPr txBox="1">
            <a:spLocks/>
          </p:cNvSpPr>
          <p:nvPr/>
        </p:nvSpPr>
        <p:spPr>
          <a:xfrm>
            <a:off x="9385835" y="5614276"/>
            <a:ext cx="2392166" cy="30975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kern="0" dirty="0">
                <a:solidFill>
                  <a:srgbClr val="F01928"/>
                </a:solidFill>
              </a:rPr>
              <a:t>Effective drug</a:t>
            </a:r>
          </a:p>
        </p:txBody>
      </p:sp>
    </p:spTree>
    <p:extLst>
      <p:ext uri="{BB962C8B-B14F-4D97-AF65-F5344CB8AC3E}">
        <p14:creationId xmlns:p14="http://schemas.microsoft.com/office/powerpoint/2010/main" val="419802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6" grpId="0"/>
      <p:bldP spid="18" grpId="0"/>
      <p:bldP spid="19" grpId="0"/>
      <p:bldP spid="20" grpId="0"/>
      <p:bldP spid="15" grpId="0"/>
      <p:bldP spid="17" grpId="0"/>
      <p:bldP spid="21" grpId="0"/>
      <p:bldP spid="22" grpId="0"/>
      <p:bldP spid="23" grpId="0"/>
      <p:bldP spid="24" grpId="0"/>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3</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cs-CZ" dirty="0" err="1"/>
              <a:t>Vital</a:t>
            </a:r>
            <a:r>
              <a:rPr lang="cs-CZ" dirty="0"/>
              <a:t> </a:t>
            </a:r>
            <a:r>
              <a:rPr lang="cs-CZ" dirty="0" err="1"/>
              <a:t>Statisitics</a:t>
            </a:r>
            <a:endParaRPr lang="en-US" dirty="0"/>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475321" y="2837397"/>
            <a:ext cx="8442176"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US" sz="1800" b="0" kern="0" dirty="0"/>
              <a:t>Vital statistics (VS), as a scientific discipline, is a subdomain of </a:t>
            </a:r>
            <a:r>
              <a:rPr lang="en-US" sz="1800" kern="0" dirty="0"/>
              <a:t>demography</a:t>
            </a:r>
            <a:r>
              <a:rPr lang="en-US" sz="1800" b="0" kern="0" dirty="0"/>
              <a:t>, the study of the characteristics of human populations.</a:t>
            </a:r>
          </a:p>
          <a:p>
            <a:pPr marL="285750" indent="-285750" algn="just">
              <a:lnSpc>
                <a:spcPct val="150000"/>
              </a:lnSpc>
              <a:buFont typeface="Arial" panose="020B0604020202020204" pitchFamily="34" charset="0"/>
              <a:buChar char="•"/>
            </a:pPr>
            <a:r>
              <a:rPr lang="en-US" sz="1800" b="0" kern="0" dirty="0"/>
              <a:t>According to the </a:t>
            </a:r>
            <a:r>
              <a:rPr lang="en-US" sz="1800" kern="0" dirty="0">
                <a:hlinkClick r:id="rId2"/>
              </a:rPr>
              <a:t>Epidemiology Glossary</a:t>
            </a:r>
            <a:r>
              <a:rPr lang="en-US" sz="1800" b="0" kern="0" dirty="0"/>
              <a:t>, VS are defined as “systematically tabulated information about </a:t>
            </a:r>
            <a:r>
              <a:rPr lang="en-US" sz="1800" b="0" u="sng" kern="0" dirty="0"/>
              <a:t>births</a:t>
            </a:r>
            <a:r>
              <a:rPr lang="en-US" sz="1800" b="0" kern="0" dirty="0"/>
              <a:t>, marriages, divorces, and </a:t>
            </a:r>
            <a:r>
              <a:rPr lang="en-US" sz="1800" b="0" u="sng" kern="0" dirty="0"/>
              <a:t>deaths</a:t>
            </a:r>
            <a:r>
              <a:rPr lang="en-US" sz="1800" b="0" kern="0" dirty="0"/>
              <a:t>, based on registration of these vital events”.</a:t>
            </a:r>
          </a:p>
          <a:p>
            <a:pPr marL="285750" indent="-285750" algn="just">
              <a:lnSpc>
                <a:spcPct val="150000"/>
              </a:lnSpc>
              <a:buFont typeface="Arial" panose="020B0604020202020204" pitchFamily="34" charset="0"/>
              <a:buChar char="•"/>
            </a:pPr>
            <a:r>
              <a:rPr lang="en-US" sz="1800" b="0" kern="0" dirty="0"/>
              <a:t>VS are equally important for both individuals and policy makers.</a:t>
            </a:r>
          </a:p>
          <a:p>
            <a:pPr marL="285750" indent="-285750" algn="just">
              <a:lnSpc>
                <a:spcPct val="150000"/>
              </a:lnSpc>
              <a:buFont typeface="Arial" panose="020B0604020202020204" pitchFamily="34" charset="0"/>
              <a:buChar char="•"/>
            </a:pPr>
            <a:r>
              <a:rPr lang="en-US" sz="1800" b="0" kern="0" dirty="0"/>
              <a:t>VS are driven from vital records; therefore, their </a:t>
            </a:r>
            <a:r>
              <a:rPr lang="en-US" sz="1800" kern="0" dirty="0"/>
              <a:t>quality</a:t>
            </a:r>
            <a:r>
              <a:rPr lang="en-US" sz="1800" b="0" kern="0" dirty="0"/>
              <a:t> is dependent on robustness of recording and analyzing the vital events in each country.</a:t>
            </a:r>
          </a:p>
        </p:txBody>
      </p:sp>
      <p:pic>
        <p:nvPicPr>
          <p:cNvPr id="7" name="Picture 6">
            <a:extLst>
              <a:ext uri="{FF2B5EF4-FFF2-40B4-BE49-F238E27FC236}">
                <a16:creationId xmlns:a16="http://schemas.microsoft.com/office/drawing/2014/main" id="{721C28DB-4287-4B05-9060-94070DBED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5878" y="-1"/>
            <a:ext cx="2686122" cy="1790301"/>
          </a:xfrm>
          <a:prstGeom prst="rect">
            <a:avLst/>
          </a:prstGeom>
        </p:spPr>
      </p:pic>
      <p:pic>
        <p:nvPicPr>
          <p:cNvPr id="9" name="Picture 8">
            <a:extLst>
              <a:ext uri="{FF2B5EF4-FFF2-40B4-BE49-F238E27FC236}">
                <a16:creationId xmlns:a16="http://schemas.microsoft.com/office/drawing/2014/main" id="{4279E7E0-B1E9-46A4-A5DE-06625E2C4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5876" y="1624886"/>
            <a:ext cx="2686124" cy="1781796"/>
          </a:xfrm>
          <a:prstGeom prst="rect">
            <a:avLst/>
          </a:prstGeom>
        </p:spPr>
      </p:pic>
      <p:pic>
        <p:nvPicPr>
          <p:cNvPr id="11" name="Picture 10">
            <a:extLst>
              <a:ext uri="{FF2B5EF4-FFF2-40B4-BE49-F238E27FC236}">
                <a16:creationId xmlns:a16="http://schemas.microsoft.com/office/drawing/2014/main" id="{68A9C903-58F1-428C-8BAA-B7DC07B13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877" y="3242052"/>
            <a:ext cx="2686123" cy="2014593"/>
          </a:xfrm>
          <a:prstGeom prst="rect">
            <a:avLst/>
          </a:prstGeom>
        </p:spPr>
      </p:pic>
      <p:pic>
        <p:nvPicPr>
          <p:cNvPr id="13" name="Picture 12">
            <a:extLst>
              <a:ext uri="{FF2B5EF4-FFF2-40B4-BE49-F238E27FC236}">
                <a16:creationId xmlns:a16="http://schemas.microsoft.com/office/drawing/2014/main" id="{C3A78E6E-0D64-418D-853F-4FF519182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877" y="5070507"/>
            <a:ext cx="2686123" cy="1787493"/>
          </a:xfrm>
          <a:prstGeom prst="rect">
            <a:avLst/>
          </a:prstGeom>
        </p:spPr>
      </p:pic>
    </p:spTree>
    <p:extLst>
      <p:ext uri="{BB962C8B-B14F-4D97-AF65-F5344CB8AC3E}">
        <p14:creationId xmlns:p14="http://schemas.microsoft.com/office/powerpoint/2010/main" val="35931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30</a:t>
            </a:fld>
            <a:endParaRPr lang="cs-CZ" altLang="cs-CZ"/>
          </a:p>
        </p:txBody>
      </p:sp>
      <p:pic>
        <p:nvPicPr>
          <p:cNvPr id="35" name="Picture 34">
            <a:extLst>
              <a:ext uri="{FF2B5EF4-FFF2-40B4-BE49-F238E27FC236}">
                <a16:creationId xmlns:a16="http://schemas.microsoft.com/office/drawing/2014/main" id="{7A05F223-18B2-45B7-9B1C-7CBD3A25CBF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525" t="16656" r="5293" b="16225"/>
          <a:stretch/>
        </p:blipFill>
        <p:spPr>
          <a:xfrm>
            <a:off x="4063325" y="3939532"/>
            <a:ext cx="388992" cy="292752"/>
          </a:xfrm>
          <a:prstGeom prst="rect">
            <a:avLst/>
          </a:prstGeom>
        </p:spPr>
      </p:pic>
      <p:sp>
        <p:nvSpPr>
          <p:cNvPr id="42" name="TextBox 41">
            <a:extLst>
              <a:ext uri="{FF2B5EF4-FFF2-40B4-BE49-F238E27FC236}">
                <a16:creationId xmlns:a16="http://schemas.microsoft.com/office/drawing/2014/main" id="{7D0134DD-C1FA-461D-A0AA-4538B33D51C0}"/>
              </a:ext>
            </a:extLst>
          </p:cNvPr>
          <p:cNvSpPr txBox="1"/>
          <p:nvPr/>
        </p:nvSpPr>
        <p:spPr>
          <a:xfrm>
            <a:off x="4680000" y="3767957"/>
            <a:ext cx="5197647" cy="496996"/>
          </a:xfrm>
          <a:prstGeom prst="rect">
            <a:avLst/>
          </a:prstGeom>
          <a:noFill/>
        </p:spPr>
        <p:txBody>
          <a:bodyPr wrap="square" rtlCol="0">
            <a:spAutoFit/>
          </a:bodyPr>
          <a:lstStyle/>
          <a:p>
            <a:pPr algn="l">
              <a:lnSpc>
                <a:spcPct val="150000"/>
              </a:lnSpc>
            </a:pPr>
            <a:r>
              <a:rPr lang="en-US" sz="2000" b="1" dirty="0">
                <a:solidFill>
                  <a:srgbClr val="0000DC"/>
                </a:solidFill>
                <a:latin typeface="+mj-lt"/>
              </a:rPr>
              <a:t>abanoub.riad@med.muni.cz</a:t>
            </a:r>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015663"/>
          </a:xfrm>
          <a:prstGeom prst="rect">
            <a:avLst/>
          </a:prstGeom>
          <a:noFill/>
        </p:spPr>
        <p:txBody>
          <a:bodyPr wrap="square" rtlCol="0">
            <a:spAutoFit/>
          </a:bodyPr>
          <a:lstStyle/>
          <a:p>
            <a:pPr algn="ctr"/>
            <a:r>
              <a:rPr lang="en-US" sz="6000" b="1" dirty="0">
                <a:solidFill>
                  <a:srgbClr val="0000DC"/>
                </a:solidFill>
                <a:latin typeface="+mn-lt"/>
              </a:rPr>
              <a:t>THANK YOU</a:t>
            </a:r>
            <a:endParaRPr lang="en-GB" sz="6000" b="1" dirty="0" err="1">
              <a:solidFill>
                <a:srgbClr val="0000DC"/>
              </a:solidFill>
              <a:latin typeface="+mn-lt"/>
            </a:endParaRPr>
          </a:p>
        </p:txBody>
      </p:sp>
    </p:spTree>
    <p:extLst>
      <p:ext uri="{BB962C8B-B14F-4D97-AF65-F5344CB8AC3E}">
        <p14:creationId xmlns:p14="http://schemas.microsoft.com/office/powerpoint/2010/main" val="19295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4</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US" dirty="0"/>
              <a:t>Routine Data</a:t>
            </a:r>
          </a:p>
        </p:txBody>
      </p:sp>
      <p:sp>
        <p:nvSpPr>
          <p:cNvPr id="5" name="Title 8">
            <a:extLst>
              <a:ext uri="{FF2B5EF4-FFF2-40B4-BE49-F238E27FC236}">
                <a16:creationId xmlns:a16="http://schemas.microsoft.com/office/drawing/2014/main" id="{A38A2656-4FD3-47D1-8EF2-DB158FDCED60}"/>
              </a:ext>
            </a:extLst>
          </p:cNvPr>
          <p:cNvSpPr txBox="1">
            <a:spLocks/>
          </p:cNvSpPr>
          <p:nvPr/>
        </p:nvSpPr>
        <p:spPr>
          <a:xfrm>
            <a:off x="414000" y="2790609"/>
            <a:ext cx="8934150" cy="32949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1400" b="0" kern="0" dirty="0"/>
              <a:t>The availability and quality of routine health statistics that can be utilised for epidemiological investigations may vary considerably:</a:t>
            </a:r>
          </a:p>
          <a:p>
            <a:pPr marL="285750" indent="-285750" algn="just">
              <a:lnSpc>
                <a:spcPct val="150000"/>
              </a:lnSpc>
              <a:buFont typeface="Arial" panose="020B0604020202020204" pitchFamily="34" charset="0"/>
              <a:buChar char="•"/>
            </a:pPr>
            <a:r>
              <a:rPr lang="en-US" sz="1400" b="0" kern="0" dirty="0"/>
              <a:t>Data may be collected on a </a:t>
            </a:r>
            <a:r>
              <a:rPr lang="en-US" sz="1400" kern="0" dirty="0"/>
              <a:t>systematic and ongoing </a:t>
            </a:r>
            <a:r>
              <a:rPr lang="en-US" sz="1400" b="0" kern="0" dirty="0"/>
              <a:t>basis or only </a:t>
            </a:r>
            <a:r>
              <a:rPr lang="en-US" sz="1400" kern="0" dirty="0"/>
              <a:t>intermittently</a:t>
            </a:r>
            <a:r>
              <a:rPr lang="en-US" sz="1400" b="0" kern="0" dirty="0"/>
              <a:t> (such as in health surveys)</a:t>
            </a:r>
          </a:p>
          <a:p>
            <a:pPr marL="285750" indent="-285750" algn="just">
              <a:lnSpc>
                <a:spcPct val="150000"/>
              </a:lnSpc>
              <a:buFont typeface="Arial" panose="020B0604020202020204" pitchFamily="34" charset="0"/>
              <a:buChar char="•"/>
            </a:pPr>
            <a:r>
              <a:rPr lang="en-US" sz="1400" b="0" kern="0" dirty="0"/>
              <a:t>They may be collected for the </a:t>
            </a:r>
            <a:r>
              <a:rPr lang="en-US" sz="1400" kern="0" dirty="0"/>
              <a:t>entire</a:t>
            </a:r>
            <a:r>
              <a:rPr lang="en-US" sz="1400" b="0" kern="0" dirty="0"/>
              <a:t> population or for a </a:t>
            </a:r>
            <a:r>
              <a:rPr lang="en-US" sz="1400" kern="0" dirty="0"/>
              <a:t>sample</a:t>
            </a:r>
            <a:r>
              <a:rPr lang="en-US" sz="1400" b="0" kern="0" dirty="0"/>
              <a:t> of the population</a:t>
            </a:r>
          </a:p>
          <a:p>
            <a:pPr marL="285750" indent="-285750" algn="just">
              <a:lnSpc>
                <a:spcPct val="150000"/>
              </a:lnSpc>
              <a:buFont typeface="Arial" panose="020B0604020202020204" pitchFamily="34" charset="0"/>
              <a:buChar char="•"/>
            </a:pPr>
            <a:r>
              <a:rPr lang="en-US" sz="1400" b="0" kern="0" dirty="0"/>
              <a:t>They may be available </a:t>
            </a:r>
            <a:r>
              <a:rPr lang="en-US" sz="1400" kern="0" dirty="0"/>
              <a:t>nationally</a:t>
            </a:r>
            <a:r>
              <a:rPr lang="en-US" sz="1400" b="0" kern="0" dirty="0"/>
              <a:t>, </a:t>
            </a:r>
            <a:r>
              <a:rPr lang="en-US" sz="1400" kern="0" dirty="0"/>
              <a:t>regionally</a:t>
            </a:r>
            <a:r>
              <a:rPr lang="en-US" sz="1400" b="0" kern="0" dirty="0"/>
              <a:t> or </a:t>
            </a:r>
            <a:r>
              <a:rPr lang="en-US" sz="1400" kern="0" dirty="0"/>
              <a:t>locally</a:t>
            </a:r>
          </a:p>
          <a:p>
            <a:pPr marL="285750" indent="-285750" algn="just">
              <a:lnSpc>
                <a:spcPct val="150000"/>
              </a:lnSpc>
              <a:buFont typeface="Arial" panose="020B0604020202020204" pitchFamily="34" charset="0"/>
              <a:buChar char="•"/>
            </a:pPr>
            <a:r>
              <a:rPr lang="en-US" sz="1400" b="0" kern="0" dirty="0"/>
              <a:t>They may be </a:t>
            </a:r>
            <a:r>
              <a:rPr lang="en-US" sz="1400" kern="0" dirty="0"/>
              <a:t>cohort</a:t>
            </a:r>
            <a:r>
              <a:rPr lang="en-US" sz="1400" b="0" kern="0" dirty="0"/>
              <a:t> or </a:t>
            </a:r>
            <a:r>
              <a:rPr lang="en-US" sz="1400" kern="0" dirty="0"/>
              <a:t>cross-sectional </a:t>
            </a:r>
            <a:r>
              <a:rPr lang="en-US" sz="1400" b="0" kern="0" dirty="0"/>
              <a:t>in concept</a:t>
            </a:r>
          </a:p>
          <a:p>
            <a:pPr marL="285750" indent="-285750" algn="just">
              <a:lnSpc>
                <a:spcPct val="150000"/>
              </a:lnSpc>
              <a:buFont typeface="Arial" panose="020B0604020202020204" pitchFamily="34" charset="0"/>
              <a:buChar char="•"/>
            </a:pPr>
            <a:r>
              <a:rPr lang="en-US" sz="1400" b="0" kern="0" dirty="0"/>
              <a:t>They may be </a:t>
            </a:r>
            <a:r>
              <a:rPr lang="en-US" sz="1400" kern="0" dirty="0"/>
              <a:t>person</a:t>
            </a:r>
            <a:r>
              <a:rPr lang="en-US" sz="1400" b="0" kern="0" dirty="0"/>
              <a:t> or </a:t>
            </a:r>
            <a:r>
              <a:rPr lang="en-US" sz="1400" kern="0" dirty="0"/>
              <a:t>episode</a:t>
            </a:r>
            <a:r>
              <a:rPr lang="en-US" sz="1400" b="0" kern="0" dirty="0"/>
              <a:t>-based</a:t>
            </a:r>
          </a:p>
          <a:p>
            <a:pPr marL="285750" indent="-285750" algn="just">
              <a:lnSpc>
                <a:spcPct val="150000"/>
              </a:lnSpc>
              <a:buFont typeface="Arial" panose="020B0604020202020204" pitchFamily="34" charset="0"/>
              <a:buChar char="•"/>
            </a:pPr>
            <a:r>
              <a:rPr lang="en-US" sz="1400" b="0" kern="0" dirty="0"/>
              <a:t>The ability to </a:t>
            </a:r>
            <a:r>
              <a:rPr lang="en-US" sz="1400" kern="0" dirty="0"/>
              <a:t>compare</a:t>
            </a:r>
            <a:r>
              <a:rPr lang="en-US" sz="1400" b="0" kern="0" dirty="0"/>
              <a:t> mortality or morbidity, for example cancer rates or cancer survival, between countries may prove problematic because coverage, as well as both the methods of data collection and the classification of certain cancers, may vary significantly between countries.</a:t>
            </a:r>
          </a:p>
        </p:txBody>
      </p:sp>
      <p:pic>
        <p:nvPicPr>
          <p:cNvPr id="7" name="Picture 6">
            <a:extLst>
              <a:ext uri="{FF2B5EF4-FFF2-40B4-BE49-F238E27FC236}">
                <a16:creationId xmlns:a16="http://schemas.microsoft.com/office/drawing/2014/main" id="{721C28DB-4287-4B05-9060-94070DBED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878" y="-1"/>
            <a:ext cx="2686122" cy="1790301"/>
          </a:xfrm>
          <a:prstGeom prst="rect">
            <a:avLst/>
          </a:prstGeom>
        </p:spPr>
      </p:pic>
      <p:pic>
        <p:nvPicPr>
          <p:cNvPr id="9" name="Picture 8">
            <a:extLst>
              <a:ext uri="{FF2B5EF4-FFF2-40B4-BE49-F238E27FC236}">
                <a16:creationId xmlns:a16="http://schemas.microsoft.com/office/drawing/2014/main" id="{4279E7E0-B1E9-46A4-A5DE-06625E2C4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5876" y="1624886"/>
            <a:ext cx="2686124" cy="1781796"/>
          </a:xfrm>
          <a:prstGeom prst="rect">
            <a:avLst/>
          </a:prstGeom>
        </p:spPr>
      </p:pic>
      <p:pic>
        <p:nvPicPr>
          <p:cNvPr id="11" name="Picture 10">
            <a:extLst>
              <a:ext uri="{FF2B5EF4-FFF2-40B4-BE49-F238E27FC236}">
                <a16:creationId xmlns:a16="http://schemas.microsoft.com/office/drawing/2014/main" id="{68A9C903-58F1-428C-8BAA-B7DC07B1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5877" y="3242052"/>
            <a:ext cx="2686123" cy="2014593"/>
          </a:xfrm>
          <a:prstGeom prst="rect">
            <a:avLst/>
          </a:prstGeom>
        </p:spPr>
      </p:pic>
      <p:pic>
        <p:nvPicPr>
          <p:cNvPr id="13" name="Picture 12">
            <a:extLst>
              <a:ext uri="{FF2B5EF4-FFF2-40B4-BE49-F238E27FC236}">
                <a16:creationId xmlns:a16="http://schemas.microsoft.com/office/drawing/2014/main" id="{C3A78E6E-0D64-418D-853F-4FF519182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877" y="5070507"/>
            <a:ext cx="2686123" cy="1787493"/>
          </a:xfrm>
          <a:prstGeom prst="rect">
            <a:avLst/>
          </a:prstGeom>
        </p:spPr>
      </p:pic>
    </p:spTree>
    <p:extLst>
      <p:ext uri="{BB962C8B-B14F-4D97-AF65-F5344CB8AC3E}">
        <p14:creationId xmlns:p14="http://schemas.microsoft.com/office/powerpoint/2010/main" val="23531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5</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US" dirty="0"/>
              <a:t>Routine Data</a:t>
            </a:r>
          </a:p>
        </p:txBody>
      </p:sp>
      <p:pic>
        <p:nvPicPr>
          <p:cNvPr id="7" name="Picture 6">
            <a:extLst>
              <a:ext uri="{FF2B5EF4-FFF2-40B4-BE49-F238E27FC236}">
                <a16:creationId xmlns:a16="http://schemas.microsoft.com/office/drawing/2014/main" id="{721C28DB-4287-4B05-9060-94070DBED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878" y="-1"/>
            <a:ext cx="2686122" cy="1790301"/>
          </a:xfrm>
          <a:prstGeom prst="rect">
            <a:avLst/>
          </a:prstGeom>
        </p:spPr>
      </p:pic>
      <p:pic>
        <p:nvPicPr>
          <p:cNvPr id="9" name="Picture 8">
            <a:extLst>
              <a:ext uri="{FF2B5EF4-FFF2-40B4-BE49-F238E27FC236}">
                <a16:creationId xmlns:a16="http://schemas.microsoft.com/office/drawing/2014/main" id="{4279E7E0-B1E9-46A4-A5DE-06625E2C4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5876" y="1624886"/>
            <a:ext cx="2686124" cy="1781796"/>
          </a:xfrm>
          <a:prstGeom prst="rect">
            <a:avLst/>
          </a:prstGeom>
        </p:spPr>
      </p:pic>
      <p:pic>
        <p:nvPicPr>
          <p:cNvPr id="11" name="Picture 10">
            <a:extLst>
              <a:ext uri="{FF2B5EF4-FFF2-40B4-BE49-F238E27FC236}">
                <a16:creationId xmlns:a16="http://schemas.microsoft.com/office/drawing/2014/main" id="{68A9C903-58F1-428C-8BAA-B7DC07B1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5877" y="3242052"/>
            <a:ext cx="2686123" cy="2014593"/>
          </a:xfrm>
          <a:prstGeom prst="rect">
            <a:avLst/>
          </a:prstGeom>
        </p:spPr>
      </p:pic>
      <p:pic>
        <p:nvPicPr>
          <p:cNvPr id="13" name="Picture 12">
            <a:extLst>
              <a:ext uri="{FF2B5EF4-FFF2-40B4-BE49-F238E27FC236}">
                <a16:creationId xmlns:a16="http://schemas.microsoft.com/office/drawing/2014/main" id="{C3A78E6E-0D64-418D-853F-4FF519182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877" y="5070507"/>
            <a:ext cx="2686123" cy="1787493"/>
          </a:xfrm>
          <a:prstGeom prst="rect">
            <a:avLst/>
          </a:prstGeom>
        </p:spPr>
      </p:pic>
      <p:pic>
        <p:nvPicPr>
          <p:cNvPr id="8" name="Picture 7">
            <a:extLst>
              <a:ext uri="{FF2B5EF4-FFF2-40B4-BE49-F238E27FC236}">
                <a16:creationId xmlns:a16="http://schemas.microsoft.com/office/drawing/2014/main" id="{8F63DAB6-FC24-468B-92E8-CF9A0BF1E1ED}"/>
              </a:ext>
            </a:extLst>
          </p:cNvPr>
          <p:cNvPicPr>
            <a:picLocks noChangeAspect="1"/>
          </p:cNvPicPr>
          <p:nvPr/>
        </p:nvPicPr>
        <p:blipFill>
          <a:blip r:embed="rId6"/>
          <a:stretch>
            <a:fillRect/>
          </a:stretch>
        </p:blipFill>
        <p:spPr>
          <a:xfrm>
            <a:off x="0" y="2745857"/>
            <a:ext cx="12192000" cy="3482143"/>
          </a:xfrm>
          <a:prstGeom prst="rect">
            <a:avLst/>
          </a:prstGeom>
        </p:spPr>
      </p:pic>
    </p:spTree>
    <p:extLst>
      <p:ext uri="{BB962C8B-B14F-4D97-AF65-F5344CB8AC3E}">
        <p14:creationId xmlns:p14="http://schemas.microsoft.com/office/powerpoint/2010/main" val="254933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6</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pPr algn="ctr"/>
            <a:r>
              <a:rPr lang="en-US" dirty="0"/>
              <a:t>Health-related Demographics</a:t>
            </a:r>
          </a:p>
        </p:txBody>
      </p:sp>
      <p:sp>
        <p:nvSpPr>
          <p:cNvPr id="4" name="Rectangle: Rounded Corners 3">
            <a:extLst>
              <a:ext uri="{FF2B5EF4-FFF2-40B4-BE49-F238E27FC236}">
                <a16:creationId xmlns:a16="http://schemas.microsoft.com/office/drawing/2014/main" id="{64358118-3E45-41F2-9421-8A6BA49DD561}"/>
              </a:ext>
            </a:extLst>
          </p:cNvPr>
          <p:cNvSpPr/>
          <p:nvPr/>
        </p:nvSpPr>
        <p:spPr bwMode="auto">
          <a:xfrm>
            <a:off x="666000" y="3302750"/>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Birth (Natality)</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Measures</a:t>
            </a:r>
            <a:endParaRPr kumimoji="0" lang="en-US" sz="2800" b="1" i="0" u="none" strike="noStrike" cap="none" normalizeH="0" baseline="0" dirty="0">
              <a:ln>
                <a:noFill/>
              </a:ln>
              <a:solidFill>
                <a:srgbClr val="0000DC"/>
              </a:solidFill>
              <a:effectLst/>
              <a:latin typeface="+mj-lt"/>
            </a:endParaRPr>
          </a:p>
        </p:txBody>
      </p:sp>
      <p:sp>
        <p:nvSpPr>
          <p:cNvPr id="12" name="Rectangle: Rounded Corners 11">
            <a:extLst>
              <a:ext uri="{FF2B5EF4-FFF2-40B4-BE49-F238E27FC236}">
                <a16:creationId xmlns:a16="http://schemas.microsoft.com/office/drawing/2014/main" id="{245A6C89-DC80-40BD-9D2D-D8EB0A9ED379}"/>
              </a:ext>
            </a:extLst>
          </p:cNvPr>
          <p:cNvSpPr/>
          <p:nvPr/>
        </p:nvSpPr>
        <p:spPr bwMode="auto">
          <a:xfrm>
            <a:off x="8430464" y="3302750"/>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Death (Mortality)</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Measures</a:t>
            </a:r>
            <a:endParaRPr kumimoji="0" lang="en-US" sz="2800" b="1" i="0" u="none" strike="noStrike" cap="none" normalizeH="0" baseline="0" dirty="0">
              <a:ln>
                <a:noFill/>
              </a:ln>
              <a:solidFill>
                <a:srgbClr val="0000DC"/>
              </a:solidFill>
              <a:effectLst/>
              <a:latin typeface="+mj-lt"/>
            </a:endParaRPr>
          </a:p>
        </p:txBody>
      </p:sp>
      <p:sp>
        <p:nvSpPr>
          <p:cNvPr id="14" name="Rectangle: Rounded Corners 13">
            <a:extLst>
              <a:ext uri="{FF2B5EF4-FFF2-40B4-BE49-F238E27FC236}">
                <a16:creationId xmlns:a16="http://schemas.microsoft.com/office/drawing/2014/main" id="{6DEAC635-1E46-4C42-B218-1E2B98FD69B6}"/>
              </a:ext>
            </a:extLst>
          </p:cNvPr>
          <p:cNvSpPr/>
          <p:nvPr/>
        </p:nvSpPr>
        <p:spPr bwMode="auto">
          <a:xfrm>
            <a:off x="4548231" y="3587124"/>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Morbidity</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Measures</a:t>
            </a:r>
            <a:endParaRPr kumimoji="0" lang="en-US" sz="2800" b="1" i="0" u="none" strike="noStrike" cap="none" normalizeH="0" baseline="0" dirty="0">
              <a:ln>
                <a:noFill/>
              </a:ln>
              <a:solidFill>
                <a:srgbClr val="0000DC"/>
              </a:solidFill>
              <a:effectLst/>
              <a:latin typeface="+mj-lt"/>
            </a:endParaRPr>
          </a:p>
        </p:txBody>
      </p:sp>
      <p:pic>
        <p:nvPicPr>
          <p:cNvPr id="10" name="Picture 9">
            <a:extLst>
              <a:ext uri="{FF2B5EF4-FFF2-40B4-BE49-F238E27FC236}">
                <a16:creationId xmlns:a16="http://schemas.microsoft.com/office/drawing/2014/main" id="{492F80A6-AA56-42A9-8B46-6C4D5FB46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00" y="4520049"/>
            <a:ext cx="1372525" cy="1198711"/>
          </a:xfrm>
          <a:prstGeom prst="rect">
            <a:avLst/>
          </a:prstGeom>
        </p:spPr>
      </p:pic>
      <p:cxnSp>
        <p:nvCxnSpPr>
          <p:cNvPr id="16" name="Straight Connector 15">
            <a:extLst>
              <a:ext uri="{FF2B5EF4-FFF2-40B4-BE49-F238E27FC236}">
                <a16:creationId xmlns:a16="http://schemas.microsoft.com/office/drawing/2014/main" id="{73E92E95-6DD0-4E59-B091-64A2D9513EF4}"/>
              </a:ext>
            </a:extLst>
          </p:cNvPr>
          <p:cNvCxnSpPr>
            <a:cxnSpLocks/>
          </p:cNvCxnSpPr>
          <p:nvPr/>
        </p:nvCxnSpPr>
        <p:spPr bwMode="auto">
          <a:xfrm>
            <a:off x="666000" y="5718760"/>
            <a:ext cx="10860000" cy="0"/>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6E920CB-6BAE-47F7-8CA6-E95FC1234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142" y="4524195"/>
            <a:ext cx="2088858" cy="1194565"/>
          </a:xfrm>
          <a:prstGeom prst="rect">
            <a:avLst/>
          </a:prstGeom>
        </p:spPr>
      </p:pic>
      <p:pic>
        <p:nvPicPr>
          <p:cNvPr id="22" name="Picture 21">
            <a:extLst>
              <a:ext uri="{FF2B5EF4-FFF2-40B4-BE49-F238E27FC236}">
                <a16:creationId xmlns:a16="http://schemas.microsoft.com/office/drawing/2014/main" id="{4E801B7E-8DE2-484F-91CF-5225391FF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623" y="4776049"/>
            <a:ext cx="1618015" cy="1197331"/>
          </a:xfrm>
          <a:prstGeom prst="rect">
            <a:avLst/>
          </a:prstGeom>
        </p:spPr>
      </p:pic>
    </p:spTree>
    <p:extLst>
      <p:ext uri="{BB962C8B-B14F-4D97-AF65-F5344CB8AC3E}">
        <p14:creationId xmlns:p14="http://schemas.microsoft.com/office/powerpoint/2010/main" val="22962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righ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7</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2047434"/>
            <a:ext cx="11361600" cy="486041"/>
          </a:xfrm>
        </p:spPr>
        <p:txBody>
          <a:bodyPr/>
          <a:lstStyle/>
          <a:p>
            <a:r>
              <a:rPr lang="en-US" dirty="0"/>
              <a:t>Birth (Natality)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414000" y="2759190"/>
            <a:ext cx="11515145"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Crude </a:t>
            </a:r>
            <a:r>
              <a:rPr lang="en-US" sz="2000" u="sng" kern="0" dirty="0"/>
              <a:t>Birth Rate</a:t>
            </a:r>
            <a:r>
              <a:rPr lang="en-US" sz="2000" kern="0" dirty="0"/>
              <a:t> </a:t>
            </a:r>
            <a:r>
              <a:rPr lang="en-US" sz="2000" b="0" kern="0" dirty="0">
                <a:solidFill>
                  <a:schemeClr val="accent2"/>
                </a:solidFill>
              </a:rPr>
              <a:t>=</a:t>
            </a:r>
            <a:r>
              <a:rPr lang="en-US" sz="2000" b="0" kern="0" dirty="0"/>
              <a:t> Number of live births during a specified time interval </a:t>
            </a:r>
            <a:r>
              <a:rPr lang="en-US" sz="2000" b="0" kern="0" dirty="0">
                <a:solidFill>
                  <a:schemeClr val="accent2"/>
                </a:solidFill>
              </a:rPr>
              <a:t>/</a:t>
            </a:r>
            <a:r>
              <a:rPr lang="en-US" sz="2000" b="0" kern="0" dirty="0"/>
              <a:t> Mid-interval population</a:t>
            </a:r>
          </a:p>
          <a:p>
            <a:pPr marL="571500" indent="-571500">
              <a:lnSpc>
                <a:spcPct val="200000"/>
              </a:lnSpc>
              <a:buFont typeface="Arial" panose="020B0604020202020204" pitchFamily="34" charset="0"/>
              <a:buChar char="•"/>
            </a:pPr>
            <a:r>
              <a:rPr lang="en-US" sz="2000" kern="0" dirty="0"/>
              <a:t>Crude </a:t>
            </a:r>
            <a:r>
              <a:rPr lang="en-US" sz="2000" u="sng" kern="0" dirty="0"/>
              <a:t>Fertility Rate</a:t>
            </a:r>
            <a:r>
              <a:rPr lang="en-US" sz="2000" kern="0" dirty="0"/>
              <a:t> </a:t>
            </a:r>
            <a:r>
              <a:rPr lang="en-US" sz="2000" b="0" kern="0" dirty="0">
                <a:solidFill>
                  <a:schemeClr val="accent2"/>
                </a:solidFill>
              </a:rPr>
              <a:t>=</a:t>
            </a:r>
            <a:r>
              <a:rPr lang="en-US" sz="2000" b="0" kern="0" dirty="0"/>
              <a:t> Number of live births during a specified time interval </a:t>
            </a:r>
            <a:r>
              <a:rPr lang="en-US" sz="2000" b="0" kern="0" dirty="0">
                <a:solidFill>
                  <a:schemeClr val="accent2"/>
                </a:solidFill>
              </a:rPr>
              <a:t>/</a:t>
            </a:r>
            <a:r>
              <a:rPr lang="en-US" sz="2000" b="0" kern="0" dirty="0"/>
              <a:t> Number of women aged 15 – 44 years at mid-interval</a:t>
            </a:r>
          </a:p>
          <a:p>
            <a:pPr marL="571500" indent="-571500">
              <a:lnSpc>
                <a:spcPct val="200000"/>
              </a:lnSpc>
              <a:buFont typeface="Arial" panose="020B0604020202020204" pitchFamily="34" charset="0"/>
              <a:buChar char="•"/>
            </a:pPr>
            <a:r>
              <a:rPr lang="en-US" sz="2000" kern="0" dirty="0"/>
              <a:t>Crude </a:t>
            </a:r>
            <a:r>
              <a:rPr lang="en-US" sz="2000" u="sng" kern="0" dirty="0"/>
              <a:t>Natural Increase Rate</a:t>
            </a:r>
            <a:r>
              <a:rPr lang="en-US" sz="2000" kern="0" dirty="0"/>
              <a:t> </a:t>
            </a:r>
            <a:r>
              <a:rPr lang="en-US" sz="2000" b="0" kern="0" dirty="0">
                <a:solidFill>
                  <a:schemeClr val="accent2"/>
                </a:solidFill>
              </a:rPr>
              <a:t>=</a:t>
            </a:r>
            <a:r>
              <a:rPr lang="en-US" sz="2000" b="0" kern="0" dirty="0"/>
              <a:t> (Number of live births – Number of deaths during a specified time interval) </a:t>
            </a:r>
            <a:r>
              <a:rPr lang="en-US" sz="2000" b="0" kern="0" dirty="0">
                <a:solidFill>
                  <a:schemeClr val="accent2"/>
                </a:solidFill>
              </a:rPr>
              <a:t>/</a:t>
            </a:r>
            <a:r>
              <a:rPr lang="en-US" sz="2000" b="0" kern="0" dirty="0"/>
              <a:t> Mid-interval population</a:t>
            </a:r>
          </a:p>
        </p:txBody>
      </p:sp>
      <p:sp>
        <p:nvSpPr>
          <p:cNvPr id="5" name="Arrow: Down 4">
            <a:extLst>
              <a:ext uri="{FF2B5EF4-FFF2-40B4-BE49-F238E27FC236}">
                <a16:creationId xmlns:a16="http://schemas.microsoft.com/office/drawing/2014/main" id="{5B9DC316-266E-420F-BC6B-02D106C5812A}"/>
              </a:ext>
            </a:extLst>
          </p:cNvPr>
          <p:cNvSpPr/>
          <p:nvPr/>
        </p:nvSpPr>
        <p:spPr bwMode="auto">
          <a:xfrm>
            <a:off x="9638949" y="1778986"/>
            <a:ext cx="511729" cy="1031058"/>
          </a:xfrm>
          <a:prstGeom prst="down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7" name="Action Button: Help 6">
            <a:hlinkClick r:id="" action="ppaction://noaction" highlightClick="1"/>
            <a:extLst>
              <a:ext uri="{FF2B5EF4-FFF2-40B4-BE49-F238E27FC236}">
                <a16:creationId xmlns:a16="http://schemas.microsoft.com/office/drawing/2014/main" id="{8F5FB3F1-EBC4-4C61-A171-224CD734D65B}"/>
              </a:ext>
            </a:extLst>
          </p:cNvPr>
          <p:cNvSpPr/>
          <p:nvPr/>
        </p:nvSpPr>
        <p:spPr bwMode="auto">
          <a:xfrm>
            <a:off x="9412446" y="588538"/>
            <a:ext cx="964733" cy="964733"/>
          </a:xfrm>
          <a:prstGeom prst="actionButtonHelp">
            <a:avLst/>
          </a:prstGeom>
          <a:noFill/>
          <a:ln w="9525" cap="flat" cmpd="sng" algn="ctr">
            <a:solidFill>
              <a:schemeClr val="accent2"/>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pic>
        <p:nvPicPr>
          <p:cNvPr id="9" name="Picture 8">
            <a:extLst>
              <a:ext uri="{FF2B5EF4-FFF2-40B4-BE49-F238E27FC236}">
                <a16:creationId xmlns:a16="http://schemas.microsoft.com/office/drawing/2014/main" id="{F512149C-B3A0-4CFD-B43C-108B8845C39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338" b="25895"/>
          <a:stretch/>
        </p:blipFill>
        <p:spPr>
          <a:xfrm rot="20700000">
            <a:off x="7339335" y="986843"/>
            <a:ext cx="1885273" cy="1132856"/>
          </a:xfrm>
          <a:prstGeom prst="rect">
            <a:avLst/>
          </a:prstGeom>
        </p:spPr>
      </p:pic>
      <p:sp>
        <p:nvSpPr>
          <p:cNvPr id="11" name="Oval 10">
            <a:extLst>
              <a:ext uri="{FF2B5EF4-FFF2-40B4-BE49-F238E27FC236}">
                <a16:creationId xmlns:a16="http://schemas.microsoft.com/office/drawing/2014/main" id="{1B62F02A-86AE-4D7D-80F3-41340E00BEAF}"/>
              </a:ext>
            </a:extLst>
          </p:cNvPr>
          <p:cNvSpPr/>
          <p:nvPr/>
        </p:nvSpPr>
        <p:spPr bwMode="auto">
          <a:xfrm>
            <a:off x="922789" y="2871614"/>
            <a:ext cx="847287" cy="557386"/>
          </a:xfrm>
          <a:prstGeom prst="ellipse">
            <a:avLst/>
          </a:prstGeom>
          <a:noFill/>
          <a:ln w="28575" cap="flat" cmpd="sng" algn="ctr">
            <a:solidFill>
              <a:schemeClr val="accent2"/>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18" name="Arrow: Down 17">
            <a:extLst>
              <a:ext uri="{FF2B5EF4-FFF2-40B4-BE49-F238E27FC236}">
                <a16:creationId xmlns:a16="http://schemas.microsoft.com/office/drawing/2014/main" id="{AE008E6B-39DB-4E44-9AA0-53086C425F2B}"/>
              </a:ext>
            </a:extLst>
          </p:cNvPr>
          <p:cNvSpPr/>
          <p:nvPr/>
        </p:nvSpPr>
        <p:spPr bwMode="auto">
          <a:xfrm rot="18000000">
            <a:off x="601421" y="2628344"/>
            <a:ext cx="237157" cy="477837"/>
          </a:xfrm>
          <a:prstGeom prst="down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19" name="Oval 18">
            <a:extLst>
              <a:ext uri="{FF2B5EF4-FFF2-40B4-BE49-F238E27FC236}">
                <a16:creationId xmlns:a16="http://schemas.microsoft.com/office/drawing/2014/main" id="{9460B3CD-EC7F-4E81-8D42-BC38E14C1E7C}"/>
              </a:ext>
            </a:extLst>
          </p:cNvPr>
          <p:cNvSpPr/>
          <p:nvPr/>
        </p:nvSpPr>
        <p:spPr bwMode="auto">
          <a:xfrm>
            <a:off x="922788" y="3488446"/>
            <a:ext cx="847287" cy="557386"/>
          </a:xfrm>
          <a:prstGeom prst="ellipse">
            <a:avLst/>
          </a:prstGeom>
          <a:noFill/>
          <a:ln w="28575" cap="flat" cmpd="sng" algn="ctr">
            <a:solidFill>
              <a:schemeClr val="accent2"/>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21" name="Arrow: Down 20">
            <a:extLst>
              <a:ext uri="{FF2B5EF4-FFF2-40B4-BE49-F238E27FC236}">
                <a16:creationId xmlns:a16="http://schemas.microsoft.com/office/drawing/2014/main" id="{1AF57F24-CA16-42C1-B4E8-A1FBB288D498}"/>
              </a:ext>
            </a:extLst>
          </p:cNvPr>
          <p:cNvSpPr/>
          <p:nvPr/>
        </p:nvSpPr>
        <p:spPr bwMode="auto">
          <a:xfrm rot="18000000">
            <a:off x="601420" y="3245176"/>
            <a:ext cx="237157" cy="477837"/>
          </a:xfrm>
          <a:prstGeom prst="down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23" name="Oval 22">
            <a:extLst>
              <a:ext uri="{FF2B5EF4-FFF2-40B4-BE49-F238E27FC236}">
                <a16:creationId xmlns:a16="http://schemas.microsoft.com/office/drawing/2014/main" id="{8FAFB4E3-4943-4690-9209-4C54E8BE8C73}"/>
              </a:ext>
            </a:extLst>
          </p:cNvPr>
          <p:cNvSpPr/>
          <p:nvPr/>
        </p:nvSpPr>
        <p:spPr bwMode="auto">
          <a:xfrm>
            <a:off x="922788" y="4680061"/>
            <a:ext cx="847287" cy="557386"/>
          </a:xfrm>
          <a:prstGeom prst="ellipse">
            <a:avLst/>
          </a:prstGeom>
          <a:noFill/>
          <a:ln w="28575" cap="flat" cmpd="sng" algn="ctr">
            <a:solidFill>
              <a:schemeClr val="accent2"/>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
        <p:nvSpPr>
          <p:cNvPr id="24" name="Arrow: Down 23">
            <a:extLst>
              <a:ext uri="{FF2B5EF4-FFF2-40B4-BE49-F238E27FC236}">
                <a16:creationId xmlns:a16="http://schemas.microsoft.com/office/drawing/2014/main" id="{634EC668-4BA5-4854-86BB-3AE25B33828E}"/>
              </a:ext>
            </a:extLst>
          </p:cNvPr>
          <p:cNvSpPr/>
          <p:nvPr/>
        </p:nvSpPr>
        <p:spPr bwMode="auto">
          <a:xfrm rot="18000000">
            <a:off x="601420" y="4436791"/>
            <a:ext cx="237157" cy="477837"/>
          </a:xfrm>
          <a:prstGeom prst="down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0716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P spid="5" grpId="0" animBg="1"/>
      <p:bldP spid="7" grpId="0" animBg="1"/>
      <p:bldP spid="11" grpId="0" animBg="1"/>
      <p:bldP spid="18" grpId="0" animBg="1"/>
      <p:bldP spid="19" grpId="0" animBg="1"/>
      <p:bldP spid="21"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1436D-E280-4026-BAD8-CDEE437A25CD}"/>
              </a:ext>
            </a:extLst>
          </p:cNvPr>
          <p:cNvPicPr>
            <a:picLocks noChangeAspect="1"/>
          </p:cNvPicPr>
          <p:nvPr/>
        </p:nvPicPr>
        <p:blipFill>
          <a:blip r:embed="rId2"/>
          <a:stretch>
            <a:fillRect/>
          </a:stretch>
        </p:blipFill>
        <p:spPr>
          <a:xfrm>
            <a:off x="5452757" y="0"/>
            <a:ext cx="2181225" cy="676275"/>
          </a:xfrm>
          <a:prstGeom prst="rect">
            <a:avLst/>
          </a:prstGeom>
        </p:spPr>
      </p:pic>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8</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829320"/>
            <a:ext cx="11361600" cy="486041"/>
          </a:xfrm>
        </p:spPr>
        <p:txBody>
          <a:bodyPr/>
          <a:lstStyle/>
          <a:p>
            <a:r>
              <a:rPr lang="en-US" dirty="0"/>
              <a:t>Birth (Natality)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414000" y="2416029"/>
            <a:ext cx="11515145"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Low-birth weight </a:t>
            </a:r>
            <a:r>
              <a:rPr lang="en-US" sz="2000" u="sng" kern="0" dirty="0"/>
              <a:t>ratio</a:t>
            </a:r>
            <a:r>
              <a:rPr lang="en-US" sz="2000" kern="0" dirty="0"/>
              <a:t> </a:t>
            </a:r>
            <a:r>
              <a:rPr lang="en-US" sz="2000" b="0" kern="0" dirty="0">
                <a:solidFill>
                  <a:schemeClr val="accent2"/>
                </a:solidFill>
              </a:rPr>
              <a:t>=</a:t>
            </a:r>
            <a:r>
              <a:rPr lang="en-US" sz="2000" b="0" kern="0" dirty="0"/>
              <a:t> Number of live births &lt; 2,500 grams during a specified time interval </a:t>
            </a:r>
            <a:r>
              <a:rPr lang="en-US" sz="2000" b="0" kern="0" dirty="0">
                <a:solidFill>
                  <a:schemeClr val="accent2"/>
                </a:solidFill>
              </a:rPr>
              <a:t>/</a:t>
            </a:r>
            <a:r>
              <a:rPr lang="en-US" sz="2000" b="0" kern="0" dirty="0"/>
              <a:t> Total number of live births during the same time interval</a:t>
            </a:r>
          </a:p>
          <a:p>
            <a:pPr marL="571500" indent="-571500">
              <a:lnSpc>
                <a:spcPct val="200000"/>
              </a:lnSpc>
              <a:buFont typeface="Arial" panose="020B0604020202020204" pitchFamily="34" charset="0"/>
              <a:buChar char="•"/>
            </a:pPr>
            <a:r>
              <a:rPr lang="en-US" sz="2000" kern="0" dirty="0"/>
              <a:t>Births by caesarean section </a:t>
            </a:r>
            <a:r>
              <a:rPr lang="en-US" sz="2000" u="sng" kern="0" dirty="0"/>
              <a:t>ratio</a:t>
            </a:r>
            <a:r>
              <a:rPr lang="en-US" sz="2000" kern="0" dirty="0"/>
              <a:t> </a:t>
            </a:r>
            <a:r>
              <a:rPr lang="en-US" sz="2000" b="0" kern="0" dirty="0">
                <a:solidFill>
                  <a:schemeClr val="accent2"/>
                </a:solidFill>
              </a:rPr>
              <a:t>=</a:t>
            </a:r>
            <a:r>
              <a:rPr lang="en-US" sz="2000" b="0" kern="0" dirty="0"/>
              <a:t> Number of births by C-section during a specified time interval </a:t>
            </a:r>
            <a:r>
              <a:rPr lang="en-US" sz="2000" b="0" kern="0" dirty="0">
                <a:solidFill>
                  <a:schemeClr val="accent2"/>
                </a:solidFill>
              </a:rPr>
              <a:t>/</a:t>
            </a:r>
            <a:r>
              <a:rPr lang="en-US" sz="2000" b="0" kern="0" dirty="0"/>
              <a:t> Total number of births during the same time interval</a:t>
            </a:r>
          </a:p>
          <a:p>
            <a:pPr marL="571500" indent="-571500">
              <a:lnSpc>
                <a:spcPct val="200000"/>
              </a:lnSpc>
              <a:buFont typeface="Arial" panose="020B0604020202020204" pitchFamily="34" charset="0"/>
              <a:buChar char="•"/>
            </a:pPr>
            <a:r>
              <a:rPr lang="en-US" sz="2000" kern="0" dirty="0"/>
              <a:t>Births attended by skilled health personnel </a:t>
            </a:r>
            <a:r>
              <a:rPr lang="en-US" sz="2000" u="sng" kern="0" dirty="0"/>
              <a:t>ratio</a:t>
            </a:r>
            <a:r>
              <a:rPr lang="en-US" sz="2000" kern="0" dirty="0"/>
              <a:t> </a:t>
            </a:r>
            <a:r>
              <a:rPr lang="en-US" sz="2000" b="0" kern="0" dirty="0">
                <a:solidFill>
                  <a:schemeClr val="accent2"/>
                </a:solidFill>
              </a:rPr>
              <a:t>=</a:t>
            </a:r>
            <a:r>
              <a:rPr lang="en-US" sz="2000" b="0" kern="0" dirty="0"/>
              <a:t> Number of births attended by skilled health personnel </a:t>
            </a:r>
            <a:r>
              <a:rPr lang="en-US" sz="2000" b="0" kern="0" dirty="0">
                <a:solidFill>
                  <a:schemeClr val="accent2"/>
                </a:solidFill>
              </a:rPr>
              <a:t>/</a:t>
            </a:r>
            <a:r>
              <a:rPr lang="en-US" sz="2000" b="0" kern="0" dirty="0"/>
              <a:t> Total number of births during the same time interval</a:t>
            </a:r>
          </a:p>
        </p:txBody>
      </p:sp>
      <p:pic>
        <p:nvPicPr>
          <p:cNvPr id="4" name="Picture 3">
            <a:extLst>
              <a:ext uri="{FF2B5EF4-FFF2-40B4-BE49-F238E27FC236}">
                <a16:creationId xmlns:a16="http://schemas.microsoft.com/office/drawing/2014/main" id="{2394DF2F-155C-432A-B3BD-0420A43069FA}"/>
              </a:ext>
            </a:extLst>
          </p:cNvPr>
          <p:cNvPicPr>
            <a:picLocks noChangeAspect="1"/>
          </p:cNvPicPr>
          <p:nvPr/>
        </p:nvPicPr>
        <p:blipFill>
          <a:blip r:embed="rId3"/>
          <a:stretch>
            <a:fillRect/>
          </a:stretch>
        </p:blipFill>
        <p:spPr>
          <a:xfrm>
            <a:off x="7575259" y="0"/>
            <a:ext cx="4616741" cy="681409"/>
          </a:xfrm>
          <a:prstGeom prst="rect">
            <a:avLst/>
          </a:prstGeom>
        </p:spPr>
      </p:pic>
      <p:sp>
        <p:nvSpPr>
          <p:cNvPr id="20" name="Title 8">
            <a:extLst>
              <a:ext uri="{FF2B5EF4-FFF2-40B4-BE49-F238E27FC236}">
                <a16:creationId xmlns:a16="http://schemas.microsoft.com/office/drawing/2014/main" id="{34497CD7-592D-4D08-A94E-456D392C6C71}"/>
              </a:ext>
            </a:extLst>
          </p:cNvPr>
          <p:cNvSpPr txBox="1">
            <a:spLocks/>
          </p:cNvSpPr>
          <p:nvPr/>
        </p:nvSpPr>
        <p:spPr>
          <a:xfrm>
            <a:off x="7466202" y="433254"/>
            <a:ext cx="4709020" cy="48604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en-US" sz="1400" b="0" kern="0" dirty="0">
                <a:hlinkClick r:id="rId4"/>
              </a:rPr>
              <a:t>https://www.who.int/data/gho/indicator-metadata-registry</a:t>
            </a:r>
            <a:endParaRPr lang="en-US" sz="1400" b="0" kern="0" dirty="0"/>
          </a:p>
        </p:txBody>
      </p:sp>
    </p:spTree>
    <p:extLst>
      <p:ext uri="{BB962C8B-B14F-4D97-AF65-F5344CB8AC3E}">
        <p14:creationId xmlns:p14="http://schemas.microsoft.com/office/powerpoint/2010/main" val="25888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98CB24-D1AF-412A-AD58-7C5E892FD709}"/>
              </a:ext>
            </a:extLst>
          </p:cNvPr>
          <p:cNvSpPr>
            <a:spLocks noGrp="1"/>
          </p:cNvSpPr>
          <p:nvPr>
            <p:ph type="ftr" sz="quarter" idx="10"/>
          </p:nvPr>
        </p:nvSpPr>
        <p:spPr/>
        <p:txBody>
          <a:bodyPr/>
          <a:lstStyle/>
          <a:p>
            <a:r>
              <a:rPr lang="en-GB" noProof="0" dirty="0"/>
              <a:t>Riad A. </a:t>
            </a:r>
            <a:r>
              <a:rPr lang="cs-CZ" noProof="0" dirty="0"/>
              <a:t>Health </a:t>
            </a:r>
            <a:r>
              <a:rPr lang="cs-CZ" noProof="0" dirty="0" err="1"/>
              <a:t>Demographics</a:t>
            </a:r>
            <a:r>
              <a:rPr lang="en-GB" noProof="0" dirty="0"/>
              <a:t>. </a:t>
            </a:r>
            <a:r>
              <a:rPr lang="en-GB" i="1" noProof="0" dirty="0"/>
              <a:t>Public Health I</a:t>
            </a:r>
            <a:r>
              <a:rPr lang="en-GB" noProof="0" dirty="0"/>
              <a:t>. October 2023</a:t>
            </a:r>
          </a:p>
        </p:txBody>
      </p:sp>
      <p:sp>
        <p:nvSpPr>
          <p:cNvPr id="3" name="Slide Number Placeholder 2">
            <a:extLst>
              <a:ext uri="{FF2B5EF4-FFF2-40B4-BE49-F238E27FC236}">
                <a16:creationId xmlns:a16="http://schemas.microsoft.com/office/drawing/2014/main" id="{6EAF18F5-6B06-4220-AD8E-0498E19E5DB0}"/>
              </a:ext>
            </a:extLst>
          </p:cNvPr>
          <p:cNvSpPr>
            <a:spLocks noGrp="1"/>
          </p:cNvSpPr>
          <p:nvPr>
            <p:ph type="sldNum" sz="quarter" idx="11"/>
          </p:nvPr>
        </p:nvSpPr>
        <p:spPr/>
        <p:txBody>
          <a:bodyPr/>
          <a:lstStyle/>
          <a:p>
            <a:fld id="{0DE708CC-0C3F-4567-9698-B54C0F35BD31}" type="slidenum">
              <a:rPr lang="cs-CZ" altLang="cs-CZ" smtClean="0"/>
              <a:pPr/>
              <a:t>9</a:t>
            </a:fld>
            <a:endParaRPr lang="cs-CZ" altLang="cs-CZ" dirty="0"/>
          </a:p>
        </p:txBody>
      </p:sp>
      <p:sp>
        <p:nvSpPr>
          <p:cNvPr id="6" name="Title 8">
            <a:extLst>
              <a:ext uri="{FF2B5EF4-FFF2-40B4-BE49-F238E27FC236}">
                <a16:creationId xmlns:a16="http://schemas.microsoft.com/office/drawing/2014/main" id="{04F337D5-7AD9-47D5-B412-2083AC2F7C28}"/>
              </a:ext>
            </a:extLst>
          </p:cNvPr>
          <p:cNvSpPr>
            <a:spLocks noGrp="1"/>
          </p:cNvSpPr>
          <p:nvPr>
            <p:ph type="title"/>
          </p:nvPr>
        </p:nvSpPr>
        <p:spPr>
          <a:xfrm>
            <a:off x="415200" y="1790414"/>
            <a:ext cx="11361600" cy="486041"/>
          </a:xfrm>
        </p:spPr>
        <p:txBody>
          <a:bodyPr/>
          <a:lstStyle/>
          <a:p>
            <a:r>
              <a:rPr lang="en-US" dirty="0"/>
              <a:t>Death (Mortality) Measures</a:t>
            </a:r>
          </a:p>
        </p:txBody>
      </p:sp>
      <p:sp>
        <p:nvSpPr>
          <p:cNvPr id="13" name="Title 8">
            <a:extLst>
              <a:ext uri="{FF2B5EF4-FFF2-40B4-BE49-F238E27FC236}">
                <a16:creationId xmlns:a16="http://schemas.microsoft.com/office/drawing/2014/main" id="{5369A9E0-6A89-4E17-8A97-E50615BD7B3F}"/>
              </a:ext>
            </a:extLst>
          </p:cNvPr>
          <p:cNvSpPr txBox="1">
            <a:spLocks/>
          </p:cNvSpPr>
          <p:nvPr/>
        </p:nvSpPr>
        <p:spPr>
          <a:xfrm>
            <a:off x="276837" y="2742941"/>
            <a:ext cx="11828956"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Crude Mortality Rate </a:t>
            </a:r>
            <a:r>
              <a:rPr lang="en-US" sz="2000" b="0" kern="0" dirty="0">
                <a:solidFill>
                  <a:schemeClr val="accent2"/>
                </a:solidFill>
              </a:rPr>
              <a:t>=</a:t>
            </a:r>
            <a:r>
              <a:rPr lang="en-US" sz="2000" b="0" kern="0" dirty="0"/>
              <a:t> Total number of deaths during a given time interval </a:t>
            </a:r>
            <a:r>
              <a:rPr lang="en-US" sz="2000" b="0" kern="0" dirty="0">
                <a:solidFill>
                  <a:schemeClr val="accent2"/>
                </a:solidFill>
              </a:rPr>
              <a:t>/</a:t>
            </a:r>
            <a:r>
              <a:rPr lang="en-US" sz="2000" b="0" kern="0" dirty="0"/>
              <a:t> Mid-interval population</a:t>
            </a:r>
          </a:p>
          <a:p>
            <a:pPr marL="571500" indent="-571500">
              <a:lnSpc>
                <a:spcPct val="200000"/>
              </a:lnSpc>
              <a:buFont typeface="Arial" panose="020B0604020202020204" pitchFamily="34" charset="0"/>
              <a:buChar char="•"/>
            </a:pPr>
            <a:r>
              <a:rPr lang="en-US" sz="2000" kern="0" dirty="0"/>
              <a:t>Cause-specific Mortality Rate </a:t>
            </a:r>
            <a:r>
              <a:rPr lang="en-US" sz="2000" b="0" kern="0" dirty="0">
                <a:solidFill>
                  <a:schemeClr val="accent2"/>
                </a:solidFill>
              </a:rPr>
              <a:t>=</a:t>
            </a:r>
            <a:r>
              <a:rPr lang="en-US" sz="2000" b="0" kern="0" dirty="0"/>
              <a:t> Number of deaths assigned (attributed) to a specific cause during a given time interval </a:t>
            </a:r>
            <a:r>
              <a:rPr lang="en-US" sz="2000" b="0" kern="0" dirty="0">
                <a:solidFill>
                  <a:schemeClr val="accent2"/>
                </a:solidFill>
              </a:rPr>
              <a:t>/</a:t>
            </a:r>
            <a:r>
              <a:rPr lang="en-US" sz="2000" b="0" kern="0" dirty="0"/>
              <a:t> Mid-interval population</a:t>
            </a:r>
          </a:p>
          <a:p>
            <a:pPr marL="571500" indent="-571500">
              <a:lnSpc>
                <a:spcPct val="200000"/>
              </a:lnSpc>
              <a:buFont typeface="Arial" panose="020B0604020202020204" pitchFamily="34" charset="0"/>
              <a:buChar char="•"/>
            </a:pPr>
            <a:r>
              <a:rPr lang="en-US" sz="2000" kern="0" dirty="0"/>
              <a:t>Proportionate Mortality </a:t>
            </a:r>
            <a:r>
              <a:rPr lang="en-US" sz="2000" b="0" kern="0" dirty="0">
                <a:solidFill>
                  <a:schemeClr val="accent2"/>
                </a:solidFill>
              </a:rPr>
              <a:t>=</a:t>
            </a:r>
            <a:r>
              <a:rPr lang="en-US" sz="2000" b="0" kern="0" dirty="0"/>
              <a:t> Number of deaths assigned (attributed) to a specific cause during a given time interval </a:t>
            </a:r>
            <a:r>
              <a:rPr lang="en-US" sz="2000" b="0" kern="0" dirty="0">
                <a:solidFill>
                  <a:schemeClr val="accent2"/>
                </a:solidFill>
              </a:rPr>
              <a:t>/</a:t>
            </a:r>
            <a:r>
              <a:rPr lang="en-US" sz="2000" b="0" kern="0" dirty="0"/>
              <a:t> Total number of deaths from all causes during the same time interval</a:t>
            </a:r>
          </a:p>
        </p:txBody>
      </p:sp>
      <p:sp>
        <p:nvSpPr>
          <p:cNvPr id="9" name="Title 8">
            <a:extLst>
              <a:ext uri="{FF2B5EF4-FFF2-40B4-BE49-F238E27FC236}">
                <a16:creationId xmlns:a16="http://schemas.microsoft.com/office/drawing/2014/main" id="{B58A3EDE-1CF7-47FC-9AA7-CECCDC70EB0B}"/>
              </a:ext>
            </a:extLst>
          </p:cNvPr>
          <p:cNvSpPr txBox="1">
            <a:spLocks/>
          </p:cNvSpPr>
          <p:nvPr/>
        </p:nvSpPr>
        <p:spPr>
          <a:xfrm rot="21221149">
            <a:off x="95218" y="4562857"/>
            <a:ext cx="2656371" cy="31039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400" kern="0" dirty="0">
                <a:solidFill>
                  <a:schemeClr val="accent2"/>
                </a:solidFill>
              </a:rPr>
              <a:t>Cause-specific Mortality </a:t>
            </a:r>
            <a:r>
              <a:rPr lang="en-US" sz="1400" u="sng" kern="0" dirty="0">
                <a:solidFill>
                  <a:schemeClr val="accent2"/>
                </a:solidFill>
              </a:rPr>
              <a:t>Ratio</a:t>
            </a:r>
          </a:p>
        </p:txBody>
      </p:sp>
      <p:sp>
        <p:nvSpPr>
          <p:cNvPr id="11" name="Title 8">
            <a:extLst>
              <a:ext uri="{FF2B5EF4-FFF2-40B4-BE49-F238E27FC236}">
                <a16:creationId xmlns:a16="http://schemas.microsoft.com/office/drawing/2014/main" id="{9E2A8AE6-B69D-43FF-86F0-8ED75B3CB18C}"/>
              </a:ext>
            </a:extLst>
          </p:cNvPr>
          <p:cNvSpPr txBox="1">
            <a:spLocks/>
          </p:cNvSpPr>
          <p:nvPr/>
        </p:nvSpPr>
        <p:spPr>
          <a:xfrm rot="21221149">
            <a:off x="9011" y="2689778"/>
            <a:ext cx="2656371" cy="31039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400" kern="0" dirty="0">
                <a:solidFill>
                  <a:schemeClr val="accent2"/>
                </a:solidFill>
              </a:rPr>
              <a:t>All-cause Mortality Rate</a:t>
            </a:r>
            <a:endParaRPr lang="en-US" sz="1400" u="sng" kern="0" dirty="0">
              <a:solidFill>
                <a:schemeClr val="accent2"/>
              </a:solidFill>
            </a:endParaRPr>
          </a:p>
        </p:txBody>
      </p:sp>
    </p:spTree>
    <p:extLst>
      <p:ext uri="{BB962C8B-B14F-4D97-AF65-F5344CB8AC3E}">
        <p14:creationId xmlns:p14="http://schemas.microsoft.com/office/powerpoint/2010/main" val="18831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P spid="9" grpId="0"/>
      <p:bldP spid="11" grpId="0"/>
    </p:bld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6BC89E16-269B-4875-A8A3-7D5D981D44E5}" vid="{F6D460A2-5B48-45E1-BFF4-0DDF8E264AE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C68B2DD10E4E641B9A49F511144F5A4" ma:contentTypeVersion="12" ma:contentTypeDescription="Vytvoří nový dokument" ma:contentTypeScope="" ma:versionID="a223fff03c453adff6f71ab8db6b83f8">
  <xsd:schema xmlns:xsd="http://www.w3.org/2001/XMLSchema" xmlns:xs="http://www.w3.org/2001/XMLSchema" xmlns:p="http://schemas.microsoft.com/office/2006/metadata/properties" xmlns:ns3="adf513c8-52bb-4e1e-ada8-f03aebc95c0f" xmlns:ns4="230e809e-4bbc-49fa-8f74-de6a1db7665f" targetNamespace="http://schemas.microsoft.com/office/2006/metadata/properties" ma:root="true" ma:fieldsID="01641967d128646126f3b53a88b40ea3" ns3:_="" ns4:_="">
    <xsd:import namespace="adf513c8-52bb-4e1e-ada8-f03aebc95c0f"/>
    <xsd:import namespace="230e809e-4bbc-49fa-8f74-de6a1db7665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513c8-52bb-4e1e-ada8-f03aebc95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809e-4bbc-49fa-8f74-de6a1db766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D85AF-7A9B-49D2-9F11-5234C2029510}">
  <ds:schemaRefs>
    <ds:schemaRef ds:uri="http://www.w3.org/XML/1998/namespace"/>
    <ds:schemaRef ds:uri="http://schemas.microsoft.com/office/2006/metadata/properties"/>
    <ds:schemaRef ds:uri="230e809e-4bbc-49fa-8f74-de6a1db7665f"/>
    <ds:schemaRef ds:uri="http://schemas.microsoft.com/office/infopath/2007/PartnerControls"/>
    <ds:schemaRef ds:uri="http://purl.org/dc/dcmitype/"/>
    <ds:schemaRef ds:uri="adf513c8-52bb-4e1e-ada8-f03aebc95c0f"/>
    <ds:schemaRef ds:uri="http://schemas.microsoft.com/office/2006/documentManagement/type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AFAB4400-75B8-420E-AD2A-F1019CC58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513c8-52bb-4e1e-ada8-f03aebc95c0f"/>
    <ds:schemaRef ds:uri="230e809e-4bbc-49fa-8f74-de6a1db76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B8B20B-F959-4BDA-A2ED-CC15F94CBB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4861</TotalTime>
  <Words>1841</Words>
  <Application>Microsoft Office PowerPoint</Application>
  <PresentationFormat>Widescreen</PresentationFormat>
  <Paragraphs>221</Paragraphs>
  <Slides>30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Tahoma</vt:lpstr>
      <vt:lpstr>Wingdings</vt:lpstr>
      <vt:lpstr>Presentation_MU_EN</vt:lpstr>
      <vt:lpstr>Health Demographics</vt:lpstr>
      <vt:lpstr>Demography</vt:lpstr>
      <vt:lpstr>Vital Statisitics</vt:lpstr>
      <vt:lpstr>Routine Data</vt:lpstr>
      <vt:lpstr>Routine Data</vt:lpstr>
      <vt:lpstr>Health-related Demographics</vt:lpstr>
      <vt:lpstr>Birth (Natality) Measures</vt:lpstr>
      <vt:lpstr>Birth (Natality) Measures</vt:lpstr>
      <vt:lpstr>Death (Mortality) Measures</vt:lpstr>
      <vt:lpstr>Death (Mortality) Measures</vt:lpstr>
      <vt:lpstr>Death (Mortality) Measures</vt:lpstr>
      <vt:lpstr>Death (Mortality) Measures</vt:lpstr>
      <vt:lpstr>Death (Mortality) Measures</vt:lpstr>
      <vt:lpstr>Death (Mortality) Measures</vt:lpstr>
      <vt:lpstr>Death (Mortality) Measures</vt:lpstr>
      <vt:lpstr>Death (Mortality) Measures</vt:lpstr>
      <vt:lpstr>Morbidity Measures</vt:lpstr>
      <vt:lpstr>Morbidity Measures</vt:lpstr>
      <vt:lpstr>Global Burden of Disease (GBD)</vt:lpstr>
      <vt:lpstr>Exercise Global Burden of Disease</vt:lpstr>
      <vt:lpstr>BREAK</vt:lpstr>
      <vt:lpstr>Data Summarization</vt:lpstr>
      <vt:lpstr>Tables</vt:lpstr>
      <vt:lpstr>Graphs</vt:lpstr>
      <vt:lpstr>Graphs</vt:lpstr>
      <vt:lpstr>Graphs</vt:lpstr>
      <vt:lpstr>Hypothesis</vt:lpstr>
      <vt:lpstr>Null Hypothesis</vt:lpstr>
      <vt:lpstr>Null Hypothesis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Disease</dc:title>
  <dc:creator>Abanoub Riad</dc:creator>
  <cp:lastModifiedBy>Riad Abanoub Dr. DDS</cp:lastModifiedBy>
  <cp:revision>28</cp:revision>
  <dcterms:created xsi:type="dcterms:W3CDTF">2020-09-18T15:53:43Z</dcterms:created>
  <dcterms:modified xsi:type="dcterms:W3CDTF">2023-10-04T20:48:16Z</dcterms:modified>
</cp:coreProperties>
</file>