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439" y="-12065"/>
            <a:ext cx="778764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032" y="1464310"/>
            <a:ext cx="8585835" cy="337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9.png"/><Relationship Id="rId6" Type="http://schemas.openxmlformats.org/officeDocument/2006/relationships/image" Target="../media/image40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0.png"/><Relationship Id="rId6" Type="http://schemas.openxmlformats.org/officeDocument/2006/relationships/image" Target="../media/image56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6.jpg"/><Relationship Id="rId8" Type="http://schemas.openxmlformats.org/officeDocument/2006/relationships/hyperlink" Target="http://csls-text3.c.u-tokyo.ac.jp/active/13_01.html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3495" y="2469337"/>
            <a:ext cx="376745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DC"/>
                </a:solidFill>
              </a:rPr>
              <a:t>Anticancer</a:t>
            </a:r>
            <a:r>
              <a:rPr dirty="0" spc="-80">
                <a:solidFill>
                  <a:srgbClr val="0000DC"/>
                </a:solidFill>
              </a:rPr>
              <a:t> </a:t>
            </a:r>
            <a:r>
              <a:rPr dirty="0" spc="-25">
                <a:solidFill>
                  <a:srgbClr val="0000DC"/>
                </a:solidFill>
              </a:rPr>
              <a:t>drugs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544" y="1074165"/>
            <a:ext cx="607123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Drugs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 </a:t>
            </a:r>
            <a:r>
              <a:rPr dirty="0" sz="1800" spc="-5" b="1">
                <a:latin typeface="Arial"/>
                <a:cs typeface="Arial"/>
              </a:rPr>
              <a:t>damage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 </a:t>
            </a:r>
            <a:r>
              <a:rPr dirty="0" sz="1800" spc="-5" b="1">
                <a:latin typeface="Arial"/>
                <a:cs typeface="Arial"/>
              </a:rPr>
              <a:t>structure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Alkylating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Platinum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derivatives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Intercalating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Bleomycin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u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g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 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n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it</a:t>
            </a:r>
            <a:r>
              <a:rPr dirty="0" sz="1800" spc="-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ke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enz</a:t>
            </a:r>
            <a:r>
              <a:rPr dirty="0" sz="1800" spc="-20" b="1">
                <a:solidFill>
                  <a:srgbClr val="BDBDBD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m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</a:t>
            </a:r>
            <a:r>
              <a:rPr dirty="0" sz="1800" spc="1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DN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A</a:t>
            </a:r>
            <a:r>
              <a:rPr dirty="0" sz="1800" spc="-1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m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tabo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l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sm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Antimetabolites: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Purine</a:t>
            </a:r>
            <a:r>
              <a:rPr dirty="0" sz="1800" spc="-8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Pyrimidine</a:t>
            </a:r>
            <a:r>
              <a:rPr dirty="0" sz="1800" spc="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927100" marR="2849245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Folic</a:t>
            </a:r>
            <a:r>
              <a:rPr dirty="0" sz="1800" spc="-6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acid</a:t>
            </a:r>
            <a:r>
              <a:rPr dirty="0" sz="1800" spc="-5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analogues </a:t>
            </a:r>
            <a:r>
              <a:rPr dirty="0" sz="1800" spc="-484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DBDBD"/>
                </a:solidFill>
                <a:latin typeface="Arial MT"/>
                <a:cs typeface="Arial MT"/>
              </a:rPr>
              <a:t>iv.Hydroxyurea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4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 topoisomerase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 camptothecins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3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II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DBDBD"/>
                </a:solidFill>
                <a:latin typeface="Arial MT"/>
                <a:cs typeface="Arial MT"/>
              </a:rPr>
              <a:t>podophyllotoxins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Drugs</a:t>
            </a:r>
            <a:r>
              <a:rPr dirty="0" sz="1800" spc="-6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alter</a:t>
            </a:r>
            <a:r>
              <a:rPr dirty="0" sz="1800" spc="-5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microtubules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polymerization</a:t>
            </a:r>
            <a:r>
              <a:rPr dirty="0" sz="1800" spc="4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5" i="1">
                <a:solidFill>
                  <a:srgbClr val="BDBDBD"/>
                </a:solidFill>
                <a:latin typeface="Arial"/>
                <a:cs typeface="Arial"/>
              </a:rPr>
              <a:t>Vinca</a:t>
            </a:r>
            <a:r>
              <a:rPr dirty="0" sz="1800" spc="5" i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alkaloids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5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3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depolymerization</a:t>
            </a:r>
            <a:r>
              <a:rPr dirty="0" sz="1800" spc="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taxanes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Drugs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that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</a:t>
            </a:r>
            <a:r>
              <a:rPr dirty="0" sz="1800" spc="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protein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synthesis</a:t>
            </a:r>
            <a:r>
              <a:rPr dirty="0" sz="1800" spc="7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 L-asparaginase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87" y="288747"/>
            <a:ext cx="75768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Cytostatics</a:t>
            </a:r>
            <a:r>
              <a:rPr dirty="0" spc="-6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according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to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their</a:t>
            </a:r>
            <a:r>
              <a:rPr dirty="0" spc="-5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M</a:t>
            </a:r>
            <a:r>
              <a:rPr dirty="0" spc="-20">
                <a:solidFill>
                  <a:srgbClr val="0033CC"/>
                </a:solidFill>
              </a:rPr>
              <a:t>oA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534667"/>
            <a:ext cx="797051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776471"/>
            <a:ext cx="797051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720339"/>
            <a:ext cx="797051" cy="20269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283" y="2828544"/>
            <a:ext cx="1533525" cy="1821180"/>
            <a:chOff x="748283" y="2828544"/>
            <a:chExt cx="1533525" cy="1821180"/>
          </a:xfrm>
        </p:grpSpPr>
        <p:sp>
          <p:nvSpPr>
            <p:cNvPr id="6" name="object 6"/>
            <p:cNvSpPr/>
            <p:nvPr/>
          </p:nvSpPr>
          <p:spPr>
            <a:xfrm>
              <a:off x="758189" y="2838450"/>
              <a:ext cx="1513205" cy="1801495"/>
            </a:xfrm>
            <a:custGeom>
              <a:avLst/>
              <a:gdLst/>
              <a:ahLst/>
              <a:cxnLst/>
              <a:rect l="l" t="t" r="r" b="b"/>
              <a:pathLst>
                <a:path w="1513205" h="1801495">
                  <a:moveTo>
                    <a:pt x="721487" y="900557"/>
                  </a:moveTo>
                  <a:lnTo>
                    <a:pt x="722503" y="836294"/>
                  </a:lnTo>
                  <a:lnTo>
                    <a:pt x="725423" y="773176"/>
                  </a:lnTo>
                  <a:lnTo>
                    <a:pt x="730250" y="711453"/>
                  </a:lnTo>
                  <a:lnTo>
                    <a:pt x="736854" y="651255"/>
                  </a:lnTo>
                  <a:lnTo>
                    <a:pt x="745235" y="592709"/>
                  </a:lnTo>
                  <a:lnTo>
                    <a:pt x="755269" y="536066"/>
                  </a:lnTo>
                  <a:lnTo>
                    <a:pt x="766953" y="481329"/>
                  </a:lnTo>
                  <a:lnTo>
                    <a:pt x="780160" y="428751"/>
                  </a:lnTo>
                  <a:lnTo>
                    <a:pt x="794766" y="378460"/>
                  </a:lnTo>
                  <a:lnTo>
                    <a:pt x="810894" y="330580"/>
                  </a:lnTo>
                  <a:lnTo>
                    <a:pt x="828294" y="285369"/>
                  </a:lnTo>
                  <a:lnTo>
                    <a:pt x="846963" y="242824"/>
                  </a:lnTo>
                  <a:lnTo>
                    <a:pt x="866775" y="203200"/>
                  </a:lnTo>
                  <a:lnTo>
                    <a:pt x="887857" y="166750"/>
                  </a:lnTo>
                  <a:lnTo>
                    <a:pt x="909954" y="133350"/>
                  </a:lnTo>
                  <a:lnTo>
                    <a:pt x="957072" y="76835"/>
                  </a:lnTo>
                  <a:lnTo>
                    <a:pt x="1007745" y="34925"/>
                  </a:lnTo>
                  <a:lnTo>
                    <a:pt x="1061339" y="8889"/>
                  </a:lnTo>
                  <a:lnTo>
                    <a:pt x="1117346" y="0"/>
                  </a:lnTo>
                  <a:lnTo>
                    <a:pt x="1145667" y="2286"/>
                  </a:lnTo>
                  <a:lnTo>
                    <a:pt x="1200530" y="19938"/>
                  </a:lnTo>
                  <a:lnTo>
                    <a:pt x="1252728" y="53975"/>
                  </a:lnTo>
                  <a:lnTo>
                    <a:pt x="1301623" y="103377"/>
                  </a:lnTo>
                  <a:lnTo>
                    <a:pt x="1346835" y="166750"/>
                  </a:lnTo>
                  <a:lnTo>
                    <a:pt x="1367917" y="203200"/>
                  </a:lnTo>
                  <a:lnTo>
                    <a:pt x="1387729" y="242824"/>
                  </a:lnTo>
                  <a:lnTo>
                    <a:pt x="1406398" y="285369"/>
                  </a:lnTo>
                  <a:lnTo>
                    <a:pt x="1423923" y="330580"/>
                  </a:lnTo>
                  <a:lnTo>
                    <a:pt x="1439926" y="378460"/>
                  </a:lnTo>
                  <a:lnTo>
                    <a:pt x="1454658" y="428751"/>
                  </a:lnTo>
                  <a:lnTo>
                    <a:pt x="1467739" y="481329"/>
                  </a:lnTo>
                  <a:lnTo>
                    <a:pt x="1479423" y="536066"/>
                  </a:lnTo>
                  <a:lnTo>
                    <a:pt x="1489455" y="592709"/>
                  </a:lnTo>
                  <a:lnTo>
                    <a:pt x="1497837" y="651255"/>
                  </a:lnTo>
                  <a:lnTo>
                    <a:pt x="1504442" y="711453"/>
                  </a:lnTo>
                  <a:lnTo>
                    <a:pt x="1509267" y="773176"/>
                  </a:lnTo>
                  <a:lnTo>
                    <a:pt x="1512189" y="836294"/>
                  </a:lnTo>
                  <a:lnTo>
                    <a:pt x="1513205" y="900557"/>
                  </a:lnTo>
                  <a:lnTo>
                    <a:pt x="1512189" y="964945"/>
                  </a:lnTo>
                  <a:lnTo>
                    <a:pt x="1509267" y="1028064"/>
                  </a:lnTo>
                  <a:lnTo>
                    <a:pt x="1504442" y="1089787"/>
                  </a:lnTo>
                  <a:lnTo>
                    <a:pt x="1497837" y="1149985"/>
                  </a:lnTo>
                  <a:lnTo>
                    <a:pt x="1489455" y="1208532"/>
                  </a:lnTo>
                  <a:lnTo>
                    <a:pt x="1479423" y="1265174"/>
                  </a:lnTo>
                  <a:lnTo>
                    <a:pt x="1467739" y="1319911"/>
                  </a:lnTo>
                  <a:lnTo>
                    <a:pt x="1454658" y="1372489"/>
                  </a:lnTo>
                  <a:lnTo>
                    <a:pt x="1439926" y="1422781"/>
                  </a:lnTo>
                  <a:lnTo>
                    <a:pt x="1423923" y="1470660"/>
                  </a:lnTo>
                  <a:lnTo>
                    <a:pt x="1406398" y="1515872"/>
                  </a:lnTo>
                  <a:lnTo>
                    <a:pt x="1387729" y="1558417"/>
                  </a:lnTo>
                  <a:lnTo>
                    <a:pt x="1367917" y="1598041"/>
                  </a:lnTo>
                  <a:lnTo>
                    <a:pt x="1346835" y="1634489"/>
                  </a:lnTo>
                  <a:lnTo>
                    <a:pt x="1324736" y="1667891"/>
                  </a:lnTo>
                  <a:lnTo>
                    <a:pt x="1277620" y="1724406"/>
                  </a:lnTo>
                  <a:lnTo>
                    <a:pt x="1226947" y="1766316"/>
                  </a:lnTo>
                  <a:lnTo>
                    <a:pt x="1173353" y="1792351"/>
                  </a:lnTo>
                  <a:lnTo>
                    <a:pt x="1117346" y="1801241"/>
                  </a:lnTo>
                  <a:lnTo>
                    <a:pt x="1089024" y="1798955"/>
                  </a:lnTo>
                  <a:lnTo>
                    <a:pt x="1034160" y="1781302"/>
                  </a:lnTo>
                  <a:lnTo>
                    <a:pt x="982091" y="1747266"/>
                  </a:lnTo>
                  <a:lnTo>
                    <a:pt x="933068" y="1697863"/>
                  </a:lnTo>
                  <a:lnTo>
                    <a:pt x="887857" y="1634489"/>
                  </a:lnTo>
                  <a:lnTo>
                    <a:pt x="866775" y="1598041"/>
                  </a:lnTo>
                  <a:lnTo>
                    <a:pt x="846963" y="1558417"/>
                  </a:lnTo>
                  <a:lnTo>
                    <a:pt x="828294" y="1515872"/>
                  </a:lnTo>
                  <a:lnTo>
                    <a:pt x="810894" y="1470660"/>
                  </a:lnTo>
                  <a:lnTo>
                    <a:pt x="794766" y="1422781"/>
                  </a:lnTo>
                  <a:lnTo>
                    <a:pt x="780160" y="1372489"/>
                  </a:lnTo>
                  <a:lnTo>
                    <a:pt x="766953" y="1319911"/>
                  </a:lnTo>
                  <a:lnTo>
                    <a:pt x="755269" y="1265174"/>
                  </a:lnTo>
                  <a:lnTo>
                    <a:pt x="745235" y="1208532"/>
                  </a:lnTo>
                  <a:lnTo>
                    <a:pt x="736854" y="1149985"/>
                  </a:lnTo>
                  <a:lnTo>
                    <a:pt x="730250" y="1089787"/>
                  </a:lnTo>
                  <a:lnTo>
                    <a:pt x="725423" y="1028064"/>
                  </a:lnTo>
                  <a:lnTo>
                    <a:pt x="722503" y="964945"/>
                  </a:lnTo>
                  <a:lnTo>
                    <a:pt x="721487" y="900557"/>
                  </a:lnTo>
                  <a:close/>
                </a:path>
                <a:path w="1513205" h="1801495">
                  <a:moveTo>
                    <a:pt x="0" y="864869"/>
                  </a:moveTo>
                  <a:lnTo>
                    <a:pt x="3289" y="815975"/>
                  </a:lnTo>
                  <a:lnTo>
                    <a:pt x="12890" y="768985"/>
                  </a:lnTo>
                  <a:lnTo>
                    <a:pt x="28346" y="724535"/>
                  </a:lnTo>
                  <a:lnTo>
                    <a:pt x="49250" y="682878"/>
                  </a:lnTo>
                  <a:lnTo>
                    <a:pt x="75171" y="644651"/>
                  </a:lnTo>
                  <a:lnTo>
                    <a:pt x="105663" y="609980"/>
                  </a:lnTo>
                  <a:lnTo>
                    <a:pt x="140309" y="579501"/>
                  </a:lnTo>
                  <a:lnTo>
                    <a:pt x="178676" y="553592"/>
                  </a:lnTo>
                  <a:lnTo>
                    <a:pt x="220332" y="532764"/>
                  </a:lnTo>
                  <a:lnTo>
                    <a:pt x="264858" y="517271"/>
                  </a:lnTo>
                  <a:lnTo>
                    <a:pt x="311810" y="507746"/>
                  </a:lnTo>
                  <a:lnTo>
                    <a:pt x="360756" y="504444"/>
                  </a:lnTo>
                  <a:lnTo>
                    <a:pt x="409701" y="507746"/>
                  </a:lnTo>
                  <a:lnTo>
                    <a:pt x="456641" y="517271"/>
                  </a:lnTo>
                  <a:lnTo>
                    <a:pt x="501167" y="532764"/>
                  </a:lnTo>
                  <a:lnTo>
                    <a:pt x="542797" y="553592"/>
                  </a:lnTo>
                  <a:lnTo>
                    <a:pt x="581151" y="579501"/>
                  </a:lnTo>
                  <a:lnTo>
                    <a:pt x="615822" y="609980"/>
                  </a:lnTo>
                  <a:lnTo>
                    <a:pt x="646303" y="644651"/>
                  </a:lnTo>
                  <a:lnTo>
                    <a:pt x="672210" y="682878"/>
                  </a:lnTo>
                  <a:lnTo>
                    <a:pt x="693166" y="724535"/>
                  </a:lnTo>
                  <a:lnTo>
                    <a:pt x="708660" y="768985"/>
                  </a:lnTo>
                  <a:lnTo>
                    <a:pt x="718185" y="815975"/>
                  </a:lnTo>
                  <a:lnTo>
                    <a:pt x="721487" y="864869"/>
                  </a:lnTo>
                  <a:lnTo>
                    <a:pt x="718185" y="913764"/>
                  </a:lnTo>
                  <a:lnTo>
                    <a:pt x="708660" y="960627"/>
                  </a:lnTo>
                  <a:lnTo>
                    <a:pt x="693166" y="1005077"/>
                  </a:lnTo>
                  <a:lnTo>
                    <a:pt x="672210" y="1046733"/>
                  </a:lnTo>
                  <a:lnTo>
                    <a:pt x="646303" y="1084961"/>
                  </a:lnTo>
                  <a:lnTo>
                    <a:pt x="615822" y="1119632"/>
                  </a:lnTo>
                  <a:lnTo>
                    <a:pt x="581151" y="1150112"/>
                  </a:lnTo>
                  <a:lnTo>
                    <a:pt x="542797" y="1176020"/>
                  </a:lnTo>
                  <a:lnTo>
                    <a:pt x="501167" y="1196848"/>
                  </a:lnTo>
                  <a:lnTo>
                    <a:pt x="456641" y="1212342"/>
                  </a:lnTo>
                  <a:lnTo>
                    <a:pt x="409701" y="1221867"/>
                  </a:lnTo>
                  <a:lnTo>
                    <a:pt x="360756" y="1225169"/>
                  </a:lnTo>
                  <a:lnTo>
                    <a:pt x="311810" y="1221867"/>
                  </a:lnTo>
                  <a:lnTo>
                    <a:pt x="264858" y="1212342"/>
                  </a:lnTo>
                  <a:lnTo>
                    <a:pt x="220332" y="1196848"/>
                  </a:lnTo>
                  <a:lnTo>
                    <a:pt x="178676" y="1176020"/>
                  </a:lnTo>
                  <a:lnTo>
                    <a:pt x="140309" y="1150112"/>
                  </a:lnTo>
                  <a:lnTo>
                    <a:pt x="105663" y="1119632"/>
                  </a:lnTo>
                  <a:lnTo>
                    <a:pt x="75171" y="1084961"/>
                  </a:lnTo>
                  <a:lnTo>
                    <a:pt x="49250" y="1046733"/>
                  </a:lnTo>
                  <a:lnTo>
                    <a:pt x="28346" y="1005077"/>
                  </a:lnTo>
                  <a:lnTo>
                    <a:pt x="12890" y="960627"/>
                  </a:lnTo>
                  <a:lnTo>
                    <a:pt x="3289" y="913764"/>
                  </a:lnTo>
                  <a:lnTo>
                    <a:pt x="0" y="864869"/>
                  </a:lnTo>
                  <a:close/>
                </a:path>
                <a:path w="1513205" h="1801495">
                  <a:moveTo>
                    <a:pt x="289826" y="432815"/>
                  </a:moveTo>
                  <a:lnTo>
                    <a:pt x="431939" y="504825"/>
                  </a:lnTo>
                </a:path>
                <a:path w="1513205" h="1801495">
                  <a:moveTo>
                    <a:pt x="431939" y="504444"/>
                  </a:moveTo>
                  <a:lnTo>
                    <a:pt x="289826" y="5764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976116"/>
              <a:ext cx="161544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1" y="4047744"/>
              <a:ext cx="163068" cy="99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3083433"/>
            <a:ext cx="169545" cy="1322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357822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487673"/>
            <a:ext cx="719455" cy="502920"/>
          </a:xfrm>
          <a:custGeom>
            <a:avLst/>
            <a:gdLst/>
            <a:ahLst/>
            <a:cxnLst/>
            <a:rect l="l" t="t" r="r" b="b"/>
            <a:pathLst>
              <a:path w="719455" h="502920">
                <a:moveTo>
                  <a:pt x="0" y="125730"/>
                </a:moveTo>
                <a:lnTo>
                  <a:pt x="467741" y="125730"/>
                </a:lnTo>
                <a:lnTo>
                  <a:pt x="467741" y="0"/>
                </a:lnTo>
                <a:lnTo>
                  <a:pt x="719201" y="251459"/>
                </a:lnTo>
                <a:lnTo>
                  <a:pt x="467741" y="502919"/>
                </a:lnTo>
                <a:lnTo>
                  <a:pt x="467741" y="377189"/>
                </a:lnTo>
                <a:lnTo>
                  <a:pt x="0" y="377189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3097" y="3498341"/>
            <a:ext cx="1146175" cy="502920"/>
          </a:xfrm>
          <a:custGeom>
            <a:avLst/>
            <a:gdLst/>
            <a:ahLst/>
            <a:cxnLst/>
            <a:rect l="l" t="t" r="r" b="b"/>
            <a:pathLst>
              <a:path w="1146175" h="502920">
                <a:moveTo>
                  <a:pt x="0" y="125730"/>
                </a:moveTo>
                <a:lnTo>
                  <a:pt x="893952" y="125730"/>
                </a:lnTo>
                <a:lnTo>
                  <a:pt x="893952" y="0"/>
                </a:lnTo>
                <a:lnTo>
                  <a:pt x="1145666" y="251460"/>
                </a:lnTo>
                <a:lnTo>
                  <a:pt x="893952" y="502920"/>
                </a:lnTo>
                <a:lnTo>
                  <a:pt x="893952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061" y="3498341"/>
            <a:ext cx="720725" cy="502920"/>
          </a:xfrm>
          <a:custGeom>
            <a:avLst/>
            <a:gdLst/>
            <a:ahLst/>
            <a:cxnLst/>
            <a:rect l="l" t="t" r="r" b="b"/>
            <a:pathLst>
              <a:path w="720725" h="502920">
                <a:moveTo>
                  <a:pt x="0" y="125730"/>
                </a:moveTo>
                <a:lnTo>
                  <a:pt x="468757" y="125730"/>
                </a:lnTo>
                <a:lnTo>
                  <a:pt x="468757" y="0"/>
                </a:lnTo>
                <a:lnTo>
                  <a:pt x="720724" y="251460"/>
                </a:lnTo>
                <a:lnTo>
                  <a:pt x="468757" y="502920"/>
                </a:lnTo>
                <a:lnTo>
                  <a:pt x="468757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5952" y="3174492"/>
            <a:ext cx="1732788" cy="12222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0200" y="3247771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617" y="3910965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68623" y="2328672"/>
            <a:ext cx="201295" cy="1233170"/>
            <a:chOff x="3468623" y="2328672"/>
            <a:chExt cx="201295" cy="1233170"/>
          </a:xfrm>
        </p:grpSpPr>
        <p:sp>
          <p:nvSpPr>
            <p:cNvPr id="18" name="object 18"/>
            <p:cNvSpPr/>
            <p:nvPr/>
          </p:nvSpPr>
          <p:spPr>
            <a:xfrm>
              <a:off x="3511930" y="2379726"/>
              <a:ext cx="158115" cy="1182370"/>
            </a:xfrm>
            <a:custGeom>
              <a:avLst/>
              <a:gdLst/>
              <a:ahLst/>
              <a:cxnLst/>
              <a:rect l="l" t="t" r="r" b="b"/>
              <a:pathLst>
                <a:path w="158114" h="1182370">
                  <a:moveTo>
                    <a:pt x="10287" y="0"/>
                  </a:moveTo>
                  <a:lnTo>
                    <a:pt x="0" y="23368"/>
                  </a:lnTo>
                  <a:lnTo>
                    <a:pt x="132080" y="1181862"/>
                  </a:lnTo>
                  <a:lnTo>
                    <a:pt x="157607" y="1178940"/>
                  </a:lnTo>
                  <a:lnTo>
                    <a:pt x="25654" y="20574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623" y="2328672"/>
              <a:ext cx="118999" cy="12268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81833" y="1867661"/>
            <a:ext cx="2071370" cy="463550"/>
          </a:xfrm>
          <a:prstGeom prst="rect">
            <a:avLst/>
          </a:prstGeom>
          <a:solidFill>
            <a:srgbClr val="B9DFE1"/>
          </a:solidFill>
          <a:ln w="25906">
            <a:solidFill>
              <a:srgbClr val="1E4647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40"/>
              </a:spcBef>
            </a:pPr>
            <a:r>
              <a:rPr dirty="0" sz="2400" b="1">
                <a:latin typeface="Candara"/>
                <a:cs typeface="Candara"/>
              </a:rPr>
              <a:t>DNA</a:t>
            </a:r>
            <a:r>
              <a:rPr dirty="0" sz="2400" spc="-60" b="1">
                <a:latin typeface="Candara"/>
                <a:cs typeface="Candara"/>
              </a:rPr>
              <a:t> </a:t>
            </a:r>
            <a:r>
              <a:rPr dirty="0" sz="2400" spc="-5" b="1">
                <a:latin typeface="Candara"/>
                <a:cs typeface="Candara"/>
              </a:rPr>
              <a:t>structure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6385" y="1346453"/>
            <a:ext cx="2382520" cy="463550"/>
          </a:xfrm>
          <a:prstGeom prst="rect">
            <a:avLst/>
          </a:prstGeom>
          <a:solidFill>
            <a:srgbClr val="B9DFE1"/>
          </a:solidFill>
          <a:ln w="25906">
            <a:solidFill>
              <a:srgbClr val="1E4647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45"/>
              </a:spcBef>
            </a:pPr>
            <a:r>
              <a:rPr dirty="0" sz="2400">
                <a:latin typeface="Candara"/>
                <a:cs typeface="Candara"/>
              </a:rPr>
              <a:t>alkylating</a:t>
            </a:r>
            <a:r>
              <a:rPr dirty="0" sz="2400" spc="-8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agents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5840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1a)</a:t>
            </a:r>
            <a:r>
              <a:rPr dirty="0" spc="-110"/>
              <a:t> </a:t>
            </a:r>
            <a:r>
              <a:rPr dirty="0"/>
              <a:t>Alkylating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30" y="1000125"/>
            <a:ext cx="8736330" cy="17519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Arial"/>
                <a:cs typeface="Arial"/>
              </a:rPr>
              <a:t>MoA: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>
                <a:latin typeface="Arial MT"/>
                <a:cs typeface="Arial MT"/>
              </a:rPr>
              <a:t>transfer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alkyl group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nitrogen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nucleobases,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covalent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bond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Arial MT"/>
                <a:cs typeface="Arial MT"/>
              </a:rPr>
              <a:t>between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two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guanines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two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DNA</a:t>
            </a:r>
            <a:r>
              <a:rPr dirty="0" sz="2000" spc="-1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strands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dirty="0" sz="2000">
                <a:latin typeface="Arial MT"/>
                <a:cs typeface="Arial MT"/>
              </a:rPr>
              <a:t>–	Inhibition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replication,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cell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cycle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arrest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000">
                <a:latin typeface="Arial MT"/>
                <a:cs typeface="Arial MT"/>
              </a:rPr>
              <a:t>50s: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first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derivatives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sulphur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mustard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clinical practice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4213605"/>
            <a:ext cx="69170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Candara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Candara"/>
                <a:cs typeface="Candara"/>
              </a:rPr>
              <a:t>AE</a:t>
            </a:r>
            <a:r>
              <a:rPr dirty="0" sz="2000" spc="-1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–</a:t>
            </a:r>
            <a:r>
              <a:rPr dirty="0" sz="2000" spc="2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typical</a:t>
            </a:r>
            <a:r>
              <a:rPr dirty="0" sz="2000" spc="-50" b="1">
                <a:latin typeface="Candara"/>
                <a:cs typeface="Candara"/>
              </a:rPr>
              <a:t> </a:t>
            </a:r>
            <a:r>
              <a:rPr dirty="0" sz="2000" b="1">
                <a:latin typeface="Candara"/>
                <a:cs typeface="Candara"/>
              </a:rPr>
              <a:t>toxicity:</a:t>
            </a:r>
            <a:r>
              <a:rPr dirty="0" sz="2000" spc="-55" b="1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secondary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malignancies</a:t>
            </a:r>
            <a:r>
              <a:rPr dirty="0" sz="2000" spc="1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–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hematological</a:t>
            </a:r>
            <a:endParaRPr sz="20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3639311"/>
            <a:ext cx="2717292" cy="458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5271" y="3465576"/>
            <a:ext cx="2551176" cy="72999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744467" y="3840479"/>
            <a:ext cx="1656080" cy="76200"/>
            <a:chOff x="3744467" y="3840479"/>
            <a:chExt cx="1656080" cy="76200"/>
          </a:xfrm>
        </p:grpSpPr>
        <p:sp>
          <p:nvSpPr>
            <p:cNvPr id="7" name="object 7"/>
            <p:cNvSpPr/>
            <p:nvPr/>
          </p:nvSpPr>
          <p:spPr>
            <a:xfrm>
              <a:off x="3744467" y="3872864"/>
              <a:ext cx="1562100" cy="0"/>
            </a:xfrm>
            <a:custGeom>
              <a:avLst/>
              <a:gdLst/>
              <a:ahLst/>
              <a:cxnLst/>
              <a:rect l="l" t="t" r="r" b="b"/>
              <a:pathLst>
                <a:path w="1562100" h="0">
                  <a:moveTo>
                    <a:pt x="0" y="0"/>
                  </a:moveTo>
                  <a:lnTo>
                    <a:pt x="1561973" y="0"/>
                  </a:lnTo>
                </a:path>
              </a:pathLst>
            </a:custGeom>
            <a:ln w="13081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4093" y="3840479"/>
              <a:ext cx="76453" cy="762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5840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1a)</a:t>
            </a:r>
            <a:r>
              <a:rPr dirty="0" spc="-110"/>
              <a:t> </a:t>
            </a:r>
            <a:r>
              <a:rPr dirty="0"/>
              <a:t>Alkylating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32" y="4965192"/>
            <a:ext cx="2415540" cy="408305"/>
            <a:chOff x="713232" y="4965192"/>
            <a:chExt cx="2415540" cy="408305"/>
          </a:xfrm>
        </p:grpSpPr>
        <p:sp>
          <p:nvSpPr>
            <p:cNvPr id="3" name="object 3"/>
            <p:cNvSpPr/>
            <p:nvPr/>
          </p:nvSpPr>
          <p:spPr>
            <a:xfrm>
              <a:off x="731519" y="4983480"/>
              <a:ext cx="2377440" cy="370205"/>
            </a:xfrm>
            <a:custGeom>
              <a:avLst/>
              <a:gdLst/>
              <a:ahLst/>
              <a:cxnLst/>
              <a:rect l="l" t="t" r="r" b="b"/>
              <a:pathLst>
                <a:path w="2377440" h="370204">
                  <a:moveTo>
                    <a:pt x="2315972" y="0"/>
                  </a:moveTo>
                  <a:lnTo>
                    <a:pt x="61467" y="0"/>
                  </a:lnTo>
                  <a:lnTo>
                    <a:pt x="37541" y="4826"/>
                  </a:lnTo>
                  <a:lnTo>
                    <a:pt x="18008" y="18034"/>
                  </a:lnTo>
                  <a:lnTo>
                    <a:pt x="4825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25" y="332486"/>
                  </a:lnTo>
                  <a:lnTo>
                    <a:pt x="18008" y="352171"/>
                  </a:lnTo>
                  <a:lnTo>
                    <a:pt x="37541" y="365379"/>
                  </a:lnTo>
                  <a:lnTo>
                    <a:pt x="61467" y="370205"/>
                  </a:lnTo>
                  <a:lnTo>
                    <a:pt x="2315972" y="370205"/>
                  </a:lnTo>
                  <a:lnTo>
                    <a:pt x="2339848" y="365379"/>
                  </a:lnTo>
                  <a:lnTo>
                    <a:pt x="2359406" y="352171"/>
                  </a:lnTo>
                  <a:lnTo>
                    <a:pt x="2372614" y="332486"/>
                  </a:lnTo>
                  <a:lnTo>
                    <a:pt x="2377440" y="308483"/>
                  </a:lnTo>
                  <a:lnTo>
                    <a:pt x="2377440" y="61722"/>
                  </a:lnTo>
                  <a:lnTo>
                    <a:pt x="2372614" y="37719"/>
                  </a:lnTo>
                  <a:lnTo>
                    <a:pt x="2359406" y="18034"/>
                  </a:lnTo>
                  <a:lnTo>
                    <a:pt x="2339848" y="4826"/>
                  </a:lnTo>
                  <a:lnTo>
                    <a:pt x="2315972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2281" y="4984242"/>
              <a:ext cx="2377440" cy="370205"/>
            </a:xfrm>
            <a:custGeom>
              <a:avLst/>
              <a:gdLst/>
              <a:ahLst/>
              <a:cxnLst/>
              <a:rect l="l" t="t" r="r" b="b"/>
              <a:pathLst>
                <a:path w="2377440" h="370204">
                  <a:moveTo>
                    <a:pt x="0" y="61721"/>
                  </a:moveTo>
                  <a:lnTo>
                    <a:pt x="4826" y="37718"/>
                  </a:lnTo>
                  <a:lnTo>
                    <a:pt x="18008" y="18033"/>
                  </a:lnTo>
                  <a:lnTo>
                    <a:pt x="37541" y="4825"/>
                  </a:lnTo>
                  <a:lnTo>
                    <a:pt x="61468" y="0"/>
                  </a:lnTo>
                  <a:lnTo>
                    <a:pt x="2315972" y="0"/>
                  </a:lnTo>
                  <a:lnTo>
                    <a:pt x="2339848" y="4825"/>
                  </a:lnTo>
                  <a:lnTo>
                    <a:pt x="2359406" y="18033"/>
                  </a:lnTo>
                  <a:lnTo>
                    <a:pt x="2372614" y="37718"/>
                  </a:lnTo>
                  <a:lnTo>
                    <a:pt x="2377440" y="61721"/>
                  </a:lnTo>
                  <a:lnTo>
                    <a:pt x="2377440" y="308482"/>
                  </a:lnTo>
                  <a:lnTo>
                    <a:pt x="2372614" y="332485"/>
                  </a:lnTo>
                  <a:lnTo>
                    <a:pt x="2359406" y="352170"/>
                  </a:lnTo>
                  <a:lnTo>
                    <a:pt x="2339848" y="365378"/>
                  </a:lnTo>
                  <a:lnTo>
                    <a:pt x="2315972" y="370204"/>
                  </a:lnTo>
                  <a:lnTo>
                    <a:pt x="61468" y="370204"/>
                  </a:lnTo>
                  <a:lnTo>
                    <a:pt x="37541" y="365378"/>
                  </a:lnTo>
                  <a:lnTo>
                    <a:pt x="18008" y="352170"/>
                  </a:lnTo>
                  <a:lnTo>
                    <a:pt x="4826" y="332485"/>
                  </a:lnTo>
                  <a:lnTo>
                    <a:pt x="0" y="308482"/>
                  </a:lnTo>
                  <a:lnTo>
                    <a:pt x="0" y="61721"/>
                  </a:lnTo>
                  <a:close/>
                </a:path>
              </a:pathLst>
            </a:custGeom>
            <a:ln w="38098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698747" y="4965191"/>
            <a:ext cx="1771014" cy="408305"/>
            <a:chOff x="3698747" y="4965191"/>
            <a:chExt cx="1771014" cy="408305"/>
          </a:xfrm>
        </p:grpSpPr>
        <p:sp>
          <p:nvSpPr>
            <p:cNvPr id="6" name="object 6"/>
            <p:cNvSpPr/>
            <p:nvPr/>
          </p:nvSpPr>
          <p:spPr>
            <a:xfrm>
              <a:off x="3717035" y="4983479"/>
              <a:ext cx="1732914" cy="370205"/>
            </a:xfrm>
            <a:custGeom>
              <a:avLst/>
              <a:gdLst/>
              <a:ahLst/>
              <a:cxnLst/>
              <a:rect l="l" t="t" r="r" b="b"/>
              <a:pathLst>
                <a:path w="1732914" h="370204">
                  <a:moveTo>
                    <a:pt x="1670939" y="0"/>
                  </a:moveTo>
                  <a:lnTo>
                    <a:pt x="61467" y="0"/>
                  </a:lnTo>
                  <a:lnTo>
                    <a:pt x="37591" y="4826"/>
                  </a:lnTo>
                  <a:lnTo>
                    <a:pt x="18034" y="18034"/>
                  </a:lnTo>
                  <a:lnTo>
                    <a:pt x="4825" y="37719"/>
                  </a:lnTo>
                  <a:lnTo>
                    <a:pt x="0" y="61722"/>
                  </a:lnTo>
                  <a:lnTo>
                    <a:pt x="0" y="308483"/>
                  </a:lnTo>
                  <a:lnTo>
                    <a:pt x="4825" y="332486"/>
                  </a:lnTo>
                  <a:lnTo>
                    <a:pt x="18034" y="352171"/>
                  </a:lnTo>
                  <a:lnTo>
                    <a:pt x="37591" y="365379"/>
                  </a:lnTo>
                  <a:lnTo>
                    <a:pt x="61467" y="370205"/>
                  </a:lnTo>
                  <a:lnTo>
                    <a:pt x="1670939" y="370205"/>
                  </a:lnTo>
                  <a:lnTo>
                    <a:pt x="1694814" y="365379"/>
                  </a:lnTo>
                  <a:lnTo>
                    <a:pt x="1714373" y="352171"/>
                  </a:lnTo>
                  <a:lnTo>
                    <a:pt x="1727580" y="332486"/>
                  </a:lnTo>
                  <a:lnTo>
                    <a:pt x="1732406" y="308483"/>
                  </a:lnTo>
                  <a:lnTo>
                    <a:pt x="1732406" y="61722"/>
                  </a:lnTo>
                  <a:lnTo>
                    <a:pt x="1727580" y="37719"/>
                  </a:lnTo>
                  <a:lnTo>
                    <a:pt x="1714373" y="18034"/>
                  </a:lnTo>
                  <a:lnTo>
                    <a:pt x="1694814" y="4826"/>
                  </a:lnTo>
                  <a:lnTo>
                    <a:pt x="1670939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17797" y="4984241"/>
              <a:ext cx="1732914" cy="370205"/>
            </a:xfrm>
            <a:custGeom>
              <a:avLst/>
              <a:gdLst/>
              <a:ahLst/>
              <a:cxnLst/>
              <a:rect l="l" t="t" r="r" b="b"/>
              <a:pathLst>
                <a:path w="1732914" h="370204">
                  <a:moveTo>
                    <a:pt x="0" y="61721"/>
                  </a:moveTo>
                  <a:lnTo>
                    <a:pt x="4825" y="37718"/>
                  </a:lnTo>
                  <a:lnTo>
                    <a:pt x="18034" y="18033"/>
                  </a:lnTo>
                  <a:lnTo>
                    <a:pt x="37591" y="4825"/>
                  </a:lnTo>
                  <a:lnTo>
                    <a:pt x="61467" y="0"/>
                  </a:lnTo>
                  <a:lnTo>
                    <a:pt x="1670939" y="0"/>
                  </a:lnTo>
                  <a:lnTo>
                    <a:pt x="1694814" y="4825"/>
                  </a:lnTo>
                  <a:lnTo>
                    <a:pt x="1714373" y="18033"/>
                  </a:lnTo>
                  <a:lnTo>
                    <a:pt x="1727580" y="37718"/>
                  </a:lnTo>
                  <a:lnTo>
                    <a:pt x="1732406" y="61721"/>
                  </a:lnTo>
                  <a:lnTo>
                    <a:pt x="1732406" y="308482"/>
                  </a:lnTo>
                  <a:lnTo>
                    <a:pt x="1727580" y="332485"/>
                  </a:lnTo>
                  <a:lnTo>
                    <a:pt x="1714373" y="352170"/>
                  </a:lnTo>
                  <a:lnTo>
                    <a:pt x="1694814" y="365378"/>
                  </a:lnTo>
                  <a:lnTo>
                    <a:pt x="1670939" y="370204"/>
                  </a:lnTo>
                  <a:lnTo>
                    <a:pt x="61467" y="370204"/>
                  </a:lnTo>
                  <a:lnTo>
                    <a:pt x="37591" y="365378"/>
                  </a:lnTo>
                  <a:lnTo>
                    <a:pt x="18034" y="352170"/>
                  </a:lnTo>
                  <a:lnTo>
                    <a:pt x="4825" y="332485"/>
                  </a:lnTo>
                  <a:lnTo>
                    <a:pt x="0" y="308482"/>
                  </a:lnTo>
                  <a:lnTo>
                    <a:pt x="0" y="61721"/>
                  </a:lnTo>
                  <a:close/>
                </a:path>
              </a:pathLst>
            </a:custGeom>
            <a:ln w="38100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581400" y="1938528"/>
            <a:ext cx="2580005" cy="407034"/>
            <a:chOff x="3581400" y="1938528"/>
            <a:chExt cx="2580005" cy="407034"/>
          </a:xfrm>
        </p:grpSpPr>
        <p:sp>
          <p:nvSpPr>
            <p:cNvPr id="9" name="object 9"/>
            <p:cNvSpPr/>
            <p:nvPr/>
          </p:nvSpPr>
          <p:spPr>
            <a:xfrm>
              <a:off x="3599688" y="1956815"/>
              <a:ext cx="2541905" cy="368935"/>
            </a:xfrm>
            <a:custGeom>
              <a:avLst/>
              <a:gdLst/>
              <a:ahLst/>
              <a:cxnLst/>
              <a:rect l="l" t="t" r="r" b="b"/>
              <a:pathLst>
                <a:path w="2541904" h="368935">
                  <a:moveTo>
                    <a:pt x="2480056" y="0"/>
                  </a:moveTo>
                  <a:lnTo>
                    <a:pt x="61467" y="0"/>
                  </a:lnTo>
                  <a:lnTo>
                    <a:pt x="37591" y="4825"/>
                  </a:lnTo>
                  <a:lnTo>
                    <a:pt x="18034" y="18034"/>
                  </a:lnTo>
                  <a:lnTo>
                    <a:pt x="4825" y="37592"/>
                  </a:lnTo>
                  <a:lnTo>
                    <a:pt x="0" y="61468"/>
                  </a:lnTo>
                  <a:lnTo>
                    <a:pt x="0" y="307213"/>
                  </a:lnTo>
                  <a:lnTo>
                    <a:pt x="4825" y="331088"/>
                  </a:lnTo>
                  <a:lnTo>
                    <a:pt x="18034" y="350647"/>
                  </a:lnTo>
                  <a:lnTo>
                    <a:pt x="37591" y="363855"/>
                  </a:lnTo>
                  <a:lnTo>
                    <a:pt x="61467" y="368681"/>
                  </a:lnTo>
                  <a:lnTo>
                    <a:pt x="2480056" y="368681"/>
                  </a:lnTo>
                  <a:lnTo>
                    <a:pt x="2503932" y="363855"/>
                  </a:lnTo>
                  <a:lnTo>
                    <a:pt x="2523490" y="350647"/>
                  </a:lnTo>
                  <a:lnTo>
                    <a:pt x="2536698" y="331088"/>
                  </a:lnTo>
                  <a:lnTo>
                    <a:pt x="2541524" y="307213"/>
                  </a:lnTo>
                  <a:lnTo>
                    <a:pt x="2541524" y="61468"/>
                  </a:lnTo>
                  <a:lnTo>
                    <a:pt x="2536698" y="37592"/>
                  </a:lnTo>
                  <a:lnTo>
                    <a:pt x="2523490" y="18034"/>
                  </a:lnTo>
                  <a:lnTo>
                    <a:pt x="2503932" y="4825"/>
                  </a:lnTo>
                  <a:lnTo>
                    <a:pt x="2480056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00450" y="1957577"/>
              <a:ext cx="2541905" cy="368935"/>
            </a:xfrm>
            <a:custGeom>
              <a:avLst/>
              <a:gdLst/>
              <a:ahLst/>
              <a:cxnLst/>
              <a:rect l="l" t="t" r="r" b="b"/>
              <a:pathLst>
                <a:path w="2541904" h="368935">
                  <a:moveTo>
                    <a:pt x="0" y="61468"/>
                  </a:moveTo>
                  <a:lnTo>
                    <a:pt x="4825" y="37592"/>
                  </a:lnTo>
                  <a:lnTo>
                    <a:pt x="18034" y="18034"/>
                  </a:lnTo>
                  <a:lnTo>
                    <a:pt x="37591" y="4825"/>
                  </a:lnTo>
                  <a:lnTo>
                    <a:pt x="61467" y="0"/>
                  </a:lnTo>
                  <a:lnTo>
                    <a:pt x="2480055" y="0"/>
                  </a:lnTo>
                  <a:lnTo>
                    <a:pt x="2503932" y="4825"/>
                  </a:lnTo>
                  <a:lnTo>
                    <a:pt x="2523490" y="18034"/>
                  </a:lnTo>
                  <a:lnTo>
                    <a:pt x="2536698" y="37592"/>
                  </a:lnTo>
                  <a:lnTo>
                    <a:pt x="2541524" y="61468"/>
                  </a:lnTo>
                  <a:lnTo>
                    <a:pt x="2541524" y="307213"/>
                  </a:lnTo>
                  <a:lnTo>
                    <a:pt x="2536698" y="331088"/>
                  </a:lnTo>
                  <a:lnTo>
                    <a:pt x="2523490" y="350647"/>
                  </a:lnTo>
                  <a:lnTo>
                    <a:pt x="2503932" y="363855"/>
                  </a:lnTo>
                  <a:lnTo>
                    <a:pt x="2480055" y="368681"/>
                  </a:lnTo>
                  <a:lnTo>
                    <a:pt x="61467" y="368681"/>
                  </a:lnTo>
                  <a:lnTo>
                    <a:pt x="37591" y="363855"/>
                  </a:lnTo>
                  <a:lnTo>
                    <a:pt x="18034" y="350647"/>
                  </a:lnTo>
                  <a:lnTo>
                    <a:pt x="4825" y="331088"/>
                  </a:lnTo>
                  <a:lnTo>
                    <a:pt x="0" y="307213"/>
                  </a:lnTo>
                  <a:lnTo>
                    <a:pt x="0" y="61468"/>
                  </a:lnTo>
                  <a:close/>
                </a:path>
              </a:pathLst>
            </a:custGeom>
            <a:ln w="38098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806183" y="2433827"/>
            <a:ext cx="1962785" cy="407034"/>
            <a:chOff x="6806183" y="2433827"/>
            <a:chExt cx="1962785" cy="407034"/>
          </a:xfrm>
        </p:grpSpPr>
        <p:sp>
          <p:nvSpPr>
            <p:cNvPr id="12" name="object 12"/>
            <p:cNvSpPr/>
            <p:nvPr/>
          </p:nvSpPr>
          <p:spPr>
            <a:xfrm>
              <a:off x="6824471" y="2452115"/>
              <a:ext cx="1924685" cy="368935"/>
            </a:xfrm>
            <a:custGeom>
              <a:avLst/>
              <a:gdLst/>
              <a:ahLst/>
              <a:cxnLst/>
              <a:rect l="l" t="t" r="r" b="b"/>
              <a:pathLst>
                <a:path w="1924684" h="368935">
                  <a:moveTo>
                    <a:pt x="1863217" y="0"/>
                  </a:moveTo>
                  <a:lnTo>
                    <a:pt x="61468" y="0"/>
                  </a:lnTo>
                  <a:lnTo>
                    <a:pt x="37592" y="4825"/>
                  </a:lnTo>
                  <a:lnTo>
                    <a:pt x="18033" y="18034"/>
                  </a:lnTo>
                  <a:lnTo>
                    <a:pt x="4825" y="37592"/>
                  </a:lnTo>
                  <a:lnTo>
                    <a:pt x="0" y="61468"/>
                  </a:lnTo>
                  <a:lnTo>
                    <a:pt x="0" y="307213"/>
                  </a:lnTo>
                  <a:lnTo>
                    <a:pt x="4825" y="331088"/>
                  </a:lnTo>
                  <a:lnTo>
                    <a:pt x="18033" y="350647"/>
                  </a:lnTo>
                  <a:lnTo>
                    <a:pt x="37592" y="363855"/>
                  </a:lnTo>
                  <a:lnTo>
                    <a:pt x="61468" y="368681"/>
                  </a:lnTo>
                  <a:lnTo>
                    <a:pt x="1863217" y="368681"/>
                  </a:lnTo>
                  <a:lnTo>
                    <a:pt x="1887093" y="363855"/>
                  </a:lnTo>
                  <a:lnTo>
                    <a:pt x="1906651" y="350647"/>
                  </a:lnTo>
                  <a:lnTo>
                    <a:pt x="1919858" y="331088"/>
                  </a:lnTo>
                  <a:lnTo>
                    <a:pt x="1924684" y="307213"/>
                  </a:lnTo>
                  <a:lnTo>
                    <a:pt x="1924684" y="61468"/>
                  </a:lnTo>
                  <a:lnTo>
                    <a:pt x="1919858" y="37592"/>
                  </a:lnTo>
                  <a:lnTo>
                    <a:pt x="1906651" y="18034"/>
                  </a:lnTo>
                  <a:lnTo>
                    <a:pt x="1887093" y="4825"/>
                  </a:lnTo>
                  <a:lnTo>
                    <a:pt x="1863217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825233" y="2452877"/>
              <a:ext cx="1924685" cy="368935"/>
            </a:xfrm>
            <a:custGeom>
              <a:avLst/>
              <a:gdLst/>
              <a:ahLst/>
              <a:cxnLst/>
              <a:rect l="l" t="t" r="r" b="b"/>
              <a:pathLst>
                <a:path w="1924684" h="368935">
                  <a:moveTo>
                    <a:pt x="0" y="61468"/>
                  </a:moveTo>
                  <a:lnTo>
                    <a:pt x="4825" y="37592"/>
                  </a:lnTo>
                  <a:lnTo>
                    <a:pt x="18034" y="18034"/>
                  </a:lnTo>
                  <a:lnTo>
                    <a:pt x="37592" y="4825"/>
                  </a:lnTo>
                  <a:lnTo>
                    <a:pt x="61468" y="0"/>
                  </a:lnTo>
                  <a:lnTo>
                    <a:pt x="1863217" y="0"/>
                  </a:lnTo>
                  <a:lnTo>
                    <a:pt x="1887093" y="4825"/>
                  </a:lnTo>
                  <a:lnTo>
                    <a:pt x="1906651" y="18034"/>
                  </a:lnTo>
                  <a:lnTo>
                    <a:pt x="1919859" y="37592"/>
                  </a:lnTo>
                  <a:lnTo>
                    <a:pt x="1924685" y="61468"/>
                  </a:lnTo>
                  <a:lnTo>
                    <a:pt x="1924685" y="307213"/>
                  </a:lnTo>
                  <a:lnTo>
                    <a:pt x="1919859" y="331088"/>
                  </a:lnTo>
                  <a:lnTo>
                    <a:pt x="1906651" y="350647"/>
                  </a:lnTo>
                  <a:lnTo>
                    <a:pt x="1887093" y="363855"/>
                  </a:lnTo>
                  <a:lnTo>
                    <a:pt x="1863217" y="368681"/>
                  </a:lnTo>
                  <a:lnTo>
                    <a:pt x="61468" y="368681"/>
                  </a:lnTo>
                  <a:lnTo>
                    <a:pt x="37592" y="363855"/>
                  </a:lnTo>
                  <a:lnTo>
                    <a:pt x="18034" y="350647"/>
                  </a:lnTo>
                  <a:lnTo>
                    <a:pt x="4825" y="331088"/>
                  </a:lnTo>
                  <a:lnTo>
                    <a:pt x="0" y="307213"/>
                  </a:lnTo>
                  <a:lnTo>
                    <a:pt x="0" y="61468"/>
                  </a:lnTo>
                  <a:close/>
                </a:path>
              </a:pathLst>
            </a:custGeom>
            <a:ln w="38100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13232" y="1918716"/>
            <a:ext cx="2415540" cy="407034"/>
            <a:chOff x="713232" y="1918716"/>
            <a:chExt cx="2415540" cy="407034"/>
          </a:xfrm>
        </p:grpSpPr>
        <p:sp>
          <p:nvSpPr>
            <p:cNvPr id="15" name="object 15"/>
            <p:cNvSpPr/>
            <p:nvPr/>
          </p:nvSpPr>
          <p:spPr>
            <a:xfrm>
              <a:off x="731519" y="1937003"/>
              <a:ext cx="2377440" cy="368935"/>
            </a:xfrm>
            <a:custGeom>
              <a:avLst/>
              <a:gdLst/>
              <a:ahLst/>
              <a:cxnLst/>
              <a:rect l="l" t="t" r="r" b="b"/>
              <a:pathLst>
                <a:path w="2377440" h="368935">
                  <a:moveTo>
                    <a:pt x="2315972" y="0"/>
                  </a:moveTo>
                  <a:lnTo>
                    <a:pt x="61467" y="0"/>
                  </a:lnTo>
                  <a:lnTo>
                    <a:pt x="37541" y="4825"/>
                  </a:lnTo>
                  <a:lnTo>
                    <a:pt x="18008" y="18034"/>
                  </a:lnTo>
                  <a:lnTo>
                    <a:pt x="4825" y="37592"/>
                  </a:lnTo>
                  <a:lnTo>
                    <a:pt x="0" y="61468"/>
                  </a:lnTo>
                  <a:lnTo>
                    <a:pt x="0" y="307213"/>
                  </a:lnTo>
                  <a:lnTo>
                    <a:pt x="4825" y="331088"/>
                  </a:lnTo>
                  <a:lnTo>
                    <a:pt x="18008" y="350647"/>
                  </a:lnTo>
                  <a:lnTo>
                    <a:pt x="37541" y="363855"/>
                  </a:lnTo>
                  <a:lnTo>
                    <a:pt x="61467" y="368681"/>
                  </a:lnTo>
                  <a:lnTo>
                    <a:pt x="2315972" y="368681"/>
                  </a:lnTo>
                  <a:lnTo>
                    <a:pt x="2339848" y="363855"/>
                  </a:lnTo>
                  <a:lnTo>
                    <a:pt x="2359406" y="350647"/>
                  </a:lnTo>
                  <a:lnTo>
                    <a:pt x="2372614" y="331088"/>
                  </a:lnTo>
                  <a:lnTo>
                    <a:pt x="2377440" y="307213"/>
                  </a:lnTo>
                  <a:lnTo>
                    <a:pt x="2377440" y="61468"/>
                  </a:lnTo>
                  <a:lnTo>
                    <a:pt x="2372614" y="37592"/>
                  </a:lnTo>
                  <a:lnTo>
                    <a:pt x="2359406" y="18034"/>
                  </a:lnTo>
                  <a:lnTo>
                    <a:pt x="2339848" y="4825"/>
                  </a:lnTo>
                  <a:lnTo>
                    <a:pt x="2315972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2281" y="1937765"/>
              <a:ext cx="2377440" cy="368935"/>
            </a:xfrm>
            <a:custGeom>
              <a:avLst/>
              <a:gdLst/>
              <a:ahLst/>
              <a:cxnLst/>
              <a:rect l="l" t="t" r="r" b="b"/>
              <a:pathLst>
                <a:path w="2377440" h="368935">
                  <a:moveTo>
                    <a:pt x="0" y="61468"/>
                  </a:moveTo>
                  <a:lnTo>
                    <a:pt x="4826" y="37592"/>
                  </a:lnTo>
                  <a:lnTo>
                    <a:pt x="18008" y="18034"/>
                  </a:lnTo>
                  <a:lnTo>
                    <a:pt x="37541" y="4825"/>
                  </a:lnTo>
                  <a:lnTo>
                    <a:pt x="61468" y="0"/>
                  </a:lnTo>
                  <a:lnTo>
                    <a:pt x="2315972" y="0"/>
                  </a:lnTo>
                  <a:lnTo>
                    <a:pt x="2339848" y="4825"/>
                  </a:lnTo>
                  <a:lnTo>
                    <a:pt x="2359406" y="18034"/>
                  </a:lnTo>
                  <a:lnTo>
                    <a:pt x="2372614" y="37592"/>
                  </a:lnTo>
                  <a:lnTo>
                    <a:pt x="2377440" y="61468"/>
                  </a:lnTo>
                  <a:lnTo>
                    <a:pt x="2377440" y="307213"/>
                  </a:lnTo>
                  <a:lnTo>
                    <a:pt x="2372614" y="331088"/>
                  </a:lnTo>
                  <a:lnTo>
                    <a:pt x="2359406" y="350647"/>
                  </a:lnTo>
                  <a:lnTo>
                    <a:pt x="2339848" y="363855"/>
                  </a:lnTo>
                  <a:lnTo>
                    <a:pt x="2315972" y="368681"/>
                  </a:lnTo>
                  <a:lnTo>
                    <a:pt x="61468" y="368681"/>
                  </a:lnTo>
                  <a:lnTo>
                    <a:pt x="37541" y="363855"/>
                  </a:lnTo>
                  <a:lnTo>
                    <a:pt x="18008" y="350647"/>
                  </a:lnTo>
                  <a:lnTo>
                    <a:pt x="4826" y="331088"/>
                  </a:lnTo>
                  <a:lnTo>
                    <a:pt x="0" y="307213"/>
                  </a:lnTo>
                  <a:lnTo>
                    <a:pt x="0" y="61468"/>
                  </a:lnTo>
                  <a:close/>
                </a:path>
              </a:pathLst>
            </a:custGeom>
            <a:ln w="38098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2395727" y="3307079"/>
            <a:ext cx="4573270" cy="903605"/>
            <a:chOff x="2395727" y="3307079"/>
            <a:chExt cx="4573270" cy="903605"/>
          </a:xfrm>
        </p:grpSpPr>
        <p:sp>
          <p:nvSpPr>
            <p:cNvPr id="18" name="object 18"/>
            <p:cNvSpPr/>
            <p:nvPr/>
          </p:nvSpPr>
          <p:spPr>
            <a:xfrm>
              <a:off x="2414015" y="3325367"/>
              <a:ext cx="4535170" cy="865505"/>
            </a:xfrm>
            <a:custGeom>
              <a:avLst/>
              <a:gdLst/>
              <a:ahLst/>
              <a:cxnLst/>
              <a:rect l="l" t="t" r="r" b="b"/>
              <a:pathLst>
                <a:path w="4535170" h="865504">
                  <a:moveTo>
                    <a:pt x="2267458" y="0"/>
                  </a:moveTo>
                  <a:lnTo>
                    <a:pt x="2192655" y="254"/>
                  </a:lnTo>
                  <a:lnTo>
                    <a:pt x="2118486" y="889"/>
                  </a:lnTo>
                  <a:lnTo>
                    <a:pt x="2044826" y="2032"/>
                  </a:lnTo>
                  <a:lnTo>
                    <a:pt x="1971929" y="3683"/>
                  </a:lnTo>
                  <a:lnTo>
                    <a:pt x="1899666" y="5715"/>
                  </a:lnTo>
                  <a:lnTo>
                    <a:pt x="1828292" y="8128"/>
                  </a:lnTo>
                  <a:lnTo>
                    <a:pt x="1757553" y="10922"/>
                  </a:lnTo>
                  <a:lnTo>
                    <a:pt x="1687830" y="14224"/>
                  </a:lnTo>
                  <a:lnTo>
                    <a:pt x="1618869" y="17907"/>
                  </a:lnTo>
                  <a:lnTo>
                    <a:pt x="1550796" y="22098"/>
                  </a:lnTo>
                  <a:lnTo>
                    <a:pt x="1483741" y="26543"/>
                  </a:lnTo>
                  <a:lnTo>
                    <a:pt x="1417573" y="31369"/>
                  </a:lnTo>
                  <a:lnTo>
                    <a:pt x="1352422" y="36703"/>
                  </a:lnTo>
                  <a:lnTo>
                    <a:pt x="1288414" y="42291"/>
                  </a:lnTo>
                  <a:lnTo>
                    <a:pt x="1225422" y="48260"/>
                  </a:lnTo>
                  <a:lnTo>
                    <a:pt x="1163573" y="54610"/>
                  </a:lnTo>
                  <a:lnTo>
                    <a:pt x="1102995" y="61341"/>
                  </a:lnTo>
                  <a:lnTo>
                    <a:pt x="1043432" y="68453"/>
                  </a:lnTo>
                  <a:lnTo>
                    <a:pt x="985266" y="75819"/>
                  </a:lnTo>
                  <a:lnTo>
                    <a:pt x="928369" y="83439"/>
                  </a:lnTo>
                  <a:lnTo>
                    <a:pt x="872744" y="91567"/>
                  </a:lnTo>
                  <a:lnTo>
                    <a:pt x="818388" y="99822"/>
                  </a:lnTo>
                  <a:lnTo>
                    <a:pt x="765556" y="108585"/>
                  </a:lnTo>
                  <a:lnTo>
                    <a:pt x="714120" y="117475"/>
                  </a:lnTo>
                  <a:lnTo>
                    <a:pt x="664082" y="126746"/>
                  </a:lnTo>
                  <a:lnTo>
                    <a:pt x="615695" y="136271"/>
                  </a:lnTo>
                  <a:lnTo>
                    <a:pt x="568706" y="146050"/>
                  </a:lnTo>
                  <a:lnTo>
                    <a:pt x="523366" y="156210"/>
                  </a:lnTo>
                  <a:lnTo>
                    <a:pt x="479551" y="166497"/>
                  </a:lnTo>
                  <a:lnTo>
                    <a:pt x="437514" y="177165"/>
                  </a:lnTo>
                  <a:lnTo>
                    <a:pt x="397128" y="188087"/>
                  </a:lnTo>
                  <a:lnTo>
                    <a:pt x="358394" y="199136"/>
                  </a:lnTo>
                  <a:lnTo>
                    <a:pt x="321436" y="210439"/>
                  </a:lnTo>
                  <a:lnTo>
                    <a:pt x="253110" y="233807"/>
                  </a:lnTo>
                  <a:lnTo>
                    <a:pt x="192150" y="258064"/>
                  </a:lnTo>
                  <a:lnTo>
                    <a:pt x="139064" y="283210"/>
                  </a:lnTo>
                  <a:lnTo>
                    <a:pt x="94106" y="308991"/>
                  </a:lnTo>
                  <a:lnTo>
                    <a:pt x="57531" y="335407"/>
                  </a:lnTo>
                  <a:lnTo>
                    <a:pt x="29717" y="362585"/>
                  </a:lnTo>
                  <a:lnTo>
                    <a:pt x="4825" y="404241"/>
                  </a:lnTo>
                  <a:lnTo>
                    <a:pt x="0" y="432689"/>
                  </a:lnTo>
                  <a:lnTo>
                    <a:pt x="1269" y="447040"/>
                  </a:lnTo>
                  <a:lnTo>
                    <a:pt x="19050" y="489204"/>
                  </a:lnTo>
                  <a:lnTo>
                    <a:pt x="57531" y="530098"/>
                  </a:lnTo>
                  <a:lnTo>
                    <a:pt x="94106" y="556514"/>
                  </a:lnTo>
                  <a:lnTo>
                    <a:pt x="139064" y="582295"/>
                  </a:lnTo>
                  <a:lnTo>
                    <a:pt x="192150" y="607441"/>
                  </a:lnTo>
                  <a:lnTo>
                    <a:pt x="253110" y="631571"/>
                  </a:lnTo>
                  <a:lnTo>
                    <a:pt x="321436" y="655066"/>
                  </a:lnTo>
                  <a:lnTo>
                    <a:pt x="358394" y="666369"/>
                  </a:lnTo>
                  <a:lnTo>
                    <a:pt x="397128" y="677418"/>
                  </a:lnTo>
                  <a:lnTo>
                    <a:pt x="437514" y="688340"/>
                  </a:lnTo>
                  <a:lnTo>
                    <a:pt x="479551" y="699008"/>
                  </a:lnTo>
                  <a:lnTo>
                    <a:pt x="523366" y="709295"/>
                  </a:lnTo>
                  <a:lnTo>
                    <a:pt x="568706" y="719455"/>
                  </a:lnTo>
                  <a:lnTo>
                    <a:pt x="615695" y="729234"/>
                  </a:lnTo>
                  <a:lnTo>
                    <a:pt x="664082" y="738759"/>
                  </a:lnTo>
                  <a:lnTo>
                    <a:pt x="714120" y="748030"/>
                  </a:lnTo>
                  <a:lnTo>
                    <a:pt x="765556" y="756920"/>
                  </a:lnTo>
                  <a:lnTo>
                    <a:pt x="818388" y="765683"/>
                  </a:lnTo>
                  <a:lnTo>
                    <a:pt x="872744" y="773938"/>
                  </a:lnTo>
                  <a:lnTo>
                    <a:pt x="928369" y="782066"/>
                  </a:lnTo>
                  <a:lnTo>
                    <a:pt x="985266" y="789686"/>
                  </a:lnTo>
                  <a:lnTo>
                    <a:pt x="1043432" y="797052"/>
                  </a:lnTo>
                  <a:lnTo>
                    <a:pt x="1102995" y="804164"/>
                  </a:lnTo>
                  <a:lnTo>
                    <a:pt x="1163573" y="810895"/>
                  </a:lnTo>
                  <a:lnTo>
                    <a:pt x="1225422" y="817245"/>
                  </a:lnTo>
                  <a:lnTo>
                    <a:pt x="1288414" y="823214"/>
                  </a:lnTo>
                  <a:lnTo>
                    <a:pt x="1352422" y="828802"/>
                  </a:lnTo>
                  <a:lnTo>
                    <a:pt x="1417573" y="834136"/>
                  </a:lnTo>
                  <a:lnTo>
                    <a:pt x="1483741" y="838962"/>
                  </a:lnTo>
                  <a:lnTo>
                    <a:pt x="1550796" y="843407"/>
                  </a:lnTo>
                  <a:lnTo>
                    <a:pt x="1618869" y="847598"/>
                  </a:lnTo>
                  <a:lnTo>
                    <a:pt x="1687830" y="851281"/>
                  </a:lnTo>
                  <a:lnTo>
                    <a:pt x="1757553" y="854456"/>
                  </a:lnTo>
                  <a:lnTo>
                    <a:pt x="1828292" y="857377"/>
                  </a:lnTo>
                  <a:lnTo>
                    <a:pt x="1899666" y="859790"/>
                  </a:lnTo>
                  <a:lnTo>
                    <a:pt x="1971929" y="861822"/>
                  </a:lnTo>
                  <a:lnTo>
                    <a:pt x="2044826" y="863473"/>
                  </a:lnTo>
                  <a:lnTo>
                    <a:pt x="2118486" y="864616"/>
                  </a:lnTo>
                  <a:lnTo>
                    <a:pt x="2192655" y="865251"/>
                  </a:lnTo>
                  <a:lnTo>
                    <a:pt x="2267458" y="865505"/>
                  </a:lnTo>
                  <a:lnTo>
                    <a:pt x="2342387" y="865251"/>
                  </a:lnTo>
                  <a:lnTo>
                    <a:pt x="2416556" y="864616"/>
                  </a:lnTo>
                  <a:lnTo>
                    <a:pt x="2490216" y="863473"/>
                  </a:lnTo>
                  <a:lnTo>
                    <a:pt x="2563113" y="861822"/>
                  </a:lnTo>
                  <a:lnTo>
                    <a:pt x="2635376" y="859790"/>
                  </a:lnTo>
                  <a:lnTo>
                    <a:pt x="2706750" y="857377"/>
                  </a:lnTo>
                  <a:lnTo>
                    <a:pt x="2777489" y="854456"/>
                  </a:lnTo>
                  <a:lnTo>
                    <a:pt x="2847212" y="851281"/>
                  </a:lnTo>
                  <a:lnTo>
                    <a:pt x="2916173" y="847598"/>
                  </a:lnTo>
                  <a:lnTo>
                    <a:pt x="2984246" y="843407"/>
                  </a:lnTo>
                  <a:lnTo>
                    <a:pt x="3051301" y="838962"/>
                  </a:lnTo>
                  <a:lnTo>
                    <a:pt x="3117469" y="834136"/>
                  </a:lnTo>
                  <a:lnTo>
                    <a:pt x="3182620" y="828802"/>
                  </a:lnTo>
                  <a:lnTo>
                    <a:pt x="3246628" y="823214"/>
                  </a:lnTo>
                  <a:lnTo>
                    <a:pt x="3309620" y="817245"/>
                  </a:lnTo>
                  <a:lnTo>
                    <a:pt x="3371469" y="810895"/>
                  </a:lnTo>
                  <a:lnTo>
                    <a:pt x="3432048" y="804164"/>
                  </a:lnTo>
                  <a:lnTo>
                    <a:pt x="3491610" y="797052"/>
                  </a:lnTo>
                  <a:lnTo>
                    <a:pt x="3549777" y="789686"/>
                  </a:lnTo>
                  <a:lnTo>
                    <a:pt x="3606673" y="782066"/>
                  </a:lnTo>
                  <a:lnTo>
                    <a:pt x="3662299" y="773938"/>
                  </a:lnTo>
                  <a:lnTo>
                    <a:pt x="3716654" y="765683"/>
                  </a:lnTo>
                  <a:lnTo>
                    <a:pt x="3769486" y="756920"/>
                  </a:lnTo>
                  <a:lnTo>
                    <a:pt x="3820922" y="748030"/>
                  </a:lnTo>
                  <a:lnTo>
                    <a:pt x="3870959" y="738759"/>
                  </a:lnTo>
                  <a:lnTo>
                    <a:pt x="3919347" y="729234"/>
                  </a:lnTo>
                  <a:lnTo>
                    <a:pt x="3966336" y="719455"/>
                  </a:lnTo>
                  <a:lnTo>
                    <a:pt x="4011676" y="709295"/>
                  </a:lnTo>
                  <a:lnTo>
                    <a:pt x="4055491" y="699008"/>
                  </a:lnTo>
                  <a:lnTo>
                    <a:pt x="4097528" y="688340"/>
                  </a:lnTo>
                  <a:lnTo>
                    <a:pt x="4137913" y="677418"/>
                  </a:lnTo>
                  <a:lnTo>
                    <a:pt x="4176649" y="666369"/>
                  </a:lnTo>
                  <a:lnTo>
                    <a:pt x="4213606" y="655066"/>
                  </a:lnTo>
                  <a:lnTo>
                    <a:pt x="4281932" y="631571"/>
                  </a:lnTo>
                  <a:lnTo>
                    <a:pt x="4342891" y="607441"/>
                  </a:lnTo>
                  <a:lnTo>
                    <a:pt x="4395978" y="582295"/>
                  </a:lnTo>
                  <a:lnTo>
                    <a:pt x="4440935" y="556514"/>
                  </a:lnTo>
                  <a:lnTo>
                    <a:pt x="4477511" y="530098"/>
                  </a:lnTo>
                  <a:lnTo>
                    <a:pt x="4505325" y="502920"/>
                  </a:lnTo>
                  <a:lnTo>
                    <a:pt x="4530216" y="461264"/>
                  </a:lnTo>
                  <a:lnTo>
                    <a:pt x="4535042" y="432689"/>
                  </a:lnTo>
                  <a:lnTo>
                    <a:pt x="4533773" y="418465"/>
                  </a:lnTo>
                  <a:lnTo>
                    <a:pt x="4515992" y="376301"/>
                  </a:lnTo>
                  <a:lnTo>
                    <a:pt x="4477511" y="335407"/>
                  </a:lnTo>
                  <a:lnTo>
                    <a:pt x="4440935" y="308991"/>
                  </a:lnTo>
                  <a:lnTo>
                    <a:pt x="4395978" y="283210"/>
                  </a:lnTo>
                  <a:lnTo>
                    <a:pt x="4342891" y="258064"/>
                  </a:lnTo>
                  <a:lnTo>
                    <a:pt x="4281932" y="233807"/>
                  </a:lnTo>
                  <a:lnTo>
                    <a:pt x="4213606" y="210439"/>
                  </a:lnTo>
                  <a:lnTo>
                    <a:pt x="4176649" y="199136"/>
                  </a:lnTo>
                  <a:lnTo>
                    <a:pt x="4137913" y="188087"/>
                  </a:lnTo>
                  <a:lnTo>
                    <a:pt x="4097528" y="177165"/>
                  </a:lnTo>
                  <a:lnTo>
                    <a:pt x="4055491" y="166497"/>
                  </a:lnTo>
                  <a:lnTo>
                    <a:pt x="4011676" y="156210"/>
                  </a:lnTo>
                  <a:lnTo>
                    <a:pt x="3966336" y="146050"/>
                  </a:lnTo>
                  <a:lnTo>
                    <a:pt x="3919347" y="136271"/>
                  </a:lnTo>
                  <a:lnTo>
                    <a:pt x="3870959" y="126746"/>
                  </a:lnTo>
                  <a:lnTo>
                    <a:pt x="3820922" y="117475"/>
                  </a:lnTo>
                  <a:lnTo>
                    <a:pt x="3769486" y="108585"/>
                  </a:lnTo>
                  <a:lnTo>
                    <a:pt x="3716654" y="99822"/>
                  </a:lnTo>
                  <a:lnTo>
                    <a:pt x="3662299" y="91567"/>
                  </a:lnTo>
                  <a:lnTo>
                    <a:pt x="3606673" y="83439"/>
                  </a:lnTo>
                  <a:lnTo>
                    <a:pt x="3549777" y="75819"/>
                  </a:lnTo>
                  <a:lnTo>
                    <a:pt x="3491610" y="68453"/>
                  </a:lnTo>
                  <a:lnTo>
                    <a:pt x="3432048" y="61341"/>
                  </a:lnTo>
                  <a:lnTo>
                    <a:pt x="3371469" y="54610"/>
                  </a:lnTo>
                  <a:lnTo>
                    <a:pt x="3309620" y="48260"/>
                  </a:lnTo>
                  <a:lnTo>
                    <a:pt x="3246628" y="42291"/>
                  </a:lnTo>
                  <a:lnTo>
                    <a:pt x="3182620" y="36703"/>
                  </a:lnTo>
                  <a:lnTo>
                    <a:pt x="3117469" y="31369"/>
                  </a:lnTo>
                  <a:lnTo>
                    <a:pt x="3051301" y="26543"/>
                  </a:lnTo>
                  <a:lnTo>
                    <a:pt x="2984246" y="22098"/>
                  </a:lnTo>
                  <a:lnTo>
                    <a:pt x="2916173" y="17907"/>
                  </a:lnTo>
                  <a:lnTo>
                    <a:pt x="2847212" y="14224"/>
                  </a:lnTo>
                  <a:lnTo>
                    <a:pt x="2777489" y="10922"/>
                  </a:lnTo>
                  <a:lnTo>
                    <a:pt x="2706750" y="8128"/>
                  </a:lnTo>
                  <a:lnTo>
                    <a:pt x="2635376" y="5715"/>
                  </a:lnTo>
                  <a:lnTo>
                    <a:pt x="2563113" y="3683"/>
                  </a:lnTo>
                  <a:lnTo>
                    <a:pt x="2490216" y="2032"/>
                  </a:lnTo>
                  <a:lnTo>
                    <a:pt x="2416556" y="889"/>
                  </a:lnTo>
                  <a:lnTo>
                    <a:pt x="2342387" y="254"/>
                  </a:lnTo>
                  <a:lnTo>
                    <a:pt x="2267458" y="0"/>
                  </a:lnTo>
                  <a:close/>
                </a:path>
              </a:pathLst>
            </a:custGeom>
            <a:solidFill>
              <a:srgbClr val="70B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14777" y="3326129"/>
              <a:ext cx="4535170" cy="865505"/>
            </a:xfrm>
            <a:custGeom>
              <a:avLst/>
              <a:gdLst/>
              <a:ahLst/>
              <a:cxnLst/>
              <a:rect l="l" t="t" r="r" b="b"/>
              <a:pathLst>
                <a:path w="4535170" h="865504">
                  <a:moveTo>
                    <a:pt x="0" y="432689"/>
                  </a:moveTo>
                  <a:lnTo>
                    <a:pt x="10795" y="390271"/>
                  </a:lnTo>
                  <a:lnTo>
                    <a:pt x="42545" y="348869"/>
                  </a:lnTo>
                  <a:lnTo>
                    <a:pt x="74803" y="322072"/>
                  </a:lnTo>
                  <a:lnTo>
                    <a:pt x="115570" y="295910"/>
                  </a:lnTo>
                  <a:lnTo>
                    <a:pt x="164719" y="270510"/>
                  </a:lnTo>
                  <a:lnTo>
                    <a:pt x="221742" y="245872"/>
                  </a:lnTo>
                  <a:lnTo>
                    <a:pt x="286385" y="222123"/>
                  </a:lnTo>
                  <a:lnTo>
                    <a:pt x="358394" y="199136"/>
                  </a:lnTo>
                  <a:lnTo>
                    <a:pt x="397129" y="188087"/>
                  </a:lnTo>
                  <a:lnTo>
                    <a:pt x="437515" y="177165"/>
                  </a:lnTo>
                  <a:lnTo>
                    <a:pt x="479552" y="166497"/>
                  </a:lnTo>
                  <a:lnTo>
                    <a:pt x="523367" y="156210"/>
                  </a:lnTo>
                  <a:lnTo>
                    <a:pt x="568706" y="146050"/>
                  </a:lnTo>
                  <a:lnTo>
                    <a:pt x="615696" y="136271"/>
                  </a:lnTo>
                  <a:lnTo>
                    <a:pt x="664083" y="126746"/>
                  </a:lnTo>
                  <a:lnTo>
                    <a:pt x="714121" y="117475"/>
                  </a:lnTo>
                  <a:lnTo>
                    <a:pt x="765556" y="108585"/>
                  </a:lnTo>
                  <a:lnTo>
                    <a:pt x="818388" y="99822"/>
                  </a:lnTo>
                  <a:lnTo>
                    <a:pt x="872744" y="91567"/>
                  </a:lnTo>
                  <a:lnTo>
                    <a:pt x="928370" y="83439"/>
                  </a:lnTo>
                  <a:lnTo>
                    <a:pt x="985266" y="75819"/>
                  </a:lnTo>
                  <a:lnTo>
                    <a:pt x="1043432" y="68453"/>
                  </a:lnTo>
                  <a:lnTo>
                    <a:pt x="1102995" y="61341"/>
                  </a:lnTo>
                  <a:lnTo>
                    <a:pt x="1163574" y="54610"/>
                  </a:lnTo>
                  <a:lnTo>
                    <a:pt x="1225423" y="48260"/>
                  </a:lnTo>
                  <a:lnTo>
                    <a:pt x="1288414" y="42291"/>
                  </a:lnTo>
                  <a:lnTo>
                    <a:pt x="1352423" y="36703"/>
                  </a:lnTo>
                  <a:lnTo>
                    <a:pt x="1417574" y="31369"/>
                  </a:lnTo>
                  <a:lnTo>
                    <a:pt x="1483741" y="26543"/>
                  </a:lnTo>
                  <a:lnTo>
                    <a:pt x="1550797" y="22098"/>
                  </a:lnTo>
                  <a:lnTo>
                    <a:pt x="1618869" y="17907"/>
                  </a:lnTo>
                  <a:lnTo>
                    <a:pt x="1687830" y="14224"/>
                  </a:lnTo>
                  <a:lnTo>
                    <a:pt x="1757552" y="10922"/>
                  </a:lnTo>
                  <a:lnTo>
                    <a:pt x="1828292" y="8128"/>
                  </a:lnTo>
                  <a:lnTo>
                    <a:pt x="1899666" y="5715"/>
                  </a:lnTo>
                  <a:lnTo>
                    <a:pt x="1971929" y="3683"/>
                  </a:lnTo>
                  <a:lnTo>
                    <a:pt x="2044827" y="2032"/>
                  </a:lnTo>
                  <a:lnTo>
                    <a:pt x="2118487" y="889"/>
                  </a:lnTo>
                  <a:lnTo>
                    <a:pt x="2192655" y="254"/>
                  </a:lnTo>
                  <a:lnTo>
                    <a:pt x="2267458" y="0"/>
                  </a:lnTo>
                  <a:lnTo>
                    <a:pt x="2342388" y="254"/>
                  </a:lnTo>
                  <a:lnTo>
                    <a:pt x="2416556" y="889"/>
                  </a:lnTo>
                  <a:lnTo>
                    <a:pt x="2490216" y="2032"/>
                  </a:lnTo>
                  <a:lnTo>
                    <a:pt x="2563114" y="3683"/>
                  </a:lnTo>
                  <a:lnTo>
                    <a:pt x="2635377" y="5715"/>
                  </a:lnTo>
                  <a:lnTo>
                    <a:pt x="2706751" y="8128"/>
                  </a:lnTo>
                  <a:lnTo>
                    <a:pt x="2777490" y="10922"/>
                  </a:lnTo>
                  <a:lnTo>
                    <a:pt x="2847213" y="14224"/>
                  </a:lnTo>
                  <a:lnTo>
                    <a:pt x="2916174" y="17907"/>
                  </a:lnTo>
                  <a:lnTo>
                    <a:pt x="2984246" y="22098"/>
                  </a:lnTo>
                  <a:lnTo>
                    <a:pt x="3051302" y="26543"/>
                  </a:lnTo>
                  <a:lnTo>
                    <a:pt x="3117469" y="31369"/>
                  </a:lnTo>
                  <a:lnTo>
                    <a:pt x="3182620" y="36703"/>
                  </a:lnTo>
                  <a:lnTo>
                    <a:pt x="3246628" y="42291"/>
                  </a:lnTo>
                  <a:lnTo>
                    <a:pt x="3309620" y="48260"/>
                  </a:lnTo>
                  <a:lnTo>
                    <a:pt x="3371469" y="54610"/>
                  </a:lnTo>
                  <a:lnTo>
                    <a:pt x="3432048" y="61341"/>
                  </a:lnTo>
                  <a:lnTo>
                    <a:pt x="3491611" y="68453"/>
                  </a:lnTo>
                  <a:lnTo>
                    <a:pt x="3549777" y="75819"/>
                  </a:lnTo>
                  <a:lnTo>
                    <a:pt x="3606673" y="83439"/>
                  </a:lnTo>
                  <a:lnTo>
                    <a:pt x="3662299" y="91567"/>
                  </a:lnTo>
                  <a:lnTo>
                    <a:pt x="3716655" y="99822"/>
                  </a:lnTo>
                  <a:lnTo>
                    <a:pt x="3769487" y="108585"/>
                  </a:lnTo>
                  <a:lnTo>
                    <a:pt x="3820922" y="117475"/>
                  </a:lnTo>
                  <a:lnTo>
                    <a:pt x="3870960" y="126746"/>
                  </a:lnTo>
                  <a:lnTo>
                    <a:pt x="3919347" y="136271"/>
                  </a:lnTo>
                  <a:lnTo>
                    <a:pt x="3966337" y="146050"/>
                  </a:lnTo>
                  <a:lnTo>
                    <a:pt x="4011676" y="156210"/>
                  </a:lnTo>
                  <a:lnTo>
                    <a:pt x="4055491" y="166497"/>
                  </a:lnTo>
                  <a:lnTo>
                    <a:pt x="4097528" y="177165"/>
                  </a:lnTo>
                  <a:lnTo>
                    <a:pt x="4137914" y="188087"/>
                  </a:lnTo>
                  <a:lnTo>
                    <a:pt x="4176649" y="199136"/>
                  </a:lnTo>
                  <a:lnTo>
                    <a:pt x="4213606" y="210439"/>
                  </a:lnTo>
                  <a:lnTo>
                    <a:pt x="4281932" y="233807"/>
                  </a:lnTo>
                  <a:lnTo>
                    <a:pt x="4342892" y="258064"/>
                  </a:lnTo>
                  <a:lnTo>
                    <a:pt x="4395978" y="283210"/>
                  </a:lnTo>
                  <a:lnTo>
                    <a:pt x="4440936" y="308991"/>
                  </a:lnTo>
                  <a:lnTo>
                    <a:pt x="4477512" y="335407"/>
                  </a:lnTo>
                  <a:lnTo>
                    <a:pt x="4505325" y="362585"/>
                  </a:lnTo>
                  <a:lnTo>
                    <a:pt x="4530217" y="404241"/>
                  </a:lnTo>
                  <a:lnTo>
                    <a:pt x="4535043" y="432689"/>
                  </a:lnTo>
                  <a:lnTo>
                    <a:pt x="4533773" y="447040"/>
                  </a:lnTo>
                  <a:lnTo>
                    <a:pt x="4515993" y="489204"/>
                  </a:lnTo>
                  <a:lnTo>
                    <a:pt x="4477512" y="530098"/>
                  </a:lnTo>
                  <a:lnTo>
                    <a:pt x="4440936" y="556514"/>
                  </a:lnTo>
                  <a:lnTo>
                    <a:pt x="4395978" y="582295"/>
                  </a:lnTo>
                  <a:lnTo>
                    <a:pt x="4342892" y="607441"/>
                  </a:lnTo>
                  <a:lnTo>
                    <a:pt x="4281932" y="631571"/>
                  </a:lnTo>
                  <a:lnTo>
                    <a:pt x="4213606" y="655066"/>
                  </a:lnTo>
                  <a:lnTo>
                    <a:pt x="4176649" y="666369"/>
                  </a:lnTo>
                  <a:lnTo>
                    <a:pt x="4137914" y="677418"/>
                  </a:lnTo>
                  <a:lnTo>
                    <a:pt x="4097528" y="688340"/>
                  </a:lnTo>
                  <a:lnTo>
                    <a:pt x="4055491" y="699008"/>
                  </a:lnTo>
                  <a:lnTo>
                    <a:pt x="4011676" y="709295"/>
                  </a:lnTo>
                  <a:lnTo>
                    <a:pt x="3966337" y="719455"/>
                  </a:lnTo>
                  <a:lnTo>
                    <a:pt x="3919347" y="729234"/>
                  </a:lnTo>
                  <a:lnTo>
                    <a:pt x="3870960" y="738759"/>
                  </a:lnTo>
                  <a:lnTo>
                    <a:pt x="3820922" y="748030"/>
                  </a:lnTo>
                  <a:lnTo>
                    <a:pt x="3769487" y="756920"/>
                  </a:lnTo>
                  <a:lnTo>
                    <a:pt x="3716655" y="765683"/>
                  </a:lnTo>
                  <a:lnTo>
                    <a:pt x="3662299" y="773938"/>
                  </a:lnTo>
                  <a:lnTo>
                    <a:pt x="3606673" y="782066"/>
                  </a:lnTo>
                  <a:lnTo>
                    <a:pt x="3549777" y="789686"/>
                  </a:lnTo>
                  <a:lnTo>
                    <a:pt x="3491611" y="797052"/>
                  </a:lnTo>
                  <a:lnTo>
                    <a:pt x="3432048" y="804164"/>
                  </a:lnTo>
                  <a:lnTo>
                    <a:pt x="3371469" y="810895"/>
                  </a:lnTo>
                  <a:lnTo>
                    <a:pt x="3309620" y="817245"/>
                  </a:lnTo>
                  <a:lnTo>
                    <a:pt x="3246628" y="823214"/>
                  </a:lnTo>
                  <a:lnTo>
                    <a:pt x="3182620" y="828802"/>
                  </a:lnTo>
                  <a:lnTo>
                    <a:pt x="3117469" y="834136"/>
                  </a:lnTo>
                  <a:lnTo>
                    <a:pt x="3051302" y="838962"/>
                  </a:lnTo>
                  <a:lnTo>
                    <a:pt x="2984246" y="843407"/>
                  </a:lnTo>
                  <a:lnTo>
                    <a:pt x="2916174" y="847598"/>
                  </a:lnTo>
                  <a:lnTo>
                    <a:pt x="2847213" y="851281"/>
                  </a:lnTo>
                  <a:lnTo>
                    <a:pt x="2777490" y="854583"/>
                  </a:lnTo>
                  <a:lnTo>
                    <a:pt x="2706751" y="857377"/>
                  </a:lnTo>
                  <a:lnTo>
                    <a:pt x="2635377" y="859790"/>
                  </a:lnTo>
                  <a:lnTo>
                    <a:pt x="2563114" y="861822"/>
                  </a:lnTo>
                  <a:lnTo>
                    <a:pt x="2490216" y="863473"/>
                  </a:lnTo>
                  <a:lnTo>
                    <a:pt x="2416556" y="864616"/>
                  </a:lnTo>
                  <a:lnTo>
                    <a:pt x="2342388" y="865251"/>
                  </a:lnTo>
                  <a:lnTo>
                    <a:pt x="2267458" y="865505"/>
                  </a:lnTo>
                  <a:lnTo>
                    <a:pt x="2192655" y="865251"/>
                  </a:lnTo>
                  <a:lnTo>
                    <a:pt x="2118487" y="864616"/>
                  </a:lnTo>
                  <a:lnTo>
                    <a:pt x="2044827" y="863473"/>
                  </a:lnTo>
                  <a:lnTo>
                    <a:pt x="1971929" y="861822"/>
                  </a:lnTo>
                  <a:lnTo>
                    <a:pt x="1899666" y="859790"/>
                  </a:lnTo>
                  <a:lnTo>
                    <a:pt x="1828292" y="857377"/>
                  </a:lnTo>
                  <a:lnTo>
                    <a:pt x="1757552" y="854583"/>
                  </a:lnTo>
                  <a:lnTo>
                    <a:pt x="1687830" y="851281"/>
                  </a:lnTo>
                  <a:lnTo>
                    <a:pt x="1618869" y="847598"/>
                  </a:lnTo>
                  <a:lnTo>
                    <a:pt x="1550797" y="843407"/>
                  </a:lnTo>
                  <a:lnTo>
                    <a:pt x="1483741" y="838962"/>
                  </a:lnTo>
                  <a:lnTo>
                    <a:pt x="1417574" y="834136"/>
                  </a:lnTo>
                  <a:lnTo>
                    <a:pt x="1352423" y="828802"/>
                  </a:lnTo>
                  <a:lnTo>
                    <a:pt x="1288414" y="823214"/>
                  </a:lnTo>
                  <a:lnTo>
                    <a:pt x="1225423" y="817245"/>
                  </a:lnTo>
                  <a:lnTo>
                    <a:pt x="1163574" y="810895"/>
                  </a:lnTo>
                  <a:lnTo>
                    <a:pt x="1102995" y="804164"/>
                  </a:lnTo>
                  <a:lnTo>
                    <a:pt x="1043432" y="797052"/>
                  </a:lnTo>
                  <a:lnTo>
                    <a:pt x="985266" y="789686"/>
                  </a:lnTo>
                  <a:lnTo>
                    <a:pt x="928370" y="782066"/>
                  </a:lnTo>
                  <a:lnTo>
                    <a:pt x="872744" y="773938"/>
                  </a:lnTo>
                  <a:lnTo>
                    <a:pt x="818388" y="765683"/>
                  </a:lnTo>
                  <a:lnTo>
                    <a:pt x="765556" y="756920"/>
                  </a:lnTo>
                  <a:lnTo>
                    <a:pt x="714121" y="748030"/>
                  </a:lnTo>
                  <a:lnTo>
                    <a:pt x="664083" y="738759"/>
                  </a:lnTo>
                  <a:lnTo>
                    <a:pt x="615696" y="729234"/>
                  </a:lnTo>
                  <a:lnTo>
                    <a:pt x="568706" y="719455"/>
                  </a:lnTo>
                  <a:lnTo>
                    <a:pt x="523367" y="709295"/>
                  </a:lnTo>
                  <a:lnTo>
                    <a:pt x="479552" y="699008"/>
                  </a:lnTo>
                  <a:lnTo>
                    <a:pt x="437515" y="688340"/>
                  </a:lnTo>
                  <a:lnTo>
                    <a:pt x="397129" y="677418"/>
                  </a:lnTo>
                  <a:lnTo>
                    <a:pt x="358394" y="666369"/>
                  </a:lnTo>
                  <a:lnTo>
                    <a:pt x="321437" y="655066"/>
                  </a:lnTo>
                  <a:lnTo>
                    <a:pt x="253111" y="631571"/>
                  </a:lnTo>
                  <a:lnTo>
                    <a:pt x="192151" y="607441"/>
                  </a:lnTo>
                  <a:lnTo>
                    <a:pt x="139065" y="582295"/>
                  </a:lnTo>
                  <a:lnTo>
                    <a:pt x="94107" y="556514"/>
                  </a:lnTo>
                  <a:lnTo>
                    <a:pt x="57531" y="530098"/>
                  </a:lnTo>
                  <a:lnTo>
                    <a:pt x="29718" y="502920"/>
                  </a:lnTo>
                  <a:lnTo>
                    <a:pt x="4826" y="461264"/>
                  </a:lnTo>
                  <a:lnTo>
                    <a:pt x="0" y="432689"/>
                  </a:lnTo>
                  <a:close/>
                </a:path>
              </a:pathLst>
            </a:custGeom>
            <a:ln w="38100">
              <a:solidFill>
                <a:srgbClr val="0C1C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956305" y="3457447"/>
            <a:ext cx="34715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latin typeface="Candara"/>
                <a:cs typeface="Candara"/>
              </a:rPr>
              <a:t>ALK</a:t>
            </a:r>
            <a:r>
              <a:rPr dirty="0" sz="3000" spc="-15" b="1">
                <a:latin typeface="Candara"/>
                <a:cs typeface="Candara"/>
              </a:rPr>
              <a:t>Y</a:t>
            </a:r>
            <a:r>
              <a:rPr dirty="0" sz="3000" spc="-20" b="1">
                <a:latin typeface="Candara"/>
                <a:cs typeface="Candara"/>
              </a:rPr>
              <a:t>L</a:t>
            </a:r>
            <a:r>
              <a:rPr dirty="0" sz="3000" spc="-90" b="1">
                <a:latin typeface="Candara"/>
                <a:cs typeface="Candara"/>
              </a:rPr>
              <a:t>A</a:t>
            </a:r>
            <a:r>
              <a:rPr dirty="0" sz="3000" spc="-20" b="1">
                <a:latin typeface="Candara"/>
                <a:cs typeface="Candara"/>
              </a:rPr>
              <a:t>T</a:t>
            </a:r>
            <a:r>
              <a:rPr dirty="0" sz="3000" spc="-10" b="1">
                <a:latin typeface="Candara"/>
                <a:cs typeface="Candara"/>
              </a:rPr>
              <a:t>I</a:t>
            </a:r>
            <a:r>
              <a:rPr dirty="0" sz="3000" spc="-15" b="1">
                <a:latin typeface="Candara"/>
                <a:cs typeface="Candara"/>
              </a:rPr>
              <a:t>N</a:t>
            </a:r>
            <a:r>
              <a:rPr dirty="0" sz="3000" b="1">
                <a:latin typeface="Candara"/>
                <a:cs typeface="Candara"/>
              </a:rPr>
              <a:t>G</a:t>
            </a:r>
            <a:r>
              <a:rPr dirty="0" sz="3000" spc="-105" b="1">
                <a:latin typeface="Candara"/>
                <a:cs typeface="Candara"/>
              </a:rPr>
              <a:t> </a:t>
            </a:r>
            <a:r>
              <a:rPr dirty="0" sz="3000" spc="-20" b="1">
                <a:latin typeface="Candara"/>
                <a:cs typeface="Candara"/>
              </a:rPr>
              <a:t>AG</a:t>
            </a:r>
            <a:r>
              <a:rPr dirty="0" sz="3000" spc="-10" b="1">
                <a:latin typeface="Candara"/>
                <a:cs typeface="Candara"/>
              </a:rPr>
              <a:t>E</a:t>
            </a:r>
            <a:r>
              <a:rPr dirty="0" sz="3000" spc="-15" b="1">
                <a:latin typeface="Candara"/>
                <a:cs typeface="Candara"/>
              </a:rPr>
              <a:t>N</a:t>
            </a:r>
            <a:r>
              <a:rPr dirty="0" sz="3000" spc="-20" b="1">
                <a:latin typeface="Candara"/>
                <a:cs typeface="Candara"/>
              </a:rPr>
              <a:t>T</a:t>
            </a:r>
            <a:r>
              <a:rPr dirty="0" sz="3000" b="1">
                <a:latin typeface="Candara"/>
                <a:cs typeface="Candara"/>
              </a:rPr>
              <a:t>S</a:t>
            </a:r>
            <a:endParaRPr sz="30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8484" y="1385316"/>
            <a:ext cx="2828925" cy="40132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115"/>
              </a:spcBef>
            </a:pPr>
            <a:r>
              <a:rPr dirty="0" sz="2000" spc="-5" b="1">
                <a:latin typeface="Candara"/>
                <a:cs typeface="Candara"/>
              </a:rPr>
              <a:t>Nitrosourea</a:t>
            </a:r>
            <a:r>
              <a:rPr dirty="0" sz="2000" spc="-80" b="1">
                <a:latin typeface="Candara"/>
                <a:cs typeface="Candara"/>
              </a:rPr>
              <a:t> </a:t>
            </a:r>
            <a:r>
              <a:rPr dirty="0" sz="2000" spc="-5" b="1">
                <a:latin typeface="Candara"/>
                <a:cs typeface="Candara"/>
              </a:rPr>
              <a:t>derivatives: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43376" y="1949957"/>
            <a:ext cx="24136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ndara"/>
                <a:cs typeface="Candara"/>
              </a:rPr>
              <a:t>CY</a:t>
            </a:r>
            <a:r>
              <a:rPr dirty="0" sz="2000" spc="-10" b="1">
                <a:latin typeface="Candara"/>
                <a:cs typeface="Candara"/>
              </a:rPr>
              <a:t>C</a:t>
            </a:r>
            <a:r>
              <a:rPr dirty="0" sz="2000" spc="-5" b="1">
                <a:latin typeface="Candara"/>
                <a:cs typeface="Candara"/>
              </a:rPr>
              <a:t>LO</a:t>
            </a:r>
            <a:r>
              <a:rPr dirty="0" sz="2000" spc="-15" b="1">
                <a:latin typeface="Candara"/>
                <a:cs typeface="Candara"/>
              </a:rPr>
              <a:t>P</a:t>
            </a:r>
            <a:r>
              <a:rPr dirty="0" sz="2000" spc="-5" b="1">
                <a:latin typeface="Candara"/>
                <a:cs typeface="Candara"/>
              </a:rPr>
              <a:t>H</a:t>
            </a:r>
            <a:r>
              <a:rPr dirty="0" sz="2000" spc="-20" b="1">
                <a:latin typeface="Candara"/>
                <a:cs typeface="Candara"/>
              </a:rPr>
              <a:t>O</a:t>
            </a:r>
            <a:r>
              <a:rPr dirty="0" sz="2000" b="1">
                <a:latin typeface="Candara"/>
                <a:cs typeface="Candara"/>
              </a:rPr>
              <a:t>SPH</a:t>
            </a:r>
            <a:r>
              <a:rPr dirty="0" sz="2000" spc="-20" b="1">
                <a:latin typeface="Candara"/>
                <a:cs typeface="Candara"/>
              </a:rPr>
              <a:t>A</a:t>
            </a:r>
            <a:r>
              <a:rPr dirty="0" sz="2000" b="1">
                <a:latin typeface="Candara"/>
                <a:cs typeface="Candara"/>
              </a:rPr>
              <a:t>M</a:t>
            </a:r>
            <a:r>
              <a:rPr dirty="0" sz="2000" spc="-10" b="1">
                <a:latin typeface="Candara"/>
                <a:cs typeface="Candara"/>
              </a:rPr>
              <a:t>ID</a:t>
            </a:r>
            <a:r>
              <a:rPr dirty="0" sz="2000" b="1">
                <a:latin typeface="Candara"/>
                <a:cs typeface="Candara"/>
              </a:rPr>
              <a:t>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2959" y="2454401"/>
            <a:ext cx="13531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ndara"/>
                <a:cs typeface="Candara"/>
              </a:rPr>
              <a:t>LOMUSTINE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4781" y="5007355"/>
            <a:ext cx="1385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ndara"/>
                <a:cs typeface="Candara"/>
              </a:rPr>
              <a:t>M</a:t>
            </a:r>
            <a:r>
              <a:rPr dirty="0" sz="1800" spc="-5">
                <a:latin typeface="Candara"/>
                <a:cs typeface="Candara"/>
              </a:rPr>
              <a:t>IT</a:t>
            </a:r>
            <a:r>
              <a:rPr dirty="0" sz="1800" spc="-10">
                <a:latin typeface="Candara"/>
                <a:cs typeface="Candara"/>
              </a:rPr>
              <a:t>O</a:t>
            </a:r>
            <a:r>
              <a:rPr dirty="0" sz="1800">
                <a:latin typeface="Candara"/>
                <a:cs typeface="Candara"/>
              </a:rPr>
              <a:t>MYCIN</a:t>
            </a:r>
            <a:r>
              <a:rPr dirty="0" sz="1800" spc="-90">
                <a:latin typeface="Candara"/>
                <a:cs typeface="Candara"/>
              </a:rPr>
              <a:t> </a:t>
            </a:r>
            <a:r>
              <a:rPr dirty="0" sz="1800">
                <a:latin typeface="Candara"/>
                <a:cs typeface="Candara"/>
              </a:rPr>
              <a:t>C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49446" y="4982083"/>
            <a:ext cx="12141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ndara"/>
                <a:cs typeface="Candara"/>
              </a:rPr>
              <a:t>B</a:t>
            </a:r>
            <a:r>
              <a:rPr dirty="0" sz="2000" spc="5" b="1">
                <a:latin typeface="Candara"/>
                <a:cs typeface="Candara"/>
              </a:rPr>
              <a:t>U</a:t>
            </a:r>
            <a:r>
              <a:rPr dirty="0" sz="2000" b="1">
                <a:latin typeface="Candara"/>
                <a:cs typeface="Candara"/>
              </a:rPr>
              <a:t>SU</a:t>
            </a:r>
            <a:r>
              <a:rPr dirty="0" sz="2000" spc="-5" b="1">
                <a:latin typeface="Candara"/>
                <a:cs typeface="Candara"/>
              </a:rPr>
              <a:t>L</a:t>
            </a:r>
            <a:r>
              <a:rPr dirty="0" sz="2000" spc="-75" b="1">
                <a:latin typeface="Candara"/>
                <a:cs typeface="Candara"/>
              </a:rPr>
              <a:t>F</a:t>
            </a:r>
            <a:r>
              <a:rPr dirty="0" sz="2000" spc="-5" b="1">
                <a:latin typeface="Candara"/>
                <a:cs typeface="Candara"/>
              </a:rPr>
              <a:t>AN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8204" y="4975097"/>
            <a:ext cx="18808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ndara"/>
                <a:cs typeface="Candara"/>
              </a:rPr>
              <a:t>TEMOZOLOMIDE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30908" y="2479547"/>
            <a:ext cx="5841365" cy="2389505"/>
          </a:xfrm>
          <a:custGeom>
            <a:avLst/>
            <a:gdLst/>
            <a:ahLst/>
            <a:cxnLst/>
            <a:rect l="l" t="t" r="r" b="b"/>
            <a:pathLst>
              <a:path w="5841365" h="2389504">
                <a:moveTo>
                  <a:pt x="1148842" y="1588516"/>
                </a:moveTo>
                <a:lnTo>
                  <a:pt x="1140968" y="1578610"/>
                </a:lnTo>
                <a:lnTo>
                  <a:pt x="176403" y="2337054"/>
                </a:lnTo>
                <a:lnTo>
                  <a:pt x="156718" y="2312035"/>
                </a:lnTo>
                <a:lnTo>
                  <a:pt x="120396" y="2389124"/>
                </a:lnTo>
                <a:lnTo>
                  <a:pt x="203835" y="2371979"/>
                </a:lnTo>
                <a:lnTo>
                  <a:pt x="184277" y="2346960"/>
                </a:lnTo>
                <a:lnTo>
                  <a:pt x="1148842" y="1588516"/>
                </a:lnTo>
                <a:close/>
              </a:path>
              <a:path w="5841365" h="2389504">
                <a:moveTo>
                  <a:pt x="1149604" y="967740"/>
                </a:moveTo>
                <a:lnTo>
                  <a:pt x="62103" y="44577"/>
                </a:lnTo>
                <a:lnTo>
                  <a:pt x="82804" y="20320"/>
                </a:lnTo>
                <a:lnTo>
                  <a:pt x="0" y="0"/>
                </a:lnTo>
                <a:lnTo>
                  <a:pt x="33401" y="78359"/>
                </a:lnTo>
                <a:lnTo>
                  <a:pt x="53975" y="54229"/>
                </a:lnTo>
                <a:lnTo>
                  <a:pt x="1141349" y="977392"/>
                </a:lnTo>
                <a:lnTo>
                  <a:pt x="1149604" y="967740"/>
                </a:lnTo>
                <a:close/>
              </a:path>
              <a:path w="5841365" h="2389504">
                <a:moveTo>
                  <a:pt x="2755773" y="1711071"/>
                </a:moveTo>
                <a:lnTo>
                  <a:pt x="2743200" y="1709039"/>
                </a:lnTo>
                <a:lnTo>
                  <a:pt x="2647061" y="2312797"/>
                </a:lnTo>
                <a:lnTo>
                  <a:pt x="2615819" y="2307844"/>
                </a:lnTo>
                <a:lnTo>
                  <a:pt x="2641473" y="2389124"/>
                </a:lnTo>
                <a:lnTo>
                  <a:pt x="2691130" y="2319782"/>
                </a:lnTo>
                <a:lnTo>
                  <a:pt x="2659634" y="2314829"/>
                </a:lnTo>
                <a:lnTo>
                  <a:pt x="2755773" y="1711071"/>
                </a:lnTo>
                <a:close/>
              </a:path>
              <a:path w="5841365" h="2389504">
                <a:moveTo>
                  <a:pt x="2942971" y="82296"/>
                </a:moveTo>
                <a:lnTo>
                  <a:pt x="2920746" y="0"/>
                </a:lnTo>
                <a:lnTo>
                  <a:pt x="2868295" y="67183"/>
                </a:lnTo>
                <a:lnTo>
                  <a:pt x="2899410" y="73533"/>
                </a:lnTo>
                <a:lnTo>
                  <a:pt x="2743454" y="844804"/>
                </a:lnTo>
                <a:lnTo>
                  <a:pt x="2755900" y="847344"/>
                </a:lnTo>
                <a:lnTo>
                  <a:pt x="2911856" y="76073"/>
                </a:lnTo>
                <a:lnTo>
                  <a:pt x="2942971" y="82296"/>
                </a:lnTo>
                <a:close/>
              </a:path>
              <a:path w="5841365" h="2389504">
                <a:moveTo>
                  <a:pt x="5498592" y="2389124"/>
                </a:moveTo>
                <a:lnTo>
                  <a:pt x="5458206" y="2314194"/>
                </a:lnTo>
                <a:lnTo>
                  <a:pt x="5439918" y="2340102"/>
                </a:lnTo>
                <a:lnTo>
                  <a:pt x="4356735" y="1578356"/>
                </a:lnTo>
                <a:lnTo>
                  <a:pt x="4349369" y="1588770"/>
                </a:lnTo>
                <a:lnTo>
                  <a:pt x="5432679" y="2350389"/>
                </a:lnTo>
                <a:lnTo>
                  <a:pt x="5414391" y="2376424"/>
                </a:lnTo>
                <a:lnTo>
                  <a:pt x="5498592" y="2389124"/>
                </a:lnTo>
                <a:close/>
              </a:path>
              <a:path w="5841365" h="2389504">
                <a:moveTo>
                  <a:pt x="5841111" y="452628"/>
                </a:moveTo>
                <a:lnTo>
                  <a:pt x="5756656" y="441833"/>
                </a:lnTo>
                <a:lnTo>
                  <a:pt x="5767070" y="471805"/>
                </a:lnTo>
                <a:lnTo>
                  <a:pt x="4350893" y="967613"/>
                </a:lnTo>
                <a:lnTo>
                  <a:pt x="4355211" y="979678"/>
                </a:lnTo>
                <a:lnTo>
                  <a:pt x="5771261" y="483743"/>
                </a:lnTo>
                <a:lnTo>
                  <a:pt x="5781802" y="513715"/>
                </a:lnTo>
                <a:lnTo>
                  <a:pt x="5841111" y="452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61176" y="4992623"/>
            <a:ext cx="2377440" cy="368935"/>
          </a:xfrm>
          <a:custGeom>
            <a:avLst/>
            <a:gdLst/>
            <a:ahLst/>
            <a:cxnLst/>
            <a:rect l="l" t="t" r="r" b="b"/>
            <a:pathLst>
              <a:path w="2377440" h="368935">
                <a:moveTo>
                  <a:pt x="0" y="61468"/>
                </a:moveTo>
                <a:lnTo>
                  <a:pt x="4825" y="37592"/>
                </a:lnTo>
                <a:lnTo>
                  <a:pt x="18034" y="18033"/>
                </a:lnTo>
                <a:lnTo>
                  <a:pt x="37591" y="4825"/>
                </a:lnTo>
                <a:lnTo>
                  <a:pt x="61468" y="0"/>
                </a:lnTo>
                <a:lnTo>
                  <a:pt x="2315972" y="0"/>
                </a:lnTo>
                <a:lnTo>
                  <a:pt x="2339848" y="4825"/>
                </a:lnTo>
                <a:lnTo>
                  <a:pt x="2359405" y="18033"/>
                </a:lnTo>
                <a:lnTo>
                  <a:pt x="2372614" y="37592"/>
                </a:lnTo>
                <a:lnTo>
                  <a:pt x="2377440" y="61468"/>
                </a:lnTo>
                <a:lnTo>
                  <a:pt x="2377440" y="307213"/>
                </a:lnTo>
                <a:lnTo>
                  <a:pt x="2372614" y="331088"/>
                </a:lnTo>
                <a:lnTo>
                  <a:pt x="2359405" y="350647"/>
                </a:lnTo>
                <a:lnTo>
                  <a:pt x="2339848" y="363854"/>
                </a:lnTo>
                <a:lnTo>
                  <a:pt x="2315972" y="368681"/>
                </a:lnTo>
                <a:lnTo>
                  <a:pt x="61468" y="368681"/>
                </a:lnTo>
                <a:lnTo>
                  <a:pt x="37591" y="363854"/>
                </a:lnTo>
                <a:lnTo>
                  <a:pt x="18034" y="350647"/>
                </a:lnTo>
                <a:lnTo>
                  <a:pt x="4825" y="331088"/>
                </a:lnTo>
                <a:lnTo>
                  <a:pt x="0" y="307213"/>
                </a:lnTo>
                <a:lnTo>
                  <a:pt x="0" y="61468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226616" y="5530088"/>
            <a:ext cx="1442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ndara"/>
                <a:cs typeface="Candara"/>
              </a:rPr>
              <a:t>DACARBAZINE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9995" y="5524500"/>
            <a:ext cx="2377440" cy="370205"/>
          </a:xfrm>
          <a:custGeom>
            <a:avLst/>
            <a:gdLst/>
            <a:ahLst/>
            <a:cxnLst/>
            <a:rect l="l" t="t" r="r" b="b"/>
            <a:pathLst>
              <a:path w="2377440" h="370204">
                <a:moveTo>
                  <a:pt x="0" y="61594"/>
                </a:moveTo>
                <a:lnTo>
                  <a:pt x="4851" y="37718"/>
                </a:lnTo>
                <a:lnTo>
                  <a:pt x="18072" y="18034"/>
                </a:lnTo>
                <a:lnTo>
                  <a:pt x="37693" y="4825"/>
                </a:lnTo>
                <a:lnTo>
                  <a:pt x="61722" y="0"/>
                </a:lnTo>
                <a:lnTo>
                  <a:pt x="2315718" y="0"/>
                </a:lnTo>
                <a:lnTo>
                  <a:pt x="2339721" y="4825"/>
                </a:lnTo>
                <a:lnTo>
                  <a:pt x="2359279" y="18034"/>
                </a:lnTo>
                <a:lnTo>
                  <a:pt x="2372614" y="37718"/>
                </a:lnTo>
                <a:lnTo>
                  <a:pt x="2377440" y="61594"/>
                </a:lnTo>
                <a:lnTo>
                  <a:pt x="2377440" y="308190"/>
                </a:lnTo>
                <a:lnTo>
                  <a:pt x="2372614" y="332181"/>
                </a:lnTo>
                <a:lnTo>
                  <a:pt x="2359279" y="351777"/>
                </a:lnTo>
                <a:lnTo>
                  <a:pt x="2339721" y="364985"/>
                </a:lnTo>
                <a:lnTo>
                  <a:pt x="2315718" y="369824"/>
                </a:lnTo>
                <a:lnTo>
                  <a:pt x="61722" y="369824"/>
                </a:lnTo>
                <a:lnTo>
                  <a:pt x="37693" y="364985"/>
                </a:lnTo>
                <a:lnTo>
                  <a:pt x="18072" y="351777"/>
                </a:lnTo>
                <a:lnTo>
                  <a:pt x="4851" y="332181"/>
                </a:lnTo>
                <a:lnTo>
                  <a:pt x="0" y="308190"/>
                </a:lnTo>
                <a:lnTo>
                  <a:pt x="0" y="6159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203572" y="1390650"/>
            <a:ext cx="1236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ndara"/>
                <a:cs typeface="Candara"/>
              </a:rPr>
              <a:t>IFOSFAMIDE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93591" y="1385316"/>
            <a:ext cx="2378710" cy="370205"/>
          </a:xfrm>
          <a:custGeom>
            <a:avLst/>
            <a:gdLst/>
            <a:ahLst/>
            <a:cxnLst/>
            <a:rect l="l" t="t" r="r" b="b"/>
            <a:pathLst>
              <a:path w="2378710" h="370205">
                <a:moveTo>
                  <a:pt x="0" y="61595"/>
                </a:moveTo>
                <a:lnTo>
                  <a:pt x="4825" y="37719"/>
                </a:lnTo>
                <a:lnTo>
                  <a:pt x="18034" y="18034"/>
                </a:lnTo>
                <a:lnTo>
                  <a:pt x="37719" y="4825"/>
                </a:lnTo>
                <a:lnTo>
                  <a:pt x="61722" y="0"/>
                </a:lnTo>
                <a:lnTo>
                  <a:pt x="2316861" y="0"/>
                </a:lnTo>
                <a:lnTo>
                  <a:pt x="2340864" y="4825"/>
                </a:lnTo>
                <a:lnTo>
                  <a:pt x="2360549" y="18034"/>
                </a:lnTo>
                <a:lnTo>
                  <a:pt x="2373757" y="37719"/>
                </a:lnTo>
                <a:lnTo>
                  <a:pt x="2378583" y="61595"/>
                </a:lnTo>
                <a:lnTo>
                  <a:pt x="2378583" y="308229"/>
                </a:lnTo>
                <a:lnTo>
                  <a:pt x="2373757" y="332105"/>
                </a:lnTo>
                <a:lnTo>
                  <a:pt x="2360549" y="351789"/>
                </a:lnTo>
                <a:lnTo>
                  <a:pt x="2340864" y="364998"/>
                </a:lnTo>
                <a:lnTo>
                  <a:pt x="2316861" y="369824"/>
                </a:lnTo>
                <a:lnTo>
                  <a:pt x="61722" y="369824"/>
                </a:lnTo>
                <a:lnTo>
                  <a:pt x="37719" y="364998"/>
                </a:lnTo>
                <a:lnTo>
                  <a:pt x="18034" y="351789"/>
                </a:lnTo>
                <a:lnTo>
                  <a:pt x="4825" y="332105"/>
                </a:lnTo>
                <a:lnTo>
                  <a:pt x="0" y="308229"/>
                </a:lnTo>
                <a:lnTo>
                  <a:pt x="0" y="615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99236" y="1375409"/>
            <a:ext cx="16281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ndara"/>
                <a:cs typeface="Candara"/>
              </a:rPr>
              <a:t>CHLORAMBUCIL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5236" y="1371600"/>
            <a:ext cx="2377440" cy="370205"/>
          </a:xfrm>
          <a:custGeom>
            <a:avLst/>
            <a:gdLst/>
            <a:ahLst/>
            <a:cxnLst/>
            <a:rect l="l" t="t" r="r" b="b"/>
            <a:pathLst>
              <a:path w="2377440" h="370205">
                <a:moveTo>
                  <a:pt x="0" y="61595"/>
                </a:moveTo>
                <a:lnTo>
                  <a:pt x="4851" y="37719"/>
                </a:lnTo>
                <a:lnTo>
                  <a:pt x="18072" y="18034"/>
                </a:lnTo>
                <a:lnTo>
                  <a:pt x="37693" y="4825"/>
                </a:lnTo>
                <a:lnTo>
                  <a:pt x="61721" y="0"/>
                </a:lnTo>
                <a:lnTo>
                  <a:pt x="2315718" y="0"/>
                </a:lnTo>
                <a:lnTo>
                  <a:pt x="2339721" y="4825"/>
                </a:lnTo>
                <a:lnTo>
                  <a:pt x="2359279" y="18034"/>
                </a:lnTo>
                <a:lnTo>
                  <a:pt x="2372614" y="37719"/>
                </a:lnTo>
                <a:lnTo>
                  <a:pt x="2377440" y="61595"/>
                </a:lnTo>
                <a:lnTo>
                  <a:pt x="2377440" y="308228"/>
                </a:lnTo>
                <a:lnTo>
                  <a:pt x="2372614" y="332104"/>
                </a:lnTo>
                <a:lnTo>
                  <a:pt x="2359279" y="351789"/>
                </a:lnTo>
                <a:lnTo>
                  <a:pt x="2339721" y="364998"/>
                </a:lnTo>
                <a:lnTo>
                  <a:pt x="2315718" y="369824"/>
                </a:lnTo>
                <a:lnTo>
                  <a:pt x="61721" y="369824"/>
                </a:lnTo>
                <a:lnTo>
                  <a:pt x="37693" y="364998"/>
                </a:lnTo>
                <a:lnTo>
                  <a:pt x="18072" y="351789"/>
                </a:lnTo>
                <a:lnTo>
                  <a:pt x="4851" y="332104"/>
                </a:lnTo>
                <a:lnTo>
                  <a:pt x="0" y="308228"/>
                </a:lnTo>
                <a:lnTo>
                  <a:pt x="0" y="615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122375" y="1935861"/>
            <a:ext cx="15563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ndara"/>
                <a:cs typeface="Candara"/>
              </a:rPr>
              <a:t>MELPHALANE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18044" y="1933194"/>
            <a:ext cx="1342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ndara"/>
                <a:cs typeface="Candara"/>
              </a:rPr>
              <a:t>CA</a:t>
            </a:r>
            <a:r>
              <a:rPr dirty="0" sz="1800">
                <a:latin typeface="Candara"/>
                <a:cs typeface="Candara"/>
              </a:rPr>
              <a:t>R</a:t>
            </a:r>
            <a:r>
              <a:rPr dirty="0" sz="1800" spc="-5">
                <a:latin typeface="Candara"/>
                <a:cs typeface="Candara"/>
              </a:rPr>
              <a:t>M</a:t>
            </a:r>
            <a:r>
              <a:rPr dirty="0" sz="1800" spc="-20">
                <a:latin typeface="Candara"/>
                <a:cs typeface="Candara"/>
              </a:rPr>
              <a:t>U</a:t>
            </a:r>
            <a:r>
              <a:rPr dirty="0" sz="1800">
                <a:latin typeface="Candara"/>
                <a:cs typeface="Candara"/>
              </a:rPr>
              <a:t>S</a:t>
            </a:r>
            <a:r>
              <a:rPr dirty="0" sz="1800" spc="-5">
                <a:latin typeface="Candara"/>
                <a:cs typeface="Candara"/>
              </a:rPr>
              <a:t>T</a:t>
            </a:r>
            <a:r>
              <a:rPr dirty="0" sz="1800" spc="-20">
                <a:latin typeface="Candara"/>
                <a:cs typeface="Candara"/>
              </a:rPr>
              <a:t>I</a:t>
            </a:r>
            <a:r>
              <a:rPr dirty="0" sz="1800" spc="-5">
                <a:latin typeface="Candara"/>
                <a:cs typeface="Candara"/>
              </a:rPr>
              <a:t>NE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10756" y="1917192"/>
            <a:ext cx="1951989" cy="368935"/>
          </a:xfrm>
          <a:custGeom>
            <a:avLst/>
            <a:gdLst/>
            <a:ahLst/>
            <a:cxnLst/>
            <a:rect l="l" t="t" r="r" b="b"/>
            <a:pathLst>
              <a:path w="1951990" h="368935">
                <a:moveTo>
                  <a:pt x="0" y="61468"/>
                </a:moveTo>
                <a:lnTo>
                  <a:pt x="4825" y="37592"/>
                </a:lnTo>
                <a:lnTo>
                  <a:pt x="18034" y="18034"/>
                </a:lnTo>
                <a:lnTo>
                  <a:pt x="37592" y="4825"/>
                </a:lnTo>
                <a:lnTo>
                  <a:pt x="61468" y="0"/>
                </a:lnTo>
                <a:lnTo>
                  <a:pt x="1890395" y="0"/>
                </a:lnTo>
                <a:lnTo>
                  <a:pt x="1914271" y="4825"/>
                </a:lnTo>
                <a:lnTo>
                  <a:pt x="1933828" y="18034"/>
                </a:lnTo>
                <a:lnTo>
                  <a:pt x="1947037" y="37592"/>
                </a:lnTo>
                <a:lnTo>
                  <a:pt x="1951863" y="61468"/>
                </a:lnTo>
                <a:lnTo>
                  <a:pt x="1951863" y="307213"/>
                </a:lnTo>
                <a:lnTo>
                  <a:pt x="1947037" y="331088"/>
                </a:lnTo>
                <a:lnTo>
                  <a:pt x="1933828" y="350647"/>
                </a:lnTo>
                <a:lnTo>
                  <a:pt x="1914271" y="363855"/>
                </a:lnTo>
                <a:lnTo>
                  <a:pt x="1890395" y="368681"/>
                </a:lnTo>
                <a:lnTo>
                  <a:pt x="61468" y="368681"/>
                </a:lnTo>
                <a:lnTo>
                  <a:pt x="37592" y="363855"/>
                </a:lnTo>
                <a:lnTo>
                  <a:pt x="18034" y="350647"/>
                </a:lnTo>
                <a:lnTo>
                  <a:pt x="4825" y="331088"/>
                </a:lnTo>
                <a:lnTo>
                  <a:pt x="0" y="307213"/>
                </a:lnTo>
                <a:lnTo>
                  <a:pt x="0" y="61468"/>
                </a:lnTo>
                <a:close/>
              </a:path>
            </a:pathLst>
          </a:custGeom>
          <a:ln w="12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7555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1a)</a:t>
            </a:r>
            <a:r>
              <a:rPr dirty="0" spc="-60"/>
              <a:t> </a:t>
            </a:r>
            <a:r>
              <a:rPr dirty="0"/>
              <a:t>Alkylating</a:t>
            </a:r>
            <a:r>
              <a:rPr dirty="0" spc="-50"/>
              <a:t> </a:t>
            </a:r>
            <a:r>
              <a:rPr dirty="0"/>
              <a:t>agents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/>
              <a:t>main</a:t>
            </a:r>
            <a:r>
              <a:rPr dirty="0" spc="-35"/>
              <a:t> </a:t>
            </a:r>
            <a:r>
              <a:rPr dirty="0"/>
              <a:t>drugs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850519"/>
            <a:ext cx="8146415" cy="53301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b="1">
                <a:latin typeface="Arial"/>
                <a:cs typeface="Arial"/>
              </a:rPr>
              <a:t>Melphalane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40">
                <a:latin typeface="Arial MT"/>
                <a:cs typeface="Arial MT"/>
              </a:rPr>
              <a:t>i.v.,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hematological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Cyclophosphamide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40">
                <a:latin typeface="Arial MT"/>
                <a:cs typeface="Arial MT"/>
              </a:rPr>
              <a:t>i.v.,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prodrugs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CYP450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cytotoxic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metabolites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AE: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0">
                <a:latin typeface="Arial MT"/>
                <a:cs typeface="Arial MT"/>
              </a:rPr>
              <a:t>urotoxicity,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b="1">
                <a:latin typeface="Arial"/>
                <a:cs typeface="Arial"/>
              </a:rPr>
              <a:t>emetogenity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low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doses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immunosuppressant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hematological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b="1">
                <a:latin typeface="Arial"/>
                <a:cs typeface="Arial"/>
              </a:rPr>
              <a:t>Lomustine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lipophilic,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crosses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BBB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brain tumors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5840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1a)</a:t>
            </a:r>
            <a:r>
              <a:rPr dirty="0" spc="-110"/>
              <a:t> </a:t>
            </a:r>
            <a:r>
              <a:rPr dirty="0"/>
              <a:t>Alkylating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98" y="1211452"/>
            <a:ext cx="6316980" cy="3576954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Temozolomide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100%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bioavailability</a:t>
            </a:r>
            <a:r>
              <a:rPr dirty="0" sz="2400" spc="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after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oral</a:t>
            </a:r>
            <a:r>
              <a:rPr dirty="0" sz="2400" spc="-5">
                <a:latin typeface="Arial MT"/>
                <a:cs typeface="Arial MT"/>
              </a:rPr>
              <a:t> administration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>
                <a:latin typeface="Arial MT"/>
                <a:cs typeface="Arial MT"/>
              </a:rPr>
              <a:t>crosses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BBB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brain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–"/>
            </a:pPr>
            <a:endParaRPr sz="3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Busulfan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 spc="-40">
                <a:latin typeface="Arial MT"/>
                <a:cs typeface="Arial MT"/>
              </a:rPr>
              <a:t>i.v.,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bone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marrow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transplantation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5840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1a)</a:t>
            </a:r>
            <a:r>
              <a:rPr dirty="0" spc="-110"/>
              <a:t> </a:t>
            </a:r>
            <a:r>
              <a:rPr dirty="0"/>
              <a:t>Alkylating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534667"/>
            <a:ext cx="797051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776471"/>
            <a:ext cx="797051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720339"/>
            <a:ext cx="797051" cy="20269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283" y="2828544"/>
            <a:ext cx="1533525" cy="1821180"/>
            <a:chOff x="748283" y="2828544"/>
            <a:chExt cx="1533525" cy="1821180"/>
          </a:xfrm>
        </p:grpSpPr>
        <p:sp>
          <p:nvSpPr>
            <p:cNvPr id="6" name="object 6"/>
            <p:cNvSpPr/>
            <p:nvPr/>
          </p:nvSpPr>
          <p:spPr>
            <a:xfrm>
              <a:off x="758189" y="2838450"/>
              <a:ext cx="1513205" cy="1801495"/>
            </a:xfrm>
            <a:custGeom>
              <a:avLst/>
              <a:gdLst/>
              <a:ahLst/>
              <a:cxnLst/>
              <a:rect l="l" t="t" r="r" b="b"/>
              <a:pathLst>
                <a:path w="1513205" h="1801495">
                  <a:moveTo>
                    <a:pt x="721487" y="900557"/>
                  </a:moveTo>
                  <a:lnTo>
                    <a:pt x="722503" y="836294"/>
                  </a:lnTo>
                  <a:lnTo>
                    <a:pt x="725423" y="773176"/>
                  </a:lnTo>
                  <a:lnTo>
                    <a:pt x="730250" y="711453"/>
                  </a:lnTo>
                  <a:lnTo>
                    <a:pt x="736854" y="651255"/>
                  </a:lnTo>
                  <a:lnTo>
                    <a:pt x="745235" y="592709"/>
                  </a:lnTo>
                  <a:lnTo>
                    <a:pt x="755269" y="536066"/>
                  </a:lnTo>
                  <a:lnTo>
                    <a:pt x="766953" y="481329"/>
                  </a:lnTo>
                  <a:lnTo>
                    <a:pt x="780160" y="428751"/>
                  </a:lnTo>
                  <a:lnTo>
                    <a:pt x="794766" y="378460"/>
                  </a:lnTo>
                  <a:lnTo>
                    <a:pt x="810894" y="330580"/>
                  </a:lnTo>
                  <a:lnTo>
                    <a:pt x="828294" y="285369"/>
                  </a:lnTo>
                  <a:lnTo>
                    <a:pt x="846963" y="242824"/>
                  </a:lnTo>
                  <a:lnTo>
                    <a:pt x="866775" y="203200"/>
                  </a:lnTo>
                  <a:lnTo>
                    <a:pt x="887857" y="166750"/>
                  </a:lnTo>
                  <a:lnTo>
                    <a:pt x="909954" y="133350"/>
                  </a:lnTo>
                  <a:lnTo>
                    <a:pt x="957072" y="76835"/>
                  </a:lnTo>
                  <a:lnTo>
                    <a:pt x="1007745" y="34925"/>
                  </a:lnTo>
                  <a:lnTo>
                    <a:pt x="1061339" y="8889"/>
                  </a:lnTo>
                  <a:lnTo>
                    <a:pt x="1117346" y="0"/>
                  </a:lnTo>
                  <a:lnTo>
                    <a:pt x="1145667" y="2286"/>
                  </a:lnTo>
                  <a:lnTo>
                    <a:pt x="1200530" y="19938"/>
                  </a:lnTo>
                  <a:lnTo>
                    <a:pt x="1252728" y="53975"/>
                  </a:lnTo>
                  <a:lnTo>
                    <a:pt x="1301623" y="103377"/>
                  </a:lnTo>
                  <a:lnTo>
                    <a:pt x="1346835" y="166750"/>
                  </a:lnTo>
                  <a:lnTo>
                    <a:pt x="1367917" y="203200"/>
                  </a:lnTo>
                  <a:lnTo>
                    <a:pt x="1387729" y="242824"/>
                  </a:lnTo>
                  <a:lnTo>
                    <a:pt x="1406398" y="285369"/>
                  </a:lnTo>
                  <a:lnTo>
                    <a:pt x="1423923" y="330580"/>
                  </a:lnTo>
                  <a:lnTo>
                    <a:pt x="1439926" y="378460"/>
                  </a:lnTo>
                  <a:lnTo>
                    <a:pt x="1454658" y="428751"/>
                  </a:lnTo>
                  <a:lnTo>
                    <a:pt x="1467739" y="481329"/>
                  </a:lnTo>
                  <a:lnTo>
                    <a:pt x="1479423" y="536066"/>
                  </a:lnTo>
                  <a:lnTo>
                    <a:pt x="1489455" y="592709"/>
                  </a:lnTo>
                  <a:lnTo>
                    <a:pt x="1497837" y="651255"/>
                  </a:lnTo>
                  <a:lnTo>
                    <a:pt x="1504442" y="711453"/>
                  </a:lnTo>
                  <a:lnTo>
                    <a:pt x="1509267" y="773176"/>
                  </a:lnTo>
                  <a:lnTo>
                    <a:pt x="1512189" y="836294"/>
                  </a:lnTo>
                  <a:lnTo>
                    <a:pt x="1513205" y="900557"/>
                  </a:lnTo>
                  <a:lnTo>
                    <a:pt x="1512189" y="964945"/>
                  </a:lnTo>
                  <a:lnTo>
                    <a:pt x="1509267" y="1028064"/>
                  </a:lnTo>
                  <a:lnTo>
                    <a:pt x="1504442" y="1089787"/>
                  </a:lnTo>
                  <a:lnTo>
                    <a:pt x="1497837" y="1149985"/>
                  </a:lnTo>
                  <a:lnTo>
                    <a:pt x="1489455" y="1208532"/>
                  </a:lnTo>
                  <a:lnTo>
                    <a:pt x="1479423" y="1265174"/>
                  </a:lnTo>
                  <a:lnTo>
                    <a:pt x="1467739" y="1319911"/>
                  </a:lnTo>
                  <a:lnTo>
                    <a:pt x="1454658" y="1372489"/>
                  </a:lnTo>
                  <a:lnTo>
                    <a:pt x="1439926" y="1422781"/>
                  </a:lnTo>
                  <a:lnTo>
                    <a:pt x="1423923" y="1470660"/>
                  </a:lnTo>
                  <a:lnTo>
                    <a:pt x="1406398" y="1515872"/>
                  </a:lnTo>
                  <a:lnTo>
                    <a:pt x="1387729" y="1558417"/>
                  </a:lnTo>
                  <a:lnTo>
                    <a:pt x="1367917" y="1598041"/>
                  </a:lnTo>
                  <a:lnTo>
                    <a:pt x="1346835" y="1634489"/>
                  </a:lnTo>
                  <a:lnTo>
                    <a:pt x="1324736" y="1667891"/>
                  </a:lnTo>
                  <a:lnTo>
                    <a:pt x="1277620" y="1724406"/>
                  </a:lnTo>
                  <a:lnTo>
                    <a:pt x="1226947" y="1766316"/>
                  </a:lnTo>
                  <a:lnTo>
                    <a:pt x="1173353" y="1792351"/>
                  </a:lnTo>
                  <a:lnTo>
                    <a:pt x="1117346" y="1801241"/>
                  </a:lnTo>
                  <a:lnTo>
                    <a:pt x="1089024" y="1798955"/>
                  </a:lnTo>
                  <a:lnTo>
                    <a:pt x="1034160" y="1781302"/>
                  </a:lnTo>
                  <a:lnTo>
                    <a:pt x="982091" y="1747266"/>
                  </a:lnTo>
                  <a:lnTo>
                    <a:pt x="933068" y="1697863"/>
                  </a:lnTo>
                  <a:lnTo>
                    <a:pt x="887857" y="1634489"/>
                  </a:lnTo>
                  <a:lnTo>
                    <a:pt x="866775" y="1598041"/>
                  </a:lnTo>
                  <a:lnTo>
                    <a:pt x="846963" y="1558417"/>
                  </a:lnTo>
                  <a:lnTo>
                    <a:pt x="828294" y="1515872"/>
                  </a:lnTo>
                  <a:lnTo>
                    <a:pt x="810894" y="1470660"/>
                  </a:lnTo>
                  <a:lnTo>
                    <a:pt x="794766" y="1422781"/>
                  </a:lnTo>
                  <a:lnTo>
                    <a:pt x="780160" y="1372489"/>
                  </a:lnTo>
                  <a:lnTo>
                    <a:pt x="766953" y="1319911"/>
                  </a:lnTo>
                  <a:lnTo>
                    <a:pt x="755269" y="1265174"/>
                  </a:lnTo>
                  <a:lnTo>
                    <a:pt x="745235" y="1208532"/>
                  </a:lnTo>
                  <a:lnTo>
                    <a:pt x="736854" y="1149985"/>
                  </a:lnTo>
                  <a:lnTo>
                    <a:pt x="730250" y="1089787"/>
                  </a:lnTo>
                  <a:lnTo>
                    <a:pt x="725423" y="1028064"/>
                  </a:lnTo>
                  <a:lnTo>
                    <a:pt x="722503" y="964945"/>
                  </a:lnTo>
                  <a:lnTo>
                    <a:pt x="721487" y="900557"/>
                  </a:lnTo>
                  <a:close/>
                </a:path>
                <a:path w="1513205" h="1801495">
                  <a:moveTo>
                    <a:pt x="0" y="864869"/>
                  </a:moveTo>
                  <a:lnTo>
                    <a:pt x="3289" y="815975"/>
                  </a:lnTo>
                  <a:lnTo>
                    <a:pt x="12890" y="768985"/>
                  </a:lnTo>
                  <a:lnTo>
                    <a:pt x="28346" y="724535"/>
                  </a:lnTo>
                  <a:lnTo>
                    <a:pt x="49250" y="682878"/>
                  </a:lnTo>
                  <a:lnTo>
                    <a:pt x="75171" y="644651"/>
                  </a:lnTo>
                  <a:lnTo>
                    <a:pt x="105663" y="609980"/>
                  </a:lnTo>
                  <a:lnTo>
                    <a:pt x="140309" y="579501"/>
                  </a:lnTo>
                  <a:lnTo>
                    <a:pt x="178676" y="553592"/>
                  </a:lnTo>
                  <a:lnTo>
                    <a:pt x="220332" y="532764"/>
                  </a:lnTo>
                  <a:lnTo>
                    <a:pt x="264858" y="517271"/>
                  </a:lnTo>
                  <a:lnTo>
                    <a:pt x="311810" y="507746"/>
                  </a:lnTo>
                  <a:lnTo>
                    <a:pt x="360756" y="504444"/>
                  </a:lnTo>
                  <a:lnTo>
                    <a:pt x="409701" y="507746"/>
                  </a:lnTo>
                  <a:lnTo>
                    <a:pt x="456641" y="517271"/>
                  </a:lnTo>
                  <a:lnTo>
                    <a:pt x="501167" y="532764"/>
                  </a:lnTo>
                  <a:lnTo>
                    <a:pt x="542797" y="553592"/>
                  </a:lnTo>
                  <a:lnTo>
                    <a:pt x="581151" y="579501"/>
                  </a:lnTo>
                  <a:lnTo>
                    <a:pt x="615822" y="609980"/>
                  </a:lnTo>
                  <a:lnTo>
                    <a:pt x="646303" y="644651"/>
                  </a:lnTo>
                  <a:lnTo>
                    <a:pt x="672210" y="682878"/>
                  </a:lnTo>
                  <a:lnTo>
                    <a:pt x="693166" y="724535"/>
                  </a:lnTo>
                  <a:lnTo>
                    <a:pt x="708660" y="768985"/>
                  </a:lnTo>
                  <a:lnTo>
                    <a:pt x="718185" y="815975"/>
                  </a:lnTo>
                  <a:lnTo>
                    <a:pt x="721487" y="864869"/>
                  </a:lnTo>
                  <a:lnTo>
                    <a:pt x="718185" y="913764"/>
                  </a:lnTo>
                  <a:lnTo>
                    <a:pt x="708660" y="960627"/>
                  </a:lnTo>
                  <a:lnTo>
                    <a:pt x="693166" y="1005077"/>
                  </a:lnTo>
                  <a:lnTo>
                    <a:pt x="672210" y="1046733"/>
                  </a:lnTo>
                  <a:lnTo>
                    <a:pt x="646303" y="1084961"/>
                  </a:lnTo>
                  <a:lnTo>
                    <a:pt x="615822" y="1119632"/>
                  </a:lnTo>
                  <a:lnTo>
                    <a:pt x="581151" y="1150112"/>
                  </a:lnTo>
                  <a:lnTo>
                    <a:pt x="542797" y="1176020"/>
                  </a:lnTo>
                  <a:lnTo>
                    <a:pt x="501167" y="1196848"/>
                  </a:lnTo>
                  <a:lnTo>
                    <a:pt x="456641" y="1212342"/>
                  </a:lnTo>
                  <a:lnTo>
                    <a:pt x="409701" y="1221867"/>
                  </a:lnTo>
                  <a:lnTo>
                    <a:pt x="360756" y="1225169"/>
                  </a:lnTo>
                  <a:lnTo>
                    <a:pt x="311810" y="1221867"/>
                  </a:lnTo>
                  <a:lnTo>
                    <a:pt x="264858" y="1212342"/>
                  </a:lnTo>
                  <a:lnTo>
                    <a:pt x="220332" y="1196848"/>
                  </a:lnTo>
                  <a:lnTo>
                    <a:pt x="178676" y="1176020"/>
                  </a:lnTo>
                  <a:lnTo>
                    <a:pt x="140309" y="1150112"/>
                  </a:lnTo>
                  <a:lnTo>
                    <a:pt x="105663" y="1119632"/>
                  </a:lnTo>
                  <a:lnTo>
                    <a:pt x="75171" y="1084961"/>
                  </a:lnTo>
                  <a:lnTo>
                    <a:pt x="49250" y="1046733"/>
                  </a:lnTo>
                  <a:lnTo>
                    <a:pt x="28346" y="1005077"/>
                  </a:lnTo>
                  <a:lnTo>
                    <a:pt x="12890" y="960627"/>
                  </a:lnTo>
                  <a:lnTo>
                    <a:pt x="3289" y="913764"/>
                  </a:lnTo>
                  <a:lnTo>
                    <a:pt x="0" y="864869"/>
                  </a:lnTo>
                  <a:close/>
                </a:path>
                <a:path w="1513205" h="1801495">
                  <a:moveTo>
                    <a:pt x="289826" y="432815"/>
                  </a:moveTo>
                  <a:lnTo>
                    <a:pt x="431939" y="504825"/>
                  </a:lnTo>
                </a:path>
                <a:path w="1513205" h="1801495">
                  <a:moveTo>
                    <a:pt x="431939" y="504444"/>
                  </a:moveTo>
                  <a:lnTo>
                    <a:pt x="289826" y="5764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976116"/>
              <a:ext cx="161544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1" y="4047744"/>
              <a:ext cx="163068" cy="99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3083433"/>
            <a:ext cx="169545" cy="1322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357822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487673"/>
            <a:ext cx="719455" cy="502920"/>
          </a:xfrm>
          <a:custGeom>
            <a:avLst/>
            <a:gdLst/>
            <a:ahLst/>
            <a:cxnLst/>
            <a:rect l="l" t="t" r="r" b="b"/>
            <a:pathLst>
              <a:path w="719455" h="502920">
                <a:moveTo>
                  <a:pt x="0" y="125730"/>
                </a:moveTo>
                <a:lnTo>
                  <a:pt x="467741" y="125730"/>
                </a:lnTo>
                <a:lnTo>
                  <a:pt x="467741" y="0"/>
                </a:lnTo>
                <a:lnTo>
                  <a:pt x="719201" y="251459"/>
                </a:lnTo>
                <a:lnTo>
                  <a:pt x="467741" y="502919"/>
                </a:lnTo>
                <a:lnTo>
                  <a:pt x="467741" y="377189"/>
                </a:lnTo>
                <a:lnTo>
                  <a:pt x="0" y="377189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3097" y="3498341"/>
            <a:ext cx="1146175" cy="502920"/>
          </a:xfrm>
          <a:custGeom>
            <a:avLst/>
            <a:gdLst/>
            <a:ahLst/>
            <a:cxnLst/>
            <a:rect l="l" t="t" r="r" b="b"/>
            <a:pathLst>
              <a:path w="1146175" h="502920">
                <a:moveTo>
                  <a:pt x="0" y="125730"/>
                </a:moveTo>
                <a:lnTo>
                  <a:pt x="893952" y="125730"/>
                </a:lnTo>
                <a:lnTo>
                  <a:pt x="893952" y="0"/>
                </a:lnTo>
                <a:lnTo>
                  <a:pt x="1145666" y="251460"/>
                </a:lnTo>
                <a:lnTo>
                  <a:pt x="893952" y="502920"/>
                </a:lnTo>
                <a:lnTo>
                  <a:pt x="893952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061" y="3498341"/>
            <a:ext cx="720725" cy="502920"/>
          </a:xfrm>
          <a:custGeom>
            <a:avLst/>
            <a:gdLst/>
            <a:ahLst/>
            <a:cxnLst/>
            <a:rect l="l" t="t" r="r" b="b"/>
            <a:pathLst>
              <a:path w="720725" h="502920">
                <a:moveTo>
                  <a:pt x="0" y="125730"/>
                </a:moveTo>
                <a:lnTo>
                  <a:pt x="468757" y="125730"/>
                </a:lnTo>
                <a:lnTo>
                  <a:pt x="468757" y="0"/>
                </a:lnTo>
                <a:lnTo>
                  <a:pt x="720724" y="251460"/>
                </a:lnTo>
                <a:lnTo>
                  <a:pt x="468757" y="502920"/>
                </a:lnTo>
                <a:lnTo>
                  <a:pt x="468757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5952" y="3174492"/>
            <a:ext cx="1732788" cy="12222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0200" y="3247771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617" y="3910965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68623" y="2328672"/>
            <a:ext cx="201295" cy="1233170"/>
            <a:chOff x="3468623" y="2328672"/>
            <a:chExt cx="201295" cy="1233170"/>
          </a:xfrm>
        </p:grpSpPr>
        <p:sp>
          <p:nvSpPr>
            <p:cNvPr id="18" name="object 18"/>
            <p:cNvSpPr/>
            <p:nvPr/>
          </p:nvSpPr>
          <p:spPr>
            <a:xfrm>
              <a:off x="3511930" y="2379726"/>
              <a:ext cx="158115" cy="1182370"/>
            </a:xfrm>
            <a:custGeom>
              <a:avLst/>
              <a:gdLst/>
              <a:ahLst/>
              <a:cxnLst/>
              <a:rect l="l" t="t" r="r" b="b"/>
              <a:pathLst>
                <a:path w="158114" h="1182370">
                  <a:moveTo>
                    <a:pt x="10287" y="0"/>
                  </a:moveTo>
                  <a:lnTo>
                    <a:pt x="0" y="23368"/>
                  </a:lnTo>
                  <a:lnTo>
                    <a:pt x="132080" y="1181862"/>
                  </a:lnTo>
                  <a:lnTo>
                    <a:pt x="157607" y="1178940"/>
                  </a:lnTo>
                  <a:lnTo>
                    <a:pt x="25654" y="20574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623" y="2328672"/>
              <a:ext cx="118999" cy="12268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81833" y="1867661"/>
            <a:ext cx="2071370" cy="46355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40"/>
              </a:spcBef>
            </a:pPr>
            <a:r>
              <a:rPr dirty="0" sz="2400" b="1">
                <a:latin typeface="Candara"/>
                <a:cs typeface="Candara"/>
              </a:rPr>
              <a:t>DNA</a:t>
            </a:r>
            <a:r>
              <a:rPr dirty="0" sz="2400" spc="-60" b="1">
                <a:latin typeface="Candara"/>
                <a:cs typeface="Candara"/>
              </a:rPr>
              <a:t> </a:t>
            </a:r>
            <a:r>
              <a:rPr dirty="0" sz="2400" spc="-5" b="1">
                <a:latin typeface="Candara"/>
                <a:cs typeface="Candara"/>
              </a:rPr>
              <a:t>structure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7033" y="1305305"/>
            <a:ext cx="2822575" cy="46355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45"/>
              </a:spcBef>
            </a:pPr>
            <a:r>
              <a:rPr dirty="0" sz="2400">
                <a:latin typeface="Candara"/>
                <a:cs typeface="Candara"/>
              </a:rPr>
              <a:t>platinum</a:t>
            </a:r>
            <a:r>
              <a:rPr dirty="0" sz="2400" spc="-45">
                <a:latin typeface="Candara"/>
                <a:cs typeface="Candara"/>
              </a:rPr>
              <a:t> </a:t>
            </a:r>
            <a:r>
              <a:rPr dirty="0" sz="2400" spc="-10">
                <a:latin typeface="Candara"/>
                <a:cs typeface="Candara"/>
              </a:rPr>
              <a:t>derivatives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871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1b)</a:t>
            </a:r>
            <a:r>
              <a:rPr dirty="0" spc="-35"/>
              <a:t> </a:t>
            </a:r>
            <a:r>
              <a:rPr dirty="0" spc="-5"/>
              <a:t>platinum</a:t>
            </a:r>
            <a:r>
              <a:rPr dirty="0" spc="-40"/>
              <a:t> </a:t>
            </a:r>
            <a:r>
              <a:rPr dirty="0" spc="-5"/>
              <a:t>derivates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24" y="999235"/>
            <a:ext cx="8709660" cy="479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binding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DNA,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cross-linking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DNA</a:t>
            </a:r>
            <a:r>
              <a:rPr dirty="0" sz="2400" spc="-10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strands,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topoisomerases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6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AE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most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important: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emetogenity,</a:t>
            </a:r>
            <a:r>
              <a:rPr dirty="0" sz="2400" spc="-5" b="1">
                <a:latin typeface="Arial"/>
                <a:cs typeface="Arial"/>
              </a:rPr>
              <a:t> nephrotoxicity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 spc="-5">
                <a:latin typeface="Arial MT"/>
                <a:cs typeface="Arial MT"/>
              </a:rPr>
              <a:t>AE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are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dose-dependent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 MT"/>
                <a:cs typeface="Arial MT"/>
              </a:rPr>
              <a:t>prevention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nephrotoxicity: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45">
                <a:latin typeface="Arial MT"/>
                <a:cs typeface="Arial MT"/>
              </a:rPr>
              <a:t>i.v.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hydration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forced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diuresis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–"/>
            </a:pPr>
            <a:endParaRPr sz="26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cisplatin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high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nephrotoxicity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–"/>
            </a:pPr>
            <a:endParaRPr sz="2600">
              <a:latin typeface="Arial MT"/>
              <a:cs typeface="Arial MT"/>
            </a:endParaRPr>
          </a:p>
          <a:p>
            <a:pPr marL="355600" indent="-343535">
              <a:lnSpc>
                <a:spcPts val="284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 MT"/>
                <a:cs typeface="Arial MT"/>
              </a:rPr>
              <a:t>others: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ts val="2760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carboplatin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ts val="2805"/>
              </a:lnSpc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oxaliplatin</a:t>
            </a:r>
            <a:r>
              <a:rPr dirty="0" sz="2400" spc="5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5">
                <a:latin typeface="Arial MT"/>
                <a:cs typeface="Arial MT"/>
              </a:rPr>
              <a:t> typical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neurotoxicit</a:t>
            </a:r>
            <a:r>
              <a:rPr dirty="0" sz="2400" spc="-5" b="1">
                <a:latin typeface="Candara"/>
                <a:cs typeface="Candara"/>
              </a:rPr>
              <a:t>y</a:t>
            </a:r>
            <a:endParaRPr sz="24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940" y="4050791"/>
            <a:ext cx="1536192" cy="8519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4871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1b)</a:t>
            </a:r>
            <a:r>
              <a:rPr dirty="0" spc="-35"/>
              <a:t> </a:t>
            </a:r>
            <a:r>
              <a:rPr dirty="0" spc="-5"/>
              <a:t>platinum</a:t>
            </a:r>
            <a:r>
              <a:rPr dirty="0" spc="-40"/>
              <a:t> </a:t>
            </a:r>
            <a:r>
              <a:rPr dirty="0" spc="-5"/>
              <a:t>derivates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534667"/>
            <a:ext cx="797051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776471"/>
            <a:ext cx="797051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720339"/>
            <a:ext cx="797051" cy="20269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283" y="2828544"/>
            <a:ext cx="1533525" cy="1821180"/>
            <a:chOff x="748283" y="2828544"/>
            <a:chExt cx="1533525" cy="1821180"/>
          </a:xfrm>
        </p:grpSpPr>
        <p:sp>
          <p:nvSpPr>
            <p:cNvPr id="6" name="object 6"/>
            <p:cNvSpPr/>
            <p:nvPr/>
          </p:nvSpPr>
          <p:spPr>
            <a:xfrm>
              <a:off x="758189" y="2838450"/>
              <a:ext cx="1513205" cy="1801495"/>
            </a:xfrm>
            <a:custGeom>
              <a:avLst/>
              <a:gdLst/>
              <a:ahLst/>
              <a:cxnLst/>
              <a:rect l="l" t="t" r="r" b="b"/>
              <a:pathLst>
                <a:path w="1513205" h="1801495">
                  <a:moveTo>
                    <a:pt x="721487" y="900557"/>
                  </a:moveTo>
                  <a:lnTo>
                    <a:pt x="722503" y="836294"/>
                  </a:lnTo>
                  <a:lnTo>
                    <a:pt x="725423" y="773176"/>
                  </a:lnTo>
                  <a:lnTo>
                    <a:pt x="730250" y="711453"/>
                  </a:lnTo>
                  <a:lnTo>
                    <a:pt x="736854" y="651255"/>
                  </a:lnTo>
                  <a:lnTo>
                    <a:pt x="745235" y="592709"/>
                  </a:lnTo>
                  <a:lnTo>
                    <a:pt x="755269" y="536066"/>
                  </a:lnTo>
                  <a:lnTo>
                    <a:pt x="766953" y="481329"/>
                  </a:lnTo>
                  <a:lnTo>
                    <a:pt x="780160" y="428751"/>
                  </a:lnTo>
                  <a:lnTo>
                    <a:pt x="794766" y="378460"/>
                  </a:lnTo>
                  <a:lnTo>
                    <a:pt x="810894" y="330580"/>
                  </a:lnTo>
                  <a:lnTo>
                    <a:pt x="828294" y="285369"/>
                  </a:lnTo>
                  <a:lnTo>
                    <a:pt x="846963" y="242824"/>
                  </a:lnTo>
                  <a:lnTo>
                    <a:pt x="866775" y="203200"/>
                  </a:lnTo>
                  <a:lnTo>
                    <a:pt x="887857" y="166750"/>
                  </a:lnTo>
                  <a:lnTo>
                    <a:pt x="909954" y="133350"/>
                  </a:lnTo>
                  <a:lnTo>
                    <a:pt x="957072" y="76835"/>
                  </a:lnTo>
                  <a:lnTo>
                    <a:pt x="1007745" y="34925"/>
                  </a:lnTo>
                  <a:lnTo>
                    <a:pt x="1061339" y="8889"/>
                  </a:lnTo>
                  <a:lnTo>
                    <a:pt x="1117346" y="0"/>
                  </a:lnTo>
                  <a:lnTo>
                    <a:pt x="1145667" y="2286"/>
                  </a:lnTo>
                  <a:lnTo>
                    <a:pt x="1200530" y="19938"/>
                  </a:lnTo>
                  <a:lnTo>
                    <a:pt x="1252728" y="53975"/>
                  </a:lnTo>
                  <a:lnTo>
                    <a:pt x="1301623" y="103377"/>
                  </a:lnTo>
                  <a:lnTo>
                    <a:pt x="1346835" y="166750"/>
                  </a:lnTo>
                  <a:lnTo>
                    <a:pt x="1367917" y="203200"/>
                  </a:lnTo>
                  <a:lnTo>
                    <a:pt x="1387729" y="242824"/>
                  </a:lnTo>
                  <a:lnTo>
                    <a:pt x="1406398" y="285369"/>
                  </a:lnTo>
                  <a:lnTo>
                    <a:pt x="1423923" y="330580"/>
                  </a:lnTo>
                  <a:lnTo>
                    <a:pt x="1439926" y="378460"/>
                  </a:lnTo>
                  <a:lnTo>
                    <a:pt x="1454658" y="428751"/>
                  </a:lnTo>
                  <a:lnTo>
                    <a:pt x="1467739" y="481329"/>
                  </a:lnTo>
                  <a:lnTo>
                    <a:pt x="1479423" y="536066"/>
                  </a:lnTo>
                  <a:lnTo>
                    <a:pt x="1489455" y="592709"/>
                  </a:lnTo>
                  <a:lnTo>
                    <a:pt x="1497837" y="651255"/>
                  </a:lnTo>
                  <a:lnTo>
                    <a:pt x="1504442" y="711453"/>
                  </a:lnTo>
                  <a:lnTo>
                    <a:pt x="1509267" y="773176"/>
                  </a:lnTo>
                  <a:lnTo>
                    <a:pt x="1512189" y="836294"/>
                  </a:lnTo>
                  <a:lnTo>
                    <a:pt x="1513205" y="900557"/>
                  </a:lnTo>
                  <a:lnTo>
                    <a:pt x="1512189" y="964945"/>
                  </a:lnTo>
                  <a:lnTo>
                    <a:pt x="1509267" y="1028064"/>
                  </a:lnTo>
                  <a:lnTo>
                    <a:pt x="1504442" y="1089787"/>
                  </a:lnTo>
                  <a:lnTo>
                    <a:pt x="1497837" y="1149985"/>
                  </a:lnTo>
                  <a:lnTo>
                    <a:pt x="1489455" y="1208532"/>
                  </a:lnTo>
                  <a:lnTo>
                    <a:pt x="1479423" y="1265174"/>
                  </a:lnTo>
                  <a:lnTo>
                    <a:pt x="1467739" y="1319911"/>
                  </a:lnTo>
                  <a:lnTo>
                    <a:pt x="1454658" y="1372489"/>
                  </a:lnTo>
                  <a:lnTo>
                    <a:pt x="1439926" y="1422781"/>
                  </a:lnTo>
                  <a:lnTo>
                    <a:pt x="1423923" y="1470660"/>
                  </a:lnTo>
                  <a:lnTo>
                    <a:pt x="1406398" y="1515872"/>
                  </a:lnTo>
                  <a:lnTo>
                    <a:pt x="1387729" y="1558417"/>
                  </a:lnTo>
                  <a:lnTo>
                    <a:pt x="1367917" y="1598041"/>
                  </a:lnTo>
                  <a:lnTo>
                    <a:pt x="1346835" y="1634489"/>
                  </a:lnTo>
                  <a:lnTo>
                    <a:pt x="1324736" y="1667891"/>
                  </a:lnTo>
                  <a:lnTo>
                    <a:pt x="1277620" y="1724406"/>
                  </a:lnTo>
                  <a:lnTo>
                    <a:pt x="1226947" y="1766316"/>
                  </a:lnTo>
                  <a:lnTo>
                    <a:pt x="1173353" y="1792351"/>
                  </a:lnTo>
                  <a:lnTo>
                    <a:pt x="1117346" y="1801241"/>
                  </a:lnTo>
                  <a:lnTo>
                    <a:pt x="1089024" y="1798955"/>
                  </a:lnTo>
                  <a:lnTo>
                    <a:pt x="1034160" y="1781302"/>
                  </a:lnTo>
                  <a:lnTo>
                    <a:pt x="982091" y="1747266"/>
                  </a:lnTo>
                  <a:lnTo>
                    <a:pt x="933068" y="1697863"/>
                  </a:lnTo>
                  <a:lnTo>
                    <a:pt x="887857" y="1634489"/>
                  </a:lnTo>
                  <a:lnTo>
                    <a:pt x="866775" y="1598041"/>
                  </a:lnTo>
                  <a:lnTo>
                    <a:pt x="846963" y="1558417"/>
                  </a:lnTo>
                  <a:lnTo>
                    <a:pt x="828294" y="1515872"/>
                  </a:lnTo>
                  <a:lnTo>
                    <a:pt x="810894" y="1470660"/>
                  </a:lnTo>
                  <a:lnTo>
                    <a:pt x="794766" y="1422781"/>
                  </a:lnTo>
                  <a:lnTo>
                    <a:pt x="780160" y="1372489"/>
                  </a:lnTo>
                  <a:lnTo>
                    <a:pt x="766953" y="1319911"/>
                  </a:lnTo>
                  <a:lnTo>
                    <a:pt x="755269" y="1265174"/>
                  </a:lnTo>
                  <a:lnTo>
                    <a:pt x="745235" y="1208532"/>
                  </a:lnTo>
                  <a:lnTo>
                    <a:pt x="736854" y="1149985"/>
                  </a:lnTo>
                  <a:lnTo>
                    <a:pt x="730250" y="1089787"/>
                  </a:lnTo>
                  <a:lnTo>
                    <a:pt x="725423" y="1028064"/>
                  </a:lnTo>
                  <a:lnTo>
                    <a:pt x="722503" y="964945"/>
                  </a:lnTo>
                  <a:lnTo>
                    <a:pt x="721487" y="900557"/>
                  </a:lnTo>
                  <a:close/>
                </a:path>
                <a:path w="1513205" h="1801495">
                  <a:moveTo>
                    <a:pt x="0" y="864869"/>
                  </a:moveTo>
                  <a:lnTo>
                    <a:pt x="3289" y="815975"/>
                  </a:lnTo>
                  <a:lnTo>
                    <a:pt x="12890" y="768985"/>
                  </a:lnTo>
                  <a:lnTo>
                    <a:pt x="28346" y="724535"/>
                  </a:lnTo>
                  <a:lnTo>
                    <a:pt x="49250" y="682878"/>
                  </a:lnTo>
                  <a:lnTo>
                    <a:pt x="75171" y="644651"/>
                  </a:lnTo>
                  <a:lnTo>
                    <a:pt x="105663" y="609980"/>
                  </a:lnTo>
                  <a:lnTo>
                    <a:pt x="140309" y="579501"/>
                  </a:lnTo>
                  <a:lnTo>
                    <a:pt x="178676" y="553592"/>
                  </a:lnTo>
                  <a:lnTo>
                    <a:pt x="220332" y="532764"/>
                  </a:lnTo>
                  <a:lnTo>
                    <a:pt x="264858" y="517271"/>
                  </a:lnTo>
                  <a:lnTo>
                    <a:pt x="311810" y="507746"/>
                  </a:lnTo>
                  <a:lnTo>
                    <a:pt x="360756" y="504444"/>
                  </a:lnTo>
                  <a:lnTo>
                    <a:pt x="409701" y="507746"/>
                  </a:lnTo>
                  <a:lnTo>
                    <a:pt x="456641" y="517271"/>
                  </a:lnTo>
                  <a:lnTo>
                    <a:pt x="501167" y="532764"/>
                  </a:lnTo>
                  <a:lnTo>
                    <a:pt x="542797" y="553592"/>
                  </a:lnTo>
                  <a:lnTo>
                    <a:pt x="581151" y="579501"/>
                  </a:lnTo>
                  <a:lnTo>
                    <a:pt x="615822" y="609980"/>
                  </a:lnTo>
                  <a:lnTo>
                    <a:pt x="646303" y="644651"/>
                  </a:lnTo>
                  <a:lnTo>
                    <a:pt x="672210" y="682878"/>
                  </a:lnTo>
                  <a:lnTo>
                    <a:pt x="693166" y="724535"/>
                  </a:lnTo>
                  <a:lnTo>
                    <a:pt x="708660" y="768985"/>
                  </a:lnTo>
                  <a:lnTo>
                    <a:pt x="718185" y="815975"/>
                  </a:lnTo>
                  <a:lnTo>
                    <a:pt x="721487" y="864869"/>
                  </a:lnTo>
                  <a:lnTo>
                    <a:pt x="718185" y="913764"/>
                  </a:lnTo>
                  <a:lnTo>
                    <a:pt x="708660" y="960627"/>
                  </a:lnTo>
                  <a:lnTo>
                    <a:pt x="693166" y="1005077"/>
                  </a:lnTo>
                  <a:lnTo>
                    <a:pt x="672210" y="1046733"/>
                  </a:lnTo>
                  <a:lnTo>
                    <a:pt x="646303" y="1084961"/>
                  </a:lnTo>
                  <a:lnTo>
                    <a:pt x="615822" y="1119632"/>
                  </a:lnTo>
                  <a:lnTo>
                    <a:pt x="581151" y="1150112"/>
                  </a:lnTo>
                  <a:lnTo>
                    <a:pt x="542797" y="1176020"/>
                  </a:lnTo>
                  <a:lnTo>
                    <a:pt x="501167" y="1196848"/>
                  </a:lnTo>
                  <a:lnTo>
                    <a:pt x="456641" y="1212342"/>
                  </a:lnTo>
                  <a:lnTo>
                    <a:pt x="409701" y="1221867"/>
                  </a:lnTo>
                  <a:lnTo>
                    <a:pt x="360756" y="1225169"/>
                  </a:lnTo>
                  <a:lnTo>
                    <a:pt x="311810" y="1221867"/>
                  </a:lnTo>
                  <a:lnTo>
                    <a:pt x="264858" y="1212342"/>
                  </a:lnTo>
                  <a:lnTo>
                    <a:pt x="220332" y="1196848"/>
                  </a:lnTo>
                  <a:lnTo>
                    <a:pt x="178676" y="1176020"/>
                  </a:lnTo>
                  <a:lnTo>
                    <a:pt x="140309" y="1150112"/>
                  </a:lnTo>
                  <a:lnTo>
                    <a:pt x="105663" y="1119632"/>
                  </a:lnTo>
                  <a:lnTo>
                    <a:pt x="75171" y="1084961"/>
                  </a:lnTo>
                  <a:lnTo>
                    <a:pt x="49250" y="1046733"/>
                  </a:lnTo>
                  <a:lnTo>
                    <a:pt x="28346" y="1005077"/>
                  </a:lnTo>
                  <a:lnTo>
                    <a:pt x="12890" y="960627"/>
                  </a:lnTo>
                  <a:lnTo>
                    <a:pt x="3289" y="913764"/>
                  </a:lnTo>
                  <a:lnTo>
                    <a:pt x="0" y="864869"/>
                  </a:lnTo>
                  <a:close/>
                </a:path>
                <a:path w="1513205" h="1801495">
                  <a:moveTo>
                    <a:pt x="289826" y="432815"/>
                  </a:moveTo>
                  <a:lnTo>
                    <a:pt x="431939" y="504825"/>
                  </a:lnTo>
                </a:path>
                <a:path w="1513205" h="1801495">
                  <a:moveTo>
                    <a:pt x="431939" y="504444"/>
                  </a:moveTo>
                  <a:lnTo>
                    <a:pt x="289826" y="5764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976116"/>
              <a:ext cx="161544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1" y="4047744"/>
              <a:ext cx="163068" cy="99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3083433"/>
            <a:ext cx="169545" cy="1322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357822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487673"/>
            <a:ext cx="719455" cy="502920"/>
          </a:xfrm>
          <a:custGeom>
            <a:avLst/>
            <a:gdLst/>
            <a:ahLst/>
            <a:cxnLst/>
            <a:rect l="l" t="t" r="r" b="b"/>
            <a:pathLst>
              <a:path w="719455" h="502920">
                <a:moveTo>
                  <a:pt x="0" y="125730"/>
                </a:moveTo>
                <a:lnTo>
                  <a:pt x="467741" y="125730"/>
                </a:lnTo>
                <a:lnTo>
                  <a:pt x="467741" y="0"/>
                </a:lnTo>
                <a:lnTo>
                  <a:pt x="719201" y="251459"/>
                </a:lnTo>
                <a:lnTo>
                  <a:pt x="467741" y="502919"/>
                </a:lnTo>
                <a:lnTo>
                  <a:pt x="467741" y="377189"/>
                </a:lnTo>
                <a:lnTo>
                  <a:pt x="0" y="377189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3097" y="3498341"/>
            <a:ext cx="1146175" cy="502920"/>
          </a:xfrm>
          <a:custGeom>
            <a:avLst/>
            <a:gdLst/>
            <a:ahLst/>
            <a:cxnLst/>
            <a:rect l="l" t="t" r="r" b="b"/>
            <a:pathLst>
              <a:path w="1146175" h="502920">
                <a:moveTo>
                  <a:pt x="0" y="125730"/>
                </a:moveTo>
                <a:lnTo>
                  <a:pt x="893952" y="125730"/>
                </a:lnTo>
                <a:lnTo>
                  <a:pt x="893952" y="0"/>
                </a:lnTo>
                <a:lnTo>
                  <a:pt x="1145666" y="251460"/>
                </a:lnTo>
                <a:lnTo>
                  <a:pt x="893952" y="502920"/>
                </a:lnTo>
                <a:lnTo>
                  <a:pt x="893952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061" y="3498341"/>
            <a:ext cx="720725" cy="502920"/>
          </a:xfrm>
          <a:custGeom>
            <a:avLst/>
            <a:gdLst/>
            <a:ahLst/>
            <a:cxnLst/>
            <a:rect l="l" t="t" r="r" b="b"/>
            <a:pathLst>
              <a:path w="720725" h="502920">
                <a:moveTo>
                  <a:pt x="0" y="125730"/>
                </a:moveTo>
                <a:lnTo>
                  <a:pt x="468757" y="125730"/>
                </a:lnTo>
                <a:lnTo>
                  <a:pt x="468757" y="0"/>
                </a:lnTo>
                <a:lnTo>
                  <a:pt x="720724" y="251460"/>
                </a:lnTo>
                <a:lnTo>
                  <a:pt x="468757" y="502920"/>
                </a:lnTo>
                <a:lnTo>
                  <a:pt x="468757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5952" y="3174492"/>
            <a:ext cx="1732788" cy="12222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0200" y="3247771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617" y="3910965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68623" y="2328672"/>
            <a:ext cx="201295" cy="1233170"/>
            <a:chOff x="3468623" y="2328672"/>
            <a:chExt cx="201295" cy="1233170"/>
          </a:xfrm>
        </p:grpSpPr>
        <p:sp>
          <p:nvSpPr>
            <p:cNvPr id="18" name="object 18"/>
            <p:cNvSpPr/>
            <p:nvPr/>
          </p:nvSpPr>
          <p:spPr>
            <a:xfrm>
              <a:off x="3511930" y="2379726"/>
              <a:ext cx="158115" cy="1182370"/>
            </a:xfrm>
            <a:custGeom>
              <a:avLst/>
              <a:gdLst/>
              <a:ahLst/>
              <a:cxnLst/>
              <a:rect l="l" t="t" r="r" b="b"/>
              <a:pathLst>
                <a:path w="158114" h="1182370">
                  <a:moveTo>
                    <a:pt x="10287" y="0"/>
                  </a:moveTo>
                  <a:lnTo>
                    <a:pt x="0" y="23368"/>
                  </a:lnTo>
                  <a:lnTo>
                    <a:pt x="132080" y="1181862"/>
                  </a:lnTo>
                  <a:lnTo>
                    <a:pt x="157607" y="1178940"/>
                  </a:lnTo>
                  <a:lnTo>
                    <a:pt x="25654" y="20574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8623" y="2328672"/>
              <a:ext cx="118999" cy="12268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81833" y="1867661"/>
            <a:ext cx="2071370" cy="46355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40"/>
              </a:spcBef>
            </a:pPr>
            <a:r>
              <a:rPr dirty="0" sz="2400" b="1">
                <a:latin typeface="Candara"/>
                <a:cs typeface="Candara"/>
              </a:rPr>
              <a:t>DNA</a:t>
            </a:r>
            <a:r>
              <a:rPr dirty="0" sz="2400" spc="-60" b="1">
                <a:latin typeface="Candara"/>
                <a:cs typeface="Candara"/>
              </a:rPr>
              <a:t> </a:t>
            </a:r>
            <a:r>
              <a:rPr dirty="0" sz="2400" spc="-5" b="1">
                <a:latin typeface="Candara"/>
                <a:cs typeface="Candara"/>
              </a:rPr>
              <a:t>structure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9789" y="1283969"/>
            <a:ext cx="2787650" cy="46228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5"/>
              </a:spcBef>
            </a:pPr>
            <a:r>
              <a:rPr dirty="0" sz="2400" spc="-5">
                <a:latin typeface="Candara"/>
                <a:cs typeface="Candara"/>
              </a:rPr>
              <a:t>intercalating</a:t>
            </a:r>
            <a:r>
              <a:rPr dirty="0" sz="2400" spc="-2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agents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51174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1c)</a:t>
            </a:r>
            <a:r>
              <a:rPr dirty="0" spc="-110"/>
              <a:t> </a:t>
            </a:r>
            <a:r>
              <a:rPr dirty="0"/>
              <a:t>intercalating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457" y="923035"/>
            <a:ext cx="8712200" cy="55587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700"/>
              </a:spcBef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Anthracyclines</a:t>
            </a:r>
            <a:endParaRPr sz="2400">
              <a:latin typeface="Arial"/>
              <a:cs typeface="Arial"/>
            </a:endParaRPr>
          </a:p>
          <a:p>
            <a:pPr marL="431800" marR="250825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intercalation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=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insertion between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base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pairs,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binding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DNA</a:t>
            </a:r>
            <a:r>
              <a:rPr dirty="0" sz="2400" spc="-1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strands</a:t>
            </a:r>
            <a:endParaRPr sz="2400">
              <a:latin typeface="Arial MT"/>
              <a:cs typeface="Arial MT"/>
            </a:endParaRPr>
          </a:p>
          <a:p>
            <a:pPr marL="4318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dirty="0" sz="2400" spc="-5" b="1">
                <a:latin typeface="Arial"/>
                <a:cs typeface="Arial"/>
              </a:rPr>
              <a:t>AE</a:t>
            </a:r>
            <a:r>
              <a:rPr dirty="0" sz="2400" b="1">
                <a:latin typeface="Arial"/>
                <a:cs typeface="Arial"/>
              </a:rPr>
              <a:t> – </a:t>
            </a:r>
            <a:r>
              <a:rPr dirty="0" sz="2400" spc="-5" b="1">
                <a:latin typeface="Arial"/>
                <a:cs typeface="Arial"/>
              </a:rPr>
              <a:t>typical toxicity: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acute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chronic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cardiotoxicity</a:t>
            </a:r>
            <a:endParaRPr sz="2400">
              <a:latin typeface="Arial MT"/>
              <a:cs typeface="Arial MT"/>
            </a:endParaRPr>
          </a:p>
          <a:p>
            <a:pPr marL="431800" marR="948055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431800" algn="l"/>
                <a:tab pos="432434" algn="l"/>
              </a:tabLst>
            </a:pPr>
            <a:r>
              <a:rPr dirty="0" sz="2400" spc="-5">
                <a:latin typeface="Arial MT"/>
                <a:cs typeface="Arial MT"/>
              </a:rPr>
              <a:t>cardioprotective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cumulative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dose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=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restraint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therapy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(e.g.,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doxorubicin</a:t>
            </a:r>
            <a:r>
              <a:rPr dirty="0" sz="2400" spc="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550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mg/m</a:t>
            </a:r>
            <a:r>
              <a:rPr dirty="0" baseline="20833" sz="2400">
                <a:latin typeface="Arial MT"/>
                <a:cs typeface="Arial MT"/>
              </a:rPr>
              <a:t>2</a:t>
            </a:r>
            <a:r>
              <a:rPr dirty="0" sz="240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 marL="43180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431800" algn="l"/>
                <a:tab pos="432434" algn="l"/>
              </a:tabLst>
            </a:pPr>
            <a:r>
              <a:rPr dirty="0" sz="2400" spc="-40">
                <a:latin typeface="Arial MT"/>
                <a:cs typeface="Arial MT"/>
              </a:rPr>
              <a:t>i.v.,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intravesical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431800" indent="-34353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doxorubicin</a:t>
            </a:r>
            <a:endParaRPr sz="2400">
              <a:latin typeface="Arial"/>
              <a:cs typeface="Arial"/>
            </a:endParaRPr>
          </a:p>
          <a:p>
            <a:pPr lvl="1" marL="83248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833119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hematological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lvl="1" marL="832485" marR="67881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833119" algn="l"/>
              </a:tabLst>
            </a:pPr>
            <a:r>
              <a:rPr dirty="0" sz="2400" spc="-5">
                <a:latin typeface="Arial MT"/>
                <a:cs typeface="Arial MT"/>
              </a:rPr>
              <a:t>modern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dosage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form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(PEGylated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liposomes)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–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higher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cumulative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dose (860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mg/m</a:t>
            </a:r>
            <a:r>
              <a:rPr dirty="0" baseline="20833" sz="2400">
                <a:latin typeface="Arial MT"/>
                <a:cs typeface="Arial MT"/>
              </a:rPr>
              <a:t>2</a:t>
            </a:r>
            <a:r>
              <a:rPr dirty="0" sz="240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–"/>
            </a:pPr>
            <a:endParaRPr sz="3650">
              <a:latin typeface="Arial MT"/>
              <a:cs typeface="Arial MT"/>
            </a:endParaRPr>
          </a:p>
          <a:p>
            <a:pPr marL="431800" indent="-343535">
              <a:lnSpc>
                <a:spcPct val="100000"/>
              </a:lnSpc>
              <a:buChar char="•"/>
              <a:tabLst>
                <a:tab pos="431800" algn="l"/>
                <a:tab pos="432434" algn="l"/>
              </a:tabLst>
            </a:pPr>
            <a:r>
              <a:rPr dirty="0" sz="2400">
                <a:latin typeface="Arial MT"/>
                <a:cs typeface="Arial MT"/>
              </a:rPr>
              <a:t>others: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epirubicin…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772" y="243332"/>
            <a:ext cx="51174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1c)</a:t>
            </a:r>
            <a:r>
              <a:rPr dirty="0" spc="-110"/>
              <a:t> </a:t>
            </a:r>
            <a:r>
              <a:rPr dirty="0"/>
              <a:t>intercalating</a:t>
            </a:r>
            <a:r>
              <a:rPr dirty="0" spc="-100"/>
              <a:t> </a:t>
            </a:r>
            <a:r>
              <a:rPr dirty="0"/>
              <a:t>agents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03020"/>
            <a:chOff x="0" y="0"/>
            <a:chExt cx="9144000" cy="13030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75690"/>
            </a:xfrm>
            <a:custGeom>
              <a:avLst/>
              <a:gdLst/>
              <a:ahLst/>
              <a:cxnLst/>
              <a:rect l="l" t="t" r="r" b="b"/>
              <a:pathLst>
                <a:path w="9144000" h="1075690">
                  <a:moveTo>
                    <a:pt x="9144000" y="0"/>
                  </a:moveTo>
                  <a:lnTo>
                    <a:pt x="0" y="0"/>
                  </a:lnTo>
                  <a:lnTo>
                    <a:pt x="0" y="1075563"/>
                  </a:lnTo>
                  <a:lnTo>
                    <a:pt x="9144000" y="10755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1" y="0"/>
              <a:ext cx="1844039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7339" y="0"/>
              <a:ext cx="3037332" cy="813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1271" y="0"/>
              <a:ext cx="669036" cy="813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9684" y="0"/>
              <a:ext cx="4814316" cy="813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0988" y="402336"/>
              <a:ext cx="963167" cy="9006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9232" y="402336"/>
              <a:ext cx="1098804" cy="900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5888" y="402336"/>
              <a:ext cx="3489960" cy="90068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6951" y="8636"/>
            <a:ext cx="832802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28240" marR="5080" indent="-2416175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solidFill>
                  <a:srgbClr val="FFFF00"/>
                </a:solidFill>
                <a:latin typeface="Arial MT"/>
                <a:cs typeface="Arial MT"/>
              </a:rPr>
              <a:t>Cancer</a:t>
            </a:r>
            <a:r>
              <a:rPr dirty="0" sz="3200" spc="-6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epidemiology</a:t>
            </a:r>
            <a:r>
              <a:rPr dirty="0" sz="3200" spc="-5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b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dirty="0" sz="3200" spc="-1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incidence</a:t>
            </a:r>
            <a:r>
              <a:rPr dirty="0" sz="3200" spc="-7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and</a:t>
            </a:r>
            <a:r>
              <a:rPr dirty="0" sz="3200" spc="-3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mortality </a:t>
            </a:r>
            <a:r>
              <a:rPr dirty="0" sz="3200" spc="-87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dirty="0" sz="3200" spc="-2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b="0">
                <a:solidFill>
                  <a:srgbClr val="FFFF00"/>
                </a:solidFill>
                <a:latin typeface="Arial MT"/>
                <a:cs typeface="Arial MT"/>
              </a:rPr>
              <a:t>the</a:t>
            </a:r>
            <a:r>
              <a:rPr dirty="0" sz="3200" spc="-60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b="0">
                <a:solidFill>
                  <a:srgbClr val="FFFF00"/>
                </a:solidFill>
                <a:latin typeface="Arial MT"/>
                <a:cs typeface="Arial MT"/>
              </a:rPr>
              <a:t>Czech</a:t>
            </a:r>
            <a:r>
              <a:rPr dirty="0" sz="3200" spc="-45" b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3200" spc="-5" b="0">
                <a:solidFill>
                  <a:srgbClr val="FFFF00"/>
                </a:solidFill>
                <a:latin typeface="Arial MT"/>
                <a:cs typeface="Arial MT"/>
              </a:rPr>
              <a:t>Republic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7376" y="1560613"/>
            <a:ext cx="290830" cy="9525"/>
          </a:xfrm>
          <a:custGeom>
            <a:avLst/>
            <a:gdLst/>
            <a:ahLst/>
            <a:cxnLst/>
            <a:rect l="l" t="t" r="r" b="b"/>
            <a:pathLst>
              <a:path w="290830" h="9525">
                <a:moveTo>
                  <a:pt x="4686" y="0"/>
                </a:moveTo>
                <a:lnTo>
                  <a:pt x="0" y="0"/>
                </a:lnTo>
                <a:lnTo>
                  <a:pt x="0" y="9105"/>
                </a:lnTo>
                <a:lnTo>
                  <a:pt x="4686" y="9105"/>
                </a:lnTo>
                <a:lnTo>
                  <a:pt x="4686" y="0"/>
                </a:lnTo>
                <a:close/>
              </a:path>
              <a:path w="290830" h="9525">
                <a:moveTo>
                  <a:pt x="61658" y="0"/>
                </a:moveTo>
                <a:lnTo>
                  <a:pt x="42672" y="0"/>
                </a:lnTo>
                <a:lnTo>
                  <a:pt x="42672" y="9105"/>
                </a:lnTo>
                <a:lnTo>
                  <a:pt x="61658" y="9105"/>
                </a:lnTo>
                <a:lnTo>
                  <a:pt x="61658" y="0"/>
                </a:lnTo>
                <a:close/>
              </a:path>
              <a:path w="290830" h="9525">
                <a:moveTo>
                  <a:pt x="118948" y="0"/>
                </a:moveTo>
                <a:lnTo>
                  <a:pt x="99949" y="0"/>
                </a:lnTo>
                <a:lnTo>
                  <a:pt x="99949" y="9105"/>
                </a:lnTo>
                <a:lnTo>
                  <a:pt x="118948" y="9105"/>
                </a:lnTo>
                <a:lnTo>
                  <a:pt x="118948" y="0"/>
                </a:lnTo>
                <a:close/>
              </a:path>
              <a:path w="290830" h="9525">
                <a:moveTo>
                  <a:pt x="175971" y="0"/>
                </a:moveTo>
                <a:lnTo>
                  <a:pt x="156972" y="0"/>
                </a:lnTo>
                <a:lnTo>
                  <a:pt x="156972" y="9105"/>
                </a:lnTo>
                <a:lnTo>
                  <a:pt x="175971" y="9105"/>
                </a:lnTo>
                <a:lnTo>
                  <a:pt x="175971" y="0"/>
                </a:lnTo>
                <a:close/>
              </a:path>
              <a:path w="290830" h="9525">
                <a:moveTo>
                  <a:pt x="233248" y="0"/>
                </a:moveTo>
                <a:lnTo>
                  <a:pt x="214249" y="0"/>
                </a:lnTo>
                <a:lnTo>
                  <a:pt x="214249" y="9105"/>
                </a:lnTo>
                <a:lnTo>
                  <a:pt x="233248" y="9105"/>
                </a:lnTo>
                <a:lnTo>
                  <a:pt x="233248" y="0"/>
                </a:lnTo>
                <a:close/>
              </a:path>
              <a:path w="290830" h="9525">
                <a:moveTo>
                  <a:pt x="290588" y="0"/>
                </a:moveTo>
                <a:lnTo>
                  <a:pt x="271272" y="0"/>
                </a:lnTo>
                <a:lnTo>
                  <a:pt x="271272" y="9105"/>
                </a:lnTo>
                <a:lnTo>
                  <a:pt x="290588" y="9105"/>
                </a:lnTo>
                <a:lnTo>
                  <a:pt x="29058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46176" y="1560403"/>
            <a:ext cx="2299970" cy="1767205"/>
            <a:chOff x="646176" y="1560403"/>
            <a:chExt cx="2299970" cy="1767205"/>
          </a:xfrm>
        </p:grpSpPr>
        <p:sp>
          <p:nvSpPr>
            <p:cNvPr id="14" name="object 14"/>
            <p:cNvSpPr/>
            <p:nvPr/>
          </p:nvSpPr>
          <p:spPr>
            <a:xfrm>
              <a:off x="670560" y="2798089"/>
              <a:ext cx="2247900" cy="257810"/>
            </a:xfrm>
            <a:custGeom>
              <a:avLst/>
              <a:gdLst/>
              <a:ahLst/>
              <a:cxnLst/>
              <a:rect l="l" t="t" r="r" b="b"/>
              <a:pathLst>
                <a:path w="2247900" h="257810">
                  <a:moveTo>
                    <a:pt x="18973" y="247904"/>
                  </a:moveTo>
                  <a:lnTo>
                    <a:pt x="0" y="247904"/>
                  </a:lnTo>
                  <a:lnTo>
                    <a:pt x="0" y="257403"/>
                  </a:lnTo>
                  <a:lnTo>
                    <a:pt x="18973" y="257403"/>
                  </a:lnTo>
                  <a:lnTo>
                    <a:pt x="18973" y="247904"/>
                  </a:lnTo>
                  <a:close/>
                </a:path>
                <a:path w="2247900" h="257810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257810">
                  <a:moveTo>
                    <a:pt x="76238" y="247904"/>
                  </a:moveTo>
                  <a:lnTo>
                    <a:pt x="57264" y="247904"/>
                  </a:lnTo>
                  <a:lnTo>
                    <a:pt x="57264" y="257403"/>
                  </a:lnTo>
                  <a:lnTo>
                    <a:pt x="76238" y="257403"/>
                  </a:lnTo>
                  <a:lnTo>
                    <a:pt x="76238" y="247904"/>
                  </a:lnTo>
                  <a:close/>
                </a:path>
                <a:path w="2247900" h="257810">
                  <a:moveTo>
                    <a:pt x="76238" y="0"/>
                  </a:moveTo>
                  <a:lnTo>
                    <a:pt x="57264" y="0"/>
                  </a:lnTo>
                  <a:lnTo>
                    <a:pt x="57264" y="9499"/>
                  </a:lnTo>
                  <a:lnTo>
                    <a:pt x="76238" y="9499"/>
                  </a:lnTo>
                  <a:lnTo>
                    <a:pt x="76238" y="0"/>
                  </a:lnTo>
                  <a:close/>
                </a:path>
                <a:path w="2247900" h="257810">
                  <a:moveTo>
                    <a:pt x="133197" y="247904"/>
                  </a:moveTo>
                  <a:lnTo>
                    <a:pt x="114223" y="247904"/>
                  </a:lnTo>
                  <a:lnTo>
                    <a:pt x="114223" y="257403"/>
                  </a:lnTo>
                  <a:lnTo>
                    <a:pt x="133197" y="257403"/>
                  </a:lnTo>
                  <a:lnTo>
                    <a:pt x="133197" y="247904"/>
                  </a:lnTo>
                  <a:close/>
                </a:path>
                <a:path w="2247900" h="257810">
                  <a:moveTo>
                    <a:pt x="133197" y="0"/>
                  </a:moveTo>
                  <a:lnTo>
                    <a:pt x="114223" y="0"/>
                  </a:lnTo>
                  <a:lnTo>
                    <a:pt x="114223" y="9499"/>
                  </a:lnTo>
                  <a:lnTo>
                    <a:pt x="133197" y="9499"/>
                  </a:lnTo>
                  <a:lnTo>
                    <a:pt x="133197" y="0"/>
                  </a:lnTo>
                  <a:close/>
                </a:path>
                <a:path w="2247900" h="257810">
                  <a:moveTo>
                    <a:pt x="190474" y="247904"/>
                  </a:moveTo>
                  <a:lnTo>
                    <a:pt x="171488" y="247904"/>
                  </a:lnTo>
                  <a:lnTo>
                    <a:pt x="171488" y="257403"/>
                  </a:lnTo>
                  <a:lnTo>
                    <a:pt x="190474" y="257403"/>
                  </a:lnTo>
                  <a:lnTo>
                    <a:pt x="190474" y="247904"/>
                  </a:lnTo>
                  <a:close/>
                </a:path>
                <a:path w="2247900" h="257810">
                  <a:moveTo>
                    <a:pt x="190474" y="0"/>
                  </a:moveTo>
                  <a:lnTo>
                    <a:pt x="171488" y="0"/>
                  </a:lnTo>
                  <a:lnTo>
                    <a:pt x="171488" y="9499"/>
                  </a:lnTo>
                  <a:lnTo>
                    <a:pt x="190474" y="9499"/>
                  </a:lnTo>
                  <a:lnTo>
                    <a:pt x="190474" y="0"/>
                  </a:lnTo>
                  <a:close/>
                </a:path>
                <a:path w="2247900" h="257810">
                  <a:moveTo>
                    <a:pt x="247738" y="247904"/>
                  </a:moveTo>
                  <a:lnTo>
                    <a:pt x="228434" y="247904"/>
                  </a:lnTo>
                  <a:lnTo>
                    <a:pt x="228434" y="257403"/>
                  </a:lnTo>
                  <a:lnTo>
                    <a:pt x="247738" y="257403"/>
                  </a:lnTo>
                  <a:lnTo>
                    <a:pt x="247738" y="247904"/>
                  </a:lnTo>
                  <a:close/>
                </a:path>
                <a:path w="2247900" h="257810">
                  <a:moveTo>
                    <a:pt x="247738" y="0"/>
                  </a:moveTo>
                  <a:lnTo>
                    <a:pt x="228434" y="0"/>
                  </a:lnTo>
                  <a:lnTo>
                    <a:pt x="228434" y="9499"/>
                  </a:lnTo>
                  <a:lnTo>
                    <a:pt x="247738" y="9499"/>
                  </a:lnTo>
                  <a:lnTo>
                    <a:pt x="247738" y="0"/>
                  </a:lnTo>
                  <a:close/>
                </a:path>
                <a:path w="2247900" h="257810">
                  <a:moveTo>
                    <a:pt x="304698" y="247904"/>
                  </a:moveTo>
                  <a:lnTo>
                    <a:pt x="285711" y="247904"/>
                  </a:lnTo>
                  <a:lnTo>
                    <a:pt x="285711" y="257403"/>
                  </a:lnTo>
                  <a:lnTo>
                    <a:pt x="304698" y="257403"/>
                  </a:lnTo>
                  <a:lnTo>
                    <a:pt x="304698" y="247904"/>
                  </a:lnTo>
                  <a:close/>
                </a:path>
                <a:path w="2247900" h="257810">
                  <a:moveTo>
                    <a:pt x="304698" y="0"/>
                  </a:moveTo>
                  <a:lnTo>
                    <a:pt x="285711" y="0"/>
                  </a:lnTo>
                  <a:lnTo>
                    <a:pt x="285711" y="9499"/>
                  </a:lnTo>
                  <a:lnTo>
                    <a:pt x="304698" y="9499"/>
                  </a:lnTo>
                  <a:lnTo>
                    <a:pt x="304698" y="0"/>
                  </a:lnTo>
                  <a:close/>
                </a:path>
                <a:path w="2247900" h="257810">
                  <a:moveTo>
                    <a:pt x="361962" y="247904"/>
                  </a:moveTo>
                  <a:lnTo>
                    <a:pt x="342976" y="247904"/>
                  </a:lnTo>
                  <a:lnTo>
                    <a:pt x="342976" y="257403"/>
                  </a:lnTo>
                  <a:lnTo>
                    <a:pt x="361962" y="257403"/>
                  </a:lnTo>
                  <a:lnTo>
                    <a:pt x="361962" y="247904"/>
                  </a:lnTo>
                  <a:close/>
                </a:path>
                <a:path w="2247900" h="257810">
                  <a:moveTo>
                    <a:pt x="361962" y="0"/>
                  </a:moveTo>
                  <a:lnTo>
                    <a:pt x="342976" y="0"/>
                  </a:lnTo>
                  <a:lnTo>
                    <a:pt x="342976" y="9499"/>
                  </a:lnTo>
                  <a:lnTo>
                    <a:pt x="361962" y="9499"/>
                  </a:lnTo>
                  <a:lnTo>
                    <a:pt x="361962" y="0"/>
                  </a:lnTo>
                  <a:close/>
                </a:path>
                <a:path w="2247900" h="257810">
                  <a:moveTo>
                    <a:pt x="418909" y="247904"/>
                  </a:moveTo>
                  <a:lnTo>
                    <a:pt x="399935" y="247904"/>
                  </a:lnTo>
                  <a:lnTo>
                    <a:pt x="399935" y="257403"/>
                  </a:lnTo>
                  <a:lnTo>
                    <a:pt x="418909" y="257403"/>
                  </a:lnTo>
                  <a:lnTo>
                    <a:pt x="418909" y="247904"/>
                  </a:lnTo>
                  <a:close/>
                </a:path>
                <a:path w="2247900" h="257810">
                  <a:moveTo>
                    <a:pt x="418909" y="0"/>
                  </a:moveTo>
                  <a:lnTo>
                    <a:pt x="399935" y="0"/>
                  </a:lnTo>
                  <a:lnTo>
                    <a:pt x="399935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257810">
                  <a:moveTo>
                    <a:pt x="476186" y="247904"/>
                  </a:moveTo>
                  <a:lnTo>
                    <a:pt x="457200" y="247904"/>
                  </a:lnTo>
                  <a:lnTo>
                    <a:pt x="457200" y="257403"/>
                  </a:lnTo>
                  <a:lnTo>
                    <a:pt x="476186" y="257403"/>
                  </a:lnTo>
                  <a:lnTo>
                    <a:pt x="476186" y="247904"/>
                  </a:lnTo>
                  <a:close/>
                </a:path>
                <a:path w="2247900" h="257810">
                  <a:moveTo>
                    <a:pt x="476186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86" y="9499"/>
                  </a:lnTo>
                  <a:lnTo>
                    <a:pt x="476186" y="0"/>
                  </a:lnTo>
                  <a:close/>
                </a:path>
                <a:path w="2247900" h="257810">
                  <a:moveTo>
                    <a:pt x="533450" y="247904"/>
                  </a:moveTo>
                  <a:lnTo>
                    <a:pt x="514146" y="247904"/>
                  </a:lnTo>
                  <a:lnTo>
                    <a:pt x="514146" y="257403"/>
                  </a:lnTo>
                  <a:lnTo>
                    <a:pt x="533450" y="257403"/>
                  </a:lnTo>
                  <a:lnTo>
                    <a:pt x="533450" y="247904"/>
                  </a:lnTo>
                  <a:close/>
                </a:path>
                <a:path w="2247900" h="257810">
                  <a:moveTo>
                    <a:pt x="533450" y="0"/>
                  </a:moveTo>
                  <a:lnTo>
                    <a:pt x="514146" y="0"/>
                  </a:lnTo>
                  <a:lnTo>
                    <a:pt x="514146" y="9499"/>
                  </a:lnTo>
                  <a:lnTo>
                    <a:pt x="533450" y="9499"/>
                  </a:lnTo>
                  <a:lnTo>
                    <a:pt x="533450" y="0"/>
                  </a:lnTo>
                  <a:close/>
                </a:path>
                <a:path w="2247900" h="257810">
                  <a:moveTo>
                    <a:pt x="590410" y="247904"/>
                  </a:moveTo>
                  <a:lnTo>
                    <a:pt x="571423" y="247904"/>
                  </a:lnTo>
                  <a:lnTo>
                    <a:pt x="571423" y="257403"/>
                  </a:lnTo>
                  <a:lnTo>
                    <a:pt x="590410" y="257403"/>
                  </a:lnTo>
                  <a:lnTo>
                    <a:pt x="590410" y="247904"/>
                  </a:lnTo>
                  <a:close/>
                </a:path>
                <a:path w="2247900" h="257810">
                  <a:moveTo>
                    <a:pt x="590410" y="0"/>
                  </a:moveTo>
                  <a:lnTo>
                    <a:pt x="571423" y="0"/>
                  </a:lnTo>
                  <a:lnTo>
                    <a:pt x="571423" y="9499"/>
                  </a:lnTo>
                  <a:lnTo>
                    <a:pt x="590410" y="9499"/>
                  </a:lnTo>
                  <a:lnTo>
                    <a:pt x="590410" y="0"/>
                  </a:lnTo>
                  <a:close/>
                </a:path>
                <a:path w="2247900" h="257810">
                  <a:moveTo>
                    <a:pt x="647636" y="247904"/>
                  </a:moveTo>
                  <a:lnTo>
                    <a:pt x="628650" y="247904"/>
                  </a:lnTo>
                  <a:lnTo>
                    <a:pt x="628650" y="257403"/>
                  </a:lnTo>
                  <a:lnTo>
                    <a:pt x="647636" y="257403"/>
                  </a:lnTo>
                  <a:lnTo>
                    <a:pt x="647636" y="247904"/>
                  </a:lnTo>
                  <a:close/>
                </a:path>
                <a:path w="2247900" h="257810">
                  <a:moveTo>
                    <a:pt x="647636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36" y="9499"/>
                  </a:lnTo>
                  <a:lnTo>
                    <a:pt x="647636" y="0"/>
                  </a:lnTo>
                  <a:close/>
                </a:path>
                <a:path w="2247900" h="257810">
                  <a:moveTo>
                    <a:pt x="704646" y="247904"/>
                  </a:moveTo>
                  <a:lnTo>
                    <a:pt x="685673" y="247904"/>
                  </a:lnTo>
                  <a:lnTo>
                    <a:pt x="685673" y="257403"/>
                  </a:lnTo>
                  <a:lnTo>
                    <a:pt x="704646" y="257403"/>
                  </a:lnTo>
                  <a:lnTo>
                    <a:pt x="704646" y="247904"/>
                  </a:lnTo>
                  <a:close/>
                </a:path>
                <a:path w="2247900" h="257810">
                  <a:moveTo>
                    <a:pt x="704646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46" y="9499"/>
                  </a:lnTo>
                  <a:lnTo>
                    <a:pt x="704646" y="0"/>
                  </a:lnTo>
                  <a:close/>
                </a:path>
                <a:path w="2247900" h="257810">
                  <a:moveTo>
                    <a:pt x="761936" y="247904"/>
                  </a:moveTo>
                  <a:lnTo>
                    <a:pt x="742950" y="247904"/>
                  </a:lnTo>
                  <a:lnTo>
                    <a:pt x="742950" y="257403"/>
                  </a:lnTo>
                  <a:lnTo>
                    <a:pt x="761936" y="257403"/>
                  </a:lnTo>
                  <a:lnTo>
                    <a:pt x="761936" y="247904"/>
                  </a:lnTo>
                  <a:close/>
                </a:path>
                <a:path w="2247900" h="257810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257810">
                  <a:moveTo>
                    <a:pt x="819277" y="247904"/>
                  </a:moveTo>
                  <a:lnTo>
                    <a:pt x="799973" y="247904"/>
                  </a:lnTo>
                  <a:lnTo>
                    <a:pt x="799973" y="257403"/>
                  </a:lnTo>
                  <a:lnTo>
                    <a:pt x="819277" y="257403"/>
                  </a:lnTo>
                  <a:lnTo>
                    <a:pt x="819277" y="247904"/>
                  </a:lnTo>
                  <a:close/>
                </a:path>
                <a:path w="2247900" h="257810">
                  <a:moveTo>
                    <a:pt x="819277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77" y="9499"/>
                  </a:lnTo>
                  <a:lnTo>
                    <a:pt x="819277" y="0"/>
                  </a:lnTo>
                  <a:close/>
                </a:path>
                <a:path w="2247900" h="257810">
                  <a:moveTo>
                    <a:pt x="876096" y="247904"/>
                  </a:moveTo>
                  <a:lnTo>
                    <a:pt x="857123" y="247904"/>
                  </a:lnTo>
                  <a:lnTo>
                    <a:pt x="857123" y="257403"/>
                  </a:lnTo>
                  <a:lnTo>
                    <a:pt x="876096" y="257403"/>
                  </a:lnTo>
                  <a:lnTo>
                    <a:pt x="876096" y="247904"/>
                  </a:lnTo>
                  <a:close/>
                </a:path>
                <a:path w="2247900" h="257810">
                  <a:moveTo>
                    <a:pt x="876096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096" y="9499"/>
                  </a:lnTo>
                  <a:lnTo>
                    <a:pt x="876096" y="0"/>
                  </a:lnTo>
                  <a:close/>
                </a:path>
                <a:path w="2247900" h="257810">
                  <a:moveTo>
                    <a:pt x="933259" y="247904"/>
                  </a:moveTo>
                  <a:lnTo>
                    <a:pt x="914273" y="247904"/>
                  </a:lnTo>
                  <a:lnTo>
                    <a:pt x="914273" y="257403"/>
                  </a:lnTo>
                  <a:lnTo>
                    <a:pt x="933259" y="257403"/>
                  </a:lnTo>
                  <a:lnTo>
                    <a:pt x="933259" y="247904"/>
                  </a:lnTo>
                  <a:close/>
                </a:path>
                <a:path w="2247900" h="257810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257810">
                  <a:moveTo>
                    <a:pt x="990257" y="247904"/>
                  </a:moveTo>
                  <a:lnTo>
                    <a:pt x="971296" y="247904"/>
                  </a:lnTo>
                  <a:lnTo>
                    <a:pt x="971296" y="257403"/>
                  </a:lnTo>
                  <a:lnTo>
                    <a:pt x="990257" y="257403"/>
                  </a:lnTo>
                  <a:lnTo>
                    <a:pt x="990257" y="247904"/>
                  </a:lnTo>
                  <a:close/>
                </a:path>
                <a:path w="2247900" h="257810">
                  <a:moveTo>
                    <a:pt x="990257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57" y="9499"/>
                  </a:lnTo>
                  <a:lnTo>
                    <a:pt x="990257" y="0"/>
                  </a:lnTo>
                  <a:close/>
                </a:path>
                <a:path w="2247900" h="257810">
                  <a:moveTo>
                    <a:pt x="1047559" y="247904"/>
                  </a:moveTo>
                  <a:lnTo>
                    <a:pt x="1028573" y="247904"/>
                  </a:lnTo>
                  <a:lnTo>
                    <a:pt x="1028573" y="257403"/>
                  </a:lnTo>
                  <a:lnTo>
                    <a:pt x="1047559" y="257403"/>
                  </a:lnTo>
                  <a:lnTo>
                    <a:pt x="1047559" y="247904"/>
                  </a:lnTo>
                  <a:close/>
                </a:path>
                <a:path w="2247900" h="257810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257810">
                  <a:moveTo>
                    <a:pt x="1104900" y="247904"/>
                  </a:moveTo>
                  <a:lnTo>
                    <a:pt x="1085596" y="247904"/>
                  </a:lnTo>
                  <a:lnTo>
                    <a:pt x="1085596" y="257403"/>
                  </a:lnTo>
                  <a:lnTo>
                    <a:pt x="1104900" y="257403"/>
                  </a:lnTo>
                  <a:lnTo>
                    <a:pt x="1104900" y="247904"/>
                  </a:lnTo>
                  <a:close/>
                </a:path>
                <a:path w="2247900" h="257810">
                  <a:moveTo>
                    <a:pt x="1104900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900" y="9499"/>
                  </a:lnTo>
                  <a:lnTo>
                    <a:pt x="1104900" y="0"/>
                  </a:lnTo>
                  <a:close/>
                </a:path>
                <a:path w="2247900" h="257810">
                  <a:moveTo>
                    <a:pt x="1161834" y="247904"/>
                  </a:moveTo>
                  <a:lnTo>
                    <a:pt x="1142873" y="247904"/>
                  </a:lnTo>
                  <a:lnTo>
                    <a:pt x="1142873" y="257403"/>
                  </a:lnTo>
                  <a:lnTo>
                    <a:pt x="1161834" y="257403"/>
                  </a:lnTo>
                  <a:lnTo>
                    <a:pt x="1161834" y="247904"/>
                  </a:lnTo>
                  <a:close/>
                </a:path>
                <a:path w="2247900" h="257810">
                  <a:moveTo>
                    <a:pt x="1161834" y="0"/>
                  </a:moveTo>
                  <a:lnTo>
                    <a:pt x="1142873" y="0"/>
                  </a:lnTo>
                  <a:lnTo>
                    <a:pt x="1142873" y="9499"/>
                  </a:lnTo>
                  <a:lnTo>
                    <a:pt x="1161834" y="9499"/>
                  </a:lnTo>
                  <a:lnTo>
                    <a:pt x="1161834" y="0"/>
                  </a:lnTo>
                  <a:close/>
                </a:path>
                <a:path w="2247900" h="257810">
                  <a:moveTo>
                    <a:pt x="1219136" y="247904"/>
                  </a:moveTo>
                  <a:lnTo>
                    <a:pt x="1200150" y="247904"/>
                  </a:lnTo>
                  <a:lnTo>
                    <a:pt x="1200150" y="257403"/>
                  </a:lnTo>
                  <a:lnTo>
                    <a:pt x="1219136" y="257403"/>
                  </a:lnTo>
                  <a:lnTo>
                    <a:pt x="1219136" y="247904"/>
                  </a:lnTo>
                  <a:close/>
                </a:path>
                <a:path w="2247900" h="257810">
                  <a:moveTo>
                    <a:pt x="1219136" y="0"/>
                  </a:moveTo>
                  <a:lnTo>
                    <a:pt x="1200150" y="0"/>
                  </a:lnTo>
                  <a:lnTo>
                    <a:pt x="1200150" y="9499"/>
                  </a:lnTo>
                  <a:lnTo>
                    <a:pt x="1219136" y="9499"/>
                  </a:lnTo>
                  <a:lnTo>
                    <a:pt x="1219136" y="0"/>
                  </a:lnTo>
                  <a:close/>
                </a:path>
                <a:path w="2247900" h="257810">
                  <a:moveTo>
                    <a:pt x="1276032" y="247904"/>
                  </a:moveTo>
                  <a:lnTo>
                    <a:pt x="1257046" y="247904"/>
                  </a:lnTo>
                  <a:lnTo>
                    <a:pt x="1257046" y="257403"/>
                  </a:lnTo>
                  <a:lnTo>
                    <a:pt x="1276032" y="257403"/>
                  </a:lnTo>
                  <a:lnTo>
                    <a:pt x="1276032" y="247904"/>
                  </a:lnTo>
                  <a:close/>
                </a:path>
                <a:path w="2247900" h="257810">
                  <a:moveTo>
                    <a:pt x="1276032" y="0"/>
                  </a:moveTo>
                  <a:lnTo>
                    <a:pt x="1257046" y="0"/>
                  </a:lnTo>
                  <a:lnTo>
                    <a:pt x="1257046" y="9499"/>
                  </a:lnTo>
                  <a:lnTo>
                    <a:pt x="1276032" y="9499"/>
                  </a:lnTo>
                  <a:lnTo>
                    <a:pt x="1276032" y="0"/>
                  </a:lnTo>
                  <a:close/>
                </a:path>
                <a:path w="2247900" h="257810">
                  <a:moveTo>
                    <a:pt x="1333423" y="247904"/>
                  </a:moveTo>
                  <a:lnTo>
                    <a:pt x="1314450" y="247904"/>
                  </a:lnTo>
                  <a:lnTo>
                    <a:pt x="1314450" y="257403"/>
                  </a:lnTo>
                  <a:lnTo>
                    <a:pt x="1333423" y="257403"/>
                  </a:lnTo>
                  <a:lnTo>
                    <a:pt x="1333423" y="247904"/>
                  </a:lnTo>
                  <a:close/>
                </a:path>
                <a:path w="2247900" h="257810">
                  <a:moveTo>
                    <a:pt x="1333423" y="0"/>
                  </a:moveTo>
                  <a:lnTo>
                    <a:pt x="1314450" y="0"/>
                  </a:lnTo>
                  <a:lnTo>
                    <a:pt x="1314450" y="9499"/>
                  </a:lnTo>
                  <a:lnTo>
                    <a:pt x="1333423" y="9499"/>
                  </a:lnTo>
                  <a:lnTo>
                    <a:pt x="1333423" y="0"/>
                  </a:lnTo>
                  <a:close/>
                </a:path>
                <a:path w="2247900" h="257810">
                  <a:moveTo>
                    <a:pt x="1390650" y="247904"/>
                  </a:moveTo>
                  <a:lnTo>
                    <a:pt x="1371346" y="247904"/>
                  </a:lnTo>
                  <a:lnTo>
                    <a:pt x="1371346" y="257403"/>
                  </a:lnTo>
                  <a:lnTo>
                    <a:pt x="1390650" y="257403"/>
                  </a:lnTo>
                  <a:lnTo>
                    <a:pt x="1390650" y="247904"/>
                  </a:lnTo>
                  <a:close/>
                </a:path>
                <a:path w="2247900" h="257810">
                  <a:moveTo>
                    <a:pt x="1390650" y="0"/>
                  </a:moveTo>
                  <a:lnTo>
                    <a:pt x="1371346" y="0"/>
                  </a:lnTo>
                  <a:lnTo>
                    <a:pt x="1371346" y="9499"/>
                  </a:lnTo>
                  <a:lnTo>
                    <a:pt x="1390650" y="9499"/>
                  </a:lnTo>
                  <a:lnTo>
                    <a:pt x="1390650" y="0"/>
                  </a:lnTo>
                  <a:close/>
                </a:path>
                <a:path w="2247900" h="257810">
                  <a:moveTo>
                    <a:pt x="1447469" y="247904"/>
                  </a:moveTo>
                  <a:lnTo>
                    <a:pt x="1428496" y="247904"/>
                  </a:lnTo>
                  <a:lnTo>
                    <a:pt x="1428496" y="257403"/>
                  </a:lnTo>
                  <a:lnTo>
                    <a:pt x="1447469" y="257403"/>
                  </a:lnTo>
                  <a:lnTo>
                    <a:pt x="1447469" y="247904"/>
                  </a:lnTo>
                  <a:close/>
                </a:path>
                <a:path w="2247900" h="257810">
                  <a:moveTo>
                    <a:pt x="1447469" y="0"/>
                  </a:moveTo>
                  <a:lnTo>
                    <a:pt x="1428496" y="0"/>
                  </a:lnTo>
                  <a:lnTo>
                    <a:pt x="1428496" y="9499"/>
                  </a:lnTo>
                  <a:lnTo>
                    <a:pt x="1447469" y="9499"/>
                  </a:lnTo>
                  <a:lnTo>
                    <a:pt x="1447469" y="0"/>
                  </a:lnTo>
                  <a:close/>
                </a:path>
                <a:path w="2247900" h="257810">
                  <a:moveTo>
                    <a:pt x="1504873" y="247904"/>
                  </a:moveTo>
                  <a:lnTo>
                    <a:pt x="1485900" y="247904"/>
                  </a:lnTo>
                  <a:lnTo>
                    <a:pt x="1485900" y="257403"/>
                  </a:lnTo>
                  <a:lnTo>
                    <a:pt x="1504873" y="257403"/>
                  </a:lnTo>
                  <a:lnTo>
                    <a:pt x="1504873" y="247904"/>
                  </a:lnTo>
                  <a:close/>
                </a:path>
                <a:path w="2247900" h="257810">
                  <a:moveTo>
                    <a:pt x="1504873" y="0"/>
                  </a:moveTo>
                  <a:lnTo>
                    <a:pt x="1485900" y="0"/>
                  </a:lnTo>
                  <a:lnTo>
                    <a:pt x="1485900" y="9499"/>
                  </a:lnTo>
                  <a:lnTo>
                    <a:pt x="1504873" y="9499"/>
                  </a:lnTo>
                  <a:lnTo>
                    <a:pt x="1504873" y="0"/>
                  </a:lnTo>
                  <a:close/>
                </a:path>
                <a:path w="2247900" h="257810">
                  <a:moveTo>
                    <a:pt x="1561769" y="247904"/>
                  </a:moveTo>
                  <a:lnTo>
                    <a:pt x="1542796" y="247904"/>
                  </a:lnTo>
                  <a:lnTo>
                    <a:pt x="1542796" y="257403"/>
                  </a:lnTo>
                  <a:lnTo>
                    <a:pt x="1561769" y="257403"/>
                  </a:lnTo>
                  <a:lnTo>
                    <a:pt x="1561769" y="247904"/>
                  </a:lnTo>
                  <a:close/>
                </a:path>
                <a:path w="2247900" h="257810">
                  <a:moveTo>
                    <a:pt x="1561769" y="0"/>
                  </a:moveTo>
                  <a:lnTo>
                    <a:pt x="1542796" y="0"/>
                  </a:lnTo>
                  <a:lnTo>
                    <a:pt x="1542796" y="9499"/>
                  </a:lnTo>
                  <a:lnTo>
                    <a:pt x="1561769" y="9499"/>
                  </a:lnTo>
                  <a:lnTo>
                    <a:pt x="1561769" y="0"/>
                  </a:lnTo>
                  <a:close/>
                </a:path>
                <a:path w="2247900" h="257810">
                  <a:moveTo>
                    <a:pt x="1619059" y="247904"/>
                  </a:moveTo>
                  <a:lnTo>
                    <a:pt x="1600073" y="247904"/>
                  </a:lnTo>
                  <a:lnTo>
                    <a:pt x="1600073" y="257403"/>
                  </a:lnTo>
                  <a:lnTo>
                    <a:pt x="1619059" y="257403"/>
                  </a:lnTo>
                  <a:lnTo>
                    <a:pt x="1619059" y="247904"/>
                  </a:lnTo>
                  <a:close/>
                </a:path>
                <a:path w="2247900" h="257810">
                  <a:moveTo>
                    <a:pt x="1619059" y="0"/>
                  </a:moveTo>
                  <a:lnTo>
                    <a:pt x="1600073" y="0"/>
                  </a:lnTo>
                  <a:lnTo>
                    <a:pt x="1600073" y="9499"/>
                  </a:lnTo>
                  <a:lnTo>
                    <a:pt x="1619059" y="9499"/>
                  </a:lnTo>
                  <a:lnTo>
                    <a:pt x="1619059" y="0"/>
                  </a:lnTo>
                  <a:close/>
                </a:path>
                <a:path w="2247900" h="257810">
                  <a:moveTo>
                    <a:pt x="1676273" y="247904"/>
                  </a:moveTo>
                  <a:lnTo>
                    <a:pt x="1656969" y="247904"/>
                  </a:lnTo>
                  <a:lnTo>
                    <a:pt x="1656969" y="257403"/>
                  </a:lnTo>
                  <a:lnTo>
                    <a:pt x="1676273" y="257403"/>
                  </a:lnTo>
                  <a:lnTo>
                    <a:pt x="1676273" y="247904"/>
                  </a:lnTo>
                  <a:close/>
                </a:path>
                <a:path w="2247900" h="257810">
                  <a:moveTo>
                    <a:pt x="1676273" y="0"/>
                  </a:moveTo>
                  <a:lnTo>
                    <a:pt x="1656969" y="0"/>
                  </a:lnTo>
                  <a:lnTo>
                    <a:pt x="1656969" y="9499"/>
                  </a:lnTo>
                  <a:lnTo>
                    <a:pt x="1676273" y="9499"/>
                  </a:lnTo>
                  <a:lnTo>
                    <a:pt x="1676273" y="0"/>
                  </a:lnTo>
                  <a:close/>
                </a:path>
                <a:path w="2247900" h="257810">
                  <a:moveTo>
                    <a:pt x="1733346" y="247904"/>
                  </a:moveTo>
                  <a:lnTo>
                    <a:pt x="1714373" y="247904"/>
                  </a:lnTo>
                  <a:lnTo>
                    <a:pt x="1714373" y="257403"/>
                  </a:lnTo>
                  <a:lnTo>
                    <a:pt x="1733346" y="257403"/>
                  </a:lnTo>
                  <a:lnTo>
                    <a:pt x="1733346" y="247904"/>
                  </a:lnTo>
                  <a:close/>
                </a:path>
                <a:path w="2247900" h="257810">
                  <a:moveTo>
                    <a:pt x="1733346" y="0"/>
                  </a:moveTo>
                  <a:lnTo>
                    <a:pt x="1714373" y="0"/>
                  </a:lnTo>
                  <a:lnTo>
                    <a:pt x="1714373" y="9499"/>
                  </a:lnTo>
                  <a:lnTo>
                    <a:pt x="1733346" y="9499"/>
                  </a:lnTo>
                  <a:lnTo>
                    <a:pt x="1733346" y="0"/>
                  </a:lnTo>
                  <a:close/>
                </a:path>
                <a:path w="2247900" h="257810">
                  <a:moveTo>
                    <a:pt x="1790509" y="247904"/>
                  </a:moveTo>
                  <a:lnTo>
                    <a:pt x="1771523" y="247904"/>
                  </a:lnTo>
                  <a:lnTo>
                    <a:pt x="1771523" y="257403"/>
                  </a:lnTo>
                  <a:lnTo>
                    <a:pt x="1790509" y="257403"/>
                  </a:lnTo>
                  <a:lnTo>
                    <a:pt x="1790509" y="247904"/>
                  </a:lnTo>
                  <a:close/>
                </a:path>
                <a:path w="2247900" h="257810">
                  <a:moveTo>
                    <a:pt x="1847405" y="247904"/>
                  </a:moveTo>
                  <a:lnTo>
                    <a:pt x="1828419" y="247904"/>
                  </a:lnTo>
                  <a:lnTo>
                    <a:pt x="1828419" y="257403"/>
                  </a:lnTo>
                  <a:lnTo>
                    <a:pt x="1847405" y="257403"/>
                  </a:lnTo>
                  <a:lnTo>
                    <a:pt x="1847405" y="247904"/>
                  </a:lnTo>
                  <a:close/>
                </a:path>
                <a:path w="2247900" h="257810">
                  <a:moveTo>
                    <a:pt x="1904809" y="247904"/>
                  </a:moveTo>
                  <a:lnTo>
                    <a:pt x="1885823" y="247904"/>
                  </a:lnTo>
                  <a:lnTo>
                    <a:pt x="1885823" y="257403"/>
                  </a:lnTo>
                  <a:lnTo>
                    <a:pt x="1904809" y="257403"/>
                  </a:lnTo>
                  <a:lnTo>
                    <a:pt x="1904809" y="247904"/>
                  </a:lnTo>
                  <a:close/>
                </a:path>
                <a:path w="2247900" h="257810">
                  <a:moveTo>
                    <a:pt x="1962023" y="247904"/>
                  </a:moveTo>
                  <a:lnTo>
                    <a:pt x="1942719" y="247904"/>
                  </a:lnTo>
                  <a:lnTo>
                    <a:pt x="1942719" y="257403"/>
                  </a:lnTo>
                  <a:lnTo>
                    <a:pt x="1962023" y="257403"/>
                  </a:lnTo>
                  <a:lnTo>
                    <a:pt x="1962023" y="247904"/>
                  </a:lnTo>
                  <a:close/>
                </a:path>
                <a:path w="2247900" h="257810">
                  <a:moveTo>
                    <a:pt x="2018969" y="247904"/>
                  </a:moveTo>
                  <a:lnTo>
                    <a:pt x="1999996" y="247904"/>
                  </a:lnTo>
                  <a:lnTo>
                    <a:pt x="1999996" y="257403"/>
                  </a:lnTo>
                  <a:lnTo>
                    <a:pt x="2018969" y="257403"/>
                  </a:lnTo>
                  <a:lnTo>
                    <a:pt x="2018969" y="247904"/>
                  </a:lnTo>
                  <a:close/>
                </a:path>
                <a:path w="2247900" h="257810">
                  <a:moveTo>
                    <a:pt x="2076259" y="247904"/>
                  </a:moveTo>
                  <a:lnTo>
                    <a:pt x="2057273" y="247904"/>
                  </a:lnTo>
                  <a:lnTo>
                    <a:pt x="2057273" y="257403"/>
                  </a:lnTo>
                  <a:lnTo>
                    <a:pt x="2076259" y="257403"/>
                  </a:lnTo>
                  <a:lnTo>
                    <a:pt x="2076259" y="247904"/>
                  </a:lnTo>
                  <a:close/>
                </a:path>
                <a:path w="2247900" h="257810">
                  <a:moveTo>
                    <a:pt x="2133282" y="247904"/>
                  </a:moveTo>
                  <a:lnTo>
                    <a:pt x="2114296" y="247904"/>
                  </a:lnTo>
                  <a:lnTo>
                    <a:pt x="2114296" y="257403"/>
                  </a:lnTo>
                  <a:lnTo>
                    <a:pt x="2133282" y="257403"/>
                  </a:lnTo>
                  <a:lnTo>
                    <a:pt x="2133282" y="247904"/>
                  </a:lnTo>
                  <a:close/>
                </a:path>
                <a:path w="2247900" h="257810">
                  <a:moveTo>
                    <a:pt x="2190432" y="247904"/>
                  </a:moveTo>
                  <a:lnTo>
                    <a:pt x="2171446" y="247904"/>
                  </a:lnTo>
                  <a:lnTo>
                    <a:pt x="2171446" y="257403"/>
                  </a:lnTo>
                  <a:lnTo>
                    <a:pt x="2190432" y="257403"/>
                  </a:lnTo>
                  <a:lnTo>
                    <a:pt x="2190432" y="247904"/>
                  </a:lnTo>
                  <a:close/>
                </a:path>
                <a:path w="2247900" h="257810">
                  <a:moveTo>
                    <a:pt x="2247773" y="247904"/>
                  </a:moveTo>
                  <a:lnTo>
                    <a:pt x="2228469" y="247904"/>
                  </a:lnTo>
                  <a:lnTo>
                    <a:pt x="2228469" y="257403"/>
                  </a:lnTo>
                  <a:lnTo>
                    <a:pt x="2247773" y="257403"/>
                  </a:lnTo>
                  <a:lnTo>
                    <a:pt x="2247773" y="24790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0560" y="2302789"/>
              <a:ext cx="2247900" cy="506095"/>
            </a:xfrm>
            <a:custGeom>
              <a:avLst/>
              <a:gdLst/>
              <a:ahLst/>
              <a:cxnLst/>
              <a:rect l="l" t="t" r="r" b="b"/>
              <a:pathLst>
                <a:path w="2247900" h="506094">
                  <a:moveTo>
                    <a:pt x="18973" y="248031"/>
                  </a:moveTo>
                  <a:lnTo>
                    <a:pt x="0" y="248031"/>
                  </a:lnTo>
                  <a:lnTo>
                    <a:pt x="0" y="257530"/>
                  </a:lnTo>
                  <a:lnTo>
                    <a:pt x="18973" y="257530"/>
                  </a:lnTo>
                  <a:lnTo>
                    <a:pt x="18973" y="248031"/>
                  </a:lnTo>
                  <a:close/>
                </a:path>
                <a:path w="2247900" h="506094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506094">
                  <a:moveTo>
                    <a:pt x="76238" y="248031"/>
                  </a:moveTo>
                  <a:lnTo>
                    <a:pt x="57264" y="248031"/>
                  </a:lnTo>
                  <a:lnTo>
                    <a:pt x="57264" y="257530"/>
                  </a:lnTo>
                  <a:lnTo>
                    <a:pt x="76238" y="257530"/>
                  </a:lnTo>
                  <a:lnTo>
                    <a:pt x="76238" y="248031"/>
                  </a:lnTo>
                  <a:close/>
                </a:path>
                <a:path w="2247900" h="506094">
                  <a:moveTo>
                    <a:pt x="76238" y="0"/>
                  </a:moveTo>
                  <a:lnTo>
                    <a:pt x="57264" y="0"/>
                  </a:lnTo>
                  <a:lnTo>
                    <a:pt x="57264" y="9499"/>
                  </a:lnTo>
                  <a:lnTo>
                    <a:pt x="76238" y="9499"/>
                  </a:lnTo>
                  <a:lnTo>
                    <a:pt x="76238" y="0"/>
                  </a:lnTo>
                  <a:close/>
                </a:path>
                <a:path w="2247900" h="506094">
                  <a:moveTo>
                    <a:pt x="133197" y="248031"/>
                  </a:moveTo>
                  <a:lnTo>
                    <a:pt x="114223" y="248031"/>
                  </a:lnTo>
                  <a:lnTo>
                    <a:pt x="114223" y="257530"/>
                  </a:lnTo>
                  <a:lnTo>
                    <a:pt x="133197" y="257530"/>
                  </a:lnTo>
                  <a:lnTo>
                    <a:pt x="133197" y="248031"/>
                  </a:lnTo>
                  <a:close/>
                </a:path>
                <a:path w="2247900" h="506094">
                  <a:moveTo>
                    <a:pt x="133197" y="0"/>
                  </a:moveTo>
                  <a:lnTo>
                    <a:pt x="114223" y="0"/>
                  </a:lnTo>
                  <a:lnTo>
                    <a:pt x="114223" y="9499"/>
                  </a:lnTo>
                  <a:lnTo>
                    <a:pt x="133197" y="9499"/>
                  </a:lnTo>
                  <a:lnTo>
                    <a:pt x="133197" y="0"/>
                  </a:lnTo>
                  <a:close/>
                </a:path>
                <a:path w="2247900" h="506094">
                  <a:moveTo>
                    <a:pt x="190474" y="248031"/>
                  </a:moveTo>
                  <a:lnTo>
                    <a:pt x="171488" y="248031"/>
                  </a:lnTo>
                  <a:lnTo>
                    <a:pt x="171488" y="257530"/>
                  </a:lnTo>
                  <a:lnTo>
                    <a:pt x="190474" y="257530"/>
                  </a:lnTo>
                  <a:lnTo>
                    <a:pt x="190474" y="248031"/>
                  </a:lnTo>
                  <a:close/>
                </a:path>
                <a:path w="2247900" h="506094">
                  <a:moveTo>
                    <a:pt x="190474" y="0"/>
                  </a:moveTo>
                  <a:lnTo>
                    <a:pt x="171488" y="0"/>
                  </a:lnTo>
                  <a:lnTo>
                    <a:pt x="171488" y="9499"/>
                  </a:lnTo>
                  <a:lnTo>
                    <a:pt x="190474" y="9499"/>
                  </a:lnTo>
                  <a:lnTo>
                    <a:pt x="190474" y="0"/>
                  </a:lnTo>
                  <a:close/>
                </a:path>
                <a:path w="2247900" h="506094">
                  <a:moveTo>
                    <a:pt x="247738" y="248031"/>
                  </a:moveTo>
                  <a:lnTo>
                    <a:pt x="228434" y="248031"/>
                  </a:lnTo>
                  <a:lnTo>
                    <a:pt x="228434" y="257530"/>
                  </a:lnTo>
                  <a:lnTo>
                    <a:pt x="247738" y="257530"/>
                  </a:lnTo>
                  <a:lnTo>
                    <a:pt x="247738" y="248031"/>
                  </a:lnTo>
                  <a:close/>
                </a:path>
                <a:path w="2247900" h="506094">
                  <a:moveTo>
                    <a:pt x="247738" y="0"/>
                  </a:moveTo>
                  <a:lnTo>
                    <a:pt x="228434" y="0"/>
                  </a:lnTo>
                  <a:lnTo>
                    <a:pt x="228434" y="9499"/>
                  </a:lnTo>
                  <a:lnTo>
                    <a:pt x="247738" y="9499"/>
                  </a:lnTo>
                  <a:lnTo>
                    <a:pt x="247738" y="0"/>
                  </a:lnTo>
                  <a:close/>
                </a:path>
                <a:path w="2247900" h="506094">
                  <a:moveTo>
                    <a:pt x="304698" y="248031"/>
                  </a:moveTo>
                  <a:lnTo>
                    <a:pt x="285711" y="248031"/>
                  </a:lnTo>
                  <a:lnTo>
                    <a:pt x="285711" y="257530"/>
                  </a:lnTo>
                  <a:lnTo>
                    <a:pt x="304698" y="257530"/>
                  </a:lnTo>
                  <a:lnTo>
                    <a:pt x="304698" y="248031"/>
                  </a:lnTo>
                  <a:close/>
                </a:path>
                <a:path w="2247900" h="506094">
                  <a:moveTo>
                    <a:pt x="304698" y="0"/>
                  </a:moveTo>
                  <a:lnTo>
                    <a:pt x="285711" y="0"/>
                  </a:lnTo>
                  <a:lnTo>
                    <a:pt x="285711" y="9499"/>
                  </a:lnTo>
                  <a:lnTo>
                    <a:pt x="304698" y="9499"/>
                  </a:lnTo>
                  <a:lnTo>
                    <a:pt x="304698" y="0"/>
                  </a:lnTo>
                  <a:close/>
                </a:path>
                <a:path w="2247900" h="506094">
                  <a:moveTo>
                    <a:pt x="361962" y="248031"/>
                  </a:moveTo>
                  <a:lnTo>
                    <a:pt x="342976" y="248031"/>
                  </a:lnTo>
                  <a:lnTo>
                    <a:pt x="342976" y="257530"/>
                  </a:lnTo>
                  <a:lnTo>
                    <a:pt x="361962" y="257530"/>
                  </a:lnTo>
                  <a:lnTo>
                    <a:pt x="361962" y="248031"/>
                  </a:lnTo>
                  <a:close/>
                </a:path>
                <a:path w="2247900" h="506094">
                  <a:moveTo>
                    <a:pt x="361962" y="0"/>
                  </a:moveTo>
                  <a:lnTo>
                    <a:pt x="342976" y="0"/>
                  </a:lnTo>
                  <a:lnTo>
                    <a:pt x="342976" y="9499"/>
                  </a:lnTo>
                  <a:lnTo>
                    <a:pt x="361962" y="9499"/>
                  </a:lnTo>
                  <a:lnTo>
                    <a:pt x="361962" y="0"/>
                  </a:lnTo>
                  <a:close/>
                </a:path>
                <a:path w="2247900" h="506094">
                  <a:moveTo>
                    <a:pt x="418909" y="248031"/>
                  </a:moveTo>
                  <a:lnTo>
                    <a:pt x="399935" y="248031"/>
                  </a:lnTo>
                  <a:lnTo>
                    <a:pt x="399935" y="257530"/>
                  </a:lnTo>
                  <a:lnTo>
                    <a:pt x="418909" y="257530"/>
                  </a:lnTo>
                  <a:lnTo>
                    <a:pt x="418909" y="248031"/>
                  </a:lnTo>
                  <a:close/>
                </a:path>
                <a:path w="2247900" h="506094">
                  <a:moveTo>
                    <a:pt x="418909" y="0"/>
                  </a:moveTo>
                  <a:lnTo>
                    <a:pt x="399935" y="0"/>
                  </a:lnTo>
                  <a:lnTo>
                    <a:pt x="399935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506094">
                  <a:moveTo>
                    <a:pt x="476186" y="248031"/>
                  </a:moveTo>
                  <a:lnTo>
                    <a:pt x="457200" y="248031"/>
                  </a:lnTo>
                  <a:lnTo>
                    <a:pt x="457200" y="257530"/>
                  </a:lnTo>
                  <a:lnTo>
                    <a:pt x="476186" y="257530"/>
                  </a:lnTo>
                  <a:lnTo>
                    <a:pt x="476186" y="248031"/>
                  </a:lnTo>
                  <a:close/>
                </a:path>
                <a:path w="2247900" h="506094">
                  <a:moveTo>
                    <a:pt x="476186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86" y="9499"/>
                  </a:lnTo>
                  <a:lnTo>
                    <a:pt x="476186" y="0"/>
                  </a:lnTo>
                  <a:close/>
                </a:path>
                <a:path w="2247900" h="506094">
                  <a:moveTo>
                    <a:pt x="533450" y="248031"/>
                  </a:moveTo>
                  <a:lnTo>
                    <a:pt x="514146" y="248031"/>
                  </a:lnTo>
                  <a:lnTo>
                    <a:pt x="514146" y="257530"/>
                  </a:lnTo>
                  <a:lnTo>
                    <a:pt x="533450" y="257530"/>
                  </a:lnTo>
                  <a:lnTo>
                    <a:pt x="533450" y="248031"/>
                  </a:lnTo>
                  <a:close/>
                </a:path>
                <a:path w="2247900" h="506094">
                  <a:moveTo>
                    <a:pt x="533450" y="0"/>
                  </a:moveTo>
                  <a:lnTo>
                    <a:pt x="514146" y="0"/>
                  </a:lnTo>
                  <a:lnTo>
                    <a:pt x="514146" y="9499"/>
                  </a:lnTo>
                  <a:lnTo>
                    <a:pt x="533450" y="9499"/>
                  </a:lnTo>
                  <a:lnTo>
                    <a:pt x="533450" y="0"/>
                  </a:lnTo>
                  <a:close/>
                </a:path>
                <a:path w="2247900" h="506094">
                  <a:moveTo>
                    <a:pt x="590410" y="248031"/>
                  </a:moveTo>
                  <a:lnTo>
                    <a:pt x="571423" y="248031"/>
                  </a:lnTo>
                  <a:lnTo>
                    <a:pt x="571423" y="257530"/>
                  </a:lnTo>
                  <a:lnTo>
                    <a:pt x="590410" y="257530"/>
                  </a:lnTo>
                  <a:lnTo>
                    <a:pt x="590410" y="248031"/>
                  </a:lnTo>
                  <a:close/>
                </a:path>
                <a:path w="2247900" h="506094">
                  <a:moveTo>
                    <a:pt x="590410" y="0"/>
                  </a:moveTo>
                  <a:lnTo>
                    <a:pt x="571423" y="0"/>
                  </a:lnTo>
                  <a:lnTo>
                    <a:pt x="571423" y="9499"/>
                  </a:lnTo>
                  <a:lnTo>
                    <a:pt x="590410" y="9499"/>
                  </a:lnTo>
                  <a:lnTo>
                    <a:pt x="590410" y="0"/>
                  </a:lnTo>
                  <a:close/>
                </a:path>
                <a:path w="2247900" h="506094">
                  <a:moveTo>
                    <a:pt x="647636" y="248031"/>
                  </a:moveTo>
                  <a:lnTo>
                    <a:pt x="628650" y="248031"/>
                  </a:lnTo>
                  <a:lnTo>
                    <a:pt x="628650" y="257530"/>
                  </a:lnTo>
                  <a:lnTo>
                    <a:pt x="647636" y="257530"/>
                  </a:lnTo>
                  <a:lnTo>
                    <a:pt x="647636" y="248031"/>
                  </a:lnTo>
                  <a:close/>
                </a:path>
                <a:path w="2247900" h="506094">
                  <a:moveTo>
                    <a:pt x="647636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36" y="9499"/>
                  </a:lnTo>
                  <a:lnTo>
                    <a:pt x="647636" y="0"/>
                  </a:lnTo>
                  <a:close/>
                </a:path>
                <a:path w="2247900" h="506094">
                  <a:moveTo>
                    <a:pt x="704646" y="248031"/>
                  </a:moveTo>
                  <a:lnTo>
                    <a:pt x="685673" y="248031"/>
                  </a:lnTo>
                  <a:lnTo>
                    <a:pt x="685673" y="257530"/>
                  </a:lnTo>
                  <a:lnTo>
                    <a:pt x="704646" y="257530"/>
                  </a:lnTo>
                  <a:lnTo>
                    <a:pt x="704646" y="248031"/>
                  </a:lnTo>
                  <a:close/>
                </a:path>
                <a:path w="2247900" h="506094">
                  <a:moveTo>
                    <a:pt x="704646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46" y="9499"/>
                  </a:lnTo>
                  <a:lnTo>
                    <a:pt x="704646" y="0"/>
                  </a:lnTo>
                  <a:close/>
                </a:path>
                <a:path w="2247900" h="506094">
                  <a:moveTo>
                    <a:pt x="761936" y="248031"/>
                  </a:moveTo>
                  <a:lnTo>
                    <a:pt x="742950" y="248031"/>
                  </a:lnTo>
                  <a:lnTo>
                    <a:pt x="742950" y="257530"/>
                  </a:lnTo>
                  <a:lnTo>
                    <a:pt x="761936" y="257530"/>
                  </a:lnTo>
                  <a:lnTo>
                    <a:pt x="761936" y="248031"/>
                  </a:lnTo>
                  <a:close/>
                </a:path>
                <a:path w="2247900" h="506094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506094">
                  <a:moveTo>
                    <a:pt x="819277" y="248031"/>
                  </a:moveTo>
                  <a:lnTo>
                    <a:pt x="799973" y="248031"/>
                  </a:lnTo>
                  <a:lnTo>
                    <a:pt x="799973" y="257530"/>
                  </a:lnTo>
                  <a:lnTo>
                    <a:pt x="819277" y="257530"/>
                  </a:lnTo>
                  <a:lnTo>
                    <a:pt x="819277" y="248031"/>
                  </a:lnTo>
                  <a:close/>
                </a:path>
                <a:path w="2247900" h="506094">
                  <a:moveTo>
                    <a:pt x="819277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77" y="9499"/>
                  </a:lnTo>
                  <a:lnTo>
                    <a:pt x="819277" y="0"/>
                  </a:lnTo>
                  <a:close/>
                </a:path>
                <a:path w="2247900" h="506094">
                  <a:moveTo>
                    <a:pt x="876096" y="248031"/>
                  </a:moveTo>
                  <a:lnTo>
                    <a:pt x="857123" y="248031"/>
                  </a:lnTo>
                  <a:lnTo>
                    <a:pt x="857123" y="257530"/>
                  </a:lnTo>
                  <a:lnTo>
                    <a:pt x="876096" y="257530"/>
                  </a:lnTo>
                  <a:lnTo>
                    <a:pt x="876096" y="248031"/>
                  </a:lnTo>
                  <a:close/>
                </a:path>
                <a:path w="2247900" h="506094">
                  <a:moveTo>
                    <a:pt x="876096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096" y="9499"/>
                  </a:lnTo>
                  <a:lnTo>
                    <a:pt x="876096" y="0"/>
                  </a:lnTo>
                  <a:close/>
                </a:path>
                <a:path w="2247900" h="506094">
                  <a:moveTo>
                    <a:pt x="933259" y="248031"/>
                  </a:moveTo>
                  <a:lnTo>
                    <a:pt x="914273" y="248031"/>
                  </a:lnTo>
                  <a:lnTo>
                    <a:pt x="914273" y="257530"/>
                  </a:lnTo>
                  <a:lnTo>
                    <a:pt x="933259" y="257530"/>
                  </a:lnTo>
                  <a:lnTo>
                    <a:pt x="933259" y="248031"/>
                  </a:lnTo>
                  <a:close/>
                </a:path>
                <a:path w="2247900" h="506094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506094">
                  <a:moveTo>
                    <a:pt x="990257" y="248031"/>
                  </a:moveTo>
                  <a:lnTo>
                    <a:pt x="971296" y="248031"/>
                  </a:lnTo>
                  <a:lnTo>
                    <a:pt x="971296" y="257530"/>
                  </a:lnTo>
                  <a:lnTo>
                    <a:pt x="990257" y="257530"/>
                  </a:lnTo>
                  <a:lnTo>
                    <a:pt x="990257" y="248031"/>
                  </a:lnTo>
                  <a:close/>
                </a:path>
                <a:path w="2247900" h="506094">
                  <a:moveTo>
                    <a:pt x="990257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57" y="9499"/>
                  </a:lnTo>
                  <a:lnTo>
                    <a:pt x="990257" y="0"/>
                  </a:lnTo>
                  <a:close/>
                </a:path>
                <a:path w="2247900" h="506094">
                  <a:moveTo>
                    <a:pt x="1047559" y="248031"/>
                  </a:moveTo>
                  <a:lnTo>
                    <a:pt x="1028573" y="248031"/>
                  </a:lnTo>
                  <a:lnTo>
                    <a:pt x="1028573" y="257530"/>
                  </a:lnTo>
                  <a:lnTo>
                    <a:pt x="1047559" y="257530"/>
                  </a:lnTo>
                  <a:lnTo>
                    <a:pt x="1047559" y="248031"/>
                  </a:lnTo>
                  <a:close/>
                </a:path>
                <a:path w="2247900" h="506094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506094">
                  <a:moveTo>
                    <a:pt x="1104900" y="248031"/>
                  </a:moveTo>
                  <a:lnTo>
                    <a:pt x="1085596" y="248031"/>
                  </a:lnTo>
                  <a:lnTo>
                    <a:pt x="1085596" y="257530"/>
                  </a:lnTo>
                  <a:lnTo>
                    <a:pt x="1104900" y="257530"/>
                  </a:lnTo>
                  <a:lnTo>
                    <a:pt x="1104900" y="248031"/>
                  </a:lnTo>
                  <a:close/>
                </a:path>
                <a:path w="2247900" h="506094">
                  <a:moveTo>
                    <a:pt x="1104900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900" y="9499"/>
                  </a:lnTo>
                  <a:lnTo>
                    <a:pt x="1104900" y="0"/>
                  </a:lnTo>
                  <a:close/>
                </a:path>
                <a:path w="2247900" h="506094">
                  <a:moveTo>
                    <a:pt x="1161834" y="248031"/>
                  </a:moveTo>
                  <a:lnTo>
                    <a:pt x="1142873" y="248031"/>
                  </a:lnTo>
                  <a:lnTo>
                    <a:pt x="1142873" y="257530"/>
                  </a:lnTo>
                  <a:lnTo>
                    <a:pt x="1161834" y="257530"/>
                  </a:lnTo>
                  <a:lnTo>
                    <a:pt x="1161834" y="248031"/>
                  </a:lnTo>
                  <a:close/>
                </a:path>
                <a:path w="2247900" h="506094">
                  <a:moveTo>
                    <a:pt x="1219136" y="248031"/>
                  </a:moveTo>
                  <a:lnTo>
                    <a:pt x="1200150" y="248031"/>
                  </a:lnTo>
                  <a:lnTo>
                    <a:pt x="1200150" y="257530"/>
                  </a:lnTo>
                  <a:lnTo>
                    <a:pt x="1219136" y="257530"/>
                  </a:lnTo>
                  <a:lnTo>
                    <a:pt x="1219136" y="248031"/>
                  </a:lnTo>
                  <a:close/>
                </a:path>
                <a:path w="2247900" h="506094">
                  <a:moveTo>
                    <a:pt x="1276032" y="248031"/>
                  </a:moveTo>
                  <a:lnTo>
                    <a:pt x="1257046" y="248031"/>
                  </a:lnTo>
                  <a:lnTo>
                    <a:pt x="1257046" y="257530"/>
                  </a:lnTo>
                  <a:lnTo>
                    <a:pt x="1276032" y="257530"/>
                  </a:lnTo>
                  <a:lnTo>
                    <a:pt x="1276032" y="248031"/>
                  </a:lnTo>
                  <a:close/>
                </a:path>
                <a:path w="2247900" h="506094">
                  <a:moveTo>
                    <a:pt x="1333423" y="248031"/>
                  </a:moveTo>
                  <a:lnTo>
                    <a:pt x="1314450" y="248031"/>
                  </a:lnTo>
                  <a:lnTo>
                    <a:pt x="1314450" y="257530"/>
                  </a:lnTo>
                  <a:lnTo>
                    <a:pt x="1333423" y="257530"/>
                  </a:lnTo>
                  <a:lnTo>
                    <a:pt x="1333423" y="248031"/>
                  </a:lnTo>
                  <a:close/>
                </a:path>
                <a:path w="2247900" h="506094">
                  <a:moveTo>
                    <a:pt x="1390650" y="248031"/>
                  </a:moveTo>
                  <a:lnTo>
                    <a:pt x="1371346" y="248031"/>
                  </a:lnTo>
                  <a:lnTo>
                    <a:pt x="1371346" y="257530"/>
                  </a:lnTo>
                  <a:lnTo>
                    <a:pt x="1390650" y="257530"/>
                  </a:lnTo>
                  <a:lnTo>
                    <a:pt x="1390650" y="248031"/>
                  </a:lnTo>
                  <a:close/>
                </a:path>
                <a:path w="2247900" h="506094">
                  <a:moveTo>
                    <a:pt x="1447469" y="248031"/>
                  </a:moveTo>
                  <a:lnTo>
                    <a:pt x="1428496" y="248031"/>
                  </a:lnTo>
                  <a:lnTo>
                    <a:pt x="1428496" y="257530"/>
                  </a:lnTo>
                  <a:lnTo>
                    <a:pt x="1447469" y="257530"/>
                  </a:lnTo>
                  <a:lnTo>
                    <a:pt x="1447469" y="248031"/>
                  </a:lnTo>
                  <a:close/>
                </a:path>
                <a:path w="2247900" h="506094">
                  <a:moveTo>
                    <a:pt x="1504873" y="248031"/>
                  </a:moveTo>
                  <a:lnTo>
                    <a:pt x="1485900" y="248031"/>
                  </a:lnTo>
                  <a:lnTo>
                    <a:pt x="1485900" y="257530"/>
                  </a:lnTo>
                  <a:lnTo>
                    <a:pt x="1504873" y="257530"/>
                  </a:lnTo>
                  <a:lnTo>
                    <a:pt x="1504873" y="248031"/>
                  </a:lnTo>
                  <a:close/>
                </a:path>
                <a:path w="2247900" h="506094">
                  <a:moveTo>
                    <a:pt x="1561769" y="248031"/>
                  </a:moveTo>
                  <a:lnTo>
                    <a:pt x="1542796" y="248031"/>
                  </a:lnTo>
                  <a:lnTo>
                    <a:pt x="1542796" y="257530"/>
                  </a:lnTo>
                  <a:lnTo>
                    <a:pt x="1561769" y="257530"/>
                  </a:lnTo>
                  <a:lnTo>
                    <a:pt x="1561769" y="248031"/>
                  </a:lnTo>
                  <a:close/>
                </a:path>
                <a:path w="2247900" h="506094">
                  <a:moveTo>
                    <a:pt x="1619059" y="248031"/>
                  </a:moveTo>
                  <a:lnTo>
                    <a:pt x="1600073" y="248031"/>
                  </a:lnTo>
                  <a:lnTo>
                    <a:pt x="1600073" y="257530"/>
                  </a:lnTo>
                  <a:lnTo>
                    <a:pt x="1619059" y="257530"/>
                  </a:lnTo>
                  <a:lnTo>
                    <a:pt x="1619059" y="248031"/>
                  </a:lnTo>
                  <a:close/>
                </a:path>
                <a:path w="2247900" h="506094">
                  <a:moveTo>
                    <a:pt x="1676273" y="248031"/>
                  </a:moveTo>
                  <a:lnTo>
                    <a:pt x="1656969" y="248031"/>
                  </a:lnTo>
                  <a:lnTo>
                    <a:pt x="1656969" y="257530"/>
                  </a:lnTo>
                  <a:lnTo>
                    <a:pt x="1676273" y="257530"/>
                  </a:lnTo>
                  <a:lnTo>
                    <a:pt x="1676273" y="248031"/>
                  </a:lnTo>
                  <a:close/>
                </a:path>
                <a:path w="2247900" h="506094">
                  <a:moveTo>
                    <a:pt x="1733346" y="495300"/>
                  </a:moveTo>
                  <a:lnTo>
                    <a:pt x="1714373" y="495300"/>
                  </a:lnTo>
                  <a:lnTo>
                    <a:pt x="1714373" y="496316"/>
                  </a:lnTo>
                  <a:lnTo>
                    <a:pt x="1714373" y="504799"/>
                  </a:lnTo>
                  <a:lnTo>
                    <a:pt x="1714373" y="505815"/>
                  </a:lnTo>
                  <a:lnTo>
                    <a:pt x="1733346" y="505815"/>
                  </a:lnTo>
                  <a:lnTo>
                    <a:pt x="1733346" y="504799"/>
                  </a:lnTo>
                  <a:lnTo>
                    <a:pt x="1733346" y="496316"/>
                  </a:lnTo>
                  <a:lnTo>
                    <a:pt x="1733346" y="495300"/>
                  </a:lnTo>
                  <a:close/>
                </a:path>
                <a:path w="2247900" h="506094">
                  <a:moveTo>
                    <a:pt x="1733346" y="248031"/>
                  </a:moveTo>
                  <a:lnTo>
                    <a:pt x="1714373" y="248031"/>
                  </a:lnTo>
                  <a:lnTo>
                    <a:pt x="1714373" y="257530"/>
                  </a:lnTo>
                  <a:lnTo>
                    <a:pt x="1733346" y="257530"/>
                  </a:lnTo>
                  <a:lnTo>
                    <a:pt x="1733346" y="248031"/>
                  </a:lnTo>
                  <a:close/>
                </a:path>
                <a:path w="2247900" h="506094">
                  <a:moveTo>
                    <a:pt x="1790509" y="496316"/>
                  </a:moveTo>
                  <a:lnTo>
                    <a:pt x="1771523" y="496316"/>
                  </a:lnTo>
                  <a:lnTo>
                    <a:pt x="1771523" y="505815"/>
                  </a:lnTo>
                  <a:lnTo>
                    <a:pt x="1790509" y="505815"/>
                  </a:lnTo>
                  <a:lnTo>
                    <a:pt x="1790509" y="496316"/>
                  </a:lnTo>
                  <a:close/>
                </a:path>
                <a:path w="2247900" h="506094">
                  <a:moveTo>
                    <a:pt x="1790509" y="248031"/>
                  </a:moveTo>
                  <a:lnTo>
                    <a:pt x="1771523" y="248031"/>
                  </a:lnTo>
                  <a:lnTo>
                    <a:pt x="1771523" y="257530"/>
                  </a:lnTo>
                  <a:lnTo>
                    <a:pt x="1790509" y="257530"/>
                  </a:lnTo>
                  <a:lnTo>
                    <a:pt x="1790509" y="248031"/>
                  </a:lnTo>
                  <a:close/>
                </a:path>
                <a:path w="2247900" h="506094">
                  <a:moveTo>
                    <a:pt x="1847405" y="496316"/>
                  </a:moveTo>
                  <a:lnTo>
                    <a:pt x="1828419" y="496316"/>
                  </a:lnTo>
                  <a:lnTo>
                    <a:pt x="1828419" y="505815"/>
                  </a:lnTo>
                  <a:lnTo>
                    <a:pt x="1847405" y="505815"/>
                  </a:lnTo>
                  <a:lnTo>
                    <a:pt x="1847405" y="496316"/>
                  </a:lnTo>
                  <a:close/>
                </a:path>
                <a:path w="2247900" h="506094">
                  <a:moveTo>
                    <a:pt x="1847405" y="248031"/>
                  </a:moveTo>
                  <a:lnTo>
                    <a:pt x="1828419" y="248031"/>
                  </a:lnTo>
                  <a:lnTo>
                    <a:pt x="1828419" y="257530"/>
                  </a:lnTo>
                  <a:lnTo>
                    <a:pt x="1847405" y="257530"/>
                  </a:lnTo>
                  <a:lnTo>
                    <a:pt x="1847405" y="248031"/>
                  </a:lnTo>
                  <a:close/>
                </a:path>
                <a:path w="2247900" h="506094">
                  <a:moveTo>
                    <a:pt x="1904809" y="496316"/>
                  </a:moveTo>
                  <a:lnTo>
                    <a:pt x="1885823" y="496316"/>
                  </a:lnTo>
                  <a:lnTo>
                    <a:pt x="1885823" y="505815"/>
                  </a:lnTo>
                  <a:lnTo>
                    <a:pt x="1904809" y="505815"/>
                  </a:lnTo>
                  <a:lnTo>
                    <a:pt x="1904809" y="496316"/>
                  </a:lnTo>
                  <a:close/>
                </a:path>
                <a:path w="2247900" h="506094">
                  <a:moveTo>
                    <a:pt x="1904809" y="248031"/>
                  </a:moveTo>
                  <a:lnTo>
                    <a:pt x="1885823" y="248031"/>
                  </a:lnTo>
                  <a:lnTo>
                    <a:pt x="1885823" y="257530"/>
                  </a:lnTo>
                  <a:lnTo>
                    <a:pt x="1904809" y="257530"/>
                  </a:lnTo>
                  <a:lnTo>
                    <a:pt x="1904809" y="248031"/>
                  </a:lnTo>
                  <a:close/>
                </a:path>
                <a:path w="2247900" h="506094">
                  <a:moveTo>
                    <a:pt x="1962023" y="496316"/>
                  </a:moveTo>
                  <a:lnTo>
                    <a:pt x="1942719" y="496316"/>
                  </a:lnTo>
                  <a:lnTo>
                    <a:pt x="1942719" y="505815"/>
                  </a:lnTo>
                  <a:lnTo>
                    <a:pt x="1962023" y="505815"/>
                  </a:lnTo>
                  <a:lnTo>
                    <a:pt x="1962023" y="496316"/>
                  </a:lnTo>
                  <a:close/>
                </a:path>
                <a:path w="2247900" h="506094">
                  <a:moveTo>
                    <a:pt x="1962023" y="248031"/>
                  </a:moveTo>
                  <a:lnTo>
                    <a:pt x="1942719" y="248031"/>
                  </a:lnTo>
                  <a:lnTo>
                    <a:pt x="1942719" y="257530"/>
                  </a:lnTo>
                  <a:lnTo>
                    <a:pt x="1962023" y="257530"/>
                  </a:lnTo>
                  <a:lnTo>
                    <a:pt x="1962023" y="248031"/>
                  </a:lnTo>
                  <a:close/>
                </a:path>
                <a:path w="2247900" h="506094">
                  <a:moveTo>
                    <a:pt x="2018969" y="496316"/>
                  </a:moveTo>
                  <a:lnTo>
                    <a:pt x="1999996" y="496316"/>
                  </a:lnTo>
                  <a:lnTo>
                    <a:pt x="1999996" y="505815"/>
                  </a:lnTo>
                  <a:lnTo>
                    <a:pt x="2018969" y="505815"/>
                  </a:lnTo>
                  <a:lnTo>
                    <a:pt x="2018969" y="496316"/>
                  </a:lnTo>
                  <a:close/>
                </a:path>
                <a:path w="2247900" h="506094">
                  <a:moveTo>
                    <a:pt x="2018969" y="248031"/>
                  </a:moveTo>
                  <a:lnTo>
                    <a:pt x="1999996" y="248031"/>
                  </a:lnTo>
                  <a:lnTo>
                    <a:pt x="1999996" y="257530"/>
                  </a:lnTo>
                  <a:lnTo>
                    <a:pt x="2018969" y="257530"/>
                  </a:lnTo>
                  <a:lnTo>
                    <a:pt x="2018969" y="248031"/>
                  </a:lnTo>
                  <a:close/>
                </a:path>
                <a:path w="2247900" h="506094">
                  <a:moveTo>
                    <a:pt x="2076259" y="496316"/>
                  </a:moveTo>
                  <a:lnTo>
                    <a:pt x="2057273" y="496316"/>
                  </a:lnTo>
                  <a:lnTo>
                    <a:pt x="2057273" y="505815"/>
                  </a:lnTo>
                  <a:lnTo>
                    <a:pt x="2076259" y="505815"/>
                  </a:lnTo>
                  <a:lnTo>
                    <a:pt x="2076259" y="496316"/>
                  </a:lnTo>
                  <a:close/>
                </a:path>
                <a:path w="2247900" h="506094">
                  <a:moveTo>
                    <a:pt x="2076259" y="248031"/>
                  </a:moveTo>
                  <a:lnTo>
                    <a:pt x="2057273" y="248031"/>
                  </a:lnTo>
                  <a:lnTo>
                    <a:pt x="2057273" y="257530"/>
                  </a:lnTo>
                  <a:lnTo>
                    <a:pt x="2076259" y="257530"/>
                  </a:lnTo>
                  <a:lnTo>
                    <a:pt x="2076259" y="248031"/>
                  </a:lnTo>
                  <a:close/>
                </a:path>
                <a:path w="2247900" h="506094">
                  <a:moveTo>
                    <a:pt x="2133282" y="496316"/>
                  </a:moveTo>
                  <a:lnTo>
                    <a:pt x="2114296" y="496316"/>
                  </a:lnTo>
                  <a:lnTo>
                    <a:pt x="2114296" y="505815"/>
                  </a:lnTo>
                  <a:lnTo>
                    <a:pt x="2133282" y="505815"/>
                  </a:lnTo>
                  <a:lnTo>
                    <a:pt x="2133282" y="496316"/>
                  </a:lnTo>
                  <a:close/>
                </a:path>
                <a:path w="2247900" h="506094">
                  <a:moveTo>
                    <a:pt x="2133282" y="248031"/>
                  </a:moveTo>
                  <a:lnTo>
                    <a:pt x="2114296" y="248031"/>
                  </a:lnTo>
                  <a:lnTo>
                    <a:pt x="2114296" y="257530"/>
                  </a:lnTo>
                  <a:lnTo>
                    <a:pt x="2133282" y="257530"/>
                  </a:lnTo>
                  <a:lnTo>
                    <a:pt x="2133282" y="248031"/>
                  </a:lnTo>
                  <a:close/>
                </a:path>
                <a:path w="2247900" h="506094">
                  <a:moveTo>
                    <a:pt x="2190432" y="496316"/>
                  </a:moveTo>
                  <a:lnTo>
                    <a:pt x="2171446" y="496316"/>
                  </a:lnTo>
                  <a:lnTo>
                    <a:pt x="2171446" y="505815"/>
                  </a:lnTo>
                  <a:lnTo>
                    <a:pt x="2190432" y="505815"/>
                  </a:lnTo>
                  <a:lnTo>
                    <a:pt x="2190432" y="496316"/>
                  </a:lnTo>
                  <a:close/>
                </a:path>
                <a:path w="2247900" h="506094">
                  <a:moveTo>
                    <a:pt x="2190432" y="248031"/>
                  </a:moveTo>
                  <a:lnTo>
                    <a:pt x="2171446" y="248031"/>
                  </a:lnTo>
                  <a:lnTo>
                    <a:pt x="2171446" y="257530"/>
                  </a:lnTo>
                  <a:lnTo>
                    <a:pt x="2190432" y="257530"/>
                  </a:lnTo>
                  <a:lnTo>
                    <a:pt x="2190432" y="248031"/>
                  </a:lnTo>
                  <a:close/>
                </a:path>
                <a:path w="2247900" h="506094">
                  <a:moveTo>
                    <a:pt x="2247773" y="496316"/>
                  </a:moveTo>
                  <a:lnTo>
                    <a:pt x="2228469" y="496316"/>
                  </a:lnTo>
                  <a:lnTo>
                    <a:pt x="2228469" y="505815"/>
                  </a:lnTo>
                  <a:lnTo>
                    <a:pt x="2247773" y="505815"/>
                  </a:lnTo>
                  <a:lnTo>
                    <a:pt x="2247773" y="496316"/>
                  </a:lnTo>
                  <a:close/>
                </a:path>
                <a:path w="2247900" h="506094">
                  <a:moveTo>
                    <a:pt x="2247773" y="248031"/>
                  </a:moveTo>
                  <a:lnTo>
                    <a:pt x="2228469" y="248031"/>
                  </a:lnTo>
                  <a:lnTo>
                    <a:pt x="2228469" y="257530"/>
                  </a:lnTo>
                  <a:lnTo>
                    <a:pt x="2247773" y="257530"/>
                  </a:lnTo>
                  <a:lnTo>
                    <a:pt x="2247773" y="24803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0560" y="1809038"/>
              <a:ext cx="2247900" cy="504825"/>
            </a:xfrm>
            <a:custGeom>
              <a:avLst/>
              <a:gdLst/>
              <a:ahLst/>
              <a:cxnLst/>
              <a:rect l="l" t="t" r="r" b="b"/>
              <a:pathLst>
                <a:path w="2247900" h="504825">
                  <a:moveTo>
                    <a:pt x="18973" y="247269"/>
                  </a:moveTo>
                  <a:lnTo>
                    <a:pt x="0" y="247269"/>
                  </a:lnTo>
                  <a:lnTo>
                    <a:pt x="0" y="256743"/>
                  </a:lnTo>
                  <a:lnTo>
                    <a:pt x="18973" y="256743"/>
                  </a:lnTo>
                  <a:lnTo>
                    <a:pt x="18973" y="247269"/>
                  </a:lnTo>
                  <a:close/>
                </a:path>
                <a:path w="2247900" h="504825">
                  <a:moveTo>
                    <a:pt x="18973" y="0"/>
                  </a:moveTo>
                  <a:lnTo>
                    <a:pt x="0" y="0"/>
                  </a:lnTo>
                  <a:lnTo>
                    <a:pt x="0" y="9474"/>
                  </a:lnTo>
                  <a:lnTo>
                    <a:pt x="18973" y="9474"/>
                  </a:lnTo>
                  <a:lnTo>
                    <a:pt x="18973" y="0"/>
                  </a:lnTo>
                  <a:close/>
                </a:path>
                <a:path w="2247900" h="504825">
                  <a:moveTo>
                    <a:pt x="76238" y="247269"/>
                  </a:moveTo>
                  <a:lnTo>
                    <a:pt x="57264" y="247269"/>
                  </a:lnTo>
                  <a:lnTo>
                    <a:pt x="57264" y="256743"/>
                  </a:lnTo>
                  <a:lnTo>
                    <a:pt x="76238" y="256743"/>
                  </a:lnTo>
                  <a:lnTo>
                    <a:pt x="76238" y="247269"/>
                  </a:lnTo>
                  <a:close/>
                </a:path>
                <a:path w="2247900" h="504825">
                  <a:moveTo>
                    <a:pt x="76238" y="0"/>
                  </a:moveTo>
                  <a:lnTo>
                    <a:pt x="57264" y="0"/>
                  </a:lnTo>
                  <a:lnTo>
                    <a:pt x="57264" y="9474"/>
                  </a:lnTo>
                  <a:lnTo>
                    <a:pt x="76238" y="9474"/>
                  </a:lnTo>
                  <a:lnTo>
                    <a:pt x="76238" y="0"/>
                  </a:lnTo>
                  <a:close/>
                </a:path>
                <a:path w="2247900" h="504825">
                  <a:moveTo>
                    <a:pt x="133197" y="247269"/>
                  </a:moveTo>
                  <a:lnTo>
                    <a:pt x="114223" y="247269"/>
                  </a:lnTo>
                  <a:lnTo>
                    <a:pt x="114223" y="256743"/>
                  </a:lnTo>
                  <a:lnTo>
                    <a:pt x="133197" y="256743"/>
                  </a:lnTo>
                  <a:lnTo>
                    <a:pt x="133197" y="247269"/>
                  </a:lnTo>
                  <a:close/>
                </a:path>
                <a:path w="2247900" h="504825">
                  <a:moveTo>
                    <a:pt x="133197" y="0"/>
                  </a:moveTo>
                  <a:lnTo>
                    <a:pt x="114223" y="0"/>
                  </a:lnTo>
                  <a:lnTo>
                    <a:pt x="114223" y="9474"/>
                  </a:lnTo>
                  <a:lnTo>
                    <a:pt x="133197" y="9474"/>
                  </a:lnTo>
                  <a:lnTo>
                    <a:pt x="133197" y="0"/>
                  </a:lnTo>
                  <a:close/>
                </a:path>
                <a:path w="2247900" h="504825">
                  <a:moveTo>
                    <a:pt x="190474" y="247269"/>
                  </a:moveTo>
                  <a:lnTo>
                    <a:pt x="171488" y="247269"/>
                  </a:lnTo>
                  <a:lnTo>
                    <a:pt x="171488" y="256743"/>
                  </a:lnTo>
                  <a:lnTo>
                    <a:pt x="190474" y="256743"/>
                  </a:lnTo>
                  <a:lnTo>
                    <a:pt x="190474" y="247269"/>
                  </a:lnTo>
                  <a:close/>
                </a:path>
                <a:path w="2247900" h="504825">
                  <a:moveTo>
                    <a:pt x="190474" y="0"/>
                  </a:moveTo>
                  <a:lnTo>
                    <a:pt x="171488" y="0"/>
                  </a:lnTo>
                  <a:lnTo>
                    <a:pt x="171488" y="9474"/>
                  </a:lnTo>
                  <a:lnTo>
                    <a:pt x="190474" y="9474"/>
                  </a:lnTo>
                  <a:lnTo>
                    <a:pt x="190474" y="0"/>
                  </a:lnTo>
                  <a:close/>
                </a:path>
                <a:path w="2247900" h="504825">
                  <a:moveTo>
                    <a:pt x="247738" y="247269"/>
                  </a:moveTo>
                  <a:lnTo>
                    <a:pt x="228434" y="247269"/>
                  </a:lnTo>
                  <a:lnTo>
                    <a:pt x="228434" y="256743"/>
                  </a:lnTo>
                  <a:lnTo>
                    <a:pt x="247738" y="256743"/>
                  </a:lnTo>
                  <a:lnTo>
                    <a:pt x="247738" y="247269"/>
                  </a:lnTo>
                  <a:close/>
                </a:path>
                <a:path w="2247900" h="504825">
                  <a:moveTo>
                    <a:pt x="247738" y="0"/>
                  </a:moveTo>
                  <a:lnTo>
                    <a:pt x="228434" y="0"/>
                  </a:lnTo>
                  <a:lnTo>
                    <a:pt x="228434" y="9474"/>
                  </a:lnTo>
                  <a:lnTo>
                    <a:pt x="247738" y="9474"/>
                  </a:lnTo>
                  <a:lnTo>
                    <a:pt x="247738" y="0"/>
                  </a:lnTo>
                  <a:close/>
                </a:path>
                <a:path w="2247900" h="504825">
                  <a:moveTo>
                    <a:pt x="304698" y="247269"/>
                  </a:moveTo>
                  <a:lnTo>
                    <a:pt x="285711" y="247269"/>
                  </a:lnTo>
                  <a:lnTo>
                    <a:pt x="285711" y="256743"/>
                  </a:lnTo>
                  <a:lnTo>
                    <a:pt x="304698" y="256743"/>
                  </a:lnTo>
                  <a:lnTo>
                    <a:pt x="304698" y="247269"/>
                  </a:lnTo>
                  <a:close/>
                </a:path>
                <a:path w="2247900" h="504825">
                  <a:moveTo>
                    <a:pt x="304698" y="0"/>
                  </a:moveTo>
                  <a:lnTo>
                    <a:pt x="285711" y="0"/>
                  </a:lnTo>
                  <a:lnTo>
                    <a:pt x="285711" y="9474"/>
                  </a:lnTo>
                  <a:lnTo>
                    <a:pt x="304698" y="9474"/>
                  </a:lnTo>
                  <a:lnTo>
                    <a:pt x="304698" y="0"/>
                  </a:lnTo>
                  <a:close/>
                </a:path>
                <a:path w="2247900" h="504825">
                  <a:moveTo>
                    <a:pt x="361962" y="247269"/>
                  </a:moveTo>
                  <a:lnTo>
                    <a:pt x="342976" y="247269"/>
                  </a:lnTo>
                  <a:lnTo>
                    <a:pt x="342976" y="256743"/>
                  </a:lnTo>
                  <a:lnTo>
                    <a:pt x="361962" y="256743"/>
                  </a:lnTo>
                  <a:lnTo>
                    <a:pt x="361962" y="247269"/>
                  </a:lnTo>
                  <a:close/>
                </a:path>
                <a:path w="2247900" h="504825">
                  <a:moveTo>
                    <a:pt x="361962" y="0"/>
                  </a:moveTo>
                  <a:lnTo>
                    <a:pt x="342976" y="0"/>
                  </a:lnTo>
                  <a:lnTo>
                    <a:pt x="342976" y="9474"/>
                  </a:lnTo>
                  <a:lnTo>
                    <a:pt x="361962" y="9474"/>
                  </a:lnTo>
                  <a:lnTo>
                    <a:pt x="361962" y="0"/>
                  </a:lnTo>
                  <a:close/>
                </a:path>
                <a:path w="2247900" h="504825">
                  <a:moveTo>
                    <a:pt x="418909" y="247269"/>
                  </a:moveTo>
                  <a:lnTo>
                    <a:pt x="399935" y="247269"/>
                  </a:lnTo>
                  <a:lnTo>
                    <a:pt x="399935" y="256743"/>
                  </a:lnTo>
                  <a:lnTo>
                    <a:pt x="418909" y="256743"/>
                  </a:lnTo>
                  <a:lnTo>
                    <a:pt x="418909" y="247269"/>
                  </a:lnTo>
                  <a:close/>
                </a:path>
                <a:path w="2247900" h="504825">
                  <a:moveTo>
                    <a:pt x="418909" y="0"/>
                  </a:moveTo>
                  <a:lnTo>
                    <a:pt x="399935" y="0"/>
                  </a:lnTo>
                  <a:lnTo>
                    <a:pt x="399935" y="9474"/>
                  </a:lnTo>
                  <a:lnTo>
                    <a:pt x="418909" y="9474"/>
                  </a:lnTo>
                  <a:lnTo>
                    <a:pt x="418909" y="0"/>
                  </a:lnTo>
                  <a:close/>
                </a:path>
                <a:path w="2247900" h="504825">
                  <a:moveTo>
                    <a:pt x="476186" y="247269"/>
                  </a:moveTo>
                  <a:lnTo>
                    <a:pt x="457200" y="247269"/>
                  </a:lnTo>
                  <a:lnTo>
                    <a:pt x="457200" y="256743"/>
                  </a:lnTo>
                  <a:lnTo>
                    <a:pt x="476186" y="256743"/>
                  </a:lnTo>
                  <a:lnTo>
                    <a:pt x="476186" y="247269"/>
                  </a:lnTo>
                  <a:close/>
                </a:path>
                <a:path w="2247900" h="504825">
                  <a:moveTo>
                    <a:pt x="476186" y="0"/>
                  </a:moveTo>
                  <a:lnTo>
                    <a:pt x="457200" y="0"/>
                  </a:lnTo>
                  <a:lnTo>
                    <a:pt x="457200" y="9474"/>
                  </a:lnTo>
                  <a:lnTo>
                    <a:pt x="476186" y="9474"/>
                  </a:lnTo>
                  <a:lnTo>
                    <a:pt x="476186" y="0"/>
                  </a:lnTo>
                  <a:close/>
                </a:path>
                <a:path w="2247900" h="504825">
                  <a:moveTo>
                    <a:pt x="533450" y="247269"/>
                  </a:moveTo>
                  <a:lnTo>
                    <a:pt x="514146" y="247269"/>
                  </a:lnTo>
                  <a:lnTo>
                    <a:pt x="514146" y="256743"/>
                  </a:lnTo>
                  <a:lnTo>
                    <a:pt x="533450" y="256743"/>
                  </a:lnTo>
                  <a:lnTo>
                    <a:pt x="533450" y="247269"/>
                  </a:lnTo>
                  <a:close/>
                </a:path>
                <a:path w="2247900" h="504825">
                  <a:moveTo>
                    <a:pt x="590410" y="247269"/>
                  </a:moveTo>
                  <a:lnTo>
                    <a:pt x="571423" y="247269"/>
                  </a:lnTo>
                  <a:lnTo>
                    <a:pt x="571423" y="256743"/>
                  </a:lnTo>
                  <a:lnTo>
                    <a:pt x="590410" y="256743"/>
                  </a:lnTo>
                  <a:lnTo>
                    <a:pt x="590410" y="247269"/>
                  </a:lnTo>
                  <a:close/>
                </a:path>
                <a:path w="2247900" h="504825">
                  <a:moveTo>
                    <a:pt x="647636" y="247269"/>
                  </a:moveTo>
                  <a:lnTo>
                    <a:pt x="628650" y="247269"/>
                  </a:lnTo>
                  <a:lnTo>
                    <a:pt x="628650" y="256743"/>
                  </a:lnTo>
                  <a:lnTo>
                    <a:pt x="647636" y="256743"/>
                  </a:lnTo>
                  <a:lnTo>
                    <a:pt x="647636" y="247269"/>
                  </a:lnTo>
                  <a:close/>
                </a:path>
                <a:path w="2247900" h="504825">
                  <a:moveTo>
                    <a:pt x="704646" y="247269"/>
                  </a:moveTo>
                  <a:lnTo>
                    <a:pt x="685673" y="247269"/>
                  </a:lnTo>
                  <a:lnTo>
                    <a:pt x="685673" y="256743"/>
                  </a:lnTo>
                  <a:lnTo>
                    <a:pt x="704646" y="256743"/>
                  </a:lnTo>
                  <a:lnTo>
                    <a:pt x="704646" y="247269"/>
                  </a:lnTo>
                  <a:close/>
                </a:path>
                <a:path w="2247900" h="504825">
                  <a:moveTo>
                    <a:pt x="761936" y="247269"/>
                  </a:moveTo>
                  <a:lnTo>
                    <a:pt x="742950" y="247269"/>
                  </a:lnTo>
                  <a:lnTo>
                    <a:pt x="742950" y="256743"/>
                  </a:lnTo>
                  <a:lnTo>
                    <a:pt x="761936" y="256743"/>
                  </a:lnTo>
                  <a:lnTo>
                    <a:pt x="761936" y="247269"/>
                  </a:lnTo>
                  <a:close/>
                </a:path>
                <a:path w="2247900" h="504825">
                  <a:moveTo>
                    <a:pt x="819277" y="247269"/>
                  </a:moveTo>
                  <a:lnTo>
                    <a:pt x="799973" y="247269"/>
                  </a:lnTo>
                  <a:lnTo>
                    <a:pt x="799973" y="256743"/>
                  </a:lnTo>
                  <a:lnTo>
                    <a:pt x="819277" y="256743"/>
                  </a:lnTo>
                  <a:lnTo>
                    <a:pt x="819277" y="247269"/>
                  </a:lnTo>
                  <a:close/>
                </a:path>
                <a:path w="2247900" h="504825">
                  <a:moveTo>
                    <a:pt x="876096" y="247269"/>
                  </a:moveTo>
                  <a:lnTo>
                    <a:pt x="857123" y="247269"/>
                  </a:lnTo>
                  <a:lnTo>
                    <a:pt x="857123" y="256743"/>
                  </a:lnTo>
                  <a:lnTo>
                    <a:pt x="876096" y="256743"/>
                  </a:lnTo>
                  <a:lnTo>
                    <a:pt x="876096" y="247269"/>
                  </a:lnTo>
                  <a:close/>
                </a:path>
                <a:path w="2247900" h="504825">
                  <a:moveTo>
                    <a:pt x="933259" y="247269"/>
                  </a:moveTo>
                  <a:lnTo>
                    <a:pt x="914273" y="247269"/>
                  </a:lnTo>
                  <a:lnTo>
                    <a:pt x="914273" y="256743"/>
                  </a:lnTo>
                  <a:lnTo>
                    <a:pt x="933259" y="256743"/>
                  </a:lnTo>
                  <a:lnTo>
                    <a:pt x="933259" y="247269"/>
                  </a:lnTo>
                  <a:close/>
                </a:path>
                <a:path w="2247900" h="504825">
                  <a:moveTo>
                    <a:pt x="990257" y="247269"/>
                  </a:moveTo>
                  <a:lnTo>
                    <a:pt x="971296" y="247269"/>
                  </a:lnTo>
                  <a:lnTo>
                    <a:pt x="971296" y="256743"/>
                  </a:lnTo>
                  <a:lnTo>
                    <a:pt x="990257" y="256743"/>
                  </a:lnTo>
                  <a:lnTo>
                    <a:pt x="990257" y="247269"/>
                  </a:lnTo>
                  <a:close/>
                </a:path>
                <a:path w="2247900" h="504825">
                  <a:moveTo>
                    <a:pt x="1047559" y="247269"/>
                  </a:moveTo>
                  <a:lnTo>
                    <a:pt x="1028573" y="247269"/>
                  </a:lnTo>
                  <a:lnTo>
                    <a:pt x="1028573" y="256743"/>
                  </a:lnTo>
                  <a:lnTo>
                    <a:pt x="1047559" y="256743"/>
                  </a:lnTo>
                  <a:lnTo>
                    <a:pt x="1047559" y="247269"/>
                  </a:lnTo>
                  <a:close/>
                </a:path>
                <a:path w="2247900" h="504825">
                  <a:moveTo>
                    <a:pt x="1104900" y="493750"/>
                  </a:moveTo>
                  <a:lnTo>
                    <a:pt x="1085596" y="493750"/>
                  </a:lnTo>
                  <a:lnTo>
                    <a:pt x="1085596" y="503250"/>
                  </a:lnTo>
                  <a:lnTo>
                    <a:pt x="1104900" y="503250"/>
                  </a:lnTo>
                  <a:lnTo>
                    <a:pt x="1104900" y="493750"/>
                  </a:lnTo>
                  <a:close/>
                </a:path>
                <a:path w="2247900" h="504825">
                  <a:moveTo>
                    <a:pt x="1104900" y="247269"/>
                  </a:moveTo>
                  <a:lnTo>
                    <a:pt x="1085596" y="247269"/>
                  </a:lnTo>
                  <a:lnTo>
                    <a:pt x="1085596" y="256743"/>
                  </a:lnTo>
                  <a:lnTo>
                    <a:pt x="1104900" y="256743"/>
                  </a:lnTo>
                  <a:lnTo>
                    <a:pt x="1104900" y="247269"/>
                  </a:lnTo>
                  <a:close/>
                </a:path>
                <a:path w="2247900" h="504825">
                  <a:moveTo>
                    <a:pt x="1161834" y="493750"/>
                  </a:moveTo>
                  <a:lnTo>
                    <a:pt x="1142873" y="493750"/>
                  </a:lnTo>
                  <a:lnTo>
                    <a:pt x="1142873" y="494792"/>
                  </a:lnTo>
                  <a:lnTo>
                    <a:pt x="1142873" y="503250"/>
                  </a:lnTo>
                  <a:lnTo>
                    <a:pt x="1142873" y="504266"/>
                  </a:lnTo>
                  <a:lnTo>
                    <a:pt x="1161834" y="504266"/>
                  </a:lnTo>
                  <a:lnTo>
                    <a:pt x="1161834" y="503250"/>
                  </a:lnTo>
                  <a:lnTo>
                    <a:pt x="1161834" y="494792"/>
                  </a:lnTo>
                  <a:lnTo>
                    <a:pt x="1161834" y="493750"/>
                  </a:lnTo>
                  <a:close/>
                </a:path>
                <a:path w="2247900" h="504825">
                  <a:moveTo>
                    <a:pt x="1161834" y="247269"/>
                  </a:moveTo>
                  <a:lnTo>
                    <a:pt x="1142873" y="247269"/>
                  </a:lnTo>
                  <a:lnTo>
                    <a:pt x="1142873" y="256743"/>
                  </a:lnTo>
                  <a:lnTo>
                    <a:pt x="1161834" y="256743"/>
                  </a:lnTo>
                  <a:lnTo>
                    <a:pt x="1161834" y="247269"/>
                  </a:lnTo>
                  <a:close/>
                </a:path>
                <a:path w="2247900" h="504825">
                  <a:moveTo>
                    <a:pt x="1219136" y="494792"/>
                  </a:moveTo>
                  <a:lnTo>
                    <a:pt x="1200150" y="494792"/>
                  </a:lnTo>
                  <a:lnTo>
                    <a:pt x="1200150" y="504266"/>
                  </a:lnTo>
                  <a:lnTo>
                    <a:pt x="1219136" y="504266"/>
                  </a:lnTo>
                  <a:lnTo>
                    <a:pt x="1219136" y="494792"/>
                  </a:lnTo>
                  <a:close/>
                </a:path>
                <a:path w="2247900" h="504825">
                  <a:moveTo>
                    <a:pt x="1219136" y="247269"/>
                  </a:moveTo>
                  <a:lnTo>
                    <a:pt x="1200150" y="247269"/>
                  </a:lnTo>
                  <a:lnTo>
                    <a:pt x="1200150" y="256743"/>
                  </a:lnTo>
                  <a:lnTo>
                    <a:pt x="1219136" y="256743"/>
                  </a:lnTo>
                  <a:lnTo>
                    <a:pt x="1219136" y="247269"/>
                  </a:lnTo>
                  <a:close/>
                </a:path>
                <a:path w="2247900" h="504825">
                  <a:moveTo>
                    <a:pt x="1276032" y="494792"/>
                  </a:moveTo>
                  <a:lnTo>
                    <a:pt x="1257046" y="494792"/>
                  </a:lnTo>
                  <a:lnTo>
                    <a:pt x="1257046" y="504266"/>
                  </a:lnTo>
                  <a:lnTo>
                    <a:pt x="1276032" y="504266"/>
                  </a:lnTo>
                  <a:lnTo>
                    <a:pt x="1276032" y="494792"/>
                  </a:lnTo>
                  <a:close/>
                </a:path>
                <a:path w="2247900" h="504825">
                  <a:moveTo>
                    <a:pt x="1276032" y="247269"/>
                  </a:moveTo>
                  <a:lnTo>
                    <a:pt x="1257046" y="247269"/>
                  </a:lnTo>
                  <a:lnTo>
                    <a:pt x="1257046" y="256743"/>
                  </a:lnTo>
                  <a:lnTo>
                    <a:pt x="1276032" y="256743"/>
                  </a:lnTo>
                  <a:lnTo>
                    <a:pt x="1276032" y="247269"/>
                  </a:lnTo>
                  <a:close/>
                </a:path>
                <a:path w="2247900" h="504825">
                  <a:moveTo>
                    <a:pt x="1333423" y="494792"/>
                  </a:moveTo>
                  <a:lnTo>
                    <a:pt x="1314450" y="494792"/>
                  </a:lnTo>
                  <a:lnTo>
                    <a:pt x="1314450" y="504266"/>
                  </a:lnTo>
                  <a:lnTo>
                    <a:pt x="1333423" y="504266"/>
                  </a:lnTo>
                  <a:lnTo>
                    <a:pt x="1333423" y="494792"/>
                  </a:lnTo>
                  <a:close/>
                </a:path>
                <a:path w="2247900" h="504825">
                  <a:moveTo>
                    <a:pt x="1333423" y="247269"/>
                  </a:moveTo>
                  <a:lnTo>
                    <a:pt x="1314450" y="247269"/>
                  </a:lnTo>
                  <a:lnTo>
                    <a:pt x="1314450" y="256743"/>
                  </a:lnTo>
                  <a:lnTo>
                    <a:pt x="1333423" y="256743"/>
                  </a:lnTo>
                  <a:lnTo>
                    <a:pt x="1333423" y="247269"/>
                  </a:lnTo>
                  <a:close/>
                </a:path>
                <a:path w="2247900" h="504825">
                  <a:moveTo>
                    <a:pt x="1390650" y="494792"/>
                  </a:moveTo>
                  <a:lnTo>
                    <a:pt x="1371346" y="494792"/>
                  </a:lnTo>
                  <a:lnTo>
                    <a:pt x="1371346" y="504266"/>
                  </a:lnTo>
                  <a:lnTo>
                    <a:pt x="1390650" y="504266"/>
                  </a:lnTo>
                  <a:lnTo>
                    <a:pt x="1390650" y="494792"/>
                  </a:lnTo>
                  <a:close/>
                </a:path>
                <a:path w="2247900" h="504825">
                  <a:moveTo>
                    <a:pt x="1390650" y="247269"/>
                  </a:moveTo>
                  <a:lnTo>
                    <a:pt x="1371346" y="247269"/>
                  </a:lnTo>
                  <a:lnTo>
                    <a:pt x="1371346" y="256743"/>
                  </a:lnTo>
                  <a:lnTo>
                    <a:pt x="1390650" y="256743"/>
                  </a:lnTo>
                  <a:lnTo>
                    <a:pt x="1390650" y="247269"/>
                  </a:lnTo>
                  <a:close/>
                </a:path>
                <a:path w="2247900" h="504825">
                  <a:moveTo>
                    <a:pt x="1447469" y="494792"/>
                  </a:moveTo>
                  <a:lnTo>
                    <a:pt x="1428496" y="494792"/>
                  </a:lnTo>
                  <a:lnTo>
                    <a:pt x="1428496" y="504266"/>
                  </a:lnTo>
                  <a:lnTo>
                    <a:pt x="1447469" y="504266"/>
                  </a:lnTo>
                  <a:lnTo>
                    <a:pt x="1447469" y="494792"/>
                  </a:lnTo>
                  <a:close/>
                </a:path>
                <a:path w="2247900" h="504825">
                  <a:moveTo>
                    <a:pt x="1447469" y="247269"/>
                  </a:moveTo>
                  <a:lnTo>
                    <a:pt x="1428496" y="247269"/>
                  </a:lnTo>
                  <a:lnTo>
                    <a:pt x="1428496" y="256743"/>
                  </a:lnTo>
                  <a:lnTo>
                    <a:pt x="1447469" y="256743"/>
                  </a:lnTo>
                  <a:lnTo>
                    <a:pt x="1447469" y="247269"/>
                  </a:lnTo>
                  <a:close/>
                </a:path>
                <a:path w="2247900" h="504825">
                  <a:moveTo>
                    <a:pt x="1504873" y="494792"/>
                  </a:moveTo>
                  <a:lnTo>
                    <a:pt x="1485900" y="494792"/>
                  </a:lnTo>
                  <a:lnTo>
                    <a:pt x="1485900" y="504266"/>
                  </a:lnTo>
                  <a:lnTo>
                    <a:pt x="1504873" y="504266"/>
                  </a:lnTo>
                  <a:lnTo>
                    <a:pt x="1504873" y="494792"/>
                  </a:lnTo>
                  <a:close/>
                </a:path>
                <a:path w="2247900" h="504825">
                  <a:moveTo>
                    <a:pt x="1504873" y="247269"/>
                  </a:moveTo>
                  <a:lnTo>
                    <a:pt x="1485900" y="247269"/>
                  </a:lnTo>
                  <a:lnTo>
                    <a:pt x="1485900" y="256743"/>
                  </a:lnTo>
                  <a:lnTo>
                    <a:pt x="1504873" y="256743"/>
                  </a:lnTo>
                  <a:lnTo>
                    <a:pt x="1504873" y="247269"/>
                  </a:lnTo>
                  <a:close/>
                </a:path>
                <a:path w="2247900" h="504825">
                  <a:moveTo>
                    <a:pt x="1561769" y="494792"/>
                  </a:moveTo>
                  <a:lnTo>
                    <a:pt x="1542796" y="494792"/>
                  </a:lnTo>
                  <a:lnTo>
                    <a:pt x="1542796" y="504266"/>
                  </a:lnTo>
                  <a:lnTo>
                    <a:pt x="1561769" y="504266"/>
                  </a:lnTo>
                  <a:lnTo>
                    <a:pt x="1561769" y="494792"/>
                  </a:lnTo>
                  <a:close/>
                </a:path>
                <a:path w="2247900" h="504825">
                  <a:moveTo>
                    <a:pt x="1561769" y="247269"/>
                  </a:moveTo>
                  <a:lnTo>
                    <a:pt x="1542796" y="247269"/>
                  </a:lnTo>
                  <a:lnTo>
                    <a:pt x="1542796" y="256743"/>
                  </a:lnTo>
                  <a:lnTo>
                    <a:pt x="1561769" y="256743"/>
                  </a:lnTo>
                  <a:lnTo>
                    <a:pt x="1561769" y="247269"/>
                  </a:lnTo>
                  <a:close/>
                </a:path>
                <a:path w="2247900" h="504825">
                  <a:moveTo>
                    <a:pt x="1619059" y="494792"/>
                  </a:moveTo>
                  <a:lnTo>
                    <a:pt x="1600073" y="494792"/>
                  </a:lnTo>
                  <a:lnTo>
                    <a:pt x="1600073" y="504266"/>
                  </a:lnTo>
                  <a:lnTo>
                    <a:pt x="1619059" y="504266"/>
                  </a:lnTo>
                  <a:lnTo>
                    <a:pt x="1619059" y="494792"/>
                  </a:lnTo>
                  <a:close/>
                </a:path>
                <a:path w="2247900" h="504825">
                  <a:moveTo>
                    <a:pt x="1619059" y="247269"/>
                  </a:moveTo>
                  <a:lnTo>
                    <a:pt x="1600073" y="247269"/>
                  </a:lnTo>
                  <a:lnTo>
                    <a:pt x="1600073" y="256743"/>
                  </a:lnTo>
                  <a:lnTo>
                    <a:pt x="1619059" y="256743"/>
                  </a:lnTo>
                  <a:lnTo>
                    <a:pt x="1619059" y="247269"/>
                  </a:lnTo>
                  <a:close/>
                </a:path>
                <a:path w="2247900" h="504825">
                  <a:moveTo>
                    <a:pt x="1676273" y="494792"/>
                  </a:moveTo>
                  <a:lnTo>
                    <a:pt x="1656969" y="494792"/>
                  </a:lnTo>
                  <a:lnTo>
                    <a:pt x="1656969" y="504266"/>
                  </a:lnTo>
                  <a:lnTo>
                    <a:pt x="1676273" y="504266"/>
                  </a:lnTo>
                  <a:lnTo>
                    <a:pt x="1676273" y="494792"/>
                  </a:lnTo>
                  <a:close/>
                </a:path>
                <a:path w="2247900" h="504825">
                  <a:moveTo>
                    <a:pt x="1676273" y="247269"/>
                  </a:moveTo>
                  <a:lnTo>
                    <a:pt x="1656969" y="247269"/>
                  </a:lnTo>
                  <a:lnTo>
                    <a:pt x="1656969" y="256743"/>
                  </a:lnTo>
                  <a:lnTo>
                    <a:pt x="1676273" y="256743"/>
                  </a:lnTo>
                  <a:lnTo>
                    <a:pt x="1676273" y="247269"/>
                  </a:lnTo>
                  <a:close/>
                </a:path>
                <a:path w="2247900" h="504825">
                  <a:moveTo>
                    <a:pt x="1733346" y="494792"/>
                  </a:moveTo>
                  <a:lnTo>
                    <a:pt x="1714373" y="494792"/>
                  </a:lnTo>
                  <a:lnTo>
                    <a:pt x="1714373" y="504266"/>
                  </a:lnTo>
                  <a:lnTo>
                    <a:pt x="1733346" y="504266"/>
                  </a:lnTo>
                  <a:lnTo>
                    <a:pt x="1733346" y="494792"/>
                  </a:lnTo>
                  <a:close/>
                </a:path>
                <a:path w="2247900" h="504825">
                  <a:moveTo>
                    <a:pt x="1733346" y="247269"/>
                  </a:moveTo>
                  <a:lnTo>
                    <a:pt x="1714373" y="247269"/>
                  </a:lnTo>
                  <a:lnTo>
                    <a:pt x="1714373" y="256743"/>
                  </a:lnTo>
                  <a:lnTo>
                    <a:pt x="1733346" y="256743"/>
                  </a:lnTo>
                  <a:lnTo>
                    <a:pt x="1733346" y="247269"/>
                  </a:lnTo>
                  <a:close/>
                </a:path>
                <a:path w="2247900" h="504825">
                  <a:moveTo>
                    <a:pt x="1790509" y="494792"/>
                  </a:moveTo>
                  <a:lnTo>
                    <a:pt x="1771523" y="494792"/>
                  </a:lnTo>
                  <a:lnTo>
                    <a:pt x="1771523" y="504266"/>
                  </a:lnTo>
                  <a:lnTo>
                    <a:pt x="1790509" y="504266"/>
                  </a:lnTo>
                  <a:lnTo>
                    <a:pt x="1790509" y="494792"/>
                  </a:lnTo>
                  <a:close/>
                </a:path>
                <a:path w="2247900" h="504825">
                  <a:moveTo>
                    <a:pt x="1790509" y="247269"/>
                  </a:moveTo>
                  <a:lnTo>
                    <a:pt x="1771523" y="247269"/>
                  </a:lnTo>
                  <a:lnTo>
                    <a:pt x="1771523" y="256743"/>
                  </a:lnTo>
                  <a:lnTo>
                    <a:pt x="1790509" y="256743"/>
                  </a:lnTo>
                  <a:lnTo>
                    <a:pt x="1790509" y="247269"/>
                  </a:lnTo>
                  <a:close/>
                </a:path>
                <a:path w="2247900" h="504825">
                  <a:moveTo>
                    <a:pt x="1847405" y="494792"/>
                  </a:moveTo>
                  <a:lnTo>
                    <a:pt x="1828419" y="494792"/>
                  </a:lnTo>
                  <a:lnTo>
                    <a:pt x="1828419" y="504266"/>
                  </a:lnTo>
                  <a:lnTo>
                    <a:pt x="1847405" y="504266"/>
                  </a:lnTo>
                  <a:lnTo>
                    <a:pt x="1847405" y="494792"/>
                  </a:lnTo>
                  <a:close/>
                </a:path>
                <a:path w="2247900" h="504825">
                  <a:moveTo>
                    <a:pt x="1847405" y="247269"/>
                  </a:moveTo>
                  <a:lnTo>
                    <a:pt x="1828419" y="247269"/>
                  </a:lnTo>
                  <a:lnTo>
                    <a:pt x="1828419" y="256743"/>
                  </a:lnTo>
                  <a:lnTo>
                    <a:pt x="1847405" y="256743"/>
                  </a:lnTo>
                  <a:lnTo>
                    <a:pt x="1847405" y="247269"/>
                  </a:lnTo>
                  <a:close/>
                </a:path>
                <a:path w="2247900" h="504825">
                  <a:moveTo>
                    <a:pt x="1904809" y="494792"/>
                  </a:moveTo>
                  <a:lnTo>
                    <a:pt x="1885823" y="494792"/>
                  </a:lnTo>
                  <a:lnTo>
                    <a:pt x="1885823" y="504266"/>
                  </a:lnTo>
                  <a:lnTo>
                    <a:pt x="1904809" y="504266"/>
                  </a:lnTo>
                  <a:lnTo>
                    <a:pt x="1904809" y="494792"/>
                  </a:lnTo>
                  <a:close/>
                </a:path>
                <a:path w="2247900" h="504825">
                  <a:moveTo>
                    <a:pt x="1904809" y="247269"/>
                  </a:moveTo>
                  <a:lnTo>
                    <a:pt x="1885823" y="247269"/>
                  </a:lnTo>
                  <a:lnTo>
                    <a:pt x="1885823" y="256743"/>
                  </a:lnTo>
                  <a:lnTo>
                    <a:pt x="1904809" y="256743"/>
                  </a:lnTo>
                  <a:lnTo>
                    <a:pt x="1904809" y="247269"/>
                  </a:lnTo>
                  <a:close/>
                </a:path>
                <a:path w="2247900" h="504825">
                  <a:moveTo>
                    <a:pt x="1962023" y="494792"/>
                  </a:moveTo>
                  <a:lnTo>
                    <a:pt x="1942719" y="494792"/>
                  </a:lnTo>
                  <a:lnTo>
                    <a:pt x="1942719" y="504266"/>
                  </a:lnTo>
                  <a:lnTo>
                    <a:pt x="1962023" y="504266"/>
                  </a:lnTo>
                  <a:lnTo>
                    <a:pt x="1962023" y="494792"/>
                  </a:lnTo>
                  <a:close/>
                </a:path>
                <a:path w="2247900" h="504825">
                  <a:moveTo>
                    <a:pt x="1962023" y="247269"/>
                  </a:moveTo>
                  <a:lnTo>
                    <a:pt x="1942719" y="247269"/>
                  </a:lnTo>
                  <a:lnTo>
                    <a:pt x="1942719" y="256743"/>
                  </a:lnTo>
                  <a:lnTo>
                    <a:pt x="1962023" y="256743"/>
                  </a:lnTo>
                  <a:lnTo>
                    <a:pt x="1962023" y="247269"/>
                  </a:lnTo>
                  <a:close/>
                </a:path>
                <a:path w="2247900" h="504825">
                  <a:moveTo>
                    <a:pt x="2018969" y="494792"/>
                  </a:moveTo>
                  <a:lnTo>
                    <a:pt x="1999996" y="494792"/>
                  </a:lnTo>
                  <a:lnTo>
                    <a:pt x="1999996" y="504266"/>
                  </a:lnTo>
                  <a:lnTo>
                    <a:pt x="2018969" y="504266"/>
                  </a:lnTo>
                  <a:lnTo>
                    <a:pt x="2018969" y="494792"/>
                  </a:lnTo>
                  <a:close/>
                </a:path>
                <a:path w="2247900" h="504825">
                  <a:moveTo>
                    <a:pt x="2018969" y="247269"/>
                  </a:moveTo>
                  <a:lnTo>
                    <a:pt x="1999996" y="247269"/>
                  </a:lnTo>
                  <a:lnTo>
                    <a:pt x="1999996" y="256743"/>
                  </a:lnTo>
                  <a:lnTo>
                    <a:pt x="2018969" y="256743"/>
                  </a:lnTo>
                  <a:lnTo>
                    <a:pt x="2018969" y="247269"/>
                  </a:lnTo>
                  <a:close/>
                </a:path>
                <a:path w="2247900" h="504825">
                  <a:moveTo>
                    <a:pt x="2076259" y="494792"/>
                  </a:moveTo>
                  <a:lnTo>
                    <a:pt x="2057273" y="494792"/>
                  </a:lnTo>
                  <a:lnTo>
                    <a:pt x="2057273" y="504266"/>
                  </a:lnTo>
                  <a:lnTo>
                    <a:pt x="2076259" y="504266"/>
                  </a:lnTo>
                  <a:lnTo>
                    <a:pt x="2076259" y="494792"/>
                  </a:lnTo>
                  <a:close/>
                </a:path>
                <a:path w="2247900" h="504825">
                  <a:moveTo>
                    <a:pt x="2076259" y="247269"/>
                  </a:moveTo>
                  <a:lnTo>
                    <a:pt x="2057273" y="247269"/>
                  </a:lnTo>
                  <a:lnTo>
                    <a:pt x="2057273" y="256743"/>
                  </a:lnTo>
                  <a:lnTo>
                    <a:pt x="2076259" y="256743"/>
                  </a:lnTo>
                  <a:lnTo>
                    <a:pt x="2076259" y="247269"/>
                  </a:lnTo>
                  <a:close/>
                </a:path>
                <a:path w="2247900" h="504825">
                  <a:moveTo>
                    <a:pt x="2133282" y="494792"/>
                  </a:moveTo>
                  <a:lnTo>
                    <a:pt x="2114296" y="494792"/>
                  </a:lnTo>
                  <a:lnTo>
                    <a:pt x="2114296" y="504266"/>
                  </a:lnTo>
                  <a:lnTo>
                    <a:pt x="2133282" y="504266"/>
                  </a:lnTo>
                  <a:lnTo>
                    <a:pt x="2133282" y="494792"/>
                  </a:lnTo>
                  <a:close/>
                </a:path>
                <a:path w="2247900" h="504825">
                  <a:moveTo>
                    <a:pt x="2133282" y="247269"/>
                  </a:moveTo>
                  <a:lnTo>
                    <a:pt x="2114296" y="247269"/>
                  </a:lnTo>
                  <a:lnTo>
                    <a:pt x="2114296" y="256743"/>
                  </a:lnTo>
                  <a:lnTo>
                    <a:pt x="2133282" y="256743"/>
                  </a:lnTo>
                  <a:lnTo>
                    <a:pt x="2133282" y="247269"/>
                  </a:lnTo>
                  <a:close/>
                </a:path>
                <a:path w="2247900" h="504825">
                  <a:moveTo>
                    <a:pt x="2190432" y="494792"/>
                  </a:moveTo>
                  <a:lnTo>
                    <a:pt x="2171446" y="494792"/>
                  </a:lnTo>
                  <a:lnTo>
                    <a:pt x="2171446" y="504266"/>
                  </a:lnTo>
                  <a:lnTo>
                    <a:pt x="2190432" y="504266"/>
                  </a:lnTo>
                  <a:lnTo>
                    <a:pt x="2190432" y="494792"/>
                  </a:lnTo>
                  <a:close/>
                </a:path>
                <a:path w="2247900" h="504825">
                  <a:moveTo>
                    <a:pt x="2190432" y="247269"/>
                  </a:moveTo>
                  <a:lnTo>
                    <a:pt x="2171446" y="247269"/>
                  </a:lnTo>
                  <a:lnTo>
                    <a:pt x="2171446" y="256743"/>
                  </a:lnTo>
                  <a:lnTo>
                    <a:pt x="2190432" y="256743"/>
                  </a:lnTo>
                  <a:lnTo>
                    <a:pt x="2190432" y="247269"/>
                  </a:lnTo>
                  <a:close/>
                </a:path>
                <a:path w="2247900" h="504825">
                  <a:moveTo>
                    <a:pt x="2247773" y="494792"/>
                  </a:moveTo>
                  <a:lnTo>
                    <a:pt x="2228469" y="494792"/>
                  </a:lnTo>
                  <a:lnTo>
                    <a:pt x="2228469" y="504266"/>
                  </a:lnTo>
                  <a:lnTo>
                    <a:pt x="2247773" y="504266"/>
                  </a:lnTo>
                  <a:lnTo>
                    <a:pt x="2247773" y="494792"/>
                  </a:lnTo>
                  <a:close/>
                </a:path>
                <a:path w="2247900" h="504825">
                  <a:moveTo>
                    <a:pt x="2247773" y="247269"/>
                  </a:moveTo>
                  <a:lnTo>
                    <a:pt x="2228469" y="247269"/>
                  </a:lnTo>
                  <a:lnTo>
                    <a:pt x="2228469" y="256743"/>
                  </a:lnTo>
                  <a:lnTo>
                    <a:pt x="2247773" y="256743"/>
                  </a:lnTo>
                  <a:lnTo>
                    <a:pt x="2247773" y="24726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70560" y="1560601"/>
              <a:ext cx="2247900" cy="258445"/>
            </a:xfrm>
            <a:custGeom>
              <a:avLst/>
              <a:gdLst/>
              <a:ahLst/>
              <a:cxnLst/>
              <a:rect l="l" t="t" r="r" b="b"/>
              <a:pathLst>
                <a:path w="2247900" h="258444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258444">
                  <a:moveTo>
                    <a:pt x="76238" y="0"/>
                  </a:moveTo>
                  <a:lnTo>
                    <a:pt x="57264" y="0"/>
                  </a:lnTo>
                  <a:lnTo>
                    <a:pt x="57264" y="9499"/>
                  </a:lnTo>
                  <a:lnTo>
                    <a:pt x="76238" y="9499"/>
                  </a:lnTo>
                  <a:lnTo>
                    <a:pt x="76238" y="0"/>
                  </a:lnTo>
                  <a:close/>
                </a:path>
                <a:path w="2247900" h="258444">
                  <a:moveTo>
                    <a:pt x="133197" y="0"/>
                  </a:moveTo>
                  <a:lnTo>
                    <a:pt x="114223" y="0"/>
                  </a:lnTo>
                  <a:lnTo>
                    <a:pt x="114223" y="9499"/>
                  </a:lnTo>
                  <a:lnTo>
                    <a:pt x="133197" y="9499"/>
                  </a:lnTo>
                  <a:lnTo>
                    <a:pt x="133197" y="0"/>
                  </a:lnTo>
                  <a:close/>
                </a:path>
                <a:path w="2247900" h="258444">
                  <a:moveTo>
                    <a:pt x="190474" y="0"/>
                  </a:moveTo>
                  <a:lnTo>
                    <a:pt x="171488" y="0"/>
                  </a:lnTo>
                  <a:lnTo>
                    <a:pt x="171488" y="9499"/>
                  </a:lnTo>
                  <a:lnTo>
                    <a:pt x="190474" y="9499"/>
                  </a:lnTo>
                  <a:lnTo>
                    <a:pt x="190474" y="0"/>
                  </a:lnTo>
                  <a:close/>
                </a:path>
                <a:path w="2247900" h="258444">
                  <a:moveTo>
                    <a:pt x="247738" y="0"/>
                  </a:moveTo>
                  <a:lnTo>
                    <a:pt x="228434" y="0"/>
                  </a:lnTo>
                  <a:lnTo>
                    <a:pt x="228434" y="9499"/>
                  </a:lnTo>
                  <a:lnTo>
                    <a:pt x="247738" y="9499"/>
                  </a:lnTo>
                  <a:lnTo>
                    <a:pt x="247738" y="0"/>
                  </a:lnTo>
                  <a:close/>
                </a:path>
                <a:path w="2247900" h="258444">
                  <a:moveTo>
                    <a:pt x="304698" y="0"/>
                  </a:moveTo>
                  <a:lnTo>
                    <a:pt x="285711" y="0"/>
                  </a:lnTo>
                  <a:lnTo>
                    <a:pt x="285711" y="9499"/>
                  </a:lnTo>
                  <a:lnTo>
                    <a:pt x="304698" y="9499"/>
                  </a:lnTo>
                  <a:lnTo>
                    <a:pt x="304698" y="0"/>
                  </a:lnTo>
                  <a:close/>
                </a:path>
                <a:path w="2247900" h="258444">
                  <a:moveTo>
                    <a:pt x="361962" y="0"/>
                  </a:moveTo>
                  <a:lnTo>
                    <a:pt x="342976" y="0"/>
                  </a:lnTo>
                  <a:lnTo>
                    <a:pt x="342976" y="9499"/>
                  </a:lnTo>
                  <a:lnTo>
                    <a:pt x="361962" y="9499"/>
                  </a:lnTo>
                  <a:lnTo>
                    <a:pt x="361962" y="0"/>
                  </a:lnTo>
                  <a:close/>
                </a:path>
                <a:path w="2247900" h="258444">
                  <a:moveTo>
                    <a:pt x="476186" y="248437"/>
                  </a:moveTo>
                  <a:lnTo>
                    <a:pt x="457200" y="248437"/>
                  </a:lnTo>
                  <a:lnTo>
                    <a:pt x="457200" y="257911"/>
                  </a:lnTo>
                  <a:lnTo>
                    <a:pt x="476186" y="257911"/>
                  </a:lnTo>
                  <a:lnTo>
                    <a:pt x="476186" y="248437"/>
                  </a:lnTo>
                  <a:close/>
                </a:path>
                <a:path w="2247900" h="258444">
                  <a:moveTo>
                    <a:pt x="533450" y="248437"/>
                  </a:moveTo>
                  <a:lnTo>
                    <a:pt x="514146" y="248437"/>
                  </a:lnTo>
                  <a:lnTo>
                    <a:pt x="514146" y="257911"/>
                  </a:lnTo>
                  <a:lnTo>
                    <a:pt x="533450" y="257911"/>
                  </a:lnTo>
                  <a:lnTo>
                    <a:pt x="533450" y="248437"/>
                  </a:lnTo>
                  <a:close/>
                </a:path>
                <a:path w="2247900" h="258444">
                  <a:moveTo>
                    <a:pt x="590410" y="248031"/>
                  </a:moveTo>
                  <a:lnTo>
                    <a:pt x="571423" y="248031"/>
                  </a:lnTo>
                  <a:lnTo>
                    <a:pt x="571423" y="248437"/>
                  </a:lnTo>
                  <a:lnTo>
                    <a:pt x="571423" y="257530"/>
                  </a:lnTo>
                  <a:lnTo>
                    <a:pt x="571423" y="257911"/>
                  </a:lnTo>
                  <a:lnTo>
                    <a:pt x="590410" y="257911"/>
                  </a:lnTo>
                  <a:lnTo>
                    <a:pt x="590410" y="257530"/>
                  </a:lnTo>
                  <a:lnTo>
                    <a:pt x="590410" y="248437"/>
                  </a:lnTo>
                  <a:lnTo>
                    <a:pt x="590410" y="248031"/>
                  </a:lnTo>
                  <a:close/>
                </a:path>
                <a:path w="2247900" h="258444">
                  <a:moveTo>
                    <a:pt x="647636" y="248031"/>
                  </a:moveTo>
                  <a:lnTo>
                    <a:pt x="628650" y="248031"/>
                  </a:lnTo>
                  <a:lnTo>
                    <a:pt x="628650" y="257530"/>
                  </a:lnTo>
                  <a:lnTo>
                    <a:pt x="647636" y="257530"/>
                  </a:lnTo>
                  <a:lnTo>
                    <a:pt x="647636" y="248031"/>
                  </a:lnTo>
                  <a:close/>
                </a:path>
                <a:path w="2247900" h="258444">
                  <a:moveTo>
                    <a:pt x="704646" y="248031"/>
                  </a:moveTo>
                  <a:lnTo>
                    <a:pt x="685673" y="248031"/>
                  </a:lnTo>
                  <a:lnTo>
                    <a:pt x="685673" y="257530"/>
                  </a:lnTo>
                  <a:lnTo>
                    <a:pt x="704646" y="257530"/>
                  </a:lnTo>
                  <a:lnTo>
                    <a:pt x="704646" y="248031"/>
                  </a:lnTo>
                  <a:close/>
                </a:path>
                <a:path w="2247900" h="258444">
                  <a:moveTo>
                    <a:pt x="761936" y="248031"/>
                  </a:moveTo>
                  <a:lnTo>
                    <a:pt x="742950" y="248031"/>
                  </a:lnTo>
                  <a:lnTo>
                    <a:pt x="742950" y="257530"/>
                  </a:lnTo>
                  <a:lnTo>
                    <a:pt x="761936" y="257530"/>
                  </a:lnTo>
                  <a:lnTo>
                    <a:pt x="761936" y="248031"/>
                  </a:lnTo>
                  <a:close/>
                </a:path>
                <a:path w="2247900" h="258444">
                  <a:moveTo>
                    <a:pt x="819277" y="248031"/>
                  </a:moveTo>
                  <a:lnTo>
                    <a:pt x="799973" y="248031"/>
                  </a:lnTo>
                  <a:lnTo>
                    <a:pt x="799973" y="257530"/>
                  </a:lnTo>
                  <a:lnTo>
                    <a:pt x="819277" y="257530"/>
                  </a:lnTo>
                  <a:lnTo>
                    <a:pt x="819277" y="248031"/>
                  </a:lnTo>
                  <a:close/>
                </a:path>
                <a:path w="2247900" h="258444">
                  <a:moveTo>
                    <a:pt x="876096" y="248031"/>
                  </a:moveTo>
                  <a:lnTo>
                    <a:pt x="857123" y="248031"/>
                  </a:lnTo>
                  <a:lnTo>
                    <a:pt x="857123" y="257530"/>
                  </a:lnTo>
                  <a:lnTo>
                    <a:pt x="876096" y="257530"/>
                  </a:lnTo>
                  <a:lnTo>
                    <a:pt x="876096" y="248031"/>
                  </a:lnTo>
                  <a:close/>
                </a:path>
                <a:path w="2247900" h="258444">
                  <a:moveTo>
                    <a:pt x="933259" y="248031"/>
                  </a:moveTo>
                  <a:lnTo>
                    <a:pt x="914273" y="248031"/>
                  </a:lnTo>
                  <a:lnTo>
                    <a:pt x="914273" y="257530"/>
                  </a:lnTo>
                  <a:lnTo>
                    <a:pt x="933259" y="257530"/>
                  </a:lnTo>
                  <a:lnTo>
                    <a:pt x="933259" y="248031"/>
                  </a:lnTo>
                  <a:close/>
                </a:path>
                <a:path w="2247900" h="258444">
                  <a:moveTo>
                    <a:pt x="990257" y="248031"/>
                  </a:moveTo>
                  <a:lnTo>
                    <a:pt x="971296" y="248031"/>
                  </a:lnTo>
                  <a:lnTo>
                    <a:pt x="971296" y="257530"/>
                  </a:lnTo>
                  <a:lnTo>
                    <a:pt x="990257" y="257530"/>
                  </a:lnTo>
                  <a:lnTo>
                    <a:pt x="990257" y="248031"/>
                  </a:lnTo>
                  <a:close/>
                </a:path>
                <a:path w="2247900" h="258444">
                  <a:moveTo>
                    <a:pt x="1047559" y="248031"/>
                  </a:moveTo>
                  <a:lnTo>
                    <a:pt x="1028573" y="248031"/>
                  </a:lnTo>
                  <a:lnTo>
                    <a:pt x="1028573" y="257530"/>
                  </a:lnTo>
                  <a:lnTo>
                    <a:pt x="1047559" y="257530"/>
                  </a:lnTo>
                  <a:lnTo>
                    <a:pt x="1047559" y="248031"/>
                  </a:lnTo>
                  <a:close/>
                </a:path>
                <a:path w="2247900" h="258444">
                  <a:moveTo>
                    <a:pt x="1104900" y="248031"/>
                  </a:moveTo>
                  <a:lnTo>
                    <a:pt x="1085596" y="248031"/>
                  </a:lnTo>
                  <a:lnTo>
                    <a:pt x="1085596" y="257530"/>
                  </a:lnTo>
                  <a:lnTo>
                    <a:pt x="1104900" y="257530"/>
                  </a:lnTo>
                  <a:lnTo>
                    <a:pt x="1104900" y="248031"/>
                  </a:lnTo>
                  <a:close/>
                </a:path>
                <a:path w="2247900" h="258444">
                  <a:moveTo>
                    <a:pt x="1161834" y="248031"/>
                  </a:moveTo>
                  <a:lnTo>
                    <a:pt x="1142873" y="248031"/>
                  </a:lnTo>
                  <a:lnTo>
                    <a:pt x="1142873" y="257530"/>
                  </a:lnTo>
                  <a:lnTo>
                    <a:pt x="1161834" y="257530"/>
                  </a:lnTo>
                  <a:lnTo>
                    <a:pt x="1161834" y="248031"/>
                  </a:lnTo>
                  <a:close/>
                </a:path>
                <a:path w="2247900" h="258444">
                  <a:moveTo>
                    <a:pt x="1219136" y="248031"/>
                  </a:moveTo>
                  <a:lnTo>
                    <a:pt x="1200150" y="248031"/>
                  </a:lnTo>
                  <a:lnTo>
                    <a:pt x="1200150" y="257530"/>
                  </a:lnTo>
                  <a:lnTo>
                    <a:pt x="1219136" y="257530"/>
                  </a:lnTo>
                  <a:lnTo>
                    <a:pt x="1219136" y="248031"/>
                  </a:lnTo>
                  <a:close/>
                </a:path>
                <a:path w="2247900" h="258444">
                  <a:moveTo>
                    <a:pt x="1276032" y="248031"/>
                  </a:moveTo>
                  <a:lnTo>
                    <a:pt x="1257046" y="248031"/>
                  </a:lnTo>
                  <a:lnTo>
                    <a:pt x="1257046" y="257530"/>
                  </a:lnTo>
                  <a:lnTo>
                    <a:pt x="1276032" y="257530"/>
                  </a:lnTo>
                  <a:lnTo>
                    <a:pt x="1276032" y="248031"/>
                  </a:lnTo>
                  <a:close/>
                </a:path>
                <a:path w="2247900" h="258444">
                  <a:moveTo>
                    <a:pt x="1333423" y="248031"/>
                  </a:moveTo>
                  <a:lnTo>
                    <a:pt x="1314450" y="248031"/>
                  </a:lnTo>
                  <a:lnTo>
                    <a:pt x="1314450" y="257530"/>
                  </a:lnTo>
                  <a:lnTo>
                    <a:pt x="1333423" y="257530"/>
                  </a:lnTo>
                  <a:lnTo>
                    <a:pt x="1333423" y="248031"/>
                  </a:lnTo>
                  <a:close/>
                </a:path>
                <a:path w="2247900" h="258444">
                  <a:moveTo>
                    <a:pt x="1390650" y="248031"/>
                  </a:moveTo>
                  <a:lnTo>
                    <a:pt x="1371346" y="248031"/>
                  </a:lnTo>
                  <a:lnTo>
                    <a:pt x="1371346" y="257530"/>
                  </a:lnTo>
                  <a:lnTo>
                    <a:pt x="1390650" y="257530"/>
                  </a:lnTo>
                  <a:lnTo>
                    <a:pt x="1390650" y="248031"/>
                  </a:lnTo>
                  <a:close/>
                </a:path>
                <a:path w="2247900" h="258444">
                  <a:moveTo>
                    <a:pt x="1447469" y="248031"/>
                  </a:moveTo>
                  <a:lnTo>
                    <a:pt x="1428496" y="248031"/>
                  </a:lnTo>
                  <a:lnTo>
                    <a:pt x="1428496" y="257530"/>
                  </a:lnTo>
                  <a:lnTo>
                    <a:pt x="1447469" y="257530"/>
                  </a:lnTo>
                  <a:lnTo>
                    <a:pt x="1447469" y="248031"/>
                  </a:lnTo>
                  <a:close/>
                </a:path>
                <a:path w="2247900" h="258444">
                  <a:moveTo>
                    <a:pt x="1504873" y="248031"/>
                  </a:moveTo>
                  <a:lnTo>
                    <a:pt x="1485900" y="248031"/>
                  </a:lnTo>
                  <a:lnTo>
                    <a:pt x="1485900" y="257530"/>
                  </a:lnTo>
                  <a:lnTo>
                    <a:pt x="1504873" y="257530"/>
                  </a:lnTo>
                  <a:lnTo>
                    <a:pt x="1504873" y="248031"/>
                  </a:lnTo>
                  <a:close/>
                </a:path>
                <a:path w="2247900" h="258444">
                  <a:moveTo>
                    <a:pt x="1561769" y="248031"/>
                  </a:moveTo>
                  <a:lnTo>
                    <a:pt x="1542796" y="248031"/>
                  </a:lnTo>
                  <a:lnTo>
                    <a:pt x="1542796" y="257530"/>
                  </a:lnTo>
                  <a:lnTo>
                    <a:pt x="1561769" y="257530"/>
                  </a:lnTo>
                  <a:lnTo>
                    <a:pt x="1561769" y="248031"/>
                  </a:lnTo>
                  <a:close/>
                </a:path>
                <a:path w="2247900" h="258444">
                  <a:moveTo>
                    <a:pt x="1619059" y="248031"/>
                  </a:moveTo>
                  <a:lnTo>
                    <a:pt x="1600073" y="248031"/>
                  </a:lnTo>
                  <a:lnTo>
                    <a:pt x="1600073" y="257530"/>
                  </a:lnTo>
                  <a:lnTo>
                    <a:pt x="1619059" y="257530"/>
                  </a:lnTo>
                  <a:lnTo>
                    <a:pt x="1619059" y="248031"/>
                  </a:lnTo>
                  <a:close/>
                </a:path>
                <a:path w="2247900" h="258444">
                  <a:moveTo>
                    <a:pt x="1676273" y="248031"/>
                  </a:moveTo>
                  <a:lnTo>
                    <a:pt x="1656969" y="248031"/>
                  </a:lnTo>
                  <a:lnTo>
                    <a:pt x="1656969" y="257530"/>
                  </a:lnTo>
                  <a:lnTo>
                    <a:pt x="1676273" y="257530"/>
                  </a:lnTo>
                  <a:lnTo>
                    <a:pt x="1676273" y="248031"/>
                  </a:lnTo>
                  <a:close/>
                </a:path>
                <a:path w="2247900" h="258444">
                  <a:moveTo>
                    <a:pt x="1733346" y="248031"/>
                  </a:moveTo>
                  <a:lnTo>
                    <a:pt x="1714373" y="248031"/>
                  </a:lnTo>
                  <a:lnTo>
                    <a:pt x="1714373" y="257530"/>
                  </a:lnTo>
                  <a:lnTo>
                    <a:pt x="1733346" y="257530"/>
                  </a:lnTo>
                  <a:lnTo>
                    <a:pt x="1733346" y="248031"/>
                  </a:lnTo>
                  <a:close/>
                </a:path>
                <a:path w="2247900" h="258444">
                  <a:moveTo>
                    <a:pt x="1790509" y="248031"/>
                  </a:moveTo>
                  <a:lnTo>
                    <a:pt x="1771523" y="248031"/>
                  </a:lnTo>
                  <a:lnTo>
                    <a:pt x="1771523" y="257530"/>
                  </a:lnTo>
                  <a:lnTo>
                    <a:pt x="1790509" y="257530"/>
                  </a:lnTo>
                  <a:lnTo>
                    <a:pt x="1790509" y="248031"/>
                  </a:lnTo>
                  <a:close/>
                </a:path>
                <a:path w="2247900" h="258444">
                  <a:moveTo>
                    <a:pt x="1847405" y="248031"/>
                  </a:moveTo>
                  <a:lnTo>
                    <a:pt x="1828419" y="248031"/>
                  </a:lnTo>
                  <a:lnTo>
                    <a:pt x="1828419" y="257530"/>
                  </a:lnTo>
                  <a:lnTo>
                    <a:pt x="1847405" y="257530"/>
                  </a:lnTo>
                  <a:lnTo>
                    <a:pt x="1847405" y="248031"/>
                  </a:lnTo>
                  <a:close/>
                </a:path>
                <a:path w="2247900" h="258444">
                  <a:moveTo>
                    <a:pt x="1904809" y="248031"/>
                  </a:moveTo>
                  <a:lnTo>
                    <a:pt x="1885823" y="248031"/>
                  </a:lnTo>
                  <a:lnTo>
                    <a:pt x="1885823" y="257530"/>
                  </a:lnTo>
                  <a:lnTo>
                    <a:pt x="1904809" y="257530"/>
                  </a:lnTo>
                  <a:lnTo>
                    <a:pt x="1904809" y="248031"/>
                  </a:lnTo>
                  <a:close/>
                </a:path>
                <a:path w="2247900" h="258444">
                  <a:moveTo>
                    <a:pt x="1962023" y="248031"/>
                  </a:moveTo>
                  <a:lnTo>
                    <a:pt x="1942719" y="248031"/>
                  </a:lnTo>
                  <a:lnTo>
                    <a:pt x="1942719" y="257530"/>
                  </a:lnTo>
                  <a:lnTo>
                    <a:pt x="1962023" y="257530"/>
                  </a:lnTo>
                  <a:lnTo>
                    <a:pt x="1962023" y="248031"/>
                  </a:lnTo>
                  <a:close/>
                </a:path>
                <a:path w="2247900" h="258444">
                  <a:moveTo>
                    <a:pt x="2018969" y="248031"/>
                  </a:moveTo>
                  <a:lnTo>
                    <a:pt x="1999996" y="248031"/>
                  </a:lnTo>
                  <a:lnTo>
                    <a:pt x="1999996" y="257530"/>
                  </a:lnTo>
                  <a:lnTo>
                    <a:pt x="2018969" y="257530"/>
                  </a:lnTo>
                  <a:lnTo>
                    <a:pt x="2018969" y="248031"/>
                  </a:lnTo>
                  <a:close/>
                </a:path>
                <a:path w="2247900" h="258444">
                  <a:moveTo>
                    <a:pt x="2076259" y="248031"/>
                  </a:moveTo>
                  <a:lnTo>
                    <a:pt x="2057273" y="248031"/>
                  </a:lnTo>
                  <a:lnTo>
                    <a:pt x="2057273" y="257530"/>
                  </a:lnTo>
                  <a:lnTo>
                    <a:pt x="2076259" y="257530"/>
                  </a:lnTo>
                  <a:lnTo>
                    <a:pt x="2076259" y="248031"/>
                  </a:lnTo>
                  <a:close/>
                </a:path>
                <a:path w="2247900" h="258444">
                  <a:moveTo>
                    <a:pt x="2133282" y="248031"/>
                  </a:moveTo>
                  <a:lnTo>
                    <a:pt x="2114296" y="248031"/>
                  </a:lnTo>
                  <a:lnTo>
                    <a:pt x="2114296" y="257530"/>
                  </a:lnTo>
                  <a:lnTo>
                    <a:pt x="2133282" y="257530"/>
                  </a:lnTo>
                  <a:lnTo>
                    <a:pt x="2133282" y="248031"/>
                  </a:lnTo>
                  <a:close/>
                </a:path>
                <a:path w="2247900" h="258444">
                  <a:moveTo>
                    <a:pt x="2190432" y="248031"/>
                  </a:moveTo>
                  <a:lnTo>
                    <a:pt x="2171446" y="248031"/>
                  </a:lnTo>
                  <a:lnTo>
                    <a:pt x="2171446" y="257530"/>
                  </a:lnTo>
                  <a:lnTo>
                    <a:pt x="2190432" y="257530"/>
                  </a:lnTo>
                  <a:lnTo>
                    <a:pt x="2190432" y="248031"/>
                  </a:lnTo>
                  <a:close/>
                </a:path>
                <a:path w="2247900" h="258444">
                  <a:moveTo>
                    <a:pt x="2247773" y="248031"/>
                  </a:moveTo>
                  <a:lnTo>
                    <a:pt x="2228469" y="248031"/>
                  </a:lnTo>
                  <a:lnTo>
                    <a:pt x="2228469" y="257530"/>
                  </a:lnTo>
                  <a:lnTo>
                    <a:pt x="2247773" y="257530"/>
                  </a:lnTo>
                  <a:lnTo>
                    <a:pt x="2247773" y="24803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6176" y="1565148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28473" y="0"/>
                  </a:moveTo>
                  <a:lnTo>
                    <a:pt x="28473" y="1724405"/>
                  </a:lnTo>
                </a:path>
                <a:path w="2286000" h="1734185">
                  <a:moveTo>
                    <a:pt x="0" y="1733930"/>
                  </a:moveTo>
                  <a:lnTo>
                    <a:pt x="18986" y="1733930"/>
                  </a:lnTo>
                </a:path>
                <a:path w="2286000" h="1734185">
                  <a:moveTo>
                    <a:pt x="0" y="1486153"/>
                  </a:moveTo>
                  <a:lnTo>
                    <a:pt x="18986" y="1486153"/>
                  </a:lnTo>
                </a:path>
                <a:path w="2286000" h="1734185">
                  <a:moveTo>
                    <a:pt x="0" y="1238503"/>
                  </a:moveTo>
                  <a:lnTo>
                    <a:pt x="18986" y="1238503"/>
                  </a:lnTo>
                </a:path>
                <a:path w="2286000" h="1734185">
                  <a:moveTo>
                    <a:pt x="0" y="990853"/>
                  </a:moveTo>
                  <a:lnTo>
                    <a:pt x="18986" y="990853"/>
                  </a:lnTo>
                </a:path>
                <a:path w="2286000" h="1734185">
                  <a:moveTo>
                    <a:pt x="0" y="743076"/>
                  </a:moveTo>
                  <a:lnTo>
                    <a:pt x="18986" y="743076"/>
                  </a:lnTo>
                </a:path>
                <a:path w="2286000" h="1734185">
                  <a:moveTo>
                    <a:pt x="0" y="495426"/>
                  </a:moveTo>
                  <a:lnTo>
                    <a:pt x="18986" y="495426"/>
                  </a:lnTo>
                </a:path>
                <a:path w="2286000" h="1734185">
                  <a:moveTo>
                    <a:pt x="0" y="247650"/>
                  </a:moveTo>
                  <a:lnTo>
                    <a:pt x="18986" y="247650"/>
                  </a:lnTo>
                </a:path>
                <a:path w="2286000" h="1734185">
                  <a:moveTo>
                    <a:pt x="0" y="0"/>
                  </a:moveTo>
                  <a:lnTo>
                    <a:pt x="18986" y="0"/>
                  </a:lnTo>
                </a:path>
                <a:path w="2286000" h="1734185">
                  <a:moveTo>
                    <a:pt x="28473" y="1733930"/>
                  </a:moveTo>
                  <a:lnTo>
                    <a:pt x="2285746" y="1733930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70560" y="3317747"/>
              <a:ext cx="808990" cy="0"/>
            </a:xfrm>
            <a:custGeom>
              <a:avLst/>
              <a:gdLst/>
              <a:ahLst/>
              <a:cxnLst/>
              <a:rect l="l" t="t" r="r" b="b"/>
              <a:pathLst>
                <a:path w="808990" h="0">
                  <a:moveTo>
                    <a:pt x="0" y="0"/>
                  </a:moveTo>
                  <a:lnTo>
                    <a:pt x="9486" y="0"/>
                  </a:lnTo>
                </a:path>
                <a:path w="808990" h="0">
                  <a:moveTo>
                    <a:pt x="76212" y="0"/>
                  </a:moveTo>
                  <a:lnTo>
                    <a:pt x="85699" y="0"/>
                  </a:lnTo>
                </a:path>
                <a:path w="808990" h="0">
                  <a:moveTo>
                    <a:pt x="142621" y="0"/>
                  </a:moveTo>
                  <a:lnTo>
                    <a:pt x="152107" y="0"/>
                  </a:lnTo>
                </a:path>
                <a:path w="808990" h="0">
                  <a:moveTo>
                    <a:pt x="218833" y="0"/>
                  </a:moveTo>
                  <a:lnTo>
                    <a:pt x="228333" y="0"/>
                  </a:lnTo>
                </a:path>
                <a:path w="808990" h="0">
                  <a:moveTo>
                    <a:pt x="295059" y="0"/>
                  </a:moveTo>
                  <a:lnTo>
                    <a:pt x="304546" y="0"/>
                  </a:lnTo>
                </a:path>
                <a:path w="808990" h="0">
                  <a:moveTo>
                    <a:pt x="361784" y="0"/>
                  </a:moveTo>
                  <a:lnTo>
                    <a:pt x="371271" y="0"/>
                  </a:lnTo>
                </a:path>
                <a:path w="808990" h="0">
                  <a:moveTo>
                    <a:pt x="437997" y="0"/>
                  </a:moveTo>
                  <a:lnTo>
                    <a:pt x="447484" y="0"/>
                  </a:lnTo>
                </a:path>
                <a:path w="808990" h="0">
                  <a:moveTo>
                    <a:pt x="513892" y="0"/>
                  </a:moveTo>
                  <a:lnTo>
                    <a:pt x="523379" y="0"/>
                  </a:lnTo>
                </a:path>
                <a:path w="808990" h="0">
                  <a:moveTo>
                    <a:pt x="580618" y="0"/>
                  </a:moveTo>
                  <a:lnTo>
                    <a:pt x="590105" y="0"/>
                  </a:lnTo>
                </a:path>
                <a:path w="808990" h="0">
                  <a:moveTo>
                    <a:pt x="656844" y="0"/>
                  </a:moveTo>
                  <a:lnTo>
                    <a:pt x="666369" y="0"/>
                  </a:lnTo>
                </a:path>
                <a:path w="808990" h="0">
                  <a:moveTo>
                    <a:pt x="733044" y="0"/>
                  </a:moveTo>
                  <a:lnTo>
                    <a:pt x="742569" y="0"/>
                  </a:lnTo>
                </a:path>
                <a:path w="808990" h="0">
                  <a:moveTo>
                    <a:pt x="799465" y="0"/>
                  </a:moveTo>
                  <a:lnTo>
                    <a:pt x="80899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46225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22425" y="331774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9525" y="0"/>
                  </a:lnTo>
                </a:path>
                <a:path w="76200" h="0">
                  <a:moveTo>
                    <a:pt x="66675" y="0"/>
                  </a:moveTo>
                  <a:lnTo>
                    <a:pt x="7620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765045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841245" y="3317747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5" h="0">
                  <a:moveTo>
                    <a:pt x="0" y="0"/>
                  </a:moveTo>
                  <a:lnTo>
                    <a:pt x="9525" y="0"/>
                  </a:lnTo>
                </a:path>
                <a:path w="153035" h="0">
                  <a:moveTo>
                    <a:pt x="76327" y="0"/>
                  </a:moveTo>
                  <a:lnTo>
                    <a:pt x="85852" y="0"/>
                  </a:lnTo>
                </a:path>
                <a:path w="153035" h="0">
                  <a:moveTo>
                    <a:pt x="143002" y="0"/>
                  </a:moveTo>
                  <a:lnTo>
                    <a:pt x="152527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060575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36393" y="331774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9525" y="0"/>
                  </a:lnTo>
                </a:path>
                <a:path w="76200" h="0">
                  <a:moveTo>
                    <a:pt x="66675" y="0"/>
                  </a:moveTo>
                  <a:lnTo>
                    <a:pt x="7620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279396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55468" y="3317747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 h="0">
                  <a:moveTo>
                    <a:pt x="0" y="0"/>
                  </a:moveTo>
                  <a:lnTo>
                    <a:pt x="9525" y="0"/>
                  </a:lnTo>
                </a:path>
                <a:path w="371475" h="0">
                  <a:moveTo>
                    <a:pt x="66420" y="0"/>
                  </a:moveTo>
                  <a:lnTo>
                    <a:pt x="75945" y="0"/>
                  </a:lnTo>
                </a:path>
                <a:path w="371475" h="0">
                  <a:moveTo>
                    <a:pt x="142748" y="0"/>
                  </a:moveTo>
                  <a:lnTo>
                    <a:pt x="152273" y="0"/>
                  </a:lnTo>
                </a:path>
                <a:path w="371475" h="0">
                  <a:moveTo>
                    <a:pt x="218820" y="0"/>
                  </a:moveTo>
                  <a:lnTo>
                    <a:pt x="228345" y="0"/>
                  </a:lnTo>
                </a:path>
                <a:path w="371475" h="0">
                  <a:moveTo>
                    <a:pt x="285623" y="0"/>
                  </a:moveTo>
                  <a:lnTo>
                    <a:pt x="295148" y="0"/>
                  </a:lnTo>
                </a:path>
                <a:path w="371475" h="0">
                  <a:moveTo>
                    <a:pt x="361823" y="0"/>
                  </a:moveTo>
                  <a:lnTo>
                    <a:pt x="371348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97936" y="3308261"/>
              <a:ext cx="67310" cy="19050"/>
            </a:xfrm>
            <a:custGeom>
              <a:avLst/>
              <a:gdLst/>
              <a:ahLst/>
              <a:cxnLst/>
              <a:rect l="l" t="t" r="r" b="b"/>
              <a:pathLst>
                <a:path w="67310" h="19050">
                  <a:moveTo>
                    <a:pt x="0" y="0"/>
                  </a:moveTo>
                  <a:lnTo>
                    <a:pt x="0" y="18972"/>
                  </a:lnTo>
                </a:path>
                <a:path w="67310" h="19050">
                  <a:moveTo>
                    <a:pt x="66801" y="0"/>
                  </a:moveTo>
                  <a:lnTo>
                    <a:pt x="66801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36112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08660" y="1780032"/>
              <a:ext cx="2190115" cy="866775"/>
            </a:xfrm>
            <a:custGeom>
              <a:avLst/>
              <a:gdLst/>
              <a:ahLst/>
              <a:cxnLst/>
              <a:rect l="l" t="t" r="r" b="b"/>
              <a:pathLst>
                <a:path w="2190115" h="866775">
                  <a:moveTo>
                    <a:pt x="0" y="847851"/>
                  </a:moveTo>
                  <a:lnTo>
                    <a:pt x="76225" y="866775"/>
                  </a:lnTo>
                  <a:lnTo>
                    <a:pt x="142963" y="866775"/>
                  </a:lnTo>
                  <a:lnTo>
                    <a:pt x="219189" y="857250"/>
                  </a:lnTo>
                  <a:lnTo>
                    <a:pt x="295097" y="828801"/>
                  </a:lnTo>
                  <a:lnTo>
                    <a:pt x="361835" y="799972"/>
                  </a:lnTo>
                  <a:lnTo>
                    <a:pt x="438061" y="809878"/>
                  </a:lnTo>
                  <a:lnTo>
                    <a:pt x="514286" y="771525"/>
                  </a:lnTo>
                  <a:lnTo>
                    <a:pt x="580771" y="790447"/>
                  </a:lnTo>
                  <a:lnTo>
                    <a:pt x="656971" y="762000"/>
                  </a:lnTo>
                  <a:lnTo>
                    <a:pt x="733171" y="685800"/>
                  </a:lnTo>
                  <a:lnTo>
                    <a:pt x="799846" y="733551"/>
                  </a:lnTo>
                  <a:lnTo>
                    <a:pt x="876046" y="685800"/>
                  </a:lnTo>
                  <a:lnTo>
                    <a:pt x="951991" y="704850"/>
                  </a:lnTo>
                  <a:lnTo>
                    <a:pt x="1018794" y="618997"/>
                  </a:lnTo>
                  <a:lnTo>
                    <a:pt x="1095121" y="571626"/>
                  </a:lnTo>
                  <a:lnTo>
                    <a:pt x="1171194" y="542797"/>
                  </a:lnTo>
                  <a:lnTo>
                    <a:pt x="1237615" y="428625"/>
                  </a:lnTo>
                  <a:lnTo>
                    <a:pt x="1313942" y="447547"/>
                  </a:lnTo>
                  <a:lnTo>
                    <a:pt x="1390142" y="447547"/>
                  </a:lnTo>
                  <a:lnTo>
                    <a:pt x="1456944" y="438022"/>
                  </a:lnTo>
                  <a:lnTo>
                    <a:pt x="1533017" y="400176"/>
                  </a:lnTo>
                  <a:lnTo>
                    <a:pt x="1608963" y="314451"/>
                  </a:lnTo>
                  <a:lnTo>
                    <a:pt x="1675764" y="342900"/>
                  </a:lnTo>
                  <a:lnTo>
                    <a:pt x="1751964" y="276097"/>
                  </a:lnTo>
                  <a:lnTo>
                    <a:pt x="1828291" y="209422"/>
                  </a:lnTo>
                  <a:lnTo>
                    <a:pt x="1894713" y="114172"/>
                  </a:lnTo>
                  <a:lnTo>
                    <a:pt x="1970786" y="161925"/>
                  </a:lnTo>
                  <a:lnTo>
                    <a:pt x="2047113" y="190500"/>
                  </a:lnTo>
                  <a:lnTo>
                    <a:pt x="2113788" y="123570"/>
                  </a:lnTo>
                  <a:lnTo>
                    <a:pt x="2189734" y="0"/>
                  </a:lnTo>
                </a:path>
              </a:pathLst>
            </a:custGeom>
            <a:ln w="189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26592" y="2779776"/>
              <a:ext cx="1971675" cy="257810"/>
            </a:xfrm>
            <a:custGeom>
              <a:avLst/>
              <a:gdLst/>
              <a:ahLst/>
              <a:cxnLst/>
              <a:rect l="l" t="t" r="r" b="b"/>
              <a:pathLst>
                <a:path w="1971675" h="257810">
                  <a:moveTo>
                    <a:pt x="0" y="257428"/>
                  </a:moveTo>
                  <a:lnTo>
                    <a:pt x="75946" y="219201"/>
                  </a:lnTo>
                  <a:lnTo>
                    <a:pt x="142722" y="181101"/>
                  </a:lnTo>
                  <a:lnTo>
                    <a:pt x="218986" y="133350"/>
                  </a:lnTo>
                  <a:lnTo>
                    <a:pt x="295262" y="133350"/>
                  </a:lnTo>
                  <a:lnTo>
                    <a:pt x="361696" y="152653"/>
                  </a:lnTo>
                  <a:lnTo>
                    <a:pt x="438023" y="114300"/>
                  </a:lnTo>
                  <a:lnTo>
                    <a:pt x="514223" y="104775"/>
                  </a:lnTo>
                  <a:lnTo>
                    <a:pt x="581025" y="114300"/>
                  </a:lnTo>
                  <a:lnTo>
                    <a:pt x="657225" y="95376"/>
                  </a:lnTo>
                  <a:lnTo>
                    <a:pt x="733171" y="95376"/>
                  </a:lnTo>
                  <a:lnTo>
                    <a:pt x="799972" y="66801"/>
                  </a:lnTo>
                  <a:lnTo>
                    <a:pt x="876300" y="57276"/>
                  </a:lnTo>
                  <a:lnTo>
                    <a:pt x="952500" y="37973"/>
                  </a:lnTo>
                  <a:lnTo>
                    <a:pt x="1019047" y="19050"/>
                  </a:lnTo>
                  <a:lnTo>
                    <a:pt x="1095375" y="0"/>
                  </a:lnTo>
                  <a:lnTo>
                    <a:pt x="1171575" y="37973"/>
                  </a:lnTo>
                  <a:lnTo>
                    <a:pt x="1238377" y="19050"/>
                  </a:lnTo>
                  <a:lnTo>
                    <a:pt x="1314577" y="28448"/>
                  </a:lnTo>
                  <a:lnTo>
                    <a:pt x="1390523" y="28448"/>
                  </a:lnTo>
                  <a:lnTo>
                    <a:pt x="1457325" y="28448"/>
                  </a:lnTo>
                  <a:lnTo>
                    <a:pt x="1533525" y="19050"/>
                  </a:lnTo>
                  <a:lnTo>
                    <a:pt x="1609852" y="19050"/>
                  </a:lnTo>
                  <a:lnTo>
                    <a:pt x="1676400" y="47498"/>
                  </a:lnTo>
                  <a:lnTo>
                    <a:pt x="1752600" y="37973"/>
                  </a:lnTo>
                  <a:lnTo>
                    <a:pt x="1828927" y="28448"/>
                  </a:lnTo>
                  <a:lnTo>
                    <a:pt x="1895602" y="9525"/>
                  </a:lnTo>
                  <a:lnTo>
                    <a:pt x="1971548" y="66801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84276" y="26029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829"/>
                  </a:lnTo>
                  <a:lnTo>
                    <a:pt x="28536" y="57658"/>
                  </a:lnTo>
                  <a:lnTo>
                    <a:pt x="57391" y="28829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84276" y="26029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829"/>
                  </a:lnTo>
                  <a:lnTo>
                    <a:pt x="28536" y="57658"/>
                  </a:lnTo>
                  <a:lnTo>
                    <a:pt x="0" y="28829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60476" y="2622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75"/>
                  </a:lnTo>
                  <a:lnTo>
                    <a:pt x="28854" y="57404"/>
                  </a:lnTo>
                  <a:lnTo>
                    <a:pt x="57708" y="28575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60476" y="2622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708" y="28575"/>
                  </a:lnTo>
                  <a:lnTo>
                    <a:pt x="28854" y="57404"/>
                  </a:lnTo>
                  <a:lnTo>
                    <a:pt x="0" y="28575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27532" y="26228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0" y="28575"/>
                  </a:lnTo>
                  <a:lnTo>
                    <a:pt x="28092" y="57404"/>
                  </a:lnTo>
                  <a:lnTo>
                    <a:pt x="56197" y="28575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27532" y="26228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56197" y="28575"/>
                  </a:lnTo>
                  <a:lnTo>
                    <a:pt x="28092" y="57404"/>
                  </a:lnTo>
                  <a:lnTo>
                    <a:pt x="0" y="28575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03732" y="26136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75"/>
                  </a:lnTo>
                  <a:lnTo>
                    <a:pt x="28854" y="57403"/>
                  </a:lnTo>
                  <a:lnTo>
                    <a:pt x="57391" y="28575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03732" y="26136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575"/>
                  </a:lnTo>
                  <a:lnTo>
                    <a:pt x="28854" y="57403"/>
                  </a:lnTo>
                  <a:lnTo>
                    <a:pt x="0" y="28575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79932" y="2584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829"/>
                  </a:lnTo>
                  <a:lnTo>
                    <a:pt x="28536" y="57404"/>
                  </a:lnTo>
                  <a:lnTo>
                    <a:pt x="57391" y="28829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79932" y="2584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829"/>
                  </a:lnTo>
                  <a:lnTo>
                    <a:pt x="28536" y="57404"/>
                  </a:lnTo>
                  <a:lnTo>
                    <a:pt x="0" y="28829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45464" y="25557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75"/>
                  </a:lnTo>
                  <a:lnTo>
                    <a:pt x="28854" y="57403"/>
                  </a:lnTo>
                  <a:lnTo>
                    <a:pt x="57708" y="28575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45464" y="25557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708" y="28575"/>
                  </a:lnTo>
                  <a:lnTo>
                    <a:pt x="28854" y="57403"/>
                  </a:lnTo>
                  <a:lnTo>
                    <a:pt x="0" y="28575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23188" y="25648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0" y="28829"/>
                  </a:lnTo>
                  <a:lnTo>
                    <a:pt x="28092" y="57404"/>
                  </a:lnTo>
                  <a:lnTo>
                    <a:pt x="56197" y="28829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23188" y="25648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56197" y="28829"/>
                  </a:lnTo>
                  <a:lnTo>
                    <a:pt x="28092" y="57404"/>
                  </a:lnTo>
                  <a:lnTo>
                    <a:pt x="0" y="28829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97863" y="252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29"/>
                  </a:lnTo>
                  <a:lnTo>
                    <a:pt x="28854" y="57658"/>
                  </a:lnTo>
                  <a:lnTo>
                    <a:pt x="57391" y="28829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97863" y="252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829"/>
                  </a:lnTo>
                  <a:lnTo>
                    <a:pt x="28854" y="57658"/>
                  </a:lnTo>
                  <a:lnTo>
                    <a:pt x="0" y="28829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264920" y="25466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4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264920" y="25466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41120" y="25176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657"/>
                  </a:lnTo>
                  <a:lnTo>
                    <a:pt x="57404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41120" y="25176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828"/>
                  </a:lnTo>
                  <a:lnTo>
                    <a:pt x="28575" y="57657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17320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28"/>
                  </a:lnTo>
                  <a:lnTo>
                    <a:pt x="28829" y="57657"/>
                  </a:lnTo>
                  <a:lnTo>
                    <a:pt x="57658" y="28828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17320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658" y="28828"/>
                  </a:lnTo>
                  <a:lnTo>
                    <a:pt x="28829" y="57657"/>
                  </a:lnTo>
                  <a:lnTo>
                    <a:pt x="0" y="28828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84376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956"/>
                  </a:lnTo>
                  <a:lnTo>
                    <a:pt x="28829" y="57404"/>
                  </a:lnTo>
                  <a:lnTo>
                    <a:pt x="57277" y="28956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84376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277" y="28956"/>
                  </a:lnTo>
                  <a:lnTo>
                    <a:pt x="28829" y="57404"/>
                  </a:lnTo>
                  <a:lnTo>
                    <a:pt x="0" y="28956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60576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828"/>
                  </a:lnTo>
                  <a:lnTo>
                    <a:pt x="28956" y="57657"/>
                  </a:lnTo>
                  <a:lnTo>
                    <a:pt x="57404" y="28828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60576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4" y="28828"/>
                  </a:lnTo>
                  <a:lnTo>
                    <a:pt x="28956" y="57657"/>
                  </a:lnTo>
                  <a:lnTo>
                    <a:pt x="0" y="28828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36776" y="2461260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80">
                  <a:moveTo>
                    <a:pt x="28575" y="0"/>
                  </a:moveTo>
                  <a:lnTo>
                    <a:pt x="0" y="27812"/>
                  </a:lnTo>
                  <a:lnTo>
                    <a:pt x="28575" y="55879"/>
                  </a:lnTo>
                  <a:lnTo>
                    <a:pt x="57276" y="2781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36776" y="2461260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80">
                  <a:moveTo>
                    <a:pt x="28575" y="0"/>
                  </a:moveTo>
                  <a:lnTo>
                    <a:pt x="57276" y="27812"/>
                  </a:lnTo>
                  <a:lnTo>
                    <a:pt x="28575" y="55879"/>
                  </a:lnTo>
                  <a:lnTo>
                    <a:pt x="0" y="27812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703831" y="23743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277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03831" y="23743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277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780031" y="23271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955"/>
                  </a:lnTo>
                  <a:lnTo>
                    <a:pt x="28067" y="57403"/>
                  </a:lnTo>
                  <a:lnTo>
                    <a:pt x="56134" y="2895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780031" y="23271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955"/>
                  </a:lnTo>
                  <a:lnTo>
                    <a:pt x="28067" y="57403"/>
                  </a:lnTo>
                  <a:lnTo>
                    <a:pt x="0" y="2895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856231" y="22981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0" y="28575"/>
                  </a:lnTo>
                  <a:lnTo>
                    <a:pt x="28193" y="57404"/>
                  </a:lnTo>
                  <a:lnTo>
                    <a:pt x="56006" y="28575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856231" y="22981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56006" y="28575"/>
                  </a:lnTo>
                  <a:lnTo>
                    <a:pt x="28193" y="57404"/>
                  </a:lnTo>
                  <a:lnTo>
                    <a:pt x="0" y="28575"/>
                  </a:lnTo>
                  <a:lnTo>
                    <a:pt x="28193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7019" y="2151715"/>
              <a:ext cx="362549" cy="11401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8875" y="1961215"/>
              <a:ext cx="286222" cy="1997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4036" y="1865376"/>
              <a:ext cx="286512" cy="1432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9692" y="1751076"/>
              <a:ext cx="67056" cy="6705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03732" y="3012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28"/>
                  </a:lnTo>
                  <a:lnTo>
                    <a:pt x="28854" y="57657"/>
                  </a:lnTo>
                  <a:lnTo>
                    <a:pt x="57391" y="28828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903732" y="3012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828"/>
                  </a:lnTo>
                  <a:lnTo>
                    <a:pt x="28854" y="57657"/>
                  </a:lnTo>
                  <a:lnTo>
                    <a:pt x="0" y="28828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979932" y="2974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575"/>
                  </a:lnTo>
                  <a:lnTo>
                    <a:pt x="28536" y="57403"/>
                  </a:lnTo>
                  <a:lnTo>
                    <a:pt x="57391" y="28575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979932" y="2974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575"/>
                  </a:lnTo>
                  <a:lnTo>
                    <a:pt x="28536" y="57403"/>
                  </a:lnTo>
                  <a:lnTo>
                    <a:pt x="0" y="28575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45464" y="29367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28"/>
                  </a:lnTo>
                  <a:lnTo>
                    <a:pt x="28854" y="57657"/>
                  </a:lnTo>
                  <a:lnTo>
                    <a:pt x="57708" y="28828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45464" y="29367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708" y="28828"/>
                  </a:lnTo>
                  <a:lnTo>
                    <a:pt x="28854" y="57657"/>
                  </a:lnTo>
                  <a:lnTo>
                    <a:pt x="0" y="28828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123188" y="28895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0" y="28575"/>
                  </a:lnTo>
                  <a:lnTo>
                    <a:pt x="28092" y="57404"/>
                  </a:lnTo>
                  <a:lnTo>
                    <a:pt x="56197" y="28575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123188" y="28895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56197" y="28575"/>
                  </a:lnTo>
                  <a:lnTo>
                    <a:pt x="28092" y="57404"/>
                  </a:lnTo>
                  <a:lnTo>
                    <a:pt x="0" y="28575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197863" y="28895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75"/>
                  </a:lnTo>
                  <a:lnTo>
                    <a:pt x="28854" y="57404"/>
                  </a:lnTo>
                  <a:lnTo>
                    <a:pt x="57391" y="28575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197863" y="28895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575"/>
                  </a:lnTo>
                  <a:lnTo>
                    <a:pt x="28854" y="57404"/>
                  </a:lnTo>
                  <a:lnTo>
                    <a:pt x="0" y="28575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64920" y="2907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404"/>
                  </a:lnTo>
                  <a:lnTo>
                    <a:pt x="57404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64920" y="2907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829"/>
                  </a:lnTo>
                  <a:lnTo>
                    <a:pt x="28575" y="57404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341120" y="2869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4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341120" y="2869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417320" y="28605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28"/>
                  </a:lnTo>
                  <a:lnTo>
                    <a:pt x="28829" y="57657"/>
                  </a:lnTo>
                  <a:lnTo>
                    <a:pt x="57658" y="28828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417320" y="28605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658" y="28828"/>
                  </a:lnTo>
                  <a:lnTo>
                    <a:pt x="28829" y="57657"/>
                  </a:lnTo>
                  <a:lnTo>
                    <a:pt x="0" y="28828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484376" y="2869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575"/>
                  </a:lnTo>
                  <a:lnTo>
                    <a:pt x="28829" y="57404"/>
                  </a:lnTo>
                  <a:lnTo>
                    <a:pt x="57277" y="28575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484376" y="2869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277" y="28575"/>
                  </a:lnTo>
                  <a:lnTo>
                    <a:pt x="28829" y="57404"/>
                  </a:lnTo>
                  <a:lnTo>
                    <a:pt x="0" y="28575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560576" y="28514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6" y="0"/>
                  </a:moveTo>
                  <a:lnTo>
                    <a:pt x="0" y="28067"/>
                  </a:lnTo>
                  <a:lnTo>
                    <a:pt x="28956" y="56134"/>
                  </a:lnTo>
                  <a:lnTo>
                    <a:pt x="57404" y="28067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560576" y="28514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6" y="0"/>
                  </a:moveTo>
                  <a:lnTo>
                    <a:pt x="57404" y="28067"/>
                  </a:lnTo>
                  <a:lnTo>
                    <a:pt x="28956" y="56134"/>
                  </a:lnTo>
                  <a:lnTo>
                    <a:pt x="0" y="28067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636776" y="28514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6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636776" y="28514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276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03831" y="28224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828"/>
                  </a:lnTo>
                  <a:lnTo>
                    <a:pt x="28067" y="57403"/>
                  </a:lnTo>
                  <a:lnTo>
                    <a:pt x="56134" y="28828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703831" y="28224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828"/>
                  </a:lnTo>
                  <a:lnTo>
                    <a:pt x="28067" y="57403"/>
                  </a:lnTo>
                  <a:lnTo>
                    <a:pt x="0" y="28828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780031" y="28133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829"/>
                  </a:lnTo>
                  <a:lnTo>
                    <a:pt x="28067" y="57404"/>
                  </a:lnTo>
                  <a:lnTo>
                    <a:pt x="56134" y="28829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780031" y="28133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829"/>
                  </a:lnTo>
                  <a:lnTo>
                    <a:pt x="28067" y="57404"/>
                  </a:lnTo>
                  <a:lnTo>
                    <a:pt x="0" y="28829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856231" y="27934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0" y="28575"/>
                  </a:lnTo>
                  <a:lnTo>
                    <a:pt x="28193" y="57404"/>
                  </a:lnTo>
                  <a:lnTo>
                    <a:pt x="56006" y="28575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856231" y="27934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56006" y="28575"/>
                  </a:lnTo>
                  <a:lnTo>
                    <a:pt x="28193" y="57404"/>
                  </a:lnTo>
                  <a:lnTo>
                    <a:pt x="0" y="28575"/>
                  </a:lnTo>
                  <a:lnTo>
                    <a:pt x="28193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921764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7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921764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277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997964" y="27553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829"/>
                  </a:lnTo>
                  <a:lnTo>
                    <a:pt x="28829" y="57658"/>
                  </a:lnTo>
                  <a:lnTo>
                    <a:pt x="57658" y="28829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97964" y="27553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658" y="28829"/>
                  </a:lnTo>
                  <a:lnTo>
                    <a:pt x="28829" y="57658"/>
                  </a:lnTo>
                  <a:lnTo>
                    <a:pt x="0" y="28829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074164" y="27934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575"/>
                  </a:lnTo>
                  <a:lnTo>
                    <a:pt x="28829" y="57404"/>
                  </a:lnTo>
                  <a:lnTo>
                    <a:pt x="57658" y="28575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074164" y="27934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658" y="28575"/>
                  </a:lnTo>
                  <a:lnTo>
                    <a:pt x="28829" y="57404"/>
                  </a:lnTo>
                  <a:lnTo>
                    <a:pt x="0" y="28575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141220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9" y="0"/>
                  </a:moveTo>
                  <a:lnTo>
                    <a:pt x="0" y="28067"/>
                  </a:lnTo>
                  <a:lnTo>
                    <a:pt x="28829" y="56134"/>
                  </a:lnTo>
                  <a:lnTo>
                    <a:pt x="57277" y="28067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141220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9" y="0"/>
                  </a:moveTo>
                  <a:lnTo>
                    <a:pt x="57277" y="28067"/>
                  </a:lnTo>
                  <a:lnTo>
                    <a:pt x="28829" y="56134"/>
                  </a:lnTo>
                  <a:lnTo>
                    <a:pt x="0" y="28067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217420" y="2784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575"/>
                  </a:lnTo>
                  <a:lnTo>
                    <a:pt x="28956" y="57403"/>
                  </a:lnTo>
                  <a:lnTo>
                    <a:pt x="57404" y="28575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217420" y="2784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4" y="28575"/>
                  </a:lnTo>
                  <a:lnTo>
                    <a:pt x="28956" y="57403"/>
                  </a:lnTo>
                  <a:lnTo>
                    <a:pt x="0" y="28575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293620" y="2784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3"/>
                  </a:lnTo>
                  <a:lnTo>
                    <a:pt x="57277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293620" y="2784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7" y="28575"/>
                  </a:lnTo>
                  <a:lnTo>
                    <a:pt x="28575" y="57403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360676" y="2784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403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360676" y="2784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403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436876" y="277520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0" y="28067"/>
                  </a:lnTo>
                  <a:lnTo>
                    <a:pt x="28067" y="56134"/>
                  </a:lnTo>
                  <a:lnTo>
                    <a:pt x="56134" y="28067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436876" y="277520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56134" y="28067"/>
                  </a:lnTo>
                  <a:lnTo>
                    <a:pt x="28067" y="56134"/>
                  </a:lnTo>
                  <a:lnTo>
                    <a:pt x="0" y="28067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513076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9" y="0"/>
                  </a:moveTo>
                  <a:lnTo>
                    <a:pt x="0" y="28067"/>
                  </a:lnTo>
                  <a:lnTo>
                    <a:pt x="28829" y="56134"/>
                  </a:lnTo>
                  <a:lnTo>
                    <a:pt x="57276" y="28067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513076" y="27752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9" y="0"/>
                  </a:moveTo>
                  <a:lnTo>
                    <a:pt x="57276" y="28067"/>
                  </a:lnTo>
                  <a:lnTo>
                    <a:pt x="28829" y="56134"/>
                  </a:lnTo>
                  <a:lnTo>
                    <a:pt x="0" y="28067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580131" y="2804160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4" h="55880">
                  <a:moveTo>
                    <a:pt x="27812" y="0"/>
                  </a:moveTo>
                  <a:lnTo>
                    <a:pt x="0" y="27812"/>
                  </a:lnTo>
                  <a:lnTo>
                    <a:pt x="27812" y="55879"/>
                  </a:lnTo>
                  <a:lnTo>
                    <a:pt x="56006" y="27812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580131" y="2804160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4" h="55880">
                  <a:moveTo>
                    <a:pt x="27812" y="0"/>
                  </a:moveTo>
                  <a:lnTo>
                    <a:pt x="56006" y="27812"/>
                  </a:lnTo>
                  <a:lnTo>
                    <a:pt x="27812" y="55879"/>
                  </a:lnTo>
                  <a:lnTo>
                    <a:pt x="0" y="27812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656331" y="27934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404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656331" y="2793491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404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732531" y="2784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403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732531" y="2784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403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798064" y="2766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956" y="0"/>
                  </a:moveTo>
                  <a:lnTo>
                    <a:pt x="0" y="28066"/>
                  </a:lnTo>
                  <a:lnTo>
                    <a:pt x="28956" y="56134"/>
                  </a:lnTo>
                  <a:lnTo>
                    <a:pt x="57404" y="2806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798064" y="2766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956" y="0"/>
                  </a:moveTo>
                  <a:lnTo>
                    <a:pt x="57404" y="28066"/>
                  </a:lnTo>
                  <a:lnTo>
                    <a:pt x="28956" y="56134"/>
                  </a:lnTo>
                  <a:lnTo>
                    <a:pt x="0" y="28066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874264" y="2822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403"/>
                  </a:lnTo>
                  <a:lnTo>
                    <a:pt x="57277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874264" y="2822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7" y="28828"/>
                  </a:lnTo>
                  <a:lnTo>
                    <a:pt x="28575" y="57403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/>
          <p:cNvSpPr txBox="1"/>
          <p:nvPr/>
        </p:nvSpPr>
        <p:spPr>
          <a:xfrm>
            <a:off x="523748" y="3215386"/>
            <a:ext cx="825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66445" y="2967608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66445" y="2720467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66445" y="2472689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66445" y="2225167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80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09143" y="1977389"/>
            <a:ext cx="1949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100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09143" y="1729867"/>
            <a:ext cx="1949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120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09143" y="1482089"/>
            <a:ext cx="19494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140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34" name="object 1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0570" y="3432555"/>
            <a:ext cx="2350033" cy="193929"/>
          </a:xfrm>
          <a:prstGeom prst="rect">
            <a:avLst/>
          </a:prstGeom>
        </p:spPr>
      </p:pic>
      <p:sp>
        <p:nvSpPr>
          <p:cNvPr id="135" name="object 135"/>
          <p:cNvSpPr txBox="1"/>
          <p:nvPr/>
        </p:nvSpPr>
        <p:spPr>
          <a:xfrm>
            <a:off x="255378" y="1843277"/>
            <a:ext cx="153670" cy="1132205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ž</a:t>
            </a:r>
            <a:r>
              <a:rPr dirty="0" sz="900">
                <a:latin typeface="Arial MT"/>
                <a:cs typeface="Arial MT"/>
              </a:rPr>
              <a:t>en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826511" y="3499484"/>
            <a:ext cx="2063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68628" y="1315297"/>
            <a:ext cx="142240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prsu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(C50)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žen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867400" y="1560613"/>
            <a:ext cx="60960" cy="9525"/>
          </a:xfrm>
          <a:custGeom>
            <a:avLst/>
            <a:gdLst/>
            <a:ahLst/>
            <a:cxnLst/>
            <a:rect l="l" t="t" r="r" b="b"/>
            <a:pathLst>
              <a:path w="60960" h="9525">
                <a:moveTo>
                  <a:pt x="2476" y="0"/>
                </a:moveTo>
                <a:lnTo>
                  <a:pt x="0" y="0"/>
                </a:lnTo>
                <a:lnTo>
                  <a:pt x="0" y="9105"/>
                </a:lnTo>
                <a:lnTo>
                  <a:pt x="2476" y="9105"/>
                </a:lnTo>
                <a:lnTo>
                  <a:pt x="2476" y="0"/>
                </a:lnTo>
                <a:close/>
              </a:path>
              <a:path w="60960" h="9525">
                <a:moveTo>
                  <a:pt x="60388" y="0"/>
                </a:moveTo>
                <a:lnTo>
                  <a:pt x="40894" y="0"/>
                </a:lnTo>
                <a:lnTo>
                  <a:pt x="40894" y="9105"/>
                </a:lnTo>
                <a:lnTo>
                  <a:pt x="60388" y="9105"/>
                </a:lnTo>
                <a:lnTo>
                  <a:pt x="60388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9" name="object 139"/>
          <p:cNvGrpSpPr/>
          <p:nvPr/>
        </p:nvGrpSpPr>
        <p:grpSpPr>
          <a:xfrm>
            <a:off x="3656076" y="1560403"/>
            <a:ext cx="2299970" cy="1767205"/>
            <a:chOff x="3656076" y="1560403"/>
            <a:chExt cx="2299970" cy="1767205"/>
          </a:xfrm>
        </p:grpSpPr>
        <p:sp>
          <p:nvSpPr>
            <p:cNvPr id="140" name="object 140"/>
            <p:cNvSpPr/>
            <p:nvPr/>
          </p:nvSpPr>
          <p:spPr>
            <a:xfrm>
              <a:off x="3678936" y="2912325"/>
              <a:ext cx="2247900" cy="201295"/>
            </a:xfrm>
            <a:custGeom>
              <a:avLst/>
              <a:gdLst/>
              <a:ahLst/>
              <a:cxnLst/>
              <a:rect l="l" t="t" r="r" b="b"/>
              <a:pathLst>
                <a:path w="2247900" h="201294">
                  <a:moveTo>
                    <a:pt x="18986" y="191198"/>
                  </a:moveTo>
                  <a:lnTo>
                    <a:pt x="0" y="191198"/>
                  </a:lnTo>
                  <a:lnTo>
                    <a:pt x="0" y="200698"/>
                  </a:lnTo>
                  <a:lnTo>
                    <a:pt x="18986" y="200698"/>
                  </a:lnTo>
                  <a:lnTo>
                    <a:pt x="18986" y="191198"/>
                  </a:lnTo>
                  <a:close/>
                </a:path>
                <a:path w="2247900" h="201294">
                  <a:moveTo>
                    <a:pt x="18986" y="0"/>
                  </a:moveTo>
                  <a:lnTo>
                    <a:pt x="0" y="0"/>
                  </a:lnTo>
                  <a:lnTo>
                    <a:pt x="0" y="9817"/>
                  </a:lnTo>
                  <a:lnTo>
                    <a:pt x="18986" y="9817"/>
                  </a:lnTo>
                  <a:lnTo>
                    <a:pt x="18986" y="0"/>
                  </a:lnTo>
                  <a:close/>
                </a:path>
                <a:path w="2247900" h="201294">
                  <a:moveTo>
                    <a:pt x="76263" y="191198"/>
                  </a:moveTo>
                  <a:lnTo>
                    <a:pt x="57277" y="191198"/>
                  </a:lnTo>
                  <a:lnTo>
                    <a:pt x="57277" y="200698"/>
                  </a:lnTo>
                  <a:lnTo>
                    <a:pt x="76263" y="200698"/>
                  </a:lnTo>
                  <a:lnTo>
                    <a:pt x="76263" y="191198"/>
                  </a:lnTo>
                  <a:close/>
                </a:path>
                <a:path w="2247900" h="201294">
                  <a:moveTo>
                    <a:pt x="76263" y="0"/>
                  </a:moveTo>
                  <a:lnTo>
                    <a:pt x="57277" y="0"/>
                  </a:lnTo>
                  <a:lnTo>
                    <a:pt x="57277" y="9817"/>
                  </a:lnTo>
                  <a:lnTo>
                    <a:pt x="76263" y="9817"/>
                  </a:lnTo>
                  <a:lnTo>
                    <a:pt x="76263" y="0"/>
                  </a:lnTo>
                  <a:close/>
                </a:path>
                <a:path w="2247900" h="201294">
                  <a:moveTo>
                    <a:pt x="133159" y="191198"/>
                  </a:moveTo>
                  <a:lnTo>
                    <a:pt x="114173" y="191198"/>
                  </a:lnTo>
                  <a:lnTo>
                    <a:pt x="114173" y="200698"/>
                  </a:lnTo>
                  <a:lnTo>
                    <a:pt x="133159" y="200698"/>
                  </a:lnTo>
                  <a:lnTo>
                    <a:pt x="133159" y="191198"/>
                  </a:lnTo>
                  <a:close/>
                </a:path>
                <a:path w="2247900" h="201294">
                  <a:moveTo>
                    <a:pt x="133159" y="0"/>
                  </a:moveTo>
                  <a:lnTo>
                    <a:pt x="114173" y="0"/>
                  </a:lnTo>
                  <a:lnTo>
                    <a:pt x="114173" y="9817"/>
                  </a:lnTo>
                  <a:lnTo>
                    <a:pt x="133159" y="9817"/>
                  </a:lnTo>
                  <a:lnTo>
                    <a:pt x="133159" y="0"/>
                  </a:lnTo>
                  <a:close/>
                </a:path>
                <a:path w="2247900" h="201294">
                  <a:moveTo>
                    <a:pt x="190436" y="191198"/>
                  </a:moveTo>
                  <a:lnTo>
                    <a:pt x="171450" y="191198"/>
                  </a:lnTo>
                  <a:lnTo>
                    <a:pt x="171450" y="200698"/>
                  </a:lnTo>
                  <a:lnTo>
                    <a:pt x="190436" y="200698"/>
                  </a:lnTo>
                  <a:lnTo>
                    <a:pt x="190436" y="191198"/>
                  </a:lnTo>
                  <a:close/>
                </a:path>
                <a:path w="2247900" h="201294">
                  <a:moveTo>
                    <a:pt x="190436" y="0"/>
                  </a:moveTo>
                  <a:lnTo>
                    <a:pt x="171450" y="0"/>
                  </a:lnTo>
                  <a:lnTo>
                    <a:pt x="171450" y="9817"/>
                  </a:lnTo>
                  <a:lnTo>
                    <a:pt x="190436" y="9817"/>
                  </a:lnTo>
                  <a:lnTo>
                    <a:pt x="190436" y="0"/>
                  </a:lnTo>
                  <a:close/>
                </a:path>
                <a:path w="2247900" h="201294">
                  <a:moveTo>
                    <a:pt x="247764" y="191198"/>
                  </a:moveTo>
                  <a:lnTo>
                    <a:pt x="228473" y="191198"/>
                  </a:lnTo>
                  <a:lnTo>
                    <a:pt x="228473" y="200698"/>
                  </a:lnTo>
                  <a:lnTo>
                    <a:pt x="247764" y="200698"/>
                  </a:lnTo>
                  <a:lnTo>
                    <a:pt x="247764" y="191198"/>
                  </a:lnTo>
                  <a:close/>
                </a:path>
                <a:path w="2247900" h="201294">
                  <a:moveTo>
                    <a:pt x="247764" y="0"/>
                  </a:moveTo>
                  <a:lnTo>
                    <a:pt x="228473" y="0"/>
                  </a:lnTo>
                  <a:lnTo>
                    <a:pt x="228473" y="9817"/>
                  </a:lnTo>
                  <a:lnTo>
                    <a:pt x="247764" y="9817"/>
                  </a:lnTo>
                  <a:lnTo>
                    <a:pt x="247764" y="0"/>
                  </a:lnTo>
                  <a:close/>
                </a:path>
                <a:path w="2247900" h="201294">
                  <a:moveTo>
                    <a:pt x="304736" y="191198"/>
                  </a:moveTo>
                  <a:lnTo>
                    <a:pt x="285750" y="191198"/>
                  </a:lnTo>
                  <a:lnTo>
                    <a:pt x="285750" y="200698"/>
                  </a:lnTo>
                  <a:lnTo>
                    <a:pt x="304736" y="200698"/>
                  </a:lnTo>
                  <a:lnTo>
                    <a:pt x="304736" y="191198"/>
                  </a:lnTo>
                  <a:close/>
                </a:path>
                <a:path w="2247900" h="201294">
                  <a:moveTo>
                    <a:pt x="304736" y="0"/>
                  </a:moveTo>
                  <a:lnTo>
                    <a:pt x="285750" y="0"/>
                  </a:lnTo>
                  <a:lnTo>
                    <a:pt x="285750" y="9817"/>
                  </a:lnTo>
                  <a:lnTo>
                    <a:pt x="304736" y="9817"/>
                  </a:lnTo>
                  <a:lnTo>
                    <a:pt x="304736" y="0"/>
                  </a:lnTo>
                  <a:close/>
                </a:path>
                <a:path w="2247900" h="201294">
                  <a:moveTo>
                    <a:pt x="362013" y="191198"/>
                  </a:moveTo>
                  <a:lnTo>
                    <a:pt x="343027" y="191198"/>
                  </a:lnTo>
                  <a:lnTo>
                    <a:pt x="343027" y="200698"/>
                  </a:lnTo>
                  <a:lnTo>
                    <a:pt x="362013" y="200698"/>
                  </a:lnTo>
                  <a:lnTo>
                    <a:pt x="362013" y="191198"/>
                  </a:lnTo>
                  <a:close/>
                </a:path>
                <a:path w="2247900" h="201294">
                  <a:moveTo>
                    <a:pt x="362013" y="0"/>
                  </a:moveTo>
                  <a:lnTo>
                    <a:pt x="343027" y="0"/>
                  </a:lnTo>
                  <a:lnTo>
                    <a:pt x="343027" y="9817"/>
                  </a:lnTo>
                  <a:lnTo>
                    <a:pt x="362013" y="9817"/>
                  </a:lnTo>
                  <a:lnTo>
                    <a:pt x="362013" y="0"/>
                  </a:lnTo>
                  <a:close/>
                </a:path>
                <a:path w="2247900" h="201294">
                  <a:moveTo>
                    <a:pt x="418909" y="191198"/>
                  </a:moveTo>
                  <a:lnTo>
                    <a:pt x="399923" y="191198"/>
                  </a:lnTo>
                  <a:lnTo>
                    <a:pt x="399923" y="200698"/>
                  </a:lnTo>
                  <a:lnTo>
                    <a:pt x="418909" y="200698"/>
                  </a:lnTo>
                  <a:lnTo>
                    <a:pt x="418909" y="191198"/>
                  </a:lnTo>
                  <a:close/>
                </a:path>
                <a:path w="2247900" h="201294">
                  <a:moveTo>
                    <a:pt x="418909" y="0"/>
                  </a:moveTo>
                  <a:lnTo>
                    <a:pt x="399923" y="0"/>
                  </a:lnTo>
                  <a:lnTo>
                    <a:pt x="399923" y="9817"/>
                  </a:lnTo>
                  <a:lnTo>
                    <a:pt x="418909" y="9817"/>
                  </a:lnTo>
                  <a:lnTo>
                    <a:pt x="418909" y="0"/>
                  </a:lnTo>
                  <a:close/>
                </a:path>
                <a:path w="2247900" h="201294">
                  <a:moveTo>
                    <a:pt x="476186" y="191198"/>
                  </a:moveTo>
                  <a:lnTo>
                    <a:pt x="457200" y="191198"/>
                  </a:lnTo>
                  <a:lnTo>
                    <a:pt x="457200" y="200698"/>
                  </a:lnTo>
                  <a:lnTo>
                    <a:pt x="476186" y="200698"/>
                  </a:lnTo>
                  <a:lnTo>
                    <a:pt x="476186" y="191198"/>
                  </a:lnTo>
                  <a:close/>
                </a:path>
                <a:path w="2247900" h="201294">
                  <a:moveTo>
                    <a:pt x="476186" y="0"/>
                  </a:moveTo>
                  <a:lnTo>
                    <a:pt x="457200" y="0"/>
                  </a:lnTo>
                  <a:lnTo>
                    <a:pt x="457200" y="9817"/>
                  </a:lnTo>
                  <a:lnTo>
                    <a:pt x="476186" y="9817"/>
                  </a:lnTo>
                  <a:lnTo>
                    <a:pt x="476186" y="0"/>
                  </a:lnTo>
                  <a:close/>
                </a:path>
                <a:path w="2247900" h="201294">
                  <a:moveTo>
                    <a:pt x="533387" y="191198"/>
                  </a:moveTo>
                  <a:lnTo>
                    <a:pt x="514096" y="191198"/>
                  </a:lnTo>
                  <a:lnTo>
                    <a:pt x="514096" y="200698"/>
                  </a:lnTo>
                  <a:lnTo>
                    <a:pt x="533387" y="200698"/>
                  </a:lnTo>
                  <a:lnTo>
                    <a:pt x="533387" y="191198"/>
                  </a:lnTo>
                  <a:close/>
                </a:path>
                <a:path w="2247900" h="201294">
                  <a:moveTo>
                    <a:pt x="533387" y="0"/>
                  </a:moveTo>
                  <a:lnTo>
                    <a:pt x="514096" y="0"/>
                  </a:lnTo>
                  <a:lnTo>
                    <a:pt x="514096" y="9817"/>
                  </a:lnTo>
                  <a:lnTo>
                    <a:pt x="533387" y="9817"/>
                  </a:lnTo>
                  <a:lnTo>
                    <a:pt x="533387" y="0"/>
                  </a:lnTo>
                  <a:close/>
                </a:path>
                <a:path w="2247900" h="201294">
                  <a:moveTo>
                    <a:pt x="590359" y="191198"/>
                  </a:moveTo>
                  <a:lnTo>
                    <a:pt x="571373" y="191198"/>
                  </a:lnTo>
                  <a:lnTo>
                    <a:pt x="571373" y="200698"/>
                  </a:lnTo>
                  <a:lnTo>
                    <a:pt x="590359" y="200698"/>
                  </a:lnTo>
                  <a:lnTo>
                    <a:pt x="590359" y="191198"/>
                  </a:lnTo>
                  <a:close/>
                </a:path>
                <a:path w="2247900" h="201294">
                  <a:moveTo>
                    <a:pt x="590359" y="0"/>
                  </a:moveTo>
                  <a:lnTo>
                    <a:pt x="571373" y="0"/>
                  </a:lnTo>
                  <a:lnTo>
                    <a:pt x="571373" y="9817"/>
                  </a:lnTo>
                  <a:lnTo>
                    <a:pt x="590359" y="9817"/>
                  </a:lnTo>
                  <a:lnTo>
                    <a:pt x="590359" y="0"/>
                  </a:lnTo>
                  <a:close/>
                </a:path>
                <a:path w="2247900" h="201294">
                  <a:moveTo>
                    <a:pt x="647636" y="191198"/>
                  </a:moveTo>
                  <a:lnTo>
                    <a:pt x="628650" y="191198"/>
                  </a:lnTo>
                  <a:lnTo>
                    <a:pt x="628650" y="200698"/>
                  </a:lnTo>
                  <a:lnTo>
                    <a:pt x="647636" y="200698"/>
                  </a:lnTo>
                  <a:lnTo>
                    <a:pt x="647636" y="191198"/>
                  </a:lnTo>
                  <a:close/>
                </a:path>
                <a:path w="2247900" h="201294">
                  <a:moveTo>
                    <a:pt x="647636" y="0"/>
                  </a:moveTo>
                  <a:lnTo>
                    <a:pt x="628650" y="0"/>
                  </a:lnTo>
                  <a:lnTo>
                    <a:pt x="628650" y="9817"/>
                  </a:lnTo>
                  <a:lnTo>
                    <a:pt x="647636" y="9817"/>
                  </a:lnTo>
                  <a:lnTo>
                    <a:pt x="647636" y="0"/>
                  </a:lnTo>
                  <a:close/>
                </a:path>
                <a:path w="2247900" h="201294">
                  <a:moveTo>
                    <a:pt x="704659" y="191198"/>
                  </a:moveTo>
                  <a:lnTo>
                    <a:pt x="685673" y="191198"/>
                  </a:lnTo>
                  <a:lnTo>
                    <a:pt x="685673" y="200698"/>
                  </a:lnTo>
                  <a:lnTo>
                    <a:pt x="704659" y="200698"/>
                  </a:lnTo>
                  <a:lnTo>
                    <a:pt x="704659" y="191198"/>
                  </a:lnTo>
                  <a:close/>
                </a:path>
                <a:path w="2247900" h="201294">
                  <a:moveTo>
                    <a:pt x="704659" y="0"/>
                  </a:moveTo>
                  <a:lnTo>
                    <a:pt x="685673" y="0"/>
                  </a:lnTo>
                  <a:lnTo>
                    <a:pt x="685673" y="9817"/>
                  </a:lnTo>
                  <a:lnTo>
                    <a:pt x="704659" y="9817"/>
                  </a:lnTo>
                  <a:lnTo>
                    <a:pt x="704659" y="0"/>
                  </a:lnTo>
                  <a:close/>
                </a:path>
                <a:path w="2247900" h="201294">
                  <a:moveTo>
                    <a:pt x="761936" y="191198"/>
                  </a:moveTo>
                  <a:lnTo>
                    <a:pt x="742950" y="191198"/>
                  </a:lnTo>
                  <a:lnTo>
                    <a:pt x="742950" y="200698"/>
                  </a:lnTo>
                  <a:lnTo>
                    <a:pt x="761936" y="200698"/>
                  </a:lnTo>
                  <a:lnTo>
                    <a:pt x="761936" y="191198"/>
                  </a:lnTo>
                  <a:close/>
                </a:path>
                <a:path w="2247900" h="201294">
                  <a:moveTo>
                    <a:pt x="761936" y="0"/>
                  </a:moveTo>
                  <a:lnTo>
                    <a:pt x="742950" y="0"/>
                  </a:lnTo>
                  <a:lnTo>
                    <a:pt x="742950" y="9817"/>
                  </a:lnTo>
                  <a:lnTo>
                    <a:pt x="761936" y="9817"/>
                  </a:lnTo>
                  <a:lnTo>
                    <a:pt x="761936" y="0"/>
                  </a:lnTo>
                  <a:close/>
                </a:path>
                <a:path w="2247900" h="201294">
                  <a:moveTo>
                    <a:pt x="819264" y="191198"/>
                  </a:moveTo>
                  <a:lnTo>
                    <a:pt x="799973" y="191198"/>
                  </a:lnTo>
                  <a:lnTo>
                    <a:pt x="799973" y="200698"/>
                  </a:lnTo>
                  <a:lnTo>
                    <a:pt x="819264" y="200698"/>
                  </a:lnTo>
                  <a:lnTo>
                    <a:pt x="819264" y="191198"/>
                  </a:lnTo>
                  <a:close/>
                </a:path>
                <a:path w="2247900" h="201294">
                  <a:moveTo>
                    <a:pt x="819264" y="0"/>
                  </a:moveTo>
                  <a:lnTo>
                    <a:pt x="799973" y="0"/>
                  </a:lnTo>
                  <a:lnTo>
                    <a:pt x="799973" y="9817"/>
                  </a:lnTo>
                  <a:lnTo>
                    <a:pt x="819264" y="9817"/>
                  </a:lnTo>
                  <a:lnTo>
                    <a:pt x="819264" y="0"/>
                  </a:lnTo>
                  <a:close/>
                </a:path>
                <a:path w="2247900" h="201294">
                  <a:moveTo>
                    <a:pt x="876109" y="191198"/>
                  </a:moveTo>
                  <a:lnTo>
                    <a:pt x="857123" y="191198"/>
                  </a:lnTo>
                  <a:lnTo>
                    <a:pt x="857123" y="200698"/>
                  </a:lnTo>
                  <a:lnTo>
                    <a:pt x="876109" y="200698"/>
                  </a:lnTo>
                  <a:lnTo>
                    <a:pt x="876109" y="191198"/>
                  </a:lnTo>
                  <a:close/>
                </a:path>
                <a:path w="2247900" h="201294">
                  <a:moveTo>
                    <a:pt x="876109" y="0"/>
                  </a:moveTo>
                  <a:lnTo>
                    <a:pt x="857123" y="0"/>
                  </a:lnTo>
                  <a:lnTo>
                    <a:pt x="857123" y="9817"/>
                  </a:lnTo>
                  <a:lnTo>
                    <a:pt x="876109" y="9817"/>
                  </a:lnTo>
                  <a:lnTo>
                    <a:pt x="876109" y="0"/>
                  </a:lnTo>
                  <a:close/>
                </a:path>
                <a:path w="2247900" h="201294">
                  <a:moveTo>
                    <a:pt x="933259" y="191198"/>
                  </a:moveTo>
                  <a:lnTo>
                    <a:pt x="914273" y="191198"/>
                  </a:lnTo>
                  <a:lnTo>
                    <a:pt x="914273" y="200698"/>
                  </a:lnTo>
                  <a:lnTo>
                    <a:pt x="933259" y="200698"/>
                  </a:lnTo>
                  <a:lnTo>
                    <a:pt x="933259" y="191198"/>
                  </a:lnTo>
                  <a:close/>
                </a:path>
                <a:path w="2247900" h="201294">
                  <a:moveTo>
                    <a:pt x="933259" y="0"/>
                  </a:moveTo>
                  <a:lnTo>
                    <a:pt x="914273" y="0"/>
                  </a:lnTo>
                  <a:lnTo>
                    <a:pt x="914273" y="9817"/>
                  </a:lnTo>
                  <a:lnTo>
                    <a:pt x="933259" y="9817"/>
                  </a:lnTo>
                  <a:lnTo>
                    <a:pt x="933259" y="0"/>
                  </a:lnTo>
                  <a:close/>
                </a:path>
                <a:path w="2247900" h="201294">
                  <a:moveTo>
                    <a:pt x="990282" y="191198"/>
                  </a:moveTo>
                  <a:lnTo>
                    <a:pt x="971296" y="191198"/>
                  </a:lnTo>
                  <a:lnTo>
                    <a:pt x="971296" y="200698"/>
                  </a:lnTo>
                  <a:lnTo>
                    <a:pt x="990282" y="200698"/>
                  </a:lnTo>
                  <a:lnTo>
                    <a:pt x="990282" y="191198"/>
                  </a:lnTo>
                  <a:close/>
                </a:path>
                <a:path w="2247900" h="201294">
                  <a:moveTo>
                    <a:pt x="990282" y="0"/>
                  </a:moveTo>
                  <a:lnTo>
                    <a:pt x="971296" y="0"/>
                  </a:lnTo>
                  <a:lnTo>
                    <a:pt x="971296" y="9817"/>
                  </a:lnTo>
                  <a:lnTo>
                    <a:pt x="990282" y="9817"/>
                  </a:lnTo>
                  <a:lnTo>
                    <a:pt x="990282" y="0"/>
                  </a:lnTo>
                  <a:close/>
                </a:path>
                <a:path w="2247900" h="201294">
                  <a:moveTo>
                    <a:pt x="1047559" y="191198"/>
                  </a:moveTo>
                  <a:lnTo>
                    <a:pt x="1028573" y="191198"/>
                  </a:lnTo>
                  <a:lnTo>
                    <a:pt x="1028573" y="200698"/>
                  </a:lnTo>
                  <a:lnTo>
                    <a:pt x="1047559" y="200698"/>
                  </a:lnTo>
                  <a:lnTo>
                    <a:pt x="1047559" y="191198"/>
                  </a:lnTo>
                  <a:close/>
                </a:path>
                <a:path w="2247900" h="201294">
                  <a:moveTo>
                    <a:pt x="1047559" y="0"/>
                  </a:moveTo>
                  <a:lnTo>
                    <a:pt x="1028573" y="0"/>
                  </a:lnTo>
                  <a:lnTo>
                    <a:pt x="1028573" y="9817"/>
                  </a:lnTo>
                  <a:lnTo>
                    <a:pt x="1047559" y="9817"/>
                  </a:lnTo>
                  <a:lnTo>
                    <a:pt x="1047559" y="0"/>
                  </a:lnTo>
                  <a:close/>
                </a:path>
                <a:path w="2247900" h="201294">
                  <a:moveTo>
                    <a:pt x="1104887" y="191198"/>
                  </a:moveTo>
                  <a:lnTo>
                    <a:pt x="1085596" y="191198"/>
                  </a:lnTo>
                  <a:lnTo>
                    <a:pt x="1085596" y="200698"/>
                  </a:lnTo>
                  <a:lnTo>
                    <a:pt x="1104887" y="200698"/>
                  </a:lnTo>
                  <a:lnTo>
                    <a:pt x="1104887" y="191198"/>
                  </a:lnTo>
                  <a:close/>
                </a:path>
                <a:path w="2247900" h="201294">
                  <a:moveTo>
                    <a:pt x="1104887" y="0"/>
                  </a:moveTo>
                  <a:lnTo>
                    <a:pt x="1085596" y="0"/>
                  </a:lnTo>
                  <a:lnTo>
                    <a:pt x="1085596" y="9817"/>
                  </a:lnTo>
                  <a:lnTo>
                    <a:pt x="1104887" y="9817"/>
                  </a:lnTo>
                  <a:lnTo>
                    <a:pt x="1104887" y="0"/>
                  </a:lnTo>
                  <a:close/>
                </a:path>
                <a:path w="2247900" h="201294">
                  <a:moveTo>
                    <a:pt x="1161859" y="191198"/>
                  </a:moveTo>
                  <a:lnTo>
                    <a:pt x="1142873" y="191198"/>
                  </a:lnTo>
                  <a:lnTo>
                    <a:pt x="1142873" y="200698"/>
                  </a:lnTo>
                  <a:lnTo>
                    <a:pt x="1161859" y="200698"/>
                  </a:lnTo>
                  <a:lnTo>
                    <a:pt x="1161859" y="191198"/>
                  </a:lnTo>
                  <a:close/>
                </a:path>
                <a:path w="2247900" h="201294">
                  <a:moveTo>
                    <a:pt x="1161859" y="0"/>
                  </a:moveTo>
                  <a:lnTo>
                    <a:pt x="1142873" y="0"/>
                  </a:lnTo>
                  <a:lnTo>
                    <a:pt x="1142873" y="9817"/>
                  </a:lnTo>
                  <a:lnTo>
                    <a:pt x="1161859" y="9817"/>
                  </a:lnTo>
                  <a:lnTo>
                    <a:pt x="1161859" y="0"/>
                  </a:lnTo>
                  <a:close/>
                </a:path>
                <a:path w="2247900" h="201294">
                  <a:moveTo>
                    <a:pt x="1219136" y="191198"/>
                  </a:moveTo>
                  <a:lnTo>
                    <a:pt x="1200150" y="191198"/>
                  </a:lnTo>
                  <a:lnTo>
                    <a:pt x="1200150" y="200698"/>
                  </a:lnTo>
                  <a:lnTo>
                    <a:pt x="1219136" y="200698"/>
                  </a:lnTo>
                  <a:lnTo>
                    <a:pt x="1219136" y="191198"/>
                  </a:lnTo>
                  <a:close/>
                </a:path>
                <a:path w="2247900" h="201294">
                  <a:moveTo>
                    <a:pt x="1219136" y="0"/>
                  </a:moveTo>
                  <a:lnTo>
                    <a:pt x="1200150" y="0"/>
                  </a:lnTo>
                  <a:lnTo>
                    <a:pt x="1200150" y="9817"/>
                  </a:lnTo>
                  <a:lnTo>
                    <a:pt x="1219136" y="9817"/>
                  </a:lnTo>
                  <a:lnTo>
                    <a:pt x="1219136" y="0"/>
                  </a:lnTo>
                  <a:close/>
                </a:path>
                <a:path w="2247900" h="201294">
                  <a:moveTo>
                    <a:pt x="1276032" y="191198"/>
                  </a:moveTo>
                  <a:lnTo>
                    <a:pt x="1257046" y="191198"/>
                  </a:lnTo>
                  <a:lnTo>
                    <a:pt x="1257046" y="200698"/>
                  </a:lnTo>
                  <a:lnTo>
                    <a:pt x="1276032" y="200698"/>
                  </a:lnTo>
                  <a:lnTo>
                    <a:pt x="1276032" y="191198"/>
                  </a:lnTo>
                  <a:close/>
                </a:path>
                <a:path w="2247900" h="201294">
                  <a:moveTo>
                    <a:pt x="1276032" y="0"/>
                  </a:moveTo>
                  <a:lnTo>
                    <a:pt x="1257046" y="0"/>
                  </a:lnTo>
                  <a:lnTo>
                    <a:pt x="1257046" y="9817"/>
                  </a:lnTo>
                  <a:lnTo>
                    <a:pt x="1276032" y="9817"/>
                  </a:lnTo>
                  <a:lnTo>
                    <a:pt x="1276032" y="0"/>
                  </a:lnTo>
                  <a:close/>
                </a:path>
                <a:path w="2247900" h="201294">
                  <a:moveTo>
                    <a:pt x="1333436" y="191198"/>
                  </a:moveTo>
                  <a:lnTo>
                    <a:pt x="1314450" y="191198"/>
                  </a:lnTo>
                  <a:lnTo>
                    <a:pt x="1314450" y="200698"/>
                  </a:lnTo>
                  <a:lnTo>
                    <a:pt x="1333436" y="200698"/>
                  </a:lnTo>
                  <a:lnTo>
                    <a:pt x="1333436" y="191198"/>
                  </a:lnTo>
                  <a:close/>
                </a:path>
                <a:path w="2247900" h="201294">
                  <a:moveTo>
                    <a:pt x="1333436" y="0"/>
                  </a:moveTo>
                  <a:lnTo>
                    <a:pt x="1314450" y="0"/>
                  </a:lnTo>
                  <a:lnTo>
                    <a:pt x="1314450" y="9817"/>
                  </a:lnTo>
                  <a:lnTo>
                    <a:pt x="1333436" y="9817"/>
                  </a:lnTo>
                  <a:lnTo>
                    <a:pt x="1333436" y="0"/>
                  </a:lnTo>
                  <a:close/>
                </a:path>
                <a:path w="2247900" h="201294">
                  <a:moveTo>
                    <a:pt x="1390637" y="191198"/>
                  </a:moveTo>
                  <a:lnTo>
                    <a:pt x="1371346" y="191198"/>
                  </a:lnTo>
                  <a:lnTo>
                    <a:pt x="1371346" y="200698"/>
                  </a:lnTo>
                  <a:lnTo>
                    <a:pt x="1390637" y="200698"/>
                  </a:lnTo>
                  <a:lnTo>
                    <a:pt x="1390637" y="191198"/>
                  </a:lnTo>
                  <a:close/>
                </a:path>
                <a:path w="2247900" h="201294">
                  <a:moveTo>
                    <a:pt x="1390637" y="0"/>
                  </a:moveTo>
                  <a:lnTo>
                    <a:pt x="1371346" y="0"/>
                  </a:lnTo>
                  <a:lnTo>
                    <a:pt x="1371346" y="9817"/>
                  </a:lnTo>
                  <a:lnTo>
                    <a:pt x="1390637" y="9817"/>
                  </a:lnTo>
                  <a:lnTo>
                    <a:pt x="1390637" y="0"/>
                  </a:lnTo>
                  <a:close/>
                </a:path>
                <a:path w="2247900" h="201294">
                  <a:moveTo>
                    <a:pt x="1447482" y="191198"/>
                  </a:moveTo>
                  <a:lnTo>
                    <a:pt x="1428496" y="191198"/>
                  </a:lnTo>
                  <a:lnTo>
                    <a:pt x="1428496" y="200698"/>
                  </a:lnTo>
                  <a:lnTo>
                    <a:pt x="1447482" y="200698"/>
                  </a:lnTo>
                  <a:lnTo>
                    <a:pt x="1447482" y="191198"/>
                  </a:lnTo>
                  <a:close/>
                </a:path>
                <a:path w="2247900" h="201294">
                  <a:moveTo>
                    <a:pt x="1447482" y="0"/>
                  </a:moveTo>
                  <a:lnTo>
                    <a:pt x="1428496" y="0"/>
                  </a:lnTo>
                  <a:lnTo>
                    <a:pt x="1428496" y="9817"/>
                  </a:lnTo>
                  <a:lnTo>
                    <a:pt x="1447482" y="9817"/>
                  </a:lnTo>
                  <a:lnTo>
                    <a:pt x="1447482" y="0"/>
                  </a:lnTo>
                  <a:close/>
                </a:path>
                <a:path w="2247900" h="201294">
                  <a:moveTo>
                    <a:pt x="1504886" y="191198"/>
                  </a:moveTo>
                  <a:lnTo>
                    <a:pt x="1485900" y="191198"/>
                  </a:lnTo>
                  <a:lnTo>
                    <a:pt x="1485900" y="200698"/>
                  </a:lnTo>
                  <a:lnTo>
                    <a:pt x="1504886" y="200698"/>
                  </a:lnTo>
                  <a:lnTo>
                    <a:pt x="1504886" y="191198"/>
                  </a:lnTo>
                  <a:close/>
                </a:path>
                <a:path w="2247900" h="201294">
                  <a:moveTo>
                    <a:pt x="1504886" y="0"/>
                  </a:moveTo>
                  <a:lnTo>
                    <a:pt x="1485900" y="0"/>
                  </a:lnTo>
                  <a:lnTo>
                    <a:pt x="1485900" y="9817"/>
                  </a:lnTo>
                  <a:lnTo>
                    <a:pt x="1504886" y="9817"/>
                  </a:lnTo>
                  <a:lnTo>
                    <a:pt x="1504886" y="0"/>
                  </a:lnTo>
                  <a:close/>
                </a:path>
                <a:path w="2247900" h="201294">
                  <a:moveTo>
                    <a:pt x="1561782" y="191198"/>
                  </a:moveTo>
                  <a:lnTo>
                    <a:pt x="1542796" y="191198"/>
                  </a:lnTo>
                  <a:lnTo>
                    <a:pt x="1542796" y="200698"/>
                  </a:lnTo>
                  <a:lnTo>
                    <a:pt x="1561782" y="200698"/>
                  </a:lnTo>
                  <a:lnTo>
                    <a:pt x="1561782" y="191198"/>
                  </a:lnTo>
                  <a:close/>
                </a:path>
                <a:path w="2247900" h="201294">
                  <a:moveTo>
                    <a:pt x="1561782" y="0"/>
                  </a:moveTo>
                  <a:lnTo>
                    <a:pt x="1542796" y="0"/>
                  </a:lnTo>
                  <a:lnTo>
                    <a:pt x="1542796" y="9817"/>
                  </a:lnTo>
                  <a:lnTo>
                    <a:pt x="1561782" y="9817"/>
                  </a:lnTo>
                  <a:lnTo>
                    <a:pt x="1561782" y="0"/>
                  </a:lnTo>
                  <a:close/>
                </a:path>
                <a:path w="2247900" h="201294">
                  <a:moveTo>
                    <a:pt x="1619059" y="191198"/>
                  </a:moveTo>
                  <a:lnTo>
                    <a:pt x="1600073" y="191198"/>
                  </a:lnTo>
                  <a:lnTo>
                    <a:pt x="1600073" y="200698"/>
                  </a:lnTo>
                  <a:lnTo>
                    <a:pt x="1619059" y="200698"/>
                  </a:lnTo>
                  <a:lnTo>
                    <a:pt x="1619059" y="191198"/>
                  </a:lnTo>
                  <a:close/>
                </a:path>
                <a:path w="2247900" h="201294">
                  <a:moveTo>
                    <a:pt x="1619059" y="0"/>
                  </a:moveTo>
                  <a:lnTo>
                    <a:pt x="1600073" y="0"/>
                  </a:lnTo>
                  <a:lnTo>
                    <a:pt x="1600073" y="9817"/>
                  </a:lnTo>
                  <a:lnTo>
                    <a:pt x="1619059" y="9817"/>
                  </a:lnTo>
                  <a:lnTo>
                    <a:pt x="1619059" y="0"/>
                  </a:lnTo>
                  <a:close/>
                </a:path>
                <a:path w="2247900" h="201294">
                  <a:moveTo>
                    <a:pt x="1676260" y="191198"/>
                  </a:moveTo>
                  <a:lnTo>
                    <a:pt x="1656969" y="191198"/>
                  </a:lnTo>
                  <a:lnTo>
                    <a:pt x="1656969" y="200698"/>
                  </a:lnTo>
                  <a:lnTo>
                    <a:pt x="1676260" y="200698"/>
                  </a:lnTo>
                  <a:lnTo>
                    <a:pt x="1676260" y="191198"/>
                  </a:lnTo>
                  <a:close/>
                </a:path>
                <a:path w="2247900" h="201294">
                  <a:moveTo>
                    <a:pt x="1676260" y="0"/>
                  </a:moveTo>
                  <a:lnTo>
                    <a:pt x="1656969" y="0"/>
                  </a:lnTo>
                  <a:lnTo>
                    <a:pt x="1656969" y="9817"/>
                  </a:lnTo>
                  <a:lnTo>
                    <a:pt x="1676260" y="9817"/>
                  </a:lnTo>
                  <a:lnTo>
                    <a:pt x="1676260" y="0"/>
                  </a:lnTo>
                  <a:close/>
                </a:path>
                <a:path w="2247900" h="201294">
                  <a:moveTo>
                    <a:pt x="1733359" y="191198"/>
                  </a:moveTo>
                  <a:lnTo>
                    <a:pt x="1714373" y="191198"/>
                  </a:lnTo>
                  <a:lnTo>
                    <a:pt x="1714373" y="200698"/>
                  </a:lnTo>
                  <a:lnTo>
                    <a:pt x="1733359" y="200698"/>
                  </a:lnTo>
                  <a:lnTo>
                    <a:pt x="1733359" y="191198"/>
                  </a:lnTo>
                  <a:close/>
                </a:path>
                <a:path w="2247900" h="201294">
                  <a:moveTo>
                    <a:pt x="1733359" y="0"/>
                  </a:moveTo>
                  <a:lnTo>
                    <a:pt x="1714373" y="0"/>
                  </a:lnTo>
                  <a:lnTo>
                    <a:pt x="1714373" y="9817"/>
                  </a:lnTo>
                  <a:lnTo>
                    <a:pt x="1733359" y="9817"/>
                  </a:lnTo>
                  <a:lnTo>
                    <a:pt x="1733359" y="0"/>
                  </a:lnTo>
                  <a:close/>
                </a:path>
                <a:path w="2247900" h="201294">
                  <a:moveTo>
                    <a:pt x="1790509" y="191198"/>
                  </a:moveTo>
                  <a:lnTo>
                    <a:pt x="1771523" y="191198"/>
                  </a:lnTo>
                  <a:lnTo>
                    <a:pt x="1771523" y="200698"/>
                  </a:lnTo>
                  <a:lnTo>
                    <a:pt x="1790509" y="200698"/>
                  </a:lnTo>
                  <a:lnTo>
                    <a:pt x="1790509" y="191198"/>
                  </a:lnTo>
                  <a:close/>
                </a:path>
                <a:path w="2247900" h="201294">
                  <a:moveTo>
                    <a:pt x="1847532" y="191198"/>
                  </a:moveTo>
                  <a:lnTo>
                    <a:pt x="1828546" y="191198"/>
                  </a:lnTo>
                  <a:lnTo>
                    <a:pt x="1828546" y="200698"/>
                  </a:lnTo>
                  <a:lnTo>
                    <a:pt x="1847532" y="200698"/>
                  </a:lnTo>
                  <a:lnTo>
                    <a:pt x="1847532" y="191198"/>
                  </a:lnTo>
                  <a:close/>
                </a:path>
                <a:path w="2247900" h="201294">
                  <a:moveTo>
                    <a:pt x="1904809" y="191198"/>
                  </a:moveTo>
                  <a:lnTo>
                    <a:pt x="1885823" y="191198"/>
                  </a:lnTo>
                  <a:lnTo>
                    <a:pt x="1885823" y="200698"/>
                  </a:lnTo>
                  <a:lnTo>
                    <a:pt x="1904809" y="200698"/>
                  </a:lnTo>
                  <a:lnTo>
                    <a:pt x="1904809" y="191198"/>
                  </a:lnTo>
                  <a:close/>
                </a:path>
                <a:path w="2247900" h="201294">
                  <a:moveTo>
                    <a:pt x="1962010" y="191198"/>
                  </a:moveTo>
                  <a:lnTo>
                    <a:pt x="1942719" y="191198"/>
                  </a:lnTo>
                  <a:lnTo>
                    <a:pt x="1942719" y="200698"/>
                  </a:lnTo>
                  <a:lnTo>
                    <a:pt x="1962010" y="200698"/>
                  </a:lnTo>
                  <a:lnTo>
                    <a:pt x="1962010" y="191198"/>
                  </a:lnTo>
                  <a:close/>
                </a:path>
                <a:path w="2247900" h="201294">
                  <a:moveTo>
                    <a:pt x="2018982" y="191198"/>
                  </a:moveTo>
                  <a:lnTo>
                    <a:pt x="1999996" y="191198"/>
                  </a:lnTo>
                  <a:lnTo>
                    <a:pt x="1999996" y="200698"/>
                  </a:lnTo>
                  <a:lnTo>
                    <a:pt x="2018982" y="200698"/>
                  </a:lnTo>
                  <a:lnTo>
                    <a:pt x="2018982" y="191198"/>
                  </a:lnTo>
                  <a:close/>
                </a:path>
                <a:path w="2247900" h="201294">
                  <a:moveTo>
                    <a:pt x="2076259" y="191198"/>
                  </a:moveTo>
                  <a:lnTo>
                    <a:pt x="2057273" y="191198"/>
                  </a:lnTo>
                  <a:lnTo>
                    <a:pt x="2057273" y="200698"/>
                  </a:lnTo>
                  <a:lnTo>
                    <a:pt x="2076259" y="200698"/>
                  </a:lnTo>
                  <a:lnTo>
                    <a:pt x="2076259" y="191198"/>
                  </a:lnTo>
                  <a:close/>
                </a:path>
                <a:path w="2247900" h="201294">
                  <a:moveTo>
                    <a:pt x="2133282" y="191198"/>
                  </a:moveTo>
                  <a:lnTo>
                    <a:pt x="2114296" y="191198"/>
                  </a:lnTo>
                  <a:lnTo>
                    <a:pt x="2114296" y="200698"/>
                  </a:lnTo>
                  <a:lnTo>
                    <a:pt x="2133282" y="200698"/>
                  </a:lnTo>
                  <a:lnTo>
                    <a:pt x="2133282" y="191198"/>
                  </a:lnTo>
                  <a:close/>
                </a:path>
                <a:path w="2247900" h="201294">
                  <a:moveTo>
                    <a:pt x="2190432" y="191198"/>
                  </a:moveTo>
                  <a:lnTo>
                    <a:pt x="2171446" y="191198"/>
                  </a:lnTo>
                  <a:lnTo>
                    <a:pt x="2171446" y="200698"/>
                  </a:lnTo>
                  <a:lnTo>
                    <a:pt x="2190432" y="200698"/>
                  </a:lnTo>
                  <a:lnTo>
                    <a:pt x="2190432" y="191198"/>
                  </a:lnTo>
                  <a:close/>
                </a:path>
                <a:path w="2247900" h="201294">
                  <a:moveTo>
                    <a:pt x="2247760" y="191198"/>
                  </a:moveTo>
                  <a:lnTo>
                    <a:pt x="2228469" y="191198"/>
                  </a:lnTo>
                  <a:lnTo>
                    <a:pt x="2228469" y="200698"/>
                  </a:lnTo>
                  <a:lnTo>
                    <a:pt x="2247760" y="200698"/>
                  </a:lnTo>
                  <a:lnTo>
                    <a:pt x="2247760" y="19119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3678936" y="2522257"/>
              <a:ext cx="2247900" cy="400685"/>
            </a:xfrm>
            <a:custGeom>
              <a:avLst/>
              <a:gdLst/>
              <a:ahLst/>
              <a:cxnLst/>
              <a:rect l="l" t="t" r="r" b="b"/>
              <a:pathLst>
                <a:path w="2247900" h="400685">
                  <a:moveTo>
                    <a:pt x="18986" y="190373"/>
                  </a:moveTo>
                  <a:lnTo>
                    <a:pt x="0" y="190373"/>
                  </a:lnTo>
                  <a:lnTo>
                    <a:pt x="0" y="199859"/>
                  </a:lnTo>
                  <a:lnTo>
                    <a:pt x="18986" y="199859"/>
                  </a:lnTo>
                  <a:lnTo>
                    <a:pt x="18986" y="190373"/>
                  </a:lnTo>
                  <a:close/>
                </a:path>
                <a:path w="2247900" h="400685">
                  <a:moveTo>
                    <a:pt x="18986" y="0"/>
                  </a:moveTo>
                  <a:lnTo>
                    <a:pt x="0" y="0"/>
                  </a:lnTo>
                  <a:lnTo>
                    <a:pt x="0" y="9486"/>
                  </a:lnTo>
                  <a:lnTo>
                    <a:pt x="18986" y="9486"/>
                  </a:lnTo>
                  <a:lnTo>
                    <a:pt x="18986" y="0"/>
                  </a:lnTo>
                  <a:close/>
                </a:path>
                <a:path w="2247900" h="400685">
                  <a:moveTo>
                    <a:pt x="76263" y="190373"/>
                  </a:moveTo>
                  <a:lnTo>
                    <a:pt x="57277" y="190373"/>
                  </a:lnTo>
                  <a:lnTo>
                    <a:pt x="57277" y="199859"/>
                  </a:lnTo>
                  <a:lnTo>
                    <a:pt x="76263" y="199859"/>
                  </a:lnTo>
                  <a:lnTo>
                    <a:pt x="76263" y="190373"/>
                  </a:lnTo>
                  <a:close/>
                </a:path>
                <a:path w="2247900" h="400685">
                  <a:moveTo>
                    <a:pt x="76263" y="0"/>
                  </a:moveTo>
                  <a:lnTo>
                    <a:pt x="57277" y="0"/>
                  </a:lnTo>
                  <a:lnTo>
                    <a:pt x="57277" y="9486"/>
                  </a:lnTo>
                  <a:lnTo>
                    <a:pt x="76263" y="9486"/>
                  </a:lnTo>
                  <a:lnTo>
                    <a:pt x="76263" y="0"/>
                  </a:lnTo>
                  <a:close/>
                </a:path>
                <a:path w="2247900" h="400685">
                  <a:moveTo>
                    <a:pt x="133159" y="190373"/>
                  </a:moveTo>
                  <a:lnTo>
                    <a:pt x="114173" y="190373"/>
                  </a:lnTo>
                  <a:lnTo>
                    <a:pt x="114173" y="199859"/>
                  </a:lnTo>
                  <a:lnTo>
                    <a:pt x="133159" y="199859"/>
                  </a:lnTo>
                  <a:lnTo>
                    <a:pt x="133159" y="190373"/>
                  </a:lnTo>
                  <a:close/>
                </a:path>
                <a:path w="2247900" h="400685">
                  <a:moveTo>
                    <a:pt x="133159" y="0"/>
                  </a:moveTo>
                  <a:lnTo>
                    <a:pt x="114173" y="0"/>
                  </a:lnTo>
                  <a:lnTo>
                    <a:pt x="114173" y="9486"/>
                  </a:lnTo>
                  <a:lnTo>
                    <a:pt x="133159" y="9486"/>
                  </a:lnTo>
                  <a:lnTo>
                    <a:pt x="133159" y="0"/>
                  </a:lnTo>
                  <a:close/>
                </a:path>
                <a:path w="2247900" h="400685">
                  <a:moveTo>
                    <a:pt x="190436" y="190373"/>
                  </a:moveTo>
                  <a:lnTo>
                    <a:pt x="171450" y="190373"/>
                  </a:lnTo>
                  <a:lnTo>
                    <a:pt x="171450" y="199859"/>
                  </a:lnTo>
                  <a:lnTo>
                    <a:pt x="190436" y="199859"/>
                  </a:lnTo>
                  <a:lnTo>
                    <a:pt x="190436" y="190373"/>
                  </a:lnTo>
                  <a:close/>
                </a:path>
                <a:path w="2247900" h="400685">
                  <a:moveTo>
                    <a:pt x="190436" y="0"/>
                  </a:moveTo>
                  <a:lnTo>
                    <a:pt x="171450" y="0"/>
                  </a:lnTo>
                  <a:lnTo>
                    <a:pt x="171450" y="9486"/>
                  </a:lnTo>
                  <a:lnTo>
                    <a:pt x="190436" y="9486"/>
                  </a:lnTo>
                  <a:lnTo>
                    <a:pt x="190436" y="0"/>
                  </a:lnTo>
                  <a:close/>
                </a:path>
                <a:path w="2247900" h="400685">
                  <a:moveTo>
                    <a:pt x="247764" y="190373"/>
                  </a:moveTo>
                  <a:lnTo>
                    <a:pt x="228473" y="190373"/>
                  </a:lnTo>
                  <a:lnTo>
                    <a:pt x="228473" y="199859"/>
                  </a:lnTo>
                  <a:lnTo>
                    <a:pt x="247764" y="199859"/>
                  </a:lnTo>
                  <a:lnTo>
                    <a:pt x="247764" y="190373"/>
                  </a:lnTo>
                  <a:close/>
                </a:path>
                <a:path w="2247900" h="400685">
                  <a:moveTo>
                    <a:pt x="247764" y="0"/>
                  </a:moveTo>
                  <a:lnTo>
                    <a:pt x="228473" y="0"/>
                  </a:lnTo>
                  <a:lnTo>
                    <a:pt x="228473" y="9486"/>
                  </a:lnTo>
                  <a:lnTo>
                    <a:pt x="247764" y="9486"/>
                  </a:lnTo>
                  <a:lnTo>
                    <a:pt x="247764" y="0"/>
                  </a:lnTo>
                  <a:close/>
                </a:path>
                <a:path w="2247900" h="400685">
                  <a:moveTo>
                    <a:pt x="304736" y="190373"/>
                  </a:moveTo>
                  <a:lnTo>
                    <a:pt x="285750" y="190373"/>
                  </a:lnTo>
                  <a:lnTo>
                    <a:pt x="285750" y="199859"/>
                  </a:lnTo>
                  <a:lnTo>
                    <a:pt x="304736" y="199859"/>
                  </a:lnTo>
                  <a:lnTo>
                    <a:pt x="304736" y="190373"/>
                  </a:lnTo>
                  <a:close/>
                </a:path>
                <a:path w="2247900" h="400685">
                  <a:moveTo>
                    <a:pt x="304736" y="0"/>
                  </a:moveTo>
                  <a:lnTo>
                    <a:pt x="285750" y="0"/>
                  </a:lnTo>
                  <a:lnTo>
                    <a:pt x="285750" y="9486"/>
                  </a:lnTo>
                  <a:lnTo>
                    <a:pt x="304736" y="9486"/>
                  </a:lnTo>
                  <a:lnTo>
                    <a:pt x="304736" y="0"/>
                  </a:lnTo>
                  <a:close/>
                </a:path>
                <a:path w="2247900" h="400685">
                  <a:moveTo>
                    <a:pt x="362013" y="190373"/>
                  </a:moveTo>
                  <a:lnTo>
                    <a:pt x="343027" y="190373"/>
                  </a:lnTo>
                  <a:lnTo>
                    <a:pt x="343027" y="199859"/>
                  </a:lnTo>
                  <a:lnTo>
                    <a:pt x="362013" y="199859"/>
                  </a:lnTo>
                  <a:lnTo>
                    <a:pt x="362013" y="190373"/>
                  </a:lnTo>
                  <a:close/>
                </a:path>
                <a:path w="2247900" h="400685">
                  <a:moveTo>
                    <a:pt x="362013" y="0"/>
                  </a:moveTo>
                  <a:lnTo>
                    <a:pt x="343027" y="0"/>
                  </a:lnTo>
                  <a:lnTo>
                    <a:pt x="343027" y="9486"/>
                  </a:lnTo>
                  <a:lnTo>
                    <a:pt x="362013" y="9486"/>
                  </a:lnTo>
                  <a:lnTo>
                    <a:pt x="362013" y="0"/>
                  </a:lnTo>
                  <a:close/>
                </a:path>
                <a:path w="2247900" h="400685">
                  <a:moveTo>
                    <a:pt x="418909" y="190373"/>
                  </a:moveTo>
                  <a:lnTo>
                    <a:pt x="399923" y="190373"/>
                  </a:lnTo>
                  <a:lnTo>
                    <a:pt x="399923" y="199859"/>
                  </a:lnTo>
                  <a:lnTo>
                    <a:pt x="418909" y="199859"/>
                  </a:lnTo>
                  <a:lnTo>
                    <a:pt x="418909" y="190373"/>
                  </a:lnTo>
                  <a:close/>
                </a:path>
                <a:path w="2247900" h="400685">
                  <a:moveTo>
                    <a:pt x="418909" y="0"/>
                  </a:moveTo>
                  <a:lnTo>
                    <a:pt x="399923" y="0"/>
                  </a:lnTo>
                  <a:lnTo>
                    <a:pt x="399923" y="9486"/>
                  </a:lnTo>
                  <a:lnTo>
                    <a:pt x="418909" y="9486"/>
                  </a:lnTo>
                  <a:lnTo>
                    <a:pt x="418909" y="0"/>
                  </a:lnTo>
                  <a:close/>
                </a:path>
                <a:path w="2247900" h="400685">
                  <a:moveTo>
                    <a:pt x="476186" y="190373"/>
                  </a:moveTo>
                  <a:lnTo>
                    <a:pt x="457200" y="190373"/>
                  </a:lnTo>
                  <a:lnTo>
                    <a:pt x="457200" y="199859"/>
                  </a:lnTo>
                  <a:lnTo>
                    <a:pt x="476186" y="199859"/>
                  </a:lnTo>
                  <a:lnTo>
                    <a:pt x="476186" y="190373"/>
                  </a:lnTo>
                  <a:close/>
                </a:path>
                <a:path w="2247900" h="400685">
                  <a:moveTo>
                    <a:pt x="476186" y="0"/>
                  </a:moveTo>
                  <a:lnTo>
                    <a:pt x="457200" y="0"/>
                  </a:lnTo>
                  <a:lnTo>
                    <a:pt x="457200" y="9486"/>
                  </a:lnTo>
                  <a:lnTo>
                    <a:pt x="476186" y="9486"/>
                  </a:lnTo>
                  <a:lnTo>
                    <a:pt x="476186" y="0"/>
                  </a:lnTo>
                  <a:close/>
                </a:path>
                <a:path w="2247900" h="400685">
                  <a:moveTo>
                    <a:pt x="533387" y="190373"/>
                  </a:moveTo>
                  <a:lnTo>
                    <a:pt x="514096" y="190373"/>
                  </a:lnTo>
                  <a:lnTo>
                    <a:pt x="514096" y="199859"/>
                  </a:lnTo>
                  <a:lnTo>
                    <a:pt x="533387" y="199859"/>
                  </a:lnTo>
                  <a:lnTo>
                    <a:pt x="533387" y="190373"/>
                  </a:lnTo>
                  <a:close/>
                </a:path>
                <a:path w="2247900" h="400685">
                  <a:moveTo>
                    <a:pt x="533387" y="0"/>
                  </a:moveTo>
                  <a:lnTo>
                    <a:pt x="514096" y="0"/>
                  </a:lnTo>
                  <a:lnTo>
                    <a:pt x="514096" y="9486"/>
                  </a:lnTo>
                  <a:lnTo>
                    <a:pt x="533387" y="9486"/>
                  </a:lnTo>
                  <a:lnTo>
                    <a:pt x="533387" y="0"/>
                  </a:lnTo>
                  <a:close/>
                </a:path>
                <a:path w="2247900" h="400685">
                  <a:moveTo>
                    <a:pt x="590359" y="190373"/>
                  </a:moveTo>
                  <a:lnTo>
                    <a:pt x="571373" y="190373"/>
                  </a:lnTo>
                  <a:lnTo>
                    <a:pt x="571373" y="199859"/>
                  </a:lnTo>
                  <a:lnTo>
                    <a:pt x="590359" y="199859"/>
                  </a:lnTo>
                  <a:lnTo>
                    <a:pt x="590359" y="190373"/>
                  </a:lnTo>
                  <a:close/>
                </a:path>
                <a:path w="2247900" h="400685">
                  <a:moveTo>
                    <a:pt x="590359" y="0"/>
                  </a:moveTo>
                  <a:lnTo>
                    <a:pt x="571373" y="0"/>
                  </a:lnTo>
                  <a:lnTo>
                    <a:pt x="571373" y="9486"/>
                  </a:lnTo>
                  <a:lnTo>
                    <a:pt x="590359" y="9486"/>
                  </a:lnTo>
                  <a:lnTo>
                    <a:pt x="590359" y="0"/>
                  </a:lnTo>
                  <a:close/>
                </a:path>
                <a:path w="2247900" h="400685">
                  <a:moveTo>
                    <a:pt x="647636" y="190373"/>
                  </a:moveTo>
                  <a:lnTo>
                    <a:pt x="628650" y="190373"/>
                  </a:lnTo>
                  <a:lnTo>
                    <a:pt x="628650" y="199859"/>
                  </a:lnTo>
                  <a:lnTo>
                    <a:pt x="647636" y="199859"/>
                  </a:lnTo>
                  <a:lnTo>
                    <a:pt x="647636" y="190373"/>
                  </a:lnTo>
                  <a:close/>
                </a:path>
                <a:path w="2247900" h="400685">
                  <a:moveTo>
                    <a:pt x="647636" y="0"/>
                  </a:moveTo>
                  <a:lnTo>
                    <a:pt x="628650" y="0"/>
                  </a:lnTo>
                  <a:lnTo>
                    <a:pt x="628650" y="9486"/>
                  </a:lnTo>
                  <a:lnTo>
                    <a:pt x="647636" y="9486"/>
                  </a:lnTo>
                  <a:lnTo>
                    <a:pt x="647636" y="0"/>
                  </a:lnTo>
                  <a:close/>
                </a:path>
                <a:path w="2247900" h="400685">
                  <a:moveTo>
                    <a:pt x="704659" y="190373"/>
                  </a:moveTo>
                  <a:lnTo>
                    <a:pt x="685673" y="190373"/>
                  </a:lnTo>
                  <a:lnTo>
                    <a:pt x="685673" y="199859"/>
                  </a:lnTo>
                  <a:lnTo>
                    <a:pt x="704659" y="199859"/>
                  </a:lnTo>
                  <a:lnTo>
                    <a:pt x="704659" y="190373"/>
                  </a:lnTo>
                  <a:close/>
                </a:path>
                <a:path w="2247900" h="400685">
                  <a:moveTo>
                    <a:pt x="704659" y="0"/>
                  </a:moveTo>
                  <a:lnTo>
                    <a:pt x="685673" y="0"/>
                  </a:lnTo>
                  <a:lnTo>
                    <a:pt x="685673" y="9486"/>
                  </a:lnTo>
                  <a:lnTo>
                    <a:pt x="704659" y="9486"/>
                  </a:lnTo>
                  <a:lnTo>
                    <a:pt x="704659" y="0"/>
                  </a:lnTo>
                  <a:close/>
                </a:path>
                <a:path w="2247900" h="400685">
                  <a:moveTo>
                    <a:pt x="761936" y="190373"/>
                  </a:moveTo>
                  <a:lnTo>
                    <a:pt x="742950" y="190373"/>
                  </a:lnTo>
                  <a:lnTo>
                    <a:pt x="742950" y="199859"/>
                  </a:lnTo>
                  <a:lnTo>
                    <a:pt x="761936" y="199859"/>
                  </a:lnTo>
                  <a:lnTo>
                    <a:pt x="761936" y="190373"/>
                  </a:lnTo>
                  <a:close/>
                </a:path>
                <a:path w="2247900" h="400685">
                  <a:moveTo>
                    <a:pt x="761936" y="0"/>
                  </a:moveTo>
                  <a:lnTo>
                    <a:pt x="742950" y="0"/>
                  </a:lnTo>
                  <a:lnTo>
                    <a:pt x="742950" y="9486"/>
                  </a:lnTo>
                  <a:lnTo>
                    <a:pt x="761936" y="9486"/>
                  </a:lnTo>
                  <a:lnTo>
                    <a:pt x="761936" y="0"/>
                  </a:lnTo>
                  <a:close/>
                </a:path>
                <a:path w="2247900" h="400685">
                  <a:moveTo>
                    <a:pt x="819264" y="190373"/>
                  </a:moveTo>
                  <a:lnTo>
                    <a:pt x="799973" y="190373"/>
                  </a:lnTo>
                  <a:lnTo>
                    <a:pt x="799973" y="199859"/>
                  </a:lnTo>
                  <a:lnTo>
                    <a:pt x="819264" y="199859"/>
                  </a:lnTo>
                  <a:lnTo>
                    <a:pt x="819264" y="190373"/>
                  </a:lnTo>
                  <a:close/>
                </a:path>
                <a:path w="2247900" h="400685">
                  <a:moveTo>
                    <a:pt x="819264" y="0"/>
                  </a:moveTo>
                  <a:lnTo>
                    <a:pt x="799973" y="0"/>
                  </a:lnTo>
                  <a:lnTo>
                    <a:pt x="799973" y="9486"/>
                  </a:lnTo>
                  <a:lnTo>
                    <a:pt x="819264" y="9486"/>
                  </a:lnTo>
                  <a:lnTo>
                    <a:pt x="819264" y="0"/>
                  </a:lnTo>
                  <a:close/>
                </a:path>
                <a:path w="2247900" h="400685">
                  <a:moveTo>
                    <a:pt x="876109" y="190373"/>
                  </a:moveTo>
                  <a:lnTo>
                    <a:pt x="857123" y="190373"/>
                  </a:lnTo>
                  <a:lnTo>
                    <a:pt x="857123" y="199859"/>
                  </a:lnTo>
                  <a:lnTo>
                    <a:pt x="876109" y="199859"/>
                  </a:lnTo>
                  <a:lnTo>
                    <a:pt x="876109" y="190373"/>
                  </a:lnTo>
                  <a:close/>
                </a:path>
                <a:path w="2247900" h="400685">
                  <a:moveTo>
                    <a:pt x="876109" y="0"/>
                  </a:moveTo>
                  <a:lnTo>
                    <a:pt x="857123" y="0"/>
                  </a:lnTo>
                  <a:lnTo>
                    <a:pt x="857123" y="9486"/>
                  </a:lnTo>
                  <a:lnTo>
                    <a:pt x="876109" y="9486"/>
                  </a:lnTo>
                  <a:lnTo>
                    <a:pt x="876109" y="0"/>
                  </a:lnTo>
                  <a:close/>
                </a:path>
                <a:path w="2247900" h="400685">
                  <a:moveTo>
                    <a:pt x="933259" y="190373"/>
                  </a:moveTo>
                  <a:lnTo>
                    <a:pt x="914273" y="190373"/>
                  </a:lnTo>
                  <a:lnTo>
                    <a:pt x="914273" y="199859"/>
                  </a:lnTo>
                  <a:lnTo>
                    <a:pt x="933259" y="199859"/>
                  </a:lnTo>
                  <a:lnTo>
                    <a:pt x="933259" y="190373"/>
                  </a:lnTo>
                  <a:close/>
                </a:path>
                <a:path w="2247900" h="400685">
                  <a:moveTo>
                    <a:pt x="933259" y="0"/>
                  </a:moveTo>
                  <a:lnTo>
                    <a:pt x="914273" y="0"/>
                  </a:lnTo>
                  <a:lnTo>
                    <a:pt x="914273" y="9486"/>
                  </a:lnTo>
                  <a:lnTo>
                    <a:pt x="933259" y="9486"/>
                  </a:lnTo>
                  <a:lnTo>
                    <a:pt x="933259" y="0"/>
                  </a:lnTo>
                  <a:close/>
                </a:path>
                <a:path w="2247900" h="400685">
                  <a:moveTo>
                    <a:pt x="990282" y="190373"/>
                  </a:moveTo>
                  <a:lnTo>
                    <a:pt x="971296" y="190373"/>
                  </a:lnTo>
                  <a:lnTo>
                    <a:pt x="971296" y="199859"/>
                  </a:lnTo>
                  <a:lnTo>
                    <a:pt x="990282" y="199859"/>
                  </a:lnTo>
                  <a:lnTo>
                    <a:pt x="990282" y="190373"/>
                  </a:lnTo>
                  <a:close/>
                </a:path>
                <a:path w="2247900" h="400685">
                  <a:moveTo>
                    <a:pt x="990282" y="0"/>
                  </a:moveTo>
                  <a:lnTo>
                    <a:pt x="971296" y="0"/>
                  </a:lnTo>
                  <a:lnTo>
                    <a:pt x="971296" y="9486"/>
                  </a:lnTo>
                  <a:lnTo>
                    <a:pt x="990282" y="9486"/>
                  </a:lnTo>
                  <a:lnTo>
                    <a:pt x="990282" y="0"/>
                  </a:lnTo>
                  <a:close/>
                </a:path>
                <a:path w="2247900" h="400685">
                  <a:moveTo>
                    <a:pt x="1047559" y="190373"/>
                  </a:moveTo>
                  <a:lnTo>
                    <a:pt x="1028573" y="190373"/>
                  </a:lnTo>
                  <a:lnTo>
                    <a:pt x="1028573" y="199859"/>
                  </a:lnTo>
                  <a:lnTo>
                    <a:pt x="1047559" y="199859"/>
                  </a:lnTo>
                  <a:lnTo>
                    <a:pt x="1047559" y="190373"/>
                  </a:lnTo>
                  <a:close/>
                </a:path>
                <a:path w="2247900" h="40068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86"/>
                  </a:lnTo>
                  <a:lnTo>
                    <a:pt x="1047559" y="9486"/>
                  </a:lnTo>
                  <a:lnTo>
                    <a:pt x="1047559" y="0"/>
                  </a:lnTo>
                  <a:close/>
                </a:path>
                <a:path w="2247900" h="400685">
                  <a:moveTo>
                    <a:pt x="1104887" y="190373"/>
                  </a:moveTo>
                  <a:lnTo>
                    <a:pt x="1085596" y="190373"/>
                  </a:lnTo>
                  <a:lnTo>
                    <a:pt x="1085596" y="199859"/>
                  </a:lnTo>
                  <a:lnTo>
                    <a:pt x="1104887" y="199859"/>
                  </a:lnTo>
                  <a:lnTo>
                    <a:pt x="1104887" y="190373"/>
                  </a:lnTo>
                  <a:close/>
                </a:path>
                <a:path w="2247900" h="400685">
                  <a:moveTo>
                    <a:pt x="1104887" y="0"/>
                  </a:moveTo>
                  <a:lnTo>
                    <a:pt x="1085596" y="0"/>
                  </a:lnTo>
                  <a:lnTo>
                    <a:pt x="1085596" y="9486"/>
                  </a:lnTo>
                  <a:lnTo>
                    <a:pt x="1104887" y="9486"/>
                  </a:lnTo>
                  <a:lnTo>
                    <a:pt x="1104887" y="0"/>
                  </a:lnTo>
                  <a:close/>
                </a:path>
                <a:path w="2247900" h="400685">
                  <a:moveTo>
                    <a:pt x="1161859" y="190373"/>
                  </a:moveTo>
                  <a:lnTo>
                    <a:pt x="1142873" y="190373"/>
                  </a:lnTo>
                  <a:lnTo>
                    <a:pt x="1142873" y="199859"/>
                  </a:lnTo>
                  <a:lnTo>
                    <a:pt x="1161859" y="199859"/>
                  </a:lnTo>
                  <a:lnTo>
                    <a:pt x="1161859" y="190373"/>
                  </a:lnTo>
                  <a:close/>
                </a:path>
                <a:path w="2247900" h="400685">
                  <a:moveTo>
                    <a:pt x="1219136" y="190373"/>
                  </a:moveTo>
                  <a:lnTo>
                    <a:pt x="1200150" y="190373"/>
                  </a:lnTo>
                  <a:lnTo>
                    <a:pt x="1200150" y="199859"/>
                  </a:lnTo>
                  <a:lnTo>
                    <a:pt x="1219136" y="199859"/>
                  </a:lnTo>
                  <a:lnTo>
                    <a:pt x="1219136" y="190373"/>
                  </a:lnTo>
                  <a:close/>
                </a:path>
                <a:path w="2247900" h="400685">
                  <a:moveTo>
                    <a:pt x="1276032" y="190373"/>
                  </a:moveTo>
                  <a:lnTo>
                    <a:pt x="1257046" y="190373"/>
                  </a:lnTo>
                  <a:lnTo>
                    <a:pt x="1257046" y="199859"/>
                  </a:lnTo>
                  <a:lnTo>
                    <a:pt x="1276032" y="199859"/>
                  </a:lnTo>
                  <a:lnTo>
                    <a:pt x="1276032" y="190373"/>
                  </a:lnTo>
                  <a:close/>
                </a:path>
                <a:path w="2247900" h="400685">
                  <a:moveTo>
                    <a:pt x="1333436" y="190373"/>
                  </a:moveTo>
                  <a:lnTo>
                    <a:pt x="1314450" y="190373"/>
                  </a:lnTo>
                  <a:lnTo>
                    <a:pt x="1314450" y="199859"/>
                  </a:lnTo>
                  <a:lnTo>
                    <a:pt x="1333436" y="199859"/>
                  </a:lnTo>
                  <a:lnTo>
                    <a:pt x="1333436" y="190373"/>
                  </a:lnTo>
                  <a:close/>
                </a:path>
                <a:path w="2247900" h="400685">
                  <a:moveTo>
                    <a:pt x="1390637" y="190373"/>
                  </a:moveTo>
                  <a:lnTo>
                    <a:pt x="1371346" y="190373"/>
                  </a:lnTo>
                  <a:lnTo>
                    <a:pt x="1371346" y="199859"/>
                  </a:lnTo>
                  <a:lnTo>
                    <a:pt x="1390637" y="199859"/>
                  </a:lnTo>
                  <a:lnTo>
                    <a:pt x="1390637" y="190373"/>
                  </a:lnTo>
                  <a:close/>
                </a:path>
                <a:path w="2247900" h="400685">
                  <a:moveTo>
                    <a:pt x="1447482" y="190373"/>
                  </a:moveTo>
                  <a:lnTo>
                    <a:pt x="1428496" y="190373"/>
                  </a:lnTo>
                  <a:lnTo>
                    <a:pt x="1428496" y="199859"/>
                  </a:lnTo>
                  <a:lnTo>
                    <a:pt x="1447482" y="199859"/>
                  </a:lnTo>
                  <a:lnTo>
                    <a:pt x="1447482" y="190373"/>
                  </a:lnTo>
                  <a:close/>
                </a:path>
                <a:path w="2247900" h="400685">
                  <a:moveTo>
                    <a:pt x="1504886" y="190373"/>
                  </a:moveTo>
                  <a:lnTo>
                    <a:pt x="1485900" y="190373"/>
                  </a:lnTo>
                  <a:lnTo>
                    <a:pt x="1485900" y="199859"/>
                  </a:lnTo>
                  <a:lnTo>
                    <a:pt x="1504886" y="199859"/>
                  </a:lnTo>
                  <a:lnTo>
                    <a:pt x="1504886" y="190373"/>
                  </a:lnTo>
                  <a:close/>
                </a:path>
                <a:path w="2247900" h="400685">
                  <a:moveTo>
                    <a:pt x="1561782" y="190373"/>
                  </a:moveTo>
                  <a:lnTo>
                    <a:pt x="1542796" y="190373"/>
                  </a:lnTo>
                  <a:lnTo>
                    <a:pt x="1542796" y="199859"/>
                  </a:lnTo>
                  <a:lnTo>
                    <a:pt x="1561782" y="199859"/>
                  </a:lnTo>
                  <a:lnTo>
                    <a:pt x="1561782" y="190373"/>
                  </a:lnTo>
                  <a:close/>
                </a:path>
                <a:path w="2247900" h="400685">
                  <a:moveTo>
                    <a:pt x="1619059" y="190373"/>
                  </a:moveTo>
                  <a:lnTo>
                    <a:pt x="1600073" y="190373"/>
                  </a:lnTo>
                  <a:lnTo>
                    <a:pt x="1600073" y="199859"/>
                  </a:lnTo>
                  <a:lnTo>
                    <a:pt x="1619059" y="199859"/>
                  </a:lnTo>
                  <a:lnTo>
                    <a:pt x="1619059" y="190373"/>
                  </a:lnTo>
                  <a:close/>
                </a:path>
                <a:path w="2247900" h="400685">
                  <a:moveTo>
                    <a:pt x="1676260" y="190373"/>
                  </a:moveTo>
                  <a:lnTo>
                    <a:pt x="1656969" y="190373"/>
                  </a:lnTo>
                  <a:lnTo>
                    <a:pt x="1656969" y="199859"/>
                  </a:lnTo>
                  <a:lnTo>
                    <a:pt x="1676260" y="199859"/>
                  </a:lnTo>
                  <a:lnTo>
                    <a:pt x="1676260" y="190373"/>
                  </a:lnTo>
                  <a:close/>
                </a:path>
                <a:path w="2247900" h="400685">
                  <a:moveTo>
                    <a:pt x="1733359" y="390067"/>
                  </a:moveTo>
                  <a:lnTo>
                    <a:pt x="1714373" y="390067"/>
                  </a:lnTo>
                  <a:lnTo>
                    <a:pt x="1714373" y="390334"/>
                  </a:lnTo>
                  <a:lnTo>
                    <a:pt x="1714373" y="399884"/>
                  </a:lnTo>
                  <a:lnTo>
                    <a:pt x="1714373" y="400138"/>
                  </a:lnTo>
                  <a:lnTo>
                    <a:pt x="1733359" y="400138"/>
                  </a:lnTo>
                  <a:lnTo>
                    <a:pt x="1733359" y="399884"/>
                  </a:lnTo>
                  <a:lnTo>
                    <a:pt x="1733359" y="390334"/>
                  </a:lnTo>
                  <a:lnTo>
                    <a:pt x="1733359" y="390067"/>
                  </a:lnTo>
                  <a:close/>
                </a:path>
                <a:path w="2247900" h="400685">
                  <a:moveTo>
                    <a:pt x="1733359" y="190373"/>
                  </a:moveTo>
                  <a:lnTo>
                    <a:pt x="1714373" y="190373"/>
                  </a:lnTo>
                  <a:lnTo>
                    <a:pt x="1714373" y="199859"/>
                  </a:lnTo>
                  <a:lnTo>
                    <a:pt x="1733359" y="199859"/>
                  </a:lnTo>
                  <a:lnTo>
                    <a:pt x="1733359" y="190373"/>
                  </a:lnTo>
                  <a:close/>
                </a:path>
                <a:path w="2247900" h="400685">
                  <a:moveTo>
                    <a:pt x="1790509" y="390334"/>
                  </a:moveTo>
                  <a:lnTo>
                    <a:pt x="1771523" y="390334"/>
                  </a:lnTo>
                  <a:lnTo>
                    <a:pt x="1771523" y="400138"/>
                  </a:lnTo>
                  <a:lnTo>
                    <a:pt x="1790509" y="400138"/>
                  </a:lnTo>
                  <a:lnTo>
                    <a:pt x="1790509" y="390334"/>
                  </a:lnTo>
                  <a:close/>
                </a:path>
                <a:path w="2247900" h="400685">
                  <a:moveTo>
                    <a:pt x="1790509" y="190373"/>
                  </a:moveTo>
                  <a:lnTo>
                    <a:pt x="1771523" y="190373"/>
                  </a:lnTo>
                  <a:lnTo>
                    <a:pt x="1771523" y="199859"/>
                  </a:lnTo>
                  <a:lnTo>
                    <a:pt x="1790509" y="199859"/>
                  </a:lnTo>
                  <a:lnTo>
                    <a:pt x="1790509" y="190373"/>
                  </a:lnTo>
                  <a:close/>
                </a:path>
                <a:path w="2247900" h="400685">
                  <a:moveTo>
                    <a:pt x="1847532" y="390334"/>
                  </a:moveTo>
                  <a:lnTo>
                    <a:pt x="1828546" y="390334"/>
                  </a:lnTo>
                  <a:lnTo>
                    <a:pt x="1828546" y="400138"/>
                  </a:lnTo>
                  <a:lnTo>
                    <a:pt x="1847532" y="400138"/>
                  </a:lnTo>
                  <a:lnTo>
                    <a:pt x="1847532" y="390334"/>
                  </a:lnTo>
                  <a:close/>
                </a:path>
                <a:path w="2247900" h="400685">
                  <a:moveTo>
                    <a:pt x="1847532" y="190373"/>
                  </a:moveTo>
                  <a:lnTo>
                    <a:pt x="1828546" y="190373"/>
                  </a:lnTo>
                  <a:lnTo>
                    <a:pt x="1828546" y="199859"/>
                  </a:lnTo>
                  <a:lnTo>
                    <a:pt x="1847532" y="199859"/>
                  </a:lnTo>
                  <a:lnTo>
                    <a:pt x="1847532" y="190373"/>
                  </a:lnTo>
                  <a:close/>
                </a:path>
                <a:path w="2247900" h="400685">
                  <a:moveTo>
                    <a:pt x="1904809" y="390334"/>
                  </a:moveTo>
                  <a:lnTo>
                    <a:pt x="1885823" y="390334"/>
                  </a:lnTo>
                  <a:lnTo>
                    <a:pt x="1885823" y="400138"/>
                  </a:lnTo>
                  <a:lnTo>
                    <a:pt x="1904809" y="400138"/>
                  </a:lnTo>
                  <a:lnTo>
                    <a:pt x="1904809" y="390334"/>
                  </a:lnTo>
                  <a:close/>
                </a:path>
                <a:path w="2247900" h="400685">
                  <a:moveTo>
                    <a:pt x="1904809" y="190373"/>
                  </a:moveTo>
                  <a:lnTo>
                    <a:pt x="1885823" y="190373"/>
                  </a:lnTo>
                  <a:lnTo>
                    <a:pt x="1885823" y="199859"/>
                  </a:lnTo>
                  <a:lnTo>
                    <a:pt x="1904809" y="199859"/>
                  </a:lnTo>
                  <a:lnTo>
                    <a:pt x="1904809" y="190373"/>
                  </a:lnTo>
                  <a:close/>
                </a:path>
                <a:path w="2247900" h="400685">
                  <a:moveTo>
                    <a:pt x="1962010" y="390334"/>
                  </a:moveTo>
                  <a:lnTo>
                    <a:pt x="1942719" y="390334"/>
                  </a:lnTo>
                  <a:lnTo>
                    <a:pt x="1942719" y="400138"/>
                  </a:lnTo>
                  <a:lnTo>
                    <a:pt x="1962010" y="400138"/>
                  </a:lnTo>
                  <a:lnTo>
                    <a:pt x="1962010" y="390334"/>
                  </a:lnTo>
                  <a:close/>
                </a:path>
                <a:path w="2247900" h="400685">
                  <a:moveTo>
                    <a:pt x="1962010" y="190373"/>
                  </a:moveTo>
                  <a:lnTo>
                    <a:pt x="1942719" y="190373"/>
                  </a:lnTo>
                  <a:lnTo>
                    <a:pt x="1942719" y="199859"/>
                  </a:lnTo>
                  <a:lnTo>
                    <a:pt x="1962010" y="199859"/>
                  </a:lnTo>
                  <a:lnTo>
                    <a:pt x="1962010" y="190373"/>
                  </a:lnTo>
                  <a:close/>
                </a:path>
                <a:path w="2247900" h="400685">
                  <a:moveTo>
                    <a:pt x="2018982" y="390334"/>
                  </a:moveTo>
                  <a:lnTo>
                    <a:pt x="1999996" y="390334"/>
                  </a:lnTo>
                  <a:lnTo>
                    <a:pt x="1999996" y="400138"/>
                  </a:lnTo>
                  <a:lnTo>
                    <a:pt x="2018982" y="400138"/>
                  </a:lnTo>
                  <a:lnTo>
                    <a:pt x="2018982" y="390334"/>
                  </a:lnTo>
                  <a:close/>
                </a:path>
                <a:path w="2247900" h="400685">
                  <a:moveTo>
                    <a:pt x="2018982" y="190373"/>
                  </a:moveTo>
                  <a:lnTo>
                    <a:pt x="1999996" y="190373"/>
                  </a:lnTo>
                  <a:lnTo>
                    <a:pt x="1999996" y="199859"/>
                  </a:lnTo>
                  <a:lnTo>
                    <a:pt x="2018982" y="199859"/>
                  </a:lnTo>
                  <a:lnTo>
                    <a:pt x="2018982" y="190373"/>
                  </a:lnTo>
                  <a:close/>
                </a:path>
                <a:path w="2247900" h="400685">
                  <a:moveTo>
                    <a:pt x="2076259" y="390334"/>
                  </a:moveTo>
                  <a:lnTo>
                    <a:pt x="2057273" y="390334"/>
                  </a:lnTo>
                  <a:lnTo>
                    <a:pt x="2057273" y="400138"/>
                  </a:lnTo>
                  <a:lnTo>
                    <a:pt x="2076259" y="400138"/>
                  </a:lnTo>
                  <a:lnTo>
                    <a:pt x="2076259" y="390334"/>
                  </a:lnTo>
                  <a:close/>
                </a:path>
                <a:path w="2247900" h="400685">
                  <a:moveTo>
                    <a:pt x="2076259" y="190373"/>
                  </a:moveTo>
                  <a:lnTo>
                    <a:pt x="2057273" y="190373"/>
                  </a:lnTo>
                  <a:lnTo>
                    <a:pt x="2057273" y="199859"/>
                  </a:lnTo>
                  <a:lnTo>
                    <a:pt x="2076259" y="199859"/>
                  </a:lnTo>
                  <a:lnTo>
                    <a:pt x="2076259" y="190373"/>
                  </a:lnTo>
                  <a:close/>
                </a:path>
                <a:path w="2247900" h="400685">
                  <a:moveTo>
                    <a:pt x="2133282" y="390334"/>
                  </a:moveTo>
                  <a:lnTo>
                    <a:pt x="2114296" y="390334"/>
                  </a:lnTo>
                  <a:lnTo>
                    <a:pt x="2114296" y="400138"/>
                  </a:lnTo>
                  <a:lnTo>
                    <a:pt x="2133282" y="400138"/>
                  </a:lnTo>
                  <a:lnTo>
                    <a:pt x="2133282" y="390334"/>
                  </a:lnTo>
                  <a:close/>
                </a:path>
                <a:path w="2247900" h="400685">
                  <a:moveTo>
                    <a:pt x="2133282" y="190373"/>
                  </a:moveTo>
                  <a:lnTo>
                    <a:pt x="2114296" y="190373"/>
                  </a:lnTo>
                  <a:lnTo>
                    <a:pt x="2114296" y="199859"/>
                  </a:lnTo>
                  <a:lnTo>
                    <a:pt x="2133282" y="199859"/>
                  </a:lnTo>
                  <a:lnTo>
                    <a:pt x="2133282" y="190373"/>
                  </a:lnTo>
                  <a:close/>
                </a:path>
                <a:path w="2247900" h="400685">
                  <a:moveTo>
                    <a:pt x="2190432" y="390334"/>
                  </a:moveTo>
                  <a:lnTo>
                    <a:pt x="2171446" y="390334"/>
                  </a:lnTo>
                  <a:lnTo>
                    <a:pt x="2171446" y="400138"/>
                  </a:lnTo>
                  <a:lnTo>
                    <a:pt x="2190432" y="400138"/>
                  </a:lnTo>
                  <a:lnTo>
                    <a:pt x="2190432" y="390334"/>
                  </a:lnTo>
                  <a:close/>
                </a:path>
                <a:path w="2247900" h="400685">
                  <a:moveTo>
                    <a:pt x="2190432" y="190373"/>
                  </a:moveTo>
                  <a:lnTo>
                    <a:pt x="2171446" y="190373"/>
                  </a:lnTo>
                  <a:lnTo>
                    <a:pt x="2171446" y="199859"/>
                  </a:lnTo>
                  <a:lnTo>
                    <a:pt x="2190432" y="199859"/>
                  </a:lnTo>
                  <a:lnTo>
                    <a:pt x="2190432" y="190373"/>
                  </a:lnTo>
                  <a:close/>
                </a:path>
                <a:path w="2247900" h="400685">
                  <a:moveTo>
                    <a:pt x="2247760" y="390334"/>
                  </a:moveTo>
                  <a:lnTo>
                    <a:pt x="2228469" y="390334"/>
                  </a:lnTo>
                  <a:lnTo>
                    <a:pt x="2228469" y="400138"/>
                  </a:lnTo>
                  <a:lnTo>
                    <a:pt x="2247760" y="400138"/>
                  </a:lnTo>
                  <a:lnTo>
                    <a:pt x="2247760" y="390334"/>
                  </a:lnTo>
                  <a:close/>
                </a:path>
                <a:path w="2247900" h="400685">
                  <a:moveTo>
                    <a:pt x="2247760" y="190373"/>
                  </a:moveTo>
                  <a:lnTo>
                    <a:pt x="2228469" y="190373"/>
                  </a:lnTo>
                  <a:lnTo>
                    <a:pt x="2228469" y="199859"/>
                  </a:lnTo>
                  <a:lnTo>
                    <a:pt x="2247760" y="199859"/>
                  </a:lnTo>
                  <a:lnTo>
                    <a:pt x="2247760" y="1903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3678936" y="2141245"/>
              <a:ext cx="2247900" cy="391795"/>
            </a:xfrm>
            <a:custGeom>
              <a:avLst/>
              <a:gdLst/>
              <a:ahLst/>
              <a:cxnLst/>
              <a:rect l="l" t="t" r="r" b="b"/>
              <a:pathLst>
                <a:path w="2247900" h="391794">
                  <a:moveTo>
                    <a:pt x="18986" y="191122"/>
                  </a:moveTo>
                  <a:lnTo>
                    <a:pt x="0" y="191122"/>
                  </a:lnTo>
                  <a:lnTo>
                    <a:pt x="0" y="200634"/>
                  </a:lnTo>
                  <a:lnTo>
                    <a:pt x="18986" y="200634"/>
                  </a:lnTo>
                  <a:lnTo>
                    <a:pt x="18986" y="191122"/>
                  </a:lnTo>
                  <a:close/>
                </a:path>
                <a:path w="2247900" h="391794">
                  <a:moveTo>
                    <a:pt x="18986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86" y="9499"/>
                  </a:lnTo>
                  <a:lnTo>
                    <a:pt x="18986" y="0"/>
                  </a:lnTo>
                  <a:close/>
                </a:path>
                <a:path w="2247900" h="391794">
                  <a:moveTo>
                    <a:pt x="76263" y="191122"/>
                  </a:moveTo>
                  <a:lnTo>
                    <a:pt x="57277" y="191122"/>
                  </a:lnTo>
                  <a:lnTo>
                    <a:pt x="57277" y="200634"/>
                  </a:lnTo>
                  <a:lnTo>
                    <a:pt x="76263" y="200634"/>
                  </a:lnTo>
                  <a:lnTo>
                    <a:pt x="76263" y="191122"/>
                  </a:lnTo>
                  <a:close/>
                </a:path>
                <a:path w="2247900" h="391794">
                  <a:moveTo>
                    <a:pt x="76263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63" y="9499"/>
                  </a:lnTo>
                  <a:lnTo>
                    <a:pt x="76263" y="0"/>
                  </a:lnTo>
                  <a:close/>
                </a:path>
                <a:path w="2247900" h="391794">
                  <a:moveTo>
                    <a:pt x="133159" y="191122"/>
                  </a:moveTo>
                  <a:lnTo>
                    <a:pt x="114173" y="191122"/>
                  </a:lnTo>
                  <a:lnTo>
                    <a:pt x="114173" y="200634"/>
                  </a:lnTo>
                  <a:lnTo>
                    <a:pt x="133159" y="200634"/>
                  </a:lnTo>
                  <a:lnTo>
                    <a:pt x="133159" y="191122"/>
                  </a:lnTo>
                  <a:close/>
                </a:path>
                <a:path w="2247900" h="391794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391794">
                  <a:moveTo>
                    <a:pt x="190436" y="191122"/>
                  </a:moveTo>
                  <a:lnTo>
                    <a:pt x="171450" y="191122"/>
                  </a:lnTo>
                  <a:lnTo>
                    <a:pt x="171450" y="200634"/>
                  </a:lnTo>
                  <a:lnTo>
                    <a:pt x="190436" y="200634"/>
                  </a:lnTo>
                  <a:lnTo>
                    <a:pt x="190436" y="191122"/>
                  </a:lnTo>
                  <a:close/>
                </a:path>
                <a:path w="2247900" h="391794">
                  <a:moveTo>
                    <a:pt x="190436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36" y="9499"/>
                  </a:lnTo>
                  <a:lnTo>
                    <a:pt x="190436" y="0"/>
                  </a:lnTo>
                  <a:close/>
                </a:path>
                <a:path w="2247900" h="391794">
                  <a:moveTo>
                    <a:pt x="247764" y="191122"/>
                  </a:moveTo>
                  <a:lnTo>
                    <a:pt x="228473" y="191122"/>
                  </a:lnTo>
                  <a:lnTo>
                    <a:pt x="228473" y="200634"/>
                  </a:lnTo>
                  <a:lnTo>
                    <a:pt x="247764" y="200634"/>
                  </a:lnTo>
                  <a:lnTo>
                    <a:pt x="247764" y="191122"/>
                  </a:lnTo>
                  <a:close/>
                </a:path>
                <a:path w="2247900" h="391794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391794">
                  <a:moveTo>
                    <a:pt x="304736" y="191122"/>
                  </a:moveTo>
                  <a:lnTo>
                    <a:pt x="285750" y="191122"/>
                  </a:lnTo>
                  <a:lnTo>
                    <a:pt x="285750" y="200634"/>
                  </a:lnTo>
                  <a:lnTo>
                    <a:pt x="304736" y="200634"/>
                  </a:lnTo>
                  <a:lnTo>
                    <a:pt x="304736" y="191122"/>
                  </a:lnTo>
                  <a:close/>
                </a:path>
                <a:path w="2247900" h="391794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391794">
                  <a:moveTo>
                    <a:pt x="362013" y="191122"/>
                  </a:moveTo>
                  <a:lnTo>
                    <a:pt x="343027" y="191122"/>
                  </a:lnTo>
                  <a:lnTo>
                    <a:pt x="343027" y="200634"/>
                  </a:lnTo>
                  <a:lnTo>
                    <a:pt x="362013" y="200634"/>
                  </a:lnTo>
                  <a:lnTo>
                    <a:pt x="362013" y="191122"/>
                  </a:lnTo>
                  <a:close/>
                </a:path>
                <a:path w="2247900" h="391794">
                  <a:moveTo>
                    <a:pt x="362013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13" y="9499"/>
                  </a:lnTo>
                  <a:lnTo>
                    <a:pt x="362013" y="0"/>
                  </a:lnTo>
                  <a:close/>
                </a:path>
                <a:path w="2247900" h="391794">
                  <a:moveTo>
                    <a:pt x="418909" y="191122"/>
                  </a:moveTo>
                  <a:lnTo>
                    <a:pt x="399923" y="191122"/>
                  </a:lnTo>
                  <a:lnTo>
                    <a:pt x="399923" y="200634"/>
                  </a:lnTo>
                  <a:lnTo>
                    <a:pt x="418909" y="200634"/>
                  </a:lnTo>
                  <a:lnTo>
                    <a:pt x="418909" y="191122"/>
                  </a:lnTo>
                  <a:close/>
                </a:path>
                <a:path w="2247900" h="391794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391794">
                  <a:moveTo>
                    <a:pt x="476186" y="191122"/>
                  </a:moveTo>
                  <a:lnTo>
                    <a:pt x="457200" y="191122"/>
                  </a:lnTo>
                  <a:lnTo>
                    <a:pt x="457200" y="200634"/>
                  </a:lnTo>
                  <a:lnTo>
                    <a:pt x="476186" y="200634"/>
                  </a:lnTo>
                  <a:lnTo>
                    <a:pt x="476186" y="191122"/>
                  </a:lnTo>
                  <a:close/>
                </a:path>
                <a:path w="2247900" h="391794">
                  <a:moveTo>
                    <a:pt x="476186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86" y="9499"/>
                  </a:lnTo>
                  <a:lnTo>
                    <a:pt x="476186" y="0"/>
                  </a:lnTo>
                  <a:close/>
                </a:path>
                <a:path w="2247900" h="391794">
                  <a:moveTo>
                    <a:pt x="533387" y="191122"/>
                  </a:moveTo>
                  <a:lnTo>
                    <a:pt x="514096" y="191122"/>
                  </a:lnTo>
                  <a:lnTo>
                    <a:pt x="514096" y="200634"/>
                  </a:lnTo>
                  <a:lnTo>
                    <a:pt x="533387" y="200634"/>
                  </a:lnTo>
                  <a:lnTo>
                    <a:pt x="533387" y="191122"/>
                  </a:lnTo>
                  <a:close/>
                </a:path>
                <a:path w="2247900" h="391794">
                  <a:moveTo>
                    <a:pt x="590359" y="191122"/>
                  </a:moveTo>
                  <a:lnTo>
                    <a:pt x="571373" y="191122"/>
                  </a:lnTo>
                  <a:lnTo>
                    <a:pt x="571373" y="200634"/>
                  </a:lnTo>
                  <a:lnTo>
                    <a:pt x="590359" y="200634"/>
                  </a:lnTo>
                  <a:lnTo>
                    <a:pt x="590359" y="191122"/>
                  </a:lnTo>
                  <a:close/>
                </a:path>
                <a:path w="2247900" h="391794">
                  <a:moveTo>
                    <a:pt x="647636" y="191122"/>
                  </a:moveTo>
                  <a:lnTo>
                    <a:pt x="628650" y="191122"/>
                  </a:lnTo>
                  <a:lnTo>
                    <a:pt x="628650" y="200634"/>
                  </a:lnTo>
                  <a:lnTo>
                    <a:pt x="647636" y="200634"/>
                  </a:lnTo>
                  <a:lnTo>
                    <a:pt x="647636" y="191122"/>
                  </a:lnTo>
                  <a:close/>
                </a:path>
                <a:path w="2247900" h="391794">
                  <a:moveTo>
                    <a:pt x="704659" y="191122"/>
                  </a:moveTo>
                  <a:lnTo>
                    <a:pt x="685673" y="191122"/>
                  </a:lnTo>
                  <a:lnTo>
                    <a:pt x="685673" y="200634"/>
                  </a:lnTo>
                  <a:lnTo>
                    <a:pt x="704659" y="200634"/>
                  </a:lnTo>
                  <a:lnTo>
                    <a:pt x="704659" y="191122"/>
                  </a:lnTo>
                  <a:close/>
                </a:path>
                <a:path w="2247900" h="391794">
                  <a:moveTo>
                    <a:pt x="761936" y="191122"/>
                  </a:moveTo>
                  <a:lnTo>
                    <a:pt x="742950" y="191122"/>
                  </a:lnTo>
                  <a:lnTo>
                    <a:pt x="742950" y="200634"/>
                  </a:lnTo>
                  <a:lnTo>
                    <a:pt x="761936" y="200634"/>
                  </a:lnTo>
                  <a:lnTo>
                    <a:pt x="761936" y="191122"/>
                  </a:lnTo>
                  <a:close/>
                </a:path>
                <a:path w="2247900" h="391794">
                  <a:moveTo>
                    <a:pt x="819264" y="191122"/>
                  </a:moveTo>
                  <a:lnTo>
                    <a:pt x="799973" y="191122"/>
                  </a:lnTo>
                  <a:lnTo>
                    <a:pt x="799973" y="200634"/>
                  </a:lnTo>
                  <a:lnTo>
                    <a:pt x="819264" y="200634"/>
                  </a:lnTo>
                  <a:lnTo>
                    <a:pt x="819264" y="191122"/>
                  </a:lnTo>
                  <a:close/>
                </a:path>
                <a:path w="2247900" h="391794">
                  <a:moveTo>
                    <a:pt x="876109" y="191122"/>
                  </a:moveTo>
                  <a:lnTo>
                    <a:pt x="857123" y="191122"/>
                  </a:lnTo>
                  <a:lnTo>
                    <a:pt x="857123" y="200634"/>
                  </a:lnTo>
                  <a:lnTo>
                    <a:pt x="876109" y="200634"/>
                  </a:lnTo>
                  <a:lnTo>
                    <a:pt x="876109" y="191122"/>
                  </a:lnTo>
                  <a:close/>
                </a:path>
                <a:path w="2247900" h="391794">
                  <a:moveTo>
                    <a:pt x="933259" y="191122"/>
                  </a:moveTo>
                  <a:lnTo>
                    <a:pt x="914273" y="191122"/>
                  </a:lnTo>
                  <a:lnTo>
                    <a:pt x="914273" y="200634"/>
                  </a:lnTo>
                  <a:lnTo>
                    <a:pt x="933259" y="200634"/>
                  </a:lnTo>
                  <a:lnTo>
                    <a:pt x="933259" y="191122"/>
                  </a:lnTo>
                  <a:close/>
                </a:path>
                <a:path w="2247900" h="391794">
                  <a:moveTo>
                    <a:pt x="990282" y="191122"/>
                  </a:moveTo>
                  <a:lnTo>
                    <a:pt x="971296" y="191122"/>
                  </a:lnTo>
                  <a:lnTo>
                    <a:pt x="971296" y="200634"/>
                  </a:lnTo>
                  <a:lnTo>
                    <a:pt x="990282" y="200634"/>
                  </a:lnTo>
                  <a:lnTo>
                    <a:pt x="990282" y="191122"/>
                  </a:lnTo>
                  <a:close/>
                </a:path>
                <a:path w="2247900" h="391794">
                  <a:moveTo>
                    <a:pt x="1047559" y="191122"/>
                  </a:moveTo>
                  <a:lnTo>
                    <a:pt x="1028573" y="191122"/>
                  </a:lnTo>
                  <a:lnTo>
                    <a:pt x="1028573" y="200634"/>
                  </a:lnTo>
                  <a:lnTo>
                    <a:pt x="1047559" y="200634"/>
                  </a:lnTo>
                  <a:lnTo>
                    <a:pt x="1047559" y="191122"/>
                  </a:lnTo>
                  <a:close/>
                </a:path>
                <a:path w="2247900" h="391794">
                  <a:moveTo>
                    <a:pt x="1104887" y="381012"/>
                  </a:moveTo>
                  <a:lnTo>
                    <a:pt x="1085596" y="381012"/>
                  </a:lnTo>
                  <a:lnTo>
                    <a:pt x="1085596" y="390499"/>
                  </a:lnTo>
                  <a:lnTo>
                    <a:pt x="1104887" y="390499"/>
                  </a:lnTo>
                  <a:lnTo>
                    <a:pt x="1104887" y="381012"/>
                  </a:lnTo>
                  <a:close/>
                </a:path>
                <a:path w="2247900" h="391794">
                  <a:moveTo>
                    <a:pt x="1104887" y="191122"/>
                  </a:moveTo>
                  <a:lnTo>
                    <a:pt x="1085596" y="191122"/>
                  </a:lnTo>
                  <a:lnTo>
                    <a:pt x="1085596" y="200634"/>
                  </a:lnTo>
                  <a:lnTo>
                    <a:pt x="1104887" y="200634"/>
                  </a:lnTo>
                  <a:lnTo>
                    <a:pt x="1104887" y="191122"/>
                  </a:lnTo>
                  <a:close/>
                </a:path>
                <a:path w="2247900" h="391794">
                  <a:moveTo>
                    <a:pt x="1161859" y="381012"/>
                  </a:moveTo>
                  <a:lnTo>
                    <a:pt x="1142873" y="381012"/>
                  </a:lnTo>
                  <a:lnTo>
                    <a:pt x="1142873" y="382003"/>
                  </a:lnTo>
                  <a:lnTo>
                    <a:pt x="1142873" y="390499"/>
                  </a:lnTo>
                  <a:lnTo>
                    <a:pt x="1142873" y="391515"/>
                  </a:lnTo>
                  <a:lnTo>
                    <a:pt x="1161859" y="391515"/>
                  </a:lnTo>
                  <a:lnTo>
                    <a:pt x="1161859" y="390499"/>
                  </a:lnTo>
                  <a:lnTo>
                    <a:pt x="1161859" y="382003"/>
                  </a:lnTo>
                  <a:lnTo>
                    <a:pt x="1161859" y="381012"/>
                  </a:lnTo>
                  <a:close/>
                </a:path>
                <a:path w="2247900" h="391794">
                  <a:moveTo>
                    <a:pt x="1161859" y="191122"/>
                  </a:moveTo>
                  <a:lnTo>
                    <a:pt x="1142873" y="191122"/>
                  </a:lnTo>
                  <a:lnTo>
                    <a:pt x="1142873" y="200634"/>
                  </a:lnTo>
                  <a:lnTo>
                    <a:pt x="1161859" y="200634"/>
                  </a:lnTo>
                  <a:lnTo>
                    <a:pt x="1161859" y="191122"/>
                  </a:lnTo>
                  <a:close/>
                </a:path>
                <a:path w="2247900" h="391794">
                  <a:moveTo>
                    <a:pt x="1219136" y="382003"/>
                  </a:moveTo>
                  <a:lnTo>
                    <a:pt x="1200150" y="382003"/>
                  </a:lnTo>
                  <a:lnTo>
                    <a:pt x="1200150" y="391515"/>
                  </a:lnTo>
                  <a:lnTo>
                    <a:pt x="1219136" y="391515"/>
                  </a:lnTo>
                  <a:lnTo>
                    <a:pt x="1219136" y="382003"/>
                  </a:lnTo>
                  <a:close/>
                </a:path>
                <a:path w="2247900" h="391794">
                  <a:moveTo>
                    <a:pt x="1219136" y="191122"/>
                  </a:moveTo>
                  <a:lnTo>
                    <a:pt x="1200150" y="191122"/>
                  </a:lnTo>
                  <a:lnTo>
                    <a:pt x="1200150" y="200634"/>
                  </a:lnTo>
                  <a:lnTo>
                    <a:pt x="1219136" y="200634"/>
                  </a:lnTo>
                  <a:lnTo>
                    <a:pt x="1219136" y="191122"/>
                  </a:lnTo>
                  <a:close/>
                </a:path>
                <a:path w="2247900" h="391794">
                  <a:moveTo>
                    <a:pt x="1276032" y="382003"/>
                  </a:moveTo>
                  <a:lnTo>
                    <a:pt x="1257046" y="382003"/>
                  </a:lnTo>
                  <a:lnTo>
                    <a:pt x="1257046" y="391515"/>
                  </a:lnTo>
                  <a:lnTo>
                    <a:pt x="1276032" y="391515"/>
                  </a:lnTo>
                  <a:lnTo>
                    <a:pt x="1276032" y="382003"/>
                  </a:lnTo>
                  <a:close/>
                </a:path>
                <a:path w="2247900" h="391794">
                  <a:moveTo>
                    <a:pt x="1276032" y="191122"/>
                  </a:moveTo>
                  <a:lnTo>
                    <a:pt x="1257046" y="191122"/>
                  </a:lnTo>
                  <a:lnTo>
                    <a:pt x="1257046" y="200634"/>
                  </a:lnTo>
                  <a:lnTo>
                    <a:pt x="1276032" y="200634"/>
                  </a:lnTo>
                  <a:lnTo>
                    <a:pt x="1276032" y="191122"/>
                  </a:lnTo>
                  <a:close/>
                </a:path>
                <a:path w="2247900" h="391794">
                  <a:moveTo>
                    <a:pt x="1333436" y="382003"/>
                  </a:moveTo>
                  <a:lnTo>
                    <a:pt x="1314450" y="382003"/>
                  </a:lnTo>
                  <a:lnTo>
                    <a:pt x="1314450" y="391515"/>
                  </a:lnTo>
                  <a:lnTo>
                    <a:pt x="1333436" y="391515"/>
                  </a:lnTo>
                  <a:lnTo>
                    <a:pt x="1333436" y="382003"/>
                  </a:lnTo>
                  <a:close/>
                </a:path>
                <a:path w="2247900" h="391794">
                  <a:moveTo>
                    <a:pt x="1333436" y="191122"/>
                  </a:moveTo>
                  <a:lnTo>
                    <a:pt x="1314450" y="191122"/>
                  </a:lnTo>
                  <a:lnTo>
                    <a:pt x="1314450" y="200634"/>
                  </a:lnTo>
                  <a:lnTo>
                    <a:pt x="1333436" y="200634"/>
                  </a:lnTo>
                  <a:lnTo>
                    <a:pt x="1333436" y="191122"/>
                  </a:lnTo>
                  <a:close/>
                </a:path>
                <a:path w="2247900" h="391794">
                  <a:moveTo>
                    <a:pt x="1390637" y="382003"/>
                  </a:moveTo>
                  <a:lnTo>
                    <a:pt x="1371346" y="382003"/>
                  </a:lnTo>
                  <a:lnTo>
                    <a:pt x="1371346" y="391515"/>
                  </a:lnTo>
                  <a:lnTo>
                    <a:pt x="1390637" y="391515"/>
                  </a:lnTo>
                  <a:lnTo>
                    <a:pt x="1390637" y="382003"/>
                  </a:lnTo>
                  <a:close/>
                </a:path>
                <a:path w="2247900" h="391794">
                  <a:moveTo>
                    <a:pt x="1390637" y="191122"/>
                  </a:moveTo>
                  <a:lnTo>
                    <a:pt x="1371346" y="191122"/>
                  </a:lnTo>
                  <a:lnTo>
                    <a:pt x="1371346" y="200634"/>
                  </a:lnTo>
                  <a:lnTo>
                    <a:pt x="1390637" y="200634"/>
                  </a:lnTo>
                  <a:lnTo>
                    <a:pt x="1390637" y="191122"/>
                  </a:lnTo>
                  <a:close/>
                </a:path>
                <a:path w="2247900" h="391794">
                  <a:moveTo>
                    <a:pt x="1447482" y="382003"/>
                  </a:moveTo>
                  <a:lnTo>
                    <a:pt x="1428496" y="382003"/>
                  </a:lnTo>
                  <a:lnTo>
                    <a:pt x="1428496" y="391515"/>
                  </a:lnTo>
                  <a:lnTo>
                    <a:pt x="1447482" y="391515"/>
                  </a:lnTo>
                  <a:lnTo>
                    <a:pt x="1447482" y="382003"/>
                  </a:lnTo>
                  <a:close/>
                </a:path>
                <a:path w="2247900" h="391794">
                  <a:moveTo>
                    <a:pt x="1447482" y="191122"/>
                  </a:moveTo>
                  <a:lnTo>
                    <a:pt x="1428496" y="191122"/>
                  </a:lnTo>
                  <a:lnTo>
                    <a:pt x="1428496" y="200634"/>
                  </a:lnTo>
                  <a:lnTo>
                    <a:pt x="1447482" y="200634"/>
                  </a:lnTo>
                  <a:lnTo>
                    <a:pt x="1447482" y="191122"/>
                  </a:lnTo>
                  <a:close/>
                </a:path>
                <a:path w="2247900" h="391794">
                  <a:moveTo>
                    <a:pt x="1504886" y="382003"/>
                  </a:moveTo>
                  <a:lnTo>
                    <a:pt x="1485900" y="382003"/>
                  </a:lnTo>
                  <a:lnTo>
                    <a:pt x="1485900" y="391515"/>
                  </a:lnTo>
                  <a:lnTo>
                    <a:pt x="1504886" y="391515"/>
                  </a:lnTo>
                  <a:lnTo>
                    <a:pt x="1504886" y="382003"/>
                  </a:lnTo>
                  <a:close/>
                </a:path>
                <a:path w="2247900" h="391794">
                  <a:moveTo>
                    <a:pt x="1504886" y="191122"/>
                  </a:moveTo>
                  <a:lnTo>
                    <a:pt x="1485900" y="191122"/>
                  </a:lnTo>
                  <a:lnTo>
                    <a:pt x="1485900" y="200634"/>
                  </a:lnTo>
                  <a:lnTo>
                    <a:pt x="1504886" y="200634"/>
                  </a:lnTo>
                  <a:lnTo>
                    <a:pt x="1504886" y="191122"/>
                  </a:lnTo>
                  <a:close/>
                </a:path>
                <a:path w="2247900" h="391794">
                  <a:moveTo>
                    <a:pt x="1561782" y="382003"/>
                  </a:moveTo>
                  <a:lnTo>
                    <a:pt x="1542796" y="382003"/>
                  </a:lnTo>
                  <a:lnTo>
                    <a:pt x="1542796" y="391515"/>
                  </a:lnTo>
                  <a:lnTo>
                    <a:pt x="1561782" y="391515"/>
                  </a:lnTo>
                  <a:lnTo>
                    <a:pt x="1561782" y="382003"/>
                  </a:lnTo>
                  <a:close/>
                </a:path>
                <a:path w="2247900" h="391794">
                  <a:moveTo>
                    <a:pt x="1561782" y="191122"/>
                  </a:moveTo>
                  <a:lnTo>
                    <a:pt x="1542796" y="191122"/>
                  </a:lnTo>
                  <a:lnTo>
                    <a:pt x="1542796" y="200634"/>
                  </a:lnTo>
                  <a:lnTo>
                    <a:pt x="1561782" y="200634"/>
                  </a:lnTo>
                  <a:lnTo>
                    <a:pt x="1561782" y="191122"/>
                  </a:lnTo>
                  <a:close/>
                </a:path>
                <a:path w="2247900" h="391794">
                  <a:moveTo>
                    <a:pt x="1619059" y="382003"/>
                  </a:moveTo>
                  <a:lnTo>
                    <a:pt x="1600073" y="382003"/>
                  </a:lnTo>
                  <a:lnTo>
                    <a:pt x="1600073" y="391515"/>
                  </a:lnTo>
                  <a:lnTo>
                    <a:pt x="1619059" y="391515"/>
                  </a:lnTo>
                  <a:lnTo>
                    <a:pt x="1619059" y="382003"/>
                  </a:lnTo>
                  <a:close/>
                </a:path>
                <a:path w="2247900" h="391794">
                  <a:moveTo>
                    <a:pt x="1619059" y="191122"/>
                  </a:moveTo>
                  <a:lnTo>
                    <a:pt x="1600073" y="191122"/>
                  </a:lnTo>
                  <a:lnTo>
                    <a:pt x="1600073" y="200634"/>
                  </a:lnTo>
                  <a:lnTo>
                    <a:pt x="1619059" y="200634"/>
                  </a:lnTo>
                  <a:lnTo>
                    <a:pt x="1619059" y="191122"/>
                  </a:lnTo>
                  <a:close/>
                </a:path>
                <a:path w="2247900" h="391794">
                  <a:moveTo>
                    <a:pt x="1676260" y="382003"/>
                  </a:moveTo>
                  <a:lnTo>
                    <a:pt x="1656969" y="382003"/>
                  </a:lnTo>
                  <a:lnTo>
                    <a:pt x="1656969" y="391515"/>
                  </a:lnTo>
                  <a:lnTo>
                    <a:pt x="1676260" y="391515"/>
                  </a:lnTo>
                  <a:lnTo>
                    <a:pt x="1676260" y="382003"/>
                  </a:lnTo>
                  <a:close/>
                </a:path>
                <a:path w="2247900" h="391794">
                  <a:moveTo>
                    <a:pt x="1676260" y="191122"/>
                  </a:moveTo>
                  <a:lnTo>
                    <a:pt x="1656969" y="191122"/>
                  </a:lnTo>
                  <a:lnTo>
                    <a:pt x="1656969" y="200634"/>
                  </a:lnTo>
                  <a:lnTo>
                    <a:pt x="1676260" y="200634"/>
                  </a:lnTo>
                  <a:lnTo>
                    <a:pt x="1676260" y="191122"/>
                  </a:lnTo>
                  <a:close/>
                </a:path>
                <a:path w="2247900" h="391794">
                  <a:moveTo>
                    <a:pt x="1733359" y="382003"/>
                  </a:moveTo>
                  <a:lnTo>
                    <a:pt x="1714373" y="382003"/>
                  </a:lnTo>
                  <a:lnTo>
                    <a:pt x="1714373" y="391515"/>
                  </a:lnTo>
                  <a:lnTo>
                    <a:pt x="1733359" y="391515"/>
                  </a:lnTo>
                  <a:lnTo>
                    <a:pt x="1733359" y="382003"/>
                  </a:lnTo>
                  <a:close/>
                </a:path>
                <a:path w="2247900" h="391794">
                  <a:moveTo>
                    <a:pt x="1733359" y="191122"/>
                  </a:moveTo>
                  <a:lnTo>
                    <a:pt x="1714373" y="191122"/>
                  </a:lnTo>
                  <a:lnTo>
                    <a:pt x="1714373" y="200634"/>
                  </a:lnTo>
                  <a:lnTo>
                    <a:pt x="1733359" y="200634"/>
                  </a:lnTo>
                  <a:lnTo>
                    <a:pt x="1733359" y="191122"/>
                  </a:lnTo>
                  <a:close/>
                </a:path>
                <a:path w="2247900" h="391794">
                  <a:moveTo>
                    <a:pt x="1790509" y="382003"/>
                  </a:moveTo>
                  <a:lnTo>
                    <a:pt x="1771523" y="382003"/>
                  </a:lnTo>
                  <a:lnTo>
                    <a:pt x="1771523" y="391515"/>
                  </a:lnTo>
                  <a:lnTo>
                    <a:pt x="1790509" y="391515"/>
                  </a:lnTo>
                  <a:lnTo>
                    <a:pt x="1790509" y="382003"/>
                  </a:lnTo>
                  <a:close/>
                </a:path>
                <a:path w="2247900" h="391794">
                  <a:moveTo>
                    <a:pt x="1790509" y="191122"/>
                  </a:moveTo>
                  <a:lnTo>
                    <a:pt x="1771523" y="191122"/>
                  </a:lnTo>
                  <a:lnTo>
                    <a:pt x="1771523" y="200634"/>
                  </a:lnTo>
                  <a:lnTo>
                    <a:pt x="1790509" y="200634"/>
                  </a:lnTo>
                  <a:lnTo>
                    <a:pt x="1790509" y="191122"/>
                  </a:lnTo>
                  <a:close/>
                </a:path>
                <a:path w="2247900" h="391794">
                  <a:moveTo>
                    <a:pt x="1847532" y="382003"/>
                  </a:moveTo>
                  <a:lnTo>
                    <a:pt x="1828546" y="382003"/>
                  </a:lnTo>
                  <a:lnTo>
                    <a:pt x="1828546" y="391515"/>
                  </a:lnTo>
                  <a:lnTo>
                    <a:pt x="1847532" y="391515"/>
                  </a:lnTo>
                  <a:lnTo>
                    <a:pt x="1847532" y="382003"/>
                  </a:lnTo>
                  <a:close/>
                </a:path>
                <a:path w="2247900" h="391794">
                  <a:moveTo>
                    <a:pt x="1847532" y="191122"/>
                  </a:moveTo>
                  <a:lnTo>
                    <a:pt x="1828546" y="191122"/>
                  </a:lnTo>
                  <a:lnTo>
                    <a:pt x="1828546" y="200634"/>
                  </a:lnTo>
                  <a:lnTo>
                    <a:pt x="1847532" y="200634"/>
                  </a:lnTo>
                  <a:lnTo>
                    <a:pt x="1847532" y="191122"/>
                  </a:lnTo>
                  <a:close/>
                </a:path>
                <a:path w="2247900" h="391794">
                  <a:moveTo>
                    <a:pt x="1904809" y="382003"/>
                  </a:moveTo>
                  <a:lnTo>
                    <a:pt x="1885823" y="382003"/>
                  </a:lnTo>
                  <a:lnTo>
                    <a:pt x="1885823" y="391515"/>
                  </a:lnTo>
                  <a:lnTo>
                    <a:pt x="1904809" y="391515"/>
                  </a:lnTo>
                  <a:lnTo>
                    <a:pt x="1904809" y="382003"/>
                  </a:lnTo>
                  <a:close/>
                </a:path>
                <a:path w="2247900" h="391794">
                  <a:moveTo>
                    <a:pt x="1904809" y="191122"/>
                  </a:moveTo>
                  <a:lnTo>
                    <a:pt x="1885823" y="191122"/>
                  </a:lnTo>
                  <a:lnTo>
                    <a:pt x="1885823" y="200634"/>
                  </a:lnTo>
                  <a:lnTo>
                    <a:pt x="1904809" y="200634"/>
                  </a:lnTo>
                  <a:lnTo>
                    <a:pt x="1904809" y="191122"/>
                  </a:lnTo>
                  <a:close/>
                </a:path>
                <a:path w="2247900" h="391794">
                  <a:moveTo>
                    <a:pt x="1962010" y="382003"/>
                  </a:moveTo>
                  <a:lnTo>
                    <a:pt x="1942719" y="382003"/>
                  </a:lnTo>
                  <a:lnTo>
                    <a:pt x="1942719" y="391515"/>
                  </a:lnTo>
                  <a:lnTo>
                    <a:pt x="1962010" y="391515"/>
                  </a:lnTo>
                  <a:lnTo>
                    <a:pt x="1962010" y="382003"/>
                  </a:lnTo>
                  <a:close/>
                </a:path>
                <a:path w="2247900" h="391794">
                  <a:moveTo>
                    <a:pt x="1962010" y="191122"/>
                  </a:moveTo>
                  <a:lnTo>
                    <a:pt x="1942719" y="191122"/>
                  </a:lnTo>
                  <a:lnTo>
                    <a:pt x="1942719" y="200634"/>
                  </a:lnTo>
                  <a:lnTo>
                    <a:pt x="1962010" y="200634"/>
                  </a:lnTo>
                  <a:lnTo>
                    <a:pt x="1962010" y="191122"/>
                  </a:lnTo>
                  <a:close/>
                </a:path>
                <a:path w="2247900" h="391794">
                  <a:moveTo>
                    <a:pt x="2018982" y="382003"/>
                  </a:moveTo>
                  <a:lnTo>
                    <a:pt x="1999996" y="382003"/>
                  </a:lnTo>
                  <a:lnTo>
                    <a:pt x="1999996" y="391515"/>
                  </a:lnTo>
                  <a:lnTo>
                    <a:pt x="2018982" y="391515"/>
                  </a:lnTo>
                  <a:lnTo>
                    <a:pt x="2018982" y="382003"/>
                  </a:lnTo>
                  <a:close/>
                </a:path>
                <a:path w="2247900" h="391794">
                  <a:moveTo>
                    <a:pt x="2018982" y="191122"/>
                  </a:moveTo>
                  <a:lnTo>
                    <a:pt x="1999996" y="191122"/>
                  </a:lnTo>
                  <a:lnTo>
                    <a:pt x="1999996" y="200634"/>
                  </a:lnTo>
                  <a:lnTo>
                    <a:pt x="2018982" y="200634"/>
                  </a:lnTo>
                  <a:lnTo>
                    <a:pt x="2018982" y="191122"/>
                  </a:lnTo>
                  <a:close/>
                </a:path>
                <a:path w="2247900" h="391794">
                  <a:moveTo>
                    <a:pt x="2076259" y="382003"/>
                  </a:moveTo>
                  <a:lnTo>
                    <a:pt x="2057273" y="382003"/>
                  </a:lnTo>
                  <a:lnTo>
                    <a:pt x="2057273" y="391515"/>
                  </a:lnTo>
                  <a:lnTo>
                    <a:pt x="2076259" y="391515"/>
                  </a:lnTo>
                  <a:lnTo>
                    <a:pt x="2076259" y="382003"/>
                  </a:lnTo>
                  <a:close/>
                </a:path>
                <a:path w="2247900" h="391794">
                  <a:moveTo>
                    <a:pt x="2076259" y="191122"/>
                  </a:moveTo>
                  <a:lnTo>
                    <a:pt x="2057273" y="191122"/>
                  </a:lnTo>
                  <a:lnTo>
                    <a:pt x="2057273" y="200634"/>
                  </a:lnTo>
                  <a:lnTo>
                    <a:pt x="2076259" y="200634"/>
                  </a:lnTo>
                  <a:lnTo>
                    <a:pt x="2076259" y="191122"/>
                  </a:lnTo>
                  <a:close/>
                </a:path>
                <a:path w="2247900" h="391794">
                  <a:moveTo>
                    <a:pt x="2133282" y="382003"/>
                  </a:moveTo>
                  <a:lnTo>
                    <a:pt x="2114296" y="382003"/>
                  </a:lnTo>
                  <a:lnTo>
                    <a:pt x="2114296" y="391515"/>
                  </a:lnTo>
                  <a:lnTo>
                    <a:pt x="2133282" y="391515"/>
                  </a:lnTo>
                  <a:lnTo>
                    <a:pt x="2133282" y="382003"/>
                  </a:lnTo>
                  <a:close/>
                </a:path>
                <a:path w="2247900" h="391794">
                  <a:moveTo>
                    <a:pt x="2133282" y="191122"/>
                  </a:moveTo>
                  <a:lnTo>
                    <a:pt x="2114296" y="191122"/>
                  </a:lnTo>
                  <a:lnTo>
                    <a:pt x="2114296" y="200634"/>
                  </a:lnTo>
                  <a:lnTo>
                    <a:pt x="2133282" y="200634"/>
                  </a:lnTo>
                  <a:lnTo>
                    <a:pt x="2133282" y="191122"/>
                  </a:lnTo>
                  <a:close/>
                </a:path>
                <a:path w="2247900" h="391794">
                  <a:moveTo>
                    <a:pt x="2190432" y="382003"/>
                  </a:moveTo>
                  <a:lnTo>
                    <a:pt x="2171446" y="382003"/>
                  </a:lnTo>
                  <a:lnTo>
                    <a:pt x="2171446" y="391515"/>
                  </a:lnTo>
                  <a:lnTo>
                    <a:pt x="2190432" y="391515"/>
                  </a:lnTo>
                  <a:lnTo>
                    <a:pt x="2190432" y="382003"/>
                  </a:lnTo>
                  <a:close/>
                </a:path>
                <a:path w="2247900" h="391794">
                  <a:moveTo>
                    <a:pt x="2190432" y="191122"/>
                  </a:moveTo>
                  <a:lnTo>
                    <a:pt x="2171446" y="191122"/>
                  </a:lnTo>
                  <a:lnTo>
                    <a:pt x="2171446" y="200634"/>
                  </a:lnTo>
                  <a:lnTo>
                    <a:pt x="2190432" y="200634"/>
                  </a:lnTo>
                  <a:lnTo>
                    <a:pt x="2190432" y="191122"/>
                  </a:lnTo>
                  <a:close/>
                </a:path>
                <a:path w="2247900" h="391794">
                  <a:moveTo>
                    <a:pt x="2247760" y="382003"/>
                  </a:moveTo>
                  <a:lnTo>
                    <a:pt x="2228469" y="382003"/>
                  </a:lnTo>
                  <a:lnTo>
                    <a:pt x="2228469" y="391515"/>
                  </a:lnTo>
                  <a:lnTo>
                    <a:pt x="2247760" y="391515"/>
                  </a:lnTo>
                  <a:lnTo>
                    <a:pt x="2247760" y="382003"/>
                  </a:lnTo>
                  <a:close/>
                </a:path>
                <a:path w="2247900" h="391794">
                  <a:moveTo>
                    <a:pt x="2247760" y="191122"/>
                  </a:moveTo>
                  <a:lnTo>
                    <a:pt x="2228469" y="191122"/>
                  </a:lnTo>
                  <a:lnTo>
                    <a:pt x="2228469" y="200634"/>
                  </a:lnTo>
                  <a:lnTo>
                    <a:pt x="2247760" y="200634"/>
                  </a:lnTo>
                  <a:lnTo>
                    <a:pt x="2247760" y="19112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678936" y="1941740"/>
              <a:ext cx="2247900" cy="210185"/>
            </a:xfrm>
            <a:custGeom>
              <a:avLst/>
              <a:gdLst/>
              <a:ahLst/>
              <a:cxnLst/>
              <a:rect l="l" t="t" r="r" b="b"/>
              <a:pathLst>
                <a:path w="2247900" h="210185">
                  <a:moveTo>
                    <a:pt x="18986" y="0"/>
                  </a:moveTo>
                  <a:lnTo>
                    <a:pt x="0" y="0"/>
                  </a:lnTo>
                  <a:lnTo>
                    <a:pt x="0" y="9486"/>
                  </a:lnTo>
                  <a:lnTo>
                    <a:pt x="18986" y="9486"/>
                  </a:lnTo>
                  <a:lnTo>
                    <a:pt x="18986" y="0"/>
                  </a:lnTo>
                  <a:close/>
                </a:path>
                <a:path w="2247900" h="210185">
                  <a:moveTo>
                    <a:pt x="76263" y="0"/>
                  </a:moveTo>
                  <a:lnTo>
                    <a:pt x="57277" y="0"/>
                  </a:lnTo>
                  <a:lnTo>
                    <a:pt x="57277" y="9486"/>
                  </a:lnTo>
                  <a:lnTo>
                    <a:pt x="76263" y="9486"/>
                  </a:lnTo>
                  <a:lnTo>
                    <a:pt x="76263" y="0"/>
                  </a:lnTo>
                  <a:close/>
                </a:path>
                <a:path w="2247900" h="210185">
                  <a:moveTo>
                    <a:pt x="133159" y="0"/>
                  </a:moveTo>
                  <a:lnTo>
                    <a:pt x="114173" y="0"/>
                  </a:lnTo>
                  <a:lnTo>
                    <a:pt x="114173" y="9486"/>
                  </a:lnTo>
                  <a:lnTo>
                    <a:pt x="133159" y="9486"/>
                  </a:lnTo>
                  <a:lnTo>
                    <a:pt x="133159" y="0"/>
                  </a:lnTo>
                  <a:close/>
                </a:path>
                <a:path w="2247900" h="210185">
                  <a:moveTo>
                    <a:pt x="190436" y="0"/>
                  </a:moveTo>
                  <a:lnTo>
                    <a:pt x="171450" y="0"/>
                  </a:lnTo>
                  <a:lnTo>
                    <a:pt x="171450" y="9486"/>
                  </a:lnTo>
                  <a:lnTo>
                    <a:pt x="190436" y="9486"/>
                  </a:lnTo>
                  <a:lnTo>
                    <a:pt x="190436" y="0"/>
                  </a:lnTo>
                  <a:close/>
                </a:path>
                <a:path w="2247900" h="210185">
                  <a:moveTo>
                    <a:pt x="247764" y="0"/>
                  </a:moveTo>
                  <a:lnTo>
                    <a:pt x="228473" y="0"/>
                  </a:lnTo>
                  <a:lnTo>
                    <a:pt x="228473" y="9486"/>
                  </a:lnTo>
                  <a:lnTo>
                    <a:pt x="247764" y="9486"/>
                  </a:lnTo>
                  <a:lnTo>
                    <a:pt x="247764" y="0"/>
                  </a:lnTo>
                  <a:close/>
                </a:path>
                <a:path w="2247900" h="210185">
                  <a:moveTo>
                    <a:pt x="304736" y="0"/>
                  </a:moveTo>
                  <a:lnTo>
                    <a:pt x="285750" y="0"/>
                  </a:lnTo>
                  <a:lnTo>
                    <a:pt x="285750" y="9486"/>
                  </a:lnTo>
                  <a:lnTo>
                    <a:pt x="304736" y="9486"/>
                  </a:lnTo>
                  <a:lnTo>
                    <a:pt x="304736" y="0"/>
                  </a:lnTo>
                  <a:close/>
                </a:path>
                <a:path w="2247900" h="210185">
                  <a:moveTo>
                    <a:pt x="362013" y="0"/>
                  </a:moveTo>
                  <a:lnTo>
                    <a:pt x="343027" y="0"/>
                  </a:lnTo>
                  <a:lnTo>
                    <a:pt x="343027" y="9486"/>
                  </a:lnTo>
                  <a:lnTo>
                    <a:pt x="362013" y="9486"/>
                  </a:lnTo>
                  <a:lnTo>
                    <a:pt x="362013" y="0"/>
                  </a:lnTo>
                  <a:close/>
                </a:path>
                <a:path w="2247900" h="210185">
                  <a:moveTo>
                    <a:pt x="418909" y="0"/>
                  </a:moveTo>
                  <a:lnTo>
                    <a:pt x="399923" y="0"/>
                  </a:lnTo>
                  <a:lnTo>
                    <a:pt x="399923" y="9486"/>
                  </a:lnTo>
                  <a:lnTo>
                    <a:pt x="418909" y="9486"/>
                  </a:lnTo>
                  <a:lnTo>
                    <a:pt x="418909" y="0"/>
                  </a:lnTo>
                  <a:close/>
                </a:path>
                <a:path w="2247900" h="210185">
                  <a:moveTo>
                    <a:pt x="476186" y="199504"/>
                  </a:moveTo>
                  <a:lnTo>
                    <a:pt x="457200" y="199504"/>
                  </a:lnTo>
                  <a:lnTo>
                    <a:pt x="457200" y="209003"/>
                  </a:lnTo>
                  <a:lnTo>
                    <a:pt x="476186" y="209003"/>
                  </a:lnTo>
                  <a:lnTo>
                    <a:pt x="476186" y="199504"/>
                  </a:lnTo>
                  <a:close/>
                </a:path>
                <a:path w="2247900" h="210185">
                  <a:moveTo>
                    <a:pt x="476186" y="0"/>
                  </a:moveTo>
                  <a:lnTo>
                    <a:pt x="457200" y="0"/>
                  </a:lnTo>
                  <a:lnTo>
                    <a:pt x="457200" y="9486"/>
                  </a:lnTo>
                  <a:lnTo>
                    <a:pt x="476186" y="9486"/>
                  </a:lnTo>
                  <a:lnTo>
                    <a:pt x="476186" y="0"/>
                  </a:lnTo>
                  <a:close/>
                </a:path>
                <a:path w="2247900" h="210185">
                  <a:moveTo>
                    <a:pt x="533387" y="199504"/>
                  </a:moveTo>
                  <a:lnTo>
                    <a:pt x="514096" y="199504"/>
                  </a:lnTo>
                  <a:lnTo>
                    <a:pt x="514096" y="209003"/>
                  </a:lnTo>
                  <a:lnTo>
                    <a:pt x="533387" y="209003"/>
                  </a:lnTo>
                  <a:lnTo>
                    <a:pt x="533387" y="199504"/>
                  </a:lnTo>
                  <a:close/>
                </a:path>
                <a:path w="2247900" h="210185">
                  <a:moveTo>
                    <a:pt x="533387" y="0"/>
                  </a:moveTo>
                  <a:lnTo>
                    <a:pt x="514096" y="0"/>
                  </a:lnTo>
                  <a:lnTo>
                    <a:pt x="514096" y="9486"/>
                  </a:lnTo>
                  <a:lnTo>
                    <a:pt x="533387" y="9486"/>
                  </a:lnTo>
                  <a:lnTo>
                    <a:pt x="533387" y="0"/>
                  </a:lnTo>
                  <a:close/>
                </a:path>
                <a:path w="2247900" h="210185">
                  <a:moveTo>
                    <a:pt x="590359" y="199504"/>
                  </a:moveTo>
                  <a:lnTo>
                    <a:pt x="571373" y="199504"/>
                  </a:lnTo>
                  <a:lnTo>
                    <a:pt x="571373" y="200279"/>
                  </a:lnTo>
                  <a:lnTo>
                    <a:pt x="571373" y="209003"/>
                  </a:lnTo>
                  <a:lnTo>
                    <a:pt x="571373" y="209765"/>
                  </a:lnTo>
                  <a:lnTo>
                    <a:pt x="590359" y="209765"/>
                  </a:lnTo>
                  <a:lnTo>
                    <a:pt x="590359" y="209003"/>
                  </a:lnTo>
                  <a:lnTo>
                    <a:pt x="590359" y="200279"/>
                  </a:lnTo>
                  <a:lnTo>
                    <a:pt x="590359" y="199504"/>
                  </a:lnTo>
                  <a:close/>
                </a:path>
                <a:path w="2247900" h="210185">
                  <a:moveTo>
                    <a:pt x="590359" y="0"/>
                  </a:moveTo>
                  <a:lnTo>
                    <a:pt x="571373" y="0"/>
                  </a:lnTo>
                  <a:lnTo>
                    <a:pt x="571373" y="9486"/>
                  </a:lnTo>
                  <a:lnTo>
                    <a:pt x="590359" y="9486"/>
                  </a:lnTo>
                  <a:lnTo>
                    <a:pt x="590359" y="0"/>
                  </a:lnTo>
                  <a:close/>
                </a:path>
                <a:path w="2247900" h="210185">
                  <a:moveTo>
                    <a:pt x="647636" y="200279"/>
                  </a:moveTo>
                  <a:lnTo>
                    <a:pt x="628650" y="200279"/>
                  </a:lnTo>
                  <a:lnTo>
                    <a:pt x="628650" y="209765"/>
                  </a:lnTo>
                  <a:lnTo>
                    <a:pt x="647636" y="209765"/>
                  </a:lnTo>
                  <a:lnTo>
                    <a:pt x="647636" y="200279"/>
                  </a:lnTo>
                  <a:close/>
                </a:path>
                <a:path w="2247900" h="210185">
                  <a:moveTo>
                    <a:pt x="647636" y="0"/>
                  </a:moveTo>
                  <a:lnTo>
                    <a:pt x="628650" y="0"/>
                  </a:lnTo>
                  <a:lnTo>
                    <a:pt x="628650" y="9486"/>
                  </a:lnTo>
                  <a:lnTo>
                    <a:pt x="647636" y="9486"/>
                  </a:lnTo>
                  <a:lnTo>
                    <a:pt x="647636" y="0"/>
                  </a:lnTo>
                  <a:close/>
                </a:path>
                <a:path w="2247900" h="210185">
                  <a:moveTo>
                    <a:pt x="704659" y="200279"/>
                  </a:moveTo>
                  <a:lnTo>
                    <a:pt x="685673" y="200279"/>
                  </a:lnTo>
                  <a:lnTo>
                    <a:pt x="685673" y="209765"/>
                  </a:lnTo>
                  <a:lnTo>
                    <a:pt x="704659" y="209765"/>
                  </a:lnTo>
                  <a:lnTo>
                    <a:pt x="704659" y="200279"/>
                  </a:lnTo>
                  <a:close/>
                </a:path>
                <a:path w="2247900" h="210185">
                  <a:moveTo>
                    <a:pt x="704659" y="0"/>
                  </a:moveTo>
                  <a:lnTo>
                    <a:pt x="685673" y="0"/>
                  </a:lnTo>
                  <a:lnTo>
                    <a:pt x="685673" y="9486"/>
                  </a:lnTo>
                  <a:lnTo>
                    <a:pt x="704659" y="9486"/>
                  </a:lnTo>
                  <a:lnTo>
                    <a:pt x="704659" y="0"/>
                  </a:lnTo>
                  <a:close/>
                </a:path>
                <a:path w="2247900" h="210185">
                  <a:moveTo>
                    <a:pt x="761936" y="200279"/>
                  </a:moveTo>
                  <a:lnTo>
                    <a:pt x="742950" y="200279"/>
                  </a:lnTo>
                  <a:lnTo>
                    <a:pt x="742950" y="209765"/>
                  </a:lnTo>
                  <a:lnTo>
                    <a:pt x="761936" y="209765"/>
                  </a:lnTo>
                  <a:lnTo>
                    <a:pt x="761936" y="200279"/>
                  </a:lnTo>
                  <a:close/>
                </a:path>
                <a:path w="2247900" h="210185">
                  <a:moveTo>
                    <a:pt x="761936" y="0"/>
                  </a:moveTo>
                  <a:lnTo>
                    <a:pt x="742950" y="0"/>
                  </a:lnTo>
                  <a:lnTo>
                    <a:pt x="742950" y="9486"/>
                  </a:lnTo>
                  <a:lnTo>
                    <a:pt x="761936" y="9486"/>
                  </a:lnTo>
                  <a:lnTo>
                    <a:pt x="761936" y="0"/>
                  </a:lnTo>
                  <a:close/>
                </a:path>
                <a:path w="2247900" h="210185">
                  <a:moveTo>
                    <a:pt x="819264" y="200279"/>
                  </a:moveTo>
                  <a:lnTo>
                    <a:pt x="799973" y="200279"/>
                  </a:lnTo>
                  <a:lnTo>
                    <a:pt x="799973" y="209765"/>
                  </a:lnTo>
                  <a:lnTo>
                    <a:pt x="819264" y="209765"/>
                  </a:lnTo>
                  <a:lnTo>
                    <a:pt x="819264" y="200279"/>
                  </a:lnTo>
                  <a:close/>
                </a:path>
                <a:path w="2247900" h="210185">
                  <a:moveTo>
                    <a:pt x="819264" y="0"/>
                  </a:moveTo>
                  <a:lnTo>
                    <a:pt x="799973" y="0"/>
                  </a:lnTo>
                  <a:lnTo>
                    <a:pt x="799973" y="9486"/>
                  </a:lnTo>
                  <a:lnTo>
                    <a:pt x="819264" y="9486"/>
                  </a:lnTo>
                  <a:lnTo>
                    <a:pt x="819264" y="0"/>
                  </a:lnTo>
                  <a:close/>
                </a:path>
                <a:path w="2247900" h="210185">
                  <a:moveTo>
                    <a:pt x="876109" y="200279"/>
                  </a:moveTo>
                  <a:lnTo>
                    <a:pt x="857123" y="200279"/>
                  </a:lnTo>
                  <a:lnTo>
                    <a:pt x="857123" y="209765"/>
                  </a:lnTo>
                  <a:lnTo>
                    <a:pt x="876109" y="209765"/>
                  </a:lnTo>
                  <a:lnTo>
                    <a:pt x="876109" y="200279"/>
                  </a:lnTo>
                  <a:close/>
                </a:path>
                <a:path w="2247900" h="210185">
                  <a:moveTo>
                    <a:pt x="876109" y="0"/>
                  </a:moveTo>
                  <a:lnTo>
                    <a:pt x="857123" y="0"/>
                  </a:lnTo>
                  <a:lnTo>
                    <a:pt x="857123" y="9486"/>
                  </a:lnTo>
                  <a:lnTo>
                    <a:pt x="876109" y="9486"/>
                  </a:lnTo>
                  <a:lnTo>
                    <a:pt x="876109" y="0"/>
                  </a:lnTo>
                  <a:close/>
                </a:path>
                <a:path w="2247900" h="210185">
                  <a:moveTo>
                    <a:pt x="933259" y="200279"/>
                  </a:moveTo>
                  <a:lnTo>
                    <a:pt x="914273" y="200279"/>
                  </a:lnTo>
                  <a:lnTo>
                    <a:pt x="914273" y="209765"/>
                  </a:lnTo>
                  <a:lnTo>
                    <a:pt x="933259" y="209765"/>
                  </a:lnTo>
                  <a:lnTo>
                    <a:pt x="933259" y="200279"/>
                  </a:lnTo>
                  <a:close/>
                </a:path>
                <a:path w="2247900" h="210185">
                  <a:moveTo>
                    <a:pt x="933259" y="0"/>
                  </a:moveTo>
                  <a:lnTo>
                    <a:pt x="914273" y="0"/>
                  </a:lnTo>
                  <a:lnTo>
                    <a:pt x="914273" y="9486"/>
                  </a:lnTo>
                  <a:lnTo>
                    <a:pt x="933259" y="9486"/>
                  </a:lnTo>
                  <a:lnTo>
                    <a:pt x="933259" y="0"/>
                  </a:lnTo>
                  <a:close/>
                </a:path>
                <a:path w="2247900" h="210185">
                  <a:moveTo>
                    <a:pt x="990282" y="200279"/>
                  </a:moveTo>
                  <a:lnTo>
                    <a:pt x="971296" y="200279"/>
                  </a:lnTo>
                  <a:lnTo>
                    <a:pt x="971296" y="209765"/>
                  </a:lnTo>
                  <a:lnTo>
                    <a:pt x="990282" y="209765"/>
                  </a:lnTo>
                  <a:lnTo>
                    <a:pt x="990282" y="200279"/>
                  </a:lnTo>
                  <a:close/>
                </a:path>
                <a:path w="2247900" h="210185">
                  <a:moveTo>
                    <a:pt x="990282" y="0"/>
                  </a:moveTo>
                  <a:lnTo>
                    <a:pt x="971296" y="0"/>
                  </a:lnTo>
                  <a:lnTo>
                    <a:pt x="971296" y="9486"/>
                  </a:lnTo>
                  <a:lnTo>
                    <a:pt x="990282" y="9486"/>
                  </a:lnTo>
                  <a:lnTo>
                    <a:pt x="990282" y="0"/>
                  </a:lnTo>
                  <a:close/>
                </a:path>
                <a:path w="2247900" h="210185">
                  <a:moveTo>
                    <a:pt x="1047559" y="200279"/>
                  </a:moveTo>
                  <a:lnTo>
                    <a:pt x="1028573" y="200279"/>
                  </a:lnTo>
                  <a:lnTo>
                    <a:pt x="1028573" y="209765"/>
                  </a:lnTo>
                  <a:lnTo>
                    <a:pt x="1047559" y="209765"/>
                  </a:lnTo>
                  <a:lnTo>
                    <a:pt x="1047559" y="200279"/>
                  </a:lnTo>
                  <a:close/>
                </a:path>
                <a:path w="2247900" h="21018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86"/>
                  </a:lnTo>
                  <a:lnTo>
                    <a:pt x="1047559" y="9486"/>
                  </a:lnTo>
                  <a:lnTo>
                    <a:pt x="1047559" y="0"/>
                  </a:lnTo>
                  <a:close/>
                </a:path>
                <a:path w="2247900" h="210185">
                  <a:moveTo>
                    <a:pt x="1104887" y="200279"/>
                  </a:moveTo>
                  <a:lnTo>
                    <a:pt x="1085596" y="200279"/>
                  </a:lnTo>
                  <a:lnTo>
                    <a:pt x="1085596" y="209765"/>
                  </a:lnTo>
                  <a:lnTo>
                    <a:pt x="1104887" y="209765"/>
                  </a:lnTo>
                  <a:lnTo>
                    <a:pt x="1104887" y="200279"/>
                  </a:lnTo>
                  <a:close/>
                </a:path>
                <a:path w="2247900" h="210185">
                  <a:moveTo>
                    <a:pt x="1104887" y="0"/>
                  </a:moveTo>
                  <a:lnTo>
                    <a:pt x="1085596" y="0"/>
                  </a:lnTo>
                  <a:lnTo>
                    <a:pt x="1085596" y="9486"/>
                  </a:lnTo>
                  <a:lnTo>
                    <a:pt x="1104887" y="9486"/>
                  </a:lnTo>
                  <a:lnTo>
                    <a:pt x="1104887" y="0"/>
                  </a:lnTo>
                  <a:close/>
                </a:path>
                <a:path w="2247900" h="210185">
                  <a:moveTo>
                    <a:pt x="1161859" y="200279"/>
                  </a:moveTo>
                  <a:lnTo>
                    <a:pt x="1142873" y="200279"/>
                  </a:lnTo>
                  <a:lnTo>
                    <a:pt x="1142873" y="209765"/>
                  </a:lnTo>
                  <a:lnTo>
                    <a:pt x="1161859" y="209765"/>
                  </a:lnTo>
                  <a:lnTo>
                    <a:pt x="1161859" y="200279"/>
                  </a:lnTo>
                  <a:close/>
                </a:path>
                <a:path w="2247900" h="210185">
                  <a:moveTo>
                    <a:pt x="1161859" y="0"/>
                  </a:moveTo>
                  <a:lnTo>
                    <a:pt x="1142873" y="0"/>
                  </a:lnTo>
                  <a:lnTo>
                    <a:pt x="1142873" y="9486"/>
                  </a:lnTo>
                  <a:lnTo>
                    <a:pt x="1161859" y="9486"/>
                  </a:lnTo>
                  <a:lnTo>
                    <a:pt x="1161859" y="0"/>
                  </a:lnTo>
                  <a:close/>
                </a:path>
                <a:path w="2247900" h="210185">
                  <a:moveTo>
                    <a:pt x="1219136" y="200279"/>
                  </a:moveTo>
                  <a:lnTo>
                    <a:pt x="1200150" y="200279"/>
                  </a:lnTo>
                  <a:lnTo>
                    <a:pt x="1200150" y="209765"/>
                  </a:lnTo>
                  <a:lnTo>
                    <a:pt x="1219136" y="209765"/>
                  </a:lnTo>
                  <a:lnTo>
                    <a:pt x="1219136" y="200279"/>
                  </a:lnTo>
                  <a:close/>
                </a:path>
                <a:path w="2247900" h="210185">
                  <a:moveTo>
                    <a:pt x="1219136" y="0"/>
                  </a:moveTo>
                  <a:lnTo>
                    <a:pt x="1200150" y="0"/>
                  </a:lnTo>
                  <a:lnTo>
                    <a:pt x="1200150" y="9486"/>
                  </a:lnTo>
                  <a:lnTo>
                    <a:pt x="1219136" y="9486"/>
                  </a:lnTo>
                  <a:lnTo>
                    <a:pt x="1219136" y="0"/>
                  </a:lnTo>
                  <a:close/>
                </a:path>
                <a:path w="2247900" h="210185">
                  <a:moveTo>
                    <a:pt x="1276032" y="200279"/>
                  </a:moveTo>
                  <a:lnTo>
                    <a:pt x="1257046" y="200279"/>
                  </a:lnTo>
                  <a:lnTo>
                    <a:pt x="1257046" y="209765"/>
                  </a:lnTo>
                  <a:lnTo>
                    <a:pt x="1276032" y="209765"/>
                  </a:lnTo>
                  <a:lnTo>
                    <a:pt x="1276032" y="200279"/>
                  </a:lnTo>
                  <a:close/>
                </a:path>
                <a:path w="2247900" h="210185">
                  <a:moveTo>
                    <a:pt x="1276032" y="0"/>
                  </a:moveTo>
                  <a:lnTo>
                    <a:pt x="1257046" y="0"/>
                  </a:lnTo>
                  <a:lnTo>
                    <a:pt x="1257046" y="9486"/>
                  </a:lnTo>
                  <a:lnTo>
                    <a:pt x="1276032" y="9486"/>
                  </a:lnTo>
                  <a:lnTo>
                    <a:pt x="1276032" y="0"/>
                  </a:lnTo>
                  <a:close/>
                </a:path>
                <a:path w="2247900" h="210185">
                  <a:moveTo>
                    <a:pt x="1333436" y="200279"/>
                  </a:moveTo>
                  <a:lnTo>
                    <a:pt x="1314450" y="200279"/>
                  </a:lnTo>
                  <a:lnTo>
                    <a:pt x="1314450" y="209765"/>
                  </a:lnTo>
                  <a:lnTo>
                    <a:pt x="1333436" y="209765"/>
                  </a:lnTo>
                  <a:lnTo>
                    <a:pt x="1333436" y="200279"/>
                  </a:lnTo>
                  <a:close/>
                </a:path>
                <a:path w="2247900" h="210185">
                  <a:moveTo>
                    <a:pt x="1333436" y="0"/>
                  </a:moveTo>
                  <a:lnTo>
                    <a:pt x="1314450" y="0"/>
                  </a:lnTo>
                  <a:lnTo>
                    <a:pt x="1314450" y="9486"/>
                  </a:lnTo>
                  <a:lnTo>
                    <a:pt x="1333436" y="9486"/>
                  </a:lnTo>
                  <a:lnTo>
                    <a:pt x="1333436" y="0"/>
                  </a:lnTo>
                  <a:close/>
                </a:path>
                <a:path w="2247900" h="210185">
                  <a:moveTo>
                    <a:pt x="1390637" y="200279"/>
                  </a:moveTo>
                  <a:lnTo>
                    <a:pt x="1371346" y="200279"/>
                  </a:lnTo>
                  <a:lnTo>
                    <a:pt x="1371346" y="209765"/>
                  </a:lnTo>
                  <a:lnTo>
                    <a:pt x="1390637" y="209765"/>
                  </a:lnTo>
                  <a:lnTo>
                    <a:pt x="1390637" y="200279"/>
                  </a:lnTo>
                  <a:close/>
                </a:path>
                <a:path w="2247900" h="210185">
                  <a:moveTo>
                    <a:pt x="1390637" y="0"/>
                  </a:moveTo>
                  <a:lnTo>
                    <a:pt x="1371346" y="0"/>
                  </a:lnTo>
                  <a:lnTo>
                    <a:pt x="1371346" y="9486"/>
                  </a:lnTo>
                  <a:lnTo>
                    <a:pt x="1390637" y="9486"/>
                  </a:lnTo>
                  <a:lnTo>
                    <a:pt x="1390637" y="0"/>
                  </a:lnTo>
                  <a:close/>
                </a:path>
                <a:path w="2247900" h="210185">
                  <a:moveTo>
                    <a:pt x="1447482" y="200279"/>
                  </a:moveTo>
                  <a:lnTo>
                    <a:pt x="1428496" y="200279"/>
                  </a:lnTo>
                  <a:lnTo>
                    <a:pt x="1428496" y="209765"/>
                  </a:lnTo>
                  <a:lnTo>
                    <a:pt x="1447482" y="209765"/>
                  </a:lnTo>
                  <a:lnTo>
                    <a:pt x="1447482" y="200279"/>
                  </a:lnTo>
                  <a:close/>
                </a:path>
                <a:path w="2247900" h="210185">
                  <a:moveTo>
                    <a:pt x="1447482" y="0"/>
                  </a:moveTo>
                  <a:lnTo>
                    <a:pt x="1428496" y="0"/>
                  </a:lnTo>
                  <a:lnTo>
                    <a:pt x="1428496" y="9486"/>
                  </a:lnTo>
                  <a:lnTo>
                    <a:pt x="1447482" y="9486"/>
                  </a:lnTo>
                  <a:lnTo>
                    <a:pt x="1447482" y="0"/>
                  </a:lnTo>
                  <a:close/>
                </a:path>
                <a:path w="2247900" h="210185">
                  <a:moveTo>
                    <a:pt x="1504886" y="200279"/>
                  </a:moveTo>
                  <a:lnTo>
                    <a:pt x="1485900" y="200279"/>
                  </a:lnTo>
                  <a:lnTo>
                    <a:pt x="1485900" y="209765"/>
                  </a:lnTo>
                  <a:lnTo>
                    <a:pt x="1504886" y="209765"/>
                  </a:lnTo>
                  <a:lnTo>
                    <a:pt x="1504886" y="200279"/>
                  </a:lnTo>
                  <a:close/>
                </a:path>
                <a:path w="2247900" h="210185">
                  <a:moveTo>
                    <a:pt x="1504886" y="0"/>
                  </a:moveTo>
                  <a:lnTo>
                    <a:pt x="1485900" y="0"/>
                  </a:lnTo>
                  <a:lnTo>
                    <a:pt x="1485900" y="9486"/>
                  </a:lnTo>
                  <a:lnTo>
                    <a:pt x="1504886" y="9486"/>
                  </a:lnTo>
                  <a:lnTo>
                    <a:pt x="1504886" y="0"/>
                  </a:lnTo>
                  <a:close/>
                </a:path>
                <a:path w="2247900" h="210185">
                  <a:moveTo>
                    <a:pt x="1561782" y="200279"/>
                  </a:moveTo>
                  <a:lnTo>
                    <a:pt x="1542796" y="200279"/>
                  </a:lnTo>
                  <a:lnTo>
                    <a:pt x="1542796" y="209765"/>
                  </a:lnTo>
                  <a:lnTo>
                    <a:pt x="1561782" y="209765"/>
                  </a:lnTo>
                  <a:lnTo>
                    <a:pt x="1561782" y="200279"/>
                  </a:lnTo>
                  <a:close/>
                </a:path>
                <a:path w="2247900" h="210185">
                  <a:moveTo>
                    <a:pt x="1561782" y="0"/>
                  </a:moveTo>
                  <a:lnTo>
                    <a:pt x="1542796" y="0"/>
                  </a:lnTo>
                  <a:lnTo>
                    <a:pt x="1542796" y="9486"/>
                  </a:lnTo>
                  <a:lnTo>
                    <a:pt x="1561782" y="9486"/>
                  </a:lnTo>
                  <a:lnTo>
                    <a:pt x="1561782" y="0"/>
                  </a:lnTo>
                  <a:close/>
                </a:path>
                <a:path w="2247900" h="210185">
                  <a:moveTo>
                    <a:pt x="1619059" y="200279"/>
                  </a:moveTo>
                  <a:lnTo>
                    <a:pt x="1600073" y="200279"/>
                  </a:lnTo>
                  <a:lnTo>
                    <a:pt x="1600073" y="209765"/>
                  </a:lnTo>
                  <a:lnTo>
                    <a:pt x="1619059" y="209765"/>
                  </a:lnTo>
                  <a:lnTo>
                    <a:pt x="1619059" y="200279"/>
                  </a:lnTo>
                  <a:close/>
                </a:path>
                <a:path w="2247900" h="210185">
                  <a:moveTo>
                    <a:pt x="1619059" y="0"/>
                  </a:moveTo>
                  <a:lnTo>
                    <a:pt x="1600073" y="0"/>
                  </a:lnTo>
                  <a:lnTo>
                    <a:pt x="1600073" y="9486"/>
                  </a:lnTo>
                  <a:lnTo>
                    <a:pt x="1619059" y="9486"/>
                  </a:lnTo>
                  <a:lnTo>
                    <a:pt x="1619059" y="0"/>
                  </a:lnTo>
                  <a:close/>
                </a:path>
                <a:path w="2247900" h="210185">
                  <a:moveTo>
                    <a:pt x="1676260" y="200279"/>
                  </a:moveTo>
                  <a:lnTo>
                    <a:pt x="1656969" y="200279"/>
                  </a:lnTo>
                  <a:lnTo>
                    <a:pt x="1656969" y="209765"/>
                  </a:lnTo>
                  <a:lnTo>
                    <a:pt x="1676260" y="209765"/>
                  </a:lnTo>
                  <a:lnTo>
                    <a:pt x="1676260" y="200279"/>
                  </a:lnTo>
                  <a:close/>
                </a:path>
                <a:path w="2247900" h="210185">
                  <a:moveTo>
                    <a:pt x="1676260" y="0"/>
                  </a:moveTo>
                  <a:lnTo>
                    <a:pt x="1656969" y="0"/>
                  </a:lnTo>
                  <a:lnTo>
                    <a:pt x="1656969" y="9486"/>
                  </a:lnTo>
                  <a:lnTo>
                    <a:pt x="1676260" y="9486"/>
                  </a:lnTo>
                  <a:lnTo>
                    <a:pt x="1676260" y="0"/>
                  </a:lnTo>
                  <a:close/>
                </a:path>
                <a:path w="2247900" h="210185">
                  <a:moveTo>
                    <a:pt x="1733359" y="200279"/>
                  </a:moveTo>
                  <a:lnTo>
                    <a:pt x="1714373" y="200279"/>
                  </a:lnTo>
                  <a:lnTo>
                    <a:pt x="1714373" y="209765"/>
                  </a:lnTo>
                  <a:lnTo>
                    <a:pt x="1733359" y="209765"/>
                  </a:lnTo>
                  <a:lnTo>
                    <a:pt x="1733359" y="200279"/>
                  </a:lnTo>
                  <a:close/>
                </a:path>
                <a:path w="2247900" h="210185">
                  <a:moveTo>
                    <a:pt x="1733359" y="0"/>
                  </a:moveTo>
                  <a:lnTo>
                    <a:pt x="1714373" y="0"/>
                  </a:lnTo>
                  <a:lnTo>
                    <a:pt x="1714373" y="9486"/>
                  </a:lnTo>
                  <a:lnTo>
                    <a:pt x="1733359" y="9486"/>
                  </a:lnTo>
                  <a:lnTo>
                    <a:pt x="1733359" y="0"/>
                  </a:lnTo>
                  <a:close/>
                </a:path>
                <a:path w="2247900" h="210185">
                  <a:moveTo>
                    <a:pt x="1790509" y="200279"/>
                  </a:moveTo>
                  <a:lnTo>
                    <a:pt x="1771523" y="200279"/>
                  </a:lnTo>
                  <a:lnTo>
                    <a:pt x="1771523" y="209765"/>
                  </a:lnTo>
                  <a:lnTo>
                    <a:pt x="1790509" y="209765"/>
                  </a:lnTo>
                  <a:lnTo>
                    <a:pt x="1790509" y="200279"/>
                  </a:lnTo>
                  <a:close/>
                </a:path>
                <a:path w="2247900" h="210185">
                  <a:moveTo>
                    <a:pt x="1790509" y="0"/>
                  </a:moveTo>
                  <a:lnTo>
                    <a:pt x="1771523" y="0"/>
                  </a:lnTo>
                  <a:lnTo>
                    <a:pt x="1771523" y="9486"/>
                  </a:lnTo>
                  <a:lnTo>
                    <a:pt x="1790509" y="9486"/>
                  </a:lnTo>
                  <a:lnTo>
                    <a:pt x="1790509" y="0"/>
                  </a:lnTo>
                  <a:close/>
                </a:path>
                <a:path w="2247900" h="210185">
                  <a:moveTo>
                    <a:pt x="1847532" y="200279"/>
                  </a:moveTo>
                  <a:lnTo>
                    <a:pt x="1828546" y="200279"/>
                  </a:lnTo>
                  <a:lnTo>
                    <a:pt x="1828546" y="209765"/>
                  </a:lnTo>
                  <a:lnTo>
                    <a:pt x="1847532" y="209765"/>
                  </a:lnTo>
                  <a:lnTo>
                    <a:pt x="1847532" y="200279"/>
                  </a:lnTo>
                  <a:close/>
                </a:path>
                <a:path w="2247900" h="210185">
                  <a:moveTo>
                    <a:pt x="1847532" y="0"/>
                  </a:moveTo>
                  <a:lnTo>
                    <a:pt x="1828546" y="0"/>
                  </a:lnTo>
                  <a:lnTo>
                    <a:pt x="1828546" y="9486"/>
                  </a:lnTo>
                  <a:lnTo>
                    <a:pt x="1847532" y="9486"/>
                  </a:lnTo>
                  <a:lnTo>
                    <a:pt x="1847532" y="0"/>
                  </a:lnTo>
                  <a:close/>
                </a:path>
                <a:path w="2247900" h="210185">
                  <a:moveTo>
                    <a:pt x="1904809" y="200279"/>
                  </a:moveTo>
                  <a:lnTo>
                    <a:pt x="1885823" y="200279"/>
                  </a:lnTo>
                  <a:lnTo>
                    <a:pt x="1885823" y="209765"/>
                  </a:lnTo>
                  <a:lnTo>
                    <a:pt x="1904809" y="209765"/>
                  </a:lnTo>
                  <a:lnTo>
                    <a:pt x="1904809" y="200279"/>
                  </a:lnTo>
                  <a:close/>
                </a:path>
                <a:path w="2247900" h="210185">
                  <a:moveTo>
                    <a:pt x="1904809" y="0"/>
                  </a:moveTo>
                  <a:lnTo>
                    <a:pt x="1885823" y="0"/>
                  </a:lnTo>
                  <a:lnTo>
                    <a:pt x="1885823" y="9486"/>
                  </a:lnTo>
                  <a:lnTo>
                    <a:pt x="1904809" y="9486"/>
                  </a:lnTo>
                  <a:lnTo>
                    <a:pt x="1904809" y="0"/>
                  </a:lnTo>
                  <a:close/>
                </a:path>
                <a:path w="2247900" h="210185">
                  <a:moveTo>
                    <a:pt x="1962010" y="200279"/>
                  </a:moveTo>
                  <a:lnTo>
                    <a:pt x="1942719" y="200279"/>
                  </a:lnTo>
                  <a:lnTo>
                    <a:pt x="1942719" y="209765"/>
                  </a:lnTo>
                  <a:lnTo>
                    <a:pt x="1962010" y="209765"/>
                  </a:lnTo>
                  <a:lnTo>
                    <a:pt x="1962010" y="200279"/>
                  </a:lnTo>
                  <a:close/>
                </a:path>
                <a:path w="2247900" h="210185">
                  <a:moveTo>
                    <a:pt x="1962010" y="0"/>
                  </a:moveTo>
                  <a:lnTo>
                    <a:pt x="1942719" y="0"/>
                  </a:lnTo>
                  <a:lnTo>
                    <a:pt x="1942719" y="9486"/>
                  </a:lnTo>
                  <a:lnTo>
                    <a:pt x="1962010" y="9486"/>
                  </a:lnTo>
                  <a:lnTo>
                    <a:pt x="1962010" y="0"/>
                  </a:lnTo>
                  <a:close/>
                </a:path>
                <a:path w="2247900" h="210185">
                  <a:moveTo>
                    <a:pt x="2018982" y="200279"/>
                  </a:moveTo>
                  <a:lnTo>
                    <a:pt x="1999996" y="200279"/>
                  </a:lnTo>
                  <a:lnTo>
                    <a:pt x="1999996" y="209765"/>
                  </a:lnTo>
                  <a:lnTo>
                    <a:pt x="2018982" y="209765"/>
                  </a:lnTo>
                  <a:lnTo>
                    <a:pt x="2018982" y="200279"/>
                  </a:lnTo>
                  <a:close/>
                </a:path>
                <a:path w="2247900" h="210185">
                  <a:moveTo>
                    <a:pt x="2018982" y="0"/>
                  </a:moveTo>
                  <a:lnTo>
                    <a:pt x="1999996" y="0"/>
                  </a:lnTo>
                  <a:lnTo>
                    <a:pt x="1999996" y="9486"/>
                  </a:lnTo>
                  <a:lnTo>
                    <a:pt x="2018982" y="9486"/>
                  </a:lnTo>
                  <a:lnTo>
                    <a:pt x="2018982" y="0"/>
                  </a:lnTo>
                  <a:close/>
                </a:path>
                <a:path w="2247900" h="210185">
                  <a:moveTo>
                    <a:pt x="2076259" y="200279"/>
                  </a:moveTo>
                  <a:lnTo>
                    <a:pt x="2057273" y="200279"/>
                  </a:lnTo>
                  <a:lnTo>
                    <a:pt x="2057273" y="209765"/>
                  </a:lnTo>
                  <a:lnTo>
                    <a:pt x="2076259" y="209765"/>
                  </a:lnTo>
                  <a:lnTo>
                    <a:pt x="2076259" y="200279"/>
                  </a:lnTo>
                  <a:close/>
                </a:path>
                <a:path w="2247900" h="210185">
                  <a:moveTo>
                    <a:pt x="2076259" y="0"/>
                  </a:moveTo>
                  <a:lnTo>
                    <a:pt x="2057273" y="0"/>
                  </a:lnTo>
                  <a:lnTo>
                    <a:pt x="2057273" y="9486"/>
                  </a:lnTo>
                  <a:lnTo>
                    <a:pt x="2076259" y="9486"/>
                  </a:lnTo>
                  <a:lnTo>
                    <a:pt x="2076259" y="0"/>
                  </a:lnTo>
                  <a:close/>
                </a:path>
                <a:path w="2247900" h="210185">
                  <a:moveTo>
                    <a:pt x="2133282" y="200279"/>
                  </a:moveTo>
                  <a:lnTo>
                    <a:pt x="2114296" y="200279"/>
                  </a:lnTo>
                  <a:lnTo>
                    <a:pt x="2114296" y="209765"/>
                  </a:lnTo>
                  <a:lnTo>
                    <a:pt x="2133282" y="209765"/>
                  </a:lnTo>
                  <a:lnTo>
                    <a:pt x="2133282" y="200279"/>
                  </a:lnTo>
                  <a:close/>
                </a:path>
                <a:path w="2247900" h="210185">
                  <a:moveTo>
                    <a:pt x="2133282" y="0"/>
                  </a:moveTo>
                  <a:lnTo>
                    <a:pt x="2114296" y="0"/>
                  </a:lnTo>
                  <a:lnTo>
                    <a:pt x="2114296" y="9486"/>
                  </a:lnTo>
                  <a:lnTo>
                    <a:pt x="2133282" y="9486"/>
                  </a:lnTo>
                  <a:lnTo>
                    <a:pt x="2133282" y="0"/>
                  </a:lnTo>
                  <a:close/>
                </a:path>
                <a:path w="2247900" h="210185">
                  <a:moveTo>
                    <a:pt x="2190432" y="200279"/>
                  </a:moveTo>
                  <a:lnTo>
                    <a:pt x="2171446" y="200279"/>
                  </a:lnTo>
                  <a:lnTo>
                    <a:pt x="2171446" y="209765"/>
                  </a:lnTo>
                  <a:lnTo>
                    <a:pt x="2190432" y="209765"/>
                  </a:lnTo>
                  <a:lnTo>
                    <a:pt x="2190432" y="200279"/>
                  </a:lnTo>
                  <a:close/>
                </a:path>
                <a:path w="2247900" h="210185">
                  <a:moveTo>
                    <a:pt x="2247760" y="200279"/>
                  </a:moveTo>
                  <a:lnTo>
                    <a:pt x="2228469" y="200279"/>
                  </a:lnTo>
                  <a:lnTo>
                    <a:pt x="2228469" y="209765"/>
                  </a:lnTo>
                  <a:lnTo>
                    <a:pt x="2247760" y="209765"/>
                  </a:lnTo>
                  <a:lnTo>
                    <a:pt x="2247760" y="20027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678936" y="1560601"/>
              <a:ext cx="2247900" cy="391160"/>
            </a:xfrm>
            <a:custGeom>
              <a:avLst/>
              <a:gdLst/>
              <a:ahLst/>
              <a:cxnLst/>
              <a:rect l="l" t="t" r="r" b="b"/>
              <a:pathLst>
                <a:path w="2247900" h="391160">
                  <a:moveTo>
                    <a:pt x="18986" y="190512"/>
                  </a:moveTo>
                  <a:lnTo>
                    <a:pt x="0" y="190512"/>
                  </a:lnTo>
                  <a:lnTo>
                    <a:pt x="0" y="191147"/>
                  </a:lnTo>
                  <a:lnTo>
                    <a:pt x="0" y="199999"/>
                  </a:lnTo>
                  <a:lnTo>
                    <a:pt x="0" y="200634"/>
                  </a:lnTo>
                  <a:lnTo>
                    <a:pt x="18986" y="200634"/>
                  </a:lnTo>
                  <a:lnTo>
                    <a:pt x="18986" y="199999"/>
                  </a:lnTo>
                  <a:lnTo>
                    <a:pt x="18986" y="191147"/>
                  </a:lnTo>
                  <a:lnTo>
                    <a:pt x="18986" y="190512"/>
                  </a:lnTo>
                  <a:close/>
                </a:path>
                <a:path w="2247900" h="391160">
                  <a:moveTo>
                    <a:pt x="18986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86" y="9499"/>
                  </a:lnTo>
                  <a:lnTo>
                    <a:pt x="18986" y="0"/>
                  </a:lnTo>
                  <a:close/>
                </a:path>
                <a:path w="2247900" h="391160">
                  <a:moveTo>
                    <a:pt x="76263" y="191147"/>
                  </a:moveTo>
                  <a:lnTo>
                    <a:pt x="57277" y="191147"/>
                  </a:lnTo>
                  <a:lnTo>
                    <a:pt x="57277" y="200634"/>
                  </a:lnTo>
                  <a:lnTo>
                    <a:pt x="76263" y="200634"/>
                  </a:lnTo>
                  <a:lnTo>
                    <a:pt x="76263" y="191147"/>
                  </a:lnTo>
                  <a:close/>
                </a:path>
                <a:path w="2247900" h="391160">
                  <a:moveTo>
                    <a:pt x="76263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63" y="9499"/>
                  </a:lnTo>
                  <a:lnTo>
                    <a:pt x="76263" y="0"/>
                  </a:lnTo>
                  <a:close/>
                </a:path>
                <a:path w="2247900" h="391160">
                  <a:moveTo>
                    <a:pt x="133159" y="191147"/>
                  </a:moveTo>
                  <a:lnTo>
                    <a:pt x="114173" y="191147"/>
                  </a:lnTo>
                  <a:lnTo>
                    <a:pt x="114173" y="200634"/>
                  </a:lnTo>
                  <a:lnTo>
                    <a:pt x="133159" y="200634"/>
                  </a:lnTo>
                  <a:lnTo>
                    <a:pt x="133159" y="191147"/>
                  </a:lnTo>
                  <a:close/>
                </a:path>
                <a:path w="2247900" h="391160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391160">
                  <a:moveTo>
                    <a:pt x="190436" y="191147"/>
                  </a:moveTo>
                  <a:lnTo>
                    <a:pt x="171450" y="191147"/>
                  </a:lnTo>
                  <a:lnTo>
                    <a:pt x="171450" y="200634"/>
                  </a:lnTo>
                  <a:lnTo>
                    <a:pt x="190436" y="200634"/>
                  </a:lnTo>
                  <a:lnTo>
                    <a:pt x="190436" y="191147"/>
                  </a:lnTo>
                  <a:close/>
                </a:path>
                <a:path w="2247900" h="391160">
                  <a:moveTo>
                    <a:pt x="190436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36" y="9499"/>
                  </a:lnTo>
                  <a:lnTo>
                    <a:pt x="190436" y="0"/>
                  </a:lnTo>
                  <a:close/>
                </a:path>
                <a:path w="2247900" h="391160">
                  <a:moveTo>
                    <a:pt x="244919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4919" y="9499"/>
                  </a:lnTo>
                  <a:lnTo>
                    <a:pt x="244919" y="0"/>
                  </a:lnTo>
                  <a:close/>
                </a:path>
                <a:path w="2247900" h="391160">
                  <a:moveTo>
                    <a:pt x="247764" y="191147"/>
                  </a:moveTo>
                  <a:lnTo>
                    <a:pt x="228473" y="191147"/>
                  </a:lnTo>
                  <a:lnTo>
                    <a:pt x="228473" y="200634"/>
                  </a:lnTo>
                  <a:lnTo>
                    <a:pt x="247764" y="200634"/>
                  </a:lnTo>
                  <a:lnTo>
                    <a:pt x="247764" y="191147"/>
                  </a:lnTo>
                  <a:close/>
                </a:path>
                <a:path w="2247900" h="391160">
                  <a:moveTo>
                    <a:pt x="304736" y="191147"/>
                  </a:moveTo>
                  <a:lnTo>
                    <a:pt x="285750" y="191147"/>
                  </a:lnTo>
                  <a:lnTo>
                    <a:pt x="285750" y="200634"/>
                  </a:lnTo>
                  <a:lnTo>
                    <a:pt x="304736" y="200634"/>
                  </a:lnTo>
                  <a:lnTo>
                    <a:pt x="304736" y="191147"/>
                  </a:lnTo>
                  <a:close/>
                </a:path>
                <a:path w="2247900" h="391160">
                  <a:moveTo>
                    <a:pt x="362013" y="191147"/>
                  </a:moveTo>
                  <a:lnTo>
                    <a:pt x="343027" y="191147"/>
                  </a:lnTo>
                  <a:lnTo>
                    <a:pt x="343027" y="200634"/>
                  </a:lnTo>
                  <a:lnTo>
                    <a:pt x="362013" y="200634"/>
                  </a:lnTo>
                  <a:lnTo>
                    <a:pt x="362013" y="191147"/>
                  </a:lnTo>
                  <a:close/>
                </a:path>
                <a:path w="2247900" h="391160">
                  <a:moveTo>
                    <a:pt x="418909" y="191147"/>
                  </a:moveTo>
                  <a:lnTo>
                    <a:pt x="399923" y="191147"/>
                  </a:lnTo>
                  <a:lnTo>
                    <a:pt x="399923" y="200634"/>
                  </a:lnTo>
                  <a:lnTo>
                    <a:pt x="418909" y="200634"/>
                  </a:lnTo>
                  <a:lnTo>
                    <a:pt x="418909" y="191147"/>
                  </a:lnTo>
                  <a:close/>
                </a:path>
                <a:path w="2247900" h="391160">
                  <a:moveTo>
                    <a:pt x="476186" y="191147"/>
                  </a:moveTo>
                  <a:lnTo>
                    <a:pt x="457200" y="191147"/>
                  </a:lnTo>
                  <a:lnTo>
                    <a:pt x="457200" y="200634"/>
                  </a:lnTo>
                  <a:lnTo>
                    <a:pt x="476186" y="200634"/>
                  </a:lnTo>
                  <a:lnTo>
                    <a:pt x="476186" y="191147"/>
                  </a:lnTo>
                  <a:close/>
                </a:path>
                <a:path w="2247900" h="391160">
                  <a:moveTo>
                    <a:pt x="533387" y="191147"/>
                  </a:moveTo>
                  <a:lnTo>
                    <a:pt x="514096" y="191147"/>
                  </a:lnTo>
                  <a:lnTo>
                    <a:pt x="514096" y="200634"/>
                  </a:lnTo>
                  <a:lnTo>
                    <a:pt x="533387" y="200634"/>
                  </a:lnTo>
                  <a:lnTo>
                    <a:pt x="533387" y="191147"/>
                  </a:lnTo>
                  <a:close/>
                </a:path>
                <a:path w="2247900" h="391160">
                  <a:moveTo>
                    <a:pt x="590359" y="191147"/>
                  </a:moveTo>
                  <a:lnTo>
                    <a:pt x="571373" y="191147"/>
                  </a:lnTo>
                  <a:lnTo>
                    <a:pt x="571373" y="200634"/>
                  </a:lnTo>
                  <a:lnTo>
                    <a:pt x="590359" y="200634"/>
                  </a:lnTo>
                  <a:lnTo>
                    <a:pt x="590359" y="191147"/>
                  </a:lnTo>
                  <a:close/>
                </a:path>
                <a:path w="2247900" h="391160">
                  <a:moveTo>
                    <a:pt x="647636" y="191147"/>
                  </a:moveTo>
                  <a:lnTo>
                    <a:pt x="628650" y="191147"/>
                  </a:lnTo>
                  <a:lnTo>
                    <a:pt x="628650" y="200634"/>
                  </a:lnTo>
                  <a:lnTo>
                    <a:pt x="647636" y="200634"/>
                  </a:lnTo>
                  <a:lnTo>
                    <a:pt x="647636" y="191147"/>
                  </a:lnTo>
                  <a:close/>
                </a:path>
                <a:path w="2247900" h="391160">
                  <a:moveTo>
                    <a:pt x="704659" y="191147"/>
                  </a:moveTo>
                  <a:lnTo>
                    <a:pt x="685673" y="191147"/>
                  </a:lnTo>
                  <a:lnTo>
                    <a:pt x="685673" y="200634"/>
                  </a:lnTo>
                  <a:lnTo>
                    <a:pt x="704659" y="200634"/>
                  </a:lnTo>
                  <a:lnTo>
                    <a:pt x="704659" y="191147"/>
                  </a:lnTo>
                  <a:close/>
                </a:path>
                <a:path w="2247900" h="391160">
                  <a:moveTo>
                    <a:pt x="761936" y="191147"/>
                  </a:moveTo>
                  <a:lnTo>
                    <a:pt x="742950" y="191147"/>
                  </a:lnTo>
                  <a:lnTo>
                    <a:pt x="742950" y="200634"/>
                  </a:lnTo>
                  <a:lnTo>
                    <a:pt x="761936" y="200634"/>
                  </a:lnTo>
                  <a:lnTo>
                    <a:pt x="761936" y="191147"/>
                  </a:lnTo>
                  <a:close/>
                </a:path>
                <a:path w="2247900" h="391160">
                  <a:moveTo>
                    <a:pt x="819264" y="191147"/>
                  </a:moveTo>
                  <a:lnTo>
                    <a:pt x="799973" y="191147"/>
                  </a:lnTo>
                  <a:lnTo>
                    <a:pt x="799973" y="200634"/>
                  </a:lnTo>
                  <a:lnTo>
                    <a:pt x="819264" y="200634"/>
                  </a:lnTo>
                  <a:lnTo>
                    <a:pt x="819264" y="191147"/>
                  </a:lnTo>
                  <a:close/>
                </a:path>
                <a:path w="2247900" h="391160">
                  <a:moveTo>
                    <a:pt x="876109" y="191147"/>
                  </a:moveTo>
                  <a:lnTo>
                    <a:pt x="857123" y="191147"/>
                  </a:lnTo>
                  <a:lnTo>
                    <a:pt x="857123" y="200634"/>
                  </a:lnTo>
                  <a:lnTo>
                    <a:pt x="876109" y="200634"/>
                  </a:lnTo>
                  <a:lnTo>
                    <a:pt x="876109" y="191147"/>
                  </a:lnTo>
                  <a:close/>
                </a:path>
                <a:path w="2247900" h="391160">
                  <a:moveTo>
                    <a:pt x="933259" y="191147"/>
                  </a:moveTo>
                  <a:lnTo>
                    <a:pt x="914273" y="191147"/>
                  </a:lnTo>
                  <a:lnTo>
                    <a:pt x="914273" y="200634"/>
                  </a:lnTo>
                  <a:lnTo>
                    <a:pt x="933259" y="200634"/>
                  </a:lnTo>
                  <a:lnTo>
                    <a:pt x="933259" y="191147"/>
                  </a:lnTo>
                  <a:close/>
                </a:path>
                <a:path w="2247900" h="391160">
                  <a:moveTo>
                    <a:pt x="990282" y="191147"/>
                  </a:moveTo>
                  <a:lnTo>
                    <a:pt x="971296" y="191147"/>
                  </a:lnTo>
                  <a:lnTo>
                    <a:pt x="971296" y="200634"/>
                  </a:lnTo>
                  <a:lnTo>
                    <a:pt x="990282" y="200634"/>
                  </a:lnTo>
                  <a:lnTo>
                    <a:pt x="990282" y="191147"/>
                  </a:lnTo>
                  <a:close/>
                </a:path>
                <a:path w="2247900" h="391160">
                  <a:moveTo>
                    <a:pt x="1047559" y="191147"/>
                  </a:moveTo>
                  <a:lnTo>
                    <a:pt x="1028573" y="191147"/>
                  </a:lnTo>
                  <a:lnTo>
                    <a:pt x="1028573" y="200634"/>
                  </a:lnTo>
                  <a:lnTo>
                    <a:pt x="1047559" y="200634"/>
                  </a:lnTo>
                  <a:lnTo>
                    <a:pt x="1047559" y="191147"/>
                  </a:lnTo>
                  <a:close/>
                </a:path>
                <a:path w="2247900" h="391160">
                  <a:moveTo>
                    <a:pt x="1104887" y="191147"/>
                  </a:moveTo>
                  <a:lnTo>
                    <a:pt x="1085596" y="191147"/>
                  </a:lnTo>
                  <a:lnTo>
                    <a:pt x="1085596" y="200634"/>
                  </a:lnTo>
                  <a:lnTo>
                    <a:pt x="1104887" y="200634"/>
                  </a:lnTo>
                  <a:lnTo>
                    <a:pt x="1104887" y="191147"/>
                  </a:lnTo>
                  <a:close/>
                </a:path>
                <a:path w="2247900" h="391160">
                  <a:moveTo>
                    <a:pt x="1161859" y="191147"/>
                  </a:moveTo>
                  <a:lnTo>
                    <a:pt x="1142873" y="191147"/>
                  </a:lnTo>
                  <a:lnTo>
                    <a:pt x="1142873" y="200634"/>
                  </a:lnTo>
                  <a:lnTo>
                    <a:pt x="1161859" y="200634"/>
                  </a:lnTo>
                  <a:lnTo>
                    <a:pt x="1161859" y="191147"/>
                  </a:lnTo>
                  <a:close/>
                </a:path>
                <a:path w="2247900" h="391160">
                  <a:moveTo>
                    <a:pt x="1219136" y="191147"/>
                  </a:moveTo>
                  <a:lnTo>
                    <a:pt x="1200150" y="191147"/>
                  </a:lnTo>
                  <a:lnTo>
                    <a:pt x="1200150" y="200634"/>
                  </a:lnTo>
                  <a:lnTo>
                    <a:pt x="1219136" y="200634"/>
                  </a:lnTo>
                  <a:lnTo>
                    <a:pt x="1219136" y="191147"/>
                  </a:lnTo>
                  <a:close/>
                </a:path>
                <a:path w="2247900" h="391160">
                  <a:moveTo>
                    <a:pt x="1276032" y="191147"/>
                  </a:moveTo>
                  <a:lnTo>
                    <a:pt x="1257046" y="191147"/>
                  </a:lnTo>
                  <a:lnTo>
                    <a:pt x="1257046" y="200634"/>
                  </a:lnTo>
                  <a:lnTo>
                    <a:pt x="1276032" y="200634"/>
                  </a:lnTo>
                  <a:lnTo>
                    <a:pt x="1276032" y="191147"/>
                  </a:lnTo>
                  <a:close/>
                </a:path>
                <a:path w="2247900" h="391160">
                  <a:moveTo>
                    <a:pt x="1333436" y="191147"/>
                  </a:moveTo>
                  <a:lnTo>
                    <a:pt x="1314450" y="191147"/>
                  </a:lnTo>
                  <a:lnTo>
                    <a:pt x="1314450" y="200634"/>
                  </a:lnTo>
                  <a:lnTo>
                    <a:pt x="1333436" y="200634"/>
                  </a:lnTo>
                  <a:lnTo>
                    <a:pt x="1333436" y="191147"/>
                  </a:lnTo>
                  <a:close/>
                </a:path>
                <a:path w="2247900" h="391160">
                  <a:moveTo>
                    <a:pt x="1390637" y="191147"/>
                  </a:moveTo>
                  <a:lnTo>
                    <a:pt x="1371346" y="191147"/>
                  </a:lnTo>
                  <a:lnTo>
                    <a:pt x="1371346" y="200634"/>
                  </a:lnTo>
                  <a:lnTo>
                    <a:pt x="1390637" y="200634"/>
                  </a:lnTo>
                  <a:lnTo>
                    <a:pt x="1390637" y="191147"/>
                  </a:lnTo>
                  <a:close/>
                </a:path>
                <a:path w="2247900" h="391160">
                  <a:moveTo>
                    <a:pt x="1447482" y="191147"/>
                  </a:moveTo>
                  <a:lnTo>
                    <a:pt x="1428496" y="191147"/>
                  </a:lnTo>
                  <a:lnTo>
                    <a:pt x="1428496" y="200634"/>
                  </a:lnTo>
                  <a:lnTo>
                    <a:pt x="1447482" y="200634"/>
                  </a:lnTo>
                  <a:lnTo>
                    <a:pt x="1447482" y="191147"/>
                  </a:lnTo>
                  <a:close/>
                </a:path>
                <a:path w="2247900" h="391160">
                  <a:moveTo>
                    <a:pt x="1504886" y="191147"/>
                  </a:moveTo>
                  <a:lnTo>
                    <a:pt x="1485900" y="191147"/>
                  </a:lnTo>
                  <a:lnTo>
                    <a:pt x="1485900" y="200634"/>
                  </a:lnTo>
                  <a:lnTo>
                    <a:pt x="1504886" y="200634"/>
                  </a:lnTo>
                  <a:lnTo>
                    <a:pt x="1504886" y="191147"/>
                  </a:lnTo>
                  <a:close/>
                </a:path>
                <a:path w="2247900" h="391160">
                  <a:moveTo>
                    <a:pt x="1561782" y="191147"/>
                  </a:moveTo>
                  <a:lnTo>
                    <a:pt x="1542796" y="191147"/>
                  </a:lnTo>
                  <a:lnTo>
                    <a:pt x="1542796" y="200634"/>
                  </a:lnTo>
                  <a:lnTo>
                    <a:pt x="1561782" y="200634"/>
                  </a:lnTo>
                  <a:lnTo>
                    <a:pt x="1561782" y="191147"/>
                  </a:lnTo>
                  <a:close/>
                </a:path>
                <a:path w="2247900" h="391160">
                  <a:moveTo>
                    <a:pt x="1619059" y="191147"/>
                  </a:moveTo>
                  <a:lnTo>
                    <a:pt x="1600073" y="191147"/>
                  </a:lnTo>
                  <a:lnTo>
                    <a:pt x="1600073" y="200634"/>
                  </a:lnTo>
                  <a:lnTo>
                    <a:pt x="1619059" y="200634"/>
                  </a:lnTo>
                  <a:lnTo>
                    <a:pt x="1619059" y="191147"/>
                  </a:lnTo>
                  <a:close/>
                </a:path>
                <a:path w="2247900" h="391160">
                  <a:moveTo>
                    <a:pt x="1676260" y="191147"/>
                  </a:moveTo>
                  <a:lnTo>
                    <a:pt x="1656969" y="191147"/>
                  </a:lnTo>
                  <a:lnTo>
                    <a:pt x="1656969" y="200634"/>
                  </a:lnTo>
                  <a:lnTo>
                    <a:pt x="1676260" y="200634"/>
                  </a:lnTo>
                  <a:lnTo>
                    <a:pt x="1676260" y="191147"/>
                  </a:lnTo>
                  <a:close/>
                </a:path>
                <a:path w="2247900" h="391160">
                  <a:moveTo>
                    <a:pt x="1733359" y="191147"/>
                  </a:moveTo>
                  <a:lnTo>
                    <a:pt x="1714373" y="191147"/>
                  </a:lnTo>
                  <a:lnTo>
                    <a:pt x="1714373" y="200634"/>
                  </a:lnTo>
                  <a:lnTo>
                    <a:pt x="1733359" y="200634"/>
                  </a:lnTo>
                  <a:lnTo>
                    <a:pt x="1733359" y="191147"/>
                  </a:lnTo>
                  <a:close/>
                </a:path>
                <a:path w="2247900" h="391160">
                  <a:moveTo>
                    <a:pt x="1790509" y="191147"/>
                  </a:moveTo>
                  <a:lnTo>
                    <a:pt x="1771523" y="191147"/>
                  </a:lnTo>
                  <a:lnTo>
                    <a:pt x="1771523" y="200634"/>
                  </a:lnTo>
                  <a:lnTo>
                    <a:pt x="1790509" y="200634"/>
                  </a:lnTo>
                  <a:lnTo>
                    <a:pt x="1790509" y="191147"/>
                  </a:lnTo>
                  <a:close/>
                </a:path>
                <a:path w="2247900" h="391160">
                  <a:moveTo>
                    <a:pt x="1847532" y="191147"/>
                  </a:moveTo>
                  <a:lnTo>
                    <a:pt x="1828546" y="191147"/>
                  </a:lnTo>
                  <a:lnTo>
                    <a:pt x="1828546" y="200634"/>
                  </a:lnTo>
                  <a:lnTo>
                    <a:pt x="1847532" y="200634"/>
                  </a:lnTo>
                  <a:lnTo>
                    <a:pt x="1847532" y="191147"/>
                  </a:lnTo>
                  <a:close/>
                </a:path>
                <a:path w="2247900" h="391160">
                  <a:moveTo>
                    <a:pt x="1904809" y="191147"/>
                  </a:moveTo>
                  <a:lnTo>
                    <a:pt x="1885823" y="191147"/>
                  </a:lnTo>
                  <a:lnTo>
                    <a:pt x="1885823" y="200634"/>
                  </a:lnTo>
                  <a:lnTo>
                    <a:pt x="1904809" y="200634"/>
                  </a:lnTo>
                  <a:lnTo>
                    <a:pt x="1904809" y="191147"/>
                  </a:lnTo>
                  <a:close/>
                </a:path>
                <a:path w="2247900" h="391160">
                  <a:moveTo>
                    <a:pt x="1962010" y="191147"/>
                  </a:moveTo>
                  <a:lnTo>
                    <a:pt x="1942719" y="191147"/>
                  </a:lnTo>
                  <a:lnTo>
                    <a:pt x="1942719" y="200634"/>
                  </a:lnTo>
                  <a:lnTo>
                    <a:pt x="1962010" y="200634"/>
                  </a:lnTo>
                  <a:lnTo>
                    <a:pt x="1962010" y="191147"/>
                  </a:lnTo>
                  <a:close/>
                </a:path>
                <a:path w="2247900" h="391160">
                  <a:moveTo>
                    <a:pt x="2018982" y="191147"/>
                  </a:moveTo>
                  <a:lnTo>
                    <a:pt x="1999996" y="191147"/>
                  </a:lnTo>
                  <a:lnTo>
                    <a:pt x="1999996" y="200634"/>
                  </a:lnTo>
                  <a:lnTo>
                    <a:pt x="2018982" y="200634"/>
                  </a:lnTo>
                  <a:lnTo>
                    <a:pt x="2018982" y="191147"/>
                  </a:lnTo>
                  <a:close/>
                </a:path>
                <a:path w="2247900" h="391160">
                  <a:moveTo>
                    <a:pt x="2076259" y="191147"/>
                  </a:moveTo>
                  <a:lnTo>
                    <a:pt x="2057273" y="191147"/>
                  </a:lnTo>
                  <a:lnTo>
                    <a:pt x="2057273" y="200634"/>
                  </a:lnTo>
                  <a:lnTo>
                    <a:pt x="2076259" y="200634"/>
                  </a:lnTo>
                  <a:lnTo>
                    <a:pt x="2076259" y="191147"/>
                  </a:lnTo>
                  <a:close/>
                </a:path>
                <a:path w="2247900" h="391160">
                  <a:moveTo>
                    <a:pt x="2133282" y="381139"/>
                  </a:moveTo>
                  <a:lnTo>
                    <a:pt x="2114296" y="381139"/>
                  </a:lnTo>
                  <a:lnTo>
                    <a:pt x="2114296" y="390626"/>
                  </a:lnTo>
                  <a:lnTo>
                    <a:pt x="2133282" y="390626"/>
                  </a:lnTo>
                  <a:lnTo>
                    <a:pt x="2133282" y="381139"/>
                  </a:lnTo>
                  <a:close/>
                </a:path>
                <a:path w="2247900" h="391160">
                  <a:moveTo>
                    <a:pt x="2133282" y="191147"/>
                  </a:moveTo>
                  <a:lnTo>
                    <a:pt x="2114296" y="191147"/>
                  </a:lnTo>
                  <a:lnTo>
                    <a:pt x="2114296" y="200634"/>
                  </a:lnTo>
                  <a:lnTo>
                    <a:pt x="2133282" y="200634"/>
                  </a:lnTo>
                  <a:lnTo>
                    <a:pt x="2133282" y="191147"/>
                  </a:lnTo>
                  <a:close/>
                </a:path>
                <a:path w="2247900" h="391160">
                  <a:moveTo>
                    <a:pt x="2190432" y="381139"/>
                  </a:moveTo>
                  <a:lnTo>
                    <a:pt x="2171446" y="381139"/>
                  </a:lnTo>
                  <a:lnTo>
                    <a:pt x="2171446" y="390626"/>
                  </a:lnTo>
                  <a:lnTo>
                    <a:pt x="2190432" y="390626"/>
                  </a:lnTo>
                  <a:lnTo>
                    <a:pt x="2190432" y="381139"/>
                  </a:lnTo>
                  <a:close/>
                </a:path>
                <a:path w="2247900" h="391160">
                  <a:moveTo>
                    <a:pt x="2190432" y="191147"/>
                  </a:moveTo>
                  <a:lnTo>
                    <a:pt x="2171446" y="191147"/>
                  </a:lnTo>
                  <a:lnTo>
                    <a:pt x="2171446" y="200634"/>
                  </a:lnTo>
                  <a:lnTo>
                    <a:pt x="2190432" y="200634"/>
                  </a:lnTo>
                  <a:lnTo>
                    <a:pt x="2190432" y="191147"/>
                  </a:lnTo>
                  <a:close/>
                </a:path>
                <a:path w="2247900" h="391160">
                  <a:moveTo>
                    <a:pt x="2247760" y="381139"/>
                  </a:moveTo>
                  <a:lnTo>
                    <a:pt x="2228469" y="381139"/>
                  </a:lnTo>
                  <a:lnTo>
                    <a:pt x="2228469" y="390626"/>
                  </a:lnTo>
                  <a:lnTo>
                    <a:pt x="2247760" y="390626"/>
                  </a:lnTo>
                  <a:lnTo>
                    <a:pt x="2247760" y="381139"/>
                  </a:lnTo>
                  <a:close/>
                </a:path>
                <a:path w="2247900" h="391160">
                  <a:moveTo>
                    <a:pt x="2247760" y="191147"/>
                  </a:moveTo>
                  <a:lnTo>
                    <a:pt x="2228469" y="191147"/>
                  </a:lnTo>
                  <a:lnTo>
                    <a:pt x="2228469" y="200634"/>
                  </a:lnTo>
                  <a:lnTo>
                    <a:pt x="2247760" y="200634"/>
                  </a:lnTo>
                  <a:lnTo>
                    <a:pt x="2247760" y="19114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3656076" y="1565148"/>
              <a:ext cx="28575" cy="1734185"/>
            </a:xfrm>
            <a:custGeom>
              <a:avLst/>
              <a:gdLst/>
              <a:ahLst/>
              <a:cxnLst/>
              <a:rect l="l" t="t" r="r" b="b"/>
              <a:pathLst>
                <a:path w="28575" h="1734185">
                  <a:moveTo>
                    <a:pt x="28448" y="0"/>
                  </a:moveTo>
                  <a:lnTo>
                    <a:pt x="28448" y="1724405"/>
                  </a:lnTo>
                </a:path>
                <a:path w="28575" h="1734185">
                  <a:moveTo>
                    <a:pt x="0" y="1733930"/>
                  </a:moveTo>
                  <a:lnTo>
                    <a:pt x="18923" y="1733930"/>
                  </a:lnTo>
                </a:path>
                <a:path w="28575" h="1734185">
                  <a:moveTo>
                    <a:pt x="0" y="1543430"/>
                  </a:moveTo>
                  <a:lnTo>
                    <a:pt x="18923" y="1543430"/>
                  </a:lnTo>
                </a:path>
                <a:path w="28575" h="1734185">
                  <a:moveTo>
                    <a:pt x="0" y="1352677"/>
                  </a:moveTo>
                  <a:lnTo>
                    <a:pt x="18923" y="1352677"/>
                  </a:lnTo>
                </a:path>
                <a:path w="28575" h="1734185">
                  <a:moveTo>
                    <a:pt x="0" y="1152778"/>
                  </a:moveTo>
                  <a:lnTo>
                    <a:pt x="18923" y="1152778"/>
                  </a:lnTo>
                </a:path>
                <a:path w="28575" h="1734185">
                  <a:moveTo>
                    <a:pt x="0" y="962405"/>
                  </a:moveTo>
                  <a:lnTo>
                    <a:pt x="18923" y="962405"/>
                  </a:lnTo>
                </a:path>
                <a:path w="28575" h="1734185">
                  <a:moveTo>
                    <a:pt x="0" y="771905"/>
                  </a:moveTo>
                  <a:lnTo>
                    <a:pt x="18923" y="771905"/>
                  </a:lnTo>
                </a:path>
                <a:path w="28575" h="1734185">
                  <a:moveTo>
                    <a:pt x="0" y="581025"/>
                  </a:moveTo>
                  <a:lnTo>
                    <a:pt x="18923" y="581025"/>
                  </a:lnTo>
                </a:path>
                <a:path w="28575" h="1734185">
                  <a:moveTo>
                    <a:pt x="0" y="381126"/>
                  </a:moveTo>
                  <a:lnTo>
                    <a:pt x="18923" y="381126"/>
                  </a:lnTo>
                </a:path>
                <a:path w="28575" h="1734185">
                  <a:moveTo>
                    <a:pt x="0" y="190753"/>
                  </a:moveTo>
                  <a:lnTo>
                    <a:pt x="18923" y="190753"/>
                  </a:lnTo>
                </a:path>
                <a:path w="28575" h="1734185">
                  <a:moveTo>
                    <a:pt x="0" y="0"/>
                  </a:moveTo>
                  <a:lnTo>
                    <a:pt x="18923" y="0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678936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3755263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3821684" y="3317747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 h="0">
                  <a:moveTo>
                    <a:pt x="0" y="0"/>
                  </a:moveTo>
                  <a:lnTo>
                    <a:pt x="9525" y="0"/>
                  </a:lnTo>
                </a:path>
                <a:path w="162560" h="0">
                  <a:moveTo>
                    <a:pt x="76200" y="0"/>
                  </a:moveTo>
                  <a:lnTo>
                    <a:pt x="85725" y="0"/>
                  </a:lnTo>
                </a:path>
                <a:path w="162560" h="0">
                  <a:moveTo>
                    <a:pt x="152526" y="0"/>
                  </a:moveTo>
                  <a:lnTo>
                    <a:pt x="162051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4041013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4117213" y="331774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 h="0">
                  <a:moveTo>
                    <a:pt x="0" y="0"/>
                  </a:moveTo>
                  <a:lnTo>
                    <a:pt x="9525" y="0"/>
                  </a:lnTo>
                </a:path>
                <a:path w="523875" h="0">
                  <a:moveTo>
                    <a:pt x="75946" y="0"/>
                  </a:moveTo>
                  <a:lnTo>
                    <a:pt x="85471" y="0"/>
                  </a:lnTo>
                </a:path>
                <a:path w="523875" h="0">
                  <a:moveTo>
                    <a:pt x="142748" y="0"/>
                  </a:moveTo>
                  <a:lnTo>
                    <a:pt x="152273" y="0"/>
                  </a:lnTo>
                </a:path>
                <a:path w="523875" h="0">
                  <a:moveTo>
                    <a:pt x="218948" y="0"/>
                  </a:moveTo>
                  <a:lnTo>
                    <a:pt x="228473" y="0"/>
                  </a:lnTo>
                </a:path>
                <a:path w="523875" h="0">
                  <a:moveTo>
                    <a:pt x="295275" y="0"/>
                  </a:moveTo>
                  <a:lnTo>
                    <a:pt x="304800" y="0"/>
                  </a:lnTo>
                </a:path>
                <a:path w="523875" h="0">
                  <a:moveTo>
                    <a:pt x="361696" y="0"/>
                  </a:moveTo>
                  <a:lnTo>
                    <a:pt x="371221" y="0"/>
                  </a:lnTo>
                </a:path>
                <a:path w="523875" h="0">
                  <a:moveTo>
                    <a:pt x="437896" y="0"/>
                  </a:moveTo>
                  <a:lnTo>
                    <a:pt x="447421" y="0"/>
                  </a:lnTo>
                </a:path>
                <a:path w="523875" h="0">
                  <a:moveTo>
                    <a:pt x="514223" y="0"/>
                  </a:moveTo>
                  <a:lnTo>
                    <a:pt x="523748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4702937" y="3308261"/>
              <a:ext cx="228600" cy="19050"/>
            </a:xfrm>
            <a:custGeom>
              <a:avLst/>
              <a:gdLst/>
              <a:ahLst/>
              <a:cxnLst/>
              <a:rect l="l" t="t" r="r" b="b"/>
              <a:pathLst>
                <a:path w="228600" h="19050">
                  <a:moveTo>
                    <a:pt x="0" y="0"/>
                  </a:moveTo>
                  <a:lnTo>
                    <a:pt x="0" y="18972"/>
                  </a:lnTo>
                </a:path>
                <a:path w="228600" h="19050">
                  <a:moveTo>
                    <a:pt x="75946" y="0"/>
                  </a:moveTo>
                  <a:lnTo>
                    <a:pt x="75946" y="18972"/>
                  </a:lnTo>
                </a:path>
                <a:path w="228600" h="19050">
                  <a:moveTo>
                    <a:pt x="152273" y="0"/>
                  </a:moveTo>
                  <a:lnTo>
                    <a:pt x="152273" y="18972"/>
                  </a:lnTo>
                </a:path>
                <a:path w="228600" h="19050">
                  <a:moveTo>
                    <a:pt x="228600" y="0"/>
                  </a:moveTo>
                  <a:lnTo>
                    <a:pt x="228600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4993513" y="3317747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 h="0">
                  <a:moveTo>
                    <a:pt x="0" y="0"/>
                  </a:moveTo>
                  <a:lnTo>
                    <a:pt x="9525" y="0"/>
                  </a:lnTo>
                </a:path>
                <a:path w="962025" h="0">
                  <a:moveTo>
                    <a:pt x="76326" y="0"/>
                  </a:moveTo>
                  <a:lnTo>
                    <a:pt x="85851" y="0"/>
                  </a:lnTo>
                </a:path>
                <a:path w="962025" h="0">
                  <a:moveTo>
                    <a:pt x="152273" y="0"/>
                  </a:moveTo>
                  <a:lnTo>
                    <a:pt x="161798" y="0"/>
                  </a:lnTo>
                </a:path>
                <a:path w="962025" h="0">
                  <a:moveTo>
                    <a:pt x="218948" y="0"/>
                  </a:moveTo>
                  <a:lnTo>
                    <a:pt x="228473" y="0"/>
                  </a:lnTo>
                </a:path>
                <a:path w="962025" h="0">
                  <a:moveTo>
                    <a:pt x="295275" y="0"/>
                  </a:moveTo>
                  <a:lnTo>
                    <a:pt x="304800" y="0"/>
                  </a:lnTo>
                </a:path>
                <a:path w="962025" h="0">
                  <a:moveTo>
                    <a:pt x="371475" y="0"/>
                  </a:moveTo>
                  <a:lnTo>
                    <a:pt x="381000" y="0"/>
                  </a:lnTo>
                </a:path>
                <a:path w="962025" h="0">
                  <a:moveTo>
                    <a:pt x="437896" y="0"/>
                  </a:moveTo>
                  <a:lnTo>
                    <a:pt x="447421" y="0"/>
                  </a:lnTo>
                </a:path>
                <a:path w="962025" h="0">
                  <a:moveTo>
                    <a:pt x="514223" y="0"/>
                  </a:moveTo>
                  <a:lnTo>
                    <a:pt x="523748" y="0"/>
                  </a:lnTo>
                </a:path>
                <a:path w="962025" h="0">
                  <a:moveTo>
                    <a:pt x="590423" y="0"/>
                  </a:moveTo>
                  <a:lnTo>
                    <a:pt x="599948" y="0"/>
                  </a:lnTo>
                </a:path>
                <a:path w="962025" h="0">
                  <a:moveTo>
                    <a:pt x="657351" y="0"/>
                  </a:moveTo>
                  <a:lnTo>
                    <a:pt x="666876" y="0"/>
                  </a:lnTo>
                </a:path>
                <a:path w="962025" h="0">
                  <a:moveTo>
                    <a:pt x="733551" y="0"/>
                  </a:moveTo>
                  <a:lnTo>
                    <a:pt x="743076" y="0"/>
                  </a:lnTo>
                </a:path>
                <a:path w="962025" h="0">
                  <a:moveTo>
                    <a:pt x="809498" y="0"/>
                  </a:moveTo>
                  <a:lnTo>
                    <a:pt x="819023" y="0"/>
                  </a:lnTo>
                </a:path>
                <a:path w="962025" h="0">
                  <a:moveTo>
                    <a:pt x="876300" y="0"/>
                  </a:moveTo>
                  <a:lnTo>
                    <a:pt x="885825" y="0"/>
                  </a:lnTo>
                </a:path>
                <a:path w="962025" h="0">
                  <a:moveTo>
                    <a:pt x="952500" y="0"/>
                  </a:moveTo>
                  <a:lnTo>
                    <a:pt x="9620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3717036" y="1751076"/>
              <a:ext cx="2191385" cy="808990"/>
            </a:xfrm>
            <a:custGeom>
              <a:avLst/>
              <a:gdLst/>
              <a:ahLst/>
              <a:cxnLst/>
              <a:rect l="l" t="t" r="r" b="b"/>
              <a:pathLst>
                <a:path w="2191385" h="808989">
                  <a:moveTo>
                    <a:pt x="0" y="808736"/>
                  </a:moveTo>
                  <a:lnTo>
                    <a:pt x="76326" y="770763"/>
                  </a:lnTo>
                  <a:lnTo>
                    <a:pt x="143001" y="780288"/>
                  </a:lnTo>
                  <a:lnTo>
                    <a:pt x="219328" y="732663"/>
                  </a:lnTo>
                  <a:lnTo>
                    <a:pt x="295275" y="713613"/>
                  </a:lnTo>
                  <a:lnTo>
                    <a:pt x="362076" y="694689"/>
                  </a:lnTo>
                  <a:lnTo>
                    <a:pt x="438403" y="666241"/>
                  </a:lnTo>
                  <a:lnTo>
                    <a:pt x="514603" y="666241"/>
                  </a:lnTo>
                  <a:lnTo>
                    <a:pt x="581151" y="618489"/>
                  </a:lnTo>
                  <a:lnTo>
                    <a:pt x="657351" y="590041"/>
                  </a:lnTo>
                  <a:lnTo>
                    <a:pt x="733678" y="580516"/>
                  </a:lnTo>
                  <a:lnTo>
                    <a:pt x="800480" y="494919"/>
                  </a:lnTo>
                  <a:lnTo>
                    <a:pt x="876680" y="485139"/>
                  </a:lnTo>
                  <a:lnTo>
                    <a:pt x="952626" y="513969"/>
                  </a:lnTo>
                  <a:lnTo>
                    <a:pt x="1019428" y="390016"/>
                  </a:lnTo>
                  <a:lnTo>
                    <a:pt x="1095883" y="371094"/>
                  </a:lnTo>
                  <a:lnTo>
                    <a:pt x="1172083" y="342646"/>
                  </a:lnTo>
                  <a:lnTo>
                    <a:pt x="1238503" y="333121"/>
                  </a:lnTo>
                  <a:lnTo>
                    <a:pt x="1314830" y="275844"/>
                  </a:lnTo>
                  <a:lnTo>
                    <a:pt x="1391030" y="228219"/>
                  </a:lnTo>
                  <a:lnTo>
                    <a:pt x="1457960" y="171323"/>
                  </a:lnTo>
                  <a:lnTo>
                    <a:pt x="1534160" y="161798"/>
                  </a:lnTo>
                  <a:lnTo>
                    <a:pt x="1610105" y="142494"/>
                  </a:lnTo>
                  <a:lnTo>
                    <a:pt x="1676908" y="132969"/>
                  </a:lnTo>
                  <a:lnTo>
                    <a:pt x="1753108" y="76073"/>
                  </a:lnTo>
                  <a:lnTo>
                    <a:pt x="1829562" y="0"/>
                  </a:lnTo>
                  <a:lnTo>
                    <a:pt x="1895983" y="37973"/>
                  </a:lnTo>
                  <a:lnTo>
                    <a:pt x="1972183" y="9525"/>
                  </a:lnTo>
                  <a:lnTo>
                    <a:pt x="2048510" y="28448"/>
                  </a:lnTo>
                  <a:lnTo>
                    <a:pt x="2115312" y="76073"/>
                  </a:lnTo>
                  <a:lnTo>
                    <a:pt x="2191258" y="95123"/>
                  </a:lnTo>
                </a:path>
              </a:pathLst>
            </a:custGeom>
            <a:ln w="189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936492" y="2418588"/>
              <a:ext cx="1971675" cy="342900"/>
            </a:xfrm>
            <a:custGeom>
              <a:avLst/>
              <a:gdLst/>
              <a:ahLst/>
              <a:cxnLst/>
              <a:rect l="l" t="t" r="r" b="b"/>
              <a:pathLst>
                <a:path w="1971675" h="342900">
                  <a:moveTo>
                    <a:pt x="0" y="342773"/>
                  </a:moveTo>
                  <a:lnTo>
                    <a:pt x="75946" y="285496"/>
                  </a:lnTo>
                  <a:lnTo>
                    <a:pt x="142748" y="237744"/>
                  </a:lnTo>
                  <a:lnTo>
                    <a:pt x="218948" y="228346"/>
                  </a:lnTo>
                  <a:lnTo>
                    <a:pt x="295275" y="237744"/>
                  </a:lnTo>
                  <a:lnTo>
                    <a:pt x="361696" y="218821"/>
                  </a:lnTo>
                  <a:lnTo>
                    <a:pt x="438023" y="190373"/>
                  </a:lnTo>
                  <a:lnTo>
                    <a:pt x="514223" y="199771"/>
                  </a:lnTo>
                  <a:lnTo>
                    <a:pt x="581025" y="152019"/>
                  </a:lnTo>
                  <a:lnTo>
                    <a:pt x="657225" y="133096"/>
                  </a:lnTo>
                  <a:lnTo>
                    <a:pt x="733171" y="133096"/>
                  </a:lnTo>
                  <a:lnTo>
                    <a:pt x="799973" y="95123"/>
                  </a:lnTo>
                  <a:lnTo>
                    <a:pt x="876300" y="104648"/>
                  </a:lnTo>
                  <a:lnTo>
                    <a:pt x="952500" y="104648"/>
                  </a:lnTo>
                  <a:lnTo>
                    <a:pt x="1019048" y="95123"/>
                  </a:lnTo>
                  <a:lnTo>
                    <a:pt x="1095375" y="75946"/>
                  </a:lnTo>
                  <a:lnTo>
                    <a:pt x="1171575" y="56896"/>
                  </a:lnTo>
                  <a:lnTo>
                    <a:pt x="1238377" y="37973"/>
                  </a:lnTo>
                  <a:lnTo>
                    <a:pt x="1314577" y="47371"/>
                  </a:lnTo>
                  <a:lnTo>
                    <a:pt x="1390523" y="28448"/>
                  </a:lnTo>
                  <a:lnTo>
                    <a:pt x="1457325" y="28448"/>
                  </a:lnTo>
                  <a:lnTo>
                    <a:pt x="1533525" y="28448"/>
                  </a:lnTo>
                  <a:lnTo>
                    <a:pt x="1609852" y="0"/>
                  </a:lnTo>
                  <a:lnTo>
                    <a:pt x="1676400" y="28448"/>
                  </a:lnTo>
                  <a:lnTo>
                    <a:pt x="1752600" y="56896"/>
                  </a:lnTo>
                  <a:lnTo>
                    <a:pt x="1828927" y="56896"/>
                  </a:lnTo>
                  <a:lnTo>
                    <a:pt x="1895602" y="56896"/>
                  </a:lnTo>
                  <a:lnTo>
                    <a:pt x="1971548" y="104648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3694176" y="25374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276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3694176" y="25374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276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3770376" y="249783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955"/>
                  </a:lnTo>
                  <a:lnTo>
                    <a:pt x="28066" y="57403"/>
                  </a:lnTo>
                  <a:lnTo>
                    <a:pt x="56134" y="2895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3770376" y="249783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955"/>
                  </a:lnTo>
                  <a:lnTo>
                    <a:pt x="28066" y="57403"/>
                  </a:lnTo>
                  <a:lnTo>
                    <a:pt x="0" y="2895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3835908" y="25085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657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3835908" y="25085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7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3912108" y="2461260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80">
                  <a:moveTo>
                    <a:pt x="28828" y="0"/>
                  </a:moveTo>
                  <a:lnTo>
                    <a:pt x="0" y="27812"/>
                  </a:lnTo>
                  <a:lnTo>
                    <a:pt x="28828" y="55879"/>
                  </a:lnTo>
                  <a:lnTo>
                    <a:pt x="57403" y="27812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3912108" y="2461260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80">
                  <a:moveTo>
                    <a:pt x="28828" y="0"/>
                  </a:moveTo>
                  <a:lnTo>
                    <a:pt x="57403" y="27812"/>
                  </a:lnTo>
                  <a:lnTo>
                    <a:pt x="28828" y="55879"/>
                  </a:lnTo>
                  <a:lnTo>
                    <a:pt x="0" y="27812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988308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657"/>
                  </a:lnTo>
                  <a:lnTo>
                    <a:pt x="57403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3988308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28"/>
                  </a:lnTo>
                  <a:lnTo>
                    <a:pt x="28575" y="57657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055364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6"/>
                  </a:lnTo>
                  <a:lnTo>
                    <a:pt x="28828" y="56134"/>
                  </a:lnTo>
                  <a:lnTo>
                    <a:pt x="57658" y="2806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055364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8" y="28066"/>
                  </a:lnTo>
                  <a:lnTo>
                    <a:pt x="28828" y="56134"/>
                  </a:lnTo>
                  <a:lnTo>
                    <a:pt x="0" y="2806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131564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6"/>
                  </a:lnTo>
                  <a:lnTo>
                    <a:pt x="57658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131564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829"/>
                  </a:lnTo>
                  <a:lnTo>
                    <a:pt x="28828" y="57276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207764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6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207764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276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274820" y="23469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4"/>
                  </a:lnTo>
                  <a:lnTo>
                    <a:pt x="57403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274820" y="23469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403" y="28066"/>
                  </a:lnTo>
                  <a:lnTo>
                    <a:pt x="28575" y="56134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4351020" y="23180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403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351020" y="23180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4427220" y="2308860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4" h="55880">
                  <a:moveTo>
                    <a:pt x="28066" y="0"/>
                  </a:moveTo>
                  <a:lnTo>
                    <a:pt x="0" y="28193"/>
                  </a:lnTo>
                  <a:lnTo>
                    <a:pt x="28066" y="55879"/>
                  </a:lnTo>
                  <a:lnTo>
                    <a:pt x="56133" y="28193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4427220" y="2308860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4" h="55880">
                  <a:moveTo>
                    <a:pt x="28066" y="0"/>
                  </a:moveTo>
                  <a:lnTo>
                    <a:pt x="56133" y="28193"/>
                  </a:lnTo>
                  <a:lnTo>
                    <a:pt x="28066" y="55879"/>
                  </a:lnTo>
                  <a:lnTo>
                    <a:pt x="0" y="28193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9531" y="2208103"/>
              <a:ext cx="217769" cy="9572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4712208" y="2118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3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712208" y="2118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403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788408" y="20985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657"/>
                  </a:lnTo>
                  <a:lnTo>
                    <a:pt x="57657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788408" y="20985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828"/>
                  </a:lnTo>
                  <a:lnTo>
                    <a:pt x="28828" y="57657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4864608" y="20695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0" y="28829"/>
                  </a:lnTo>
                  <a:lnTo>
                    <a:pt x="28955" y="57277"/>
                  </a:lnTo>
                  <a:lnTo>
                    <a:pt x="57403" y="28829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4864608" y="20695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57403" y="28829"/>
                  </a:lnTo>
                  <a:lnTo>
                    <a:pt x="28955" y="57277"/>
                  </a:lnTo>
                  <a:lnTo>
                    <a:pt x="0" y="28829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4931664" y="2060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276"/>
                  </a:lnTo>
                  <a:lnTo>
                    <a:pt x="57276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4931664" y="2060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828"/>
                  </a:lnTo>
                  <a:lnTo>
                    <a:pt x="28575" y="57276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5007864" y="2004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6"/>
                  </a:lnTo>
                  <a:lnTo>
                    <a:pt x="28828" y="56134"/>
                  </a:lnTo>
                  <a:lnTo>
                    <a:pt x="57658" y="2806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5007864" y="2004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8" y="28066"/>
                  </a:lnTo>
                  <a:lnTo>
                    <a:pt x="28828" y="56134"/>
                  </a:lnTo>
                  <a:lnTo>
                    <a:pt x="0" y="2806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5084064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5084064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5151120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6"/>
                  </a:lnTo>
                  <a:lnTo>
                    <a:pt x="57276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5151120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276" y="28829"/>
                  </a:lnTo>
                  <a:lnTo>
                    <a:pt x="28828" y="57276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5227320" y="18897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0" y="28828"/>
                  </a:lnTo>
                  <a:lnTo>
                    <a:pt x="28955" y="57276"/>
                  </a:lnTo>
                  <a:lnTo>
                    <a:pt x="57403" y="2882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5227320" y="18897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57403" y="28828"/>
                  </a:lnTo>
                  <a:lnTo>
                    <a:pt x="28955" y="57276"/>
                  </a:lnTo>
                  <a:lnTo>
                    <a:pt x="0" y="28828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5303520" y="1869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276"/>
                  </a:lnTo>
                  <a:lnTo>
                    <a:pt x="57276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5303520" y="1869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575"/>
                  </a:lnTo>
                  <a:lnTo>
                    <a:pt x="28575" y="57276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5370576" y="18608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276"/>
                  </a:lnTo>
                  <a:lnTo>
                    <a:pt x="56134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5370576" y="18608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575"/>
                  </a:lnTo>
                  <a:lnTo>
                    <a:pt x="28066" y="57276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5446776" y="18028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956"/>
                  </a:lnTo>
                  <a:lnTo>
                    <a:pt x="28066" y="57404"/>
                  </a:lnTo>
                  <a:lnTo>
                    <a:pt x="56134" y="2895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5446776" y="18028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956"/>
                  </a:lnTo>
                  <a:lnTo>
                    <a:pt x="28066" y="57404"/>
                  </a:lnTo>
                  <a:lnTo>
                    <a:pt x="0" y="2895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5521452" y="17266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7"/>
                  </a:lnTo>
                  <a:lnTo>
                    <a:pt x="57276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5521452" y="17266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276" y="28829"/>
                  </a:lnTo>
                  <a:lnTo>
                    <a:pt x="28828" y="57277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5588508" y="176631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403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5588508" y="176631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403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5664708" y="1737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276"/>
                  </a:lnTo>
                  <a:lnTo>
                    <a:pt x="57657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5664708" y="1737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828"/>
                  </a:lnTo>
                  <a:lnTo>
                    <a:pt x="28828" y="57276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5740908" y="17556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657"/>
                  </a:lnTo>
                  <a:lnTo>
                    <a:pt x="57657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5740908" y="17556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828"/>
                  </a:lnTo>
                  <a:lnTo>
                    <a:pt x="28828" y="57657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5807964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956"/>
                  </a:lnTo>
                  <a:lnTo>
                    <a:pt x="28956" y="57404"/>
                  </a:lnTo>
                  <a:lnTo>
                    <a:pt x="57403" y="289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5807964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956"/>
                  </a:lnTo>
                  <a:lnTo>
                    <a:pt x="28956" y="57404"/>
                  </a:lnTo>
                  <a:lnTo>
                    <a:pt x="0" y="28956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5884164" y="1822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276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5884164" y="1822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3912108" y="27371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404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3912108" y="27371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404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3988308" y="26791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403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3988308" y="26791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4055364" y="2631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3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4055364" y="2631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403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4131564" y="2622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4131564" y="2622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4207764" y="2631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3"/>
                  </a:lnTo>
                  <a:lnTo>
                    <a:pt x="57403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4207764" y="26319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575"/>
                  </a:lnTo>
                  <a:lnTo>
                    <a:pt x="28828" y="57403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4274820" y="26136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3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4274820" y="26136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403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4351020" y="2584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404"/>
                  </a:lnTo>
                  <a:lnTo>
                    <a:pt x="57403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4351020" y="2584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29"/>
                  </a:lnTo>
                  <a:lnTo>
                    <a:pt x="28575" y="57404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4427220" y="25938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828"/>
                  </a:lnTo>
                  <a:lnTo>
                    <a:pt x="28066" y="57785"/>
                  </a:lnTo>
                  <a:lnTo>
                    <a:pt x="56133" y="28828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4427220" y="25938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3" y="28828"/>
                  </a:lnTo>
                  <a:lnTo>
                    <a:pt x="28066" y="57785"/>
                  </a:lnTo>
                  <a:lnTo>
                    <a:pt x="0" y="28828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4494276" y="2546604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404"/>
                  </a:lnTo>
                  <a:lnTo>
                    <a:pt x="55879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4494276" y="2546604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55879" y="28575"/>
                  </a:lnTo>
                  <a:lnTo>
                    <a:pt x="28066" y="57404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4568952" y="252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829"/>
                  </a:lnTo>
                  <a:lnTo>
                    <a:pt x="28956" y="57658"/>
                  </a:lnTo>
                  <a:lnTo>
                    <a:pt x="57403" y="28829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4568952" y="252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829"/>
                  </a:lnTo>
                  <a:lnTo>
                    <a:pt x="28956" y="57658"/>
                  </a:lnTo>
                  <a:lnTo>
                    <a:pt x="0" y="28829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4646676" y="2526791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829"/>
                  </a:lnTo>
                  <a:lnTo>
                    <a:pt x="27812" y="57658"/>
                  </a:lnTo>
                  <a:lnTo>
                    <a:pt x="55879" y="28829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4646676" y="2526791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829"/>
                  </a:lnTo>
                  <a:lnTo>
                    <a:pt x="27812" y="57658"/>
                  </a:lnTo>
                  <a:lnTo>
                    <a:pt x="0" y="28829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4712208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7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4712208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4788408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657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4788408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4864608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0" y="28955"/>
                  </a:lnTo>
                  <a:lnTo>
                    <a:pt x="28955" y="57403"/>
                  </a:lnTo>
                  <a:lnTo>
                    <a:pt x="57403" y="28955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4864608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57403" y="28955"/>
                  </a:lnTo>
                  <a:lnTo>
                    <a:pt x="28955" y="57403"/>
                  </a:lnTo>
                  <a:lnTo>
                    <a:pt x="0" y="28955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4931664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276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4931664" y="24886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5007864" y="24704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5007864" y="24704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5084064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5084064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5151120" y="24323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276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5151120" y="24323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276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5227320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0" y="28828"/>
                  </a:lnTo>
                  <a:lnTo>
                    <a:pt x="28955" y="57657"/>
                  </a:lnTo>
                  <a:lnTo>
                    <a:pt x="57403" y="2882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5227320" y="2441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57403" y="28828"/>
                  </a:lnTo>
                  <a:lnTo>
                    <a:pt x="28955" y="57657"/>
                  </a:lnTo>
                  <a:lnTo>
                    <a:pt x="0" y="28828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5303520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4"/>
                  </a:lnTo>
                  <a:lnTo>
                    <a:pt x="57276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5303520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276" y="28066"/>
                  </a:lnTo>
                  <a:lnTo>
                    <a:pt x="28575" y="56134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5370576" y="24231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0" y="28066"/>
                  </a:lnTo>
                  <a:lnTo>
                    <a:pt x="28066" y="56134"/>
                  </a:lnTo>
                  <a:lnTo>
                    <a:pt x="56134" y="2806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5370576" y="24231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56134" y="28066"/>
                  </a:lnTo>
                  <a:lnTo>
                    <a:pt x="28066" y="56134"/>
                  </a:lnTo>
                  <a:lnTo>
                    <a:pt x="0" y="2806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5446776" y="24231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0" y="28066"/>
                  </a:lnTo>
                  <a:lnTo>
                    <a:pt x="28066" y="56134"/>
                  </a:lnTo>
                  <a:lnTo>
                    <a:pt x="56134" y="2806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5446776" y="24231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56134" y="28066"/>
                  </a:lnTo>
                  <a:lnTo>
                    <a:pt x="28066" y="56134"/>
                  </a:lnTo>
                  <a:lnTo>
                    <a:pt x="0" y="2806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5521452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6"/>
                  </a:lnTo>
                  <a:lnTo>
                    <a:pt x="57276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5521452" y="2394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276" y="28829"/>
                  </a:lnTo>
                  <a:lnTo>
                    <a:pt x="28828" y="57276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5588508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4"/>
                  </a:lnTo>
                  <a:lnTo>
                    <a:pt x="57403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5588508" y="24231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403" y="28066"/>
                  </a:lnTo>
                  <a:lnTo>
                    <a:pt x="28575" y="56134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5664708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5664708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5740908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5740908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5807964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575"/>
                  </a:lnTo>
                  <a:lnTo>
                    <a:pt x="28956" y="57404"/>
                  </a:lnTo>
                  <a:lnTo>
                    <a:pt x="57403" y="28575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5807964" y="24505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575"/>
                  </a:lnTo>
                  <a:lnTo>
                    <a:pt x="28956" y="57404"/>
                  </a:lnTo>
                  <a:lnTo>
                    <a:pt x="0" y="28575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5884164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5"/>
                  </a:lnTo>
                  <a:lnTo>
                    <a:pt x="28575" y="57403"/>
                  </a:lnTo>
                  <a:lnTo>
                    <a:pt x="57276" y="2895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5884164" y="249783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955"/>
                  </a:lnTo>
                  <a:lnTo>
                    <a:pt x="28575" y="57403"/>
                  </a:lnTo>
                  <a:lnTo>
                    <a:pt x="0" y="2895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8" name="object 268"/>
          <p:cNvSpPr txBox="1"/>
          <p:nvPr/>
        </p:nvSpPr>
        <p:spPr>
          <a:xfrm>
            <a:off x="3476371" y="1419183"/>
            <a:ext cx="138430" cy="1720214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 MT"/>
                <a:cs typeface="Arial MT"/>
              </a:rPr>
              <a:t>90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00" spc="-5">
                <a:latin typeface="Arial MT"/>
                <a:cs typeface="Arial MT"/>
              </a:rPr>
              <a:t>80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 spc="-5">
                <a:latin typeface="Arial MT"/>
                <a:cs typeface="Arial MT"/>
              </a:rPr>
              <a:t>70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 spc="-5">
                <a:latin typeface="Arial MT"/>
                <a:cs typeface="Arial MT"/>
              </a:rPr>
              <a:t>50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 spc="-5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800" spc="-5">
                <a:latin typeface="Arial MT"/>
                <a:cs typeface="Arial MT"/>
              </a:rPr>
              <a:t>30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800" spc="-5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534283" y="3177286"/>
            <a:ext cx="24453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32050" algn="l"/>
              </a:tabLst>
            </a:pPr>
            <a:r>
              <a:rPr dirty="0" sz="800">
                <a:latin typeface="Arial MT"/>
                <a:cs typeface="Arial MT"/>
              </a:rPr>
              <a:t>0  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70" name="object 2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59988" y="3432555"/>
            <a:ext cx="2350008" cy="193929"/>
          </a:xfrm>
          <a:prstGeom prst="rect">
            <a:avLst/>
          </a:prstGeom>
        </p:spPr>
      </p:pic>
      <p:sp>
        <p:nvSpPr>
          <p:cNvPr id="271" name="object 271"/>
          <p:cNvSpPr txBox="1"/>
          <p:nvPr/>
        </p:nvSpPr>
        <p:spPr>
          <a:xfrm>
            <a:off x="3252121" y="1811273"/>
            <a:ext cx="153670" cy="119634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5">
                <a:latin typeface="Arial MT"/>
                <a:cs typeface="Arial MT"/>
              </a:rPr>
              <a:t>n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s</a:t>
            </a:r>
            <a:r>
              <a:rPr dirty="0" sz="900">
                <a:latin typeface="Arial MT"/>
                <a:cs typeface="Arial MT"/>
              </a:rPr>
              <a:t>ob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5836665" y="3499484"/>
            <a:ext cx="2063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958463" y="1315297"/>
            <a:ext cx="166052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ZN kolorekta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(C18-C21)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8749284" y="1560613"/>
            <a:ext cx="187325" cy="9525"/>
          </a:xfrm>
          <a:custGeom>
            <a:avLst/>
            <a:gdLst/>
            <a:ahLst/>
            <a:cxnLst/>
            <a:rect l="l" t="t" r="r" b="b"/>
            <a:pathLst>
              <a:path w="187325" h="9525">
                <a:moveTo>
                  <a:pt x="15811" y="0"/>
                </a:moveTo>
                <a:lnTo>
                  <a:pt x="0" y="0"/>
                </a:lnTo>
                <a:lnTo>
                  <a:pt x="0" y="9105"/>
                </a:lnTo>
                <a:lnTo>
                  <a:pt x="15811" y="9105"/>
                </a:lnTo>
                <a:lnTo>
                  <a:pt x="15811" y="0"/>
                </a:lnTo>
                <a:close/>
              </a:path>
              <a:path w="187325" h="9525">
                <a:moveTo>
                  <a:pt x="72847" y="0"/>
                </a:moveTo>
                <a:lnTo>
                  <a:pt x="53848" y="0"/>
                </a:lnTo>
                <a:lnTo>
                  <a:pt x="53848" y="9105"/>
                </a:lnTo>
                <a:lnTo>
                  <a:pt x="72847" y="9105"/>
                </a:lnTo>
                <a:lnTo>
                  <a:pt x="72847" y="0"/>
                </a:lnTo>
                <a:close/>
              </a:path>
              <a:path w="187325" h="9525">
                <a:moveTo>
                  <a:pt x="129997" y="0"/>
                </a:moveTo>
                <a:lnTo>
                  <a:pt x="110998" y="0"/>
                </a:lnTo>
                <a:lnTo>
                  <a:pt x="110998" y="9105"/>
                </a:lnTo>
                <a:lnTo>
                  <a:pt x="129997" y="9105"/>
                </a:lnTo>
                <a:lnTo>
                  <a:pt x="129997" y="0"/>
                </a:lnTo>
                <a:close/>
              </a:path>
              <a:path w="187325" h="9525">
                <a:moveTo>
                  <a:pt x="187325" y="0"/>
                </a:moveTo>
                <a:lnTo>
                  <a:pt x="168021" y="0"/>
                </a:lnTo>
                <a:lnTo>
                  <a:pt x="168021" y="9105"/>
                </a:lnTo>
                <a:lnTo>
                  <a:pt x="187325" y="9105"/>
                </a:lnTo>
                <a:lnTo>
                  <a:pt x="18732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5" name="object 275"/>
          <p:cNvGrpSpPr/>
          <p:nvPr/>
        </p:nvGrpSpPr>
        <p:grpSpPr>
          <a:xfrm>
            <a:off x="6664452" y="1560403"/>
            <a:ext cx="2301240" cy="1767205"/>
            <a:chOff x="6664452" y="1560403"/>
            <a:chExt cx="2301240" cy="1767205"/>
          </a:xfrm>
        </p:grpSpPr>
        <p:sp>
          <p:nvSpPr>
            <p:cNvPr id="276" name="object 276"/>
            <p:cNvSpPr/>
            <p:nvPr/>
          </p:nvSpPr>
          <p:spPr>
            <a:xfrm>
              <a:off x="6688836" y="2798089"/>
              <a:ext cx="2247900" cy="257810"/>
            </a:xfrm>
            <a:custGeom>
              <a:avLst/>
              <a:gdLst/>
              <a:ahLst/>
              <a:cxnLst/>
              <a:rect l="l" t="t" r="r" b="b"/>
              <a:pathLst>
                <a:path w="2247900" h="257810">
                  <a:moveTo>
                    <a:pt x="18973" y="247904"/>
                  </a:moveTo>
                  <a:lnTo>
                    <a:pt x="0" y="247904"/>
                  </a:lnTo>
                  <a:lnTo>
                    <a:pt x="0" y="257403"/>
                  </a:lnTo>
                  <a:lnTo>
                    <a:pt x="18973" y="257403"/>
                  </a:lnTo>
                  <a:lnTo>
                    <a:pt x="18973" y="247904"/>
                  </a:lnTo>
                  <a:close/>
                </a:path>
                <a:path w="2247900" h="257810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257810">
                  <a:moveTo>
                    <a:pt x="76250" y="247904"/>
                  </a:moveTo>
                  <a:lnTo>
                    <a:pt x="57277" y="247904"/>
                  </a:lnTo>
                  <a:lnTo>
                    <a:pt x="57277" y="257403"/>
                  </a:lnTo>
                  <a:lnTo>
                    <a:pt x="76250" y="257403"/>
                  </a:lnTo>
                  <a:lnTo>
                    <a:pt x="76250" y="247904"/>
                  </a:lnTo>
                  <a:close/>
                </a:path>
                <a:path w="2247900" h="257810">
                  <a:moveTo>
                    <a:pt x="76250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50" y="9499"/>
                  </a:lnTo>
                  <a:lnTo>
                    <a:pt x="76250" y="0"/>
                  </a:lnTo>
                  <a:close/>
                </a:path>
                <a:path w="2247900" h="257810">
                  <a:moveTo>
                    <a:pt x="133159" y="247904"/>
                  </a:moveTo>
                  <a:lnTo>
                    <a:pt x="114173" y="247904"/>
                  </a:lnTo>
                  <a:lnTo>
                    <a:pt x="114173" y="257403"/>
                  </a:lnTo>
                  <a:lnTo>
                    <a:pt x="133159" y="257403"/>
                  </a:lnTo>
                  <a:lnTo>
                    <a:pt x="133159" y="247904"/>
                  </a:lnTo>
                  <a:close/>
                </a:path>
                <a:path w="2247900" h="257810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257810">
                  <a:moveTo>
                    <a:pt x="190423" y="247904"/>
                  </a:moveTo>
                  <a:lnTo>
                    <a:pt x="171450" y="247904"/>
                  </a:lnTo>
                  <a:lnTo>
                    <a:pt x="171450" y="257403"/>
                  </a:lnTo>
                  <a:lnTo>
                    <a:pt x="190423" y="257403"/>
                  </a:lnTo>
                  <a:lnTo>
                    <a:pt x="190423" y="247904"/>
                  </a:lnTo>
                  <a:close/>
                </a:path>
                <a:path w="2247900" h="257810">
                  <a:moveTo>
                    <a:pt x="190423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23" y="9499"/>
                  </a:lnTo>
                  <a:lnTo>
                    <a:pt x="190423" y="0"/>
                  </a:lnTo>
                  <a:close/>
                </a:path>
                <a:path w="2247900" h="257810">
                  <a:moveTo>
                    <a:pt x="247764" y="247904"/>
                  </a:moveTo>
                  <a:lnTo>
                    <a:pt x="228473" y="247904"/>
                  </a:lnTo>
                  <a:lnTo>
                    <a:pt x="228473" y="257403"/>
                  </a:lnTo>
                  <a:lnTo>
                    <a:pt x="247764" y="257403"/>
                  </a:lnTo>
                  <a:lnTo>
                    <a:pt x="247764" y="247904"/>
                  </a:lnTo>
                  <a:close/>
                </a:path>
                <a:path w="2247900" h="257810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257810">
                  <a:moveTo>
                    <a:pt x="304736" y="247904"/>
                  </a:moveTo>
                  <a:lnTo>
                    <a:pt x="285750" y="247904"/>
                  </a:lnTo>
                  <a:lnTo>
                    <a:pt x="285750" y="257403"/>
                  </a:lnTo>
                  <a:lnTo>
                    <a:pt x="304736" y="257403"/>
                  </a:lnTo>
                  <a:lnTo>
                    <a:pt x="304736" y="247904"/>
                  </a:lnTo>
                  <a:close/>
                </a:path>
                <a:path w="2247900" h="257810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257810">
                  <a:moveTo>
                    <a:pt x="362000" y="247904"/>
                  </a:moveTo>
                  <a:lnTo>
                    <a:pt x="343027" y="247904"/>
                  </a:lnTo>
                  <a:lnTo>
                    <a:pt x="343027" y="257403"/>
                  </a:lnTo>
                  <a:lnTo>
                    <a:pt x="362000" y="257403"/>
                  </a:lnTo>
                  <a:lnTo>
                    <a:pt x="362000" y="247904"/>
                  </a:lnTo>
                  <a:close/>
                </a:path>
                <a:path w="2247900" h="257810">
                  <a:moveTo>
                    <a:pt x="362000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00" y="9499"/>
                  </a:lnTo>
                  <a:lnTo>
                    <a:pt x="362000" y="0"/>
                  </a:lnTo>
                  <a:close/>
                </a:path>
                <a:path w="2247900" h="257810">
                  <a:moveTo>
                    <a:pt x="418909" y="247904"/>
                  </a:moveTo>
                  <a:lnTo>
                    <a:pt x="399923" y="247904"/>
                  </a:lnTo>
                  <a:lnTo>
                    <a:pt x="399923" y="257403"/>
                  </a:lnTo>
                  <a:lnTo>
                    <a:pt x="418909" y="257403"/>
                  </a:lnTo>
                  <a:lnTo>
                    <a:pt x="418909" y="247904"/>
                  </a:lnTo>
                  <a:close/>
                </a:path>
                <a:path w="2247900" h="257810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257810">
                  <a:moveTo>
                    <a:pt x="476173" y="247904"/>
                  </a:moveTo>
                  <a:lnTo>
                    <a:pt x="457200" y="247904"/>
                  </a:lnTo>
                  <a:lnTo>
                    <a:pt x="457200" y="257403"/>
                  </a:lnTo>
                  <a:lnTo>
                    <a:pt x="476173" y="257403"/>
                  </a:lnTo>
                  <a:lnTo>
                    <a:pt x="476173" y="247904"/>
                  </a:lnTo>
                  <a:close/>
                </a:path>
                <a:path w="2247900" h="257810">
                  <a:moveTo>
                    <a:pt x="476173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73" y="9499"/>
                  </a:lnTo>
                  <a:lnTo>
                    <a:pt x="476173" y="0"/>
                  </a:lnTo>
                  <a:close/>
                </a:path>
                <a:path w="2247900" h="257810">
                  <a:moveTo>
                    <a:pt x="533374" y="247904"/>
                  </a:moveTo>
                  <a:lnTo>
                    <a:pt x="514096" y="247904"/>
                  </a:lnTo>
                  <a:lnTo>
                    <a:pt x="514096" y="257403"/>
                  </a:lnTo>
                  <a:lnTo>
                    <a:pt x="533374" y="257403"/>
                  </a:lnTo>
                  <a:lnTo>
                    <a:pt x="533374" y="247904"/>
                  </a:lnTo>
                  <a:close/>
                </a:path>
                <a:path w="2247900" h="257810">
                  <a:moveTo>
                    <a:pt x="533374" y="0"/>
                  </a:moveTo>
                  <a:lnTo>
                    <a:pt x="514096" y="0"/>
                  </a:lnTo>
                  <a:lnTo>
                    <a:pt x="514096" y="9499"/>
                  </a:lnTo>
                  <a:lnTo>
                    <a:pt x="533374" y="9499"/>
                  </a:lnTo>
                  <a:lnTo>
                    <a:pt x="533374" y="0"/>
                  </a:lnTo>
                  <a:close/>
                </a:path>
                <a:path w="2247900" h="257810">
                  <a:moveTo>
                    <a:pt x="590359" y="247904"/>
                  </a:moveTo>
                  <a:lnTo>
                    <a:pt x="571373" y="247904"/>
                  </a:lnTo>
                  <a:lnTo>
                    <a:pt x="571373" y="257403"/>
                  </a:lnTo>
                  <a:lnTo>
                    <a:pt x="590359" y="257403"/>
                  </a:lnTo>
                  <a:lnTo>
                    <a:pt x="590359" y="247904"/>
                  </a:lnTo>
                  <a:close/>
                </a:path>
                <a:path w="2247900" h="257810">
                  <a:moveTo>
                    <a:pt x="590359" y="0"/>
                  </a:moveTo>
                  <a:lnTo>
                    <a:pt x="571373" y="0"/>
                  </a:lnTo>
                  <a:lnTo>
                    <a:pt x="571373" y="9499"/>
                  </a:lnTo>
                  <a:lnTo>
                    <a:pt x="590359" y="9499"/>
                  </a:lnTo>
                  <a:lnTo>
                    <a:pt x="590359" y="0"/>
                  </a:lnTo>
                  <a:close/>
                </a:path>
                <a:path w="2247900" h="257810">
                  <a:moveTo>
                    <a:pt x="647623" y="247904"/>
                  </a:moveTo>
                  <a:lnTo>
                    <a:pt x="628650" y="247904"/>
                  </a:lnTo>
                  <a:lnTo>
                    <a:pt x="628650" y="257403"/>
                  </a:lnTo>
                  <a:lnTo>
                    <a:pt x="647623" y="257403"/>
                  </a:lnTo>
                  <a:lnTo>
                    <a:pt x="647623" y="247904"/>
                  </a:lnTo>
                  <a:close/>
                </a:path>
                <a:path w="2247900" h="257810">
                  <a:moveTo>
                    <a:pt x="647623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23" y="9499"/>
                  </a:lnTo>
                  <a:lnTo>
                    <a:pt x="647623" y="0"/>
                  </a:lnTo>
                  <a:close/>
                </a:path>
                <a:path w="2247900" h="257810">
                  <a:moveTo>
                    <a:pt x="704659" y="247904"/>
                  </a:moveTo>
                  <a:lnTo>
                    <a:pt x="685673" y="247904"/>
                  </a:lnTo>
                  <a:lnTo>
                    <a:pt x="685673" y="257403"/>
                  </a:lnTo>
                  <a:lnTo>
                    <a:pt x="704659" y="257403"/>
                  </a:lnTo>
                  <a:lnTo>
                    <a:pt x="704659" y="247904"/>
                  </a:lnTo>
                  <a:close/>
                </a:path>
                <a:path w="2247900" h="257810">
                  <a:moveTo>
                    <a:pt x="704659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59" y="9499"/>
                  </a:lnTo>
                  <a:lnTo>
                    <a:pt x="704659" y="0"/>
                  </a:lnTo>
                  <a:close/>
                </a:path>
                <a:path w="2247900" h="257810">
                  <a:moveTo>
                    <a:pt x="761936" y="247904"/>
                  </a:moveTo>
                  <a:lnTo>
                    <a:pt x="742950" y="247904"/>
                  </a:lnTo>
                  <a:lnTo>
                    <a:pt x="742950" y="257403"/>
                  </a:lnTo>
                  <a:lnTo>
                    <a:pt x="761936" y="257403"/>
                  </a:lnTo>
                  <a:lnTo>
                    <a:pt x="761936" y="247904"/>
                  </a:lnTo>
                  <a:close/>
                </a:path>
                <a:path w="2247900" h="257810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257810">
                  <a:moveTo>
                    <a:pt x="819264" y="247904"/>
                  </a:moveTo>
                  <a:lnTo>
                    <a:pt x="799973" y="247904"/>
                  </a:lnTo>
                  <a:lnTo>
                    <a:pt x="799973" y="257403"/>
                  </a:lnTo>
                  <a:lnTo>
                    <a:pt x="819264" y="257403"/>
                  </a:lnTo>
                  <a:lnTo>
                    <a:pt x="819264" y="247904"/>
                  </a:lnTo>
                  <a:close/>
                </a:path>
                <a:path w="2247900" h="257810">
                  <a:moveTo>
                    <a:pt x="819264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64" y="9499"/>
                  </a:lnTo>
                  <a:lnTo>
                    <a:pt x="819264" y="0"/>
                  </a:lnTo>
                  <a:close/>
                </a:path>
                <a:path w="2247900" h="257810">
                  <a:moveTo>
                    <a:pt x="876109" y="247904"/>
                  </a:moveTo>
                  <a:lnTo>
                    <a:pt x="857123" y="247904"/>
                  </a:lnTo>
                  <a:lnTo>
                    <a:pt x="857123" y="257403"/>
                  </a:lnTo>
                  <a:lnTo>
                    <a:pt x="876109" y="257403"/>
                  </a:lnTo>
                  <a:lnTo>
                    <a:pt x="876109" y="247904"/>
                  </a:lnTo>
                  <a:close/>
                </a:path>
                <a:path w="2247900" h="257810">
                  <a:moveTo>
                    <a:pt x="876109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109" y="9499"/>
                  </a:lnTo>
                  <a:lnTo>
                    <a:pt x="876109" y="0"/>
                  </a:lnTo>
                  <a:close/>
                </a:path>
                <a:path w="2247900" h="257810">
                  <a:moveTo>
                    <a:pt x="933259" y="247904"/>
                  </a:moveTo>
                  <a:lnTo>
                    <a:pt x="914273" y="247904"/>
                  </a:lnTo>
                  <a:lnTo>
                    <a:pt x="914273" y="257403"/>
                  </a:lnTo>
                  <a:lnTo>
                    <a:pt x="933259" y="257403"/>
                  </a:lnTo>
                  <a:lnTo>
                    <a:pt x="933259" y="247904"/>
                  </a:lnTo>
                  <a:close/>
                </a:path>
                <a:path w="2247900" h="257810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257810">
                  <a:moveTo>
                    <a:pt x="990282" y="247904"/>
                  </a:moveTo>
                  <a:lnTo>
                    <a:pt x="971296" y="247904"/>
                  </a:lnTo>
                  <a:lnTo>
                    <a:pt x="971296" y="257403"/>
                  </a:lnTo>
                  <a:lnTo>
                    <a:pt x="990282" y="257403"/>
                  </a:lnTo>
                  <a:lnTo>
                    <a:pt x="990282" y="247904"/>
                  </a:lnTo>
                  <a:close/>
                </a:path>
                <a:path w="2247900" h="257810">
                  <a:moveTo>
                    <a:pt x="990282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82" y="9499"/>
                  </a:lnTo>
                  <a:lnTo>
                    <a:pt x="990282" y="0"/>
                  </a:lnTo>
                  <a:close/>
                </a:path>
                <a:path w="2247900" h="257810">
                  <a:moveTo>
                    <a:pt x="1047559" y="247904"/>
                  </a:moveTo>
                  <a:lnTo>
                    <a:pt x="1028573" y="247904"/>
                  </a:lnTo>
                  <a:lnTo>
                    <a:pt x="1028573" y="257403"/>
                  </a:lnTo>
                  <a:lnTo>
                    <a:pt x="1047559" y="257403"/>
                  </a:lnTo>
                  <a:lnTo>
                    <a:pt x="1047559" y="247904"/>
                  </a:lnTo>
                  <a:close/>
                </a:path>
                <a:path w="2247900" h="257810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257810">
                  <a:moveTo>
                    <a:pt x="1104874" y="247904"/>
                  </a:moveTo>
                  <a:lnTo>
                    <a:pt x="1085596" y="247904"/>
                  </a:lnTo>
                  <a:lnTo>
                    <a:pt x="1085596" y="257403"/>
                  </a:lnTo>
                  <a:lnTo>
                    <a:pt x="1104874" y="257403"/>
                  </a:lnTo>
                  <a:lnTo>
                    <a:pt x="1104874" y="247904"/>
                  </a:lnTo>
                  <a:close/>
                </a:path>
                <a:path w="2247900" h="257810">
                  <a:moveTo>
                    <a:pt x="1104874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874" y="9499"/>
                  </a:lnTo>
                  <a:lnTo>
                    <a:pt x="1104874" y="0"/>
                  </a:lnTo>
                  <a:close/>
                </a:path>
                <a:path w="2247900" h="257810">
                  <a:moveTo>
                    <a:pt x="1161846" y="247904"/>
                  </a:moveTo>
                  <a:lnTo>
                    <a:pt x="1142873" y="247904"/>
                  </a:lnTo>
                  <a:lnTo>
                    <a:pt x="1142873" y="257403"/>
                  </a:lnTo>
                  <a:lnTo>
                    <a:pt x="1161846" y="257403"/>
                  </a:lnTo>
                  <a:lnTo>
                    <a:pt x="1161846" y="247904"/>
                  </a:lnTo>
                  <a:close/>
                </a:path>
                <a:path w="2247900" h="257810">
                  <a:moveTo>
                    <a:pt x="1161846" y="0"/>
                  </a:moveTo>
                  <a:lnTo>
                    <a:pt x="1142873" y="0"/>
                  </a:lnTo>
                  <a:lnTo>
                    <a:pt x="1142873" y="9499"/>
                  </a:lnTo>
                  <a:lnTo>
                    <a:pt x="1161846" y="9499"/>
                  </a:lnTo>
                  <a:lnTo>
                    <a:pt x="1161846" y="0"/>
                  </a:lnTo>
                  <a:close/>
                </a:path>
                <a:path w="2247900" h="257810">
                  <a:moveTo>
                    <a:pt x="1219136" y="247904"/>
                  </a:moveTo>
                  <a:lnTo>
                    <a:pt x="1200150" y="247904"/>
                  </a:lnTo>
                  <a:lnTo>
                    <a:pt x="1200150" y="257403"/>
                  </a:lnTo>
                  <a:lnTo>
                    <a:pt x="1219136" y="257403"/>
                  </a:lnTo>
                  <a:lnTo>
                    <a:pt x="1219136" y="247904"/>
                  </a:lnTo>
                  <a:close/>
                </a:path>
                <a:path w="2247900" h="257810">
                  <a:moveTo>
                    <a:pt x="1219136" y="0"/>
                  </a:moveTo>
                  <a:lnTo>
                    <a:pt x="1200150" y="0"/>
                  </a:lnTo>
                  <a:lnTo>
                    <a:pt x="1200150" y="9499"/>
                  </a:lnTo>
                  <a:lnTo>
                    <a:pt x="1219136" y="9499"/>
                  </a:lnTo>
                  <a:lnTo>
                    <a:pt x="1219136" y="0"/>
                  </a:lnTo>
                  <a:close/>
                </a:path>
                <a:path w="2247900" h="257810">
                  <a:moveTo>
                    <a:pt x="1276032" y="247904"/>
                  </a:moveTo>
                  <a:lnTo>
                    <a:pt x="1257046" y="247904"/>
                  </a:lnTo>
                  <a:lnTo>
                    <a:pt x="1257046" y="257403"/>
                  </a:lnTo>
                  <a:lnTo>
                    <a:pt x="1276032" y="257403"/>
                  </a:lnTo>
                  <a:lnTo>
                    <a:pt x="1276032" y="247904"/>
                  </a:lnTo>
                  <a:close/>
                </a:path>
                <a:path w="2247900" h="257810">
                  <a:moveTo>
                    <a:pt x="1276032" y="0"/>
                  </a:moveTo>
                  <a:lnTo>
                    <a:pt x="1257046" y="0"/>
                  </a:lnTo>
                  <a:lnTo>
                    <a:pt x="1257046" y="9499"/>
                  </a:lnTo>
                  <a:lnTo>
                    <a:pt x="1276032" y="9499"/>
                  </a:lnTo>
                  <a:lnTo>
                    <a:pt x="1276032" y="0"/>
                  </a:lnTo>
                  <a:close/>
                </a:path>
                <a:path w="2247900" h="257810">
                  <a:moveTo>
                    <a:pt x="1333436" y="247904"/>
                  </a:moveTo>
                  <a:lnTo>
                    <a:pt x="1314450" y="247904"/>
                  </a:lnTo>
                  <a:lnTo>
                    <a:pt x="1314450" y="257403"/>
                  </a:lnTo>
                  <a:lnTo>
                    <a:pt x="1333436" y="257403"/>
                  </a:lnTo>
                  <a:lnTo>
                    <a:pt x="1333436" y="247904"/>
                  </a:lnTo>
                  <a:close/>
                </a:path>
                <a:path w="2247900" h="257810">
                  <a:moveTo>
                    <a:pt x="1333436" y="0"/>
                  </a:moveTo>
                  <a:lnTo>
                    <a:pt x="1314450" y="0"/>
                  </a:lnTo>
                  <a:lnTo>
                    <a:pt x="1314450" y="9499"/>
                  </a:lnTo>
                  <a:lnTo>
                    <a:pt x="1333436" y="9499"/>
                  </a:lnTo>
                  <a:lnTo>
                    <a:pt x="1333436" y="0"/>
                  </a:lnTo>
                  <a:close/>
                </a:path>
                <a:path w="2247900" h="257810">
                  <a:moveTo>
                    <a:pt x="1390637" y="247904"/>
                  </a:moveTo>
                  <a:lnTo>
                    <a:pt x="1371346" y="247904"/>
                  </a:lnTo>
                  <a:lnTo>
                    <a:pt x="1371346" y="257403"/>
                  </a:lnTo>
                  <a:lnTo>
                    <a:pt x="1390637" y="257403"/>
                  </a:lnTo>
                  <a:lnTo>
                    <a:pt x="1390637" y="247904"/>
                  </a:lnTo>
                  <a:close/>
                </a:path>
                <a:path w="2247900" h="257810">
                  <a:moveTo>
                    <a:pt x="1390637" y="0"/>
                  </a:moveTo>
                  <a:lnTo>
                    <a:pt x="1371346" y="0"/>
                  </a:lnTo>
                  <a:lnTo>
                    <a:pt x="1371346" y="9499"/>
                  </a:lnTo>
                  <a:lnTo>
                    <a:pt x="1390637" y="9499"/>
                  </a:lnTo>
                  <a:lnTo>
                    <a:pt x="1390637" y="0"/>
                  </a:lnTo>
                  <a:close/>
                </a:path>
                <a:path w="2247900" h="257810">
                  <a:moveTo>
                    <a:pt x="1447482" y="247904"/>
                  </a:moveTo>
                  <a:lnTo>
                    <a:pt x="1428496" y="247904"/>
                  </a:lnTo>
                  <a:lnTo>
                    <a:pt x="1428496" y="257403"/>
                  </a:lnTo>
                  <a:lnTo>
                    <a:pt x="1447482" y="257403"/>
                  </a:lnTo>
                  <a:lnTo>
                    <a:pt x="1447482" y="247904"/>
                  </a:lnTo>
                  <a:close/>
                </a:path>
                <a:path w="2247900" h="257810">
                  <a:moveTo>
                    <a:pt x="1447482" y="0"/>
                  </a:moveTo>
                  <a:lnTo>
                    <a:pt x="1428496" y="0"/>
                  </a:lnTo>
                  <a:lnTo>
                    <a:pt x="1428496" y="9499"/>
                  </a:lnTo>
                  <a:lnTo>
                    <a:pt x="1447482" y="9499"/>
                  </a:lnTo>
                  <a:lnTo>
                    <a:pt x="1447482" y="0"/>
                  </a:lnTo>
                  <a:close/>
                </a:path>
                <a:path w="2247900" h="257810">
                  <a:moveTo>
                    <a:pt x="1504873" y="247904"/>
                  </a:moveTo>
                  <a:lnTo>
                    <a:pt x="1485900" y="247904"/>
                  </a:lnTo>
                  <a:lnTo>
                    <a:pt x="1485900" y="257403"/>
                  </a:lnTo>
                  <a:lnTo>
                    <a:pt x="1504873" y="257403"/>
                  </a:lnTo>
                  <a:lnTo>
                    <a:pt x="1504873" y="247904"/>
                  </a:lnTo>
                  <a:close/>
                </a:path>
                <a:path w="2247900" h="257810">
                  <a:moveTo>
                    <a:pt x="1504873" y="0"/>
                  </a:moveTo>
                  <a:lnTo>
                    <a:pt x="1485900" y="0"/>
                  </a:lnTo>
                  <a:lnTo>
                    <a:pt x="1485900" y="9499"/>
                  </a:lnTo>
                  <a:lnTo>
                    <a:pt x="1504873" y="9499"/>
                  </a:lnTo>
                  <a:lnTo>
                    <a:pt x="1504873" y="0"/>
                  </a:lnTo>
                  <a:close/>
                </a:path>
                <a:path w="2247900" h="257810">
                  <a:moveTo>
                    <a:pt x="1561782" y="247904"/>
                  </a:moveTo>
                  <a:lnTo>
                    <a:pt x="1542796" y="247904"/>
                  </a:lnTo>
                  <a:lnTo>
                    <a:pt x="1542796" y="257403"/>
                  </a:lnTo>
                  <a:lnTo>
                    <a:pt x="1561782" y="257403"/>
                  </a:lnTo>
                  <a:lnTo>
                    <a:pt x="1561782" y="247904"/>
                  </a:lnTo>
                  <a:close/>
                </a:path>
                <a:path w="2247900" h="257810">
                  <a:moveTo>
                    <a:pt x="1561782" y="0"/>
                  </a:moveTo>
                  <a:lnTo>
                    <a:pt x="1542796" y="0"/>
                  </a:lnTo>
                  <a:lnTo>
                    <a:pt x="1542796" y="9499"/>
                  </a:lnTo>
                  <a:lnTo>
                    <a:pt x="1561782" y="9499"/>
                  </a:lnTo>
                  <a:lnTo>
                    <a:pt x="1561782" y="0"/>
                  </a:lnTo>
                  <a:close/>
                </a:path>
                <a:path w="2247900" h="257810">
                  <a:moveTo>
                    <a:pt x="1619059" y="247904"/>
                  </a:moveTo>
                  <a:lnTo>
                    <a:pt x="1600073" y="247904"/>
                  </a:lnTo>
                  <a:lnTo>
                    <a:pt x="1600073" y="257403"/>
                  </a:lnTo>
                  <a:lnTo>
                    <a:pt x="1619059" y="257403"/>
                  </a:lnTo>
                  <a:lnTo>
                    <a:pt x="1619059" y="247904"/>
                  </a:lnTo>
                  <a:close/>
                </a:path>
                <a:path w="2247900" h="257810">
                  <a:moveTo>
                    <a:pt x="1619059" y="0"/>
                  </a:moveTo>
                  <a:lnTo>
                    <a:pt x="1600073" y="0"/>
                  </a:lnTo>
                  <a:lnTo>
                    <a:pt x="1600073" y="9499"/>
                  </a:lnTo>
                  <a:lnTo>
                    <a:pt x="1619059" y="9499"/>
                  </a:lnTo>
                  <a:lnTo>
                    <a:pt x="1619059" y="0"/>
                  </a:lnTo>
                  <a:close/>
                </a:path>
                <a:path w="2247900" h="257810">
                  <a:moveTo>
                    <a:pt x="1676260" y="247904"/>
                  </a:moveTo>
                  <a:lnTo>
                    <a:pt x="1656969" y="247904"/>
                  </a:lnTo>
                  <a:lnTo>
                    <a:pt x="1656969" y="257403"/>
                  </a:lnTo>
                  <a:lnTo>
                    <a:pt x="1676260" y="257403"/>
                  </a:lnTo>
                  <a:lnTo>
                    <a:pt x="1676260" y="247904"/>
                  </a:lnTo>
                  <a:close/>
                </a:path>
                <a:path w="2247900" h="257810">
                  <a:moveTo>
                    <a:pt x="1676260" y="0"/>
                  </a:moveTo>
                  <a:lnTo>
                    <a:pt x="1656969" y="0"/>
                  </a:lnTo>
                  <a:lnTo>
                    <a:pt x="1656969" y="9499"/>
                  </a:lnTo>
                  <a:lnTo>
                    <a:pt x="1676260" y="9499"/>
                  </a:lnTo>
                  <a:lnTo>
                    <a:pt x="1676260" y="0"/>
                  </a:lnTo>
                  <a:close/>
                </a:path>
                <a:path w="2247900" h="257810">
                  <a:moveTo>
                    <a:pt x="1733359" y="247904"/>
                  </a:moveTo>
                  <a:lnTo>
                    <a:pt x="1714373" y="247904"/>
                  </a:lnTo>
                  <a:lnTo>
                    <a:pt x="1714373" y="257403"/>
                  </a:lnTo>
                  <a:lnTo>
                    <a:pt x="1733359" y="257403"/>
                  </a:lnTo>
                  <a:lnTo>
                    <a:pt x="1733359" y="247904"/>
                  </a:lnTo>
                  <a:close/>
                </a:path>
                <a:path w="2247900" h="257810">
                  <a:moveTo>
                    <a:pt x="1733359" y="0"/>
                  </a:moveTo>
                  <a:lnTo>
                    <a:pt x="1714373" y="0"/>
                  </a:lnTo>
                  <a:lnTo>
                    <a:pt x="1714373" y="9499"/>
                  </a:lnTo>
                  <a:lnTo>
                    <a:pt x="1733359" y="9499"/>
                  </a:lnTo>
                  <a:lnTo>
                    <a:pt x="1733359" y="0"/>
                  </a:lnTo>
                  <a:close/>
                </a:path>
                <a:path w="2247900" h="257810">
                  <a:moveTo>
                    <a:pt x="1790509" y="247904"/>
                  </a:moveTo>
                  <a:lnTo>
                    <a:pt x="1771523" y="247904"/>
                  </a:lnTo>
                  <a:lnTo>
                    <a:pt x="1771523" y="257403"/>
                  </a:lnTo>
                  <a:lnTo>
                    <a:pt x="1790509" y="257403"/>
                  </a:lnTo>
                  <a:lnTo>
                    <a:pt x="1790509" y="247904"/>
                  </a:lnTo>
                  <a:close/>
                </a:path>
                <a:path w="2247900" h="257810">
                  <a:moveTo>
                    <a:pt x="1847532" y="247904"/>
                  </a:moveTo>
                  <a:lnTo>
                    <a:pt x="1828546" y="247904"/>
                  </a:lnTo>
                  <a:lnTo>
                    <a:pt x="1828546" y="257403"/>
                  </a:lnTo>
                  <a:lnTo>
                    <a:pt x="1847532" y="257403"/>
                  </a:lnTo>
                  <a:lnTo>
                    <a:pt x="1847532" y="247904"/>
                  </a:lnTo>
                  <a:close/>
                </a:path>
                <a:path w="2247900" h="257810">
                  <a:moveTo>
                    <a:pt x="1904809" y="247904"/>
                  </a:moveTo>
                  <a:lnTo>
                    <a:pt x="1885823" y="247904"/>
                  </a:lnTo>
                  <a:lnTo>
                    <a:pt x="1885823" y="257403"/>
                  </a:lnTo>
                  <a:lnTo>
                    <a:pt x="1904809" y="257403"/>
                  </a:lnTo>
                  <a:lnTo>
                    <a:pt x="1904809" y="247904"/>
                  </a:lnTo>
                  <a:close/>
                </a:path>
                <a:path w="2247900" h="257810">
                  <a:moveTo>
                    <a:pt x="1961997" y="247904"/>
                  </a:moveTo>
                  <a:lnTo>
                    <a:pt x="1942719" y="247904"/>
                  </a:lnTo>
                  <a:lnTo>
                    <a:pt x="1942719" y="257403"/>
                  </a:lnTo>
                  <a:lnTo>
                    <a:pt x="1961997" y="257403"/>
                  </a:lnTo>
                  <a:lnTo>
                    <a:pt x="1961997" y="247904"/>
                  </a:lnTo>
                  <a:close/>
                </a:path>
                <a:path w="2247900" h="257810">
                  <a:moveTo>
                    <a:pt x="2018982" y="247904"/>
                  </a:moveTo>
                  <a:lnTo>
                    <a:pt x="1999996" y="247904"/>
                  </a:lnTo>
                  <a:lnTo>
                    <a:pt x="1999996" y="257403"/>
                  </a:lnTo>
                  <a:lnTo>
                    <a:pt x="2018982" y="257403"/>
                  </a:lnTo>
                  <a:lnTo>
                    <a:pt x="2018982" y="247904"/>
                  </a:lnTo>
                  <a:close/>
                </a:path>
                <a:path w="2247900" h="257810">
                  <a:moveTo>
                    <a:pt x="2076246" y="247904"/>
                  </a:moveTo>
                  <a:lnTo>
                    <a:pt x="2057273" y="247904"/>
                  </a:lnTo>
                  <a:lnTo>
                    <a:pt x="2057273" y="257403"/>
                  </a:lnTo>
                  <a:lnTo>
                    <a:pt x="2076246" y="257403"/>
                  </a:lnTo>
                  <a:lnTo>
                    <a:pt x="2076246" y="247904"/>
                  </a:lnTo>
                  <a:close/>
                </a:path>
                <a:path w="2247900" h="257810">
                  <a:moveTo>
                    <a:pt x="2133282" y="247904"/>
                  </a:moveTo>
                  <a:lnTo>
                    <a:pt x="2114296" y="247904"/>
                  </a:lnTo>
                  <a:lnTo>
                    <a:pt x="2114296" y="257403"/>
                  </a:lnTo>
                  <a:lnTo>
                    <a:pt x="2133282" y="257403"/>
                  </a:lnTo>
                  <a:lnTo>
                    <a:pt x="2133282" y="247904"/>
                  </a:lnTo>
                  <a:close/>
                </a:path>
                <a:path w="2247900" h="257810">
                  <a:moveTo>
                    <a:pt x="2190432" y="247904"/>
                  </a:moveTo>
                  <a:lnTo>
                    <a:pt x="2171446" y="247904"/>
                  </a:lnTo>
                  <a:lnTo>
                    <a:pt x="2171446" y="257403"/>
                  </a:lnTo>
                  <a:lnTo>
                    <a:pt x="2190432" y="257403"/>
                  </a:lnTo>
                  <a:lnTo>
                    <a:pt x="2190432" y="247904"/>
                  </a:lnTo>
                  <a:close/>
                </a:path>
                <a:path w="2247900" h="257810">
                  <a:moveTo>
                    <a:pt x="2247760" y="247904"/>
                  </a:moveTo>
                  <a:lnTo>
                    <a:pt x="2228469" y="247904"/>
                  </a:lnTo>
                  <a:lnTo>
                    <a:pt x="2228469" y="257403"/>
                  </a:lnTo>
                  <a:lnTo>
                    <a:pt x="2247760" y="257403"/>
                  </a:lnTo>
                  <a:lnTo>
                    <a:pt x="2247760" y="24790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6688836" y="2302789"/>
              <a:ext cx="2247900" cy="506095"/>
            </a:xfrm>
            <a:custGeom>
              <a:avLst/>
              <a:gdLst/>
              <a:ahLst/>
              <a:cxnLst/>
              <a:rect l="l" t="t" r="r" b="b"/>
              <a:pathLst>
                <a:path w="2247900" h="506094">
                  <a:moveTo>
                    <a:pt x="18973" y="248031"/>
                  </a:moveTo>
                  <a:lnTo>
                    <a:pt x="0" y="248031"/>
                  </a:lnTo>
                  <a:lnTo>
                    <a:pt x="0" y="257530"/>
                  </a:lnTo>
                  <a:lnTo>
                    <a:pt x="18973" y="257530"/>
                  </a:lnTo>
                  <a:lnTo>
                    <a:pt x="18973" y="248031"/>
                  </a:lnTo>
                  <a:close/>
                </a:path>
                <a:path w="2247900" h="506094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506094">
                  <a:moveTo>
                    <a:pt x="76250" y="248031"/>
                  </a:moveTo>
                  <a:lnTo>
                    <a:pt x="57277" y="248031"/>
                  </a:lnTo>
                  <a:lnTo>
                    <a:pt x="57277" y="257530"/>
                  </a:lnTo>
                  <a:lnTo>
                    <a:pt x="76250" y="257530"/>
                  </a:lnTo>
                  <a:lnTo>
                    <a:pt x="76250" y="248031"/>
                  </a:lnTo>
                  <a:close/>
                </a:path>
                <a:path w="2247900" h="506094">
                  <a:moveTo>
                    <a:pt x="76250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50" y="9499"/>
                  </a:lnTo>
                  <a:lnTo>
                    <a:pt x="76250" y="0"/>
                  </a:lnTo>
                  <a:close/>
                </a:path>
                <a:path w="2247900" h="506094">
                  <a:moveTo>
                    <a:pt x="133159" y="248031"/>
                  </a:moveTo>
                  <a:lnTo>
                    <a:pt x="114173" y="248031"/>
                  </a:lnTo>
                  <a:lnTo>
                    <a:pt x="114173" y="257530"/>
                  </a:lnTo>
                  <a:lnTo>
                    <a:pt x="133159" y="257530"/>
                  </a:lnTo>
                  <a:lnTo>
                    <a:pt x="133159" y="248031"/>
                  </a:lnTo>
                  <a:close/>
                </a:path>
                <a:path w="2247900" h="506094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506094">
                  <a:moveTo>
                    <a:pt x="190423" y="248031"/>
                  </a:moveTo>
                  <a:lnTo>
                    <a:pt x="171450" y="248031"/>
                  </a:lnTo>
                  <a:lnTo>
                    <a:pt x="171450" y="257530"/>
                  </a:lnTo>
                  <a:lnTo>
                    <a:pt x="190423" y="257530"/>
                  </a:lnTo>
                  <a:lnTo>
                    <a:pt x="190423" y="248031"/>
                  </a:lnTo>
                  <a:close/>
                </a:path>
                <a:path w="2247900" h="506094">
                  <a:moveTo>
                    <a:pt x="190423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23" y="9499"/>
                  </a:lnTo>
                  <a:lnTo>
                    <a:pt x="190423" y="0"/>
                  </a:lnTo>
                  <a:close/>
                </a:path>
                <a:path w="2247900" h="506094">
                  <a:moveTo>
                    <a:pt x="247764" y="248031"/>
                  </a:moveTo>
                  <a:lnTo>
                    <a:pt x="228473" y="248031"/>
                  </a:lnTo>
                  <a:lnTo>
                    <a:pt x="228473" y="257530"/>
                  </a:lnTo>
                  <a:lnTo>
                    <a:pt x="247764" y="257530"/>
                  </a:lnTo>
                  <a:lnTo>
                    <a:pt x="247764" y="248031"/>
                  </a:lnTo>
                  <a:close/>
                </a:path>
                <a:path w="2247900" h="506094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506094">
                  <a:moveTo>
                    <a:pt x="304736" y="248031"/>
                  </a:moveTo>
                  <a:lnTo>
                    <a:pt x="285750" y="248031"/>
                  </a:lnTo>
                  <a:lnTo>
                    <a:pt x="285750" y="257530"/>
                  </a:lnTo>
                  <a:lnTo>
                    <a:pt x="304736" y="257530"/>
                  </a:lnTo>
                  <a:lnTo>
                    <a:pt x="304736" y="248031"/>
                  </a:lnTo>
                  <a:close/>
                </a:path>
                <a:path w="2247900" h="506094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506094">
                  <a:moveTo>
                    <a:pt x="362000" y="248031"/>
                  </a:moveTo>
                  <a:lnTo>
                    <a:pt x="343027" y="248031"/>
                  </a:lnTo>
                  <a:lnTo>
                    <a:pt x="343027" y="257530"/>
                  </a:lnTo>
                  <a:lnTo>
                    <a:pt x="362000" y="257530"/>
                  </a:lnTo>
                  <a:lnTo>
                    <a:pt x="362000" y="248031"/>
                  </a:lnTo>
                  <a:close/>
                </a:path>
                <a:path w="2247900" h="506094">
                  <a:moveTo>
                    <a:pt x="362000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00" y="9499"/>
                  </a:lnTo>
                  <a:lnTo>
                    <a:pt x="362000" y="0"/>
                  </a:lnTo>
                  <a:close/>
                </a:path>
                <a:path w="2247900" h="506094">
                  <a:moveTo>
                    <a:pt x="418909" y="248031"/>
                  </a:moveTo>
                  <a:lnTo>
                    <a:pt x="399923" y="248031"/>
                  </a:lnTo>
                  <a:lnTo>
                    <a:pt x="399923" y="257530"/>
                  </a:lnTo>
                  <a:lnTo>
                    <a:pt x="418909" y="257530"/>
                  </a:lnTo>
                  <a:lnTo>
                    <a:pt x="418909" y="248031"/>
                  </a:lnTo>
                  <a:close/>
                </a:path>
                <a:path w="2247900" h="506094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506094">
                  <a:moveTo>
                    <a:pt x="476173" y="248031"/>
                  </a:moveTo>
                  <a:lnTo>
                    <a:pt x="457200" y="248031"/>
                  </a:lnTo>
                  <a:lnTo>
                    <a:pt x="457200" y="257530"/>
                  </a:lnTo>
                  <a:lnTo>
                    <a:pt x="476173" y="257530"/>
                  </a:lnTo>
                  <a:lnTo>
                    <a:pt x="476173" y="248031"/>
                  </a:lnTo>
                  <a:close/>
                </a:path>
                <a:path w="2247900" h="506094">
                  <a:moveTo>
                    <a:pt x="476173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73" y="9499"/>
                  </a:lnTo>
                  <a:lnTo>
                    <a:pt x="476173" y="0"/>
                  </a:lnTo>
                  <a:close/>
                </a:path>
                <a:path w="2247900" h="506094">
                  <a:moveTo>
                    <a:pt x="533374" y="248031"/>
                  </a:moveTo>
                  <a:lnTo>
                    <a:pt x="514096" y="248031"/>
                  </a:lnTo>
                  <a:lnTo>
                    <a:pt x="514096" y="257530"/>
                  </a:lnTo>
                  <a:lnTo>
                    <a:pt x="533374" y="257530"/>
                  </a:lnTo>
                  <a:lnTo>
                    <a:pt x="533374" y="248031"/>
                  </a:lnTo>
                  <a:close/>
                </a:path>
                <a:path w="2247900" h="506094">
                  <a:moveTo>
                    <a:pt x="533374" y="0"/>
                  </a:moveTo>
                  <a:lnTo>
                    <a:pt x="514096" y="0"/>
                  </a:lnTo>
                  <a:lnTo>
                    <a:pt x="514096" y="9499"/>
                  </a:lnTo>
                  <a:lnTo>
                    <a:pt x="533374" y="9499"/>
                  </a:lnTo>
                  <a:lnTo>
                    <a:pt x="533374" y="0"/>
                  </a:lnTo>
                  <a:close/>
                </a:path>
                <a:path w="2247900" h="506094">
                  <a:moveTo>
                    <a:pt x="590359" y="248031"/>
                  </a:moveTo>
                  <a:lnTo>
                    <a:pt x="571373" y="248031"/>
                  </a:lnTo>
                  <a:lnTo>
                    <a:pt x="571373" y="257530"/>
                  </a:lnTo>
                  <a:lnTo>
                    <a:pt x="590359" y="257530"/>
                  </a:lnTo>
                  <a:lnTo>
                    <a:pt x="590359" y="248031"/>
                  </a:lnTo>
                  <a:close/>
                </a:path>
                <a:path w="2247900" h="506094">
                  <a:moveTo>
                    <a:pt x="590359" y="0"/>
                  </a:moveTo>
                  <a:lnTo>
                    <a:pt x="571373" y="0"/>
                  </a:lnTo>
                  <a:lnTo>
                    <a:pt x="571373" y="9499"/>
                  </a:lnTo>
                  <a:lnTo>
                    <a:pt x="590359" y="9499"/>
                  </a:lnTo>
                  <a:lnTo>
                    <a:pt x="590359" y="0"/>
                  </a:lnTo>
                  <a:close/>
                </a:path>
                <a:path w="2247900" h="506094">
                  <a:moveTo>
                    <a:pt x="647623" y="248031"/>
                  </a:moveTo>
                  <a:lnTo>
                    <a:pt x="628650" y="248031"/>
                  </a:lnTo>
                  <a:lnTo>
                    <a:pt x="628650" y="257530"/>
                  </a:lnTo>
                  <a:lnTo>
                    <a:pt x="647623" y="257530"/>
                  </a:lnTo>
                  <a:lnTo>
                    <a:pt x="647623" y="248031"/>
                  </a:lnTo>
                  <a:close/>
                </a:path>
                <a:path w="2247900" h="506094">
                  <a:moveTo>
                    <a:pt x="647623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23" y="9499"/>
                  </a:lnTo>
                  <a:lnTo>
                    <a:pt x="647623" y="0"/>
                  </a:lnTo>
                  <a:close/>
                </a:path>
                <a:path w="2247900" h="506094">
                  <a:moveTo>
                    <a:pt x="704659" y="248031"/>
                  </a:moveTo>
                  <a:lnTo>
                    <a:pt x="685673" y="248031"/>
                  </a:lnTo>
                  <a:lnTo>
                    <a:pt x="685673" y="257530"/>
                  </a:lnTo>
                  <a:lnTo>
                    <a:pt x="704659" y="257530"/>
                  </a:lnTo>
                  <a:lnTo>
                    <a:pt x="704659" y="248031"/>
                  </a:lnTo>
                  <a:close/>
                </a:path>
                <a:path w="2247900" h="506094">
                  <a:moveTo>
                    <a:pt x="704659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59" y="9499"/>
                  </a:lnTo>
                  <a:lnTo>
                    <a:pt x="704659" y="0"/>
                  </a:lnTo>
                  <a:close/>
                </a:path>
                <a:path w="2247900" h="506094">
                  <a:moveTo>
                    <a:pt x="761936" y="248031"/>
                  </a:moveTo>
                  <a:lnTo>
                    <a:pt x="742950" y="248031"/>
                  </a:lnTo>
                  <a:lnTo>
                    <a:pt x="742950" y="257530"/>
                  </a:lnTo>
                  <a:lnTo>
                    <a:pt x="761936" y="257530"/>
                  </a:lnTo>
                  <a:lnTo>
                    <a:pt x="761936" y="248031"/>
                  </a:lnTo>
                  <a:close/>
                </a:path>
                <a:path w="2247900" h="506094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506094">
                  <a:moveTo>
                    <a:pt x="819264" y="248031"/>
                  </a:moveTo>
                  <a:lnTo>
                    <a:pt x="799973" y="248031"/>
                  </a:lnTo>
                  <a:lnTo>
                    <a:pt x="799973" y="257530"/>
                  </a:lnTo>
                  <a:lnTo>
                    <a:pt x="819264" y="257530"/>
                  </a:lnTo>
                  <a:lnTo>
                    <a:pt x="819264" y="248031"/>
                  </a:lnTo>
                  <a:close/>
                </a:path>
                <a:path w="2247900" h="506094">
                  <a:moveTo>
                    <a:pt x="819264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64" y="9499"/>
                  </a:lnTo>
                  <a:lnTo>
                    <a:pt x="819264" y="0"/>
                  </a:lnTo>
                  <a:close/>
                </a:path>
                <a:path w="2247900" h="506094">
                  <a:moveTo>
                    <a:pt x="876109" y="248031"/>
                  </a:moveTo>
                  <a:lnTo>
                    <a:pt x="857123" y="248031"/>
                  </a:lnTo>
                  <a:lnTo>
                    <a:pt x="857123" y="257530"/>
                  </a:lnTo>
                  <a:lnTo>
                    <a:pt x="876109" y="257530"/>
                  </a:lnTo>
                  <a:lnTo>
                    <a:pt x="876109" y="248031"/>
                  </a:lnTo>
                  <a:close/>
                </a:path>
                <a:path w="2247900" h="506094">
                  <a:moveTo>
                    <a:pt x="876109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109" y="9499"/>
                  </a:lnTo>
                  <a:lnTo>
                    <a:pt x="876109" y="0"/>
                  </a:lnTo>
                  <a:close/>
                </a:path>
                <a:path w="2247900" h="506094">
                  <a:moveTo>
                    <a:pt x="933259" y="248031"/>
                  </a:moveTo>
                  <a:lnTo>
                    <a:pt x="914273" y="248031"/>
                  </a:lnTo>
                  <a:lnTo>
                    <a:pt x="914273" y="257530"/>
                  </a:lnTo>
                  <a:lnTo>
                    <a:pt x="933259" y="257530"/>
                  </a:lnTo>
                  <a:lnTo>
                    <a:pt x="933259" y="248031"/>
                  </a:lnTo>
                  <a:close/>
                </a:path>
                <a:path w="2247900" h="506094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506094">
                  <a:moveTo>
                    <a:pt x="990282" y="248031"/>
                  </a:moveTo>
                  <a:lnTo>
                    <a:pt x="971296" y="248031"/>
                  </a:lnTo>
                  <a:lnTo>
                    <a:pt x="971296" y="257530"/>
                  </a:lnTo>
                  <a:lnTo>
                    <a:pt x="990282" y="257530"/>
                  </a:lnTo>
                  <a:lnTo>
                    <a:pt x="990282" y="248031"/>
                  </a:lnTo>
                  <a:close/>
                </a:path>
                <a:path w="2247900" h="506094">
                  <a:moveTo>
                    <a:pt x="990282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82" y="9499"/>
                  </a:lnTo>
                  <a:lnTo>
                    <a:pt x="990282" y="0"/>
                  </a:lnTo>
                  <a:close/>
                </a:path>
                <a:path w="2247900" h="506094">
                  <a:moveTo>
                    <a:pt x="1047559" y="248031"/>
                  </a:moveTo>
                  <a:lnTo>
                    <a:pt x="1028573" y="248031"/>
                  </a:lnTo>
                  <a:lnTo>
                    <a:pt x="1028573" y="257530"/>
                  </a:lnTo>
                  <a:lnTo>
                    <a:pt x="1047559" y="257530"/>
                  </a:lnTo>
                  <a:lnTo>
                    <a:pt x="1047559" y="248031"/>
                  </a:lnTo>
                  <a:close/>
                </a:path>
                <a:path w="2247900" h="506094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506094">
                  <a:moveTo>
                    <a:pt x="1104874" y="248031"/>
                  </a:moveTo>
                  <a:lnTo>
                    <a:pt x="1085596" y="248031"/>
                  </a:lnTo>
                  <a:lnTo>
                    <a:pt x="1085596" y="257530"/>
                  </a:lnTo>
                  <a:lnTo>
                    <a:pt x="1104874" y="257530"/>
                  </a:lnTo>
                  <a:lnTo>
                    <a:pt x="1104874" y="248031"/>
                  </a:lnTo>
                  <a:close/>
                </a:path>
                <a:path w="2247900" h="506094">
                  <a:moveTo>
                    <a:pt x="1104874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874" y="9499"/>
                  </a:lnTo>
                  <a:lnTo>
                    <a:pt x="1104874" y="0"/>
                  </a:lnTo>
                  <a:close/>
                </a:path>
                <a:path w="2247900" h="506094">
                  <a:moveTo>
                    <a:pt x="1161846" y="248031"/>
                  </a:moveTo>
                  <a:lnTo>
                    <a:pt x="1142873" y="248031"/>
                  </a:lnTo>
                  <a:lnTo>
                    <a:pt x="1142873" y="257530"/>
                  </a:lnTo>
                  <a:lnTo>
                    <a:pt x="1161846" y="257530"/>
                  </a:lnTo>
                  <a:lnTo>
                    <a:pt x="1161846" y="248031"/>
                  </a:lnTo>
                  <a:close/>
                </a:path>
                <a:path w="2247900" h="506094">
                  <a:moveTo>
                    <a:pt x="1219136" y="248031"/>
                  </a:moveTo>
                  <a:lnTo>
                    <a:pt x="1200150" y="248031"/>
                  </a:lnTo>
                  <a:lnTo>
                    <a:pt x="1200150" y="257530"/>
                  </a:lnTo>
                  <a:lnTo>
                    <a:pt x="1219136" y="257530"/>
                  </a:lnTo>
                  <a:lnTo>
                    <a:pt x="1219136" y="248031"/>
                  </a:lnTo>
                  <a:close/>
                </a:path>
                <a:path w="2247900" h="506094">
                  <a:moveTo>
                    <a:pt x="1276032" y="248031"/>
                  </a:moveTo>
                  <a:lnTo>
                    <a:pt x="1257046" y="248031"/>
                  </a:lnTo>
                  <a:lnTo>
                    <a:pt x="1257046" y="257530"/>
                  </a:lnTo>
                  <a:lnTo>
                    <a:pt x="1276032" y="257530"/>
                  </a:lnTo>
                  <a:lnTo>
                    <a:pt x="1276032" y="248031"/>
                  </a:lnTo>
                  <a:close/>
                </a:path>
                <a:path w="2247900" h="506094">
                  <a:moveTo>
                    <a:pt x="1333436" y="248031"/>
                  </a:moveTo>
                  <a:lnTo>
                    <a:pt x="1314450" y="248031"/>
                  </a:lnTo>
                  <a:lnTo>
                    <a:pt x="1314450" y="257530"/>
                  </a:lnTo>
                  <a:lnTo>
                    <a:pt x="1333436" y="257530"/>
                  </a:lnTo>
                  <a:lnTo>
                    <a:pt x="1333436" y="248031"/>
                  </a:lnTo>
                  <a:close/>
                </a:path>
                <a:path w="2247900" h="506094">
                  <a:moveTo>
                    <a:pt x="1390637" y="248031"/>
                  </a:moveTo>
                  <a:lnTo>
                    <a:pt x="1371346" y="248031"/>
                  </a:lnTo>
                  <a:lnTo>
                    <a:pt x="1371346" y="257530"/>
                  </a:lnTo>
                  <a:lnTo>
                    <a:pt x="1390637" y="257530"/>
                  </a:lnTo>
                  <a:lnTo>
                    <a:pt x="1390637" y="248031"/>
                  </a:lnTo>
                  <a:close/>
                </a:path>
                <a:path w="2247900" h="506094">
                  <a:moveTo>
                    <a:pt x="1447482" y="248031"/>
                  </a:moveTo>
                  <a:lnTo>
                    <a:pt x="1428496" y="248031"/>
                  </a:lnTo>
                  <a:lnTo>
                    <a:pt x="1428496" y="257530"/>
                  </a:lnTo>
                  <a:lnTo>
                    <a:pt x="1447482" y="257530"/>
                  </a:lnTo>
                  <a:lnTo>
                    <a:pt x="1447482" y="248031"/>
                  </a:lnTo>
                  <a:close/>
                </a:path>
                <a:path w="2247900" h="506094">
                  <a:moveTo>
                    <a:pt x="1504873" y="248031"/>
                  </a:moveTo>
                  <a:lnTo>
                    <a:pt x="1485900" y="248031"/>
                  </a:lnTo>
                  <a:lnTo>
                    <a:pt x="1485900" y="257530"/>
                  </a:lnTo>
                  <a:lnTo>
                    <a:pt x="1504873" y="257530"/>
                  </a:lnTo>
                  <a:lnTo>
                    <a:pt x="1504873" y="248031"/>
                  </a:lnTo>
                  <a:close/>
                </a:path>
                <a:path w="2247900" h="506094">
                  <a:moveTo>
                    <a:pt x="1561782" y="248031"/>
                  </a:moveTo>
                  <a:lnTo>
                    <a:pt x="1542796" y="248031"/>
                  </a:lnTo>
                  <a:lnTo>
                    <a:pt x="1542796" y="257530"/>
                  </a:lnTo>
                  <a:lnTo>
                    <a:pt x="1561782" y="257530"/>
                  </a:lnTo>
                  <a:lnTo>
                    <a:pt x="1561782" y="248031"/>
                  </a:lnTo>
                  <a:close/>
                </a:path>
                <a:path w="2247900" h="506094">
                  <a:moveTo>
                    <a:pt x="1619059" y="248031"/>
                  </a:moveTo>
                  <a:lnTo>
                    <a:pt x="1600073" y="248031"/>
                  </a:lnTo>
                  <a:lnTo>
                    <a:pt x="1600073" y="257530"/>
                  </a:lnTo>
                  <a:lnTo>
                    <a:pt x="1619059" y="257530"/>
                  </a:lnTo>
                  <a:lnTo>
                    <a:pt x="1619059" y="248031"/>
                  </a:lnTo>
                  <a:close/>
                </a:path>
                <a:path w="2247900" h="506094">
                  <a:moveTo>
                    <a:pt x="1676260" y="248031"/>
                  </a:moveTo>
                  <a:lnTo>
                    <a:pt x="1656969" y="248031"/>
                  </a:lnTo>
                  <a:lnTo>
                    <a:pt x="1656969" y="257530"/>
                  </a:lnTo>
                  <a:lnTo>
                    <a:pt x="1676260" y="257530"/>
                  </a:lnTo>
                  <a:lnTo>
                    <a:pt x="1676260" y="248031"/>
                  </a:lnTo>
                  <a:close/>
                </a:path>
                <a:path w="2247900" h="506094">
                  <a:moveTo>
                    <a:pt x="1733359" y="495300"/>
                  </a:moveTo>
                  <a:lnTo>
                    <a:pt x="1714373" y="495300"/>
                  </a:lnTo>
                  <a:lnTo>
                    <a:pt x="1714373" y="496316"/>
                  </a:lnTo>
                  <a:lnTo>
                    <a:pt x="1714373" y="504799"/>
                  </a:lnTo>
                  <a:lnTo>
                    <a:pt x="1714373" y="505815"/>
                  </a:lnTo>
                  <a:lnTo>
                    <a:pt x="1733359" y="505815"/>
                  </a:lnTo>
                  <a:lnTo>
                    <a:pt x="1733359" y="504799"/>
                  </a:lnTo>
                  <a:lnTo>
                    <a:pt x="1733359" y="496316"/>
                  </a:lnTo>
                  <a:lnTo>
                    <a:pt x="1733359" y="495300"/>
                  </a:lnTo>
                  <a:close/>
                </a:path>
                <a:path w="2247900" h="506094">
                  <a:moveTo>
                    <a:pt x="1733359" y="248031"/>
                  </a:moveTo>
                  <a:lnTo>
                    <a:pt x="1714373" y="248031"/>
                  </a:lnTo>
                  <a:lnTo>
                    <a:pt x="1714373" y="257530"/>
                  </a:lnTo>
                  <a:lnTo>
                    <a:pt x="1733359" y="257530"/>
                  </a:lnTo>
                  <a:lnTo>
                    <a:pt x="1733359" y="248031"/>
                  </a:lnTo>
                  <a:close/>
                </a:path>
                <a:path w="2247900" h="506094">
                  <a:moveTo>
                    <a:pt x="1790509" y="496316"/>
                  </a:moveTo>
                  <a:lnTo>
                    <a:pt x="1771523" y="496316"/>
                  </a:lnTo>
                  <a:lnTo>
                    <a:pt x="1771523" y="505815"/>
                  </a:lnTo>
                  <a:lnTo>
                    <a:pt x="1790509" y="505815"/>
                  </a:lnTo>
                  <a:lnTo>
                    <a:pt x="1790509" y="496316"/>
                  </a:lnTo>
                  <a:close/>
                </a:path>
                <a:path w="2247900" h="506094">
                  <a:moveTo>
                    <a:pt x="1790509" y="248031"/>
                  </a:moveTo>
                  <a:lnTo>
                    <a:pt x="1771523" y="248031"/>
                  </a:lnTo>
                  <a:lnTo>
                    <a:pt x="1771523" y="257530"/>
                  </a:lnTo>
                  <a:lnTo>
                    <a:pt x="1790509" y="257530"/>
                  </a:lnTo>
                  <a:lnTo>
                    <a:pt x="1790509" y="248031"/>
                  </a:lnTo>
                  <a:close/>
                </a:path>
                <a:path w="2247900" h="506094">
                  <a:moveTo>
                    <a:pt x="1847532" y="496316"/>
                  </a:moveTo>
                  <a:lnTo>
                    <a:pt x="1828546" y="496316"/>
                  </a:lnTo>
                  <a:lnTo>
                    <a:pt x="1828546" y="505815"/>
                  </a:lnTo>
                  <a:lnTo>
                    <a:pt x="1847532" y="505815"/>
                  </a:lnTo>
                  <a:lnTo>
                    <a:pt x="1847532" y="496316"/>
                  </a:lnTo>
                  <a:close/>
                </a:path>
                <a:path w="2247900" h="506094">
                  <a:moveTo>
                    <a:pt x="1847532" y="248031"/>
                  </a:moveTo>
                  <a:lnTo>
                    <a:pt x="1828546" y="248031"/>
                  </a:lnTo>
                  <a:lnTo>
                    <a:pt x="1828546" y="257530"/>
                  </a:lnTo>
                  <a:lnTo>
                    <a:pt x="1847532" y="257530"/>
                  </a:lnTo>
                  <a:lnTo>
                    <a:pt x="1847532" y="248031"/>
                  </a:lnTo>
                  <a:close/>
                </a:path>
                <a:path w="2247900" h="506094">
                  <a:moveTo>
                    <a:pt x="1904809" y="496316"/>
                  </a:moveTo>
                  <a:lnTo>
                    <a:pt x="1885823" y="496316"/>
                  </a:lnTo>
                  <a:lnTo>
                    <a:pt x="1885823" y="505815"/>
                  </a:lnTo>
                  <a:lnTo>
                    <a:pt x="1904809" y="505815"/>
                  </a:lnTo>
                  <a:lnTo>
                    <a:pt x="1904809" y="496316"/>
                  </a:lnTo>
                  <a:close/>
                </a:path>
                <a:path w="2247900" h="506094">
                  <a:moveTo>
                    <a:pt x="1904809" y="248031"/>
                  </a:moveTo>
                  <a:lnTo>
                    <a:pt x="1885823" y="248031"/>
                  </a:lnTo>
                  <a:lnTo>
                    <a:pt x="1885823" y="257530"/>
                  </a:lnTo>
                  <a:lnTo>
                    <a:pt x="1904809" y="257530"/>
                  </a:lnTo>
                  <a:lnTo>
                    <a:pt x="1904809" y="248031"/>
                  </a:lnTo>
                  <a:close/>
                </a:path>
                <a:path w="2247900" h="506094">
                  <a:moveTo>
                    <a:pt x="1961997" y="496316"/>
                  </a:moveTo>
                  <a:lnTo>
                    <a:pt x="1942719" y="496316"/>
                  </a:lnTo>
                  <a:lnTo>
                    <a:pt x="1942719" y="505815"/>
                  </a:lnTo>
                  <a:lnTo>
                    <a:pt x="1961997" y="505815"/>
                  </a:lnTo>
                  <a:lnTo>
                    <a:pt x="1961997" y="496316"/>
                  </a:lnTo>
                  <a:close/>
                </a:path>
                <a:path w="2247900" h="506094">
                  <a:moveTo>
                    <a:pt x="1961997" y="248031"/>
                  </a:moveTo>
                  <a:lnTo>
                    <a:pt x="1942719" y="248031"/>
                  </a:lnTo>
                  <a:lnTo>
                    <a:pt x="1942719" y="257530"/>
                  </a:lnTo>
                  <a:lnTo>
                    <a:pt x="1961997" y="257530"/>
                  </a:lnTo>
                  <a:lnTo>
                    <a:pt x="1961997" y="248031"/>
                  </a:lnTo>
                  <a:close/>
                </a:path>
                <a:path w="2247900" h="506094">
                  <a:moveTo>
                    <a:pt x="2018982" y="496316"/>
                  </a:moveTo>
                  <a:lnTo>
                    <a:pt x="1999996" y="496316"/>
                  </a:lnTo>
                  <a:lnTo>
                    <a:pt x="1999996" y="505815"/>
                  </a:lnTo>
                  <a:lnTo>
                    <a:pt x="2018982" y="505815"/>
                  </a:lnTo>
                  <a:lnTo>
                    <a:pt x="2018982" y="496316"/>
                  </a:lnTo>
                  <a:close/>
                </a:path>
                <a:path w="2247900" h="506094">
                  <a:moveTo>
                    <a:pt x="2018982" y="248031"/>
                  </a:moveTo>
                  <a:lnTo>
                    <a:pt x="1999996" y="248031"/>
                  </a:lnTo>
                  <a:lnTo>
                    <a:pt x="1999996" y="257530"/>
                  </a:lnTo>
                  <a:lnTo>
                    <a:pt x="2018982" y="257530"/>
                  </a:lnTo>
                  <a:lnTo>
                    <a:pt x="2018982" y="248031"/>
                  </a:lnTo>
                  <a:close/>
                </a:path>
                <a:path w="2247900" h="506094">
                  <a:moveTo>
                    <a:pt x="2076246" y="496316"/>
                  </a:moveTo>
                  <a:lnTo>
                    <a:pt x="2057273" y="496316"/>
                  </a:lnTo>
                  <a:lnTo>
                    <a:pt x="2057273" y="505815"/>
                  </a:lnTo>
                  <a:lnTo>
                    <a:pt x="2076246" y="505815"/>
                  </a:lnTo>
                  <a:lnTo>
                    <a:pt x="2076246" y="496316"/>
                  </a:lnTo>
                  <a:close/>
                </a:path>
                <a:path w="2247900" h="506094">
                  <a:moveTo>
                    <a:pt x="2076246" y="248031"/>
                  </a:moveTo>
                  <a:lnTo>
                    <a:pt x="2057273" y="248031"/>
                  </a:lnTo>
                  <a:lnTo>
                    <a:pt x="2057273" y="257530"/>
                  </a:lnTo>
                  <a:lnTo>
                    <a:pt x="2076246" y="257530"/>
                  </a:lnTo>
                  <a:lnTo>
                    <a:pt x="2076246" y="248031"/>
                  </a:lnTo>
                  <a:close/>
                </a:path>
                <a:path w="2247900" h="506094">
                  <a:moveTo>
                    <a:pt x="2133282" y="496316"/>
                  </a:moveTo>
                  <a:lnTo>
                    <a:pt x="2114296" y="496316"/>
                  </a:lnTo>
                  <a:lnTo>
                    <a:pt x="2114296" y="505815"/>
                  </a:lnTo>
                  <a:lnTo>
                    <a:pt x="2133282" y="505815"/>
                  </a:lnTo>
                  <a:lnTo>
                    <a:pt x="2133282" y="496316"/>
                  </a:lnTo>
                  <a:close/>
                </a:path>
                <a:path w="2247900" h="506094">
                  <a:moveTo>
                    <a:pt x="2133282" y="248031"/>
                  </a:moveTo>
                  <a:lnTo>
                    <a:pt x="2114296" y="248031"/>
                  </a:lnTo>
                  <a:lnTo>
                    <a:pt x="2114296" y="257530"/>
                  </a:lnTo>
                  <a:lnTo>
                    <a:pt x="2133282" y="257530"/>
                  </a:lnTo>
                  <a:lnTo>
                    <a:pt x="2133282" y="248031"/>
                  </a:lnTo>
                  <a:close/>
                </a:path>
                <a:path w="2247900" h="506094">
                  <a:moveTo>
                    <a:pt x="2190432" y="496316"/>
                  </a:moveTo>
                  <a:lnTo>
                    <a:pt x="2171446" y="496316"/>
                  </a:lnTo>
                  <a:lnTo>
                    <a:pt x="2171446" y="505815"/>
                  </a:lnTo>
                  <a:lnTo>
                    <a:pt x="2190432" y="505815"/>
                  </a:lnTo>
                  <a:lnTo>
                    <a:pt x="2190432" y="496316"/>
                  </a:lnTo>
                  <a:close/>
                </a:path>
                <a:path w="2247900" h="506094">
                  <a:moveTo>
                    <a:pt x="2190432" y="248031"/>
                  </a:moveTo>
                  <a:lnTo>
                    <a:pt x="2171446" y="248031"/>
                  </a:lnTo>
                  <a:lnTo>
                    <a:pt x="2171446" y="257530"/>
                  </a:lnTo>
                  <a:lnTo>
                    <a:pt x="2190432" y="257530"/>
                  </a:lnTo>
                  <a:lnTo>
                    <a:pt x="2190432" y="248031"/>
                  </a:lnTo>
                  <a:close/>
                </a:path>
                <a:path w="2247900" h="506094">
                  <a:moveTo>
                    <a:pt x="2247760" y="496316"/>
                  </a:moveTo>
                  <a:lnTo>
                    <a:pt x="2228469" y="496316"/>
                  </a:lnTo>
                  <a:lnTo>
                    <a:pt x="2228469" y="505815"/>
                  </a:lnTo>
                  <a:lnTo>
                    <a:pt x="2247760" y="505815"/>
                  </a:lnTo>
                  <a:lnTo>
                    <a:pt x="2247760" y="496316"/>
                  </a:lnTo>
                  <a:close/>
                </a:path>
                <a:path w="2247900" h="506094">
                  <a:moveTo>
                    <a:pt x="2247760" y="248031"/>
                  </a:moveTo>
                  <a:lnTo>
                    <a:pt x="2228469" y="248031"/>
                  </a:lnTo>
                  <a:lnTo>
                    <a:pt x="2228469" y="257530"/>
                  </a:lnTo>
                  <a:lnTo>
                    <a:pt x="2247760" y="257530"/>
                  </a:lnTo>
                  <a:lnTo>
                    <a:pt x="2247760" y="24803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6688836" y="1809038"/>
              <a:ext cx="2247900" cy="504825"/>
            </a:xfrm>
            <a:custGeom>
              <a:avLst/>
              <a:gdLst/>
              <a:ahLst/>
              <a:cxnLst/>
              <a:rect l="l" t="t" r="r" b="b"/>
              <a:pathLst>
                <a:path w="2247900" h="504825">
                  <a:moveTo>
                    <a:pt x="18973" y="247269"/>
                  </a:moveTo>
                  <a:lnTo>
                    <a:pt x="0" y="247269"/>
                  </a:lnTo>
                  <a:lnTo>
                    <a:pt x="0" y="256743"/>
                  </a:lnTo>
                  <a:lnTo>
                    <a:pt x="18973" y="256743"/>
                  </a:lnTo>
                  <a:lnTo>
                    <a:pt x="18973" y="247269"/>
                  </a:lnTo>
                  <a:close/>
                </a:path>
                <a:path w="2247900" h="504825">
                  <a:moveTo>
                    <a:pt x="18973" y="0"/>
                  </a:moveTo>
                  <a:lnTo>
                    <a:pt x="0" y="0"/>
                  </a:lnTo>
                  <a:lnTo>
                    <a:pt x="0" y="9474"/>
                  </a:lnTo>
                  <a:lnTo>
                    <a:pt x="18973" y="9474"/>
                  </a:lnTo>
                  <a:lnTo>
                    <a:pt x="18973" y="0"/>
                  </a:lnTo>
                  <a:close/>
                </a:path>
                <a:path w="2247900" h="504825">
                  <a:moveTo>
                    <a:pt x="76250" y="247269"/>
                  </a:moveTo>
                  <a:lnTo>
                    <a:pt x="57277" y="247269"/>
                  </a:lnTo>
                  <a:lnTo>
                    <a:pt x="57277" y="256743"/>
                  </a:lnTo>
                  <a:lnTo>
                    <a:pt x="76250" y="256743"/>
                  </a:lnTo>
                  <a:lnTo>
                    <a:pt x="76250" y="247269"/>
                  </a:lnTo>
                  <a:close/>
                </a:path>
                <a:path w="2247900" h="504825">
                  <a:moveTo>
                    <a:pt x="76250" y="0"/>
                  </a:moveTo>
                  <a:lnTo>
                    <a:pt x="57277" y="0"/>
                  </a:lnTo>
                  <a:lnTo>
                    <a:pt x="57277" y="9474"/>
                  </a:lnTo>
                  <a:lnTo>
                    <a:pt x="76250" y="9474"/>
                  </a:lnTo>
                  <a:lnTo>
                    <a:pt x="76250" y="0"/>
                  </a:lnTo>
                  <a:close/>
                </a:path>
                <a:path w="2247900" h="504825">
                  <a:moveTo>
                    <a:pt x="133159" y="247269"/>
                  </a:moveTo>
                  <a:lnTo>
                    <a:pt x="114173" y="247269"/>
                  </a:lnTo>
                  <a:lnTo>
                    <a:pt x="114173" y="256743"/>
                  </a:lnTo>
                  <a:lnTo>
                    <a:pt x="133159" y="256743"/>
                  </a:lnTo>
                  <a:lnTo>
                    <a:pt x="133159" y="247269"/>
                  </a:lnTo>
                  <a:close/>
                </a:path>
                <a:path w="2247900" h="504825">
                  <a:moveTo>
                    <a:pt x="133159" y="0"/>
                  </a:moveTo>
                  <a:lnTo>
                    <a:pt x="114173" y="0"/>
                  </a:lnTo>
                  <a:lnTo>
                    <a:pt x="114173" y="9474"/>
                  </a:lnTo>
                  <a:lnTo>
                    <a:pt x="133159" y="9474"/>
                  </a:lnTo>
                  <a:lnTo>
                    <a:pt x="133159" y="0"/>
                  </a:lnTo>
                  <a:close/>
                </a:path>
                <a:path w="2247900" h="504825">
                  <a:moveTo>
                    <a:pt x="190423" y="247269"/>
                  </a:moveTo>
                  <a:lnTo>
                    <a:pt x="171450" y="247269"/>
                  </a:lnTo>
                  <a:lnTo>
                    <a:pt x="171450" y="256743"/>
                  </a:lnTo>
                  <a:lnTo>
                    <a:pt x="190423" y="256743"/>
                  </a:lnTo>
                  <a:lnTo>
                    <a:pt x="190423" y="247269"/>
                  </a:lnTo>
                  <a:close/>
                </a:path>
                <a:path w="2247900" h="504825">
                  <a:moveTo>
                    <a:pt x="190423" y="0"/>
                  </a:moveTo>
                  <a:lnTo>
                    <a:pt x="171450" y="0"/>
                  </a:lnTo>
                  <a:lnTo>
                    <a:pt x="171450" y="9474"/>
                  </a:lnTo>
                  <a:lnTo>
                    <a:pt x="190423" y="9474"/>
                  </a:lnTo>
                  <a:lnTo>
                    <a:pt x="190423" y="0"/>
                  </a:lnTo>
                  <a:close/>
                </a:path>
                <a:path w="2247900" h="504825">
                  <a:moveTo>
                    <a:pt x="247764" y="247269"/>
                  </a:moveTo>
                  <a:lnTo>
                    <a:pt x="228473" y="247269"/>
                  </a:lnTo>
                  <a:lnTo>
                    <a:pt x="228473" y="256743"/>
                  </a:lnTo>
                  <a:lnTo>
                    <a:pt x="247764" y="256743"/>
                  </a:lnTo>
                  <a:lnTo>
                    <a:pt x="247764" y="247269"/>
                  </a:lnTo>
                  <a:close/>
                </a:path>
                <a:path w="2247900" h="504825">
                  <a:moveTo>
                    <a:pt x="247764" y="0"/>
                  </a:moveTo>
                  <a:lnTo>
                    <a:pt x="228473" y="0"/>
                  </a:lnTo>
                  <a:lnTo>
                    <a:pt x="228473" y="9474"/>
                  </a:lnTo>
                  <a:lnTo>
                    <a:pt x="247764" y="9474"/>
                  </a:lnTo>
                  <a:lnTo>
                    <a:pt x="247764" y="0"/>
                  </a:lnTo>
                  <a:close/>
                </a:path>
                <a:path w="2247900" h="504825">
                  <a:moveTo>
                    <a:pt x="304736" y="247269"/>
                  </a:moveTo>
                  <a:lnTo>
                    <a:pt x="285750" y="247269"/>
                  </a:lnTo>
                  <a:lnTo>
                    <a:pt x="285750" y="256743"/>
                  </a:lnTo>
                  <a:lnTo>
                    <a:pt x="304736" y="256743"/>
                  </a:lnTo>
                  <a:lnTo>
                    <a:pt x="304736" y="247269"/>
                  </a:lnTo>
                  <a:close/>
                </a:path>
                <a:path w="2247900" h="504825">
                  <a:moveTo>
                    <a:pt x="304736" y="0"/>
                  </a:moveTo>
                  <a:lnTo>
                    <a:pt x="285750" y="0"/>
                  </a:lnTo>
                  <a:lnTo>
                    <a:pt x="285750" y="9474"/>
                  </a:lnTo>
                  <a:lnTo>
                    <a:pt x="304736" y="9474"/>
                  </a:lnTo>
                  <a:lnTo>
                    <a:pt x="304736" y="0"/>
                  </a:lnTo>
                  <a:close/>
                </a:path>
                <a:path w="2247900" h="504825">
                  <a:moveTo>
                    <a:pt x="362000" y="247269"/>
                  </a:moveTo>
                  <a:lnTo>
                    <a:pt x="343027" y="247269"/>
                  </a:lnTo>
                  <a:lnTo>
                    <a:pt x="343027" y="256743"/>
                  </a:lnTo>
                  <a:lnTo>
                    <a:pt x="362000" y="256743"/>
                  </a:lnTo>
                  <a:lnTo>
                    <a:pt x="362000" y="247269"/>
                  </a:lnTo>
                  <a:close/>
                </a:path>
                <a:path w="2247900" h="504825">
                  <a:moveTo>
                    <a:pt x="362000" y="0"/>
                  </a:moveTo>
                  <a:lnTo>
                    <a:pt x="343027" y="0"/>
                  </a:lnTo>
                  <a:lnTo>
                    <a:pt x="343027" y="9474"/>
                  </a:lnTo>
                  <a:lnTo>
                    <a:pt x="362000" y="9474"/>
                  </a:lnTo>
                  <a:lnTo>
                    <a:pt x="362000" y="0"/>
                  </a:lnTo>
                  <a:close/>
                </a:path>
                <a:path w="2247900" h="504825">
                  <a:moveTo>
                    <a:pt x="418909" y="247269"/>
                  </a:moveTo>
                  <a:lnTo>
                    <a:pt x="399923" y="247269"/>
                  </a:lnTo>
                  <a:lnTo>
                    <a:pt x="399923" y="256743"/>
                  </a:lnTo>
                  <a:lnTo>
                    <a:pt x="418909" y="256743"/>
                  </a:lnTo>
                  <a:lnTo>
                    <a:pt x="418909" y="247269"/>
                  </a:lnTo>
                  <a:close/>
                </a:path>
                <a:path w="2247900" h="504825">
                  <a:moveTo>
                    <a:pt x="418909" y="0"/>
                  </a:moveTo>
                  <a:lnTo>
                    <a:pt x="399923" y="0"/>
                  </a:lnTo>
                  <a:lnTo>
                    <a:pt x="399923" y="9474"/>
                  </a:lnTo>
                  <a:lnTo>
                    <a:pt x="418909" y="9474"/>
                  </a:lnTo>
                  <a:lnTo>
                    <a:pt x="418909" y="0"/>
                  </a:lnTo>
                  <a:close/>
                </a:path>
                <a:path w="2247900" h="504825">
                  <a:moveTo>
                    <a:pt x="476173" y="247269"/>
                  </a:moveTo>
                  <a:lnTo>
                    <a:pt x="457200" y="247269"/>
                  </a:lnTo>
                  <a:lnTo>
                    <a:pt x="457200" y="256743"/>
                  </a:lnTo>
                  <a:lnTo>
                    <a:pt x="476173" y="256743"/>
                  </a:lnTo>
                  <a:lnTo>
                    <a:pt x="476173" y="247269"/>
                  </a:lnTo>
                  <a:close/>
                </a:path>
                <a:path w="2247900" h="504825">
                  <a:moveTo>
                    <a:pt x="476173" y="0"/>
                  </a:moveTo>
                  <a:lnTo>
                    <a:pt x="457200" y="0"/>
                  </a:lnTo>
                  <a:lnTo>
                    <a:pt x="457200" y="9474"/>
                  </a:lnTo>
                  <a:lnTo>
                    <a:pt x="476173" y="9474"/>
                  </a:lnTo>
                  <a:lnTo>
                    <a:pt x="476173" y="0"/>
                  </a:lnTo>
                  <a:close/>
                </a:path>
                <a:path w="2247900" h="504825">
                  <a:moveTo>
                    <a:pt x="533374" y="247269"/>
                  </a:moveTo>
                  <a:lnTo>
                    <a:pt x="514096" y="247269"/>
                  </a:lnTo>
                  <a:lnTo>
                    <a:pt x="514096" y="256743"/>
                  </a:lnTo>
                  <a:lnTo>
                    <a:pt x="533374" y="256743"/>
                  </a:lnTo>
                  <a:lnTo>
                    <a:pt x="533374" y="247269"/>
                  </a:lnTo>
                  <a:close/>
                </a:path>
                <a:path w="2247900" h="504825">
                  <a:moveTo>
                    <a:pt x="590359" y="247269"/>
                  </a:moveTo>
                  <a:lnTo>
                    <a:pt x="571373" y="247269"/>
                  </a:lnTo>
                  <a:lnTo>
                    <a:pt x="571373" y="256743"/>
                  </a:lnTo>
                  <a:lnTo>
                    <a:pt x="590359" y="256743"/>
                  </a:lnTo>
                  <a:lnTo>
                    <a:pt x="590359" y="247269"/>
                  </a:lnTo>
                  <a:close/>
                </a:path>
                <a:path w="2247900" h="504825">
                  <a:moveTo>
                    <a:pt x="647623" y="247269"/>
                  </a:moveTo>
                  <a:lnTo>
                    <a:pt x="628650" y="247269"/>
                  </a:lnTo>
                  <a:lnTo>
                    <a:pt x="628650" y="256743"/>
                  </a:lnTo>
                  <a:lnTo>
                    <a:pt x="647623" y="256743"/>
                  </a:lnTo>
                  <a:lnTo>
                    <a:pt x="647623" y="247269"/>
                  </a:lnTo>
                  <a:close/>
                </a:path>
                <a:path w="2247900" h="504825">
                  <a:moveTo>
                    <a:pt x="704659" y="247269"/>
                  </a:moveTo>
                  <a:lnTo>
                    <a:pt x="685673" y="247269"/>
                  </a:lnTo>
                  <a:lnTo>
                    <a:pt x="685673" y="256743"/>
                  </a:lnTo>
                  <a:lnTo>
                    <a:pt x="704659" y="256743"/>
                  </a:lnTo>
                  <a:lnTo>
                    <a:pt x="704659" y="247269"/>
                  </a:lnTo>
                  <a:close/>
                </a:path>
                <a:path w="2247900" h="504825">
                  <a:moveTo>
                    <a:pt x="761936" y="247269"/>
                  </a:moveTo>
                  <a:lnTo>
                    <a:pt x="742950" y="247269"/>
                  </a:lnTo>
                  <a:lnTo>
                    <a:pt x="742950" y="256743"/>
                  </a:lnTo>
                  <a:lnTo>
                    <a:pt x="761936" y="256743"/>
                  </a:lnTo>
                  <a:lnTo>
                    <a:pt x="761936" y="247269"/>
                  </a:lnTo>
                  <a:close/>
                </a:path>
                <a:path w="2247900" h="504825">
                  <a:moveTo>
                    <a:pt x="819264" y="247269"/>
                  </a:moveTo>
                  <a:lnTo>
                    <a:pt x="799973" y="247269"/>
                  </a:lnTo>
                  <a:lnTo>
                    <a:pt x="799973" y="256743"/>
                  </a:lnTo>
                  <a:lnTo>
                    <a:pt x="819264" y="256743"/>
                  </a:lnTo>
                  <a:lnTo>
                    <a:pt x="819264" y="247269"/>
                  </a:lnTo>
                  <a:close/>
                </a:path>
                <a:path w="2247900" h="504825">
                  <a:moveTo>
                    <a:pt x="876109" y="247269"/>
                  </a:moveTo>
                  <a:lnTo>
                    <a:pt x="857123" y="247269"/>
                  </a:lnTo>
                  <a:lnTo>
                    <a:pt x="857123" y="256743"/>
                  </a:lnTo>
                  <a:lnTo>
                    <a:pt x="876109" y="256743"/>
                  </a:lnTo>
                  <a:lnTo>
                    <a:pt x="876109" y="247269"/>
                  </a:lnTo>
                  <a:close/>
                </a:path>
                <a:path w="2247900" h="504825">
                  <a:moveTo>
                    <a:pt x="933259" y="247269"/>
                  </a:moveTo>
                  <a:lnTo>
                    <a:pt x="914273" y="247269"/>
                  </a:lnTo>
                  <a:lnTo>
                    <a:pt x="914273" y="256743"/>
                  </a:lnTo>
                  <a:lnTo>
                    <a:pt x="933259" y="256743"/>
                  </a:lnTo>
                  <a:lnTo>
                    <a:pt x="933259" y="247269"/>
                  </a:lnTo>
                  <a:close/>
                </a:path>
                <a:path w="2247900" h="504825">
                  <a:moveTo>
                    <a:pt x="990282" y="247269"/>
                  </a:moveTo>
                  <a:lnTo>
                    <a:pt x="971296" y="247269"/>
                  </a:lnTo>
                  <a:lnTo>
                    <a:pt x="971296" y="256743"/>
                  </a:lnTo>
                  <a:lnTo>
                    <a:pt x="990282" y="256743"/>
                  </a:lnTo>
                  <a:lnTo>
                    <a:pt x="990282" y="247269"/>
                  </a:lnTo>
                  <a:close/>
                </a:path>
                <a:path w="2247900" h="504825">
                  <a:moveTo>
                    <a:pt x="1047559" y="247269"/>
                  </a:moveTo>
                  <a:lnTo>
                    <a:pt x="1028573" y="247269"/>
                  </a:lnTo>
                  <a:lnTo>
                    <a:pt x="1028573" y="256743"/>
                  </a:lnTo>
                  <a:lnTo>
                    <a:pt x="1047559" y="256743"/>
                  </a:lnTo>
                  <a:lnTo>
                    <a:pt x="1047559" y="247269"/>
                  </a:lnTo>
                  <a:close/>
                </a:path>
                <a:path w="2247900" h="504825">
                  <a:moveTo>
                    <a:pt x="1104874" y="493750"/>
                  </a:moveTo>
                  <a:lnTo>
                    <a:pt x="1085596" y="493750"/>
                  </a:lnTo>
                  <a:lnTo>
                    <a:pt x="1085596" y="503250"/>
                  </a:lnTo>
                  <a:lnTo>
                    <a:pt x="1104874" y="503250"/>
                  </a:lnTo>
                  <a:lnTo>
                    <a:pt x="1104874" y="493750"/>
                  </a:lnTo>
                  <a:close/>
                </a:path>
                <a:path w="2247900" h="504825">
                  <a:moveTo>
                    <a:pt x="1104874" y="247269"/>
                  </a:moveTo>
                  <a:lnTo>
                    <a:pt x="1085596" y="247269"/>
                  </a:lnTo>
                  <a:lnTo>
                    <a:pt x="1085596" y="256743"/>
                  </a:lnTo>
                  <a:lnTo>
                    <a:pt x="1104874" y="256743"/>
                  </a:lnTo>
                  <a:lnTo>
                    <a:pt x="1104874" y="247269"/>
                  </a:lnTo>
                  <a:close/>
                </a:path>
                <a:path w="2247900" h="504825">
                  <a:moveTo>
                    <a:pt x="1161846" y="493750"/>
                  </a:moveTo>
                  <a:lnTo>
                    <a:pt x="1142873" y="493750"/>
                  </a:lnTo>
                  <a:lnTo>
                    <a:pt x="1142873" y="494792"/>
                  </a:lnTo>
                  <a:lnTo>
                    <a:pt x="1142873" y="503250"/>
                  </a:lnTo>
                  <a:lnTo>
                    <a:pt x="1142873" y="504266"/>
                  </a:lnTo>
                  <a:lnTo>
                    <a:pt x="1161846" y="504266"/>
                  </a:lnTo>
                  <a:lnTo>
                    <a:pt x="1161846" y="503250"/>
                  </a:lnTo>
                  <a:lnTo>
                    <a:pt x="1161846" y="494792"/>
                  </a:lnTo>
                  <a:lnTo>
                    <a:pt x="1161846" y="493750"/>
                  </a:lnTo>
                  <a:close/>
                </a:path>
                <a:path w="2247900" h="504825">
                  <a:moveTo>
                    <a:pt x="1161846" y="247269"/>
                  </a:moveTo>
                  <a:lnTo>
                    <a:pt x="1142873" y="247269"/>
                  </a:lnTo>
                  <a:lnTo>
                    <a:pt x="1142873" y="256743"/>
                  </a:lnTo>
                  <a:lnTo>
                    <a:pt x="1161846" y="256743"/>
                  </a:lnTo>
                  <a:lnTo>
                    <a:pt x="1161846" y="247269"/>
                  </a:lnTo>
                  <a:close/>
                </a:path>
                <a:path w="2247900" h="504825">
                  <a:moveTo>
                    <a:pt x="1219136" y="494792"/>
                  </a:moveTo>
                  <a:lnTo>
                    <a:pt x="1200150" y="494792"/>
                  </a:lnTo>
                  <a:lnTo>
                    <a:pt x="1200150" y="504266"/>
                  </a:lnTo>
                  <a:lnTo>
                    <a:pt x="1219136" y="504266"/>
                  </a:lnTo>
                  <a:lnTo>
                    <a:pt x="1219136" y="494792"/>
                  </a:lnTo>
                  <a:close/>
                </a:path>
                <a:path w="2247900" h="504825">
                  <a:moveTo>
                    <a:pt x="1219136" y="247269"/>
                  </a:moveTo>
                  <a:lnTo>
                    <a:pt x="1200150" y="247269"/>
                  </a:lnTo>
                  <a:lnTo>
                    <a:pt x="1200150" y="256743"/>
                  </a:lnTo>
                  <a:lnTo>
                    <a:pt x="1219136" y="256743"/>
                  </a:lnTo>
                  <a:lnTo>
                    <a:pt x="1219136" y="247269"/>
                  </a:lnTo>
                  <a:close/>
                </a:path>
                <a:path w="2247900" h="504825">
                  <a:moveTo>
                    <a:pt x="1276032" y="494792"/>
                  </a:moveTo>
                  <a:lnTo>
                    <a:pt x="1257046" y="494792"/>
                  </a:lnTo>
                  <a:lnTo>
                    <a:pt x="1257046" y="504266"/>
                  </a:lnTo>
                  <a:lnTo>
                    <a:pt x="1276032" y="504266"/>
                  </a:lnTo>
                  <a:lnTo>
                    <a:pt x="1276032" y="494792"/>
                  </a:lnTo>
                  <a:close/>
                </a:path>
                <a:path w="2247900" h="504825">
                  <a:moveTo>
                    <a:pt x="1276032" y="247269"/>
                  </a:moveTo>
                  <a:lnTo>
                    <a:pt x="1257046" y="247269"/>
                  </a:lnTo>
                  <a:lnTo>
                    <a:pt x="1257046" y="256743"/>
                  </a:lnTo>
                  <a:lnTo>
                    <a:pt x="1276032" y="256743"/>
                  </a:lnTo>
                  <a:lnTo>
                    <a:pt x="1276032" y="247269"/>
                  </a:lnTo>
                  <a:close/>
                </a:path>
                <a:path w="2247900" h="504825">
                  <a:moveTo>
                    <a:pt x="1333436" y="494792"/>
                  </a:moveTo>
                  <a:lnTo>
                    <a:pt x="1314450" y="494792"/>
                  </a:lnTo>
                  <a:lnTo>
                    <a:pt x="1314450" y="504266"/>
                  </a:lnTo>
                  <a:lnTo>
                    <a:pt x="1333436" y="504266"/>
                  </a:lnTo>
                  <a:lnTo>
                    <a:pt x="1333436" y="494792"/>
                  </a:lnTo>
                  <a:close/>
                </a:path>
                <a:path w="2247900" h="504825">
                  <a:moveTo>
                    <a:pt x="1333436" y="247269"/>
                  </a:moveTo>
                  <a:lnTo>
                    <a:pt x="1314450" y="247269"/>
                  </a:lnTo>
                  <a:lnTo>
                    <a:pt x="1314450" y="256743"/>
                  </a:lnTo>
                  <a:lnTo>
                    <a:pt x="1333436" y="256743"/>
                  </a:lnTo>
                  <a:lnTo>
                    <a:pt x="1333436" y="247269"/>
                  </a:lnTo>
                  <a:close/>
                </a:path>
                <a:path w="2247900" h="504825">
                  <a:moveTo>
                    <a:pt x="1390637" y="494792"/>
                  </a:moveTo>
                  <a:lnTo>
                    <a:pt x="1371346" y="494792"/>
                  </a:lnTo>
                  <a:lnTo>
                    <a:pt x="1371346" y="504266"/>
                  </a:lnTo>
                  <a:lnTo>
                    <a:pt x="1390637" y="504266"/>
                  </a:lnTo>
                  <a:lnTo>
                    <a:pt x="1390637" y="494792"/>
                  </a:lnTo>
                  <a:close/>
                </a:path>
                <a:path w="2247900" h="504825">
                  <a:moveTo>
                    <a:pt x="1390637" y="247269"/>
                  </a:moveTo>
                  <a:lnTo>
                    <a:pt x="1371346" y="247269"/>
                  </a:lnTo>
                  <a:lnTo>
                    <a:pt x="1371346" y="256743"/>
                  </a:lnTo>
                  <a:lnTo>
                    <a:pt x="1390637" y="256743"/>
                  </a:lnTo>
                  <a:lnTo>
                    <a:pt x="1390637" y="247269"/>
                  </a:lnTo>
                  <a:close/>
                </a:path>
                <a:path w="2247900" h="504825">
                  <a:moveTo>
                    <a:pt x="1447482" y="494792"/>
                  </a:moveTo>
                  <a:lnTo>
                    <a:pt x="1428496" y="494792"/>
                  </a:lnTo>
                  <a:lnTo>
                    <a:pt x="1428496" y="504266"/>
                  </a:lnTo>
                  <a:lnTo>
                    <a:pt x="1447482" y="504266"/>
                  </a:lnTo>
                  <a:lnTo>
                    <a:pt x="1447482" y="494792"/>
                  </a:lnTo>
                  <a:close/>
                </a:path>
                <a:path w="2247900" h="504825">
                  <a:moveTo>
                    <a:pt x="1447482" y="247269"/>
                  </a:moveTo>
                  <a:lnTo>
                    <a:pt x="1428496" y="247269"/>
                  </a:lnTo>
                  <a:lnTo>
                    <a:pt x="1428496" y="256743"/>
                  </a:lnTo>
                  <a:lnTo>
                    <a:pt x="1447482" y="256743"/>
                  </a:lnTo>
                  <a:lnTo>
                    <a:pt x="1447482" y="247269"/>
                  </a:lnTo>
                  <a:close/>
                </a:path>
                <a:path w="2247900" h="504825">
                  <a:moveTo>
                    <a:pt x="1504873" y="494792"/>
                  </a:moveTo>
                  <a:lnTo>
                    <a:pt x="1485900" y="494792"/>
                  </a:lnTo>
                  <a:lnTo>
                    <a:pt x="1485900" y="504266"/>
                  </a:lnTo>
                  <a:lnTo>
                    <a:pt x="1504873" y="504266"/>
                  </a:lnTo>
                  <a:lnTo>
                    <a:pt x="1504873" y="494792"/>
                  </a:lnTo>
                  <a:close/>
                </a:path>
                <a:path w="2247900" h="504825">
                  <a:moveTo>
                    <a:pt x="1504873" y="247269"/>
                  </a:moveTo>
                  <a:lnTo>
                    <a:pt x="1485900" y="247269"/>
                  </a:lnTo>
                  <a:lnTo>
                    <a:pt x="1485900" y="256743"/>
                  </a:lnTo>
                  <a:lnTo>
                    <a:pt x="1504873" y="256743"/>
                  </a:lnTo>
                  <a:lnTo>
                    <a:pt x="1504873" y="247269"/>
                  </a:lnTo>
                  <a:close/>
                </a:path>
                <a:path w="2247900" h="504825">
                  <a:moveTo>
                    <a:pt x="1561782" y="494792"/>
                  </a:moveTo>
                  <a:lnTo>
                    <a:pt x="1542796" y="494792"/>
                  </a:lnTo>
                  <a:lnTo>
                    <a:pt x="1542796" y="504266"/>
                  </a:lnTo>
                  <a:lnTo>
                    <a:pt x="1561782" y="504266"/>
                  </a:lnTo>
                  <a:lnTo>
                    <a:pt x="1561782" y="494792"/>
                  </a:lnTo>
                  <a:close/>
                </a:path>
                <a:path w="2247900" h="504825">
                  <a:moveTo>
                    <a:pt x="1561782" y="247269"/>
                  </a:moveTo>
                  <a:lnTo>
                    <a:pt x="1542796" y="247269"/>
                  </a:lnTo>
                  <a:lnTo>
                    <a:pt x="1542796" y="256743"/>
                  </a:lnTo>
                  <a:lnTo>
                    <a:pt x="1561782" y="256743"/>
                  </a:lnTo>
                  <a:lnTo>
                    <a:pt x="1561782" y="247269"/>
                  </a:lnTo>
                  <a:close/>
                </a:path>
                <a:path w="2247900" h="504825">
                  <a:moveTo>
                    <a:pt x="1619059" y="494792"/>
                  </a:moveTo>
                  <a:lnTo>
                    <a:pt x="1600073" y="494792"/>
                  </a:lnTo>
                  <a:lnTo>
                    <a:pt x="1600073" y="504266"/>
                  </a:lnTo>
                  <a:lnTo>
                    <a:pt x="1619059" y="504266"/>
                  </a:lnTo>
                  <a:lnTo>
                    <a:pt x="1619059" y="494792"/>
                  </a:lnTo>
                  <a:close/>
                </a:path>
                <a:path w="2247900" h="504825">
                  <a:moveTo>
                    <a:pt x="1619059" y="247269"/>
                  </a:moveTo>
                  <a:lnTo>
                    <a:pt x="1600073" y="247269"/>
                  </a:lnTo>
                  <a:lnTo>
                    <a:pt x="1600073" y="256743"/>
                  </a:lnTo>
                  <a:lnTo>
                    <a:pt x="1619059" y="256743"/>
                  </a:lnTo>
                  <a:lnTo>
                    <a:pt x="1619059" y="247269"/>
                  </a:lnTo>
                  <a:close/>
                </a:path>
                <a:path w="2247900" h="504825">
                  <a:moveTo>
                    <a:pt x="1676260" y="494792"/>
                  </a:moveTo>
                  <a:lnTo>
                    <a:pt x="1656969" y="494792"/>
                  </a:lnTo>
                  <a:lnTo>
                    <a:pt x="1656969" y="504266"/>
                  </a:lnTo>
                  <a:lnTo>
                    <a:pt x="1676260" y="504266"/>
                  </a:lnTo>
                  <a:lnTo>
                    <a:pt x="1676260" y="494792"/>
                  </a:lnTo>
                  <a:close/>
                </a:path>
                <a:path w="2247900" h="504825">
                  <a:moveTo>
                    <a:pt x="1676260" y="247269"/>
                  </a:moveTo>
                  <a:lnTo>
                    <a:pt x="1656969" y="247269"/>
                  </a:lnTo>
                  <a:lnTo>
                    <a:pt x="1656969" y="256743"/>
                  </a:lnTo>
                  <a:lnTo>
                    <a:pt x="1676260" y="256743"/>
                  </a:lnTo>
                  <a:lnTo>
                    <a:pt x="1676260" y="247269"/>
                  </a:lnTo>
                  <a:close/>
                </a:path>
                <a:path w="2247900" h="504825">
                  <a:moveTo>
                    <a:pt x="1733359" y="494792"/>
                  </a:moveTo>
                  <a:lnTo>
                    <a:pt x="1714373" y="494792"/>
                  </a:lnTo>
                  <a:lnTo>
                    <a:pt x="1714373" y="504266"/>
                  </a:lnTo>
                  <a:lnTo>
                    <a:pt x="1733359" y="504266"/>
                  </a:lnTo>
                  <a:lnTo>
                    <a:pt x="1733359" y="494792"/>
                  </a:lnTo>
                  <a:close/>
                </a:path>
                <a:path w="2247900" h="504825">
                  <a:moveTo>
                    <a:pt x="1733359" y="247269"/>
                  </a:moveTo>
                  <a:lnTo>
                    <a:pt x="1714373" y="247269"/>
                  </a:lnTo>
                  <a:lnTo>
                    <a:pt x="1714373" y="256743"/>
                  </a:lnTo>
                  <a:lnTo>
                    <a:pt x="1733359" y="256743"/>
                  </a:lnTo>
                  <a:lnTo>
                    <a:pt x="1733359" y="247269"/>
                  </a:lnTo>
                  <a:close/>
                </a:path>
                <a:path w="2247900" h="504825">
                  <a:moveTo>
                    <a:pt x="1790509" y="494792"/>
                  </a:moveTo>
                  <a:lnTo>
                    <a:pt x="1771523" y="494792"/>
                  </a:lnTo>
                  <a:lnTo>
                    <a:pt x="1771523" y="504266"/>
                  </a:lnTo>
                  <a:lnTo>
                    <a:pt x="1790509" y="504266"/>
                  </a:lnTo>
                  <a:lnTo>
                    <a:pt x="1790509" y="494792"/>
                  </a:lnTo>
                  <a:close/>
                </a:path>
                <a:path w="2247900" h="504825">
                  <a:moveTo>
                    <a:pt x="1790509" y="247269"/>
                  </a:moveTo>
                  <a:lnTo>
                    <a:pt x="1771523" y="247269"/>
                  </a:lnTo>
                  <a:lnTo>
                    <a:pt x="1771523" y="256743"/>
                  </a:lnTo>
                  <a:lnTo>
                    <a:pt x="1790509" y="256743"/>
                  </a:lnTo>
                  <a:lnTo>
                    <a:pt x="1790509" y="247269"/>
                  </a:lnTo>
                  <a:close/>
                </a:path>
                <a:path w="2247900" h="504825">
                  <a:moveTo>
                    <a:pt x="1847532" y="494792"/>
                  </a:moveTo>
                  <a:lnTo>
                    <a:pt x="1828546" y="494792"/>
                  </a:lnTo>
                  <a:lnTo>
                    <a:pt x="1828546" y="504266"/>
                  </a:lnTo>
                  <a:lnTo>
                    <a:pt x="1847532" y="504266"/>
                  </a:lnTo>
                  <a:lnTo>
                    <a:pt x="1847532" y="494792"/>
                  </a:lnTo>
                  <a:close/>
                </a:path>
                <a:path w="2247900" h="504825">
                  <a:moveTo>
                    <a:pt x="1847532" y="247269"/>
                  </a:moveTo>
                  <a:lnTo>
                    <a:pt x="1828546" y="247269"/>
                  </a:lnTo>
                  <a:lnTo>
                    <a:pt x="1828546" y="256743"/>
                  </a:lnTo>
                  <a:lnTo>
                    <a:pt x="1847532" y="256743"/>
                  </a:lnTo>
                  <a:lnTo>
                    <a:pt x="1847532" y="247269"/>
                  </a:lnTo>
                  <a:close/>
                </a:path>
                <a:path w="2247900" h="504825">
                  <a:moveTo>
                    <a:pt x="1904809" y="494792"/>
                  </a:moveTo>
                  <a:lnTo>
                    <a:pt x="1885823" y="494792"/>
                  </a:lnTo>
                  <a:lnTo>
                    <a:pt x="1885823" y="504266"/>
                  </a:lnTo>
                  <a:lnTo>
                    <a:pt x="1904809" y="504266"/>
                  </a:lnTo>
                  <a:lnTo>
                    <a:pt x="1904809" y="494792"/>
                  </a:lnTo>
                  <a:close/>
                </a:path>
                <a:path w="2247900" h="504825">
                  <a:moveTo>
                    <a:pt x="1904809" y="247269"/>
                  </a:moveTo>
                  <a:lnTo>
                    <a:pt x="1885823" y="247269"/>
                  </a:lnTo>
                  <a:lnTo>
                    <a:pt x="1885823" y="256743"/>
                  </a:lnTo>
                  <a:lnTo>
                    <a:pt x="1904809" y="256743"/>
                  </a:lnTo>
                  <a:lnTo>
                    <a:pt x="1904809" y="247269"/>
                  </a:lnTo>
                  <a:close/>
                </a:path>
                <a:path w="2247900" h="504825">
                  <a:moveTo>
                    <a:pt x="1961997" y="494792"/>
                  </a:moveTo>
                  <a:lnTo>
                    <a:pt x="1942719" y="494792"/>
                  </a:lnTo>
                  <a:lnTo>
                    <a:pt x="1942719" y="504266"/>
                  </a:lnTo>
                  <a:lnTo>
                    <a:pt x="1961997" y="504266"/>
                  </a:lnTo>
                  <a:lnTo>
                    <a:pt x="1961997" y="494792"/>
                  </a:lnTo>
                  <a:close/>
                </a:path>
                <a:path w="2247900" h="504825">
                  <a:moveTo>
                    <a:pt x="1961997" y="247269"/>
                  </a:moveTo>
                  <a:lnTo>
                    <a:pt x="1942719" y="247269"/>
                  </a:lnTo>
                  <a:lnTo>
                    <a:pt x="1942719" y="256743"/>
                  </a:lnTo>
                  <a:lnTo>
                    <a:pt x="1961997" y="256743"/>
                  </a:lnTo>
                  <a:lnTo>
                    <a:pt x="1961997" y="247269"/>
                  </a:lnTo>
                  <a:close/>
                </a:path>
                <a:path w="2247900" h="504825">
                  <a:moveTo>
                    <a:pt x="2018982" y="494792"/>
                  </a:moveTo>
                  <a:lnTo>
                    <a:pt x="1999996" y="494792"/>
                  </a:lnTo>
                  <a:lnTo>
                    <a:pt x="1999996" y="504266"/>
                  </a:lnTo>
                  <a:lnTo>
                    <a:pt x="2018982" y="504266"/>
                  </a:lnTo>
                  <a:lnTo>
                    <a:pt x="2018982" y="494792"/>
                  </a:lnTo>
                  <a:close/>
                </a:path>
                <a:path w="2247900" h="504825">
                  <a:moveTo>
                    <a:pt x="2018982" y="247269"/>
                  </a:moveTo>
                  <a:lnTo>
                    <a:pt x="1999996" y="247269"/>
                  </a:lnTo>
                  <a:lnTo>
                    <a:pt x="1999996" y="256743"/>
                  </a:lnTo>
                  <a:lnTo>
                    <a:pt x="2018982" y="256743"/>
                  </a:lnTo>
                  <a:lnTo>
                    <a:pt x="2018982" y="247269"/>
                  </a:lnTo>
                  <a:close/>
                </a:path>
                <a:path w="2247900" h="504825">
                  <a:moveTo>
                    <a:pt x="2076246" y="494792"/>
                  </a:moveTo>
                  <a:lnTo>
                    <a:pt x="2057273" y="494792"/>
                  </a:lnTo>
                  <a:lnTo>
                    <a:pt x="2057273" y="504266"/>
                  </a:lnTo>
                  <a:lnTo>
                    <a:pt x="2076246" y="504266"/>
                  </a:lnTo>
                  <a:lnTo>
                    <a:pt x="2076246" y="494792"/>
                  </a:lnTo>
                  <a:close/>
                </a:path>
                <a:path w="2247900" h="504825">
                  <a:moveTo>
                    <a:pt x="2076246" y="247269"/>
                  </a:moveTo>
                  <a:lnTo>
                    <a:pt x="2057273" y="247269"/>
                  </a:lnTo>
                  <a:lnTo>
                    <a:pt x="2057273" y="256743"/>
                  </a:lnTo>
                  <a:lnTo>
                    <a:pt x="2076246" y="256743"/>
                  </a:lnTo>
                  <a:lnTo>
                    <a:pt x="2076246" y="247269"/>
                  </a:lnTo>
                  <a:close/>
                </a:path>
                <a:path w="2247900" h="504825">
                  <a:moveTo>
                    <a:pt x="2133282" y="494792"/>
                  </a:moveTo>
                  <a:lnTo>
                    <a:pt x="2114296" y="494792"/>
                  </a:lnTo>
                  <a:lnTo>
                    <a:pt x="2114296" y="504266"/>
                  </a:lnTo>
                  <a:lnTo>
                    <a:pt x="2133282" y="504266"/>
                  </a:lnTo>
                  <a:lnTo>
                    <a:pt x="2133282" y="494792"/>
                  </a:lnTo>
                  <a:close/>
                </a:path>
                <a:path w="2247900" h="504825">
                  <a:moveTo>
                    <a:pt x="2133282" y="247269"/>
                  </a:moveTo>
                  <a:lnTo>
                    <a:pt x="2114296" y="247269"/>
                  </a:lnTo>
                  <a:lnTo>
                    <a:pt x="2114296" y="256743"/>
                  </a:lnTo>
                  <a:lnTo>
                    <a:pt x="2133282" y="256743"/>
                  </a:lnTo>
                  <a:lnTo>
                    <a:pt x="2133282" y="247269"/>
                  </a:lnTo>
                  <a:close/>
                </a:path>
                <a:path w="2247900" h="504825">
                  <a:moveTo>
                    <a:pt x="2190432" y="494792"/>
                  </a:moveTo>
                  <a:lnTo>
                    <a:pt x="2171446" y="494792"/>
                  </a:lnTo>
                  <a:lnTo>
                    <a:pt x="2171446" y="504266"/>
                  </a:lnTo>
                  <a:lnTo>
                    <a:pt x="2190432" y="504266"/>
                  </a:lnTo>
                  <a:lnTo>
                    <a:pt x="2190432" y="494792"/>
                  </a:lnTo>
                  <a:close/>
                </a:path>
                <a:path w="2247900" h="504825">
                  <a:moveTo>
                    <a:pt x="2190432" y="247269"/>
                  </a:moveTo>
                  <a:lnTo>
                    <a:pt x="2171446" y="247269"/>
                  </a:lnTo>
                  <a:lnTo>
                    <a:pt x="2171446" y="256743"/>
                  </a:lnTo>
                  <a:lnTo>
                    <a:pt x="2190432" y="256743"/>
                  </a:lnTo>
                  <a:lnTo>
                    <a:pt x="2190432" y="247269"/>
                  </a:lnTo>
                  <a:close/>
                </a:path>
                <a:path w="2247900" h="504825">
                  <a:moveTo>
                    <a:pt x="2247760" y="494792"/>
                  </a:moveTo>
                  <a:lnTo>
                    <a:pt x="2228469" y="494792"/>
                  </a:lnTo>
                  <a:lnTo>
                    <a:pt x="2228469" y="504266"/>
                  </a:lnTo>
                  <a:lnTo>
                    <a:pt x="2247760" y="504266"/>
                  </a:lnTo>
                  <a:lnTo>
                    <a:pt x="2247760" y="494792"/>
                  </a:lnTo>
                  <a:close/>
                </a:path>
                <a:path w="2247900" h="504825">
                  <a:moveTo>
                    <a:pt x="2247760" y="247269"/>
                  </a:moveTo>
                  <a:lnTo>
                    <a:pt x="2228469" y="247269"/>
                  </a:lnTo>
                  <a:lnTo>
                    <a:pt x="2228469" y="256743"/>
                  </a:lnTo>
                  <a:lnTo>
                    <a:pt x="2247760" y="256743"/>
                  </a:lnTo>
                  <a:lnTo>
                    <a:pt x="2247760" y="24726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6688836" y="1560601"/>
              <a:ext cx="2247900" cy="258445"/>
            </a:xfrm>
            <a:custGeom>
              <a:avLst/>
              <a:gdLst/>
              <a:ahLst/>
              <a:cxnLst/>
              <a:rect l="l" t="t" r="r" b="b"/>
              <a:pathLst>
                <a:path w="2247900" h="258444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258444">
                  <a:moveTo>
                    <a:pt x="76250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50" y="9499"/>
                  </a:lnTo>
                  <a:lnTo>
                    <a:pt x="76250" y="0"/>
                  </a:lnTo>
                  <a:close/>
                </a:path>
                <a:path w="2247900" h="258444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258444">
                  <a:moveTo>
                    <a:pt x="190423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23" y="9499"/>
                  </a:lnTo>
                  <a:lnTo>
                    <a:pt x="190423" y="0"/>
                  </a:lnTo>
                  <a:close/>
                </a:path>
                <a:path w="2247900" h="258444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258444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258444">
                  <a:moveTo>
                    <a:pt x="362000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00" y="9499"/>
                  </a:lnTo>
                  <a:lnTo>
                    <a:pt x="362000" y="0"/>
                  </a:lnTo>
                  <a:close/>
                </a:path>
                <a:path w="2247900" h="258444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258444">
                  <a:moveTo>
                    <a:pt x="475513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5513" y="9499"/>
                  </a:lnTo>
                  <a:lnTo>
                    <a:pt x="475513" y="0"/>
                  </a:lnTo>
                  <a:close/>
                </a:path>
                <a:path w="2247900" h="258444">
                  <a:moveTo>
                    <a:pt x="476173" y="248437"/>
                  </a:moveTo>
                  <a:lnTo>
                    <a:pt x="457200" y="248437"/>
                  </a:lnTo>
                  <a:lnTo>
                    <a:pt x="457200" y="257911"/>
                  </a:lnTo>
                  <a:lnTo>
                    <a:pt x="476173" y="257911"/>
                  </a:lnTo>
                  <a:lnTo>
                    <a:pt x="476173" y="248437"/>
                  </a:lnTo>
                  <a:close/>
                </a:path>
                <a:path w="2247900" h="258444">
                  <a:moveTo>
                    <a:pt x="533374" y="248437"/>
                  </a:moveTo>
                  <a:lnTo>
                    <a:pt x="514096" y="248437"/>
                  </a:lnTo>
                  <a:lnTo>
                    <a:pt x="514096" y="257911"/>
                  </a:lnTo>
                  <a:lnTo>
                    <a:pt x="533374" y="257911"/>
                  </a:lnTo>
                  <a:lnTo>
                    <a:pt x="533374" y="248437"/>
                  </a:lnTo>
                  <a:close/>
                </a:path>
                <a:path w="2247900" h="258444">
                  <a:moveTo>
                    <a:pt x="590359" y="248031"/>
                  </a:moveTo>
                  <a:lnTo>
                    <a:pt x="571373" y="248031"/>
                  </a:lnTo>
                  <a:lnTo>
                    <a:pt x="571373" y="248437"/>
                  </a:lnTo>
                  <a:lnTo>
                    <a:pt x="571373" y="257530"/>
                  </a:lnTo>
                  <a:lnTo>
                    <a:pt x="571373" y="257911"/>
                  </a:lnTo>
                  <a:lnTo>
                    <a:pt x="590359" y="257911"/>
                  </a:lnTo>
                  <a:lnTo>
                    <a:pt x="590359" y="257530"/>
                  </a:lnTo>
                  <a:lnTo>
                    <a:pt x="590359" y="248437"/>
                  </a:lnTo>
                  <a:lnTo>
                    <a:pt x="590359" y="248031"/>
                  </a:lnTo>
                  <a:close/>
                </a:path>
                <a:path w="2247900" h="258444">
                  <a:moveTo>
                    <a:pt x="647623" y="248031"/>
                  </a:moveTo>
                  <a:lnTo>
                    <a:pt x="628650" y="248031"/>
                  </a:lnTo>
                  <a:lnTo>
                    <a:pt x="628650" y="257530"/>
                  </a:lnTo>
                  <a:lnTo>
                    <a:pt x="647623" y="257530"/>
                  </a:lnTo>
                  <a:lnTo>
                    <a:pt x="647623" y="248031"/>
                  </a:lnTo>
                  <a:close/>
                </a:path>
                <a:path w="2247900" h="258444">
                  <a:moveTo>
                    <a:pt x="704659" y="248031"/>
                  </a:moveTo>
                  <a:lnTo>
                    <a:pt x="685673" y="248031"/>
                  </a:lnTo>
                  <a:lnTo>
                    <a:pt x="685673" y="257530"/>
                  </a:lnTo>
                  <a:lnTo>
                    <a:pt x="704659" y="257530"/>
                  </a:lnTo>
                  <a:lnTo>
                    <a:pt x="704659" y="248031"/>
                  </a:lnTo>
                  <a:close/>
                </a:path>
                <a:path w="2247900" h="258444">
                  <a:moveTo>
                    <a:pt x="761936" y="248031"/>
                  </a:moveTo>
                  <a:lnTo>
                    <a:pt x="742950" y="248031"/>
                  </a:lnTo>
                  <a:lnTo>
                    <a:pt x="742950" y="257530"/>
                  </a:lnTo>
                  <a:lnTo>
                    <a:pt x="761936" y="257530"/>
                  </a:lnTo>
                  <a:lnTo>
                    <a:pt x="761936" y="248031"/>
                  </a:lnTo>
                  <a:close/>
                </a:path>
                <a:path w="2247900" h="258444">
                  <a:moveTo>
                    <a:pt x="819264" y="248031"/>
                  </a:moveTo>
                  <a:lnTo>
                    <a:pt x="799973" y="248031"/>
                  </a:lnTo>
                  <a:lnTo>
                    <a:pt x="799973" y="257530"/>
                  </a:lnTo>
                  <a:lnTo>
                    <a:pt x="819264" y="257530"/>
                  </a:lnTo>
                  <a:lnTo>
                    <a:pt x="819264" y="248031"/>
                  </a:lnTo>
                  <a:close/>
                </a:path>
                <a:path w="2247900" h="258444">
                  <a:moveTo>
                    <a:pt x="876109" y="248031"/>
                  </a:moveTo>
                  <a:lnTo>
                    <a:pt x="857123" y="248031"/>
                  </a:lnTo>
                  <a:lnTo>
                    <a:pt x="857123" y="257530"/>
                  </a:lnTo>
                  <a:lnTo>
                    <a:pt x="876109" y="257530"/>
                  </a:lnTo>
                  <a:lnTo>
                    <a:pt x="876109" y="248031"/>
                  </a:lnTo>
                  <a:close/>
                </a:path>
                <a:path w="2247900" h="258444">
                  <a:moveTo>
                    <a:pt x="933259" y="248031"/>
                  </a:moveTo>
                  <a:lnTo>
                    <a:pt x="914273" y="248031"/>
                  </a:lnTo>
                  <a:lnTo>
                    <a:pt x="914273" y="257530"/>
                  </a:lnTo>
                  <a:lnTo>
                    <a:pt x="933259" y="257530"/>
                  </a:lnTo>
                  <a:lnTo>
                    <a:pt x="933259" y="248031"/>
                  </a:lnTo>
                  <a:close/>
                </a:path>
                <a:path w="2247900" h="258444">
                  <a:moveTo>
                    <a:pt x="990282" y="248031"/>
                  </a:moveTo>
                  <a:lnTo>
                    <a:pt x="971296" y="248031"/>
                  </a:lnTo>
                  <a:lnTo>
                    <a:pt x="971296" y="257530"/>
                  </a:lnTo>
                  <a:lnTo>
                    <a:pt x="990282" y="257530"/>
                  </a:lnTo>
                  <a:lnTo>
                    <a:pt x="990282" y="248031"/>
                  </a:lnTo>
                  <a:close/>
                </a:path>
                <a:path w="2247900" h="258444">
                  <a:moveTo>
                    <a:pt x="1047559" y="248031"/>
                  </a:moveTo>
                  <a:lnTo>
                    <a:pt x="1028573" y="248031"/>
                  </a:lnTo>
                  <a:lnTo>
                    <a:pt x="1028573" y="257530"/>
                  </a:lnTo>
                  <a:lnTo>
                    <a:pt x="1047559" y="257530"/>
                  </a:lnTo>
                  <a:lnTo>
                    <a:pt x="1047559" y="248031"/>
                  </a:lnTo>
                  <a:close/>
                </a:path>
                <a:path w="2247900" h="258444">
                  <a:moveTo>
                    <a:pt x="1104874" y="248031"/>
                  </a:moveTo>
                  <a:lnTo>
                    <a:pt x="1085596" y="248031"/>
                  </a:lnTo>
                  <a:lnTo>
                    <a:pt x="1085596" y="257530"/>
                  </a:lnTo>
                  <a:lnTo>
                    <a:pt x="1104874" y="257530"/>
                  </a:lnTo>
                  <a:lnTo>
                    <a:pt x="1104874" y="248031"/>
                  </a:lnTo>
                  <a:close/>
                </a:path>
                <a:path w="2247900" h="258444">
                  <a:moveTo>
                    <a:pt x="1161846" y="248031"/>
                  </a:moveTo>
                  <a:lnTo>
                    <a:pt x="1142873" y="248031"/>
                  </a:lnTo>
                  <a:lnTo>
                    <a:pt x="1142873" y="257530"/>
                  </a:lnTo>
                  <a:lnTo>
                    <a:pt x="1161846" y="257530"/>
                  </a:lnTo>
                  <a:lnTo>
                    <a:pt x="1161846" y="248031"/>
                  </a:lnTo>
                  <a:close/>
                </a:path>
                <a:path w="2247900" h="258444">
                  <a:moveTo>
                    <a:pt x="1219136" y="248031"/>
                  </a:moveTo>
                  <a:lnTo>
                    <a:pt x="1200150" y="248031"/>
                  </a:lnTo>
                  <a:lnTo>
                    <a:pt x="1200150" y="257530"/>
                  </a:lnTo>
                  <a:lnTo>
                    <a:pt x="1219136" y="257530"/>
                  </a:lnTo>
                  <a:lnTo>
                    <a:pt x="1219136" y="248031"/>
                  </a:lnTo>
                  <a:close/>
                </a:path>
                <a:path w="2247900" h="258444">
                  <a:moveTo>
                    <a:pt x="1276032" y="248031"/>
                  </a:moveTo>
                  <a:lnTo>
                    <a:pt x="1257046" y="248031"/>
                  </a:lnTo>
                  <a:lnTo>
                    <a:pt x="1257046" y="257530"/>
                  </a:lnTo>
                  <a:lnTo>
                    <a:pt x="1276032" y="257530"/>
                  </a:lnTo>
                  <a:lnTo>
                    <a:pt x="1276032" y="248031"/>
                  </a:lnTo>
                  <a:close/>
                </a:path>
                <a:path w="2247900" h="258444">
                  <a:moveTo>
                    <a:pt x="1333436" y="248031"/>
                  </a:moveTo>
                  <a:lnTo>
                    <a:pt x="1314450" y="248031"/>
                  </a:lnTo>
                  <a:lnTo>
                    <a:pt x="1314450" y="257530"/>
                  </a:lnTo>
                  <a:lnTo>
                    <a:pt x="1333436" y="257530"/>
                  </a:lnTo>
                  <a:lnTo>
                    <a:pt x="1333436" y="248031"/>
                  </a:lnTo>
                  <a:close/>
                </a:path>
                <a:path w="2247900" h="258444">
                  <a:moveTo>
                    <a:pt x="1390637" y="248031"/>
                  </a:moveTo>
                  <a:lnTo>
                    <a:pt x="1371346" y="248031"/>
                  </a:lnTo>
                  <a:lnTo>
                    <a:pt x="1371346" y="257530"/>
                  </a:lnTo>
                  <a:lnTo>
                    <a:pt x="1390637" y="257530"/>
                  </a:lnTo>
                  <a:lnTo>
                    <a:pt x="1390637" y="248031"/>
                  </a:lnTo>
                  <a:close/>
                </a:path>
                <a:path w="2247900" h="258444">
                  <a:moveTo>
                    <a:pt x="1447482" y="248031"/>
                  </a:moveTo>
                  <a:lnTo>
                    <a:pt x="1428496" y="248031"/>
                  </a:lnTo>
                  <a:lnTo>
                    <a:pt x="1428496" y="257530"/>
                  </a:lnTo>
                  <a:lnTo>
                    <a:pt x="1447482" y="257530"/>
                  </a:lnTo>
                  <a:lnTo>
                    <a:pt x="1447482" y="248031"/>
                  </a:lnTo>
                  <a:close/>
                </a:path>
                <a:path w="2247900" h="258444">
                  <a:moveTo>
                    <a:pt x="1504873" y="248031"/>
                  </a:moveTo>
                  <a:lnTo>
                    <a:pt x="1485900" y="248031"/>
                  </a:lnTo>
                  <a:lnTo>
                    <a:pt x="1485900" y="257530"/>
                  </a:lnTo>
                  <a:lnTo>
                    <a:pt x="1504873" y="257530"/>
                  </a:lnTo>
                  <a:lnTo>
                    <a:pt x="1504873" y="248031"/>
                  </a:lnTo>
                  <a:close/>
                </a:path>
                <a:path w="2247900" h="258444">
                  <a:moveTo>
                    <a:pt x="1561782" y="248031"/>
                  </a:moveTo>
                  <a:lnTo>
                    <a:pt x="1542796" y="248031"/>
                  </a:lnTo>
                  <a:lnTo>
                    <a:pt x="1542796" y="257530"/>
                  </a:lnTo>
                  <a:lnTo>
                    <a:pt x="1561782" y="257530"/>
                  </a:lnTo>
                  <a:lnTo>
                    <a:pt x="1561782" y="248031"/>
                  </a:lnTo>
                  <a:close/>
                </a:path>
                <a:path w="2247900" h="258444">
                  <a:moveTo>
                    <a:pt x="1619059" y="248031"/>
                  </a:moveTo>
                  <a:lnTo>
                    <a:pt x="1600073" y="248031"/>
                  </a:lnTo>
                  <a:lnTo>
                    <a:pt x="1600073" y="257530"/>
                  </a:lnTo>
                  <a:lnTo>
                    <a:pt x="1619059" y="257530"/>
                  </a:lnTo>
                  <a:lnTo>
                    <a:pt x="1619059" y="248031"/>
                  </a:lnTo>
                  <a:close/>
                </a:path>
                <a:path w="2247900" h="258444">
                  <a:moveTo>
                    <a:pt x="1676260" y="248031"/>
                  </a:moveTo>
                  <a:lnTo>
                    <a:pt x="1656969" y="248031"/>
                  </a:lnTo>
                  <a:lnTo>
                    <a:pt x="1656969" y="257530"/>
                  </a:lnTo>
                  <a:lnTo>
                    <a:pt x="1676260" y="257530"/>
                  </a:lnTo>
                  <a:lnTo>
                    <a:pt x="1676260" y="248031"/>
                  </a:lnTo>
                  <a:close/>
                </a:path>
                <a:path w="2247900" h="258444">
                  <a:moveTo>
                    <a:pt x="1733359" y="248031"/>
                  </a:moveTo>
                  <a:lnTo>
                    <a:pt x="1714373" y="248031"/>
                  </a:lnTo>
                  <a:lnTo>
                    <a:pt x="1714373" y="257530"/>
                  </a:lnTo>
                  <a:lnTo>
                    <a:pt x="1733359" y="257530"/>
                  </a:lnTo>
                  <a:lnTo>
                    <a:pt x="1733359" y="248031"/>
                  </a:lnTo>
                  <a:close/>
                </a:path>
                <a:path w="2247900" h="258444">
                  <a:moveTo>
                    <a:pt x="1790509" y="248031"/>
                  </a:moveTo>
                  <a:lnTo>
                    <a:pt x="1771523" y="248031"/>
                  </a:lnTo>
                  <a:lnTo>
                    <a:pt x="1771523" y="257530"/>
                  </a:lnTo>
                  <a:lnTo>
                    <a:pt x="1790509" y="257530"/>
                  </a:lnTo>
                  <a:lnTo>
                    <a:pt x="1790509" y="248031"/>
                  </a:lnTo>
                  <a:close/>
                </a:path>
                <a:path w="2247900" h="258444">
                  <a:moveTo>
                    <a:pt x="1847532" y="248031"/>
                  </a:moveTo>
                  <a:lnTo>
                    <a:pt x="1828546" y="248031"/>
                  </a:lnTo>
                  <a:lnTo>
                    <a:pt x="1828546" y="257530"/>
                  </a:lnTo>
                  <a:lnTo>
                    <a:pt x="1847532" y="257530"/>
                  </a:lnTo>
                  <a:lnTo>
                    <a:pt x="1847532" y="248031"/>
                  </a:lnTo>
                  <a:close/>
                </a:path>
                <a:path w="2247900" h="258444">
                  <a:moveTo>
                    <a:pt x="1904809" y="248031"/>
                  </a:moveTo>
                  <a:lnTo>
                    <a:pt x="1885823" y="248031"/>
                  </a:lnTo>
                  <a:lnTo>
                    <a:pt x="1885823" y="257530"/>
                  </a:lnTo>
                  <a:lnTo>
                    <a:pt x="1904809" y="257530"/>
                  </a:lnTo>
                  <a:lnTo>
                    <a:pt x="1904809" y="248031"/>
                  </a:lnTo>
                  <a:close/>
                </a:path>
                <a:path w="2247900" h="258444">
                  <a:moveTo>
                    <a:pt x="1961997" y="248031"/>
                  </a:moveTo>
                  <a:lnTo>
                    <a:pt x="1942719" y="248031"/>
                  </a:lnTo>
                  <a:lnTo>
                    <a:pt x="1942719" y="257530"/>
                  </a:lnTo>
                  <a:lnTo>
                    <a:pt x="1961997" y="257530"/>
                  </a:lnTo>
                  <a:lnTo>
                    <a:pt x="1961997" y="248031"/>
                  </a:lnTo>
                  <a:close/>
                </a:path>
                <a:path w="2247900" h="258444">
                  <a:moveTo>
                    <a:pt x="2018982" y="248031"/>
                  </a:moveTo>
                  <a:lnTo>
                    <a:pt x="1999996" y="248031"/>
                  </a:lnTo>
                  <a:lnTo>
                    <a:pt x="1999996" y="257530"/>
                  </a:lnTo>
                  <a:lnTo>
                    <a:pt x="2018982" y="257530"/>
                  </a:lnTo>
                  <a:lnTo>
                    <a:pt x="2018982" y="248031"/>
                  </a:lnTo>
                  <a:close/>
                </a:path>
                <a:path w="2247900" h="258444">
                  <a:moveTo>
                    <a:pt x="2076246" y="248031"/>
                  </a:moveTo>
                  <a:lnTo>
                    <a:pt x="2057273" y="248031"/>
                  </a:lnTo>
                  <a:lnTo>
                    <a:pt x="2057273" y="257530"/>
                  </a:lnTo>
                  <a:lnTo>
                    <a:pt x="2076246" y="257530"/>
                  </a:lnTo>
                  <a:lnTo>
                    <a:pt x="2076246" y="248031"/>
                  </a:lnTo>
                  <a:close/>
                </a:path>
                <a:path w="2247900" h="258444">
                  <a:moveTo>
                    <a:pt x="2133282" y="248031"/>
                  </a:moveTo>
                  <a:lnTo>
                    <a:pt x="2114296" y="248031"/>
                  </a:lnTo>
                  <a:lnTo>
                    <a:pt x="2114296" y="257530"/>
                  </a:lnTo>
                  <a:lnTo>
                    <a:pt x="2133282" y="257530"/>
                  </a:lnTo>
                  <a:lnTo>
                    <a:pt x="2133282" y="248031"/>
                  </a:lnTo>
                  <a:close/>
                </a:path>
                <a:path w="2247900" h="258444">
                  <a:moveTo>
                    <a:pt x="2190432" y="248031"/>
                  </a:moveTo>
                  <a:lnTo>
                    <a:pt x="2171446" y="248031"/>
                  </a:lnTo>
                  <a:lnTo>
                    <a:pt x="2171446" y="257530"/>
                  </a:lnTo>
                  <a:lnTo>
                    <a:pt x="2190432" y="257530"/>
                  </a:lnTo>
                  <a:lnTo>
                    <a:pt x="2190432" y="248031"/>
                  </a:lnTo>
                  <a:close/>
                </a:path>
                <a:path w="2247900" h="258444">
                  <a:moveTo>
                    <a:pt x="2247760" y="248031"/>
                  </a:moveTo>
                  <a:lnTo>
                    <a:pt x="2228469" y="248031"/>
                  </a:lnTo>
                  <a:lnTo>
                    <a:pt x="2228469" y="257530"/>
                  </a:lnTo>
                  <a:lnTo>
                    <a:pt x="2247760" y="257530"/>
                  </a:lnTo>
                  <a:lnTo>
                    <a:pt x="2247760" y="248031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6664452" y="1565148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28448" y="0"/>
                  </a:moveTo>
                  <a:lnTo>
                    <a:pt x="28448" y="1724405"/>
                  </a:lnTo>
                </a:path>
                <a:path w="2286000" h="1734185">
                  <a:moveTo>
                    <a:pt x="0" y="1733930"/>
                  </a:moveTo>
                  <a:lnTo>
                    <a:pt x="18923" y="1733930"/>
                  </a:lnTo>
                </a:path>
                <a:path w="2286000" h="1734185">
                  <a:moveTo>
                    <a:pt x="0" y="1486153"/>
                  </a:moveTo>
                  <a:lnTo>
                    <a:pt x="18923" y="1486153"/>
                  </a:lnTo>
                </a:path>
                <a:path w="2286000" h="1734185">
                  <a:moveTo>
                    <a:pt x="0" y="1238503"/>
                  </a:moveTo>
                  <a:lnTo>
                    <a:pt x="18923" y="1238503"/>
                  </a:lnTo>
                </a:path>
                <a:path w="2286000" h="1734185">
                  <a:moveTo>
                    <a:pt x="0" y="990853"/>
                  </a:moveTo>
                  <a:lnTo>
                    <a:pt x="18923" y="990853"/>
                  </a:lnTo>
                </a:path>
                <a:path w="2286000" h="1734185">
                  <a:moveTo>
                    <a:pt x="0" y="743076"/>
                  </a:moveTo>
                  <a:lnTo>
                    <a:pt x="18923" y="743076"/>
                  </a:lnTo>
                </a:path>
                <a:path w="2286000" h="1734185">
                  <a:moveTo>
                    <a:pt x="0" y="495426"/>
                  </a:moveTo>
                  <a:lnTo>
                    <a:pt x="18923" y="495426"/>
                  </a:lnTo>
                </a:path>
                <a:path w="2286000" h="1734185">
                  <a:moveTo>
                    <a:pt x="0" y="247650"/>
                  </a:moveTo>
                  <a:lnTo>
                    <a:pt x="18923" y="247650"/>
                  </a:lnTo>
                </a:path>
                <a:path w="2286000" h="1734185">
                  <a:moveTo>
                    <a:pt x="0" y="0"/>
                  </a:moveTo>
                  <a:lnTo>
                    <a:pt x="18923" y="0"/>
                  </a:lnTo>
                </a:path>
                <a:path w="2286000" h="1734185">
                  <a:moveTo>
                    <a:pt x="28448" y="1733930"/>
                  </a:moveTo>
                  <a:lnTo>
                    <a:pt x="2285746" y="1733930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6688836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6765163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6831584" y="3317747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 h="0">
                  <a:moveTo>
                    <a:pt x="0" y="0"/>
                  </a:moveTo>
                  <a:lnTo>
                    <a:pt x="9525" y="0"/>
                  </a:lnTo>
                </a:path>
                <a:path w="162559" h="0">
                  <a:moveTo>
                    <a:pt x="76200" y="0"/>
                  </a:moveTo>
                  <a:lnTo>
                    <a:pt x="85725" y="0"/>
                  </a:lnTo>
                </a:path>
                <a:path w="162559" h="0">
                  <a:moveTo>
                    <a:pt x="152526" y="0"/>
                  </a:moveTo>
                  <a:lnTo>
                    <a:pt x="162051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7050913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7127113" y="3317747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 h="0">
                  <a:moveTo>
                    <a:pt x="0" y="0"/>
                  </a:moveTo>
                  <a:lnTo>
                    <a:pt x="9525" y="0"/>
                  </a:lnTo>
                </a:path>
                <a:path w="523875" h="0">
                  <a:moveTo>
                    <a:pt x="75945" y="0"/>
                  </a:moveTo>
                  <a:lnTo>
                    <a:pt x="85470" y="0"/>
                  </a:lnTo>
                </a:path>
                <a:path w="523875" h="0">
                  <a:moveTo>
                    <a:pt x="142747" y="0"/>
                  </a:moveTo>
                  <a:lnTo>
                    <a:pt x="152272" y="0"/>
                  </a:lnTo>
                </a:path>
                <a:path w="523875" h="0">
                  <a:moveTo>
                    <a:pt x="218947" y="0"/>
                  </a:moveTo>
                  <a:lnTo>
                    <a:pt x="228472" y="0"/>
                  </a:lnTo>
                </a:path>
                <a:path w="523875" h="0">
                  <a:moveTo>
                    <a:pt x="295275" y="0"/>
                  </a:moveTo>
                  <a:lnTo>
                    <a:pt x="304800" y="0"/>
                  </a:lnTo>
                </a:path>
                <a:path w="523875" h="0">
                  <a:moveTo>
                    <a:pt x="361695" y="0"/>
                  </a:moveTo>
                  <a:lnTo>
                    <a:pt x="371220" y="0"/>
                  </a:lnTo>
                </a:path>
                <a:path w="523875" h="0">
                  <a:moveTo>
                    <a:pt x="437895" y="0"/>
                  </a:moveTo>
                  <a:lnTo>
                    <a:pt x="447420" y="0"/>
                  </a:lnTo>
                </a:path>
                <a:path w="523875" h="0">
                  <a:moveTo>
                    <a:pt x="514222" y="0"/>
                  </a:moveTo>
                  <a:lnTo>
                    <a:pt x="523747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7708138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7788783" y="3308261"/>
              <a:ext cx="76835" cy="19050"/>
            </a:xfrm>
            <a:custGeom>
              <a:avLst/>
              <a:gdLst/>
              <a:ahLst/>
              <a:cxnLst/>
              <a:rect l="l" t="t" r="r" b="b"/>
              <a:pathLst>
                <a:path w="76834" h="19050">
                  <a:moveTo>
                    <a:pt x="0" y="0"/>
                  </a:moveTo>
                  <a:lnTo>
                    <a:pt x="0" y="18972"/>
                  </a:lnTo>
                </a:path>
                <a:path w="76834" h="19050">
                  <a:moveTo>
                    <a:pt x="76326" y="0"/>
                  </a:moveTo>
                  <a:lnTo>
                    <a:pt x="76326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7936738" y="33177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8003413" y="3317747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 h="0">
                  <a:moveTo>
                    <a:pt x="0" y="0"/>
                  </a:moveTo>
                  <a:lnTo>
                    <a:pt x="9525" y="0"/>
                  </a:lnTo>
                </a:path>
                <a:path w="962025" h="0">
                  <a:moveTo>
                    <a:pt x="76326" y="0"/>
                  </a:moveTo>
                  <a:lnTo>
                    <a:pt x="85851" y="0"/>
                  </a:lnTo>
                </a:path>
                <a:path w="962025" h="0">
                  <a:moveTo>
                    <a:pt x="152272" y="0"/>
                  </a:moveTo>
                  <a:lnTo>
                    <a:pt x="161797" y="0"/>
                  </a:lnTo>
                </a:path>
                <a:path w="962025" h="0">
                  <a:moveTo>
                    <a:pt x="218947" y="0"/>
                  </a:moveTo>
                  <a:lnTo>
                    <a:pt x="228472" y="0"/>
                  </a:lnTo>
                </a:path>
                <a:path w="962025" h="0">
                  <a:moveTo>
                    <a:pt x="295275" y="0"/>
                  </a:moveTo>
                  <a:lnTo>
                    <a:pt x="304800" y="0"/>
                  </a:lnTo>
                </a:path>
                <a:path w="962025" h="0">
                  <a:moveTo>
                    <a:pt x="371475" y="0"/>
                  </a:moveTo>
                  <a:lnTo>
                    <a:pt x="381000" y="0"/>
                  </a:lnTo>
                </a:path>
                <a:path w="962025" h="0">
                  <a:moveTo>
                    <a:pt x="437895" y="0"/>
                  </a:moveTo>
                  <a:lnTo>
                    <a:pt x="447420" y="0"/>
                  </a:lnTo>
                </a:path>
                <a:path w="962025" h="0">
                  <a:moveTo>
                    <a:pt x="514222" y="0"/>
                  </a:moveTo>
                  <a:lnTo>
                    <a:pt x="523747" y="0"/>
                  </a:lnTo>
                </a:path>
                <a:path w="962025" h="0">
                  <a:moveTo>
                    <a:pt x="590422" y="0"/>
                  </a:moveTo>
                  <a:lnTo>
                    <a:pt x="599947" y="0"/>
                  </a:lnTo>
                </a:path>
                <a:path w="962025" h="0">
                  <a:moveTo>
                    <a:pt x="657351" y="0"/>
                  </a:moveTo>
                  <a:lnTo>
                    <a:pt x="666876" y="0"/>
                  </a:lnTo>
                </a:path>
                <a:path w="962025" h="0">
                  <a:moveTo>
                    <a:pt x="733551" y="0"/>
                  </a:moveTo>
                  <a:lnTo>
                    <a:pt x="743076" y="0"/>
                  </a:lnTo>
                </a:path>
                <a:path w="962025" h="0">
                  <a:moveTo>
                    <a:pt x="809497" y="0"/>
                  </a:moveTo>
                  <a:lnTo>
                    <a:pt x="819022" y="0"/>
                  </a:lnTo>
                </a:path>
                <a:path w="962025" h="0">
                  <a:moveTo>
                    <a:pt x="876300" y="0"/>
                  </a:moveTo>
                  <a:lnTo>
                    <a:pt x="885825" y="0"/>
                  </a:lnTo>
                </a:path>
                <a:path w="962025" h="0">
                  <a:moveTo>
                    <a:pt x="952500" y="0"/>
                  </a:moveTo>
                  <a:lnTo>
                    <a:pt x="9620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6726936" y="1760220"/>
              <a:ext cx="2190115" cy="277495"/>
            </a:xfrm>
            <a:custGeom>
              <a:avLst/>
              <a:gdLst/>
              <a:ahLst/>
              <a:cxnLst/>
              <a:rect l="l" t="t" r="r" b="b"/>
              <a:pathLst>
                <a:path w="2190115" h="277494">
                  <a:moveTo>
                    <a:pt x="0" y="219709"/>
                  </a:moveTo>
                  <a:lnTo>
                    <a:pt x="76200" y="277113"/>
                  </a:lnTo>
                  <a:lnTo>
                    <a:pt x="143002" y="248538"/>
                  </a:lnTo>
                  <a:lnTo>
                    <a:pt x="219202" y="200659"/>
                  </a:lnTo>
                  <a:lnTo>
                    <a:pt x="295148" y="162559"/>
                  </a:lnTo>
                  <a:lnTo>
                    <a:pt x="361823" y="181609"/>
                  </a:lnTo>
                  <a:lnTo>
                    <a:pt x="438023" y="172084"/>
                  </a:lnTo>
                  <a:lnTo>
                    <a:pt x="514350" y="153034"/>
                  </a:lnTo>
                  <a:lnTo>
                    <a:pt x="580771" y="191134"/>
                  </a:lnTo>
                  <a:lnTo>
                    <a:pt x="656971" y="210184"/>
                  </a:lnTo>
                  <a:lnTo>
                    <a:pt x="733171" y="162559"/>
                  </a:lnTo>
                  <a:lnTo>
                    <a:pt x="799846" y="191134"/>
                  </a:lnTo>
                  <a:lnTo>
                    <a:pt x="876046" y="172084"/>
                  </a:lnTo>
                  <a:lnTo>
                    <a:pt x="951992" y="191134"/>
                  </a:lnTo>
                  <a:lnTo>
                    <a:pt x="1018794" y="124078"/>
                  </a:lnTo>
                  <a:lnTo>
                    <a:pt x="1095121" y="172084"/>
                  </a:lnTo>
                  <a:lnTo>
                    <a:pt x="1171194" y="162559"/>
                  </a:lnTo>
                  <a:lnTo>
                    <a:pt x="1237615" y="95503"/>
                  </a:lnTo>
                  <a:lnTo>
                    <a:pt x="1313942" y="114553"/>
                  </a:lnTo>
                  <a:lnTo>
                    <a:pt x="1390142" y="9525"/>
                  </a:lnTo>
                  <a:lnTo>
                    <a:pt x="1456944" y="105028"/>
                  </a:lnTo>
                  <a:lnTo>
                    <a:pt x="1533017" y="66928"/>
                  </a:lnTo>
                  <a:lnTo>
                    <a:pt x="1608963" y="95503"/>
                  </a:lnTo>
                  <a:lnTo>
                    <a:pt x="1675765" y="66928"/>
                  </a:lnTo>
                  <a:lnTo>
                    <a:pt x="1751965" y="85978"/>
                  </a:lnTo>
                  <a:lnTo>
                    <a:pt x="1828292" y="76453"/>
                  </a:lnTo>
                  <a:lnTo>
                    <a:pt x="1894713" y="66928"/>
                  </a:lnTo>
                  <a:lnTo>
                    <a:pt x="1970786" y="0"/>
                  </a:lnTo>
                  <a:lnTo>
                    <a:pt x="2047113" y="9525"/>
                  </a:lnTo>
                  <a:lnTo>
                    <a:pt x="2113788" y="38100"/>
                  </a:lnTo>
                  <a:lnTo>
                    <a:pt x="2189734" y="9525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6946392" y="1961388"/>
              <a:ext cx="1971675" cy="132080"/>
            </a:xfrm>
            <a:custGeom>
              <a:avLst/>
              <a:gdLst/>
              <a:ahLst/>
              <a:cxnLst/>
              <a:rect l="l" t="t" r="r" b="b"/>
              <a:pathLst>
                <a:path w="1971675" h="132080">
                  <a:moveTo>
                    <a:pt x="0" y="132079"/>
                  </a:moveTo>
                  <a:lnTo>
                    <a:pt x="75946" y="122682"/>
                  </a:lnTo>
                  <a:lnTo>
                    <a:pt x="142748" y="103504"/>
                  </a:lnTo>
                  <a:lnTo>
                    <a:pt x="218948" y="56514"/>
                  </a:lnTo>
                  <a:lnTo>
                    <a:pt x="295275" y="75311"/>
                  </a:lnTo>
                  <a:lnTo>
                    <a:pt x="361696" y="103504"/>
                  </a:lnTo>
                  <a:lnTo>
                    <a:pt x="438023" y="75311"/>
                  </a:lnTo>
                  <a:lnTo>
                    <a:pt x="514223" y="84709"/>
                  </a:lnTo>
                  <a:lnTo>
                    <a:pt x="581025" y="112902"/>
                  </a:lnTo>
                  <a:lnTo>
                    <a:pt x="657225" y="84709"/>
                  </a:lnTo>
                  <a:lnTo>
                    <a:pt x="733171" y="75311"/>
                  </a:lnTo>
                  <a:lnTo>
                    <a:pt x="799973" y="56514"/>
                  </a:lnTo>
                  <a:lnTo>
                    <a:pt x="876300" y="56514"/>
                  </a:lnTo>
                  <a:lnTo>
                    <a:pt x="952500" y="84709"/>
                  </a:lnTo>
                  <a:lnTo>
                    <a:pt x="1019048" y="75311"/>
                  </a:lnTo>
                  <a:lnTo>
                    <a:pt x="1095375" y="18796"/>
                  </a:lnTo>
                  <a:lnTo>
                    <a:pt x="1171575" y="28194"/>
                  </a:lnTo>
                  <a:lnTo>
                    <a:pt x="1238377" y="18796"/>
                  </a:lnTo>
                  <a:lnTo>
                    <a:pt x="1314577" y="47244"/>
                  </a:lnTo>
                  <a:lnTo>
                    <a:pt x="1390523" y="0"/>
                  </a:lnTo>
                  <a:lnTo>
                    <a:pt x="1457325" y="18796"/>
                  </a:lnTo>
                  <a:lnTo>
                    <a:pt x="1533525" y="37846"/>
                  </a:lnTo>
                  <a:lnTo>
                    <a:pt x="1609852" y="47244"/>
                  </a:lnTo>
                  <a:lnTo>
                    <a:pt x="1676400" y="65912"/>
                  </a:lnTo>
                  <a:lnTo>
                    <a:pt x="1752600" y="47244"/>
                  </a:lnTo>
                  <a:lnTo>
                    <a:pt x="1828927" y="75311"/>
                  </a:lnTo>
                  <a:lnTo>
                    <a:pt x="1895602" y="56514"/>
                  </a:lnTo>
                  <a:lnTo>
                    <a:pt x="1971548" y="75311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6702552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6702552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6778752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657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6778752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6845808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658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6845808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6922008" y="19370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403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6922008" y="19370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403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6998208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276"/>
                  </a:lnTo>
                  <a:lnTo>
                    <a:pt x="57403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6998208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829"/>
                  </a:lnTo>
                  <a:lnTo>
                    <a:pt x="28575" y="57276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7065264" y="191871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0" y="28067"/>
                  </a:lnTo>
                  <a:lnTo>
                    <a:pt x="28066" y="56134"/>
                  </a:lnTo>
                  <a:lnTo>
                    <a:pt x="56133" y="28067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7065264" y="191871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56133" y="28067"/>
                  </a:lnTo>
                  <a:lnTo>
                    <a:pt x="28066" y="56134"/>
                  </a:lnTo>
                  <a:lnTo>
                    <a:pt x="0" y="28067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7141464" y="19080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8"/>
                  </a:lnTo>
                  <a:lnTo>
                    <a:pt x="28066" y="57276"/>
                  </a:lnTo>
                  <a:lnTo>
                    <a:pt x="56133" y="28828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7141464" y="19080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8"/>
                  </a:lnTo>
                  <a:lnTo>
                    <a:pt x="28066" y="57276"/>
                  </a:lnTo>
                  <a:lnTo>
                    <a:pt x="0" y="28828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7217664" y="18897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276"/>
                  </a:lnTo>
                  <a:lnTo>
                    <a:pt x="57403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7217664" y="18897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403" y="28828"/>
                  </a:lnTo>
                  <a:lnTo>
                    <a:pt x="28828" y="57276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7284720" y="1927860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0" y="28066"/>
                  </a:lnTo>
                  <a:lnTo>
                    <a:pt x="27812" y="56134"/>
                  </a:lnTo>
                  <a:lnTo>
                    <a:pt x="55879" y="2806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7284720" y="1927860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55879" y="28066"/>
                  </a:lnTo>
                  <a:lnTo>
                    <a:pt x="27812" y="56134"/>
                  </a:lnTo>
                  <a:lnTo>
                    <a:pt x="0" y="28066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7360920" y="1946148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403"/>
                  </a:lnTo>
                  <a:lnTo>
                    <a:pt x="55879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7360920" y="1946148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575"/>
                  </a:lnTo>
                  <a:lnTo>
                    <a:pt x="27812" y="57403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7437120" y="18989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276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7437120" y="18989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276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7502652" y="19278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6"/>
                  </a:lnTo>
                  <a:lnTo>
                    <a:pt x="28828" y="56134"/>
                  </a:lnTo>
                  <a:lnTo>
                    <a:pt x="57276" y="2806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7502652" y="19278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276" y="28066"/>
                  </a:lnTo>
                  <a:lnTo>
                    <a:pt x="28828" y="56134"/>
                  </a:lnTo>
                  <a:lnTo>
                    <a:pt x="0" y="2806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7578852" y="19080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828"/>
                  </a:lnTo>
                  <a:lnTo>
                    <a:pt x="28955" y="57276"/>
                  </a:lnTo>
                  <a:lnTo>
                    <a:pt x="57403" y="2882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7578852" y="19080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828"/>
                  </a:lnTo>
                  <a:lnTo>
                    <a:pt x="28955" y="57276"/>
                  </a:lnTo>
                  <a:lnTo>
                    <a:pt x="0" y="28828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7655052" y="19278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4"/>
                  </a:lnTo>
                  <a:lnTo>
                    <a:pt x="57276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7655052" y="19278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6"/>
                  </a:lnTo>
                  <a:lnTo>
                    <a:pt x="28575" y="56134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7722108" y="1860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6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7722108" y="18608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276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7798308" y="19080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276"/>
                  </a:lnTo>
                  <a:lnTo>
                    <a:pt x="57658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7798308" y="19080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828"/>
                  </a:lnTo>
                  <a:lnTo>
                    <a:pt x="28828" y="57276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7874508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829"/>
                  </a:lnTo>
                  <a:lnTo>
                    <a:pt x="28956" y="57276"/>
                  </a:lnTo>
                  <a:lnTo>
                    <a:pt x="57403" y="28829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7874508" y="18989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3" y="28829"/>
                  </a:lnTo>
                  <a:lnTo>
                    <a:pt x="28956" y="57276"/>
                  </a:lnTo>
                  <a:lnTo>
                    <a:pt x="0" y="28829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7941564" y="1831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657"/>
                  </a:lnTo>
                  <a:lnTo>
                    <a:pt x="57276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7941564" y="1831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8"/>
                  </a:lnTo>
                  <a:lnTo>
                    <a:pt x="28575" y="57657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8017764" y="18516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0" y="28066"/>
                  </a:lnTo>
                  <a:lnTo>
                    <a:pt x="28066" y="56134"/>
                  </a:lnTo>
                  <a:lnTo>
                    <a:pt x="56133" y="2806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8017764" y="18516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56133" y="28066"/>
                  </a:lnTo>
                  <a:lnTo>
                    <a:pt x="28066" y="56134"/>
                  </a:lnTo>
                  <a:lnTo>
                    <a:pt x="0" y="2806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0" name="object 3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89392" y="1741932"/>
              <a:ext cx="65530" cy="6705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8159496" y="184251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276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8159496" y="184251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276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8235696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956"/>
                  </a:lnTo>
                  <a:lnTo>
                    <a:pt x="28955" y="57404"/>
                  </a:lnTo>
                  <a:lnTo>
                    <a:pt x="57403" y="28956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8235696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956"/>
                  </a:lnTo>
                  <a:lnTo>
                    <a:pt x="28955" y="57404"/>
                  </a:lnTo>
                  <a:lnTo>
                    <a:pt x="0" y="28956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8311896" y="1831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657"/>
                  </a:lnTo>
                  <a:lnTo>
                    <a:pt x="57276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8311896" y="18318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8"/>
                  </a:lnTo>
                  <a:lnTo>
                    <a:pt x="28575" y="57657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8378952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7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8378952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8455152" y="1822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7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8455152" y="18227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8531352" y="18135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276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8531352" y="18135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8598408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403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8598408" y="18028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8674608" y="1737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276"/>
                  </a:lnTo>
                  <a:lnTo>
                    <a:pt x="57658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8674608" y="1737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828"/>
                  </a:lnTo>
                  <a:lnTo>
                    <a:pt x="28828" y="57276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8750808" y="17465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0" y="28829"/>
                  </a:lnTo>
                  <a:lnTo>
                    <a:pt x="28067" y="57658"/>
                  </a:lnTo>
                  <a:lnTo>
                    <a:pt x="56134" y="28829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8750808" y="17465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56134" y="28829"/>
                  </a:lnTo>
                  <a:lnTo>
                    <a:pt x="28067" y="57658"/>
                  </a:lnTo>
                  <a:lnTo>
                    <a:pt x="0" y="28829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8817864" y="17754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575"/>
                  </a:lnTo>
                  <a:lnTo>
                    <a:pt x="28955" y="57403"/>
                  </a:lnTo>
                  <a:lnTo>
                    <a:pt x="57403" y="28575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8817864" y="17754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575"/>
                  </a:lnTo>
                  <a:lnTo>
                    <a:pt x="28955" y="57403"/>
                  </a:lnTo>
                  <a:lnTo>
                    <a:pt x="0" y="28575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8894064" y="17465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8894064" y="17465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6922008" y="20695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7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6922008" y="20695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277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6998208" y="2060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276"/>
                  </a:lnTo>
                  <a:lnTo>
                    <a:pt x="57403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6998208" y="20604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828"/>
                  </a:lnTo>
                  <a:lnTo>
                    <a:pt x="28575" y="57276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7065264" y="204216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276"/>
                  </a:lnTo>
                  <a:lnTo>
                    <a:pt x="56133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7065264" y="204216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575"/>
                  </a:lnTo>
                  <a:lnTo>
                    <a:pt x="28066" y="57276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7141464" y="19933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956"/>
                  </a:lnTo>
                  <a:lnTo>
                    <a:pt x="28066" y="57404"/>
                  </a:lnTo>
                  <a:lnTo>
                    <a:pt x="56133" y="2895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7141464" y="19933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956"/>
                  </a:lnTo>
                  <a:lnTo>
                    <a:pt x="28066" y="57404"/>
                  </a:lnTo>
                  <a:lnTo>
                    <a:pt x="0" y="2895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72176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72176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7284720" y="2042160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276"/>
                  </a:lnTo>
                  <a:lnTo>
                    <a:pt x="55879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7284720" y="2042160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575"/>
                  </a:lnTo>
                  <a:lnTo>
                    <a:pt x="27812" y="57276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7360920" y="2013204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829"/>
                  </a:lnTo>
                  <a:lnTo>
                    <a:pt x="27812" y="57658"/>
                  </a:lnTo>
                  <a:lnTo>
                    <a:pt x="55879" y="28829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/>
            <p:cNvSpPr/>
            <p:nvPr/>
          </p:nvSpPr>
          <p:spPr>
            <a:xfrm>
              <a:off x="7360920" y="2013204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829"/>
                  </a:lnTo>
                  <a:lnTo>
                    <a:pt x="27812" y="57658"/>
                  </a:lnTo>
                  <a:lnTo>
                    <a:pt x="0" y="28829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7437120" y="2022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8"/>
                  </a:lnTo>
                  <a:lnTo>
                    <a:pt x="28066" y="57657"/>
                  </a:lnTo>
                  <a:lnTo>
                    <a:pt x="56133" y="28828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7437120" y="2022348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8"/>
                  </a:lnTo>
                  <a:lnTo>
                    <a:pt x="28066" y="57657"/>
                  </a:lnTo>
                  <a:lnTo>
                    <a:pt x="0" y="28828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7502652" y="20513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6"/>
                  </a:lnTo>
                  <a:lnTo>
                    <a:pt x="57276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7502652" y="20513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575"/>
                  </a:lnTo>
                  <a:lnTo>
                    <a:pt x="28828" y="57276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7578852" y="2022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828"/>
                  </a:lnTo>
                  <a:lnTo>
                    <a:pt x="28955" y="57657"/>
                  </a:lnTo>
                  <a:lnTo>
                    <a:pt x="57403" y="2882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7578852" y="2022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828"/>
                  </a:lnTo>
                  <a:lnTo>
                    <a:pt x="28955" y="57657"/>
                  </a:lnTo>
                  <a:lnTo>
                    <a:pt x="0" y="28828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7655052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7655052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7722108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7722108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7798308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7798308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7874508" y="2022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828"/>
                  </a:lnTo>
                  <a:lnTo>
                    <a:pt x="28956" y="57657"/>
                  </a:lnTo>
                  <a:lnTo>
                    <a:pt x="57403" y="28828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7874508" y="20223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3" y="28828"/>
                  </a:lnTo>
                  <a:lnTo>
                    <a:pt x="28956" y="57657"/>
                  </a:lnTo>
                  <a:lnTo>
                    <a:pt x="0" y="28828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/>
            <p:cNvSpPr/>
            <p:nvPr/>
          </p:nvSpPr>
          <p:spPr>
            <a:xfrm>
              <a:off x="79415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79415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8017764" y="19552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404"/>
                  </a:lnTo>
                  <a:lnTo>
                    <a:pt x="56133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8017764" y="1955292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575"/>
                  </a:lnTo>
                  <a:lnTo>
                    <a:pt x="28066" y="57404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8093964" y="196596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403"/>
                  </a:lnTo>
                  <a:lnTo>
                    <a:pt x="56133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8093964" y="196596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575"/>
                  </a:lnTo>
                  <a:lnTo>
                    <a:pt x="28066" y="57403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8159496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276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8159496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8235696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955"/>
                  </a:lnTo>
                  <a:lnTo>
                    <a:pt x="28955" y="57403"/>
                  </a:lnTo>
                  <a:lnTo>
                    <a:pt x="57403" y="28955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8235696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955"/>
                  </a:lnTo>
                  <a:lnTo>
                    <a:pt x="28955" y="57403"/>
                  </a:lnTo>
                  <a:lnTo>
                    <a:pt x="0" y="28955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8311896" y="19370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6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8311896" y="193700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8378952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8378952" y="19552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8455152" y="19751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7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8455152" y="19751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8531352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276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8531352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8598408" y="2004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4"/>
                  </a:lnTo>
                  <a:lnTo>
                    <a:pt x="57403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8598408" y="200406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403" y="28066"/>
                  </a:lnTo>
                  <a:lnTo>
                    <a:pt x="28575" y="56134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8674608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658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8674608" y="198424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8750808" y="20132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0" y="28829"/>
                  </a:lnTo>
                  <a:lnTo>
                    <a:pt x="28067" y="57658"/>
                  </a:lnTo>
                  <a:lnTo>
                    <a:pt x="56134" y="28829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8750808" y="201320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56134" y="28829"/>
                  </a:lnTo>
                  <a:lnTo>
                    <a:pt x="28067" y="57658"/>
                  </a:lnTo>
                  <a:lnTo>
                    <a:pt x="0" y="28829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8817864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956"/>
                  </a:lnTo>
                  <a:lnTo>
                    <a:pt x="28955" y="57404"/>
                  </a:lnTo>
                  <a:lnTo>
                    <a:pt x="57403" y="28956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8817864" y="199339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956"/>
                  </a:lnTo>
                  <a:lnTo>
                    <a:pt x="28955" y="57404"/>
                  </a:lnTo>
                  <a:lnTo>
                    <a:pt x="0" y="28956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88940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8894064" y="201320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9" name="object 409"/>
          <p:cNvSpPr txBox="1"/>
          <p:nvPr/>
        </p:nvSpPr>
        <p:spPr>
          <a:xfrm>
            <a:off x="6543293" y="3215386"/>
            <a:ext cx="825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6486271" y="2967608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6486271" y="2720467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6486271" y="2472689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30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6486271" y="2225167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6486271" y="1977389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50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6486271" y="1729867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6486271" y="1482089"/>
            <a:ext cx="1384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70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17" name="object 4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69379" y="3432555"/>
            <a:ext cx="2350008" cy="193929"/>
          </a:xfrm>
          <a:prstGeom prst="rect">
            <a:avLst/>
          </a:prstGeom>
        </p:spPr>
      </p:pic>
      <p:sp>
        <p:nvSpPr>
          <p:cNvPr id="418" name="object 418"/>
          <p:cNvSpPr txBox="1"/>
          <p:nvPr/>
        </p:nvSpPr>
        <p:spPr>
          <a:xfrm>
            <a:off x="6276118" y="1809750"/>
            <a:ext cx="153670" cy="119634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5">
                <a:latin typeface="Arial MT"/>
                <a:cs typeface="Arial MT"/>
              </a:rPr>
              <a:t>n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s</a:t>
            </a:r>
            <a:r>
              <a:rPr dirty="0" sz="900">
                <a:latin typeface="Arial MT"/>
                <a:cs typeface="Arial MT"/>
              </a:rPr>
              <a:t>ob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8847201" y="3499484"/>
            <a:ext cx="20637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7339330" y="1315297"/>
            <a:ext cx="92583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ZN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plic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(C34)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1" name="object 421"/>
          <p:cNvGrpSpPr/>
          <p:nvPr/>
        </p:nvGrpSpPr>
        <p:grpSpPr>
          <a:xfrm>
            <a:off x="646176" y="4163395"/>
            <a:ext cx="2299970" cy="1767205"/>
            <a:chOff x="646176" y="4163395"/>
            <a:chExt cx="2299970" cy="1767205"/>
          </a:xfrm>
        </p:grpSpPr>
        <p:sp>
          <p:nvSpPr>
            <p:cNvPr id="422" name="object 422"/>
            <p:cNvSpPr/>
            <p:nvPr/>
          </p:nvSpPr>
          <p:spPr>
            <a:xfrm>
              <a:off x="670560" y="5315724"/>
              <a:ext cx="2247900" cy="306070"/>
            </a:xfrm>
            <a:custGeom>
              <a:avLst/>
              <a:gdLst/>
              <a:ahLst/>
              <a:cxnLst/>
              <a:rect l="l" t="t" r="r" b="b"/>
              <a:pathLst>
                <a:path w="2247900" h="306070">
                  <a:moveTo>
                    <a:pt x="18973" y="296189"/>
                  </a:moveTo>
                  <a:lnTo>
                    <a:pt x="0" y="296189"/>
                  </a:lnTo>
                  <a:lnTo>
                    <a:pt x="0" y="305701"/>
                  </a:lnTo>
                  <a:lnTo>
                    <a:pt x="18973" y="305701"/>
                  </a:lnTo>
                  <a:lnTo>
                    <a:pt x="18973" y="296189"/>
                  </a:lnTo>
                  <a:close/>
                </a:path>
                <a:path w="2247900" h="306070">
                  <a:moveTo>
                    <a:pt x="18973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18973" y="9512"/>
                  </a:lnTo>
                  <a:lnTo>
                    <a:pt x="18973" y="0"/>
                  </a:lnTo>
                  <a:close/>
                </a:path>
                <a:path w="2247900" h="306070">
                  <a:moveTo>
                    <a:pt x="76238" y="296189"/>
                  </a:moveTo>
                  <a:lnTo>
                    <a:pt x="57264" y="296189"/>
                  </a:lnTo>
                  <a:lnTo>
                    <a:pt x="57264" y="305701"/>
                  </a:lnTo>
                  <a:lnTo>
                    <a:pt x="76238" y="305701"/>
                  </a:lnTo>
                  <a:lnTo>
                    <a:pt x="76238" y="296189"/>
                  </a:lnTo>
                  <a:close/>
                </a:path>
                <a:path w="2247900" h="306070">
                  <a:moveTo>
                    <a:pt x="76238" y="0"/>
                  </a:moveTo>
                  <a:lnTo>
                    <a:pt x="57264" y="0"/>
                  </a:lnTo>
                  <a:lnTo>
                    <a:pt x="57264" y="9512"/>
                  </a:lnTo>
                  <a:lnTo>
                    <a:pt x="76238" y="9512"/>
                  </a:lnTo>
                  <a:lnTo>
                    <a:pt x="76238" y="0"/>
                  </a:lnTo>
                  <a:close/>
                </a:path>
                <a:path w="2247900" h="306070">
                  <a:moveTo>
                    <a:pt x="133197" y="296189"/>
                  </a:moveTo>
                  <a:lnTo>
                    <a:pt x="114223" y="296189"/>
                  </a:lnTo>
                  <a:lnTo>
                    <a:pt x="114223" y="305701"/>
                  </a:lnTo>
                  <a:lnTo>
                    <a:pt x="133197" y="305701"/>
                  </a:lnTo>
                  <a:lnTo>
                    <a:pt x="133197" y="296189"/>
                  </a:lnTo>
                  <a:close/>
                </a:path>
                <a:path w="2247900" h="306070">
                  <a:moveTo>
                    <a:pt x="133197" y="0"/>
                  </a:moveTo>
                  <a:lnTo>
                    <a:pt x="114223" y="0"/>
                  </a:lnTo>
                  <a:lnTo>
                    <a:pt x="114223" y="9512"/>
                  </a:lnTo>
                  <a:lnTo>
                    <a:pt x="133197" y="9512"/>
                  </a:lnTo>
                  <a:lnTo>
                    <a:pt x="133197" y="0"/>
                  </a:lnTo>
                  <a:close/>
                </a:path>
                <a:path w="2247900" h="306070">
                  <a:moveTo>
                    <a:pt x="190474" y="296189"/>
                  </a:moveTo>
                  <a:lnTo>
                    <a:pt x="171488" y="296189"/>
                  </a:lnTo>
                  <a:lnTo>
                    <a:pt x="171488" y="305701"/>
                  </a:lnTo>
                  <a:lnTo>
                    <a:pt x="190474" y="305701"/>
                  </a:lnTo>
                  <a:lnTo>
                    <a:pt x="190474" y="296189"/>
                  </a:lnTo>
                  <a:close/>
                </a:path>
                <a:path w="2247900" h="306070">
                  <a:moveTo>
                    <a:pt x="190474" y="0"/>
                  </a:moveTo>
                  <a:lnTo>
                    <a:pt x="171488" y="0"/>
                  </a:lnTo>
                  <a:lnTo>
                    <a:pt x="171488" y="9512"/>
                  </a:lnTo>
                  <a:lnTo>
                    <a:pt x="190474" y="9512"/>
                  </a:lnTo>
                  <a:lnTo>
                    <a:pt x="190474" y="0"/>
                  </a:lnTo>
                  <a:close/>
                </a:path>
                <a:path w="2247900" h="306070">
                  <a:moveTo>
                    <a:pt x="247738" y="296189"/>
                  </a:moveTo>
                  <a:lnTo>
                    <a:pt x="228434" y="296189"/>
                  </a:lnTo>
                  <a:lnTo>
                    <a:pt x="228434" y="305701"/>
                  </a:lnTo>
                  <a:lnTo>
                    <a:pt x="247738" y="305701"/>
                  </a:lnTo>
                  <a:lnTo>
                    <a:pt x="247738" y="296189"/>
                  </a:lnTo>
                  <a:close/>
                </a:path>
                <a:path w="2247900" h="306070">
                  <a:moveTo>
                    <a:pt x="247738" y="0"/>
                  </a:moveTo>
                  <a:lnTo>
                    <a:pt x="228434" y="0"/>
                  </a:lnTo>
                  <a:lnTo>
                    <a:pt x="228434" y="9512"/>
                  </a:lnTo>
                  <a:lnTo>
                    <a:pt x="247738" y="9512"/>
                  </a:lnTo>
                  <a:lnTo>
                    <a:pt x="247738" y="0"/>
                  </a:lnTo>
                  <a:close/>
                </a:path>
                <a:path w="2247900" h="306070">
                  <a:moveTo>
                    <a:pt x="304698" y="296189"/>
                  </a:moveTo>
                  <a:lnTo>
                    <a:pt x="285711" y="296189"/>
                  </a:lnTo>
                  <a:lnTo>
                    <a:pt x="285711" y="305701"/>
                  </a:lnTo>
                  <a:lnTo>
                    <a:pt x="304698" y="305701"/>
                  </a:lnTo>
                  <a:lnTo>
                    <a:pt x="304698" y="296189"/>
                  </a:lnTo>
                  <a:close/>
                </a:path>
                <a:path w="2247900" h="306070">
                  <a:moveTo>
                    <a:pt x="304698" y="0"/>
                  </a:moveTo>
                  <a:lnTo>
                    <a:pt x="285711" y="0"/>
                  </a:lnTo>
                  <a:lnTo>
                    <a:pt x="285711" y="9512"/>
                  </a:lnTo>
                  <a:lnTo>
                    <a:pt x="304698" y="9512"/>
                  </a:lnTo>
                  <a:lnTo>
                    <a:pt x="304698" y="0"/>
                  </a:lnTo>
                  <a:close/>
                </a:path>
                <a:path w="2247900" h="306070">
                  <a:moveTo>
                    <a:pt x="361962" y="296189"/>
                  </a:moveTo>
                  <a:lnTo>
                    <a:pt x="342976" y="296189"/>
                  </a:lnTo>
                  <a:lnTo>
                    <a:pt x="342976" y="305701"/>
                  </a:lnTo>
                  <a:lnTo>
                    <a:pt x="361962" y="305701"/>
                  </a:lnTo>
                  <a:lnTo>
                    <a:pt x="361962" y="296189"/>
                  </a:lnTo>
                  <a:close/>
                </a:path>
                <a:path w="2247900" h="306070">
                  <a:moveTo>
                    <a:pt x="361962" y="0"/>
                  </a:moveTo>
                  <a:lnTo>
                    <a:pt x="342976" y="0"/>
                  </a:lnTo>
                  <a:lnTo>
                    <a:pt x="342976" y="9512"/>
                  </a:lnTo>
                  <a:lnTo>
                    <a:pt x="361962" y="9512"/>
                  </a:lnTo>
                  <a:lnTo>
                    <a:pt x="361962" y="0"/>
                  </a:lnTo>
                  <a:close/>
                </a:path>
                <a:path w="2247900" h="306070">
                  <a:moveTo>
                    <a:pt x="418909" y="296189"/>
                  </a:moveTo>
                  <a:lnTo>
                    <a:pt x="399935" y="296189"/>
                  </a:lnTo>
                  <a:lnTo>
                    <a:pt x="399935" y="305701"/>
                  </a:lnTo>
                  <a:lnTo>
                    <a:pt x="418909" y="305701"/>
                  </a:lnTo>
                  <a:lnTo>
                    <a:pt x="418909" y="296189"/>
                  </a:lnTo>
                  <a:close/>
                </a:path>
                <a:path w="2247900" h="306070">
                  <a:moveTo>
                    <a:pt x="418909" y="0"/>
                  </a:moveTo>
                  <a:lnTo>
                    <a:pt x="399935" y="0"/>
                  </a:lnTo>
                  <a:lnTo>
                    <a:pt x="399935" y="9512"/>
                  </a:lnTo>
                  <a:lnTo>
                    <a:pt x="418909" y="9512"/>
                  </a:lnTo>
                  <a:lnTo>
                    <a:pt x="418909" y="0"/>
                  </a:lnTo>
                  <a:close/>
                </a:path>
                <a:path w="2247900" h="306070">
                  <a:moveTo>
                    <a:pt x="476186" y="296189"/>
                  </a:moveTo>
                  <a:lnTo>
                    <a:pt x="457200" y="296189"/>
                  </a:lnTo>
                  <a:lnTo>
                    <a:pt x="457200" y="305701"/>
                  </a:lnTo>
                  <a:lnTo>
                    <a:pt x="476186" y="305701"/>
                  </a:lnTo>
                  <a:lnTo>
                    <a:pt x="476186" y="296189"/>
                  </a:lnTo>
                  <a:close/>
                </a:path>
                <a:path w="2247900" h="306070">
                  <a:moveTo>
                    <a:pt x="476186" y="0"/>
                  </a:moveTo>
                  <a:lnTo>
                    <a:pt x="457200" y="0"/>
                  </a:lnTo>
                  <a:lnTo>
                    <a:pt x="457200" y="9512"/>
                  </a:lnTo>
                  <a:lnTo>
                    <a:pt x="476186" y="9512"/>
                  </a:lnTo>
                  <a:lnTo>
                    <a:pt x="476186" y="0"/>
                  </a:lnTo>
                  <a:close/>
                </a:path>
                <a:path w="2247900" h="306070">
                  <a:moveTo>
                    <a:pt x="533450" y="296189"/>
                  </a:moveTo>
                  <a:lnTo>
                    <a:pt x="514146" y="296189"/>
                  </a:lnTo>
                  <a:lnTo>
                    <a:pt x="514146" y="305701"/>
                  </a:lnTo>
                  <a:lnTo>
                    <a:pt x="533450" y="305701"/>
                  </a:lnTo>
                  <a:lnTo>
                    <a:pt x="533450" y="296189"/>
                  </a:lnTo>
                  <a:close/>
                </a:path>
                <a:path w="2247900" h="306070">
                  <a:moveTo>
                    <a:pt x="533450" y="0"/>
                  </a:moveTo>
                  <a:lnTo>
                    <a:pt x="514146" y="0"/>
                  </a:lnTo>
                  <a:lnTo>
                    <a:pt x="514146" y="9512"/>
                  </a:lnTo>
                  <a:lnTo>
                    <a:pt x="533450" y="9512"/>
                  </a:lnTo>
                  <a:lnTo>
                    <a:pt x="533450" y="0"/>
                  </a:lnTo>
                  <a:close/>
                </a:path>
                <a:path w="2247900" h="306070">
                  <a:moveTo>
                    <a:pt x="590410" y="296189"/>
                  </a:moveTo>
                  <a:lnTo>
                    <a:pt x="571423" y="296189"/>
                  </a:lnTo>
                  <a:lnTo>
                    <a:pt x="571423" y="305701"/>
                  </a:lnTo>
                  <a:lnTo>
                    <a:pt x="590410" y="305701"/>
                  </a:lnTo>
                  <a:lnTo>
                    <a:pt x="590410" y="296189"/>
                  </a:lnTo>
                  <a:close/>
                </a:path>
                <a:path w="2247900" h="306070">
                  <a:moveTo>
                    <a:pt x="590410" y="0"/>
                  </a:moveTo>
                  <a:lnTo>
                    <a:pt x="571423" y="0"/>
                  </a:lnTo>
                  <a:lnTo>
                    <a:pt x="571423" y="9512"/>
                  </a:lnTo>
                  <a:lnTo>
                    <a:pt x="590410" y="9512"/>
                  </a:lnTo>
                  <a:lnTo>
                    <a:pt x="590410" y="0"/>
                  </a:lnTo>
                  <a:close/>
                </a:path>
                <a:path w="2247900" h="306070">
                  <a:moveTo>
                    <a:pt x="647636" y="296189"/>
                  </a:moveTo>
                  <a:lnTo>
                    <a:pt x="628650" y="296189"/>
                  </a:lnTo>
                  <a:lnTo>
                    <a:pt x="628650" y="305701"/>
                  </a:lnTo>
                  <a:lnTo>
                    <a:pt x="647636" y="305701"/>
                  </a:lnTo>
                  <a:lnTo>
                    <a:pt x="647636" y="296189"/>
                  </a:lnTo>
                  <a:close/>
                </a:path>
                <a:path w="2247900" h="306070">
                  <a:moveTo>
                    <a:pt x="647636" y="0"/>
                  </a:moveTo>
                  <a:lnTo>
                    <a:pt x="628650" y="0"/>
                  </a:lnTo>
                  <a:lnTo>
                    <a:pt x="628650" y="9512"/>
                  </a:lnTo>
                  <a:lnTo>
                    <a:pt x="647636" y="9512"/>
                  </a:lnTo>
                  <a:lnTo>
                    <a:pt x="647636" y="0"/>
                  </a:lnTo>
                  <a:close/>
                </a:path>
                <a:path w="2247900" h="306070">
                  <a:moveTo>
                    <a:pt x="704646" y="296189"/>
                  </a:moveTo>
                  <a:lnTo>
                    <a:pt x="685673" y="296189"/>
                  </a:lnTo>
                  <a:lnTo>
                    <a:pt x="685673" y="305701"/>
                  </a:lnTo>
                  <a:lnTo>
                    <a:pt x="704646" y="305701"/>
                  </a:lnTo>
                  <a:lnTo>
                    <a:pt x="704646" y="296189"/>
                  </a:lnTo>
                  <a:close/>
                </a:path>
                <a:path w="2247900" h="306070">
                  <a:moveTo>
                    <a:pt x="704646" y="0"/>
                  </a:moveTo>
                  <a:lnTo>
                    <a:pt x="685673" y="0"/>
                  </a:lnTo>
                  <a:lnTo>
                    <a:pt x="685673" y="9512"/>
                  </a:lnTo>
                  <a:lnTo>
                    <a:pt x="704646" y="9512"/>
                  </a:lnTo>
                  <a:lnTo>
                    <a:pt x="704646" y="0"/>
                  </a:lnTo>
                  <a:close/>
                </a:path>
                <a:path w="2247900" h="306070">
                  <a:moveTo>
                    <a:pt x="761936" y="296189"/>
                  </a:moveTo>
                  <a:lnTo>
                    <a:pt x="742950" y="296189"/>
                  </a:lnTo>
                  <a:lnTo>
                    <a:pt x="742950" y="305701"/>
                  </a:lnTo>
                  <a:lnTo>
                    <a:pt x="761936" y="305701"/>
                  </a:lnTo>
                  <a:lnTo>
                    <a:pt x="761936" y="296189"/>
                  </a:lnTo>
                  <a:close/>
                </a:path>
                <a:path w="2247900" h="306070">
                  <a:moveTo>
                    <a:pt x="761936" y="0"/>
                  </a:moveTo>
                  <a:lnTo>
                    <a:pt x="742950" y="0"/>
                  </a:lnTo>
                  <a:lnTo>
                    <a:pt x="742950" y="9512"/>
                  </a:lnTo>
                  <a:lnTo>
                    <a:pt x="761936" y="9512"/>
                  </a:lnTo>
                  <a:lnTo>
                    <a:pt x="761936" y="0"/>
                  </a:lnTo>
                  <a:close/>
                </a:path>
                <a:path w="2247900" h="306070">
                  <a:moveTo>
                    <a:pt x="819277" y="296189"/>
                  </a:moveTo>
                  <a:lnTo>
                    <a:pt x="799973" y="296189"/>
                  </a:lnTo>
                  <a:lnTo>
                    <a:pt x="799973" y="305701"/>
                  </a:lnTo>
                  <a:lnTo>
                    <a:pt x="819277" y="305701"/>
                  </a:lnTo>
                  <a:lnTo>
                    <a:pt x="819277" y="296189"/>
                  </a:lnTo>
                  <a:close/>
                </a:path>
                <a:path w="2247900" h="306070">
                  <a:moveTo>
                    <a:pt x="819277" y="0"/>
                  </a:moveTo>
                  <a:lnTo>
                    <a:pt x="799973" y="0"/>
                  </a:lnTo>
                  <a:lnTo>
                    <a:pt x="799973" y="9512"/>
                  </a:lnTo>
                  <a:lnTo>
                    <a:pt x="819277" y="9512"/>
                  </a:lnTo>
                  <a:lnTo>
                    <a:pt x="819277" y="0"/>
                  </a:lnTo>
                  <a:close/>
                </a:path>
                <a:path w="2247900" h="306070">
                  <a:moveTo>
                    <a:pt x="876096" y="296189"/>
                  </a:moveTo>
                  <a:lnTo>
                    <a:pt x="857123" y="296189"/>
                  </a:lnTo>
                  <a:lnTo>
                    <a:pt x="857123" y="305701"/>
                  </a:lnTo>
                  <a:lnTo>
                    <a:pt x="876096" y="305701"/>
                  </a:lnTo>
                  <a:lnTo>
                    <a:pt x="876096" y="296189"/>
                  </a:lnTo>
                  <a:close/>
                </a:path>
                <a:path w="2247900" h="306070">
                  <a:moveTo>
                    <a:pt x="876096" y="0"/>
                  </a:moveTo>
                  <a:lnTo>
                    <a:pt x="857123" y="0"/>
                  </a:lnTo>
                  <a:lnTo>
                    <a:pt x="857123" y="9512"/>
                  </a:lnTo>
                  <a:lnTo>
                    <a:pt x="876096" y="9512"/>
                  </a:lnTo>
                  <a:lnTo>
                    <a:pt x="876096" y="0"/>
                  </a:lnTo>
                  <a:close/>
                </a:path>
                <a:path w="2247900" h="306070">
                  <a:moveTo>
                    <a:pt x="933259" y="296189"/>
                  </a:moveTo>
                  <a:lnTo>
                    <a:pt x="914273" y="296189"/>
                  </a:lnTo>
                  <a:lnTo>
                    <a:pt x="914273" y="305701"/>
                  </a:lnTo>
                  <a:lnTo>
                    <a:pt x="933259" y="305701"/>
                  </a:lnTo>
                  <a:lnTo>
                    <a:pt x="933259" y="296189"/>
                  </a:lnTo>
                  <a:close/>
                </a:path>
                <a:path w="2247900" h="306070">
                  <a:moveTo>
                    <a:pt x="933259" y="0"/>
                  </a:moveTo>
                  <a:lnTo>
                    <a:pt x="914273" y="0"/>
                  </a:lnTo>
                  <a:lnTo>
                    <a:pt x="914273" y="9512"/>
                  </a:lnTo>
                  <a:lnTo>
                    <a:pt x="933259" y="9512"/>
                  </a:lnTo>
                  <a:lnTo>
                    <a:pt x="933259" y="0"/>
                  </a:lnTo>
                  <a:close/>
                </a:path>
                <a:path w="2247900" h="306070">
                  <a:moveTo>
                    <a:pt x="990257" y="296189"/>
                  </a:moveTo>
                  <a:lnTo>
                    <a:pt x="971296" y="296189"/>
                  </a:lnTo>
                  <a:lnTo>
                    <a:pt x="971296" y="305701"/>
                  </a:lnTo>
                  <a:lnTo>
                    <a:pt x="990257" y="305701"/>
                  </a:lnTo>
                  <a:lnTo>
                    <a:pt x="990257" y="296189"/>
                  </a:lnTo>
                  <a:close/>
                </a:path>
                <a:path w="2247900" h="306070">
                  <a:moveTo>
                    <a:pt x="990257" y="0"/>
                  </a:moveTo>
                  <a:lnTo>
                    <a:pt x="971296" y="0"/>
                  </a:lnTo>
                  <a:lnTo>
                    <a:pt x="971296" y="9512"/>
                  </a:lnTo>
                  <a:lnTo>
                    <a:pt x="990257" y="9512"/>
                  </a:lnTo>
                  <a:lnTo>
                    <a:pt x="990257" y="0"/>
                  </a:lnTo>
                  <a:close/>
                </a:path>
                <a:path w="2247900" h="306070">
                  <a:moveTo>
                    <a:pt x="1047559" y="296189"/>
                  </a:moveTo>
                  <a:lnTo>
                    <a:pt x="1028573" y="296189"/>
                  </a:lnTo>
                  <a:lnTo>
                    <a:pt x="1028573" y="305701"/>
                  </a:lnTo>
                  <a:lnTo>
                    <a:pt x="1047559" y="305701"/>
                  </a:lnTo>
                  <a:lnTo>
                    <a:pt x="1047559" y="296189"/>
                  </a:lnTo>
                  <a:close/>
                </a:path>
                <a:path w="2247900" h="306070">
                  <a:moveTo>
                    <a:pt x="1047559" y="0"/>
                  </a:moveTo>
                  <a:lnTo>
                    <a:pt x="1028573" y="0"/>
                  </a:lnTo>
                  <a:lnTo>
                    <a:pt x="1028573" y="9512"/>
                  </a:lnTo>
                  <a:lnTo>
                    <a:pt x="1047559" y="9512"/>
                  </a:lnTo>
                  <a:lnTo>
                    <a:pt x="1047559" y="0"/>
                  </a:lnTo>
                  <a:close/>
                </a:path>
                <a:path w="2247900" h="306070">
                  <a:moveTo>
                    <a:pt x="1104900" y="296189"/>
                  </a:moveTo>
                  <a:lnTo>
                    <a:pt x="1085596" y="296189"/>
                  </a:lnTo>
                  <a:lnTo>
                    <a:pt x="1085596" y="305701"/>
                  </a:lnTo>
                  <a:lnTo>
                    <a:pt x="1104900" y="305701"/>
                  </a:lnTo>
                  <a:lnTo>
                    <a:pt x="1104900" y="296189"/>
                  </a:lnTo>
                  <a:close/>
                </a:path>
                <a:path w="2247900" h="306070">
                  <a:moveTo>
                    <a:pt x="1104900" y="0"/>
                  </a:moveTo>
                  <a:lnTo>
                    <a:pt x="1085596" y="0"/>
                  </a:lnTo>
                  <a:lnTo>
                    <a:pt x="1085596" y="9512"/>
                  </a:lnTo>
                  <a:lnTo>
                    <a:pt x="1104900" y="9512"/>
                  </a:lnTo>
                  <a:lnTo>
                    <a:pt x="1104900" y="0"/>
                  </a:lnTo>
                  <a:close/>
                </a:path>
                <a:path w="2247900" h="306070">
                  <a:moveTo>
                    <a:pt x="1161834" y="296189"/>
                  </a:moveTo>
                  <a:lnTo>
                    <a:pt x="1142873" y="296189"/>
                  </a:lnTo>
                  <a:lnTo>
                    <a:pt x="1142873" y="305701"/>
                  </a:lnTo>
                  <a:lnTo>
                    <a:pt x="1161834" y="305701"/>
                  </a:lnTo>
                  <a:lnTo>
                    <a:pt x="1161834" y="296189"/>
                  </a:lnTo>
                  <a:close/>
                </a:path>
                <a:path w="2247900" h="306070">
                  <a:moveTo>
                    <a:pt x="1161834" y="0"/>
                  </a:moveTo>
                  <a:lnTo>
                    <a:pt x="1142873" y="0"/>
                  </a:lnTo>
                  <a:lnTo>
                    <a:pt x="1142873" y="9512"/>
                  </a:lnTo>
                  <a:lnTo>
                    <a:pt x="1161834" y="9512"/>
                  </a:lnTo>
                  <a:lnTo>
                    <a:pt x="1161834" y="0"/>
                  </a:lnTo>
                  <a:close/>
                </a:path>
                <a:path w="2247900" h="306070">
                  <a:moveTo>
                    <a:pt x="1219136" y="296189"/>
                  </a:moveTo>
                  <a:lnTo>
                    <a:pt x="1200150" y="296189"/>
                  </a:lnTo>
                  <a:lnTo>
                    <a:pt x="1200150" y="305701"/>
                  </a:lnTo>
                  <a:lnTo>
                    <a:pt x="1219136" y="305701"/>
                  </a:lnTo>
                  <a:lnTo>
                    <a:pt x="1219136" y="296189"/>
                  </a:lnTo>
                  <a:close/>
                </a:path>
                <a:path w="2247900" h="306070">
                  <a:moveTo>
                    <a:pt x="1219136" y="0"/>
                  </a:moveTo>
                  <a:lnTo>
                    <a:pt x="1200150" y="0"/>
                  </a:lnTo>
                  <a:lnTo>
                    <a:pt x="1200150" y="9512"/>
                  </a:lnTo>
                  <a:lnTo>
                    <a:pt x="1219136" y="9512"/>
                  </a:lnTo>
                  <a:lnTo>
                    <a:pt x="1219136" y="0"/>
                  </a:lnTo>
                  <a:close/>
                </a:path>
                <a:path w="2247900" h="306070">
                  <a:moveTo>
                    <a:pt x="1276032" y="296189"/>
                  </a:moveTo>
                  <a:lnTo>
                    <a:pt x="1257046" y="296189"/>
                  </a:lnTo>
                  <a:lnTo>
                    <a:pt x="1257046" y="305701"/>
                  </a:lnTo>
                  <a:lnTo>
                    <a:pt x="1276032" y="305701"/>
                  </a:lnTo>
                  <a:lnTo>
                    <a:pt x="1276032" y="296189"/>
                  </a:lnTo>
                  <a:close/>
                </a:path>
                <a:path w="2247900" h="306070">
                  <a:moveTo>
                    <a:pt x="1276032" y="0"/>
                  </a:moveTo>
                  <a:lnTo>
                    <a:pt x="1257046" y="0"/>
                  </a:lnTo>
                  <a:lnTo>
                    <a:pt x="1257046" y="9512"/>
                  </a:lnTo>
                  <a:lnTo>
                    <a:pt x="1276032" y="9512"/>
                  </a:lnTo>
                  <a:lnTo>
                    <a:pt x="1276032" y="0"/>
                  </a:lnTo>
                  <a:close/>
                </a:path>
                <a:path w="2247900" h="306070">
                  <a:moveTo>
                    <a:pt x="1333423" y="296189"/>
                  </a:moveTo>
                  <a:lnTo>
                    <a:pt x="1314450" y="296189"/>
                  </a:lnTo>
                  <a:lnTo>
                    <a:pt x="1314450" y="305701"/>
                  </a:lnTo>
                  <a:lnTo>
                    <a:pt x="1333423" y="305701"/>
                  </a:lnTo>
                  <a:lnTo>
                    <a:pt x="1333423" y="296189"/>
                  </a:lnTo>
                  <a:close/>
                </a:path>
                <a:path w="2247900" h="306070">
                  <a:moveTo>
                    <a:pt x="1333423" y="0"/>
                  </a:moveTo>
                  <a:lnTo>
                    <a:pt x="1314450" y="0"/>
                  </a:lnTo>
                  <a:lnTo>
                    <a:pt x="1314450" y="9512"/>
                  </a:lnTo>
                  <a:lnTo>
                    <a:pt x="1333423" y="9512"/>
                  </a:lnTo>
                  <a:lnTo>
                    <a:pt x="1333423" y="0"/>
                  </a:lnTo>
                  <a:close/>
                </a:path>
                <a:path w="2247900" h="306070">
                  <a:moveTo>
                    <a:pt x="1390650" y="296189"/>
                  </a:moveTo>
                  <a:lnTo>
                    <a:pt x="1371346" y="296189"/>
                  </a:lnTo>
                  <a:lnTo>
                    <a:pt x="1371346" y="305701"/>
                  </a:lnTo>
                  <a:lnTo>
                    <a:pt x="1390650" y="305701"/>
                  </a:lnTo>
                  <a:lnTo>
                    <a:pt x="1390650" y="296189"/>
                  </a:lnTo>
                  <a:close/>
                </a:path>
                <a:path w="2247900" h="306070">
                  <a:moveTo>
                    <a:pt x="1390650" y="0"/>
                  </a:moveTo>
                  <a:lnTo>
                    <a:pt x="1371346" y="0"/>
                  </a:lnTo>
                  <a:lnTo>
                    <a:pt x="1371346" y="9512"/>
                  </a:lnTo>
                  <a:lnTo>
                    <a:pt x="1390650" y="9512"/>
                  </a:lnTo>
                  <a:lnTo>
                    <a:pt x="1390650" y="0"/>
                  </a:lnTo>
                  <a:close/>
                </a:path>
                <a:path w="2247900" h="306070">
                  <a:moveTo>
                    <a:pt x="1447469" y="296189"/>
                  </a:moveTo>
                  <a:lnTo>
                    <a:pt x="1428496" y="296189"/>
                  </a:lnTo>
                  <a:lnTo>
                    <a:pt x="1428496" y="305701"/>
                  </a:lnTo>
                  <a:lnTo>
                    <a:pt x="1447469" y="305701"/>
                  </a:lnTo>
                  <a:lnTo>
                    <a:pt x="1447469" y="296189"/>
                  </a:lnTo>
                  <a:close/>
                </a:path>
                <a:path w="2247900" h="306070">
                  <a:moveTo>
                    <a:pt x="1447469" y="0"/>
                  </a:moveTo>
                  <a:lnTo>
                    <a:pt x="1428496" y="0"/>
                  </a:lnTo>
                  <a:lnTo>
                    <a:pt x="1428496" y="9512"/>
                  </a:lnTo>
                  <a:lnTo>
                    <a:pt x="1447469" y="9512"/>
                  </a:lnTo>
                  <a:lnTo>
                    <a:pt x="1447469" y="0"/>
                  </a:lnTo>
                  <a:close/>
                </a:path>
                <a:path w="2247900" h="306070">
                  <a:moveTo>
                    <a:pt x="1504873" y="296189"/>
                  </a:moveTo>
                  <a:lnTo>
                    <a:pt x="1485900" y="296189"/>
                  </a:lnTo>
                  <a:lnTo>
                    <a:pt x="1485900" y="305701"/>
                  </a:lnTo>
                  <a:lnTo>
                    <a:pt x="1504873" y="305701"/>
                  </a:lnTo>
                  <a:lnTo>
                    <a:pt x="1504873" y="296189"/>
                  </a:lnTo>
                  <a:close/>
                </a:path>
                <a:path w="2247900" h="306070">
                  <a:moveTo>
                    <a:pt x="1504873" y="0"/>
                  </a:moveTo>
                  <a:lnTo>
                    <a:pt x="1485900" y="0"/>
                  </a:lnTo>
                  <a:lnTo>
                    <a:pt x="1485900" y="9512"/>
                  </a:lnTo>
                  <a:lnTo>
                    <a:pt x="1504873" y="9512"/>
                  </a:lnTo>
                  <a:lnTo>
                    <a:pt x="1504873" y="0"/>
                  </a:lnTo>
                  <a:close/>
                </a:path>
                <a:path w="2247900" h="306070">
                  <a:moveTo>
                    <a:pt x="1561769" y="296189"/>
                  </a:moveTo>
                  <a:lnTo>
                    <a:pt x="1542796" y="296189"/>
                  </a:lnTo>
                  <a:lnTo>
                    <a:pt x="1542796" y="305701"/>
                  </a:lnTo>
                  <a:lnTo>
                    <a:pt x="1561769" y="305701"/>
                  </a:lnTo>
                  <a:lnTo>
                    <a:pt x="1561769" y="296189"/>
                  </a:lnTo>
                  <a:close/>
                </a:path>
                <a:path w="2247900" h="306070">
                  <a:moveTo>
                    <a:pt x="1561769" y="0"/>
                  </a:moveTo>
                  <a:lnTo>
                    <a:pt x="1542796" y="0"/>
                  </a:lnTo>
                  <a:lnTo>
                    <a:pt x="1542796" y="9512"/>
                  </a:lnTo>
                  <a:lnTo>
                    <a:pt x="1561769" y="9512"/>
                  </a:lnTo>
                  <a:lnTo>
                    <a:pt x="1561769" y="0"/>
                  </a:lnTo>
                  <a:close/>
                </a:path>
                <a:path w="2247900" h="306070">
                  <a:moveTo>
                    <a:pt x="1619059" y="296189"/>
                  </a:moveTo>
                  <a:lnTo>
                    <a:pt x="1600073" y="296189"/>
                  </a:lnTo>
                  <a:lnTo>
                    <a:pt x="1600073" y="305701"/>
                  </a:lnTo>
                  <a:lnTo>
                    <a:pt x="1619059" y="305701"/>
                  </a:lnTo>
                  <a:lnTo>
                    <a:pt x="1619059" y="296189"/>
                  </a:lnTo>
                  <a:close/>
                </a:path>
                <a:path w="2247900" h="306070">
                  <a:moveTo>
                    <a:pt x="1619059" y="0"/>
                  </a:moveTo>
                  <a:lnTo>
                    <a:pt x="1600073" y="0"/>
                  </a:lnTo>
                  <a:lnTo>
                    <a:pt x="1600073" y="9512"/>
                  </a:lnTo>
                  <a:lnTo>
                    <a:pt x="1619059" y="9512"/>
                  </a:lnTo>
                  <a:lnTo>
                    <a:pt x="1619059" y="0"/>
                  </a:lnTo>
                  <a:close/>
                </a:path>
                <a:path w="2247900" h="306070">
                  <a:moveTo>
                    <a:pt x="1676273" y="296189"/>
                  </a:moveTo>
                  <a:lnTo>
                    <a:pt x="1656969" y="296189"/>
                  </a:lnTo>
                  <a:lnTo>
                    <a:pt x="1656969" y="305701"/>
                  </a:lnTo>
                  <a:lnTo>
                    <a:pt x="1676273" y="305701"/>
                  </a:lnTo>
                  <a:lnTo>
                    <a:pt x="1676273" y="296189"/>
                  </a:lnTo>
                  <a:close/>
                </a:path>
                <a:path w="2247900" h="306070">
                  <a:moveTo>
                    <a:pt x="1676273" y="0"/>
                  </a:moveTo>
                  <a:lnTo>
                    <a:pt x="1656969" y="0"/>
                  </a:lnTo>
                  <a:lnTo>
                    <a:pt x="1656969" y="9512"/>
                  </a:lnTo>
                  <a:lnTo>
                    <a:pt x="1676273" y="9512"/>
                  </a:lnTo>
                  <a:lnTo>
                    <a:pt x="1676273" y="0"/>
                  </a:lnTo>
                  <a:close/>
                </a:path>
                <a:path w="2247900" h="306070">
                  <a:moveTo>
                    <a:pt x="1733346" y="296189"/>
                  </a:moveTo>
                  <a:lnTo>
                    <a:pt x="1714373" y="296189"/>
                  </a:lnTo>
                  <a:lnTo>
                    <a:pt x="1714373" y="305701"/>
                  </a:lnTo>
                  <a:lnTo>
                    <a:pt x="1733346" y="305701"/>
                  </a:lnTo>
                  <a:lnTo>
                    <a:pt x="1733346" y="296189"/>
                  </a:lnTo>
                  <a:close/>
                </a:path>
                <a:path w="2247900" h="306070">
                  <a:moveTo>
                    <a:pt x="1733346" y="0"/>
                  </a:moveTo>
                  <a:lnTo>
                    <a:pt x="1714373" y="0"/>
                  </a:lnTo>
                  <a:lnTo>
                    <a:pt x="1714373" y="9512"/>
                  </a:lnTo>
                  <a:lnTo>
                    <a:pt x="1733346" y="9512"/>
                  </a:lnTo>
                  <a:lnTo>
                    <a:pt x="1733346" y="0"/>
                  </a:lnTo>
                  <a:close/>
                </a:path>
                <a:path w="2247900" h="306070">
                  <a:moveTo>
                    <a:pt x="1790509" y="296189"/>
                  </a:moveTo>
                  <a:lnTo>
                    <a:pt x="1771523" y="296189"/>
                  </a:lnTo>
                  <a:lnTo>
                    <a:pt x="1771523" y="305701"/>
                  </a:lnTo>
                  <a:lnTo>
                    <a:pt x="1790509" y="305701"/>
                  </a:lnTo>
                  <a:lnTo>
                    <a:pt x="1790509" y="296189"/>
                  </a:lnTo>
                  <a:close/>
                </a:path>
                <a:path w="2247900" h="306070">
                  <a:moveTo>
                    <a:pt x="1847405" y="296189"/>
                  </a:moveTo>
                  <a:lnTo>
                    <a:pt x="1828419" y="296189"/>
                  </a:lnTo>
                  <a:lnTo>
                    <a:pt x="1828419" y="305701"/>
                  </a:lnTo>
                  <a:lnTo>
                    <a:pt x="1847405" y="305701"/>
                  </a:lnTo>
                  <a:lnTo>
                    <a:pt x="1847405" y="296189"/>
                  </a:lnTo>
                  <a:close/>
                </a:path>
                <a:path w="2247900" h="306070">
                  <a:moveTo>
                    <a:pt x="1904809" y="296189"/>
                  </a:moveTo>
                  <a:lnTo>
                    <a:pt x="1885823" y="296189"/>
                  </a:lnTo>
                  <a:lnTo>
                    <a:pt x="1885823" y="305701"/>
                  </a:lnTo>
                  <a:lnTo>
                    <a:pt x="1904809" y="305701"/>
                  </a:lnTo>
                  <a:lnTo>
                    <a:pt x="1904809" y="296189"/>
                  </a:lnTo>
                  <a:close/>
                </a:path>
                <a:path w="2247900" h="306070">
                  <a:moveTo>
                    <a:pt x="1962023" y="296189"/>
                  </a:moveTo>
                  <a:lnTo>
                    <a:pt x="1942719" y="296189"/>
                  </a:lnTo>
                  <a:lnTo>
                    <a:pt x="1942719" y="305701"/>
                  </a:lnTo>
                  <a:lnTo>
                    <a:pt x="1962023" y="305701"/>
                  </a:lnTo>
                  <a:lnTo>
                    <a:pt x="1962023" y="296189"/>
                  </a:lnTo>
                  <a:close/>
                </a:path>
                <a:path w="2247900" h="306070">
                  <a:moveTo>
                    <a:pt x="2018969" y="296189"/>
                  </a:moveTo>
                  <a:lnTo>
                    <a:pt x="1999996" y="296189"/>
                  </a:lnTo>
                  <a:lnTo>
                    <a:pt x="1999996" y="305701"/>
                  </a:lnTo>
                  <a:lnTo>
                    <a:pt x="2018969" y="305701"/>
                  </a:lnTo>
                  <a:lnTo>
                    <a:pt x="2018969" y="296189"/>
                  </a:lnTo>
                  <a:close/>
                </a:path>
                <a:path w="2247900" h="306070">
                  <a:moveTo>
                    <a:pt x="2076259" y="296189"/>
                  </a:moveTo>
                  <a:lnTo>
                    <a:pt x="2057273" y="296189"/>
                  </a:lnTo>
                  <a:lnTo>
                    <a:pt x="2057273" y="305701"/>
                  </a:lnTo>
                  <a:lnTo>
                    <a:pt x="2076259" y="305701"/>
                  </a:lnTo>
                  <a:lnTo>
                    <a:pt x="2076259" y="296189"/>
                  </a:lnTo>
                  <a:close/>
                </a:path>
                <a:path w="2247900" h="306070">
                  <a:moveTo>
                    <a:pt x="2133282" y="296189"/>
                  </a:moveTo>
                  <a:lnTo>
                    <a:pt x="2114296" y="296189"/>
                  </a:lnTo>
                  <a:lnTo>
                    <a:pt x="2114296" y="305701"/>
                  </a:lnTo>
                  <a:lnTo>
                    <a:pt x="2133282" y="305701"/>
                  </a:lnTo>
                  <a:lnTo>
                    <a:pt x="2133282" y="296189"/>
                  </a:lnTo>
                  <a:close/>
                </a:path>
                <a:path w="2247900" h="306070">
                  <a:moveTo>
                    <a:pt x="2190432" y="296189"/>
                  </a:moveTo>
                  <a:lnTo>
                    <a:pt x="2171446" y="296189"/>
                  </a:lnTo>
                  <a:lnTo>
                    <a:pt x="2171446" y="305701"/>
                  </a:lnTo>
                  <a:lnTo>
                    <a:pt x="2190432" y="305701"/>
                  </a:lnTo>
                  <a:lnTo>
                    <a:pt x="2190432" y="296189"/>
                  </a:lnTo>
                  <a:close/>
                </a:path>
                <a:path w="2247900" h="306070">
                  <a:moveTo>
                    <a:pt x="2247773" y="296189"/>
                  </a:moveTo>
                  <a:lnTo>
                    <a:pt x="2228469" y="296189"/>
                  </a:lnTo>
                  <a:lnTo>
                    <a:pt x="2228469" y="305701"/>
                  </a:lnTo>
                  <a:lnTo>
                    <a:pt x="2247773" y="305701"/>
                  </a:lnTo>
                  <a:lnTo>
                    <a:pt x="2247773" y="29618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670560" y="4744262"/>
              <a:ext cx="2247900" cy="581025"/>
            </a:xfrm>
            <a:custGeom>
              <a:avLst/>
              <a:gdLst/>
              <a:ahLst/>
              <a:cxnLst/>
              <a:rect l="l" t="t" r="r" b="b"/>
              <a:pathLst>
                <a:path w="2247900" h="581025">
                  <a:moveTo>
                    <a:pt x="18973" y="285623"/>
                  </a:moveTo>
                  <a:lnTo>
                    <a:pt x="0" y="285623"/>
                  </a:lnTo>
                  <a:lnTo>
                    <a:pt x="0" y="295097"/>
                  </a:lnTo>
                  <a:lnTo>
                    <a:pt x="18973" y="295097"/>
                  </a:lnTo>
                  <a:lnTo>
                    <a:pt x="18973" y="285623"/>
                  </a:lnTo>
                  <a:close/>
                </a:path>
                <a:path w="2247900" h="581025">
                  <a:moveTo>
                    <a:pt x="18973" y="0"/>
                  </a:moveTo>
                  <a:lnTo>
                    <a:pt x="0" y="0"/>
                  </a:lnTo>
                  <a:lnTo>
                    <a:pt x="0" y="9474"/>
                  </a:lnTo>
                  <a:lnTo>
                    <a:pt x="18973" y="9474"/>
                  </a:lnTo>
                  <a:lnTo>
                    <a:pt x="18973" y="0"/>
                  </a:lnTo>
                  <a:close/>
                </a:path>
                <a:path w="2247900" h="581025">
                  <a:moveTo>
                    <a:pt x="76238" y="285623"/>
                  </a:moveTo>
                  <a:lnTo>
                    <a:pt x="57264" y="285623"/>
                  </a:lnTo>
                  <a:lnTo>
                    <a:pt x="57264" y="295097"/>
                  </a:lnTo>
                  <a:lnTo>
                    <a:pt x="76238" y="295097"/>
                  </a:lnTo>
                  <a:lnTo>
                    <a:pt x="76238" y="285623"/>
                  </a:lnTo>
                  <a:close/>
                </a:path>
                <a:path w="2247900" h="581025">
                  <a:moveTo>
                    <a:pt x="76238" y="0"/>
                  </a:moveTo>
                  <a:lnTo>
                    <a:pt x="57264" y="0"/>
                  </a:lnTo>
                  <a:lnTo>
                    <a:pt x="57264" y="9474"/>
                  </a:lnTo>
                  <a:lnTo>
                    <a:pt x="76238" y="9474"/>
                  </a:lnTo>
                  <a:lnTo>
                    <a:pt x="76238" y="0"/>
                  </a:lnTo>
                  <a:close/>
                </a:path>
                <a:path w="2247900" h="581025">
                  <a:moveTo>
                    <a:pt x="133197" y="285623"/>
                  </a:moveTo>
                  <a:lnTo>
                    <a:pt x="114223" y="285623"/>
                  </a:lnTo>
                  <a:lnTo>
                    <a:pt x="114223" y="295097"/>
                  </a:lnTo>
                  <a:lnTo>
                    <a:pt x="133197" y="295097"/>
                  </a:lnTo>
                  <a:lnTo>
                    <a:pt x="133197" y="285623"/>
                  </a:lnTo>
                  <a:close/>
                </a:path>
                <a:path w="2247900" h="581025">
                  <a:moveTo>
                    <a:pt x="133197" y="0"/>
                  </a:moveTo>
                  <a:lnTo>
                    <a:pt x="114223" y="0"/>
                  </a:lnTo>
                  <a:lnTo>
                    <a:pt x="114223" y="9474"/>
                  </a:lnTo>
                  <a:lnTo>
                    <a:pt x="133197" y="9474"/>
                  </a:lnTo>
                  <a:lnTo>
                    <a:pt x="133197" y="0"/>
                  </a:lnTo>
                  <a:close/>
                </a:path>
                <a:path w="2247900" h="581025">
                  <a:moveTo>
                    <a:pt x="190474" y="285623"/>
                  </a:moveTo>
                  <a:lnTo>
                    <a:pt x="171488" y="285623"/>
                  </a:lnTo>
                  <a:lnTo>
                    <a:pt x="171488" y="295097"/>
                  </a:lnTo>
                  <a:lnTo>
                    <a:pt x="190474" y="295097"/>
                  </a:lnTo>
                  <a:lnTo>
                    <a:pt x="190474" y="285623"/>
                  </a:lnTo>
                  <a:close/>
                </a:path>
                <a:path w="2247900" h="581025">
                  <a:moveTo>
                    <a:pt x="190474" y="0"/>
                  </a:moveTo>
                  <a:lnTo>
                    <a:pt x="171488" y="0"/>
                  </a:lnTo>
                  <a:lnTo>
                    <a:pt x="171488" y="9474"/>
                  </a:lnTo>
                  <a:lnTo>
                    <a:pt x="190474" y="9474"/>
                  </a:lnTo>
                  <a:lnTo>
                    <a:pt x="190474" y="0"/>
                  </a:lnTo>
                  <a:close/>
                </a:path>
                <a:path w="2247900" h="581025">
                  <a:moveTo>
                    <a:pt x="247738" y="285623"/>
                  </a:moveTo>
                  <a:lnTo>
                    <a:pt x="228434" y="285623"/>
                  </a:lnTo>
                  <a:lnTo>
                    <a:pt x="228434" y="295097"/>
                  </a:lnTo>
                  <a:lnTo>
                    <a:pt x="247738" y="295097"/>
                  </a:lnTo>
                  <a:lnTo>
                    <a:pt x="247738" y="285623"/>
                  </a:lnTo>
                  <a:close/>
                </a:path>
                <a:path w="2247900" h="581025">
                  <a:moveTo>
                    <a:pt x="247738" y="0"/>
                  </a:moveTo>
                  <a:lnTo>
                    <a:pt x="228434" y="0"/>
                  </a:lnTo>
                  <a:lnTo>
                    <a:pt x="228434" y="9474"/>
                  </a:lnTo>
                  <a:lnTo>
                    <a:pt x="247738" y="9474"/>
                  </a:lnTo>
                  <a:lnTo>
                    <a:pt x="247738" y="0"/>
                  </a:lnTo>
                  <a:close/>
                </a:path>
                <a:path w="2247900" h="581025">
                  <a:moveTo>
                    <a:pt x="304698" y="285623"/>
                  </a:moveTo>
                  <a:lnTo>
                    <a:pt x="285711" y="285623"/>
                  </a:lnTo>
                  <a:lnTo>
                    <a:pt x="285711" y="295097"/>
                  </a:lnTo>
                  <a:lnTo>
                    <a:pt x="304698" y="295097"/>
                  </a:lnTo>
                  <a:lnTo>
                    <a:pt x="304698" y="285623"/>
                  </a:lnTo>
                  <a:close/>
                </a:path>
                <a:path w="2247900" h="581025">
                  <a:moveTo>
                    <a:pt x="304698" y="0"/>
                  </a:moveTo>
                  <a:lnTo>
                    <a:pt x="285711" y="0"/>
                  </a:lnTo>
                  <a:lnTo>
                    <a:pt x="285711" y="9474"/>
                  </a:lnTo>
                  <a:lnTo>
                    <a:pt x="304698" y="9474"/>
                  </a:lnTo>
                  <a:lnTo>
                    <a:pt x="304698" y="0"/>
                  </a:lnTo>
                  <a:close/>
                </a:path>
                <a:path w="2247900" h="581025">
                  <a:moveTo>
                    <a:pt x="361962" y="285623"/>
                  </a:moveTo>
                  <a:lnTo>
                    <a:pt x="342976" y="285623"/>
                  </a:lnTo>
                  <a:lnTo>
                    <a:pt x="342976" y="295097"/>
                  </a:lnTo>
                  <a:lnTo>
                    <a:pt x="361962" y="295097"/>
                  </a:lnTo>
                  <a:lnTo>
                    <a:pt x="361962" y="285623"/>
                  </a:lnTo>
                  <a:close/>
                </a:path>
                <a:path w="2247900" h="581025">
                  <a:moveTo>
                    <a:pt x="361962" y="0"/>
                  </a:moveTo>
                  <a:lnTo>
                    <a:pt x="342976" y="0"/>
                  </a:lnTo>
                  <a:lnTo>
                    <a:pt x="342976" y="9474"/>
                  </a:lnTo>
                  <a:lnTo>
                    <a:pt x="361962" y="9474"/>
                  </a:lnTo>
                  <a:lnTo>
                    <a:pt x="361962" y="0"/>
                  </a:lnTo>
                  <a:close/>
                </a:path>
                <a:path w="2247900" h="581025">
                  <a:moveTo>
                    <a:pt x="418909" y="285623"/>
                  </a:moveTo>
                  <a:lnTo>
                    <a:pt x="399935" y="285623"/>
                  </a:lnTo>
                  <a:lnTo>
                    <a:pt x="399935" y="295097"/>
                  </a:lnTo>
                  <a:lnTo>
                    <a:pt x="418909" y="295097"/>
                  </a:lnTo>
                  <a:lnTo>
                    <a:pt x="418909" y="285623"/>
                  </a:lnTo>
                  <a:close/>
                </a:path>
                <a:path w="2247900" h="581025">
                  <a:moveTo>
                    <a:pt x="418909" y="0"/>
                  </a:moveTo>
                  <a:lnTo>
                    <a:pt x="399935" y="0"/>
                  </a:lnTo>
                  <a:lnTo>
                    <a:pt x="399935" y="9474"/>
                  </a:lnTo>
                  <a:lnTo>
                    <a:pt x="418909" y="9474"/>
                  </a:lnTo>
                  <a:lnTo>
                    <a:pt x="418909" y="0"/>
                  </a:lnTo>
                  <a:close/>
                </a:path>
                <a:path w="2247900" h="581025">
                  <a:moveTo>
                    <a:pt x="476186" y="285623"/>
                  </a:moveTo>
                  <a:lnTo>
                    <a:pt x="457200" y="285623"/>
                  </a:lnTo>
                  <a:lnTo>
                    <a:pt x="457200" y="295097"/>
                  </a:lnTo>
                  <a:lnTo>
                    <a:pt x="476186" y="295097"/>
                  </a:lnTo>
                  <a:lnTo>
                    <a:pt x="476186" y="285623"/>
                  </a:lnTo>
                  <a:close/>
                </a:path>
                <a:path w="2247900" h="581025">
                  <a:moveTo>
                    <a:pt x="476186" y="0"/>
                  </a:moveTo>
                  <a:lnTo>
                    <a:pt x="457200" y="0"/>
                  </a:lnTo>
                  <a:lnTo>
                    <a:pt x="457200" y="9474"/>
                  </a:lnTo>
                  <a:lnTo>
                    <a:pt x="476186" y="9474"/>
                  </a:lnTo>
                  <a:lnTo>
                    <a:pt x="476186" y="0"/>
                  </a:lnTo>
                  <a:close/>
                </a:path>
                <a:path w="2247900" h="581025">
                  <a:moveTo>
                    <a:pt x="533450" y="285623"/>
                  </a:moveTo>
                  <a:lnTo>
                    <a:pt x="514146" y="285623"/>
                  </a:lnTo>
                  <a:lnTo>
                    <a:pt x="514146" y="295097"/>
                  </a:lnTo>
                  <a:lnTo>
                    <a:pt x="533450" y="295097"/>
                  </a:lnTo>
                  <a:lnTo>
                    <a:pt x="533450" y="285623"/>
                  </a:lnTo>
                  <a:close/>
                </a:path>
                <a:path w="2247900" h="581025">
                  <a:moveTo>
                    <a:pt x="533450" y="0"/>
                  </a:moveTo>
                  <a:lnTo>
                    <a:pt x="514146" y="0"/>
                  </a:lnTo>
                  <a:lnTo>
                    <a:pt x="514146" y="9474"/>
                  </a:lnTo>
                  <a:lnTo>
                    <a:pt x="533450" y="9474"/>
                  </a:lnTo>
                  <a:lnTo>
                    <a:pt x="533450" y="0"/>
                  </a:lnTo>
                  <a:close/>
                </a:path>
                <a:path w="2247900" h="581025">
                  <a:moveTo>
                    <a:pt x="590410" y="285623"/>
                  </a:moveTo>
                  <a:lnTo>
                    <a:pt x="571423" y="285623"/>
                  </a:lnTo>
                  <a:lnTo>
                    <a:pt x="571423" y="295097"/>
                  </a:lnTo>
                  <a:lnTo>
                    <a:pt x="590410" y="295097"/>
                  </a:lnTo>
                  <a:lnTo>
                    <a:pt x="590410" y="285623"/>
                  </a:lnTo>
                  <a:close/>
                </a:path>
                <a:path w="2247900" h="581025">
                  <a:moveTo>
                    <a:pt x="590410" y="0"/>
                  </a:moveTo>
                  <a:lnTo>
                    <a:pt x="571423" y="0"/>
                  </a:lnTo>
                  <a:lnTo>
                    <a:pt x="571423" y="9474"/>
                  </a:lnTo>
                  <a:lnTo>
                    <a:pt x="590410" y="9474"/>
                  </a:lnTo>
                  <a:lnTo>
                    <a:pt x="590410" y="0"/>
                  </a:lnTo>
                  <a:close/>
                </a:path>
                <a:path w="2247900" h="581025">
                  <a:moveTo>
                    <a:pt x="647636" y="285623"/>
                  </a:moveTo>
                  <a:lnTo>
                    <a:pt x="628650" y="285623"/>
                  </a:lnTo>
                  <a:lnTo>
                    <a:pt x="628650" y="295097"/>
                  </a:lnTo>
                  <a:lnTo>
                    <a:pt x="647636" y="295097"/>
                  </a:lnTo>
                  <a:lnTo>
                    <a:pt x="647636" y="285623"/>
                  </a:lnTo>
                  <a:close/>
                </a:path>
                <a:path w="2247900" h="581025">
                  <a:moveTo>
                    <a:pt x="647636" y="0"/>
                  </a:moveTo>
                  <a:lnTo>
                    <a:pt x="628650" y="0"/>
                  </a:lnTo>
                  <a:lnTo>
                    <a:pt x="628650" y="9474"/>
                  </a:lnTo>
                  <a:lnTo>
                    <a:pt x="647636" y="9474"/>
                  </a:lnTo>
                  <a:lnTo>
                    <a:pt x="647636" y="0"/>
                  </a:lnTo>
                  <a:close/>
                </a:path>
                <a:path w="2247900" h="581025">
                  <a:moveTo>
                    <a:pt x="704646" y="285623"/>
                  </a:moveTo>
                  <a:lnTo>
                    <a:pt x="685673" y="285623"/>
                  </a:lnTo>
                  <a:lnTo>
                    <a:pt x="685673" y="295097"/>
                  </a:lnTo>
                  <a:lnTo>
                    <a:pt x="704646" y="295097"/>
                  </a:lnTo>
                  <a:lnTo>
                    <a:pt x="704646" y="285623"/>
                  </a:lnTo>
                  <a:close/>
                </a:path>
                <a:path w="2247900" h="581025">
                  <a:moveTo>
                    <a:pt x="704646" y="0"/>
                  </a:moveTo>
                  <a:lnTo>
                    <a:pt x="685673" y="0"/>
                  </a:lnTo>
                  <a:lnTo>
                    <a:pt x="685673" y="9474"/>
                  </a:lnTo>
                  <a:lnTo>
                    <a:pt x="704646" y="9474"/>
                  </a:lnTo>
                  <a:lnTo>
                    <a:pt x="704646" y="0"/>
                  </a:lnTo>
                  <a:close/>
                </a:path>
                <a:path w="2247900" h="581025">
                  <a:moveTo>
                    <a:pt x="761936" y="285623"/>
                  </a:moveTo>
                  <a:lnTo>
                    <a:pt x="742950" y="285623"/>
                  </a:lnTo>
                  <a:lnTo>
                    <a:pt x="742950" y="295097"/>
                  </a:lnTo>
                  <a:lnTo>
                    <a:pt x="761936" y="295097"/>
                  </a:lnTo>
                  <a:lnTo>
                    <a:pt x="761936" y="285623"/>
                  </a:lnTo>
                  <a:close/>
                </a:path>
                <a:path w="2247900" h="581025">
                  <a:moveTo>
                    <a:pt x="761936" y="0"/>
                  </a:moveTo>
                  <a:lnTo>
                    <a:pt x="742950" y="0"/>
                  </a:lnTo>
                  <a:lnTo>
                    <a:pt x="742950" y="9474"/>
                  </a:lnTo>
                  <a:lnTo>
                    <a:pt x="761936" y="9474"/>
                  </a:lnTo>
                  <a:lnTo>
                    <a:pt x="761936" y="0"/>
                  </a:lnTo>
                  <a:close/>
                </a:path>
                <a:path w="2247900" h="581025">
                  <a:moveTo>
                    <a:pt x="819277" y="285623"/>
                  </a:moveTo>
                  <a:lnTo>
                    <a:pt x="799973" y="285623"/>
                  </a:lnTo>
                  <a:lnTo>
                    <a:pt x="799973" y="295097"/>
                  </a:lnTo>
                  <a:lnTo>
                    <a:pt x="819277" y="295097"/>
                  </a:lnTo>
                  <a:lnTo>
                    <a:pt x="819277" y="285623"/>
                  </a:lnTo>
                  <a:close/>
                </a:path>
                <a:path w="2247900" h="581025">
                  <a:moveTo>
                    <a:pt x="819277" y="0"/>
                  </a:moveTo>
                  <a:lnTo>
                    <a:pt x="799973" y="0"/>
                  </a:lnTo>
                  <a:lnTo>
                    <a:pt x="799973" y="9474"/>
                  </a:lnTo>
                  <a:lnTo>
                    <a:pt x="819277" y="9474"/>
                  </a:lnTo>
                  <a:lnTo>
                    <a:pt x="819277" y="0"/>
                  </a:lnTo>
                  <a:close/>
                </a:path>
                <a:path w="2247900" h="581025">
                  <a:moveTo>
                    <a:pt x="876096" y="285623"/>
                  </a:moveTo>
                  <a:lnTo>
                    <a:pt x="857123" y="285623"/>
                  </a:lnTo>
                  <a:lnTo>
                    <a:pt x="857123" y="295097"/>
                  </a:lnTo>
                  <a:lnTo>
                    <a:pt x="876096" y="295097"/>
                  </a:lnTo>
                  <a:lnTo>
                    <a:pt x="876096" y="285623"/>
                  </a:lnTo>
                  <a:close/>
                </a:path>
                <a:path w="2247900" h="581025">
                  <a:moveTo>
                    <a:pt x="876096" y="0"/>
                  </a:moveTo>
                  <a:lnTo>
                    <a:pt x="857123" y="0"/>
                  </a:lnTo>
                  <a:lnTo>
                    <a:pt x="857123" y="9474"/>
                  </a:lnTo>
                  <a:lnTo>
                    <a:pt x="876096" y="9474"/>
                  </a:lnTo>
                  <a:lnTo>
                    <a:pt x="876096" y="0"/>
                  </a:lnTo>
                  <a:close/>
                </a:path>
                <a:path w="2247900" h="581025">
                  <a:moveTo>
                    <a:pt x="933259" y="285623"/>
                  </a:moveTo>
                  <a:lnTo>
                    <a:pt x="914273" y="285623"/>
                  </a:lnTo>
                  <a:lnTo>
                    <a:pt x="914273" y="295097"/>
                  </a:lnTo>
                  <a:lnTo>
                    <a:pt x="933259" y="295097"/>
                  </a:lnTo>
                  <a:lnTo>
                    <a:pt x="933259" y="285623"/>
                  </a:lnTo>
                  <a:close/>
                </a:path>
                <a:path w="2247900" h="581025">
                  <a:moveTo>
                    <a:pt x="933259" y="0"/>
                  </a:moveTo>
                  <a:lnTo>
                    <a:pt x="914273" y="0"/>
                  </a:lnTo>
                  <a:lnTo>
                    <a:pt x="914273" y="9474"/>
                  </a:lnTo>
                  <a:lnTo>
                    <a:pt x="933259" y="9474"/>
                  </a:lnTo>
                  <a:lnTo>
                    <a:pt x="933259" y="0"/>
                  </a:lnTo>
                  <a:close/>
                </a:path>
                <a:path w="2247900" h="581025">
                  <a:moveTo>
                    <a:pt x="990257" y="285623"/>
                  </a:moveTo>
                  <a:lnTo>
                    <a:pt x="971296" y="285623"/>
                  </a:lnTo>
                  <a:lnTo>
                    <a:pt x="971296" y="295097"/>
                  </a:lnTo>
                  <a:lnTo>
                    <a:pt x="990257" y="295097"/>
                  </a:lnTo>
                  <a:lnTo>
                    <a:pt x="990257" y="285623"/>
                  </a:lnTo>
                  <a:close/>
                </a:path>
                <a:path w="2247900" h="581025">
                  <a:moveTo>
                    <a:pt x="990257" y="0"/>
                  </a:moveTo>
                  <a:lnTo>
                    <a:pt x="971296" y="0"/>
                  </a:lnTo>
                  <a:lnTo>
                    <a:pt x="971296" y="9474"/>
                  </a:lnTo>
                  <a:lnTo>
                    <a:pt x="990257" y="9474"/>
                  </a:lnTo>
                  <a:lnTo>
                    <a:pt x="990257" y="0"/>
                  </a:lnTo>
                  <a:close/>
                </a:path>
                <a:path w="2247900" h="581025">
                  <a:moveTo>
                    <a:pt x="1047559" y="285623"/>
                  </a:moveTo>
                  <a:lnTo>
                    <a:pt x="1028573" y="285623"/>
                  </a:lnTo>
                  <a:lnTo>
                    <a:pt x="1028573" y="295097"/>
                  </a:lnTo>
                  <a:lnTo>
                    <a:pt x="1047559" y="295097"/>
                  </a:lnTo>
                  <a:lnTo>
                    <a:pt x="1047559" y="285623"/>
                  </a:lnTo>
                  <a:close/>
                </a:path>
                <a:path w="2247900" h="58102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74"/>
                  </a:lnTo>
                  <a:lnTo>
                    <a:pt x="1047559" y="9474"/>
                  </a:lnTo>
                  <a:lnTo>
                    <a:pt x="1047559" y="0"/>
                  </a:lnTo>
                  <a:close/>
                </a:path>
                <a:path w="2247900" h="581025">
                  <a:moveTo>
                    <a:pt x="1104900" y="285623"/>
                  </a:moveTo>
                  <a:lnTo>
                    <a:pt x="1085596" y="285623"/>
                  </a:lnTo>
                  <a:lnTo>
                    <a:pt x="1085596" y="295097"/>
                  </a:lnTo>
                  <a:lnTo>
                    <a:pt x="1104900" y="295097"/>
                  </a:lnTo>
                  <a:lnTo>
                    <a:pt x="1104900" y="285623"/>
                  </a:lnTo>
                  <a:close/>
                </a:path>
                <a:path w="2247900" h="581025">
                  <a:moveTo>
                    <a:pt x="1104900" y="0"/>
                  </a:moveTo>
                  <a:lnTo>
                    <a:pt x="1085596" y="0"/>
                  </a:lnTo>
                  <a:lnTo>
                    <a:pt x="1085596" y="9474"/>
                  </a:lnTo>
                  <a:lnTo>
                    <a:pt x="1104900" y="9474"/>
                  </a:lnTo>
                  <a:lnTo>
                    <a:pt x="1104900" y="0"/>
                  </a:lnTo>
                  <a:close/>
                </a:path>
                <a:path w="2247900" h="581025">
                  <a:moveTo>
                    <a:pt x="1161834" y="285623"/>
                  </a:moveTo>
                  <a:lnTo>
                    <a:pt x="1142873" y="285623"/>
                  </a:lnTo>
                  <a:lnTo>
                    <a:pt x="1142873" y="295097"/>
                  </a:lnTo>
                  <a:lnTo>
                    <a:pt x="1161834" y="295097"/>
                  </a:lnTo>
                  <a:lnTo>
                    <a:pt x="1161834" y="285623"/>
                  </a:lnTo>
                  <a:close/>
                </a:path>
                <a:path w="2247900" h="581025">
                  <a:moveTo>
                    <a:pt x="1219136" y="285623"/>
                  </a:moveTo>
                  <a:lnTo>
                    <a:pt x="1200150" y="285623"/>
                  </a:lnTo>
                  <a:lnTo>
                    <a:pt x="1200150" y="295097"/>
                  </a:lnTo>
                  <a:lnTo>
                    <a:pt x="1219136" y="295097"/>
                  </a:lnTo>
                  <a:lnTo>
                    <a:pt x="1219136" y="285623"/>
                  </a:lnTo>
                  <a:close/>
                </a:path>
                <a:path w="2247900" h="581025">
                  <a:moveTo>
                    <a:pt x="1276032" y="285623"/>
                  </a:moveTo>
                  <a:lnTo>
                    <a:pt x="1257046" y="285623"/>
                  </a:lnTo>
                  <a:lnTo>
                    <a:pt x="1257046" y="295097"/>
                  </a:lnTo>
                  <a:lnTo>
                    <a:pt x="1276032" y="295097"/>
                  </a:lnTo>
                  <a:lnTo>
                    <a:pt x="1276032" y="285623"/>
                  </a:lnTo>
                  <a:close/>
                </a:path>
                <a:path w="2247900" h="581025">
                  <a:moveTo>
                    <a:pt x="1333423" y="285623"/>
                  </a:moveTo>
                  <a:lnTo>
                    <a:pt x="1314450" y="285623"/>
                  </a:lnTo>
                  <a:lnTo>
                    <a:pt x="1314450" y="295097"/>
                  </a:lnTo>
                  <a:lnTo>
                    <a:pt x="1333423" y="295097"/>
                  </a:lnTo>
                  <a:lnTo>
                    <a:pt x="1333423" y="285623"/>
                  </a:lnTo>
                  <a:close/>
                </a:path>
                <a:path w="2247900" h="581025">
                  <a:moveTo>
                    <a:pt x="1390650" y="285623"/>
                  </a:moveTo>
                  <a:lnTo>
                    <a:pt x="1371346" y="285623"/>
                  </a:lnTo>
                  <a:lnTo>
                    <a:pt x="1371346" y="295097"/>
                  </a:lnTo>
                  <a:lnTo>
                    <a:pt x="1390650" y="295097"/>
                  </a:lnTo>
                  <a:lnTo>
                    <a:pt x="1390650" y="285623"/>
                  </a:lnTo>
                  <a:close/>
                </a:path>
                <a:path w="2247900" h="581025">
                  <a:moveTo>
                    <a:pt x="1447469" y="285623"/>
                  </a:moveTo>
                  <a:lnTo>
                    <a:pt x="1428496" y="285623"/>
                  </a:lnTo>
                  <a:lnTo>
                    <a:pt x="1428496" y="295097"/>
                  </a:lnTo>
                  <a:lnTo>
                    <a:pt x="1447469" y="295097"/>
                  </a:lnTo>
                  <a:lnTo>
                    <a:pt x="1447469" y="285623"/>
                  </a:lnTo>
                  <a:close/>
                </a:path>
                <a:path w="2247900" h="581025">
                  <a:moveTo>
                    <a:pt x="1504873" y="285623"/>
                  </a:moveTo>
                  <a:lnTo>
                    <a:pt x="1485900" y="285623"/>
                  </a:lnTo>
                  <a:lnTo>
                    <a:pt x="1485900" y="295097"/>
                  </a:lnTo>
                  <a:lnTo>
                    <a:pt x="1504873" y="295097"/>
                  </a:lnTo>
                  <a:lnTo>
                    <a:pt x="1504873" y="285623"/>
                  </a:lnTo>
                  <a:close/>
                </a:path>
                <a:path w="2247900" h="581025">
                  <a:moveTo>
                    <a:pt x="1561769" y="285623"/>
                  </a:moveTo>
                  <a:lnTo>
                    <a:pt x="1542796" y="285623"/>
                  </a:lnTo>
                  <a:lnTo>
                    <a:pt x="1542796" y="295097"/>
                  </a:lnTo>
                  <a:lnTo>
                    <a:pt x="1561769" y="295097"/>
                  </a:lnTo>
                  <a:lnTo>
                    <a:pt x="1561769" y="285623"/>
                  </a:lnTo>
                  <a:close/>
                </a:path>
                <a:path w="2247900" h="581025">
                  <a:moveTo>
                    <a:pt x="1619059" y="285623"/>
                  </a:moveTo>
                  <a:lnTo>
                    <a:pt x="1600073" y="285623"/>
                  </a:lnTo>
                  <a:lnTo>
                    <a:pt x="1600073" y="295097"/>
                  </a:lnTo>
                  <a:lnTo>
                    <a:pt x="1619059" y="295097"/>
                  </a:lnTo>
                  <a:lnTo>
                    <a:pt x="1619059" y="285623"/>
                  </a:lnTo>
                  <a:close/>
                </a:path>
                <a:path w="2247900" h="581025">
                  <a:moveTo>
                    <a:pt x="1676273" y="285623"/>
                  </a:moveTo>
                  <a:lnTo>
                    <a:pt x="1656969" y="285623"/>
                  </a:lnTo>
                  <a:lnTo>
                    <a:pt x="1656969" y="295097"/>
                  </a:lnTo>
                  <a:lnTo>
                    <a:pt x="1676273" y="295097"/>
                  </a:lnTo>
                  <a:lnTo>
                    <a:pt x="1676273" y="285623"/>
                  </a:lnTo>
                  <a:close/>
                </a:path>
                <a:path w="2247900" h="581025">
                  <a:moveTo>
                    <a:pt x="1733346" y="570992"/>
                  </a:moveTo>
                  <a:lnTo>
                    <a:pt x="1714373" y="570992"/>
                  </a:lnTo>
                  <a:lnTo>
                    <a:pt x="1714373" y="571461"/>
                  </a:lnTo>
                  <a:lnTo>
                    <a:pt x="1714373" y="580466"/>
                  </a:lnTo>
                  <a:lnTo>
                    <a:pt x="1714373" y="580974"/>
                  </a:lnTo>
                  <a:lnTo>
                    <a:pt x="1733346" y="580974"/>
                  </a:lnTo>
                  <a:lnTo>
                    <a:pt x="1733346" y="580466"/>
                  </a:lnTo>
                  <a:lnTo>
                    <a:pt x="1733346" y="571461"/>
                  </a:lnTo>
                  <a:lnTo>
                    <a:pt x="1733346" y="570992"/>
                  </a:lnTo>
                  <a:close/>
                </a:path>
                <a:path w="2247900" h="581025">
                  <a:moveTo>
                    <a:pt x="1733346" y="285623"/>
                  </a:moveTo>
                  <a:lnTo>
                    <a:pt x="1714373" y="285623"/>
                  </a:lnTo>
                  <a:lnTo>
                    <a:pt x="1714373" y="295097"/>
                  </a:lnTo>
                  <a:lnTo>
                    <a:pt x="1733346" y="295097"/>
                  </a:lnTo>
                  <a:lnTo>
                    <a:pt x="1733346" y="285623"/>
                  </a:lnTo>
                  <a:close/>
                </a:path>
                <a:path w="2247900" h="581025">
                  <a:moveTo>
                    <a:pt x="1790509" y="570992"/>
                  </a:moveTo>
                  <a:lnTo>
                    <a:pt x="1771523" y="570992"/>
                  </a:lnTo>
                  <a:lnTo>
                    <a:pt x="1771523" y="580466"/>
                  </a:lnTo>
                  <a:lnTo>
                    <a:pt x="1790509" y="580466"/>
                  </a:lnTo>
                  <a:lnTo>
                    <a:pt x="1790509" y="570992"/>
                  </a:lnTo>
                  <a:close/>
                </a:path>
                <a:path w="2247900" h="581025">
                  <a:moveTo>
                    <a:pt x="1790509" y="285623"/>
                  </a:moveTo>
                  <a:lnTo>
                    <a:pt x="1771523" y="285623"/>
                  </a:lnTo>
                  <a:lnTo>
                    <a:pt x="1771523" y="295097"/>
                  </a:lnTo>
                  <a:lnTo>
                    <a:pt x="1790509" y="295097"/>
                  </a:lnTo>
                  <a:lnTo>
                    <a:pt x="1790509" y="285623"/>
                  </a:lnTo>
                  <a:close/>
                </a:path>
                <a:path w="2247900" h="581025">
                  <a:moveTo>
                    <a:pt x="1847405" y="570992"/>
                  </a:moveTo>
                  <a:lnTo>
                    <a:pt x="1828419" y="570992"/>
                  </a:lnTo>
                  <a:lnTo>
                    <a:pt x="1828419" y="580466"/>
                  </a:lnTo>
                  <a:lnTo>
                    <a:pt x="1847405" y="580466"/>
                  </a:lnTo>
                  <a:lnTo>
                    <a:pt x="1847405" y="570992"/>
                  </a:lnTo>
                  <a:close/>
                </a:path>
                <a:path w="2247900" h="581025">
                  <a:moveTo>
                    <a:pt x="1847405" y="285623"/>
                  </a:moveTo>
                  <a:lnTo>
                    <a:pt x="1828419" y="285623"/>
                  </a:lnTo>
                  <a:lnTo>
                    <a:pt x="1828419" y="295097"/>
                  </a:lnTo>
                  <a:lnTo>
                    <a:pt x="1847405" y="295097"/>
                  </a:lnTo>
                  <a:lnTo>
                    <a:pt x="1847405" y="285623"/>
                  </a:lnTo>
                  <a:close/>
                </a:path>
                <a:path w="2247900" h="581025">
                  <a:moveTo>
                    <a:pt x="1904809" y="570992"/>
                  </a:moveTo>
                  <a:lnTo>
                    <a:pt x="1885823" y="570992"/>
                  </a:lnTo>
                  <a:lnTo>
                    <a:pt x="1885823" y="580466"/>
                  </a:lnTo>
                  <a:lnTo>
                    <a:pt x="1904809" y="580466"/>
                  </a:lnTo>
                  <a:lnTo>
                    <a:pt x="1904809" y="570992"/>
                  </a:lnTo>
                  <a:close/>
                </a:path>
                <a:path w="2247900" h="581025">
                  <a:moveTo>
                    <a:pt x="1904809" y="285623"/>
                  </a:moveTo>
                  <a:lnTo>
                    <a:pt x="1885823" y="285623"/>
                  </a:lnTo>
                  <a:lnTo>
                    <a:pt x="1885823" y="295097"/>
                  </a:lnTo>
                  <a:lnTo>
                    <a:pt x="1904809" y="295097"/>
                  </a:lnTo>
                  <a:lnTo>
                    <a:pt x="1904809" y="285623"/>
                  </a:lnTo>
                  <a:close/>
                </a:path>
                <a:path w="2247900" h="581025">
                  <a:moveTo>
                    <a:pt x="1962023" y="570992"/>
                  </a:moveTo>
                  <a:lnTo>
                    <a:pt x="1942719" y="570992"/>
                  </a:lnTo>
                  <a:lnTo>
                    <a:pt x="1942719" y="580466"/>
                  </a:lnTo>
                  <a:lnTo>
                    <a:pt x="1962023" y="580466"/>
                  </a:lnTo>
                  <a:lnTo>
                    <a:pt x="1962023" y="570992"/>
                  </a:lnTo>
                  <a:close/>
                </a:path>
                <a:path w="2247900" h="581025">
                  <a:moveTo>
                    <a:pt x="1962023" y="285623"/>
                  </a:moveTo>
                  <a:lnTo>
                    <a:pt x="1942719" y="285623"/>
                  </a:lnTo>
                  <a:lnTo>
                    <a:pt x="1942719" y="295097"/>
                  </a:lnTo>
                  <a:lnTo>
                    <a:pt x="1962023" y="295097"/>
                  </a:lnTo>
                  <a:lnTo>
                    <a:pt x="1962023" y="285623"/>
                  </a:lnTo>
                  <a:close/>
                </a:path>
                <a:path w="2247900" h="581025">
                  <a:moveTo>
                    <a:pt x="2018969" y="570992"/>
                  </a:moveTo>
                  <a:lnTo>
                    <a:pt x="1999996" y="570992"/>
                  </a:lnTo>
                  <a:lnTo>
                    <a:pt x="1999996" y="580466"/>
                  </a:lnTo>
                  <a:lnTo>
                    <a:pt x="2018969" y="580466"/>
                  </a:lnTo>
                  <a:lnTo>
                    <a:pt x="2018969" y="570992"/>
                  </a:lnTo>
                  <a:close/>
                </a:path>
                <a:path w="2247900" h="581025">
                  <a:moveTo>
                    <a:pt x="2018969" y="285623"/>
                  </a:moveTo>
                  <a:lnTo>
                    <a:pt x="1999996" y="285623"/>
                  </a:lnTo>
                  <a:lnTo>
                    <a:pt x="1999996" y="295097"/>
                  </a:lnTo>
                  <a:lnTo>
                    <a:pt x="2018969" y="295097"/>
                  </a:lnTo>
                  <a:lnTo>
                    <a:pt x="2018969" y="285623"/>
                  </a:lnTo>
                  <a:close/>
                </a:path>
                <a:path w="2247900" h="581025">
                  <a:moveTo>
                    <a:pt x="2076259" y="570992"/>
                  </a:moveTo>
                  <a:lnTo>
                    <a:pt x="2057273" y="570992"/>
                  </a:lnTo>
                  <a:lnTo>
                    <a:pt x="2057273" y="580466"/>
                  </a:lnTo>
                  <a:lnTo>
                    <a:pt x="2076259" y="580466"/>
                  </a:lnTo>
                  <a:lnTo>
                    <a:pt x="2076259" y="570992"/>
                  </a:lnTo>
                  <a:close/>
                </a:path>
                <a:path w="2247900" h="581025">
                  <a:moveTo>
                    <a:pt x="2076259" y="285623"/>
                  </a:moveTo>
                  <a:lnTo>
                    <a:pt x="2057273" y="285623"/>
                  </a:lnTo>
                  <a:lnTo>
                    <a:pt x="2057273" y="295097"/>
                  </a:lnTo>
                  <a:lnTo>
                    <a:pt x="2076259" y="295097"/>
                  </a:lnTo>
                  <a:lnTo>
                    <a:pt x="2076259" y="285623"/>
                  </a:lnTo>
                  <a:close/>
                </a:path>
                <a:path w="2247900" h="581025">
                  <a:moveTo>
                    <a:pt x="2133282" y="570992"/>
                  </a:moveTo>
                  <a:lnTo>
                    <a:pt x="2114296" y="570992"/>
                  </a:lnTo>
                  <a:lnTo>
                    <a:pt x="2114296" y="580466"/>
                  </a:lnTo>
                  <a:lnTo>
                    <a:pt x="2133282" y="580466"/>
                  </a:lnTo>
                  <a:lnTo>
                    <a:pt x="2133282" y="570992"/>
                  </a:lnTo>
                  <a:close/>
                </a:path>
                <a:path w="2247900" h="581025">
                  <a:moveTo>
                    <a:pt x="2133282" y="285623"/>
                  </a:moveTo>
                  <a:lnTo>
                    <a:pt x="2114296" y="285623"/>
                  </a:lnTo>
                  <a:lnTo>
                    <a:pt x="2114296" y="295097"/>
                  </a:lnTo>
                  <a:lnTo>
                    <a:pt x="2133282" y="295097"/>
                  </a:lnTo>
                  <a:lnTo>
                    <a:pt x="2133282" y="285623"/>
                  </a:lnTo>
                  <a:close/>
                </a:path>
                <a:path w="2247900" h="581025">
                  <a:moveTo>
                    <a:pt x="2190432" y="570992"/>
                  </a:moveTo>
                  <a:lnTo>
                    <a:pt x="2171446" y="570992"/>
                  </a:lnTo>
                  <a:lnTo>
                    <a:pt x="2171446" y="580466"/>
                  </a:lnTo>
                  <a:lnTo>
                    <a:pt x="2190432" y="580466"/>
                  </a:lnTo>
                  <a:lnTo>
                    <a:pt x="2190432" y="570992"/>
                  </a:lnTo>
                  <a:close/>
                </a:path>
                <a:path w="2247900" h="581025">
                  <a:moveTo>
                    <a:pt x="2190432" y="285623"/>
                  </a:moveTo>
                  <a:lnTo>
                    <a:pt x="2171446" y="285623"/>
                  </a:lnTo>
                  <a:lnTo>
                    <a:pt x="2171446" y="295097"/>
                  </a:lnTo>
                  <a:lnTo>
                    <a:pt x="2190432" y="295097"/>
                  </a:lnTo>
                  <a:lnTo>
                    <a:pt x="2190432" y="285623"/>
                  </a:lnTo>
                  <a:close/>
                </a:path>
                <a:path w="2247900" h="581025">
                  <a:moveTo>
                    <a:pt x="2247773" y="570992"/>
                  </a:moveTo>
                  <a:lnTo>
                    <a:pt x="2228469" y="570992"/>
                  </a:lnTo>
                  <a:lnTo>
                    <a:pt x="2228469" y="580466"/>
                  </a:lnTo>
                  <a:lnTo>
                    <a:pt x="2247773" y="580466"/>
                  </a:lnTo>
                  <a:lnTo>
                    <a:pt x="2247773" y="570992"/>
                  </a:lnTo>
                  <a:close/>
                </a:path>
                <a:path w="2247900" h="581025">
                  <a:moveTo>
                    <a:pt x="2247773" y="285623"/>
                  </a:moveTo>
                  <a:lnTo>
                    <a:pt x="2228469" y="285623"/>
                  </a:lnTo>
                  <a:lnTo>
                    <a:pt x="2228469" y="295097"/>
                  </a:lnTo>
                  <a:lnTo>
                    <a:pt x="2247773" y="295097"/>
                  </a:lnTo>
                  <a:lnTo>
                    <a:pt x="2247773" y="28562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670560" y="4163631"/>
              <a:ext cx="2247900" cy="590550"/>
            </a:xfrm>
            <a:custGeom>
              <a:avLst/>
              <a:gdLst/>
              <a:ahLst/>
              <a:cxnLst/>
              <a:rect l="l" t="t" r="r" b="b"/>
              <a:pathLst>
                <a:path w="2247900" h="590550">
                  <a:moveTo>
                    <a:pt x="18973" y="285356"/>
                  </a:moveTo>
                  <a:lnTo>
                    <a:pt x="0" y="285356"/>
                  </a:lnTo>
                  <a:lnTo>
                    <a:pt x="0" y="294830"/>
                  </a:lnTo>
                  <a:lnTo>
                    <a:pt x="18973" y="294830"/>
                  </a:lnTo>
                  <a:lnTo>
                    <a:pt x="18973" y="285356"/>
                  </a:lnTo>
                  <a:close/>
                </a:path>
                <a:path w="2247900" h="590550">
                  <a:moveTo>
                    <a:pt x="18973" y="0"/>
                  </a:moveTo>
                  <a:lnTo>
                    <a:pt x="0" y="0"/>
                  </a:lnTo>
                  <a:lnTo>
                    <a:pt x="0" y="9461"/>
                  </a:lnTo>
                  <a:lnTo>
                    <a:pt x="18973" y="9461"/>
                  </a:lnTo>
                  <a:lnTo>
                    <a:pt x="18973" y="0"/>
                  </a:lnTo>
                  <a:close/>
                </a:path>
                <a:path w="2247900" h="590550">
                  <a:moveTo>
                    <a:pt x="76238" y="285356"/>
                  </a:moveTo>
                  <a:lnTo>
                    <a:pt x="57264" y="285356"/>
                  </a:lnTo>
                  <a:lnTo>
                    <a:pt x="57264" y="294830"/>
                  </a:lnTo>
                  <a:lnTo>
                    <a:pt x="76238" y="294830"/>
                  </a:lnTo>
                  <a:lnTo>
                    <a:pt x="76238" y="285356"/>
                  </a:lnTo>
                  <a:close/>
                </a:path>
                <a:path w="2247900" h="590550">
                  <a:moveTo>
                    <a:pt x="76238" y="0"/>
                  </a:moveTo>
                  <a:lnTo>
                    <a:pt x="57264" y="0"/>
                  </a:lnTo>
                  <a:lnTo>
                    <a:pt x="57264" y="9461"/>
                  </a:lnTo>
                  <a:lnTo>
                    <a:pt x="76238" y="9461"/>
                  </a:lnTo>
                  <a:lnTo>
                    <a:pt x="76238" y="0"/>
                  </a:lnTo>
                  <a:close/>
                </a:path>
                <a:path w="2247900" h="590550">
                  <a:moveTo>
                    <a:pt x="133197" y="285356"/>
                  </a:moveTo>
                  <a:lnTo>
                    <a:pt x="114223" y="285356"/>
                  </a:lnTo>
                  <a:lnTo>
                    <a:pt x="114223" y="294830"/>
                  </a:lnTo>
                  <a:lnTo>
                    <a:pt x="133197" y="294830"/>
                  </a:lnTo>
                  <a:lnTo>
                    <a:pt x="133197" y="285356"/>
                  </a:lnTo>
                  <a:close/>
                </a:path>
                <a:path w="2247900" h="590550">
                  <a:moveTo>
                    <a:pt x="133197" y="0"/>
                  </a:moveTo>
                  <a:lnTo>
                    <a:pt x="114223" y="0"/>
                  </a:lnTo>
                  <a:lnTo>
                    <a:pt x="114223" y="9461"/>
                  </a:lnTo>
                  <a:lnTo>
                    <a:pt x="133197" y="9461"/>
                  </a:lnTo>
                  <a:lnTo>
                    <a:pt x="133197" y="0"/>
                  </a:lnTo>
                  <a:close/>
                </a:path>
                <a:path w="2247900" h="590550">
                  <a:moveTo>
                    <a:pt x="190474" y="285356"/>
                  </a:moveTo>
                  <a:lnTo>
                    <a:pt x="171488" y="285356"/>
                  </a:lnTo>
                  <a:lnTo>
                    <a:pt x="171488" y="294830"/>
                  </a:lnTo>
                  <a:lnTo>
                    <a:pt x="190474" y="294830"/>
                  </a:lnTo>
                  <a:lnTo>
                    <a:pt x="190474" y="285356"/>
                  </a:lnTo>
                  <a:close/>
                </a:path>
                <a:path w="2247900" h="590550">
                  <a:moveTo>
                    <a:pt x="190474" y="0"/>
                  </a:moveTo>
                  <a:lnTo>
                    <a:pt x="171488" y="0"/>
                  </a:lnTo>
                  <a:lnTo>
                    <a:pt x="171488" y="9461"/>
                  </a:lnTo>
                  <a:lnTo>
                    <a:pt x="190474" y="9461"/>
                  </a:lnTo>
                  <a:lnTo>
                    <a:pt x="190474" y="0"/>
                  </a:lnTo>
                  <a:close/>
                </a:path>
                <a:path w="2247900" h="590550">
                  <a:moveTo>
                    <a:pt x="247738" y="285356"/>
                  </a:moveTo>
                  <a:lnTo>
                    <a:pt x="228434" y="285356"/>
                  </a:lnTo>
                  <a:lnTo>
                    <a:pt x="228434" y="294830"/>
                  </a:lnTo>
                  <a:lnTo>
                    <a:pt x="247738" y="294830"/>
                  </a:lnTo>
                  <a:lnTo>
                    <a:pt x="247738" y="285356"/>
                  </a:lnTo>
                  <a:close/>
                </a:path>
                <a:path w="2247900" h="590550">
                  <a:moveTo>
                    <a:pt x="247738" y="0"/>
                  </a:moveTo>
                  <a:lnTo>
                    <a:pt x="228434" y="0"/>
                  </a:lnTo>
                  <a:lnTo>
                    <a:pt x="228434" y="9461"/>
                  </a:lnTo>
                  <a:lnTo>
                    <a:pt x="247738" y="9461"/>
                  </a:lnTo>
                  <a:lnTo>
                    <a:pt x="247738" y="0"/>
                  </a:lnTo>
                  <a:close/>
                </a:path>
                <a:path w="2247900" h="590550">
                  <a:moveTo>
                    <a:pt x="304698" y="285356"/>
                  </a:moveTo>
                  <a:lnTo>
                    <a:pt x="285711" y="285356"/>
                  </a:lnTo>
                  <a:lnTo>
                    <a:pt x="285711" y="294830"/>
                  </a:lnTo>
                  <a:lnTo>
                    <a:pt x="304698" y="294830"/>
                  </a:lnTo>
                  <a:lnTo>
                    <a:pt x="304698" y="285356"/>
                  </a:lnTo>
                  <a:close/>
                </a:path>
                <a:path w="2247900" h="590550">
                  <a:moveTo>
                    <a:pt x="304698" y="0"/>
                  </a:moveTo>
                  <a:lnTo>
                    <a:pt x="285711" y="0"/>
                  </a:lnTo>
                  <a:lnTo>
                    <a:pt x="285711" y="9461"/>
                  </a:lnTo>
                  <a:lnTo>
                    <a:pt x="304698" y="9461"/>
                  </a:lnTo>
                  <a:lnTo>
                    <a:pt x="304698" y="0"/>
                  </a:lnTo>
                  <a:close/>
                </a:path>
                <a:path w="2247900" h="590550">
                  <a:moveTo>
                    <a:pt x="361962" y="285356"/>
                  </a:moveTo>
                  <a:lnTo>
                    <a:pt x="342976" y="285356"/>
                  </a:lnTo>
                  <a:lnTo>
                    <a:pt x="342976" y="294830"/>
                  </a:lnTo>
                  <a:lnTo>
                    <a:pt x="361962" y="294830"/>
                  </a:lnTo>
                  <a:lnTo>
                    <a:pt x="361962" y="285356"/>
                  </a:lnTo>
                  <a:close/>
                </a:path>
                <a:path w="2247900" h="590550">
                  <a:moveTo>
                    <a:pt x="361962" y="0"/>
                  </a:moveTo>
                  <a:lnTo>
                    <a:pt x="342976" y="0"/>
                  </a:lnTo>
                  <a:lnTo>
                    <a:pt x="342976" y="9461"/>
                  </a:lnTo>
                  <a:lnTo>
                    <a:pt x="361962" y="9461"/>
                  </a:lnTo>
                  <a:lnTo>
                    <a:pt x="361962" y="0"/>
                  </a:lnTo>
                  <a:close/>
                </a:path>
                <a:path w="2247900" h="590550">
                  <a:moveTo>
                    <a:pt x="418909" y="285356"/>
                  </a:moveTo>
                  <a:lnTo>
                    <a:pt x="399935" y="285356"/>
                  </a:lnTo>
                  <a:lnTo>
                    <a:pt x="399935" y="294830"/>
                  </a:lnTo>
                  <a:lnTo>
                    <a:pt x="418909" y="294830"/>
                  </a:lnTo>
                  <a:lnTo>
                    <a:pt x="418909" y="285356"/>
                  </a:lnTo>
                  <a:close/>
                </a:path>
                <a:path w="2247900" h="590550">
                  <a:moveTo>
                    <a:pt x="418909" y="0"/>
                  </a:moveTo>
                  <a:lnTo>
                    <a:pt x="399935" y="0"/>
                  </a:lnTo>
                  <a:lnTo>
                    <a:pt x="399935" y="9461"/>
                  </a:lnTo>
                  <a:lnTo>
                    <a:pt x="418909" y="9461"/>
                  </a:lnTo>
                  <a:lnTo>
                    <a:pt x="418909" y="0"/>
                  </a:lnTo>
                  <a:close/>
                </a:path>
                <a:path w="2247900" h="590550">
                  <a:moveTo>
                    <a:pt x="476186" y="285356"/>
                  </a:moveTo>
                  <a:lnTo>
                    <a:pt x="457200" y="285356"/>
                  </a:lnTo>
                  <a:lnTo>
                    <a:pt x="457200" y="294830"/>
                  </a:lnTo>
                  <a:lnTo>
                    <a:pt x="476186" y="294830"/>
                  </a:lnTo>
                  <a:lnTo>
                    <a:pt x="476186" y="285356"/>
                  </a:lnTo>
                  <a:close/>
                </a:path>
                <a:path w="2247900" h="590550">
                  <a:moveTo>
                    <a:pt x="476186" y="0"/>
                  </a:moveTo>
                  <a:lnTo>
                    <a:pt x="457200" y="0"/>
                  </a:lnTo>
                  <a:lnTo>
                    <a:pt x="457200" y="9461"/>
                  </a:lnTo>
                  <a:lnTo>
                    <a:pt x="476186" y="9461"/>
                  </a:lnTo>
                  <a:lnTo>
                    <a:pt x="476186" y="0"/>
                  </a:lnTo>
                  <a:close/>
                </a:path>
                <a:path w="2247900" h="590550">
                  <a:moveTo>
                    <a:pt x="533450" y="285356"/>
                  </a:moveTo>
                  <a:lnTo>
                    <a:pt x="514146" y="285356"/>
                  </a:lnTo>
                  <a:lnTo>
                    <a:pt x="514146" y="294830"/>
                  </a:lnTo>
                  <a:lnTo>
                    <a:pt x="533450" y="294830"/>
                  </a:lnTo>
                  <a:lnTo>
                    <a:pt x="533450" y="285356"/>
                  </a:lnTo>
                  <a:close/>
                </a:path>
                <a:path w="2247900" h="590550">
                  <a:moveTo>
                    <a:pt x="590410" y="285356"/>
                  </a:moveTo>
                  <a:lnTo>
                    <a:pt x="571423" y="285356"/>
                  </a:lnTo>
                  <a:lnTo>
                    <a:pt x="571423" y="294830"/>
                  </a:lnTo>
                  <a:lnTo>
                    <a:pt x="590410" y="294830"/>
                  </a:lnTo>
                  <a:lnTo>
                    <a:pt x="590410" y="285356"/>
                  </a:lnTo>
                  <a:close/>
                </a:path>
                <a:path w="2247900" h="590550">
                  <a:moveTo>
                    <a:pt x="647636" y="285356"/>
                  </a:moveTo>
                  <a:lnTo>
                    <a:pt x="628650" y="285356"/>
                  </a:lnTo>
                  <a:lnTo>
                    <a:pt x="628650" y="294830"/>
                  </a:lnTo>
                  <a:lnTo>
                    <a:pt x="647636" y="294830"/>
                  </a:lnTo>
                  <a:lnTo>
                    <a:pt x="647636" y="285356"/>
                  </a:lnTo>
                  <a:close/>
                </a:path>
                <a:path w="2247900" h="590550">
                  <a:moveTo>
                    <a:pt x="704646" y="285356"/>
                  </a:moveTo>
                  <a:lnTo>
                    <a:pt x="685673" y="285356"/>
                  </a:lnTo>
                  <a:lnTo>
                    <a:pt x="685673" y="294830"/>
                  </a:lnTo>
                  <a:lnTo>
                    <a:pt x="704646" y="294830"/>
                  </a:lnTo>
                  <a:lnTo>
                    <a:pt x="704646" y="285356"/>
                  </a:lnTo>
                  <a:close/>
                </a:path>
                <a:path w="2247900" h="590550">
                  <a:moveTo>
                    <a:pt x="761936" y="285356"/>
                  </a:moveTo>
                  <a:lnTo>
                    <a:pt x="742950" y="285356"/>
                  </a:lnTo>
                  <a:lnTo>
                    <a:pt x="742950" y="294830"/>
                  </a:lnTo>
                  <a:lnTo>
                    <a:pt x="761936" y="294830"/>
                  </a:lnTo>
                  <a:lnTo>
                    <a:pt x="761936" y="285356"/>
                  </a:lnTo>
                  <a:close/>
                </a:path>
                <a:path w="2247900" h="590550">
                  <a:moveTo>
                    <a:pt x="819277" y="285356"/>
                  </a:moveTo>
                  <a:lnTo>
                    <a:pt x="799973" y="285356"/>
                  </a:lnTo>
                  <a:lnTo>
                    <a:pt x="799973" y="294830"/>
                  </a:lnTo>
                  <a:lnTo>
                    <a:pt x="819277" y="294830"/>
                  </a:lnTo>
                  <a:lnTo>
                    <a:pt x="819277" y="285356"/>
                  </a:lnTo>
                  <a:close/>
                </a:path>
                <a:path w="2247900" h="590550">
                  <a:moveTo>
                    <a:pt x="876096" y="285356"/>
                  </a:moveTo>
                  <a:lnTo>
                    <a:pt x="857123" y="285356"/>
                  </a:lnTo>
                  <a:lnTo>
                    <a:pt x="857123" y="294830"/>
                  </a:lnTo>
                  <a:lnTo>
                    <a:pt x="876096" y="294830"/>
                  </a:lnTo>
                  <a:lnTo>
                    <a:pt x="876096" y="285356"/>
                  </a:lnTo>
                  <a:close/>
                </a:path>
                <a:path w="2247900" h="590550">
                  <a:moveTo>
                    <a:pt x="933259" y="285356"/>
                  </a:moveTo>
                  <a:lnTo>
                    <a:pt x="914273" y="285356"/>
                  </a:lnTo>
                  <a:lnTo>
                    <a:pt x="914273" y="294830"/>
                  </a:lnTo>
                  <a:lnTo>
                    <a:pt x="933259" y="294830"/>
                  </a:lnTo>
                  <a:lnTo>
                    <a:pt x="933259" y="285356"/>
                  </a:lnTo>
                  <a:close/>
                </a:path>
                <a:path w="2247900" h="590550">
                  <a:moveTo>
                    <a:pt x="990257" y="285356"/>
                  </a:moveTo>
                  <a:lnTo>
                    <a:pt x="971296" y="285356"/>
                  </a:lnTo>
                  <a:lnTo>
                    <a:pt x="971296" y="294830"/>
                  </a:lnTo>
                  <a:lnTo>
                    <a:pt x="990257" y="294830"/>
                  </a:lnTo>
                  <a:lnTo>
                    <a:pt x="990257" y="285356"/>
                  </a:lnTo>
                  <a:close/>
                </a:path>
                <a:path w="2247900" h="590550">
                  <a:moveTo>
                    <a:pt x="1047559" y="285356"/>
                  </a:moveTo>
                  <a:lnTo>
                    <a:pt x="1028573" y="285356"/>
                  </a:lnTo>
                  <a:lnTo>
                    <a:pt x="1028573" y="294830"/>
                  </a:lnTo>
                  <a:lnTo>
                    <a:pt x="1047559" y="294830"/>
                  </a:lnTo>
                  <a:lnTo>
                    <a:pt x="1047559" y="285356"/>
                  </a:lnTo>
                  <a:close/>
                </a:path>
                <a:path w="2247900" h="590550">
                  <a:moveTo>
                    <a:pt x="1104900" y="580631"/>
                  </a:moveTo>
                  <a:lnTo>
                    <a:pt x="1085596" y="580631"/>
                  </a:lnTo>
                  <a:lnTo>
                    <a:pt x="1085596" y="590105"/>
                  </a:lnTo>
                  <a:lnTo>
                    <a:pt x="1104900" y="590105"/>
                  </a:lnTo>
                  <a:lnTo>
                    <a:pt x="1104900" y="580631"/>
                  </a:lnTo>
                  <a:close/>
                </a:path>
                <a:path w="2247900" h="590550">
                  <a:moveTo>
                    <a:pt x="1104900" y="285356"/>
                  </a:moveTo>
                  <a:lnTo>
                    <a:pt x="1085596" y="285356"/>
                  </a:lnTo>
                  <a:lnTo>
                    <a:pt x="1085596" y="294830"/>
                  </a:lnTo>
                  <a:lnTo>
                    <a:pt x="1104900" y="294830"/>
                  </a:lnTo>
                  <a:lnTo>
                    <a:pt x="1104900" y="285356"/>
                  </a:lnTo>
                  <a:close/>
                </a:path>
                <a:path w="2247900" h="590550">
                  <a:moveTo>
                    <a:pt x="1161834" y="580123"/>
                  </a:moveTo>
                  <a:lnTo>
                    <a:pt x="1142873" y="580123"/>
                  </a:lnTo>
                  <a:lnTo>
                    <a:pt x="1142873" y="580631"/>
                  </a:lnTo>
                  <a:lnTo>
                    <a:pt x="1142873" y="589597"/>
                  </a:lnTo>
                  <a:lnTo>
                    <a:pt x="1142873" y="590105"/>
                  </a:lnTo>
                  <a:lnTo>
                    <a:pt x="1161834" y="590105"/>
                  </a:lnTo>
                  <a:lnTo>
                    <a:pt x="1161834" y="589597"/>
                  </a:lnTo>
                  <a:lnTo>
                    <a:pt x="1161834" y="580631"/>
                  </a:lnTo>
                  <a:lnTo>
                    <a:pt x="1161834" y="580123"/>
                  </a:lnTo>
                  <a:close/>
                </a:path>
                <a:path w="2247900" h="590550">
                  <a:moveTo>
                    <a:pt x="1161834" y="285356"/>
                  </a:moveTo>
                  <a:lnTo>
                    <a:pt x="1142873" y="285356"/>
                  </a:lnTo>
                  <a:lnTo>
                    <a:pt x="1142873" y="294830"/>
                  </a:lnTo>
                  <a:lnTo>
                    <a:pt x="1161834" y="294830"/>
                  </a:lnTo>
                  <a:lnTo>
                    <a:pt x="1161834" y="285356"/>
                  </a:lnTo>
                  <a:close/>
                </a:path>
                <a:path w="2247900" h="590550">
                  <a:moveTo>
                    <a:pt x="1219136" y="580123"/>
                  </a:moveTo>
                  <a:lnTo>
                    <a:pt x="1200150" y="580123"/>
                  </a:lnTo>
                  <a:lnTo>
                    <a:pt x="1200150" y="589597"/>
                  </a:lnTo>
                  <a:lnTo>
                    <a:pt x="1219136" y="589597"/>
                  </a:lnTo>
                  <a:lnTo>
                    <a:pt x="1219136" y="580123"/>
                  </a:lnTo>
                  <a:close/>
                </a:path>
                <a:path w="2247900" h="590550">
                  <a:moveTo>
                    <a:pt x="1219136" y="285356"/>
                  </a:moveTo>
                  <a:lnTo>
                    <a:pt x="1200150" y="285356"/>
                  </a:lnTo>
                  <a:lnTo>
                    <a:pt x="1200150" y="294830"/>
                  </a:lnTo>
                  <a:lnTo>
                    <a:pt x="1219136" y="294830"/>
                  </a:lnTo>
                  <a:lnTo>
                    <a:pt x="1219136" y="285356"/>
                  </a:lnTo>
                  <a:close/>
                </a:path>
                <a:path w="2247900" h="590550">
                  <a:moveTo>
                    <a:pt x="1276032" y="580123"/>
                  </a:moveTo>
                  <a:lnTo>
                    <a:pt x="1257046" y="580123"/>
                  </a:lnTo>
                  <a:lnTo>
                    <a:pt x="1257046" y="589597"/>
                  </a:lnTo>
                  <a:lnTo>
                    <a:pt x="1276032" y="589597"/>
                  </a:lnTo>
                  <a:lnTo>
                    <a:pt x="1276032" y="580123"/>
                  </a:lnTo>
                  <a:close/>
                </a:path>
                <a:path w="2247900" h="590550">
                  <a:moveTo>
                    <a:pt x="1276032" y="285356"/>
                  </a:moveTo>
                  <a:lnTo>
                    <a:pt x="1257046" y="285356"/>
                  </a:lnTo>
                  <a:lnTo>
                    <a:pt x="1257046" y="294830"/>
                  </a:lnTo>
                  <a:lnTo>
                    <a:pt x="1276032" y="294830"/>
                  </a:lnTo>
                  <a:lnTo>
                    <a:pt x="1276032" y="285356"/>
                  </a:lnTo>
                  <a:close/>
                </a:path>
                <a:path w="2247900" h="590550">
                  <a:moveTo>
                    <a:pt x="1333423" y="580123"/>
                  </a:moveTo>
                  <a:lnTo>
                    <a:pt x="1314450" y="580123"/>
                  </a:lnTo>
                  <a:lnTo>
                    <a:pt x="1314450" y="589597"/>
                  </a:lnTo>
                  <a:lnTo>
                    <a:pt x="1333423" y="589597"/>
                  </a:lnTo>
                  <a:lnTo>
                    <a:pt x="1333423" y="580123"/>
                  </a:lnTo>
                  <a:close/>
                </a:path>
                <a:path w="2247900" h="590550">
                  <a:moveTo>
                    <a:pt x="1333423" y="285356"/>
                  </a:moveTo>
                  <a:lnTo>
                    <a:pt x="1314450" y="285356"/>
                  </a:lnTo>
                  <a:lnTo>
                    <a:pt x="1314450" y="294830"/>
                  </a:lnTo>
                  <a:lnTo>
                    <a:pt x="1333423" y="294830"/>
                  </a:lnTo>
                  <a:lnTo>
                    <a:pt x="1333423" y="285356"/>
                  </a:lnTo>
                  <a:close/>
                </a:path>
                <a:path w="2247900" h="590550">
                  <a:moveTo>
                    <a:pt x="1390650" y="580123"/>
                  </a:moveTo>
                  <a:lnTo>
                    <a:pt x="1371346" y="580123"/>
                  </a:lnTo>
                  <a:lnTo>
                    <a:pt x="1371346" y="589597"/>
                  </a:lnTo>
                  <a:lnTo>
                    <a:pt x="1390650" y="589597"/>
                  </a:lnTo>
                  <a:lnTo>
                    <a:pt x="1390650" y="580123"/>
                  </a:lnTo>
                  <a:close/>
                </a:path>
                <a:path w="2247900" h="590550">
                  <a:moveTo>
                    <a:pt x="1390650" y="285356"/>
                  </a:moveTo>
                  <a:lnTo>
                    <a:pt x="1371346" y="285356"/>
                  </a:lnTo>
                  <a:lnTo>
                    <a:pt x="1371346" y="294830"/>
                  </a:lnTo>
                  <a:lnTo>
                    <a:pt x="1390650" y="294830"/>
                  </a:lnTo>
                  <a:lnTo>
                    <a:pt x="1390650" y="285356"/>
                  </a:lnTo>
                  <a:close/>
                </a:path>
                <a:path w="2247900" h="590550">
                  <a:moveTo>
                    <a:pt x="1447469" y="580123"/>
                  </a:moveTo>
                  <a:lnTo>
                    <a:pt x="1428496" y="580123"/>
                  </a:lnTo>
                  <a:lnTo>
                    <a:pt x="1428496" y="589597"/>
                  </a:lnTo>
                  <a:lnTo>
                    <a:pt x="1447469" y="589597"/>
                  </a:lnTo>
                  <a:lnTo>
                    <a:pt x="1447469" y="580123"/>
                  </a:lnTo>
                  <a:close/>
                </a:path>
                <a:path w="2247900" h="590550">
                  <a:moveTo>
                    <a:pt x="1447469" y="285356"/>
                  </a:moveTo>
                  <a:lnTo>
                    <a:pt x="1428496" y="285356"/>
                  </a:lnTo>
                  <a:lnTo>
                    <a:pt x="1428496" y="294830"/>
                  </a:lnTo>
                  <a:lnTo>
                    <a:pt x="1447469" y="294830"/>
                  </a:lnTo>
                  <a:lnTo>
                    <a:pt x="1447469" y="285356"/>
                  </a:lnTo>
                  <a:close/>
                </a:path>
                <a:path w="2247900" h="590550">
                  <a:moveTo>
                    <a:pt x="1504873" y="580123"/>
                  </a:moveTo>
                  <a:lnTo>
                    <a:pt x="1485900" y="580123"/>
                  </a:lnTo>
                  <a:lnTo>
                    <a:pt x="1485900" y="589597"/>
                  </a:lnTo>
                  <a:lnTo>
                    <a:pt x="1504873" y="589597"/>
                  </a:lnTo>
                  <a:lnTo>
                    <a:pt x="1504873" y="580123"/>
                  </a:lnTo>
                  <a:close/>
                </a:path>
                <a:path w="2247900" h="590550">
                  <a:moveTo>
                    <a:pt x="1504873" y="285356"/>
                  </a:moveTo>
                  <a:lnTo>
                    <a:pt x="1485900" y="285356"/>
                  </a:lnTo>
                  <a:lnTo>
                    <a:pt x="1485900" y="294830"/>
                  </a:lnTo>
                  <a:lnTo>
                    <a:pt x="1504873" y="294830"/>
                  </a:lnTo>
                  <a:lnTo>
                    <a:pt x="1504873" y="285356"/>
                  </a:lnTo>
                  <a:close/>
                </a:path>
                <a:path w="2247900" h="590550">
                  <a:moveTo>
                    <a:pt x="1561769" y="580123"/>
                  </a:moveTo>
                  <a:lnTo>
                    <a:pt x="1542796" y="580123"/>
                  </a:lnTo>
                  <a:lnTo>
                    <a:pt x="1542796" y="589597"/>
                  </a:lnTo>
                  <a:lnTo>
                    <a:pt x="1561769" y="589597"/>
                  </a:lnTo>
                  <a:lnTo>
                    <a:pt x="1561769" y="580123"/>
                  </a:lnTo>
                  <a:close/>
                </a:path>
                <a:path w="2247900" h="590550">
                  <a:moveTo>
                    <a:pt x="1561769" y="285356"/>
                  </a:moveTo>
                  <a:lnTo>
                    <a:pt x="1542796" y="285356"/>
                  </a:lnTo>
                  <a:lnTo>
                    <a:pt x="1542796" y="294830"/>
                  </a:lnTo>
                  <a:lnTo>
                    <a:pt x="1561769" y="294830"/>
                  </a:lnTo>
                  <a:lnTo>
                    <a:pt x="1561769" y="285356"/>
                  </a:lnTo>
                  <a:close/>
                </a:path>
                <a:path w="2247900" h="590550">
                  <a:moveTo>
                    <a:pt x="1619059" y="580123"/>
                  </a:moveTo>
                  <a:lnTo>
                    <a:pt x="1600073" y="580123"/>
                  </a:lnTo>
                  <a:lnTo>
                    <a:pt x="1600073" y="589597"/>
                  </a:lnTo>
                  <a:lnTo>
                    <a:pt x="1619059" y="589597"/>
                  </a:lnTo>
                  <a:lnTo>
                    <a:pt x="1619059" y="580123"/>
                  </a:lnTo>
                  <a:close/>
                </a:path>
                <a:path w="2247900" h="590550">
                  <a:moveTo>
                    <a:pt x="1619059" y="285356"/>
                  </a:moveTo>
                  <a:lnTo>
                    <a:pt x="1600073" y="285356"/>
                  </a:lnTo>
                  <a:lnTo>
                    <a:pt x="1600073" y="294830"/>
                  </a:lnTo>
                  <a:lnTo>
                    <a:pt x="1619059" y="294830"/>
                  </a:lnTo>
                  <a:lnTo>
                    <a:pt x="1619059" y="285356"/>
                  </a:lnTo>
                  <a:close/>
                </a:path>
                <a:path w="2247900" h="590550">
                  <a:moveTo>
                    <a:pt x="1676273" y="580123"/>
                  </a:moveTo>
                  <a:lnTo>
                    <a:pt x="1656969" y="580123"/>
                  </a:lnTo>
                  <a:lnTo>
                    <a:pt x="1656969" y="589597"/>
                  </a:lnTo>
                  <a:lnTo>
                    <a:pt x="1676273" y="589597"/>
                  </a:lnTo>
                  <a:lnTo>
                    <a:pt x="1676273" y="580123"/>
                  </a:lnTo>
                  <a:close/>
                </a:path>
                <a:path w="2247900" h="590550">
                  <a:moveTo>
                    <a:pt x="1676273" y="285356"/>
                  </a:moveTo>
                  <a:lnTo>
                    <a:pt x="1656969" y="285356"/>
                  </a:lnTo>
                  <a:lnTo>
                    <a:pt x="1656969" y="294830"/>
                  </a:lnTo>
                  <a:lnTo>
                    <a:pt x="1676273" y="294830"/>
                  </a:lnTo>
                  <a:lnTo>
                    <a:pt x="1676273" y="285356"/>
                  </a:lnTo>
                  <a:close/>
                </a:path>
                <a:path w="2247900" h="590550">
                  <a:moveTo>
                    <a:pt x="1733346" y="580123"/>
                  </a:moveTo>
                  <a:lnTo>
                    <a:pt x="1714373" y="580123"/>
                  </a:lnTo>
                  <a:lnTo>
                    <a:pt x="1714373" y="589597"/>
                  </a:lnTo>
                  <a:lnTo>
                    <a:pt x="1733346" y="589597"/>
                  </a:lnTo>
                  <a:lnTo>
                    <a:pt x="1733346" y="580123"/>
                  </a:lnTo>
                  <a:close/>
                </a:path>
                <a:path w="2247900" h="590550">
                  <a:moveTo>
                    <a:pt x="1733346" y="285356"/>
                  </a:moveTo>
                  <a:lnTo>
                    <a:pt x="1714373" y="285356"/>
                  </a:lnTo>
                  <a:lnTo>
                    <a:pt x="1714373" y="294830"/>
                  </a:lnTo>
                  <a:lnTo>
                    <a:pt x="1733346" y="294830"/>
                  </a:lnTo>
                  <a:lnTo>
                    <a:pt x="1733346" y="285356"/>
                  </a:lnTo>
                  <a:close/>
                </a:path>
                <a:path w="2247900" h="590550">
                  <a:moveTo>
                    <a:pt x="1790509" y="580123"/>
                  </a:moveTo>
                  <a:lnTo>
                    <a:pt x="1771523" y="580123"/>
                  </a:lnTo>
                  <a:lnTo>
                    <a:pt x="1771523" y="589597"/>
                  </a:lnTo>
                  <a:lnTo>
                    <a:pt x="1790509" y="589597"/>
                  </a:lnTo>
                  <a:lnTo>
                    <a:pt x="1790509" y="580123"/>
                  </a:lnTo>
                  <a:close/>
                </a:path>
                <a:path w="2247900" h="590550">
                  <a:moveTo>
                    <a:pt x="1790509" y="285356"/>
                  </a:moveTo>
                  <a:lnTo>
                    <a:pt x="1771523" y="285356"/>
                  </a:lnTo>
                  <a:lnTo>
                    <a:pt x="1771523" y="294830"/>
                  </a:lnTo>
                  <a:lnTo>
                    <a:pt x="1790509" y="294830"/>
                  </a:lnTo>
                  <a:lnTo>
                    <a:pt x="1790509" y="285356"/>
                  </a:lnTo>
                  <a:close/>
                </a:path>
                <a:path w="2247900" h="590550">
                  <a:moveTo>
                    <a:pt x="1847405" y="580123"/>
                  </a:moveTo>
                  <a:lnTo>
                    <a:pt x="1828419" y="580123"/>
                  </a:lnTo>
                  <a:lnTo>
                    <a:pt x="1828419" y="589597"/>
                  </a:lnTo>
                  <a:lnTo>
                    <a:pt x="1847405" y="589597"/>
                  </a:lnTo>
                  <a:lnTo>
                    <a:pt x="1847405" y="580123"/>
                  </a:lnTo>
                  <a:close/>
                </a:path>
                <a:path w="2247900" h="590550">
                  <a:moveTo>
                    <a:pt x="1847405" y="285356"/>
                  </a:moveTo>
                  <a:lnTo>
                    <a:pt x="1828419" y="285356"/>
                  </a:lnTo>
                  <a:lnTo>
                    <a:pt x="1828419" y="294830"/>
                  </a:lnTo>
                  <a:lnTo>
                    <a:pt x="1847405" y="294830"/>
                  </a:lnTo>
                  <a:lnTo>
                    <a:pt x="1847405" y="285356"/>
                  </a:lnTo>
                  <a:close/>
                </a:path>
                <a:path w="2247900" h="590550">
                  <a:moveTo>
                    <a:pt x="1904809" y="580123"/>
                  </a:moveTo>
                  <a:lnTo>
                    <a:pt x="1885823" y="580123"/>
                  </a:lnTo>
                  <a:lnTo>
                    <a:pt x="1885823" y="589597"/>
                  </a:lnTo>
                  <a:lnTo>
                    <a:pt x="1904809" y="589597"/>
                  </a:lnTo>
                  <a:lnTo>
                    <a:pt x="1904809" y="580123"/>
                  </a:lnTo>
                  <a:close/>
                </a:path>
                <a:path w="2247900" h="590550">
                  <a:moveTo>
                    <a:pt x="1904809" y="285356"/>
                  </a:moveTo>
                  <a:lnTo>
                    <a:pt x="1885823" y="285356"/>
                  </a:lnTo>
                  <a:lnTo>
                    <a:pt x="1885823" y="294830"/>
                  </a:lnTo>
                  <a:lnTo>
                    <a:pt x="1904809" y="294830"/>
                  </a:lnTo>
                  <a:lnTo>
                    <a:pt x="1904809" y="285356"/>
                  </a:lnTo>
                  <a:close/>
                </a:path>
                <a:path w="2247900" h="590550">
                  <a:moveTo>
                    <a:pt x="1962023" y="580123"/>
                  </a:moveTo>
                  <a:lnTo>
                    <a:pt x="1942719" y="580123"/>
                  </a:lnTo>
                  <a:lnTo>
                    <a:pt x="1942719" y="589597"/>
                  </a:lnTo>
                  <a:lnTo>
                    <a:pt x="1962023" y="589597"/>
                  </a:lnTo>
                  <a:lnTo>
                    <a:pt x="1962023" y="580123"/>
                  </a:lnTo>
                  <a:close/>
                </a:path>
                <a:path w="2247900" h="590550">
                  <a:moveTo>
                    <a:pt x="1962023" y="285356"/>
                  </a:moveTo>
                  <a:lnTo>
                    <a:pt x="1942719" y="285356"/>
                  </a:lnTo>
                  <a:lnTo>
                    <a:pt x="1942719" y="294830"/>
                  </a:lnTo>
                  <a:lnTo>
                    <a:pt x="1962023" y="294830"/>
                  </a:lnTo>
                  <a:lnTo>
                    <a:pt x="1962023" y="285356"/>
                  </a:lnTo>
                  <a:close/>
                </a:path>
                <a:path w="2247900" h="590550">
                  <a:moveTo>
                    <a:pt x="2018969" y="580123"/>
                  </a:moveTo>
                  <a:lnTo>
                    <a:pt x="1999996" y="580123"/>
                  </a:lnTo>
                  <a:lnTo>
                    <a:pt x="1999996" y="589597"/>
                  </a:lnTo>
                  <a:lnTo>
                    <a:pt x="2018969" y="589597"/>
                  </a:lnTo>
                  <a:lnTo>
                    <a:pt x="2018969" y="580123"/>
                  </a:lnTo>
                  <a:close/>
                </a:path>
                <a:path w="2247900" h="590550">
                  <a:moveTo>
                    <a:pt x="2018969" y="285356"/>
                  </a:moveTo>
                  <a:lnTo>
                    <a:pt x="1999996" y="285356"/>
                  </a:lnTo>
                  <a:lnTo>
                    <a:pt x="1999996" y="294830"/>
                  </a:lnTo>
                  <a:lnTo>
                    <a:pt x="2018969" y="294830"/>
                  </a:lnTo>
                  <a:lnTo>
                    <a:pt x="2018969" y="285356"/>
                  </a:lnTo>
                  <a:close/>
                </a:path>
                <a:path w="2247900" h="590550">
                  <a:moveTo>
                    <a:pt x="2076259" y="580123"/>
                  </a:moveTo>
                  <a:lnTo>
                    <a:pt x="2057273" y="580123"/>
                  </a:lnTo>
                  <a:lnTo>
                    <a:pt x="2057273" y="589597"/>
                  </a:lnTo>
                  <a:lnTo>
                    <a:pt x="2076259" y="589597"/>
                  </a:lnTo>
                  <a:lnTo>
                    <a:pt x="2076259" y="580123"/>
                  </a:lnTo>
                  <a:close/>
                </a:path>
                <a:path w="2247900" h="590550">
                  <a:moveTo>
                    <a:pt x="2076259" y="285356"/>
                  </a:moveTo>
                  <a:lnTo>
                    <a:pt x="2057273" y="285356"/>
                  </a:lnTo>
                  <a:lnTo>
                    <a:pt x="2057273" y="294830"/>
                  </a:lnTo>
                  <a:lnTo>
                    <a:pt x="2076259" y="294830"/>
                  </a:lnTo>
                  <a:lnTo>
                    <a:pt x="2076259" y="285356"/>
                  </a:lnTo>
                  <a:close/>
                </a:path>
                <a:path w="2247900" h="590550">
                  <a:moveTo>
                    <a:pt x="2133282" y="580123"/>
                  </a:moveTo>
                  <a:lnTo>
                    <a:pt x="2114296" y="580123"/>
                  </a:lnTo>
                  <a:lnTo>
                    <a:pt x="2114296" y="589597"/>
                  </a:lnTo>
                  <a:lnTo>
                    <a:pt x="2133282" y="589597"/>
                  </a:lnTo>
                  <a:lnTo>
                    <a:pt x="2133282" y="580123"/>
                  </a:lnTo>
                  <a:close/>
                </a:path>
                <a:path w="2247900" h="590550">
                  <a:moveTo>
                    <a:pt x="2133282" y="285356"/>
                  </a:moveTo>
                  <a:lnTo>
                    <a:pt x="2114296" y="285356"/>
                  </a:lnTo>
                  <a:lnTo>
                    <a:pt x="2114296" y="294830"/>
                  </a:lnTo>
                  <a:lnTo>
                    <a:pt x="2133282" y="294830"/>
                  </a:lnTo>
                  <a:lnTo>
                    <a:pt x="2133282" y="285356"/>
                  </a:lnTo>
                  <a:close/>
                </a:path>
                <a:path w="2247900" h="590550">
                  <a:moveTo>
                    <a:pt x="2190432" y="580123"/>
                  </a:moveTo>
                  <a:lnTo>
                    <a:pt x="2171446" y="580123"/>
                  </a:lnTo>
                  <a:lnTo>
                    <a:pt x="2171446" y="589597"/>
                  </a:lnTo>
                  <a:lnTo>
                    <a:pt x="2190432" y="589597"/>
                  </a:lnTo>
                  <a:lnTo>
                    <a:pt x="2190432" y="580123"/>
                  </a:lnTo>
                  <a:close/>
                </a:path>
                <a:path w="2247900" h="590550">
                  <a:moveTo>
                    <a:pt x="2190432" y="285356"/>
                  </a:moveTo>
                  <a:lnTo>
                    <a:pt x="2171446" y="285356"/>
                  </a:lnTo>
                  <a:lnTo>
                    <a:pt x="2171446" y="294830"/>
                  </a:lnTo>
                  <a:lnTo>
                    <a:pt x="2190432" y="294830"/>
                  </a:lnTo>
                  <a:lnTo>
                    <a:pt x="2190432" y="285356"/>
                  </a:lnTo>
                  <a:close/>
                </a:path>
                <a:path w="2247900" h="590550">
                  <a:moveTo>
                    <a:pt x="2247773" y="580123"/>
                  </a:moveTo>
                  <a:lnTo>
                    <a:pt x="2228469" y="580123"/>
                  </a:lnTo>
                  <a:lnTo>
                    <a:pt x="2228469" y="589597"/>
                  </a:lnTo>
                  <a:lnTo>
                    <a:pt x="2247773" y="589597"/>
                  </a:lnTo>
                  <a:lnTo>
                    <a:pt x="2247773" y="580123"/>
                  </a:lnTo>
                  <a:close/>
                </a:path>
                <a:path w="2247900" h="590550">
                  <a:moveTo>
                    <a:pt x="2247773" y="285356"/>
                  </a:moveTo>
                  <a:lnTo>
                    <a:pt x="2228469" y="285356"/>
                  </a:lnTo>
                  <a:lnTo>
                    <a:pt x="2228469" y="294830"/>
                  </a:lnTo>
                  <a:lnTo>
                    <a:pt x="2247773" y="294830"/>
                  </a:lnTo>
                  <a:lnTo>
                    <a:pt x="2247773" y="28535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127760" y="4163605"/>
              <a:ext cx="1790700" cy="9525"/>
            </a:xfrm>
            <a:custGeom>
              <a:avLst/>
              <a:gdLst/>
              <a:ahLst/>
              <a:cxnLst/>
              <a:rect l="l" t="t" r="r" b="b"/>
              <a:pathLst>
                <a:path w="1790700" h="9525">
                  <a:moveTo>
                    <a:pt x="18986" y="25"/>
                  </a:moveTo>
                  <a:lnTo>
                    <a:pt x="0" y="25"/>
                  </a:lnTo>
                  <a:lnTo>
                    <a:pt x="0" y="9486"/>
                  </a:lnTo>
                  <a:lnTo>
                    <a:pt x="18986" y="9486"/>
                  </a:lnTo>
                  <a:lnTo>
                    <a:pt x="18986" y="25"/>
                  </a:lnTo>
                  <a:close/>
                </a:path>
                <a:path w="1790700" h="9525">
                  <a:moveTo>
                    <a:pt x="76250" y="25"/>
                  </a:moveTo>
                  <a:lnTo>
                    <a:pt x="56946" y="25"/>
                  </a:lnTo>
                  <a:lnTo>
                    <a:pt x="56946" y="9486"/>
                  </a:lnTo>
                  <a:lnTo>
                    <a:pt x="76250" y="9486"/>
                  </a:lnTo>
                  <a:lnTo>
                    <a:pt x="76250" y="25"/>
                  </a:lnTo>
                  <a:close/>
                </a:path>
                <a:path w="1790700" h="9525">
                  <a:moveTo>
                    <a:pt x="133286" y="0"/>
                  </a:moveTo>
                  <a:lnTo>
                    <a:pt x="114300" y="0"/>
                  </a:lnTo>
                  <a:lnTo>
                    <a:pt x="114223" y="9486"/>
                  </a:lnTo>
                  <a:lnTo>
                    <a:pt x="133210" y="9486"/>
                  </a:lnTo>
                  <a:lnTo>
                    <a:pt x="133210" y="9105"/>
                  </a:lnTo>
                  <a:lnTo>
                    <a:pt x="133286" y="0"/>
                  </a:lnTo>
                  <a:close/>
                </a:path>
                <a:path w="1790700" h="9525">
                  <a:moveTo>
                    <a:pt x="190563" y="0"/>
                  </a:moveTo>
                  <a:lnTo>
                    <a:pt x="171577" y="0"/>
                  </a:lnTo>
                  <a:lnTo>
                    <a:pt x="171577" y="9105"/>
                  </a:lnTo>
                  <a:lnTo>
                    <a:pt x="190563" y="9105"/>
                  </a:lnTo>
                  <a:lnTo>
                    <a:pt x="190563" y="0"/>
                  </a:lnTo>
                  <a:close/>
                </a:path>
                <a:path w="1790700" h="9525">
                  <a:moveTo>
                    <a:pt x="247446" y="0"/>
                  </a:moveTo>
                  <a:lnTo>
                    <a:pt x="228473" y="0"/>
                  </a:lnTo>
                  <a:lnTo>
                    <a:pt x="228473" y="9105"/>
                  </a:lnTo>
                  <a:lnTo>
                    <a:pt x="247446" y="9105"/>
                  </a:lnTo>
                  <a:lnTo>
                    <a:pt x="247446" y="0"/>
                  </a:lnTo>
                  <a:close/>
                </a:path>
                <a:path w="1790700" h="9525">
                  <a:moveTo>
                    <a:pt x="304736" y="0"/>
                  </a:moveTo>
                  <a:lnTo>
                    <a:pt x="285750" y="0"/>
                  </a:lnTo>
                  <a:lnTo>
                    <a:pt x="285750" y="9105"/>
                  </a:lnTo>
                  <a:lnTo>
                    <a:pt x="304736" y="9105"/>
                  </a:lnTo>
                  <a:lnTo>
                    <a:pt x="304736" y="0"/>
                  </a:lnTo>
                  <a:close/>
                </a:path>
                <a:path w="1790700" h="9525">
                  <a:moveTo>
                    <a:pt x="362077" y="0"/>
                  </a:moveTo>
                  <a:lnTo>
                    <a:pt x="342773" y="0"/>
                  </a:lnTo>
                  <a:lnTo>
                    <a:pt x="342773" y="9105"/>
                  </a:lnTo>
                  <a:lnTo>
                    <a:pt x="362077" y="9105"/>
                  </a:lnTo>
                  <a:lnTo>
                    <a:pt x="362077" y="0"/>
                  </a:lnTo>
                  <a:close/>
                </a:path>
                <a:path w="1790700" h="9525">
                  <a:moveTo>
                    <a:pt x="419023" y="0"/>
                  </a:moveTo>
                  <a:lnTo>
                    <a:pt x="400050" y="0"/>
                  </a:lnTo>
                  <a:lnTo>
                    <a:pt x="400050" y="9105"/>
                  </a:lnTo>
                  <a:lnTo>
                    <a:pt x="419023" y="9105"/>
                  </a:lnTo>
                  <a:lnTo>
                    <a:pt x="419023" y="0"/>
                  </a:lnTo>
                  <a:close/>
                </a:path>
                <a:path w="1790700" h="9525">
                  <a:moveTo>
                    <a:pt x="476186" y="0"/>
                  </a:moveTo>
                  <a:lnTo>
                    <a:pt x="457200" y="0"/>
                  </a:lnTo>
                  <a:lnTo>
                    <a:pt x="457200" y="9105"/>
                  </a:lnTo>
                  <a:lnTo>
                    <a:pt x="476186" y="9105"/>
                  </a:lnTo>
                  <a:lnTo>
                    <a:pt x="476186" y="0"/>
                  </a:lnTo>
                  <a:close/>
                </a:path>
                <a:path w="1790700" h="9525">
                  <a:moveTo>
                    <a:pt x="533184" y="0"/>
                  </a:moveTo>
                  <a:lnTo>
                    <a:pt x="514210" y="0"/>
                  </a:lnTo>
                  <a:lnTo>
                    <a:pt x="514210" y="9105"/>
                  </a:lnTo>
                  <a:lnTo>
                    <a:pt x="533184" y="9105"/>
                  </a:lnTo>
                  <a:lnTo>
                    <a:pt x="533184" y="0"/>
                  </a:lnTo>
                  <a:close/>
                </a:path>
                <a:path w="1790700" h="9525">
                  <a:moveTo>
                    <a:pt x="590486" y="0"/>
                  </a:moveTo>
                  <a:lnTo>
                    <a:pt x="571500" y="0"/>
                  </a:lnTo>
                  <a:lnTo>
                    <a:pt x="571500" y="9105"/>
                  </a:lnTo>
                  <a:lnTo>
                    <a:pt x="590486" y="9105"/>
                  </a:lnTo>
                  <a:lnTo>
                    <a:pt x="590486" y="0"/>
                  </a:lnTo>
                  <a:close/>
                </a:path>
                <a:path w="1790700" h="9525">
                  <a:moveTo>
                    <a:pt x="647700" y="0"/>
                  </a:moveTo>
                  <a:lnTo>
                    <a:pt x="628396" y="0"/>
                  </a:lnTo>
                  <a:lnTo>
                    <a:pt x="628396" y="9105"/>
                  </a:lnTo>
                  <a:lnTo>
                    <a:pt x="647700" y="9105"/>
                  </a:lnTo>
                  <a:lnTo>
                    <a:pt x="647700" y="0"/>
                  </a:lnTo>
                  <a:close/>
                </a:path>
                <a:path w="1790700" h="9525">
                  <a:moveTo>
                    <a:pt x="704773" y="0"/>
                  </a:moveTo>
                  <a:lnTo>
                    <a:pt x="685800" y="0"/>
                  </a:lnTo>
                  <a:lnTo>
                    <a:pt x="685800" y="9105"/>
                  </a:lnTo>
                  <a:lnTo>
                    <a:pt x="704773" y="9105"/>
                  </a:lnTo>
                  <a:lnTo>
                    <a:pt x="704773" y="0"/>
                  </a:lnTo>
                  <a:close/>
                </a:path>
                <a:path w="1790700" h="9525">
                  <a:moveTo>
                    <a:pt x="761936" y="0"/>
                  </a:moveTo>
                  <a:lnTo>
                    <a:pt x="742950" y="0"/>
                  </a:lnTo>
                  <a:lnTo>
                    <a:pt x="742950" y="9105"/>
                  </a:lnTo>
                  <a:lnTo>
                    <a:pt x="761936" y="9105"/>
                  </a:lnTo>
                  <a:lnTo>
                    <a:pt x="761936" y="0"/>
                  </a:lnTo>
                  <a:close/>
                </a:path>
                <a:path w="1790700" h="9525">
                  <a:moveTo>
                    <a:pt x="818959" y="0"/>
                  </a:moveTo>
                  <a:lnTo>
                    <a:pt x="799973" y="0"/>
                  </a:lnTo>
                  <a:lnTo>
                    <a:pt x="799973" y="9105"/>
                  </a:lnTo>
                  <a:lnTo>
                    <a:pt x="818959" y="9105"/>
                  </a:lnTo>
                  <a:lnTo>
                    <a:pt x="818959" y="0"/>
                  </a:lnTo>
                  <a:close/>
                </a:path>
                <a:path w="1790700" h="9525">
                  <a:moveTo>
                    <a:pt x="876236" y="0"/>
                  </a:moveTo>
                  <a:lnTo>
                    <a:pt x="857250" y="0"/>
                  </a:lnTo>
                  <a:lnTo>
                    <a:pt x="857250" y="9105"/>
                  </a:lnTo>
                  <a:lnTo>
                    <a:pt x="876236" y="9105"/>
                  </a:lnTo>
                  <a:lnTo>
                    <a:pt x="876236" y="0"/>
                  </a:lnTo>
                  <a:close/>
                </a:path>
                <a:path w="1790700" h="9525">
                  <a:moveTo>
                    <a:pt x="933577" y="0"/>
                  </a:moveTo>
                  <a:lnTo>
                    <a:pt x="914273" y="0"/>
                  </a:lnTo>
                  <a:lnTo>
                    <a:pt x="914273" y="9105"/>
                  </a:lnTo>
                  <a:lnTo>
                    <a:pt x="933577" y="9105"/>
                  </a:lnTo>
                  <a:lnTo>
                    <a:pt x="933577" y="0"/>
                  </a:lnTo>
                  <a:close/>
                </a:path>
                <a:path w="1790700" h="9525">
                  <a:moveTo>
                    <a:pt x="990396" y="0"/>
                  </a:moveTo>
                  <a:lnTo>
                    <a:pt x="971423" y="0"/>
                  </a:lnTo>
                  <a:lnTo>
                    <a:pt x="971423" y="9105"/>
                  </a:lnTo>
                  <a:lnTo>
                    <a:pt x="990396" y="9105"/>
                  </a:lnTo>
                  <a:lnTo>
                    <a:pt x="990396" y="0"/>
                  </a:lnTo>
                  <a:close/>
                </a:path>
                <a:path w="1790700" h="9525">
                  <a:moveTo>
                    <a:pt x="1047686" y="0"/>
                  </a:moveTo>
                  <a:lnTo>
                    <a:pt x="1028700" y="0"/>
                  </a:lnTo>
                  <a:lnTo>
                    <a:pt x="1028700" y="9105"/>
                  </a:lnTo>
                  <a:lnTo>
                    <a:pt x="1047686" y="9105"/>
                  </a:lnTo>
                  <a:lnTo>
                    <a:pt x="1047686" y="0"/>
                  </a:lnTo>
                  <a:close/>
                </a:path>
                <a:path w="1790700" h="9525">
                  <a:moveTo>
                    <a:pt x="1104709" y="0"/>
                  </a:moveTo>
                  <a:lnTo>
                    <a:pt x="1085723" y="0"/>
                  </a:lnTo>
                  <a:lnTo>
                    <a:pt x="1085723" y="9105"/>
                  </a:lnTo>
                  <a:lnTo>
                    <a:pt x="1104709" y="9105"/>
                  </a:lnTo>
                  <a:lnTo>
                    <a:pt x="1104709" y="0"/>
                  </a:lnTo>
                  <a:close/>
                </a:path>
                <a:path w="1790700" h="9525">
                  <a:moveTo>
                    <a:pt x="1161859" y="0"/>
                  </a:moveTo>
                  <a:lnTo>
                    <a:pt x="1142873" y="0"/>
                  </a:lnTo>
                  <a:lnTo>
                    <a:pt x="1142873" y="9105"/>
                  </a:lnTo>
                  <a:lnTo>
                    <a:pt x="1161859" y="9105"/>
                  </a:lnTo>
                  <a:lnTo>
                    <a:pt x="1161859" y="0"/>
                  </a:lnTo>
                  <a:close/>
                </a:path>
                <a:path w="1790700" h="9525">
                  <a:moveTo>
                    <a:pt x="1219200" y="0"/>
                  </a:moveTo>
                  <a:lnTo>
                    <a:pt x="1199896" y="0"/>
                  </a:lnTo>
                  <a:lnTo>
                    <a:pt x="1199896" y="9105"/>
                  </a:lnTo>
                  <a:lnTo>
                    <a:pt x="1219200" y="9105"/>
                  </a:lnTo>
                  <a:lnTo>
                    <a:pt x="1219200" y="0"/>
                  </a:lnTo>
                  <a:close/>
                </a:path>
                <a:path w="1790700" h="9525">
                  <a:moveTo>
                    <a:pt x="1276134" y="0"/>
                  </a:moveTo>
                  <a:lnTo>
                    <a:pt x="1257173" y="0"/>
                  </a:lnTo>
                  <a:lnTo>
                    <a:pt x="1257173" y="9105"/>
                  </a:lnTo>
                  <a:lnTo>
                    <a:pt x="1276134" y="9105"/>
                  </a:lnTo>
                  <a:lnTo>
                    <a:pt x="1276134" y="0"/>
                  </a:lnTo>
                  <a:close/>
                </a:path>
                <a:path w="1790700" h="9525">
                  <a:moveTo>
                    <a:pt x="1333436" y="0"/>
                  </a:moveTo>
                  <a:lnTo>
                    <a:pt x="1314450" y="0"/>
                  </a:lnTo>
                  <a:lnTo>
                    <a:pt x="1314450" y="9105"/>
                  </a:lnTo>
                  <a:lnTo>
                    <a:pt x="1333436" y="9105"/>
                  </a:lnTo>
                  <a:lnTo>
                    <a:pt x="1333436" y="0"/>
                  </a:lnTo>
                  <a:close/>
                </a:path>
                <a:path w="1790700" h="9525">
                  <a:moveTo>
                    <a:pt x="1390332" y="0"/>
                  </a:moveTo>
                  <a:lnTo>
                    <a:pt x="1371346" y="0"/>
                  </a:lnTo>
                  <a:lnTo>
                    <a:pt x="1371346" y="9105"/>
                  </a:lnTo>
                  <a:lnTo>
                    <a:pt x="1390332" y="9105"/>
                  </a:lnTo>
                  <a:lnTo>
                    <a:pt x="1390332" y="0"/>
                  </a:lnTo>
                  <a:close/>
                </a:path>
                <a:path w="1790700" h="9525">
                  <a:moveTo>
                    <a:pt x="1447723" y="0"/>
                  </a:moveTo>
                  <a:lnTo>
                    <a:pt x="1428750" y="0"/>
                  </a:lnTo>
                  <a:lnTo>
                    <a:pt x="1428750" y="9105"/>
                  </a:lnTo>
                  <a:lnTo>
                    <a:pt x="1447723" y="9105"/>
                  </a:lnTo>
                  <a:lnTo>
                    <a:pt x="1447723" y="0"/>
                  </a:lnTo>
                  <a:close/>
                </a:path>
                <a:path w="1790700" h="9525">
                  <a:moveTo>
                    <a:pt x="1504950" y="0"/>
                  </a:moveTo>
                  <a:lnTo>
                    <a:pt x="1485646" y="0"/>
                  </a:lnTo>
                  <a:lnTo>
                    <a:pt x="1485646" y="9105"/>
                  </a:lnTo>
                  <a:lnTo>
                    <a:pt x="1504950" y="9105"/>
                  </a:lnTo>
                  <a:lnTo>
                    <a:pt x="1504950" y="0"/>
                  </a:lnTo>
                  <a:close/>
                </a:path>
                <a:path w="1790700" h="9525">
                  <a:moveTo>
                    <a:pt x="1561769" y="0"/>
                  </a:moveTo>
                  <a:lnTo>
                    <a:pt x="1542796" y="0"/>
                  </a:lnTo>
                  <a:lnTo>
                    <a:pt x="1542796" y="9105"/>
                  </a:lnTo>
                  <a:lnTo>
                    <a:pt x="1561769" y="9105"/>
                  </a:lnTo>
                  <a:lnTo>
                    <a:pt x="1561769" y="0"/>
                  </a:lnTo>
                  <a:close/>
                </a:path>
                <a:path w="1790700" h="9525">
                  <a:moveTo>
                    <a:pt x="1619173" y="0"/>
                  </a:moveTo>
                  <a:lnTo>
                    <a:pt x="1600200" y="0"/>
                  </a:lnTo>
                  <a:lnTo>
                    <a:pt x="1600200" y="9105"/>
                  </a:lnTo>
                  <a:lnTo>
                    <a:pt x="1619173" y="9105"/>
                  </a:lnTo>
                  <a:lnTo>
                    <a:pt x="1619173" y="0"/>
                  </a:lnTo>
                  <a:close/>
                </a:path>
                <a:path w="1790700" h="9525">
                  <a:moveTo>
                    <a:pt x="1676069" y="0"/>
                  </a:moveTo>
                  <a:lnTo>
                    <a:pt x="1657096" y="0"/>
                  </a:lnTo>
                  <a:lnTo>
                    <a:pt x="1657096" y="9105"/>
                  </a:lnTo>
                  <a:lnTo>
                    <a:pt x="1676069" y="9105"/>
                  </a:lnTo>
                  <a:lnTo>
                    <a:pt x="1676069" y="0"/>
                  </a:lnTo>
                  <a:close/>
                </a:path>
                <a:path w="1790700" h="9525">
                  <a:moveTo>
                    <a:pt x="1733359" y="0"/>
                  </a:moveTo>
                  <a:lnTo>
                    <a:pt x="1714373" y="0"/>
                  </a:lnTo>
                  <a:lnTo>
                    <a:pt x="1714373" y="9105"/>
                  </a:lnTo>
                  <a:lnTo>
                    <a:pt x="1733359" y="9105"/>
                  </a:lnTo>
                  <a:lnTo>
                    <a:pt x="1733359" y="0"/>
                  </a:lnTo>
                  <a:close/>
                </a:path>
                <a:path w="1790700" h="9525">
                  <a:moveTo>
                    <a:pt x="1790573" y="0"/>
                  </a:moveTo>
                  <a:lnTo>
                    <a:pt x="1771269" y="0"/>
                  </a:lnTo>
                  <a:lnTo>
                    <a:pt x="1771269" y="9105"/>
                  </a:lnTo>
                  <a:lnTo>
                    <a:pt x="1790573" y="9105"/>
                  </a:lnTo>
                  <a:lnTo>
                    <a:pt x="179057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646176" y="4168140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28473" y="0"/>
                  </a:moveTo>
                  <a:lnTo>
                    <a:pt x="28473" y="1724418"/>
                  </a:lnTo>
                </a:path>
                <a:path w="2286000" h="1734185">
                  <a:moveTo>
                    <a:pt x="0" y="1733918"/>
                  </a:moveTo>
                  <a:lnTo>
                    <a:pt x="18986" y="1733918"/>
                  </a:lnTo>
                </a:path>
                <a:path w="2286000" h="1734185">
                  <a:moveTo>
                    <a:pt x="0" y="1448244"/>
                  </a:moveTo>
                  <a:lnTo>
                    <a:pt x="18986" y="1448244"/>
                  </a:lnTo>
                </a:path>
                <a:path w="2286000" h="1734185">
                  <a:moveTo>
                    <a:pt x="0" y="1152779"/>
                  </a:moveTo>
                  <a:lnTo>
                    <a:pt x="18986" y="1152779"/>
                  </a:lnTo>
                </a:path>
                <a:path w="2286000" h="1734185">
                  <a:moveTo>
                    <a:pt x="0" y="867029"/>
                  </a:moveTo>
                  <a:lnTo>
                    <a:pt x="18986" y="867029"/>
                  </a:lnTo>
                </a:path>
                <a:path w="2286000" h="1734185">
                  <a:moveTo>
                    <a:pt x="0" y="581025"/>
                  </a:moveTo>
                  <a:lnTo>
                    <a:pt x="18986" y="581025"/>
                  </a:lnTo>
                </a:path>
                <a:path w="2286000" h="1734185">
                  <a:moveTo>
                    <a:pt x="0" y="286004"/>
                  </a:moveTo>
                  <a:lnTo>
                    <a:pt x="18986" y="286004"/>
                  </a:lnTo>
                </a:path>
                <a:path w="2286000" h="1734185">
                  <a:moveTo>
                    <a:pt x="0" y="0"/>
                  </a:moveTo>
                  <a:lnTo>
                    <a:pt x="18986" y="0"/>
                  </a:lnTo>
                </a:path>
                <a:path w="2286000" h="1734185">
                  <a:moveTo>
                    <a:pt x="28473" y="1733918"/>
                  </a:moveTo>
                  <a:lnTo>
                    <a:pt x="2285746" y="1733918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670560" y="5920739"/>
              <a:ext cx="808990" cy="0"/>
            </a:xfrm>
            <a:custGeom>
              <a:avLst/>
              <a:gdLst/>
              <a:ahLst/>
              <a:cxnLst/>
              <a:rect l="l" t="t" r="r" b="b"/>
              <a:pathLst>
                <a:path w="808990" h="0">
                  <a:moveTo>
                    <a:pt x="0" y="0"/>
                  </a:moveTo>
                  <a:lnTo>
                    <a:pt x="9486" y="0"/>
                  </a:lnTo>
                </a:path>
                <a:path w="808990" h="0">
                  <a:moveTo>
                    <a:pt x="76212" y="0"/>
                  </a:moveTo>
                  <a:lnTo>
                    <a:pt x="85699" y="0"/>
                  </a:lnTo>
                </a:path>
                <a:path w="808990" h="0">
                  <a:moveTo>
                    <a:pt x="142621" y="0"/>
                  </a:moveTo>
                  <a:lnTo>
                    <a:pt x="152107" y="0"/>
                  </a:lnTo>
                </a:path>
                <a:path w="808990" h="0">
                  <a:moveTo>
                    <a:pt x="218833" y="0"/>
                  </a:moveTo>
                  <a:lnTo>
                    <a:pt x="228333" y="0"/>
                  </a:lnTo>
                </a:path>
                <a:path w="808990" h="0">
                  <a:moveTo>
                    <a:pt x="295059" y="0"/>
                  </a:moveTo>
                  <a:lnTo>
                    <a:pt x="304546" y="0"/>
                  </a:lnTo>
                </a:path>
                <a:path w="808990" h="0">
                  <a:moveTo>
                    <a:pt x="361784" y="0"/>
                  </a:moveTo>
                  <a:lnTo>
                    <a:pt x="371271" y="0"/>
                  </a:lnTo>
                </a:path>
                <a:path w="808990" h="0">
                  <a:moveTo>
                    <a:pt x="437997" y="0"/>
                  </a:moveTo>
                  <a:lnTo>
                    <a:pt x="447484" y="0"/>
                  </a:lnTo>
                </a:path>
                <a:path w="808990" h="0">
                  <a:moveTo>
                    <a:pt x="513892" y="0"/>
                  </a:moveTo>
                  <a:lnTo>
                    <a:pt x="523379" y="0"/>
                  </a:lnTo>
                </a:path>
                <a:path w="808990" h="0">
                  <a:moveTo>
                    <a:pt x="580618" y="0"/>
                  </a:moveTo>
                  <a:lnTo>
                    <a:pt x="590105" y="0"/>
                  </a:lnTo>
                </a:path>
                <a:path w="808990" h="0">
                  <a:moveTo>
                    <a:pt x="656844" y="0"/>
                  </a:moveTo>
                  <a:lnTo>
                    <a:pt x="666369" y="0"/>
                  </a:lnTo>
                </a:path>
                <a:path w="808990" h="0">
                  <a:moveTo>
                    <a:pt x="733044" y="0"/>
                  </a:moveTo>
                  <a:lnTo>
                    <a:pt x="742569" y="0"/>
                  </a:lnTo>
                </a:path>
                <a:path w="808990" h="0">
                  <a:moveTo>
                    <a:pt x="799465" y="0"/>
                  </a:moveTo>
                  <a:lnTo>
                    <a:pt x="80899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546225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622425" y="5920739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9525" y="0"/>
                  </a:lnTo>
                </a:path>
                <a:path w="76200" h="0">
                  <a:moveTo>
                    <a:pt x="66675" y="0"/>
                  </a:moveTo>
                  <a:lnTo>
                    <a:pt x="7620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765045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841245" y="5920739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5" h="0">
                  <a:moveTo>
                    <a:pt x="0" y="0"/>
                  </a:moveTo>
                  <a:lnTo>
                    <a:pt x="9525" y="0"/>
                  </a:lnTo>
                </a:path>
                <a:path w="153035" h="0">
                  <a:moveTo>
                    <a:pt x="76327" y="0"/>
                  </a:moveTo>
                  <a:lnTo>
                    <a:pt x="85852" y="0"/>
                  </a:lnTo>
                </a:path>
                <a:path w="153035" h="0">
                  <a:moveTo>
                    <a:pt x="143002" y="0"/>
                  </a:moveTo>
                  <a:lnTo>
                    <a:pt x="152527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2060575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2136393" y="5920739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9525" y="0"/>
                  </a:lnTo>
                </a:path>
                <a:path w="76200" h="0">
                  <a:moveTo>
                    <a:pt x="66675" y="0"/>
                  </a:moveTo>
                  <a:lnTo>
                    <a:pt x="76200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2279396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2355468" y="592073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 h="0">
                  <a:moveTo>
                    <a:pt x="0" y="0"/>
                  </a:moveTo>
                  <a:lnTo>
                    <a:pt x="9525" y="0"/>
                  </a:lnTo>
                </a:path>
                <a:path w="371475" h="0">
                  <a:moveTo>
                    <a:pt x="66420" y="0"/>
                  </a:moveTo>
                  <a:lnTo>
                    <a:pt x="75945" y="0"/>
                  </a:lnTo>
                </a:path>
                <a:path w="371475" h="0">
                  <a:moveTo>
                    <a:pt x="142748" y="0"/>
                  </a:moveTo>
                  <a:lnTo>
                    <a:pt x="152273" y="0"/>
                  </a:lnTo>
                </a:path>
                <a:path w="371475" h="0">
                  <a:moveTo>
                    <a:pt x="218820" y="0"/>
                  </a:moveTo>
                  <a:lnTo>
                    <a:pt x="228345" y="0"/>
                  </a:lnTo>
                </a:path>
                <a:path w="371475" h="0">
                  <a:moveTo>
                    <a:pt x="285623" y="0"/>
                  </a:moveTo>
                  <a:lnTo>
                    <a:pt x="295148" y="0"/>
                  </a:lnTo>
                </a:path>
                <a:path w="371475" h="0">
                  <a:moveTo>
                    <a:pt x="361823" y="0"/>
                  </a:moveTo>
                  <a:lnTo>
                    <a:pt x="371348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2797936" y="5911253"/>
              <a:ext cx="67310" cy="19050"/>
            </a:xfrm>
            <a:custGeom>
              <a:avLst/>
              <a:gdLst/>
              <a:ahLst/>
              <a:cxnLst/>
              <a:rect l="l" t="t" r="r" b="b"/>
              <a:pathLst>
                <a:path w="67310" h="19050">
                  <a:moveTo>
                    <a:pt x="0" y="0"/>
                  </a:moveTo>
                  <a:lnTo>
                    <a:pt x="0" y="18972"/>
                  </a:lnTo>
                </a:path>
                <a:path w="67310" h="19050">
                  <a:moveTo>
                    <a:pt x="66801" y="0"/>
                  </a:moveTo>
                  <a:lnTo>
                    <a:pt x="66801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2936112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708660" y="4450080"/>
              <a:ext cx="2190115" cy="1123315"/>
            </a:xfrm>
            <a:custGeom>
              <a:avLst/>
              <a:gdLst/>
              <a:ahLst/>
              <a:cxnLst/>
              <a:rect l="l" t="t" r="r" b="b"/>
              <a:pathLst>
                <a:path w="2190115" h="1123314">
                  <a:moveTo>
                    <a:pt x="0" y="1122807"/>
                  </a:moveTo>
                  <a:lnTo>
                    <a:pt x="76225" y="1084834"/>
                  </a:lnTo>
                  <a:lnTo>
                    <a:pt x="142963" y="1113282"/>
                  </a:lnTo>
                  <a:lnTo>
                    <a:pt x="219189" y="1084834"/>
                  </a:lnTo>
                  <a:lnTo>
                    <a:pt x="295097" y="1084834"/>
                  </a:lnTo>
                  <a:lnTo>
                    <a:pt x="361835" y="1027684"/>
                  </a:lnTo>
                  <a:lnTo>
                    <a:pt x="438061" y="1046607"/>
                  </a:lnTo>
                  <a:lnTo>
                    <a:pt x="514286" y="1056132"/>
                  </a:lnTo>
                  <a:lnTo>
                    <a:pt x="580771" y="1056132"/>
                  </a:lnTo>
                  <a:lnTo>
                    <a:pt x="656971" y="1018159"/>
                  </a:lnTo>
                  <a:lnTo>
                    <a:pt x="733171" y="1008761"/>
                  </a:lnTo>
                  <a:lnTo>
                    <a:pt x="799846" y="999236"/>
                  </a:lnTo>
                  <a:lnTo>
                    <a:pt x="876046" y="979932"/>
                  </a:lnTo>
                  <a:lnTo>
                    <a:pt x="951991" y="989711"/>
                  </a:lnTo>
                  <a:lnTo>
                    <a:pt x="1018794" y="932561"/>
                  </a:lnTo>
                  <a:lnTo>
                    <a:pt x="1095121" y="884809"/>
                  </a:lnTo>
                  <a:lnTo>
                    <a:pt x="1171194" y="875411"/>
                  </a:lnTo>
                  <a:lnTo>
                    <a:pt x="1237615" y="818515"/>
                  </a:lnTo>
                  <a:lnTo>
                    <a:pt x="1313942" y="789686"/>
                  </a:lnTo>
                  <a:lnTo>
                    <a:pt x="1390142" y="685038"/>
                  </a:lnTo>
                  <a:lnTo>
                    <a:pt x="1456944" y="666115"/>
                  </a:lnTo>
                  <a:lnTo>
                    <a:pt x="1533017" y="608965"/>
                  </a:lnTo>
                  <a:lnTo>
                    <a:pt x="1608963" y="608965"/>
                  </a:lnTo>
                  <a:lnTo>
                    <a:pt x="1675764" y="618490"/>
                  </a:lnTo>
                  <a:lnTo>
                    <a:pt x="1751964" y="523240"/>
                  </a:lnTo>
                  <a:lnTo>
                    <a:pt x="1828291" y="428244"/>
                  </a:lnTo>
                  <a:lnTo>
                    <a:pt x="1894713" y="333121"/>
                  </a:lnTo>
                  <a:lnTo>
                    <a:pt x="1970786" y="180721"/>
                  </a:lnTo>
                  <a:lnTo>
                    <a:pt x="2047113" y="28448"/>
                  </a:lnTo>
                  <a:lnTo>
                    <a:pt x="2113788" y="47371"/>
                  </a:lnTo>
                  <a:lnTo>
                    <a:pt x="2189734" y="0"/>
                  </a:lnTo>
                </a:path>
              </a:pathLst>
            </a:custGeom>
            <a:ln w="18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926592" y="5477255"/>
              <a:ext cx="1971675" cy="229870"/>
            </a:xfrm>
            <a:custGeom>
              <a:avLst/>
              <a:gdLst/>
              <a:ahLst/>
              <a:cxnLst/>
              <a:rect l="l" t="t" r="r" b="b"/>
              <a:pathLst>
                <a:path w="1971675" h="229870">
                  <a:moveTo>
                    <a:pt x="0" y="229501"/>
                  </a:moveTo>
                  <a:lnTo>
                    <a:pt x="75946" y="219989"/>
                  </a:lnTo>
                  <a:lnTo>
                    <a:pt x="142722" y="210146"/>
                  </a:lnTo>
                  <a:lnTo>
                    <a:pt x="218986" y="181571"/>
                  </a:lnTo>
                  <a:lnTo>
                    <a:pt x="295262" y="181571"/>
                  </a:lnTo>
                  <a:lnTo>
                    <a:pt x="361696" y="181571"/>
                  </a:lnTo>
                  <a:lnTo>
                    <a:pt x="438023" y="162534"/>
                  </a:lnTo>
                  <a:lnTo>
                    <a:pt x="514223" y="133959"/>
                  </a:lnTo>
                  <a:lnTo>
                    <a:pt x="581025" y="143484"/>
                  </a:lnTo>
                  <a:lnTo>
                    <a:pt x="657225" y="114592"/>
                  </a:lnTo>
                  <a:lnTo>
                    <a:pt x="733171" y="133959"/>
                  </a:lnTo>
                  <a:lnTo>
                    <a:pt x="799972" y="114592"/>
                  </a:lnTo>
                  <a:lnTo>
                    <a:pt x="876300" y="114592"/>
                  </a:lnTo>
                  <a:lnTo>
                    <a:pt x="952500" y="95504"/>
                  </a:lnTo>
                  <a:lnTo>
                    <a:pt x="1019047" y="76454"/>
                  </a:lnTo>
                  <a:lnTo>
                    <a:pt x="1095375" y="57404"/>
                  </a:lnTo>
                  <a:lnTo>
                    <a:pt x="1171575" y="47879"/>
                  </a:lnTo>
                  <a:lnTo>
                    <a:pt x="1238377" y="47879"/>
                  </a:lnTo>
                  <a:lnTo>
                    <a:pt x="1314577" y="19050"/>
                  </a:lnTo>
                  <a:lnTo>
                    <a:pt x="1390523" y="19050"/>
                  </a:lnTo>
                  <a:lnTo>
                    <a:pt x="1457325" y="28575"/>
                  </a:lnTo>
                  <a:lnTo>
                    <a:pt x="1533525" y="9525"/>
                  </a:lnTo>
                  <a:lnTo>
                    <a:pt x="1609852" y="28575"/>
                  </a:lnTo>
                  <a:lnTo>
                    <a:pt x="1676400" y="28575"/>
                  </a:lnTo>
                  <a:lnTo>
                    <a:pt x="1752600" y="0"/>
                  </a:lnTo>
                  <a:lnTo>
                    <a:pt x="1828927" y="0"/>
                  </a:lnTo>
                  <a:lnTo>
                    <a:pt x="1895602" y="0"/>
                  </a:lnTo>
                  <a:lnTo>
                    <a:pt x="1971548" y="9525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684276" y="55488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828"/>
                  </a:lnTo>
                  <a:lnTo>
                    <a:pt x="28536" y="57670"/>
                  </a:lnTo>
                  <a:lnTo>
                    <a:pt x="57391" y="28828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684276" y="55488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828"/>
                  </a:lnTo>
                  <a:lnTo>
                    <a:pt x="28536" y="57670"/>
                  </a:lnTo>
                  <a:lnTo>
                    <a:pt x="0" y="28828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760476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28"/>
                  </a:lnTo>
                  <a:lnTo>
                    <a:pt x="28854" y="57403"/>
                  </a:lnTo>
                  <a:lnTo>
                    <a:pt x="57708" y="28828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760476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708" y="28828"/>
                  </a:lnTo>
                  <a:lnTo>
                    <a:pt x="28854" y="57403"/>
                  </a:lnTo>
                  <a:lnTo>
                    <a:pt x="0" y="28828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827532" y="55397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92" y="0"/>
                  </a:moveTo>
                  <a:lnTo>
                    <a:pt x="0" y="28067"/>
                  </a:lnTo>
                  <a:lnTo>
                    <a:pt x="28092" y="56159"/>
                  </a:lnTo>
                  <a:lnTo>
                    <a:pt x="56197" y="28067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827532" y="55397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92" y="0"/>
                  </a:moveTo>
                  <a:lnTo>
                    <a:pt x="56197" y="28067"/>
                  </a:lnTo>
                  <a:lnTo>
                    <a:pt x="28092" y="56159"/>
                  </a:lnTo>
                  <a:lnTo>
                    <a:pt x="0" y="28067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903732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28"/>
                  </a:lnTo>
                  <a:lnTo>
                    <a:pt x="28854" y="57403"/>
                  </a:lnTo>
                  <a:lnTo>
                    <a:pt x="57391" y="28828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903732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828"/>
                  </a:lnTo>
                  <a:lnTo>
                    <a:pt x="28854" y="57403"/>
                  </a:lnTo>
                  <a:lnTo>
                    <a:pt x="0" y="28828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979932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828"/>
                  </a:lnTo>
                  <a:lnTo>
                    <a:pt x="28536" y="57403"/>
                  </a:lnTo>
                  <a:lnTo>
                    <a:pt x="57391" y="28828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979932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828"/>
                  </a:lnTo>
                  <a:lnTo>
                    <a:pt x="28536" y="57403"/>
                  </a:lnTo>
                  <a:lnTo>
                    <a:pt x="0" y="28828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045464" y="54543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54" y="0"/>
                  </a:moveTo>
                  <a:lnTo>
                    <a:pt x="0" y="28066"/>
                  </a:lnTo>
                  <a:lnTo>
                    <a:pt x="28854" y="56133"/>
                  </a:lnTo>
                  <a:lnTo>
                    <a:pt x="57708" y="28066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045464" y="54543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54" y="0"/>
                  </a:moveTo>
                  <a:lnTo>
                    <a:pt x="57708" y="28066"/>
                  </a:lnTo>
                  <a:lnTo>
                    <a:pt x="28854" y="56133"/>
                  </a:lnTo>
                  <a:lnTo>
                    <a:pt x="0" y="28066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123188" y="54726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0" y="28574"/>
                  </a:lnTo>
                  <a:lnTo>
                    <a:pt x="28092" y="57403"/>
                  </a:lnTo>
                  <a:lnTo>
                    <a:pt x="56197" y="28574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123188" y="54726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56197" y="28574"/>
                  </a:lnTo>
                  <a:lnTo>
                    <a:pt x="28092" y="57403"/>
                  </a:lnTo>
                  <a:lnTo>
                    <a:pt x="0" y="28574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197863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75"/>
                  </a:lnTo>
                  <a:lnTo>
                    <a:pt x="28854" y="57404"/>
                  </a:lnTo>
                  <a:lnTo>
                    <a:pt x="57391" y="28575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197863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575"/>
                  </a:lnTo>
                  <a:lnTo>
                    <a:pt x="28854" y="57404"/>
                  </a:lnTo>
                  <a:lnTo>
                    <a:pt x="0" y="28575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264920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4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264920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341120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404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341120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404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417320" y="54345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28"/>
                  </a:lnTo>
                  <a:lnTo>
                    <a:pt x="28829" y="57403"/>
                  </a:lnTo>
                  <a:lnTo>
                    <a:pt x="57658" y="28828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417320" y="54345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658" y="28828"/>
                  </a:lnTo>
                  <a:lnTo>
                    <a:pt x="28829" y="57403"/>
                  </a:lnTo>
                  <a:lnTo>
                    <a:pt x="0" y="28828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484376" y="54254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29"/>
                  </a:lnTo>
                  <a:lnTo>
                    <a:pt x="28829" y="57404"/>
                  </a:lnTo>
                  <a:lnTo>
                    <a:pt x="57277" y="28829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484376" y="54254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277" y="28829"/>
                  </a:lnTo>
                  <a:lnTo>
                    <a:pt x="28829" y="57404"/>
                  </a:lnTo>
                  <a:lnTo>
                    <a:pt x="0" y="28829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560576" y="54056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575"/>
                  </a:lnTo>
                  <a:lnTo>
                    <a:pt x="28956" y="57404"/>
                  </a:lnTo>
                  <a:lnTo>
                    <a:pt x="57404" y="28575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560576" y="54056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4" y="28575"/>
                  </a:lnTo>
                  <a:lnTo>
                    <a:pt x="28956" y="57404"/>
                  </a:lnTo>
                  <a:lnTo>
                    <a:pt x="0" y="28575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636776" y="54162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403"/>
                  </a:lnTo>
                  <a:lnTo>
                    <a:pt x="57276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636776" y="54162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828"/>
                  </a:lnTo>
                  <a:lnTo>
                    <a:pt x="28575" y="57403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703831" y="53583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828"/>
                  </a:lnTo>
                  <a:lnTo>
                    <a:pt x="28067" y="57657"/>
                  </a:lnTo>
                  <a:lnTo>
                    <a:pt x="56134" y="28828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703831" y="53583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828"/>
                  </a:lnTo>
                  <a:lnTo>
                    <a:pt x="28067" y="57657"/>
                  </a:lnTo>
                  <a:lnTo>
                    <a:pt x="0" y="28828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780031" y="53111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404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780031" y="53111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404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856231" y="53019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0" y="28574"/>
                  </a:lnTo>
                  <a:lnTo>
                    <a:pt x="28193" y="57403"/>
                  </a:lnTo>
                  <a:lnTo>
                    <a:pt x="56006" y="28574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856231" y="53019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56006" y="28574"/>
                  </a:lnTo>
                  <a:lnTo>
                    <a:pt x="28193" y="57403"/>
                  </a:lnTo>
                  <a:lnTo>
                    <a:pt x="0" y="28574"/>
                  </a:lnTo>
                  <a:lnTo>
                    <a:pt x="28193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1921764" y="52440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403"/>
                  </a:lnTo>
                  <a:lnTo>
                    <a:pt x="57277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1921764" y="52440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7" y="28828"/>
                  </a:lnTo>
                  <a:lnTo>
                    <a:pt x="28575" y="57403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997964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9" y="0"/>
                  </a:moveTo>
                  <a:lnTo>
                    <a:pt x="0" y="27813"/>
                  </a:lnTo>
                  <a:lnTo>
                    <a:pt x="28829" y="55880"/>
                  </a:lnTo>
                  <a:lnTo>
                    <a:pt x="57658" y="27813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997964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9" y="0"/>
                  </a:moveTo>
                  <a:lnTo>
                    <a:pt x="57658" y="27813"/>
                  </a:lnTo>
                  <a:lnTo>
                    <a:pt x="28829" y="55880"/>
                  </a:lnTo>
                  <a:lnTo>
                    <a:pt x="0" y="27813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69592" y="5030724"/>
              <a:ext cx="352044" cy="141731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2304" y="4945381"/>
              <a:ext cx="65531" cy="65530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08504" y="4849368"/>
              <a:ext cx="65531" cy="67056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74036" y="4753357"/>
              <a:ext cx="67056" cy="67054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51759" y="4602481"/>
              <a:ext cx="65531" cy="65530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27959" y="4421124"/>
              <a:ext cx="208787" cy="114300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903732" y="5682996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854" y="0"/>
                  </a:moveTo>
                  <a:lnTo>
                    <a:pt x="0" y="28079"/>
                  </a:lnTo>
                  <a:lnTo>
                    <a:pt x="28854" y="55854"/>
                  </a:lnTo>
                  <a:lnTo>
                    <a:pt x="57391" y="28079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903732" y="5682996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854" y="0"/>
                  </a:moveTo>
                  <a:lnTo>
                    <a:pt x="57391" y="28079"/>
                  </a:lnTo>
                  <a:lnTo>
                    <a:pt x="28854" y="55854"/>
                  </a:lnTo>
                  <a:lnTo>
                    <a:pt x="0" y="28079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979932" y="56723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0" y="28841"/>
                  </a:lnTo>
                  <a:lnTo>
                    <a:pt x="28536" y="57353"/>
                  </a:lnTo>
                  <a:lnTo>
                    <a:pt x="57391" y="28841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979932" y="56723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36" y="0"/>
                  </a:moveTo>
                  <a:lnTo>
                    <a:pt x="57391" y="28841"/>
                  </a:lnTo>
                  <a:lnTo>
                    <a:pt x="28536" y="57353"/>
                  </a:lnTo>
                  <a:lnTo>
                    <a:pt x="0" y="28841"/>
                  </a:lnTo>
                  <a:lnTo>
                    <a:pt x="2853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045464" y="56631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524"/>
                  </a:lnTo>
                  <a:lnTo>
                    <a:pt x="28854" y="57353"/>
                  </a:lnTo>
                  <a:lnTo>
                    <a:pt x="57708" y="28524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1045464" y="56631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708" y="28524"/>
                  </a:lnTo>
                  <a:lnTo>
                    <a:pt x="28854" y="57353"/>
                  </a:lnTo>
                  <a:lnTo>
                    <a:pt x="0" y="28524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1123188" y="56342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0" y="28841"/>
                  </a:lnTo>
                  <a:lnTo>
                    <a:pt x="28092" y="57670"/>
                  </a:lnTo>
                  <a:lnTo>
                    <a:pt x="56197" y="28841"/>
                  </a:lnTo>
                  <a:lnTo>
                    <a:pt x="2809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1123188" y="56342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92" y="0"/>
                  </a:moveTo>
                  <a:lnTo>
                    <a:pt x="56197" y="28841"/>
                  </a:lnTo>
                  <a:lnTo>
                    <a:pt x="28092" y="57670"/>
                  </a:lnTo>
                  <a:lnTo>
                    <a:pt x="0" y="28841"/>
                  </a:lnTo>
                  <a:lnTo>
                    <a:pt x="2809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1197863" y="56342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0" y="28841"/>
                  </a:lnTo>
                  <a:lnTo>
                    <a:pt x="28854" y="57670"/>
                  </a:lnTo>
                  <a:lnTo>
                    <a:pt x="57391" y="28841"/>
                  </a:lnTo>
                  <a:lnTo>
                    <a:pt x="2885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1197863" y="56342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4" y="0"/>
                  </a:moveTo>
                  <a:lnTo>
                    <a:pt x="57391" y="28841"/>
                  </a:lnTo>
                  <a:lnTo>
                    <a:pt x="28854" y="57670"/>
                  </a:lnTo>
                  <a:lnTo>
                    <a:pt x="0" y="28841"/>
                  </a:lnTo>
                  <a:lnTo>
                    <a:pt x="28854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264920" y="56342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41"/>
                  </a:lnTo>
                  <a:lnTo>
                    <a:pt x="28575" y="57670"/>
                  </a:lnTo>
                  <a:lnTo>
                    <a:pt x="57404" y="2884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264920" y="56342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4" y="28841"/>
                  </a:lnTo>
                  <a:lnTo>
                    <a:pt x="28575" y="57670"/>
                  </a:lnTo>
                  <a:lnTo>
                    <a:pt x="0" y="28841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341120" y="56159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79"/>
                  </a:lnTo>
                  <a:lnTo>
                    <a:pt x="28575" y="56159"/>
                  </a:lnTo>
                  <a:lnTo>
                    <a:pt x="57404" y="2807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341120" y="56159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404" y="28079"/>
                  </a:lnTo>
                  <a:lnTo>
                    <a:pt x="28575" y="56159"/>
                  </a:lnTo>
                  <a:lnTo>
                    <a:pt x="0" y="2807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417320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41"/>
                  </a:lnTo>
                  <a:lnTo>
                    <a:pt x="28829" y="57353"/>
                  </a:lnTo>
                  <a:lnTo>
                    <a:pt x="57658" y="28841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1417320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658" y="28841"/>
                  </a:lnTo>
                  <a:lnTo>
                    <a:pt x="28829" y="57353"/>
                  </a:lnTo>
                  <a:lnTo>
                    <a:pt x="0" y="28841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1484376" y="55961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0" y="28841"/>
                  </a:lnTo>
                  <a:lnTo>
                    <a:pt x="28829" y="57353"/>
                  </a:lnTo>
                  <a:lnTo>
                    <a:pt x="57277" y="28841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1484376" y="55961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9" y="0"/>
                  </a:moveTo>
                  <a:lnTo>
                    <a:pt x="57277" y="28841"/>
                  </a:lnTo>
                  <a:lnTo>
                    <a:pt x="28829" y="57353"/>
                  </a:lnTo>
                  <a:lnTo>
                    <a:pt x="0" y="28841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560576" y="5568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524"/>
                  </a:lnTo>
                  <a:lnTo>
                    <a:pt x="28956" y="57353"/>
                  </a:lnTo>
                  <a:lnTo>
                    <a:pt x="57404" y="28524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1560576" y="5568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4" y="28524"/>
                  </a:lnTo>
                  <a:lnTo>
                    <a:pt x="28956" y="57353"/>
                  </a:lnTo>
                  <a:lnTo>
                    <a:pt x="0" y="28524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1636776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41"/>
                  </a:lnTo>
                  <a:lnTo>
                    <a:pt x="28575" y="57353"/>
                  </a:lnTo>
                  <a:lnTo>
                    <a:pt x="57276" y="2884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1636776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841"/>
                  </a:lnTo>
                  <a:lnTo>
                    <a:pt x="28575" y="57353"/>
                  </a:lnTo>
                  <a:lnTo>
                    <a:pt x="0" y="28841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1703831" y="55686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24"/>
                  </a:lnTo>
                  <a:lnTo>
                    <a:pt x="28067" y="57353"/>
                  </a:lnTo>
                  <a:lnTo>
                    <a:pt x="56134" y="28524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1703831" y="55686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24"/>
                  </a:lnTo>
                  <a:lnTo>
                    <a:pt x="28067" y="57353"/>
                  </a:lnTo>
                  <a:lnTo>
                    <a:pt x="0" y="28524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1780031" y="55686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24"/>
                  </a:lnTo>
                  <a:lnTo>
                    <a:pt x="28067" y="57353"/>
                  </a:lnTo>
                  <a:lnTo>
                    <a:pt x="56134" y="28524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1780031" y="5568696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24"/>
                  </a:lnTo>
                  <a:lnTo>
                    <a:pt x="28067" y="57353"/>
                  </a:lnTo>
                  <a:lnTo>
                    <a:pt x="0" y="28524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1856231" y="55488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0" y="28828"/>
                  </a:lnTo>
                  <a:lnTo>
                    <a:pt x="28193" y="57670"/>
                  </a:lnTo>
                  <a:lnTo>
                    <a:pt x="56006" y="28828"/>
                  </a:lnTo>
                  <a:lnTo>
                    <a:pt x="2819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1856231" y="55488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193" y="0"/>
                  </a:moveTo>
                  <a:lnTo>
                    <a:pt x="56006" y="28828"/>
                  </a:lnTo>
                  <a:lnTo>
                    <a:pt x="28193" y="57670"/>
                  </a:lnTo>
                  <a:lnTo>
                    <a:pt x="0" y="28828"/>
                  </a:lnTo>
                  <a:lnTo>
                    <a:pt x="28193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1921764" y="55305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3"/>
                  </a:lnTo>
                  <a:lnTo>
                    <a:pt x="57277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1921764" y="55305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277" y="28066"/>
                  </a:lnTo>
                  <a:lnTo>
                    <a:pt x="28575" y="56133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1997964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828"/>
                  </a:lnTo>
                  <a:lnTo>
                    <a:pt x="28829" y="57403"/>
                  </a:lnTo>
                  <a:lnTo>
                    <a:pt x="57658" y="28828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1997964" y="55107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658" y="28828"/>
                  </a:lnTo>
                  <a:lnTo>
                    <a:pt x="28829" y="57403"/>
                  </a:lnTo>
                  <a:lnTo>
                    <a:pt x="0" y="28828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2074164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829"/>
                  </a:lnTo>
                  <a:lnTo>
                    <a:pt x="28829" y="57404"/>
                  </a:lnTo>
                  <a:lnTo>
                    <a:pt x="57658" y="28829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2074164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658" y="28829"/>
                  </a:lnTo>
                  <a:lnTo>
                    <a:pt x="28829" y="57404"/>
                  </a:lnTo>
                  <a:lnTo>
                    <a:pt x="0" y="28829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2141220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829"/>
                  </a:lnTo>
                  <a:lnTo>
                    <a:pt x="28829" y="57404"/>
                  </a:lnTo>
                  <a:lnTo>
                    <a:pt x="57277" y="28829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2141220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277" y="28829"/>
                  </a:lnTo>
                  <a:lnTo>
                    <a:pt x="28829" y="57404"/>
                  </a:lnTo>
                  <a:lnTo>
                    <a:pt x="0" y="28829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2217420" y="54726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574"/>
                  </a:lnTo>
                  <a:lnTo>
                    <a:pt x="28956" y="57403"/>
                  </a:lnTo>
                  <a:lnTo>
                    <a:pt x="57404" y="28574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2217420" y="54726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4" y="28574"/>
                  </a:lnTo>
                  <a:lnTo>
                    <a:pt x="28956" y="57403"/>
                  </a:lnTo>
                  <a:lnTo>
                    <a:pt x="0" y="28574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2293620" y="54726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4"/>
                  </a:lnTo>
                  <a:lnTo>
                    <a:pt x="28575" y="57403"/>
                  </a:lnTo>
                  <a:lnTo>
                    <a:pt x="57277" y="2857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2293620" y="54726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7" y="28574"/>
                  </a:lnTo>
                  <a:lnTo>
                    <a:pt x="28575" y="57403"/>
                  </a:lnTo>
                  <a:lnTo>
                    <a:pt x="0" y="28574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2360676" y="54818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0" y="28575"/>
                  </a:lnTo>
                  <a:lnTo>
                    <a:pt x="28067" y="57404"/>
                  </a:lnTo>
                  <a:lnTo>
                    <a:pt x="56134" y="28575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2360676" y="54818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7" y="0"/>
                  </a:moveTo>
                  <a:lnTo>
                    <a:pt x="56134" y="28575"/>
                  </a:lnTo>
                  <a:lnTo>
                    <a:pt x="28067" y="57404"/>
                  </a:lnTo>
                  <a:lnTo>
                    <a:pt x="0" y="28575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2436876" y="54635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0" y="28067"/>
                  </a:lnTo>
                  <a:lnTo>
                    <a:pt x="28067" y="56134"/>
                  </a:lnTo>
                  <a:lnTo>
                    <a:pt x="56134" y="28067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2436876" y="54635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56134" y="28067"/>
                  </a:lnTo>
                  <a:lnTo>
                    <a:pt x="28067" y="56134"/>
                  </a:lnTo>
                  <a:lnTo>
                    <a:pt x="0" y="28067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2513076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0" y="28575"/>
                  </a:lnTo>
                  <a:lnTo>
                    <a:pt x="28829" y="57404"/>
                  </a:lnTo>
                  <a:lnTo>
                    <a:pt x="57276" y="28575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2513076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9" y="0"/>
                  </a:moveTo>
                  <a:lnTo>
                    <a:pt x="57276" y="28575"/>
                  </a:lnTo>
                  <a:lnTo>
                    <a:pt x="28829" y="57404"/>
                  </a:lnTo>
                  <a:lnTo>
                    <a:pt x="0" y="28575"/>
                  </a:lnTo>
                  <a:lnTo>
                    <a:pt x="28829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2580131" y="54818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404"/>
                  </a:lnTo>
                  <a:lnTo>
                    <a:pt x="56006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2580131" y="5481827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7812" y="0"/>
                  </a:moveTo>
                  <a:lnTo>
                    <a:pt x="56006" y="28575"/>
                  </a:lnTo>
                  <a:lnTo>
                    <a:pt x="27812" y="57404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2656331" y="54543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0" y="28066"/>
                  </a:lnTo>
                  <a:lnTo>
                    <a:pt x="28067" y="56133"/>
                  </a:lnTo>
                  <a:lnTo>
                    <a:pt x="56134" y="28066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2656331" y="54543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56134" y="28066"/>
                  </a:lnTo>
                  <a:lnTo>
                    <a:pt x="28067" y="56133"/>
                  </a:lnTo>
                  <a:lnTo>
                    <a:pt x="0" y="28066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2732531" y="54543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0" y="28066"/>
                  </a:lnTo>
                  <a:lnTo>
                    <a:pt x="28067" y="56133"/>
                  </a:lnTo>
                  <a:lnTo>
                    <a:pt x="56134" y="28066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2732531" y="54543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7" y="0"/>
                  </a:moveTo>
                  <a:lnTo>
                    <a:pt x="56134" y="28066"/>
                  </a:lnTo>
                  <a:lnTo>
                    <a:pt x="28067" y="56133"/>
                  </a:lnTo>
                  <a:lnTo>
                    <a:pt x="0" y="28066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2798064" y="54543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956" y="0"/>
                  </a:moveTo>
                  <a:lnTo>
                    <a:pt x="0" y="28066"/>
                  </a:lnTo>
                  <a:lnTo>
                    <a:pt x="28956" y="56133"/>
                  </a:lnTo>
                  <a:lnTo>
                    <a:pt x="57404" y="2806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2798064" y="54543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956" y="0"/>
                  </a:moveTo>
                  <a:lnTo>
                    <a:pt x="57404" y="28066"/>
                  </a:lnTo>
                  <a:lnTo>
                    <a:pt x="28956" y="56133"/>
                  </a:lnTo>
                  <a:lnTo>
                    <a:pt x="0" y="28066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2874264" y="54635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7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2874264" y="54635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277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0" name="object 540"/>
          <p:cNvSpPr txBox="1"/>
          <p:nvPr/>
        </p:nvSpPr>
        <p:spPr>
          <a:xfrm>
            <a:off x="523748" y="5819038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466445" y="5532831"/>
            <a:ext cx="13843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466445" y="5238115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40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466445" y="4952238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60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466445" y="4666615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80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409143" y="4371213"/>
            <a:ext cx="1949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100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409143" y="4085590"/>
            <a:ext cx="1949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120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547" name="object 5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0570" y="6035395"/>
            <a:ext cx="2350033" cy="193967"/>
          </a:xfrm>
          <a:prstGeom prst="rect">
            <a:avLst/>
          </a:prstGeom>
        </p:spPr>
      </p:pic>
      <p:sp>
        <p:nvSpPr>
          <p:cNvPr id="548" name="object 548"/>
          <p:cNvSpPr txBox="1"/>
          <p:nvPr/>
        </p:nvSpPr>
        <p:spPr>
          <a:xfrm>
            <a:off x="253854" y="4411149"/>
            <a:ext cx="153670" cy="122555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5">
                <a:latin typeface="Arial MT"/>
                <a:cs typeface="Arial MT"/>
              </a:rPr>
              <a:t>m</a:t>
            </a:r>
            <a:r>
              <a:rPr dirty="0" sz="900" spc="15">
                <a:latin typeface="Arial MT"/>
                <a:cs typeface="Arial MT"/>
              </a:rPr>
              <a:t>u</a:t>
            </a:r>
            <a:r>
              <a:rPr dirty="0" sz="900" spc="-20">
                <a:latin typeface="Arial MT"/>
                <a:cs typeface="Arial MT"/>
              </a:rPr>
              <a:t>žů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2826511" y="6114084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1150924" y="3929846"/>
            <a:ext cx="125984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</a:t>
            </a:r>
            <a:r>
              <a:rPr dirty="0" sz="1200" b="1">
                <a:latin typeface="Arial"/>
                <a:cs typeface="Arial"/>
              </a:rPr>
              <a:t>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pros</a:t>
            </a:r>
            <a:r>
              <a:rPr dirty="0" sz="1200" spc="-5" b="1">
                <a:latin typeface="Arial"/>
                <a:cs typeface="Arial"/>
              </a:rPr>
              <a:t>taty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61</a:t>
            </a:r>
            <a:r>
              <a:rPr dirty="0" sz="1200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1" name="object 551"/>
          <p:cNvGrpSpPr/>
          <p:nvPr/>
        </p:nvGrpSpPr>
        <p:grpSpPr>
          <a:xfrm>
            <a:off x="3656076" y="4163395"/>
            <a:ext cx="2299970" cy="1767205"/>
            <a:chOff x="3656076" y="4163395"/>
            <a:chExt cx="2299970" cy="1767205"/>
          </a:xfrm>
        </p:grpSpPr>
        <p:sp>
          <p:nvSpPr>
            <p:cNvPr id="552" name="object 552"/>
            <p:cNvSpPr/>
            <p:nvPr/>
          </p:nvSpPr>
          <p:spPr>
            <a:xfrm>
              <a:off x="3678936" y="5315724"/>
              <a:ext cx="2247900" cy="306070"/>
            </a:xfrm>
            <a:custGeom>
              <a:avLst/>
              <a:gdLst/>
              <a:ahLst/>
              <a:cxnLst/>
              <a:rect l="l" t="t" r="r" b="b"/>
              <a:pathLst>
                <a:path w="2247900" h="306070">
                  <a:moveTo>
                    <a:pt x="18986" y="296189"/>
                  </a:moveTo>
                  <a:lnTo>
                    <a:pt x="0" y="296189"/>
                  </a:lnTo>
                  <a:lnTo>
                    <a:pt x="0" y="305701"/>
                  </a:lnTo>
                  <a:lnTo>
                    <a:pt x="18986" y="305701"/>
                  </a:lnTo>
                  <a:lnTo>
                    <a:pt x="18986" y="296189"/>
                  </a:lnTo>
                  <a:close/>
                </a:path>
                <a:path w="2247900" h="306070">
                  <a:moveTo>
                    <a:pt x="18986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18986" y="9512"/>
                  </a:lnTo>
                  <a:lnTo>
                    <a:pt x="18986" y="0"/>
                  </a:lnTo>
                  <a:close/>
                </a:path>
                <a:path w="2247900" h="306070">
                  <a:moveTo>
                    <a:pt x="76263" y="296189"/>
                  </a:moveTo>
                  <a:lnTo>
                    <a:pt x="57277" y="296189"/>
                  </a:lnTo>
                  <a:lnTo>
                    <a:pt x="57277" y="305701"/>
                  </a:lnTo>
                  <a:lnTo>
                    <a:pt x="76263" y="305701"/>
                  </a:lnTo>
                  <a:lnTo>
                    <a:pt x="76263" y="296189"/>
                  </a:lnTo>
                  <a:close/>
                </a:path>
                <a:path w="2247900" h="306070">
                  <a:moveTo>
                    <a:pt x="76263" y="0"/>
                  </a:moveTo>
                  <a:lnTo>
                    <a:pt x="57277" y="0"/>
                  </a:lnTo>
                  <a:lnTo>
                    <a:pt x="57277" y="9512"/>
                  </a:lnTo>
                  <a:lnTo>
                    <a:pt x="76263" y="9512"/>
                  </a:lnTo>
                  <a:lnTo>
                    <a:pt x="76263" y="0"/>
                  </a:lnTo>
                  <a:close/>
                </a:path>
                <a:path w="2247900" h="306070">
                  <a:moveTo>
                    <a:pt x="133159" y="296189"/>
                  </a:moveTo>
                  <a:lnTo>
                    <a:pt x="114173" y="296189"/>
                  </a:lnTo>
                  <a:lnTo>
                    <a:pt x="114173" y="305701"/>
                  </a:lnTo>
                  <a:lnTo>
                    <a:pt x="133159" y="305701"/>
                  </a:lnTo>
                  <a:lnTo>
                    <a:pt x="133159" y="296189"/>
                  </a:lnTo>
                  <a:close/>
                </a:path>
                <a:path w="2247900" h="306070">
                  <a:moveTo>
                    <a:pt x="133159" y="0"/>
                  </a:moveTo>
                  <a:lnTo>
                    <a:pt x="114173" y="0"/>
                  </a:lnTo>
                  <a:lnTo>
                    <a:pt x="114173" y="9512"/>
                  </a:lnTo>
                  <a:lnTo>
                    <a:pt x="133159" y="9512"/>
                  </a:lnTo>
                  <a:lnTo>
                    <a:pt x="133159" y="0"/>
                  </a:lnTo>
                  <a:close/>
                </a:path>
                <a:path w="2247900" h="306070">
                  <a:moveTo>
                    <a:pt x="190436" y="296189"/>
                  </a:moveTo>
                  <a:lnTo>
                    <a:pt x="171450" y="296189"/>
                  </a:lnTo>
                  <a:lnTo>
                    <a:pt x="171450" y="305701"/>
                  </a:lnTo>
                  <a:lnTo>
                    <a:pt x="190436" y="305701"/>
                  </a:lnTo>
                  <a:lnTo>
                    <a:pt x="190436" y="296189"/>
                  </a:lnTo>
                  <a:close/>
                </a:path>
                <a:path w="2247900" h="306070">
                  <a:moveTo>
                    <a:pt x="190436" y="0"/>
                  </a:moveTo>
                  <a:lnTo>
                    <a:pt x="171450" y="0"/>
                  </a:lnTo>
                  <a:lnTo>
                    <a:pt x="171450" y="9512"/>
                  </a:lnTo>
                  <a:lnTo>
                    <a:pt x="190436" y="9512"/>
                  </a:lnTo>
                  <a:lnTo>
                    <a:pt x="190436" y="0"/>
                  </a:lnTo>
                  <a:close/>
                </a:path>
                <a:path w="2247900" h="306070">
                  <a:moveTo>
                    <a:pt x="247764" y="296189"/>
                  </a:moveTo>
                  <a:lnTo>
                    <a:pt x="228473" y="296189"/>
                  </a:lnTo>
                  <a:lnTo>
                    <a:pt x="228473" y="305701"/>
                  </a:lnTo>
                  <a:lnTo>
                    <a:pt x="247764" y="305701"/>
                  </a:lnTo>
                  <a:lnTo>
                    <a:pt x="247764" y="296189"/>
                  </a:lnTo>
                  <a:close/>
                </a:path>
                <a:path w="2247900" h="306070">
                  <a:moveTo>
                    <a:pt x="247764" y="0"/>
                  </a:moveTo>
                  <a:lnTo>
                    <a:pt x="228473" y="0"/>
                  </a:lnTo>
                  <a:lnTo>
                    <a:pt x="228473" y="9512"/>
                  </a:lnTo>
                  <a:lnTo>
                    <a:pt x="247764" y="9512"/>
                  </a:lnTo>
                  <a:lnTo>
                    <a:pt x="247764" y="0"/>
                  </a:lnTo>
                  <a:close/>
                </a:path>
                <a:path w="2247900" h="306070">
                  <a:moveTo>
                    <a:pt x="304736" y="296189"/>
                  </a:moveTo>
                  <a:lnTo>
                    <a:pt x="285750" y="296189"/>
                  </a:lnTo>
                  <a:lnTo>
                    <a:pt x="285750" y="305701"/>
                  </a:lnTo>
                  <a:lnTo>
                    <a:pt x="304736" y="305701"/>
                  </a:lnTo>
                  <a:lnTo>
                    <a:pt x="304736" y="296189"/>
                  </a:lnTo>
                  <a:close/>
                </a:path>
                <a:path w="2247900" h="306070">
                  <a:moveTo>
                    <a:pt x="304736" y="0"/>
                  </a:moveTo>
                  <a:lnTo>
                    <a:pt x="285750" y="0"/>
                  </a:lnTo>
                  <a:lnTo>
                    <a:pt x="285750" y="9512"/>
                  </a:lnTo>
                  <a:lnTo>
                    <a:pt x="304736" y="9512"/>
                  </a:lnTo>
                  <a:lnTo>
                    <a:pt x="304736" y="0"/>
                  </a:lnTo>
                  <a:close/>
                </a:path>
                <a:path w="2247900" h="306070">
                  <a:moveTo>
                    <a:pt x="362013" y="296189"/>
                  </a:moveTo>
                  <a:lnTo>
                    <a:pt x="343027" y="296189"/>
                  </a:lnTo>
                  <a:lnTo>
                    <a:pt x="343027" y="305701"/>
                  </a:lnTo>
                  <a:lnTo>
                    <a:pt x="362013" y="305701"/>
                  </a:lnTo>
                  <a:lnTo>
                    <a:pt x="362013" y="296189"/>
                  </a:lnTo>
                  <a:close/>
                </a:path>
                <a:path w="2247900" h="306070">
                  <a:moveTo>
                    <a:pt x="362013" y="0"/>
                  </a:moveTo>
                  <a:lnTo>
                    <a:pt x="343027" y="0"/>
                  </a:lnTo>
                  <a:lnTo>
                    <a:pt x="343027" y="9512"/>
                  </a:lnTo>
                  <a:lnTo>
                    <a:pt x="362013" y="9512"/>
                  </a:lnTo>
                  <a:lnTo>
                    <a:pt x="362013" y="0"/>
                  </a:lnTo>
                  <a:close/>
                </a:path>
                <a:path w="2247900" h="306070">
                  <a:moveTo>
                    <a:pt x="418909" y="296189"/>
                  </a:moveTo>
                  <a:lnTo>
                    <a:pt x="399923" y="296189"/>
                  </a:lnTo>
                  <a:lnTo>
                    <a:pt x="399923" y="305701"/>
                  </a:lnTo>
                  <a:lnTo>
                    <a:pt x="418909" y="305701"/>
                  </a:lnTo>
                  <a:lnTo>
                    <a:pt x="418909" y="296189"/>
                  </a:lnTo>
                  <a:close/>
                </a:path>
                <a:path w="2247900" h="306070">
                  <a:moveTo>
                    <a:pt x="418909" y="0"/>
                  </a:moveTo>
                  <a:lnTo>
                    <a:pt x="399923" y="0"/>
                  </a:lnTo>
                  <a:lnTo>
                    <a:pt x="399923" y="9512"/>
                  </a:lnTo>
                  <a:lnTo>
                    <a:pt x="418909" y="9512"/>
                  </a:lnTo>
                  <a:lnTo>
                    <a:pt x="418909" y="0"/>
                  </a:lnTo>
                  <a:close/>
                </a:path>
                <a:path w="2247900" h="306070">
                  <a:moveTo>
                    <a:pt x="476186" y="296189"/>
                  </a:moveTo>
                  <a:lnTo>
                    <a:pt x="457200" y="296189"/>
                  </a:lnTo>
                  <a:lnTo>
                    <a:pt x="457200" y="305701"/>
                  </a:lnTo>
                  <a:lnTo>
                    <a:pt x="476186" y="305701"/>
                  </a:lnTo>
                  <a:lnTo>
                    <a:pt x="476186" y="296189"/>
                  </a:lnTo>
                  <a:close/>
                </a:path>
                <a:path w="2247900" h="306070">
                  <a:moveTo>
                    <a:pt x="476186" y="0"/>
                  </a:moveTo>
                  <a:lnTo>
                    <a:pt x="457200" y="0"/>
                  </a:lnTo>
                  <a:lnTo>
                    <a:pt x="457200" y="9512"/>
                  </a:lnTo>
                  <a:lnTo>
                    <a:pt x="476186" y="9512"/>
                  </a:lnTo>
                  <a:lnTo>
                    <a:pt x="476186" y="0"/>
                  </a:lnTo>
                  <a:close/>
                </a:path>
                <a:path w="2247900" h="306070">
                  <a:moveTo>
                    <a:pt x="533387" y="296189"/>
                  </a:moveTo>
                  <a:lnTo>
                    <a:pt x="514096" y="296189"/>
                  </a:lnTo>
                  <a:lnTo>
                    <a:pt x="514096" y="305701"/>
                  </a:lnTo>
                  <a:lnTo>
                    <a:pt x="533387" y="305701"/>
                  </a:lnTo>
                  <a:lnTo>
                    <a:pt x="533387" y="296189"/>
                  </a:lnTo>
                  <a:close/>
                </a:path>
                <a:path w="2247900" h="306070">
                  <a:moveTo>
                    <a:pt x="533387" y="0"/>
                  </a:moveTo>
                  <a:lnTo>
                    <a:pt x="514096" y="0"/>
                  </a:lnTo>
                  <a:lnTo>
                    <a:pt x="514096" y="9512"/>
                  </a:lnTo>
                  <a:lnTo>
                    <a:pt x="533387" y="9512"/>
                  </a:lnTo>
                  <a:lnTo>
                    <a:pt x="533387" y="0"/>
                  </a:lnTo>
                  <a:close/>
                </a:path>
                <a:path w="2247900" h="306070">
                  <a:moveTo>
                    <a:pt x="590359" y="296189"/>
                  </a:moveTo>
                  <a:lnTo>
                    <a:pt x="571373" y="296189"/>
                  </a:lnTo>
                  <a:lnTo>
                    <a:pt x="571373" y="305701"/>
                  </a:lnTo>
                  <a:lnTo>
                    <a:pt x="590359" y="305701"/>
                  </a:lnTo>
                  <a:lnTo>
                    <a:pt x="590359" y="296189"/>
                  </a:lnTo>
                  <a:close/>
                </a:path>
                <a:path w="2247900" h="306070">
                  <a:moveTo>
                    <a:pt x="590359" y="0"/>
                  </a:moveTo>
                  <a:lnTo>
                    <a:pt x="571373" y="0"/>
                  </a:lnTo>
                  <a:lnTo>
                    <a:pt x="571373" y="9512"/>
                  </a:lnTo>
                  <a:lnTo>
                    <a:pt x="590359" y="9512"/>
                  </a:lnTo>
                  <a:lnTo>
                    <a:pt x="590359" y="0"/>
                  </a:lnTo>
                  <a:close/>
                </a:path>
                <a:path w="2247900" h="306070">
                  <a:moveTo>
                    <a:pt x="647636" y="296189"/>
                  </a:moveTo>
                  <a:lnTo>
                    <a:pt x="628650" y="296189"/>
                  </a:lnTo>
                  <a:lnTo>
                    <a:pt x="628650" y="305701"/>
                  </a:lnTo>
                  <a:lnTo>
                    <a:pt x="647636" y="305701"/>
                  </a:lnTo>
                  <a:lnTo>
                    <a:pt x="647636" y="296189"/>
                  </a:lnTo>
                  <a:close/>
                </a:path>
                <a:path w="2247900" h="306070">
                  <a:moveTo>
                    <a:pt x="647636" y="0"/>
                  </a:moveTo>
                  <a:lnTo>
                    <a:pt x="628650" y="0"/>
                  </a:lnTo>
                  <a:lnTo>
                    <a:pt x="628650" y="9512"/>
                  </a:lnTo>
                  <a:lnTo>
                    <a:pt x="647636" y="9512"/>
                  </a:lnTo>
                  <a:lnTo>
                    <a:pt x="647636" y="0"/>
                  </a:lnTo>
                  <a:close/>
                </a:path>
                <a:path w="2247900" h="306070">
                  <a:moveTo>
                    <a:pt x="704659" y="296189"/>
                  </a:moveTo>
                  <a:lnTo>
                    <a:pt x="685673" y="296189"/>
                  </a:lnTo>
                  <a:lnTo>
                    <a:pt x="685673" y="305701"/>
                  </a:lnTo>
                  <a:lnTo>
                    <a:pt x="704659" y="305701"/>
                  </a:lnTo>
                  <a:lnTo>
                    <a:pt x="704659" y="296189"/>
                  </a:lnTo>
                  <a:close/>
                </a:path>
                <a:path w="2247900" h="306070">
                  <a:moveTo>
                    <a:pt x="704659" y="0"/>
                  </a:moveTo>
                  <a:lnTo>
                    <a:pt x="685673" y="0"/>
                  </a:lnTo>
                  <a:lnTo>
                    <a:pt x="685673" y="9512"/>
                  </a:lnTo>
                  <a:lnTo>
                    <a:pt x="704659" y="9512"/>
                  </a:lnTo>
                  <a:lnTo>
                    <a:pt x="704659" y="0"/>
                  </a:lnTo>
                  <a:close/>
                </a:path>
                <a:path w="2247900" h="306070">
                  <a:moveTo>
                    <a:pt x="761936" y="296189"/>
                  </a:moveTo>
                  <a:lnTo>
                    <a:pt x="742950" y="296189"/>
                  </a:lnTo>
                  <a:lnTo>
                    <a:pt x="742950" y="305701"/>
                  </a:lnTo>
                  <a:lnTo>
                    <a:pt x="761936" y="305701"/>
                  </a:lnTo>
                  <a:lnTo>
                    <a:pt x="761936" y="296189"/>
                  </a:lnTo>
                  <a:close/>
                </a:path>
                <a:path w="2247900" h="306070">
                  <a:moveTo>
                    <a:pt x="761936" y="0"/>
                  </a:moveTo>
                  <a:lnTo>
                    <a:pt x="742950" y="0"/>
                  </a:lnTo>
                  <a:lnTo>
                    <a:pt x="742950" y="9512"/>
                  </a:lnTo>
                  <a:lnTo>
                    <a:pt x="761936" y="9512"/>
                  </a:lnTo>
                  <a:lnTo>
                    <a:pt x="761936" y="0"/>
                  </a:lnTo>
                  <a:close/>
                </a:path>
                <a:path w="2247900" h="306070">
                  <a:moveTo>
                    <a:pt x="819264" y="296189"/>
                  </a:moveTo>
                  <a:lnTo>
                    <a:pt x="799973" y="296189"/>
                  </a:lnTo>
                  <a:lnTo>
                    <a:pt x="799973" y="305701"/>
                  </a:lnTo>
                  <a:lnTo>
                    <a:pt x="819264" y="305701"/>
                  </a:lnTo>
                  <a:lnTo>
                    <a:pt x="819264" y="296189"/>
                  </a:lnTo>
                  <a:close/>
                </a:path>
                <a:path w="2247900" h="306070">
                  <a:moveTo>
                    <a:pt x="819264" y="0"/>
                  </a:moveTo>
                  <a:lnTo>
                    <a:pt x="799973" y="0"/>
                  </a:lnTo>
                  <a:lnTo>
                    <a:pt x="799973" y="9512"/>
                  </a:lnTo>
                  <a:lnTo>
                    <a:pt x="819264" y="9512"/>
                  </a:lnTo>
                  <a:lnTo>
                    <a:pt x="819264" y="0"/>
                  </a:lnTo>
                  <a:close/>
                </a:path>
                <a:path w="2247900" h="306070">
                  <a:moveTo>
                    <a:pt x="876109" y="296189"/>
                  </a:moveTo>
                  <a:lnTo>
                    <a:pt x="857123" y="296189"/>
                  </a:lnTo>
                  <a:lnTo>
                    <a:pt x="857123" y="305701"/>
                  </a:lnTo>
                  <a:lnTo>
                    <a:pt x="876109" y="305701"/>
                  </a:lnTo>
                  <a:lnTo>
                    <a:pt x="876109" y="296189"/>
                  </a:lnTo>
                  <a:close/>
                </a:path>
                <a:path w="2247900" h="306070">
                  <a:moveTo>
                    <a:pt x="876109" y="0"/>
                  </a:moveTo>
                  <a:lnTo>
                    <a:pt x="857123" y="0"/>
                  </a:lnTo>
                  <a:lnTo>
                    <a:pt x="857123" y="9512"/>
                  </a:lnTo>
                  <a:lnTo>
                    <a:pt x="876109" y="9512"/>
                  </a:lnTo>
                  <a:lnTo>
                    <a:pt x="876109" y="0"/>
                  </a:lnTo>
                  <a:close/>
                </a:path>
                <a:path w="2247900" h="306070">
                  <a:moveTo>
                    <a:pt x="933259" y="296189"/>
                  </a:moveTo>
                  <a:lnTo>
                    <a:pt x="914273" y="296189"/>
                  </a:lnTo>
                  <a:lnTo>
                    <a:pt x="914273" y="305701"/>
                  </a:lnTo>
                  <a:lnTo>
                    <a:pt x="933259" y="305701"/>
                  </a:lnTo>
                  <a:lnTo>
                    <a:pt x="933259" y="296189"/>
                  </a:lnTo>
                  <a:close/>
                </a:path>
                <a:path w="2247900" h="306070">
                  <a:moveTo>
                    <a:pt x="933259" y="0"/>
                  </a:moveTo>
                  <a:lnTo>
                    <a:pt x="914273" y="0"/>
                  </a:lnTo>
                  <a:lnTo>
                    <a:pt x="914273" y="9512"/>
                  </a:lnTo>
                  <a:lnTo>
                    <a:pt x="933259" y="9512"/>
                  </a:lnTo>
                  <a:lnTo>
                    <a:pt x="933259" y="0"/>
                  </a:lnTo>
                  <a:close/>
                </a:path>
                <a:path w="2247900" h="306070">
                  <a:moveTo>
                    <a:pt x="990282" y="296189"/>
                  </a:moveTo>
                  <a:lnTo>
                    <a:pt x="971296" y="296189"/>
                  </a:lnTo>
                  <a:lnTo>
                    <a:pt x="971296" y="305701"/>
                  </a:lnTo>
                  <a:lnTo>
                    <a:pt x="990282" y="305701"/>
                  </a:lnTo>
                  <a:lnTo>
                    <a:pt x="990282" y="296189"/>
                  </a:lnTo>
                  <a:close/>
                </a:path>
                <a:path w="2247900" h="306070">
                  <a:moveTo>
                    <a:pt x="990282" y="0"/>
                  </a:moveTo>
                  <a:lnTo>
                    <a:pt x="971296" y="0"/>
                  </a:lnTo>
                  <a:lnTo>
                    <a:pt x="971296" y="9512"/>
                  </a:lnTo>
                  <a:lnTo>
                    <a:pt x="990282" y="9512"/>
                  </a:lnTo>
                  <a:lnTo>
                    <a:pt x="990282" y="0"/>
                  </a:lnTo>
                  <a:close/>
                </a:path>
                <a:path w="2247900" h="306070">
                  <a:moveTo>
                    <a:pt x="1047559" y="296189"/>
                  </a:moveTo>
                  <a:lnTo>
                    <a:pt x="1028573" y="296189"/>
                  </a:lnTo>
                  <a:lnTo>
                    <a:pt x="1028573" y="305701"/>
                  </a:lnTo>
                  <a:lnTo>
                    <a:pt x="1047559" y="305701"/>
                  </a:lnTo>
                  <a:lnTo>
                    <a:pt x="1047559" y="296189"/>
                  </a:lnTo>
                  <a:close/>
                </a:path>
                <a:path w="2247900" h="306070">
                  <a:moveTo>
                    <a:pt x="1047559" y="0"/>
                  </a:moveTo>
                  <a:lnTo>
                    <a:pt x="1028573" y="0"/>
                  </a:lnTo>
                  <a:lnTo>
                    <a:pt x="1028573" y="9512"/>
                  </a:lnTo>
                  <a:lnTo>
                    <a:pt x="1047559" y="9512"/>
                  </a:lnTo>
                  <a:lnTo>
                    <a:pt x="1047559" y="0"/>
                  </a:lnTo>
                  <a:close/>
                </a:path>
                <a:path w="2247900" h="306070">
                  <a:moveTo>
                    <a:pt x="1104887" y="296189"/>
                  </a:moveTo>
                  <a:lnTo>
                    <a:pt x="1085596" y="296189"/>
                  </a:lnTo>
                  <a:lnTo>
                    <a:pt x="1085596" y="305701"/>
                  </a:lnTo>
                  <a:lnTo>
                    <a:pt x="1104887" y="305701"/>
                  </a:lnTo>
                  <a:lnTo>
                    <a:pt x="1104887" y="296189"/>
                  </a:lnTo>
                  <a:close/>
                </a:path>
                <a:path w="2247900" h="306070">
                  <a:moveTo>
                    <a:pt x="1104887" y="0"/>
                  </a:moveTo>
                  <a:lnTo>
                    <a:pt x="1085596" y="0"/>
                  </a:lnTo>
                  <a:lnTo>
                    <a:pt x="1085596" y="9512"/>
                  </a:lnTo>
                  <a:lnTo>
                    <a:pt x="1104887" y="9512"/>
                  </a:lnTo>
                  <a:lnTo>
                    <a:pt x="1104887" y="0"/>
                  </a:lnTo>
                  <a:close/>
                </a:path>
                <a:path w="2247900" h="306070">
                  <a:moveTo>
                    <a:pt x="1161859" y="296189"/>
                  </a:moveTo>
                  <a:lnTo>
                    <a:pt x="1142873" y="296189"/>
                  </a:lnTo>
                  <a:lnTo>
                    <a:pt x="1142873" y="305701"/>
                  </a:lnTo>
                  <a:lnTo>
                    <a:pt x="1161859" y="305701"/>
                  </a:lnTo>
                  <a:lnTo>
                    <a:pt x="1161859" y="296189"/>
                  </a:lnTo>
                  <a:close/>
                </a:path>
                <a:path w="2247900" h="306070">
                  <a:moveTo>
                    <a:pt x="1161859" y="0"/>
                  </a:moveTo>
                  <a:lnTo>
                    <a:pt x="1142873" y="0"/>
                  </a:lnTo>
                  <a:lnTo>
                    <a:pt x="1142873" y="9512"/>
                  </a:lnTo>
                  <a:lnTo>
                    <a:pt x="1161859" y="9512"/>
                  </a:lnTo>
                  <a:lnTo>
                    <a:pt x="1161859" y="0"/>
                  </a:lnTo>
                  <a:close/>
                </a:path>
                <a:path w="2247900" h="306070">
                  <a:moveTo>
                    <a:pt x="1219136" y="296189"/>
                  </a:moveTo>
                  <a:lnTo>
                    <a:pt x="1200150" y="296189"/>
                  </a:lnTo>
                  <a:lnTo>
                    <a:pt x="1200150" y="305701"/>
                  </a:lnTo>
                  <a:lnTo>
                    <a:pt x="1219136" y="305701"/>
                  </a:lnTo>
                  <a:lnTo>
                    <a:pt x="1219136" y="296189"/>
                  </a:lnTo>
                  <a:close/>
                </a:path>
                <a:path w="2247900" h="306070">
                  <a:moveTo>
                    <a:pt x="1219136" y="0"/>
                  </a:moveTo>
                  <a:lnTo>
                    <a:pt x="1200150" y="0"/>
                  </a:lnTo>
                  <a:lnTo>
                    <a:pt x="1200150" y="9512"/>
                  </a:lnTo>
                  <a:lnTo>
                    <a:pt x="1219136" y="9512"/>
                  </a:lnTo>
                  <a:lnTo>
                    <a:pt x="1219136" y="0"/>
                  </a:lnTo>
                  <a:close/>
                </a:path>
                <a:path w="2247900" h="306070">
                  <a:moveTo>
                    <a:pt x="1276032" y="296189"/>
                  </a:moveTo>
                  <a:lnTo>
                    <a:pt x="1257046" y="296189"/>
                  </a:lnTo>
                  <a:lnTo>
                    <a:pt x="1257046" y="305701"/>
                  </a:lnTo>
                  <a:lnTo>
                    <a:pt x="1276032" y="305701"/>
                  </a:lnTo>
                  <a:lnTo>
                    <a:pt x="1276032" y="296189"/>
                  </a:lnTo>
                  <a:close/>
                </a:path>
                <a:path w="2247900" h="306070">
                  <a:moveTo>
                    <a:pt x="1276032" y="0"/>
                  </a:moveTo>
                  <a:lnTo>
                    <a:pt x="1257046" y="0"/>
                  </a:lnTo>
                  <a:lnTo>
                    <a:pt x="1257046" y="9512"/>
                  </a:lnTo>
                  <a:lnTo>
                    <a:pt x="1276032" y="9512"/>
                  </a:lnTo>
                  <a:lnTo>
                    <a:pt x="1276032" y="0"/>
                  </a:lnTo>
                  <a:close/>
                </a:path>
                <a:path w="2247900" h="306070">
                  <a:moveTo>
                    <a:pt x="1333436" y="296189"/>
                  </a:moveTo>
                  <a:lnTo>
                    <a:pt x="1314450" y="296189"/>
                  </a:lnTo>
                  <a:lnTo>
                    <a:pt x="1314450" y="305701"/>
                  </a:lnTo>
                  <a:lnTo>
                    <a:pt x="1333436" y="305701"/>
                  </a:lnTo>
                  <a:lnTo>
                    <a:pt x="1333436" y="296189"/>
                  </a:lnTo>
                  <a:close/>
                </a:path>
                <a:path w="2247900" h="306070">
                  <a:moveTo>
                    <a:pt x="1333436" y="0"/>
                  </a:moveTo>
                  <a:lnTo>
                    <a:pt x="1314450" y="0"/>
                  </a:lnTo>
                  <a:lnTo>
                    <a:pt x="1314450" y="9512"/>
                  </a:lnTo>
                  <a:lnTo>
                    <a:pt x="1333436" y="9512"/>
                  </a:lnTo>
                  <a:lnTo>
                    <a:pt x="1333436" y="0"/>
                  </a:lnTo>
                  <a:close/>
                </a:path>
                <a:path w="2247900" h="306070">
                  <a:moveTo>
                    <a:pt x="1390637" y="296189"/>
                  </a:moveTo>
                  <a:lnTo>
                    <a:pt x="1371346" y="296189"/>
                  </a:lnTo>
                  <a:lnTo>
                    <a:pt x="1371346" y="305701"/>
                  </a:lnTo>
                  <a:lnTo>
                    <a:pt x="1390637" y="305701"/>
                  </a:lnTo>
                  <a:lnTo>
                    <a:pt x="1390637" y="296189"/>
                  </a:lnTo>
                  <a:close/>
                </a:path>
                <a:path w="2247900" h="306070">
                  <a:moveTo>
                    <a:pt x="1390637" y="0"/>
                  </a:moveTo>
                  <a:lnTo>
                    <a:pt x="1371346" y="0"/>
                  </a:lnTo>
                  <a:lnTo>
                    <a:pt x="1371346" y="9512"/>
                  </a:lnTo>
                  <a:lnTo>
                    <a:pt x="1390637" y="9512"/>
                  </a:lnTo>
                  <a:lnTo>
                    <a:pt x="1390637" y="0"/>
                  </a:lnTo>
                  <a:close/>
                </a:path>
                <a:path w="2247900" h="306070">
                  <a:moveTo>
                    <a:pt x="1447482" y="296189"/>
                  </a:moveTo>
                  <a:lnTo>
                    <a:pt x="1428496" y="296189"/>
                  </a:lnTo>
                  <a:lnTo>
                    <a:pt x="1428496" y="305701"/>
                  </a:lnTo>
                  <a:lnTo>
                    <a:pt x="1447482" y="305701"/>
                  </a:lnTo>
                  <a:lnTo>
                    <a:pt x="1447482" y="296189"/>
                  </a:lnTo>
                  <a:close/>
                </a:path>
                <a:path w="2247900" h="306070">
                  <a:moveTo>
                    <a:pt x="1447482" y="0"/>
                  </a:moveTo>
                  <a:lnTo>
                    <a:pt x="1428496" y="0"/>
                  </a:lnTo>
                  <a:lnTo>
                    <a:pt x="1428496" y="9512"/>
                  </a:lnTo>
                  <a:lnTo>
                    <a:pt x="1447482" y="9512"/>
                  </a:lnTo>
                  <a:lnTo>
                    <a:pt x="1447482" y="0"/>
                  </a:lnTo>
                  <a:close/>
                </a:path>
                <a:path w="2247900" h="306070">
                  <a:moveTo>
                    <a:pt x="1504886" y="296189"/>
                  </a:moveTo>
                  <a:lnTo>
                    <a:pt x="1485900" y="296189"/>
                  </a:lnTo>
                  <a:lnTo>
                    <a:pt x="1485900" y="305701"/>
                  </a:lnTo>
                  <a:lnTo>
                    <a:pt x="1504886" y="305701"/>
                  </a:lnTo>
                  <a:lnTo>
                    <a:pt x="1504886" y="296189"/>
                  </a:lnTo>
                  <a:close/>
                </a:path>
                <a:path w="2247900" h="306070">
                  <a:moveTo>
                    <a:pt x="1504886" y="0"/>
                  </a:moveTo>
                  <a:lnTo>
                    <a:pt x="1485900" y="0"/>
                  </a:lnTo>
                  <a:lnTo>
                    <a:pt x="1485900" y="9512"/>
                  </a:lnTo>
                  <a:lnTo>
                    <a:pt x="1504886" y="9512"/>
                  </a:lnTo>
                  <a:lnTo>
                    <a:pt x="1504886" y="0"/>
                  </a:lnTo>
                  <a:close/>
                </a:path>
                <a:path w="2247900" h="306070">
                  <a:moveTo>
                    <a:pt x="1561782" y="296189"/>
                  </a:moveTo>
                  <a:lnTo>
                    <a:pt x="1542796" y="296189"/>
                  </a:lnTo>
                  <a:lnTo>
                    <a:pt x="1542796" y="305701"/>
                  </a:lnTo>
                  <a:lnTo>
                    <a:pt x="1561782" y="305701"/>
                  </a:lnTo>
                  <a:lnTo>
                    <a:pt x="1561782" y="296189"/>
                  </a:lnTo>
                  <a:close/>
                </a:path>
                <a:path w="2247900" h="306070">
                  <a:moveTo>
                    <a:pt x="1561782" y="0"/>
                  </a:moveTo>
                  <a:lnTo>
                    <a:pt x="1542796" y="0"/>
                  </a:lnTo>
                  <a:lnTo>
                    <a:pt x="1542796" y="9512"/>
                  </a:lnTo>
                  <a:lnTo>
                    <a:pt x="1561782" y="9512"/>
                  </a:lnTo>
                  <a:lnTo>
                    <a:pt x="1561782" y="0"/>
                  </a:lnTo>
                  <a:close/>
                </a:path>
                <a:path w="2247900" h="306070">
                  <a:moveTo>
                    <a:pt x="1619059" y="296189"/>
                  </a:moveTo>
                  <a:lnTo>
                    <a:pt x="1600073" y="296189"/>
                  </a:lnTo>
                  <a:lnTo>
                    <a:pt x="1600073" y="305701"/>
                  </a:lnTo>
                  <a:lnTo>
                    <a:pt x="1619059" y="305701"/>
                  </a:lnTo>
                  <a:lnTo>
                    <a:pt x="1619059" y="296189"/>
                  </a:lnTo>
                  <a:close/>
                </a:path>
                <a:path w="2247900" h="306070">
                  <a:moveTo>
                    <a:pt x="1619059" y="0"/>
                  </a:moveTo>
                  <a:lnTo>
                    <a:pt x="1600073" y="0"/>
                  </a:lnTo>
                  <a:lnTo>
                    <a:pt x="1600073" y="9512"/>
                  </a:lnTo>
                  <a:lnTo>
                    <a:pt x="1619059" y="9512"/>
                  </a:lnTo>
                  <a:lnTo>
                    <a:pt x="1619059" y="0"/>
                  </a:lnTo>
                  <a:close/>
                </a:path>
                <a:path w="2247900" h="306070">
                  <a:moveTo>
                    <a:pt x="1676260" y="296189"/>
                  </a:moveTo>
                  <a:lnTo>
                    <a:pt x="1656969" y="296189"/>
                  </a:lnTo>
                  <a:lnTo>
                    <a:pt x="1656969" y="305701"/>
                  </a:lnTo>
                  <a:lnTo>
                    <a:pt x="1676260" y="305701"/>
                  </a:lnTo>
                  <a:lnTo>
                    <a:pt x="1676260" y="296189"/>
                  </a:lnTo>
                  <a:close/>
                </a:path>
                <a:path w="2247900" h="306070">
                  <a:moveTo>
                    <a:pt x="1676260" y="0"/>
                  </a:moveTo>
                  <a:lnTo>
                    <a:pt x="1656969" y="0"/>
                  </a:lnTo>
                  <a:lnTo>
                    <a:pt x="1656969" y="9512"/>
                  </a:lnTo>
                  <a:lnTo>
                    <a:pt x="1676260" y="9512"/>
                  </a:lnTo>
                  <a:lnTo>
                    <a:pt x="1676260" y="0"/>
                  </a:lnTo>
                  <a:close/>
                </a:path>
                <a:path w="2247900" h="306070">
                  <a:moveTo>
                    <a:pt x="1733359" y="296189"/>
                  </a:moveTo>
                  <a:lnTo>
                    <a:pt x="1714373" y="296189"/>
                  </a:lnTo>
                  <a:lnTo>
                    <a:pt x="1714373" y="305701"/>
                  </a:lnTo>
                  <a:lnTo>
                    <a:pt x="1733359" y="305701"/>
                  </a:lnTo>
                  <a:lnTo>
                    <a:pt x="1733359" y="296189"/>
                  </a:lnTo>
                  <a:close/>
                </a:path>
                <a:path w="2247900" h="306070">
                  <a:moveTo>
                    <a:pt x="1733359" y="0"/>
                  </a:moveTo>
                  <a:lnTo>
                    <a:pt x="1714373" y="0"/>
                  </a:lnTo>
                  <a:lnTo>
                    <a:pt x="1714373" y="9512"/>
                  </a:lnTo>
                  <a:lnTo>
                    <a:pt x="1733359" y="9512"/>
                  </a:lnTo>
                  <a:lnTo>
                    <a:pt x="1733359" y="0"/>
                  </a:lnTo>
                  <a:close/>
                </a:path>
                <a:path w="2247900" h="306070">
                  <a:moveTo>
                    <a:pt x="1790509" y="296189"/>
                  </a:moveTo>
                  <a:lnTo>
                    <a:pt x="1771523" y="296189"/>
                  </a:lnTo>
                  <a:lnTo>
                    <a:pt x="1771523" y="305701"/>
                  </a:lnTo>
                  <a:lnTo>
                    <a:pt x="1790509" y="305701"/>
                  </a:lnTo>
                  <a:lnTo>
                    <a:pt x="1790509" y="296189"/>
                  </a:lnTo>
                  <a:close/>
                </a:path>
                <a:path w="2247900" h="306070">
                  <a:moveTo>
                    <a:pt x="1847532" y="296189"/>
                  </a:moveTo>
                  <a:lnTo>
                    <a:pt x="1828546" y="296189"/>
                  </a:lnTo>
                  <a:lnTo>
                    <a:pt x="1828546" y="305701"/>
                  </a:lnTo>
                  <a:lnTo>
                    <a:pt x="1847532" y="305701"/>
                  </a:lnTo>
                  <a:lnTo>
                    <a:pt x="1847532" y="296189"/>
                  </a:lnTo>
                  <a:close/>
                </a:path>
                <a:path w="2247900" h="306070">
                  <a:moveTo>
                    <a:pt x="1904809" y="296189"/>
                  </a:moveTo>
                  <a:lnTo>
                    <a:pt x="1885823" y="296189"/>
                  </a:lnTo>
                  <a:lnTo>
                    <a:pt x="1885823" y="305701"/>
                  </a:lnTo>
                  <a:lnTo>
                    <a:pt x="1904809" y="305701"/>
                  </a:lnTo>
                  <a:lnTo>
                    <a:pt x="1904809" y="296189"/>
                  </a:lnTo>
                  <a:close/>
                </a:path>
                <a:path w="2247900" h="306070">
                  <a:moveTo>
                    <a:pt x="1962010" y="296189"/>
                  </a:moveTo>
                  <a:lnTo>
                    <a:pt x="1942719" y="296189"/>
                  </a:lnTo>
                  <a:lnTo>
                    <a:pt x="1942719" y="305701"/>
                  </a:lnTo>
                  <a:lnTo>
                    <a:pt x="1962010" y="305701"/>
                  </a:lnTo>
                  <a:lnTo>
                    <a:pt x="1962010" y="296189"/>
                  </a:lnTo>
                  <a:close/>
                </a:path>
                <a:path w="2247900" h="306070">
                  <a:moveTo>
                    <a:pt x="2018982" y="296189"/>
                  </a:moveTo>
                  <a:lnTo>
                    <a:pt x="1999996" y="296189"/>
                  </a:lnTo>
                  <a:lnTo>
                    <a:pt x="1999996" y="305701"/>
                  </a:lnTo>
                  <a:lnTo>
                    <a:pt x="2018982" y="305701"/>
                  </a:lnTo>
                  <a:lnTo>
                    <a:pt x="2018982" y="296189"/>
                  </a:lnTo>
                  <a:close/>
                </a:path>
                <a:path w="2247900" h="306070">
                  <a:moveTo>
                    <a:pt x="2076259" y="296189"/>
                  </a:moveTo>
                  <a:lnTo>
                    <a:pt x="2057273" y="296189"/>
                  </a:lnTo>
                  <a:lnTo>
                    <a:pt x="2057273" y="305701"/>
                  </a:lnTo>
                  <a:lnTo>
                    <a:pt x="2076259" y="305701"/>
                  </a:lnTo>
                  <a:lnTo>
                    <a:pt x="2076259" y="296189"/>
                  </a:lnTo>
                  <a:close/>
                </a:path>
                <a:path w="2247900" h="306070">
                  <a:moveTo>
                    <a:pt x="2133282" y="296189"/>
                  </a:moveTo>
                  <a:lnTo>
                    <a:pt x="2114296" y="296189"/>
                  </a:lnTo>
                  <a:lnTo>
                    <a:pt x="2114296" y="305701"/>
                  </a:lnTo>
                  <a:lnTo>
                    <a:pt x="2133282" y="305701"/>
                  </a:lnTo>
                  <a:lnTo>
                    <a:pt x="2133282" y="296189"/>
                  </a:lnTo>
                  <a:close/>
                </a:path>
                <a:path w="2247900" h="306070">
                  <a:moveTo>
                    <a:pt x="2190432" y="296189"/>
                  </a:moveTo>
                  <a:lnTo>
                    <a:pt x="2171446" y="296189"/>
                  </a:lnTo>
                  <a:lnTo>
                    <a:pt x="2171446" y="305701"/>
                  </a:lnTo>
                  <a:lnTo>
                    <a:pt x="2190432" y="305701"/>
                  </a:lnTo>
                  <a:lnTo>
                    <a:pt x="2190432" y="296189"/>
                  </a:lnTo>
                  <a:close/>
                </a:path>
                <a:path w="2247900" h="306070">
                  <a:moveTo>
                    <a:pt x="2247760" y="296189"/>
                  </a:moveTo>
                  <a:lnTo>
                    <a:pt x="2228469" y="296189"/>
                  </a:lnTo>
                  <a:lnTo>
                    <a:pt x="2228469" y="305701"/>
                  </a:lnTo>
                  <a:lnTo>
                    <a:pt x="2247760" y="305701"/>
                  </a:lnTo>
                  <a:lnTo>
                    <a:pt x="2247760" y="29618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3678936" y="4744262"/>
              <a:ext cx="2247900" cy="581025"/>
            </a:xfrm>
            <a:custGeom>
              <a:avLst/>
              <a:gdLst/>
              <a:ahLst/>
              <a:cxnLst/>
              <a:rect l="l" t="t" r="r" b="b"/>
              <a:pathLst>
                <a:path w="2247900" h="581025">
                  <a:moveTo>
                    <a:pt x="18986" y="285623"/>
                  </a:moveTo>
                  <a:lnTo>
                    <a:pt x="0" y="285623"/>
                  </a:lnTo>
                  <a:lnTo>
                    <a:pt x="0" y="295097"/>
                  </a:lnTo>
                  <a:lnTo>
                    <a:pt x="18986" y="295097"/>
                  </a:lnTo>
                  <a:lnTo>
                    <a:pt x="18986" y="285623"/>
                  </a:lnTo>
                  <a:close/>
                </a:path>
                <a:path w="2247900" h="581025">
                  <a:moveTo>
                    <a:pt x="18986" y="0"/>
                  </a:moveTo>
                  <a:lnTo>
                    <a:pt x="0" y="0"/>
                  </a:lnTo>
                  <a:lnTo>
                    <a:pt x="0" y="9474"/>
                  </a:lnTo>
                  <a:lnTo>
                    <a:pt x="18986" y="9474"/>
                  </a:lnTo>
                  <a:lnTo>
                    <a:pt x="18986" y="0"/>
                  </a:lnTo>
                  <a:close/>
                </a:path>
                <a:path w="2247900" h="581025">
                  <a:moveTo>
                    <a:pt x="76263" y="285623"/>
                  </a:moveTo>
                  <a:lnTo>
                    <a:pt x="57277" y="285623"/>
                  </a:lnTo>
                  <a:lnTo>
                    <a:pt x="57277" y="295097"/>
                  </a:lnTo>
                  <a:lnTo>
                    <a:pt x="76263" y="295097"/>
                  </a:lnTo>
                  <a:lnTo>
                    <a:pt x="76263" y="285623"/>
                  </a:lnTo>
                  <a:close/>
                </a:path>
                <a:path w="2247900" h="581025">
                  <a:moveTo>
                    <a:pt x="76263" y="0"/>
                  </a:moveTo>
                  <a:lnTo>
                    <a:pt x="57277" y="0"/>
                  </a:lnTo>
                  <a:lnTo>
                    <a:pt x="57277" y="9474"/>
                  </a:lnTo>
                  <a:lnTo>
                    <a:pt x="76263" y="9474"/>
                  </a:lnTo>
                  <a:lnTo>
                    <a:pt x="76263" y="0"/>
                  </a:lnTo>
                  <a:close/>
                </a:path>
                <a:path w="2247900" h="581025">
                  <a:moveTo>
                    <a:pt x="133159" y="285623"/>
                  </a:moveTo>
                  <a:lnTo>
                    <a:pt x="114173" y="285623"/>
                  </a:lnTo>
                  <a:lnTo>
                    <a:pt x="114173" y="295097"/>
                  </a:lnTo>
                  <a:lnTo>
                    <a:pt x="133159" y="295097"/>
                  </a:lnTo>
                  <a:lnTo>
                    <a:pt x="133159" y="285623"/>
                  </a:lnTo>
                  <a:close/>
                </a:path>
                <a:path w="2247900" h="581025">
                  <a:moveTo>
                    <a:pt x="133159" y="0"/>
                  </a:moveTo>
                  <a:lnTo>
                    <a:pt x="114173" y="0"/>
                  </a:lnTo>
                  <a:lnTo>
                    <a:pt x="114173" y="9474"/>
                  </a:lnTo>
                  <a:lnTo>
                    <a:pt x="133159" y="9474"/>
                  </a:lnTo>
                  <a:lnTo>
                    <a:pt x="133159" y="0"/>
                  </a:lnTo>
                  <a:close/>
                </a:path>
                <a:path w="2247900" h="581025">
                  <a:moveTo>
                    <a:pt x="190436" y="285623"/>
                  </a:moveTo>
                  <a:lnTo>
                    <a:pt x="171450" y="285623"/>
                  </a:lnTo>
                  <a:lnTo>
                    <a:pt x="171450" y="295097"/>
                  </a:lnTo>
                  <a:lnTo>
                    <a:pt x="190436" y="295097"/>
                  </a:lnTo>
                  <a:lnTo>
                    <a:pt x="190436" y="285623"/>
                  </a:lnTo>
                  <a:close/>
                </a:path>
                <a:path w="2247900" h="581025">
                  <a:moveTo>
                    <a:pt x="190436" y="0"/>
                  </a:moveTo>
                  <a:lnTo>
                    <a:pt x="171450" y="0"/>
                  </a:lnTo>
                  <a:lnTo>
                    <a:pt x="171450" y="9474"/>
                  </a:lnTo>
                  <a:lnTo>
                    <a:pt x="190436" y="9474"/>
                  </a:lnTo>
                  <a:lnTo>
                    <a:pt x="190436" y="0"/>
                  </a:lnTo>
                  <a:close/>
                </a:path>
                <a:path w="2247900" h="581025">
                  <a:moveTo>
                    <a:pt x="247764" y="285623"/>
                  </a:moveTo>
                  <a:lnTo>
                    <a:pt x="228473" y="285623"/>
                  </a:lnTo>
                  <a:lnTo>
                    <a:pt x="228473" y="295097"/>
                  </a:lnTo>
                  <a:lnTo>
                    <a:pt x="247764" y="295097"/>
                  </a:lnTo>
                  <a:lnTo>
                    <a:pt x="247764" y="285623"/>
                  </a:lnTo>
                  <a:close/>
                </a:path>
                <a:path w="2247900" h="581025">
                  <a:moveTo>
                    <a:pt x="247764" y="0"/>
                  </a:moveTo>
                  <a:lnTo>
                    <a:pt x="228473" y="0"/>
                  </a:lnTo>
                  <a:lnTo>
                    <a:pt x="228473" y="9474"/>
                  </a:lnTo>
                  <a:lnTo>
                    <a:pt x="247764" y="9474"/>
                  </a:lnTo>
                  <a:lnTo>
                    <a:pt x="247764" y="0"/>
                  </a:lnTo>
                  <a:close/>
                </a:path>
                <a:path w="2247900" h="581025">
                  <a:moveTo>
                    <a:pt x="304736" y="285623"/>
                  </a:moveTo>
                  <a:lnTo>
                    <a:pt x="285750" y="285623"/>
                  </a:lnTo>
                  <a:lnTo>
                    <a:pt x="285750" y="295097"/>
                  </a:lnTo>
                  <a:lnTo>
                    <a:pt x="304736" y="295097"/>
                  </a:lnTo>
                  <a:lnTo>
                    <a:pt x="304736" y="285623"/>
                  </a:lnTo>
                  <a:close/>
                </a:path>
                <a:path w="2247900" h="581025">
                  <a:moveTo>
                    <a:pt x="304736" y="0"/>
                  </a:moveTo>
                  <a:lnTo>
                    <a:pt x="285750" y="0"/>
                  </a:lnTo>
                  <a:lnTo>
                    <a:pt x="285750" y="9474"/>
                  </a:lnTo>
                  <a:lnTo>
                    <a:pt x="304736" y="9474"/>
                  </a:lnTo>
                  <a:lnTo>
                    <a:pt x="304736" y="0"/>
                  </a:lnTo>
                  <a:close/>
                </a:path>
                <a:path w="2247900" h="581025">
                  <a:moveTo>
                    <a:pt x="362013" y="285623"/>
                  </a:moveTo>
                  <a:lnTo>
                    <a:pt x="343027" y="285623"/>
                  </a:lnTo>
                  <a:lnTo>
                    <a:pt x="343027" y="295097"/>
                  </a:lnTo>
                  <a:lnTo>
                    <a:pt x="362013" y="295097"/>
                  </a:lnTo>
                  <a:lnTo>
                    <a:pt x="362013" y="285623"/>
                  </a:lnTo>
                  <a:close/>
                </a:path>
                <a:path w="2247900" h="581025">
                  <a:moveTo>
                    <a:pt x="362013" y="0"/>
                  </a:moveTo>
                  <a:lnTo>
                    <a:pt x="343027" y="0"/>
                  </a:lnTo>
                  <a:lnTo>
                    <a:pt x="343027" y="9474"/>
                  </a:lnTo>
                  <a:lnTo>
                    <a:pt x="362013" y="9474"/>
                  </a:lnTo>
                  <a:lnTo>
                    <a:pt x="362013" y="0"/>
                  </a:lnTo>
                  <a:close/>
                </a:path>
                <a:path w="2247900" h="581025">
                  <a:moveTo>
                    <a:pt x="418909" y="285623"/>
                  </a:moveTo>
                  <a:lnTo>
                    <a:pt x="399923" y="285623"/>
                  </a:lnTo>
                  <a:lnTo>
                    <a:pt x="399923" y="295097"/>
                  </a:lnTo>
                  <a:lnTo>
                    <a:pt x="418909" y="295097"/>
                  </a:lnTo>
                  <a:lnTo>
                    <a:pt x="418909" y="285623"/>
                  </a:lnTo>
                  <a:close/>
                </a:path>
                <a:path w="2247900" h="581025">
                  <a:moveTo>
                    <a:pt x="418909" y="0"/>
                  </a:moveTo>
                  <a:lnTo>
                    <a:pt x="399923" y="0"/>
                  </a:lnTo>
                  <a:lnTo>
                    <a:pt x="399923" y="9474"/>
                  </a:lnTo>
                  <a:lnTo>
                    <a:pt x="418909" y="9474"/>
                  </a:lnTo>
                  <a:lnTo>
                    <a:pt x="418909" y="0"/>
                  </a:lnTo>
                  <a:close/>
                </a:path>
                <a:path w="2247900" h="581025">
                  <a:moveTo>
                    <a:pt x="476186" y="285623"/>
                  </a:moveTo>
                  <a:lnTo>
                    <a:pt x="457200" y="285623"/>
                  </a:lnTo>
                  <a:lnTo>
                    <a:pt x="457200" y="295097"/>
                  </a:lnTo>
                  <a:lnTo>
                    <a:pt x="476186" y="295097"/>
                  </a:lnTo>
                  <a:lnTo>
                    <a:pt x="476186" y="285623"/>
                  </a:lnTo>
                  <a:close/>
                </a:path>
                <a:path w="2247900" h="581025">
                  <a:moveTo>
                    <a:pt x="476186" y="0"/>
                  </a:moveTo>
                  <a:lnTo>
                    <a:pt x="457200" y="0"/>
                  </a:lnTo>
                  <a:lnTo>
                    <a:pt x="457200" y="9474"/>
                  </a:lnTo>
                  <a:lnTo>
                    <a:pt x="476186" y="9474"/>
                  </a:lnTo>
                  <a:lnTo>
                    <a:pt x="476186" y="0"/>
                  </a:lnTo>
                  <a:close/>
                </a:path>
                <a:path w="2247900" h="581025">
                  <a:moveTo>
                    <a:pt x="533387" y="285623"/>
                  </a:moveTo>
                  <a:lnTo>
                    <a:pt x="514096" y="285623"/>
                  </a:lnTo>
                  <a:lnTo>
                    <a:pt x="514096" y="295097"/>
                  </a:lnTo>
                  <a:lnTo>
                    <a:pt x="533387" y="295097"/>
                  </a:lnTo>
                  <a:lnTo>
                    <a:pt x="533387" y="285623"/>
                  </a:lnTo>
                  <a:close/>
                </a:path>
                <a:path w="2247900" h="581025">
                  <a:moveTo>
                    <a:pt x="533387" y="0"/>
                  </a:moveTo>
                  <a:lnTo>
                    <a:pt x="514096" y="0"/>
                  </a:lnTo>
                  <a:lnTo>
                    <a:pt x="514096" y="9474"/>
                  </a:lnTo>
                  <a:lnTo>
                    <a:pt x="533387" y="9474"/>
                  </a:lnTo>
                  <a:lnTo>
                    <a:pt x="533387" y="0"/>
                  </a:lnTo>
                  <a:close/>
                </a:path>
                <a:path w="2247900" h="581025">
                  <a:moveTo>
                    <a:pt x="590359" y="285623"/>
                  </a:moveTo>
                  <a:lnTo>
                    <a:pt x="571373" y="285623"/>
                  </a:lnTo>
                  <a:lnTo>
                    <a:pt x="571373" y="295097"/>
                  </a:lnTo>
                  <a:lnTo>
                    <a:pt x="590359" y="295097"/>
                  </a:lnTo>
                  <a:lnTo>
                    <a:pt x="590359" y="285623"/>
                  </a:lnTo>
                  <a:close/>
                </a:path>
                <a:path w="2247900" h="581025">
                  <a:moveTo>
                    <a:pt x="590359" y="0"/>
                  </a:moveTo>
                  <a:lnTo>
                    <a:pt x="571373" y="0"/>
                  </a:lnTo>
                  <a:lnTo>
                    <a:pt x="571373" y="9474"/>
                  </a:lnTo>
                  <a:lnTo>
                    <a:pt x="590359" y="9474"/>
                  </a:lnTo>
                  <a:lnTo>
                    <a:pt x="590359" y="0"/>
                  </a:lnTo>
                  <a:close/>
                </a:path>
                <a:path w="2247900" h="581025">
                  <a:moveTo>
                    <a:pt x="647636" y="285623"/>
                  </a:moveTo>
                  <a:lnTo>
                    <a:pt x="628650" y="285623"/>
                  </a:lnTo>
                  <a:lnTo>
                    <a:pt x="628650" y="295097"/>
                  </a:lnTo>
                  <a:lnTo>
                    <a:pt x="647636" y="295097"/>
                  </a:lnTo>
                  <a:lnTo>
                    <a:pt x="647636" y="285623"/>
                  </a:lnTo>
                  <a:close/>
                </a:path>
                <a:path w="2247900" h="581025">
                  <a:moveTo>
                    <a:pt x="647636" y="0"/>
                  </a:moveTo>
                  <a:lnTo>
                    <a:pt x="628650" y="0"/>
                  </a:lnTo>
                  <a:lnTo>
                    <a:pt x="628650" y="9474"/>
                  </a:lnTo>
                  <a:lnTo>
                    <a:pt x="647636" y="9474"/>
                  </a:lnTo>
                  <a:lnTo>
                    <a:pt x="647636" y="0"/>
                  </a:lnTo>
                  <a:close/>
                </a:path>
                <a:path w="2247900" h="581025">
                  <a:moveTo>
                    <a:pt x="704659" y="285623"/>
                  </a:moveTo>
                  <a:lnTo>
                    <a:pt x="685673" y="285623"/>
                  </a:lnTo>
                  <a:lnTo>
                    <a:pt x="685673" y="295097"/>
                  </a:lnTo>
                  <a:lnTo>
                    <a:pt x="704659" y="295097"/>
                  </a:lnTo>
                  <a:lnTo>
                    <a:pt x="704659" y="285623"/>
                  </a:lnTo>
                  <a:close/>
                </a:path>
                <a:path w="2247900" h="581025">
                  <a:moveTo>
                    <a:pt x="704659" y="0"/>
                  </a:moveTo>
                  <a:lnTo>
                    <a:pt x="685673" y="0"/>
                  </a:lnTo>
                  <a:lnTo>
                    <a:pt x="685673" y="9474"/>
                  </a:lnTo>
                  <a:lnTo>
                    <a:pt x="704659" y="9474"/>
                  </a:lnTo>
                  <a:lnTo>
                    <a:pt x="704659" y="0"/>
                  </a:lnTo>
                  <a:close/>
                </a:path>
                <a:path w="2247900" h="581025">
                  <a:moveTo>
                    <a:pt x="761936" y="285623"/>
                  </a:moveTo>
                  <a:lnTo>
                    <a:pt x="742950" y="285623"/>
                  </a:lnTo>
                  <a:lnTo>
                    <a:pt x="742950" y="295097"/>
                  </a:lnTo>
                  <a:lnTo>
                    <a:pt x="761936" y="295097"/>
                  </a:lnTo>
                  <a:lnTo>
                    <a:pt x="761936" y="285623"/>
                  </a:lnTo>
                  <a:close/>
                </a:path>
                <a:path w="2247900" h="581025">
                  <a:moveTo>
                    <a:pt x="761936" y="0"/>
                  </a:moveTo>
                  <a:lnTo>
                    <a:pt x="742950" y="0"/>
                  </a:lnTo>
                  <a:lnTo>
                    <a:pt x="742950" y="9474"/>
                  </a:lnTo>
                  <a:lnTo>
                    <a:pt x="761936" y="9474"/>
                  </a:lnTo>
                  <a:lnTo>
                    <a:pt x="761936" y="0"/>
                  </a:lnTo>
                  <a:close/>
                </a:path>
                <a:path w="2247900" h="581025">
                  <a:moveTo>
                    <a:pt x="819264" y="285623"/>
                  </a:moveTo>
                  <a:lnTo>
                    <a:pt x="799973" y="285623"/>
                  </a:lnTo>
                  <a:lnTo>
                    <a:pt x="799973" y="295097"/>
                  </a:lnTo>
                  <a:lnTo>
                    <a:pt x="819264" y="295097"/>
                  </a:lnTo>
                  <a:lnTo>
                    <a:pt x="819264" y="285623"/>
                  </a:lnTo>
                  <a:close/>
                </a:path>
                <a:path w="2247900" h="581025">
                  <a:moveTo>
                    <a:pt x="819264" y="0"/>
                  </a:moveTo>
                  <a:lnTo>
                    <a:pt x="799973" y="0"/>
                  </a:lnTo>
                  <a:lnTo>
                    <a:pt x="799973" y="9474"/>
                  </a:lnTo>
                  <a:lnTo>
                    <a:pt x="819264" y="9474"/>
                  </a:lnTo>
                  <a:lnTo>
                    <a:pt x="819264" y="0"/>
                  </a:lnTo>
                  <a:close/>
                </a:path>
                <a:path w="2247900" h="581025">
                  <a:moveTo>
                    <a:pt x="876109" y="285623"/>
                  </a:moveTo>
                  <a:lnTo>
                    <a:pt x="857123" y="285623"/>
                  </a:lnTo>
                  <a:lnTo>
                    <a:pt x="857123" y="295097"/>
                  </a:lnTo>
                  <a:lnTo>
                    <a:pt x="876109" y="295097"/>
                  </a:lnTo>
                  <a:lnTo>
                    <a:pt x="876109" y="285623"/>
                  </a:lnTo>
                  <a:close/>
                </a:path>
                <a:path w="2247900" h="581025">
                  <a:moveTo>
                    <a:pt x="876109" y="0"/>
                  </a:moveTo>
                  <a:lnTo>
                    <a:pt x="857123" y="0"/>
                  </a:lnTo>
                  <a:lnTo>
                    <a:pt x="857123" y="9474"/>
                  </a:lnTo>
                  <a:lnTo>
                    <a:pt x="876109" y="9474"/>
                  </a:lnTo>
                  <a:lnTo>
                    <a:pt x="876109" y="0"/>
                  </a:lnTo>
                  <a:close/>
                </a:path>
                <a:path w="2247900" h="581025">
                  <a:moveTo>
                    <a:pt x="933259" y="285623"/>
                  </a:moveTo>
                  <a:lnTo>
                    <a:pt x="914273" y="285623"/>
                  </a:lnTo>
                  <a:lnTo>
                    <a:pt x="914273" y="295097"/>
                  </a:lnTo>
                  <a:lnTo>
                    <a:pt x="933259" y="295097"/>
                  </a:lnTo>
                  <a:lnTo>
                    <a:pt x="933259" y="285623"/>
                  </a:lnTo>
                  <a:close/>
                </a:path>
                <a:path w="2247900" h="581025">
                  <a:moveTo>
                    <a:pt x="933259" y="0"/>
                  </a:moveTo>
                  <a:lnTo>
                    <a:pt x="914273" y="0"/>
                  </a:lnTo>
                  <a:lnTo>
                    <a:pt x="914273" y="9474"/>
                  </a:lnTo>
                  <a:lnTo>
                    <a:pt x="933259" y="9474"/>
                  </a:lnTo>
                  <a:lnTo>
                    <a:pt x="933259" y="0"/>
                  </a:lnTo>
                  <a:close/>
                </a:path>
                <a:path w="2247900" h="581025">
                  <a:moveTo>
                    <a:pt x="990282" y="285623"/>
                  </a:moveTo>
                  <a:lnTo>
                    <a:pt x="971296" y="285623"/>
                  </a:lnTo>
                  <a:lnTo>
                    <a:pt x="971296" y="295097"/>
                  </a:lnTo>
                  <a:lnTo>
                    <a:pt x="990282" y="295097"/>
                  </a:lnTo>
                  <a:lnTo>
                    <a:pt x="990282" y="285623"/>
                  </a:lnTo>
                  <a:close/>
                </a:path>
                <a:path w="2247900" h="581025">
                  <a:moveTo>
                    <a:pt x="990282" y="0"/>
                  </a:moveTo>
                  <a:lnTo>
                    <a:pt x="971296" y="0"/>
                  </a:lnTo>
                  <a:lnTo>
                    <a:pt x="971296" y="9474"/>
                  </a:lnTo>
                  <a:lnTo>
                    <a:pt x="990282" y="9474"/>
                  </a:lnTo>
                  <a:lnTo>
                    <a:pt x="990282" y="0"/>
                  </a:lnTo>
                  <a:close/>
                </a:path>
                <a:path w="2247900" h="581025">
                  <a:moveTo>
                    <a:pt x="1047559" y="285623"/>
                  </a:moveTo>
                  <a:lnTo>
                    <a:pt x="1028573" y="285623"/>
                  </a:lnTo>
                  <a:lnTo>
                    <a:pt x="1028573" y="295097"/>
                  </a:lnTo>
                  <a:lnTo>
                    <a:pt x="1047559" y="295097"/>
                  </a:lnTo>
                  <a:lnTo>
                    <a:pt x="1047559" y="285623"/>
                  </a:lnTo>
                  <a:close/>
                </a:path>
                <a:path w="2247900" h="58102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74"/>
                  </a:lnTo>
                  <a:lnTo>
                    <a:pt x="1047559" y="9474"/>
                  </a:lnTo>
                  <a:lnTo>
                    <a:pt x="1047559" y="0"/>
                  </a:lnTo>
                  <a:close/>
                </a:path>
                <a:path w="2247900" h="581025">
                  <a:moveTo>
                    <a:pt x="1104887" y="285623"/>
                  </a:moveTo>
                  <a:lnTo>
                    <a:pt x="1085596" y="285623"/>
                  </a:lnTo>
                  <a:lnTo>
                    <a:pt x="1085596" y="295097"/>
                  </a:lnTo>
                  <a:lnTo>
                    <a:pt x="1104887" y="295097"/>
                  </a:lnTo>
                  <a:lnTo>
                    <a:pt x="1104887" y="285623"/>
                  </a:lnTo>
                  <a:close/>
                </a:path>
                <a:path w="2247900" h="581025">
                  <a:moveTo>
                    <a:pt x="1104887" y="0"/>
                  </a:moveTo>
                  <a:lnTo>
                    <a:pt x="1085596" y="0"/>
                  </a:lnTo>
                  <a:lnTo>
                    <a:pt x="1085596" y="9474"/>
                  </a:lnTo>
                  <a:lnTo>
                    <a:pt x="1104887" y="9474"/>
                  </a:lnTo>
                  <a:lnTo>
                    <a:pt x="1104887" y="0"/>
                  </a:lnTo>
                  <a:close/>
                </a:path>
                <a:path w="2247900" h="581025">
                  <a:moveTo>
                    <a:pt x="1161859" y="285623"/>
                  </a:moveTo>
                  <a:lnTo>
                    <a:pt x="1142873" y="285623"/>
                  </a:lnTo>
                  <a:lnTo>
                    <a:pt x="1142873" y="295097"/>
                  </a:lnTo>
                  <a:lnTo>
                    <a:pt x="1161859" y="295097"/>
                  </a:lnTo>
                  <a:lnTo>
                    <a:pt x="1161859" y="285623"/>
                  </a:lnTo>
                  <a:close/>
                </a:path>
                <a:path w="2247900" h="581025">
                  <a:moveTo>
                    <a:pt x="1219136" y="285623"/>
                  </a:moveTo>
                  <a:lnTo>
                    <a:pt x="1200150" y="285623"/>
                  </a:lnTo>
                  <a:lnTo>
                    <a:pt x="1200150" y="295097"/>
                  </a:lnTo>
                  <a:lnTo>
                    <a:pt x="1219136" y="295097"/>
                  </a:lnTo>
                  <a:lnTo>
                    <a:pt x="1219136" y="285623"/>
                  </a:lnTo>
                  <a:close/>
                </a:path>
                <a:path w="2247900" h="581025">
                  <a:moveTo>
                    <a:pt x="1276032" y="285623"/>
                  </a:moveTo>
                  <a:lnTo>
                    <a:pt x="1257046" y="285623"/>
                  </a:lnTo>
                  <a:lnTo>
                    <a:pt x="1257046" y="295097"/>
                  </a:lnTo>
                  <a:lnTo>
                    <a:pt x="1276032" y="295097"/>
                  </a:lnTo>
                  <a:lnTo>
                    <a:pt x="1276032" y="285623"/>
                  </a:lnTo>
                  <a:close/>
                </a:path>
                <a:path w="2247900" h="581025">
                  <a:moveTo>
                    <a:pt x="1333436" y="285623"/>
                  </a:moveTo>
                  <a:lnTo>
                    <a:pt x="1314450" y="285623"/>
                  </a:lnTo>
                  <a:lnTo>
                    <a:pt x="1314450" y="295097"/>
                  </a:lnTo>
                  <a:lnTo>
                    <a:pt x="1333436" y="295097"/>
                  </a:lnTo>
                  <a:lnTo>
                    <a:pt x="1333436" y="285623"/>
                  </a:lnTo>
                  <a:close/>
                </a:path>
                <a:path w="2247900" h="581025">
                  <a:moveTo>
                    <a:pt x="1390637" y="285623"/>
                  </a:moveTo>
                  <a:lnTo>
                    <a:pt x="1371346" y="285623"/>
                  </a:lnTo>
                  <a:lnTo>
                    <a:pt x="1371346" y="295097"/>
                  </a:lnTo>
                  <a:lnTo>
                    <a:pt x="1390637" y="295097"/>
                  </a:lnTo>
                  <a:lnTo>
                    <a:pt x="1390637" y="285623"/>
                  </a:lnTo>
                  <a:close/>
                </a:path>
                <a:path w="2247900" h="581025">
                  <a:moveTo>
                    <a:pt x="1447482" y="285623"/>
                  </a:moveTo>
                  <a:lnTo>
                    <a:pt x="1428496" y="285623"/>
                  </a:lnTo>
                  <a:lnTo>
                    <a:pt x="1428496" y="295097"/>
                  </a:lnTo>
                  <a:lnTo>
                    <a:pt x="1447482" y="295097"/>
                  </a:lnTo>
                  <a:lnTo>
                    <a:pt x="1447482" y="285623"/>
                  </a:lnTo>
                  <a:close/>
                </a:path>
                <a:path w="2247900" h="581025">
                  <a:moveTo>
                    <a:pt x="1504886" y="285623"/>
                  </a:moveTo>
                  <a:lnTo>
                    <a:pt x="1485900" y="285623"/>
                  </a:lnTo>
                  <a:lnTo>
                    <a:pt x="1485900" y="295097"/>
                  </a:lnTo>
                  <a:lnTo>
                    <a:pt x="1504886" y="295097"/>
                  </a:lnTo>
                  <a:lnTo>
                    <a:pt x="1504886" y="285623"/>
                  </a:lnTo>
                  <a:close/>
                </a:path>
                <a:path w="2247900" h="581025">
                  <a:moveTo>
                    <a:pt x="1561782" y="285623"/>
                  </a:moveTo>
                  <a:lnTo>
                    <a:pt x="1542796" y="285623"/>
                  </a:lnTo>
                  <a:lnTo>
                    <a:pt x="1542796" y="295097"/>
                  </a:lnTo>
                  <a:lnTo>
                    <a:pt x="1561782" y="295097"/>
                  </a:lnTo>
                  <a:lnTo>
                    <a:pt x="1561782" y="285623"/>
                  </a:lnTo>
                  <a:close/>
                </a:path>
                <a:path w="2247900" h="581025">
                  <a:moveTo>
                    <a:pt x="1619059" y="285623"/>
                  </a:moveTo>
                  <a:lnTo>
                    <a:pt x="1600073" y="285623"/>
                  </a:lnTo>
                  <a:lnTo>
                    <a:pt x="1600073" y="295097"/>
                  </a:lnTo>
                  <a:lnTo>
                    <a:pt x="1619059" y="295097"/>
                  </a:lnTo>
                  <a:lnTo>
                    <a:pt x="1619059" y="285623"/>
                  </a:lnTo>
                  <a:close/>
                </a:path>
                <a:path w="2247900" h="581025">
                  <a:moveTo>
                    <a:pt x="1676260" y="285623"/>
                  </a:moveTo>
                  <a:lnTo>
                    <a:pt x="1656969" y="285623"/>
                  </a:lnTo>
                  <a:lnTo>
                    <a:pt x="1656969" y="295097"/>
                  </a:lnTo>
                  <a:lnTo>
                    <a:pt x="1676260" y="295097"/>
                  </a:lnTo>
                  <a:lnTo>
                    <a:pt x="1676260" y="285623"/>
                  </a:lnTo>
                  <a:close/>
                </a:path>
                <a:path w="2247900" h="581025">
                  <a:moveTo>
                    <a:pt x="1733359" y="570992"/>
                  </a:moveTo>
                  <a:lnTo>
                    <a:pt x="1714373" y="570992"/>
                  </a:lnTo>
                  <a:lnTo>
                    <a:pt x="1714373" y="571461"/>
                  </a:lnTo>
                  <a:lnTo>
                    <a:pt x="1714373" y="580466"/>
                  </a:lnTo>
                  <a:lnTo>
                    <a:pt x="1714373" y="580974"/>
                  </a:lnTo>
                  <a:lnTo>
                    <a:pt x="1733359" y="580974"/>
                  </a:lnTo>
                  <a:lnTo>
                    <a:pt x="1733359" y="580466"/>
                  </a:lnTo>
                  <a:lnTo>
                    <a:pt x="1733359" y="571461"/>
                  </a:lnTo>
                  <a:lnTo>
                    <a:pt x="1733359" y="570992"/>
                  </a:lnTo>
                  <a:close/>
                </a:path>
                <a:path w="2247900" h="581025">
                  <a:moveTo>
                    <a:pt x="1733359" y="285623"/>
                  </a:moveTo>
                  <a:lnTo>
                    <a:pt x="1714373" y="285623"/>
                  </a:lnTo>
                  <a:lnTo>
                    <a:pt x="1714373" y="295097"/>
                  </a:lnTo>
                  <a:lnTo>
                    <a:pt x="1733359" y="295097"/>
                  </a:lnTo>
                  <a:lnTo>
                    <a:pt x="1733359" y="285623"/>
                  </a:lnTo>
                  <a:close/>
                </a:path>
                <a:path w="2247900" h="581025">
                  <a:moveTo>
                    <a:pt x="1790509" y="570992"/>
                  </a:moveTo>
                  <a:lnTo>
                    <a:pt x="1771523" y="570992"/>
                  </a:lnTo>
                  <a:lnTo>
                    <a:pt x="1771523" y="580466"/>
                  </a:lnTo>
                  <a:lnTo>
                    <a:pt x="1790509" y="580466"/>
                  </a:lnTo>
                  <a:lnTo>
                    <a:pt x="1790509" y="570992"/>
                  </a:lnTo>
                  <a:close/>
                </a:path>
                <a:path w="2247900" h="581025">
                  <a:moveTo>
                    <a:pt x="1790509" y="285623"/>
                  </a:moveTo>
                  <a:lnTo>
                    <a:pt x="1771523" y="285623"/>
                  </a:lnTo>
                  <a:lnTo>
                    <a:pt x="1771523" y="295097"/>
                  </a:lnTo>
                  <a:lnTo>
                    <a:pt x="1790509" y="295097"/>
                  </a:lnTo>
                  <a:lnTo>
                    <a:pt x="1790509" y="285623"/>
                  </a:lnTo>
                  <a:close/>
                </a:path>
                <a:path w="2247900" h="581025">
                  <a:moveTo>
                    <a:pt x="1847532" y="570992"/>
                  </a:moveTo>
                  <a:lnTo>
                    <a:pt x="1828546" y="570992"/>
                  </a:lnTo>
                  <a:lnTo>
                    <a:pt x="1828546" y="580466"/>
                  </a:lnTo>
                  <a:lnTo>
                    <a:pt x="1847532" y="580466"/>
                  </a:lnTo>
                  <a:lnTo>
                    <a:pt x="1847532" y="570992"/>
                  </a:lnTo>
                  <a:close/>
                </a:path>
                <a:path w="2247900" h="581025">
                  <a:moveTo>
                    <a:pt x="1847532" y="285623"/>
                  </a:moveTo>
                  <a:lnTo>
                    <a:pt x="1828546" y="285623"/>
                  </a:lnTo>
                  <a:lnTo>
                    <a:pt x="1828546" y="295097"/>
                  </a:lnTo>
                  <a:lnTo>
                    <a:pt x="1847532" y="295097"/>
                  </a:lnTo>
                  <a:lnTo>
                    <a:pt x="1847532" y="285623"/>
                  </a:lnTo>
                  <a:close/>
                </a:path>
                <a:path w="2247900" h="581025">
                  <a:moveTo>
                    <a:pt x="1904809" y="570992"/>
                  </a:moveTo>
                  <a:lnTo>
                    <a:pt x="1885823" y="570992"/>
                  </a:lnTo>
                  <a:lnTo>
                    <a:pt x="1885823" y="580466"/>
                  </a:lnTo>
                  <a:lnTo>
                    <a:pt x="1904809" y="580466"/>
                  </a:lnTo>
                  <a:lnTo>
                    <a:pt x="1904809" y="570992"/>
                  </a:lnTo>
                  <a:close/>
                </a:path>
                <a:path w="2247900" h="581025">
                  <a:moveTo>
                    <a:pt x="1904809" y="285623"/>
                  </a:moveTo>
                  <a:lnTo>
                    <a:pt x="1885823" y="285623"/>
                  </a:lnTo>
                  <a:lnTo>
                    <a:pt x="1885823" y="295097"/>
                  </a:lnTo>
                  <a:lnTo>
                    <a:pt x="1904809" y="295097"/>
                  </a:lnTo>
                  <a:lnTo>
                    <a:pt x="1904809" y="285623"/>
                  </a:lnTo>
                  <a:close/>
                </a:path>
                <a:path w="2247900" h="581025">
                  <a:moveTo>
                    <a:pt x="1962010" y="570992"/>
                  </a:moveTo>
                  <a:lnTo>
                    <a:pt x="1942719" y="570992"/>
                  </a:lnTo>
                  <a:lnTo>
                    <a:pt x="1942719" y="580466"/>
                  </a:lnTo>
                  <a:lnTo>
                    <a:pt x="1962010" y="580466"/>
                  </a:lnTo>
                  <a:lnTo>
                    <a:pt x="1962010" y="570992"/>
                  </a:lnTo>
                  <a:close/>
                </a:path>
                <a:path w="2247900" h="581025">
                  <a:moveTo>
                    <a:pt x="1962010" y="285623"/>
                  </a:moveTo>
                  <a:lnTo>
                    <a:pt x="1942719" y="285623"/>
                  </a:lnTo>
                  <a:lnTo>
                    <a:pt x="1942719" y="295097"/>
                  </a:lnTo>
                  <a:lnTo>
                    <a:pt x="1962010" y="295097"/>
                  </a:lnTo>
                  <a:lnTo>
                    <a:pt x="1962010" y="285623"/>
                  </a:lnTo>
                  <a:close/>
                </a:path>
                <a:path w="2247900" h="581025">
                  <a:moveTo>
                    <a:pt x="2018982" y="570992"/>
                  </a:moveTo>
                  <a:lnTo>
                    <a:pt x="1999996" y="570992"/>
                  </a:lnTo>
                  <a:lnTo>
                    <a:pt x="1999996" y="580466"/>
                  </a:lnTo>
                  <a:lnTo>
                    <a:pt x="2018982" y="580466"/>
                  </a:lnTo>
                  <a:lnTo>
                    <a:pt x="2018982" y="570992"/>
                  </a:lnTo>
                  <a:close/>
                </a:path>
                <a:path w="2247900" h="581025">
                  <a:moveTo>
                    <a:pt x="2018982" y="285623"/>
                  </a:moveTo>
                  <a:lnTo>
                    <a:pt x="1999996" y="285623"/>
                  </a:lnTo>
                  <a:lnTo>
                    <a:pt x="1999996" y="295097"/>
                  </a:lnTo>
                  <a:lnTo>
                    <a:pt x="2018982" y="295097"/>
                  </a:lnTo>
                  <a:lnTo>
                    <a:pt x="2018982" y="285623"/>
                  </a:lnTo>
                  <a:close/>
                </a:path>
                <a:path w="2247900" h="581025">
                  <a:moveTo>
                    <a:pt x="2076259" y="570992"/>
                  </a:moveTo>
                  <a:lnTo>
                    <a:pt x="2057273" y="570992"/>
                  </a:lnTo>
                  <a:lnTo>
                    <a:pt x="2057273" y="580466"/>
                  </a:lnTo>
                  <a:lnTo>
                    <a:pt x="2076259" y="580466"/>
                  </a:lnTo>
                  <a:lnTo>
                    <a:pt x="2076259" y="570992"/>
                  </a:lnTo>
                  <a:close/>
                </a:path>
                <a:path w="2247900" h="581025">
                  <a:moveTo>
                    <a:pt x="2076259" y="285623"/>
                  </a:moveTo>
                  <a:lnTo>
                    <a:pt x="2057273" y="285623"/>
                  </a:lnTo>
                  <a:lnTo>
                    <a:pt x="2057273" y="295097"/>
                  </a:lnTo>
                  <a:lnTo>
                    <a:pt x="2076259" y="295097"/>
                  </a:lnTo>
                  <a:lnTo>
                    <a:pt x="2076259" y="285623"/>
                  </a:lnTo>
                  <a:close/>
                </a:path>
                <a:path w="2247900" h="581025">
                  <a:moveTo>
                    <a:pt x="2133282" y="570992"/>
                  </a:moveTo>
                  <a:lnTo>
                    <a:pt x="2114296" y="570992"/>
                  </a:lnTo>
                  <a:lnTo>
                    <a:pt x="2114296" y="580466"/>
                  </a:lnTo>
                  <a:lnTo>
                    <a:pt x="2133282" y="580466"/>
                  </a:lnTo>
                  <a:lnTo>
                    <a:pt x="2133282" y="570992"/>
                  </a:lnTo>
                  <a:close/>
                </a:path>
                <a:path w="2247900" h="581025">
                  <a:moveTo>
                    <a:pt x="2133282" y="285623"/>
                  </a:moveTo>
                  <a:lnTo>
                    <a:pt x="2114296" y="285623"/>
                  </a:lnTo>
                  <a:lnTo>
                    <a:pt x="2114296" y="295097"/>
                  </a:lnTo>
                  <a:lnTo>
                    <a:pt x="2133282" y="295097"/>
                  </a:lnTo>
                  <a:lnTo>
                    <a:pt x="2133282" y="285623"/>
                  </a:lnTo>
                  <a:close/>
                </a:path>
                <a:path w="2247900" h="581025">
                  <a:moveTo>
                    <a:pt x="2190432" y="570992"/>
                  </a:moveTo>
                  <a:lnTo>
                    <a:pt x="2171446" y="570992"/>
                  </a:lnTo>
                  <a:lnTo>
                    <a:pt x="2171446" y="580466"/>
                  </a:lnTo>
                  <a:lnTo>
                    <a:pt x="2190432" y="580466"/>
                  </a:lnTo>
                  <a:lnTo>
                    <a:pt x="2190432" y="570992"/>
                  </a:lnTo>
                  <a:close/>
                </a:path>
                <a:path w="2247900" h="581025">
                  <a:moveTo>
                    <a:pt x="2190432" y="285623"/>
                  </a:moveTo>
                  <a:lnTo>
                    <a:pt x="2171446" y="285623"/>
                  </a:lnTo>
                  <a:lnTo>
                    <a:pt x="2171446" y="295097"/>
                  </a:lnTo>
                  <a:lnTo>
                    <a:pt x="2190432" y="295097"/>
                  </a:lnTo>
                  <a:lnTo>
                    <a:pt x="2190432" y="285623"/>
                  </a:lnTo>
                  <a:close/>
                </a:path>
                <a:path w="2247900" h="581025">
                  <a:moveTo>
                    <a:pt x="2247760" y="570992"/>
                  </a:moveTo>
                  <a:lnTo>
                    <a:pt x="2228469" y="570992"/>
                  </a:lnTo>
                  <a:lnTo>
                    <a:pt x="2228469" y="580466"/>
                  </a:lnTo>
                  <a:lnTo>
                    <a:pt x="2247760" y="580466"/>
                  </a:lnTo>
                  <a:lnTo>
                    <a:pt x="2247760" y="570992"/>
                  </a:lnTo>
                  <a:close/>
                </a:path>
                <a:path w="2247900" h="581025">
                  <a:moveTo>
                    <a:pt x="2247760" y="285623"/>
                  </a:moveTo>
                  <a:lnTo>
                    <a:pt x="2228469" y="285623"/>
                  </a:lnTo>
                  <a:lnTo>
                    <a:pt x="2228469" y="295097"/>
                  </a:lnTo>
                  <a:lnTo>
                    <a:pt x="2247760" y="295097"/>
                  </a:lnTo>
                  <a:lnTo>
                    <a:pt x="2247760" y="28562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3678936" y="4163631"/>
              <a:ext cx="2247900" cy="590550"/>
            </a:xfrm>
            <a:custGeom>
              <a:avLst/>
              <a:gdLst/>
              <a:ahLst/>
              <a:cxnLst/>
              <a:rect l="l" t="t" r="r" b="b"/>
              <a:pathLst>
                <a:path w="2247900" h="590550">
                  <a:moveTo>
                    <a:pt x="18986" y="285356"/>
                  </a:moveTo>
                  <a:lnTo>
                    <a:pt x="0" y="285356"/>
                  </a:lnTo>
                  <a:lnTo>
                    <a:pt x="0" y="294830"/>
                  </a:lnTo>
                  <a:lnTo>
                    <a:pt x="18986" y="294830"/>
                  </a:lnTo>
                  <a:lnTo>
                    <a:pt x="18986" y="285356"/>
                  </a:lnTo>
                  <a:close/>
                </a:path>
                <a:path w="2247900" h="590550">
                  <a:moveTo>
                    <a:pt x="18986" y="0"/>
                  </a:moveTo>
                  <a:lnTo>
                    <a:pt x="0" y="0"/>
                  </a:lnTo>
                  <a:lnTo>
                    <a:pt x="0" y="9461"/>
                  </a:lnTo>
                  <a:lnTo>
                    <a:pt x="18986" y="9461"/>
                  </a:lnTo>
                  <a:lnTo>
                    <a:pt x="18986" y="0"/>
                  </a:lnTo>
                  <a:close/>
                </a:path>
                <a:path w="2247900" h="590550">
                  <a:moveTo>
                    <a:pt x="76263" y="285356"/>
                  </a:moveTo>
                  <a:lnTo>
                    <a:pt x="57277" y="285356"/>
                  </a:lnTo>
                  <a:lnTo>
                    <a:pt x="57277" y="294830"/>
                  </a:lnTo>
                  <a:lnTo>
                    <a:pt x="76263" y="294830"/>
                  </a:lnTo>
                  <a:lnTo>
                    <a:pt x="76263" y="285356"/>
                  </a:lnTo>
                  <a:close/>
                </a:path>
                <a:path w="2247900" h="590550">
                  <a:moveTo>
                    <a:pt x="76263" y="0"/>
                  </a:moveTo>
                  <a:lnTo>
                    <a:pt x="57277" y="0"/>
                  </a:lnTo>
                  <a:lnTo>
                    <a:pt x="57277" y="9461"/>
                  </a:lnTo>
                  <a:lnTo>
                    <a:pt x="76263" y="9461"/>
                  </a:lnTo>
                  <a:lnTo>
                    <a:pt x="76263" y="0"/>
                  </a:lnTo>
                  <a:close/>
                </a:path>
                <a:path w="2247900" h="590550">
                  <a:moveTo>
                    <a:pt x="133159" y="285356"/>
                  </a:moveTo>
                  <a:lnTo>
                    <a:pt x="114173" y="285356"/>
                  </a:lnTo>
                  <a:lnTo>
                    <a:pt x="114173" y="294830"/>
                  </a:lnTo>
                  <a:lnTo>
                    <a:pt x="133159" y="294830"/>
                  </a:lnTo>
                  <a:lnTo>
                    <a:pt x="133159" y="285356"/>
                  </a:lnTo>
                  <a:close/>
                </a:path>
                <a:path w="2247900" h="590550">
                  <a:moveTo>
                    <a:pt x="133159" y="0"/>
                  </a:moveTo>
                  <a:lnTo>
                    <a:pt x="114173" y="0"/>
                  </a:lnTo>
                  <a:lnTo>
                    <a:pt x="114173" y="9461"/>
                  </a:lnTo>
                  <a:lnTo>
                    <a:pt x="133159" y="9461"/>
                  </a:lnTo>
                  <a:lnTo>
                    <a:pt x="133159" y="0"/>
                  </a:lnTo>
                  <a:close/>
                </a:path>
                <a:path w="2247900" h="590550">
                  <a:moveTo>
                    <a:pt x="190436" y="285356"/>
                  </a:moveTo>
                  <a:lnTo>
                    <a:pt x="171450" y="285356"/>
                  </a:lnTo>
                  <a:lnTo>
                    <a:pt x="171450" y="294830"/>
                  </a:lnTo>
                  <a:lnTo>
                    <a:pt x="190436" y="294830"/>
                  </a:lnTo>
                  <a:lnTo>
                    <a:pt x="190436" y="285356"/>
                  </a:lnTo>
                  <a:close/>
                </a:path>
                <a:path w="2247900" h="590550">
                  <a:moveTo>
                    <a:pt x="190436" y="0"/>
                  </a:moveTo>
                  <a:lnTo>
                    <a:pt x="171450" y="0"/>
                  </a:lnTo>
                  <a:lnTo>
                    <a:pt x="171450" y="9461"/>
                  </a:lnTo>
                  <a:lnTo>
                    <a:pt x="190436" y="9461"/>
                  </a:lnTo>
                  <a:lnTo>
                    <a:pt x="190436" y="0"/>
                  </a:lnTo>
                  <a:close/>
                </a:path>
                <a:path w="2247900" h="590550">
                  <a:moveTo>
                    <a:pt x="247764" y="285356"/>
                  </a:moveTo>
                  <a:lnTo>
                    <a:pt x="228473" y="285356"/>
                  </a:lnTo>
                  <a:lnTo>
                    <a:pt x="228473" y="294830"/>
                  </a:lnTo>
                  <a:lnTo>
                    <a:pt x="247764" y="294830"/>
                  </a:lnTo>
                  <a:lnTo>
                    <a:pt x="247764" y="285356"/>
                  </a:lnTo>
                  <a:close/>
                </a:path>
                <a:path w="2247900" h="590550">
                  <a:moveTo>
                    <a:pt x="247764" y="0"/>
                  </a:moveTo>
                  <a:lnTo>
                    <a:pt x="228473" y="0"/>
                  </a:lnTo>
                  <a:lnTo>
                    <a:pt x="228473" y="9461"/>
                  </a:lnTo>
                  <a:lnTo>
                    <a:pt x="247764" y="9461"/>
                  </a:lnTo>
                  <a:lnTo>
                    <a:pt x="247764" y="0"/>
                  </a:lnTo>
                  <a:close/>
                </a:path>
                <a:path w="2247900" h="590550">
                  <a:moveTo>
                    <a:pt x="304736" y="285356"/>
                  </a:moveTo>
                  <a:lnTo>
                    <a:pt x="285750" y="285356"/>
                  </a:lnTo>
                  <a:lnTo>
                    <a:pt x="285750" y="294830"/>
                  </a:lnTo>
                  <a:lnTo>
                    <a:pt x="304736" y="294830"/>
                  </a:lnTo>
                  <a:lnTo>
                    <a:pt x="304736" y="285356"/>
                  </a:lnTo>
                  <a:close/>
                </a:path>
                <a:path w="2247900" h="590550">
                  <a:moveTo>
                    <a:pt x="304736" y="0"/>
                  </a:moveTo>
                  <a:lnTo>
                    <a:pt x="285750" y="0"/>
                  </a:lnTo>
                  <a:lnTo>
                    <a:pt x="285750" y="9461"/>
                  </a:lnTo>
                  <a:lnTo>
                    <a:pt x="304736" y="9461"/>
                  </a:lnTo>
                  <a:lnTo>
                    <a:pt x="304736" y="0"/>
                  </a:lnTo>
                  <a:close/>
                </a:path>
                <a:path w="2247900" h="590550">
                  <a:moveTo>
                    <a:pt x="362013" y="285356"/>
                  </a:moveTo>
                  <a:lnTo>
                    <a:pt x="343027" y="285356"/>
                  </a:lnTo>
                  <a:lnTo>
                    <a:pt x="343027" y="294830"/>
                  </a:lnTo>
                  <a:lnTo>
                    <a:pt x="362013" y="294830"/>
                  </a:lnTo>
                  <a:lnTo>
                    <a:pt x="362013" y="285356"/>
                  </a:lnTo>
                  <a:close/>
                </a:path>
                <a:path w="2247900" h="590550">
                  <a:moveTo>
                    <a:pt x="362013" y="0"/>
                  </a:moveTo>
                  <a:lnTo>
                    <a:pt x="343027" y="0"/>
                  </a:lnTo>
                  <a:lnTo>
                    <a:pt x="343027" y="9461"/>
                  </a:lnTo>
                  <a:lnTo>
                    <a:pt x="362013" y="9461"/>
                  </a:lnTo>
                  <a:lnTo>
                    <a:pt x="362013" y="0"/>
                  </a:lnTo>
                  <a:close/>
                </a:path>
                <a:path w="2247900" h="590550">
                  <a:moveTo>
                    <a:pt x="418909" y="285356"/>
                  </a:moveTo>
                  <a:lnTo>
                    <a:pt x="399923" y="285356"/>
                  </a:lnTo>
                  <a:lnTo>
                    <a:pt x="399923" y="294830"/>
                  </a:lnTo>
                  <a:lnTo>
                    <a:pt x="418909" y="294830"/>
                  </a:lnTo>
                  <a:lnTo>
                    <a:pt x="418909" y="285356"/>
                  </a:lnTo>
                  <a:close/>
                </a:path>
                <a:path w="2247900" h="590550">
                  <a:moveTo>
                    <a:pt x="418909" y="0"/>
                  </a:moveTo>
                  <a:lnTo>
                    <a:pt x="399923" y="0"/>
                  </a:lnTo>
                  <a:lnTo>
                    <a:pt x="399923" y="9461"/>
                  </a:lnTo>
                  <a:lnTo>
                    <a:pt x="418909" y="9461"/>
                  </a:lnTo>
                  <a:lnTo>
                    <a:pt x="418909" y="0"/>
                  </a:lnTo>
                  <a:close/>
                </a:path>
                <a:path w="2247900" h="590550">
                  <a:moveTo>
                    <a:pt x="476186" y="285356"/>
                  </a:moveTo>
                  <a:lnTo>
                    <a:pt x="457200" y="285356"/>
                  </a:lnTo>
                  <a:lnTo>
                    <a:pt x="457200" y="294830"/>
                  </a:lnTo>
                  <a:lnTo>
                    <a:pt x="476186" y="294830"/>
                  </a:lnTo>
                  <a:lnTo>
                    <a:pt x="476186" y="285356"/>
                  </a:lnTo>
                  <a:close/>
                </a:path>
                <a:path w="2247900" h="590550">
                  <a:moveTo>
                    <a:pt x="476186" y="0"/>
                  </a:moveTo>
                  <a:lnTo>
                    <a:pt x="457200" y="0"/>
                  </a:lnTo>
                  <a:lnTo>
                    <a:pt x="457200" y="9461"/>
                  </a:lnTo>
                  <a:lnTo>
                    <a:pt x="476186" y="9461"/>
                  </a:lnTo>
                  <a:lnTo>
                    <a:pt x="476186" y="0"/>
                  </a:lnTo>
                  <a:close/>
                </a:path>
                <a:path w="2247900" h="590550">
                  <a:moveTo>
                    <a:pt x="533387" y="285356"/>
                  </a:moveTo>
                  <a:lnTo>
                    <a:pt x="514096" y="285356"/>
                  </a:lnTo>
                  <a:lnTo>
                    <a:pt x="514096" y="294830"/>
                  </a:lnTo>
                  <a:lnTo>
                    <a:pt x="533387" y="294830"/>
                  </a:lnTo>
                  <a:lnTo>
                    <a:pt x="533387" y="285356"/>
                  </a:lnTo>
                  <a:close/>
                </a:path>
                <a:path w="2247900" h="590550">
                  <a:moveTo>
                    <a:pt x="590359" y="285356"/>
                  </a:moveTo>
                  <a:lnTo>
                    <a:pt x="571373" y="285356"/>
                  </a:lnTo>
                  <a:lnTo>
                    <a:pt x="571373" y="294830"/>
                  </a:lnTo>
                  <a:lnTo>
                    <a:pt x="590359" y="294830"/>
                  </a:lnTo>
                  <a:lnTo>
                    <a:pt x="590359" y="285356"/>
                  </a:lnTo>
                  <a:close/>
                </a:path>
                <a:path w="2247900" h="590550">
                  <a:moveTo>
                    <a:pt x="647636" y="285356"/>
                  </a:moveTo>
                  <a:lnTo>
                    <a:pt x="628650" y="285356"/>
                  </a:lnTo>
                  <a:lnTo>
                    <a:pt x="628650" y="294830"/>
                  </a:lnTo>
                  <a:lnTo>
                    <a:pt x="647636" y="294830"/>
                  </a:lnTo>
                  <a:lnTo>
                    <a:pt x="647636" y="285356"/>
                  </a:lnTo>
                  <a:close/>
                </a:path>
                <a:path w="2247900" h="590550">
                  <a:moveTo>
                    <a:pt x="704659" y="285356"/>
                  </a:moveTo>
                  <a:lnTo>
                    <a:pt x="685673" y="285356"/>
                  </a:lnTo>
                  <a:lnTo>
                    <a:pt x="685673" y="294830"/>
                  </a:lnTo>
                  <a:lnTo>
                    <a:pt x="704659" y="294830"/>
                  </a:lnTo>
                  <a:lnTo>
                    <a:pt x="704659" y="285356"/>
                  </a:lnTo>
                  <a:close/>
                </a:path>
                <a:path w="2247900" h="590550">
                  <a:moveTo>
                    <a:pt x="761936" y="285356"/>
                  </a:moveTo>
                  <a:lnTo>
                    <a:pt x="742950" y="285356"/>
                  </a:lnTo>
                  <a:lnTo>
                    <a:pt x="742950" y="294830"/>
                  </a:lnTo>
                  <a:lnTo>
                    <a:pt x="761936" y="294830"/>
                  </a:lnTo>
                  <a:lnTo>
                    <a:pt x="761936" y="285356"/>
                  </a:lnTo>
                  <a:close/>
                </a:path>
                <a:path w="2247900" h="590550">
                  <a:moveTo>
                    <a:pt x="819264" y="285356"/>
                  </a:moveTo>
                  <a:lnTo>
                    <a:pt x="799973" y="285356"/>
                  </a:lnTo>
                  <a:lnTo>
                    <a:pt x="799973" y="294830"/>
                  </a:lnTo>
                  <a:lnTo>
                    <a:pt x="819264" y="294830"/>
                  </a:lnTo>
                  <a:lnTo>
                    <a:pt x="819264" y="285356"/>
                  </a:lnTo>
                  <a:close/>
                </a:path>
                <a:path w="2247900" h="590550">
                  <a:moveTo>
                    <a:pt x="876109" y="285356"/>
                  </a:moveTo>
                  <a:lnTo>
                    <a:pt x="857123" y="285356"/>
                  </a:lnTo>
                  <a:lnTo>
                    <a:pt x="857123" y="294830"/>
                  </a:lnTo>
                  <a:lnTo>
                    <a:pt x="876109" y="294830"/>
                  </a:lnTo>
                  <a:lnTo>
                    <a:pt x="876109" y="285356"/>
                  </a:lnTo>
                  <a:close/>
                </a:path>
                <a:path w="2247900" h="590550">
                  <a:moveTo>
                    <a:pt x="933259" y="285356"/>
                  </a:moveTo>
                  <a:lnTo>
                    <a:pt x="914273" y="285356"/>
                  </a:lnTo>
                  <a:lnTo>
                    <a:pt x="914273" y="294830"/>
                  </a:lnTo>
                  <a:lnTo>
                    <a:pt x="933259" y="294830"/>
                  </a:lnTo>
                  <a:lnTo>
                    <a:pt x="933259" y="285356"/>
                  </a:lnTo>
                  <a:close/>
                </a:path>
                <a:path w="2247900" h="590550">
                  <a:moveTo>
                    <a:pt x="990282" y="285356"/>
                  </a:moveTo>
                  <a:lnTo>
                    <a:pt x="971296" y="285356"/>
                  </a:lnTo>
                  <a:lnTo>
                    <a:pt x="971296" y="294830"/>
                  </a:lnTo>
                  <a:lnTo>
                    <a:pt x="990282" y="294830"/>
                  </a:lnTo>
                  <a:lnTo>
                    <a:pt x="990282" y="285356"/>
                  </a:lnTo>
                  <a:close/>
                </a:path>
                <a:path w="2247900" h="590550">
                  <a:moveTo>
                    <a:pt x="1047559" y="285356"/>
                  </a:moveTo>
                  <a:lnTo>
                    <a:pt x="1028573" y="285356"/>
                  </a:lnTo>
                  <a:lnTo>
                    <a:pt x="1028573" y="294830"/>
                  </a:lnTo>
                  <a:lnTo>
                    <a:pt x="1047559" y="294830"/>
                  </a:lnTo>
                  <a:lnTo>
                    <a:pt x="1047559" y="285356"/>
                  </a:lnTo>
                  <a:close/>
                </a:path>
                <a:path w="2247900" h="590550">
                  <a:moveTo>
                    <a:pt x="1104887" y="580631"/>
                  </a:moveTo>
                  <a:lnTo>
                    <a:pt x="1085596" y="580631"/>
                  </a:lnTo>
                  <a:lnTo>
                    <a:pt x="1085596" y="590105"/>
                  </a:lnTo>
                  <a:lnTo>
                    <a:pt x="1104887" y="590105"/>
                  </a:lnTo>
                  <a:lnTo>
                    <a:pt x="1104887" y="580631"/>
                  </a:lnTo>
                  <a:close/>
                </a:path>
                <a:path w="2247900" h="590550">
                  <a:moveTo>
                    <a:pt x="1104887" y="285356"/>
                  </a:moveTo>
                  <a:lnTo>
                    <a:pt x="1085596" y="285356"/>
                  </a:lnTo>
                  <a:lnTo>
                    <a:pt x="1085596" y="294830"/>
                  </a:lnTo>
                  <a:lnTo>
                    <a:pt x="1104887" y="294830"/>
                  </a:lnTo>
                  <a:lnTo>
                    <a:pt x="1104887" y="285356"/>
                  </a:lnTo>
                  <a:close/>
                </a:path>
                <a:path w="2247900" h="590550">
                  <a:moveTo>
                    <a:pt x="1161859" y="580123"/>
                  </a:moveTo>
                  <a:lnTo>
                    <a:pt x="1142873" y="580123"/>
                  </a:lnTo>
                  <a:lnTo>
                    <a:pt x="1142873" y="580631"/>
                  </a:lnTo>
                  <a:lnTo>
                    <a:pt x="1142873" y="589597"/>
                  </a:lnTo>
                  <a:lnTo>
                    <a:pt x="1142873" y="590105"/>
                  </a:lnTo>
                  <a:lnTo>
                    <a:pt x="1161859" y="590105"/>
                  </a:lnTo>
                  <a:lnTo>
                    <a:pt x="1161859" y="589597"/>
                  </a:lnTo>
                  <a:lnTo>
                    <a:pt x="1161859" y="580631"/>
                  </a:lnTo>
                  <a:lnTo>
                    <a:pt x="1161859" y="580123"/>
                  </a:lnTo>
                  <a:close/>
                </a:path>
                <a:path w="2247900" h="590550">
                  <a:moveTo>
                    <a:pt x="1161859" y="285356"/>
                  </a:moveTo>
                  <a:lnTo>
                    <a:pt x="1142873" y="285356"/>
                  </a:lnTo>
                  <a:lnTo>
                    <a:pt x="1142873" y="294830"/>
                  </a:lnTo>
                  <a:lnTo>
                    <a:pt x="1161859" y="294830"/>
                  </a:lnTo>
                  <a:lnTo>
                    <a:pt x="1161859" y="285356"/>
                  </a:lnTo>
                  <a:close/>
                </a:path>
                <a:path w="2247900" h="590550">
                  <a:moveTo>
                    <a:pt x="1219136" y="580123"/>
                  </a:moveTo>
                  <a:lnTo>
                    <a:pt x="1200150" y="580123"/>
                  </a:lnTo>
                  <a:lnTo>
                    <a:pt x="1200150" y="589597"/>
                  </a:lnTo>
                  <a:lnTo>
                    <a:pt x="1219136" y="589597"/>
                  </a:lnTo>
                  <a:lnTo>
                    <a:pt x="1219136" y="580123"/>
                  </a:lnTo>
                  <a:close/>
                </a:path>
                <a:path w="2247900" h="590550">
                  <a:moveTo>
                    <a:pt x="1219136" y="285356"/>
                  </a:moveTo>
                  <a:lnTo>
                    <a:pt x="1200150" y="285356"/>
                  </a:lnTo>
                  <a:lnTo>
                    <a:pt x="1200150" y="294830"/>
                  </a:lnTo>
                  <a:lnTo>
                    <a:pt x="1219136" y="294830"/>
                  </a:lnTo>
                  <a:lnTo>
                    <a:pt x="1219136" y="285356"/>
                  </a:lnTo>
                  <a:close/>
                </a:path>
                <a:path w="2247900" h="590550">
                  <a:moveTo>
                    <a:pt x="1276032" y="580123"/>
                  </a:moveTo>
                  <a:lnTo>
                    <a:pt x="1257046" y="580123"/>
                  </a:lnTo>
                  <a:lnTo>
                    <a:pt x="1257046" y="589597"/>
                  </a:lnTo>
                  <a:lnTo>
                    <a:pt x="1276032" y="589597"/>
                  </a:lnTo>
                  <a:lnTo>
                    <a:pt x="1276032" y="580123"/>
                  </a:lnTo>
                  <a:close/>
                </a:path>
                <a:path w="2247900" h="590550">
                  <a:moveTo>
                    <a:pt x="1276032" y="285356"/>
                  </a:moveTo>
                  <a:lnTo>
                    <a:pt x="1257046" y="285356"/>
                  </a:lnTo>
                  <a:lnTo>
                    <a:pt x="1257046" y="294830"/>
                  </a:lnTo>
                  <a:lnTo>
                    <a:pt x="1276032" y="294830"/>
                  </a:lnTo>
                  <a:lnTo>
                    <a:pt x="1276032" y="285356"/>
                  </a:lnTo>
                  <a:close/>
                </a:path>
                <a:path w="2247900" h="590550">
                  <a:moveTo>
                    <a:pt x="1333436" y="580123"/>
                  </a:moveTo>
                  <a:lnTo>
                    <a:pt x="1314450" y="580123"/>
                  </a:lnTo>
                  <a:lnTo>
                    <a:pt x="1314450" y="589597"/>
                  </a:lnTo>
                  <a:lnTo>
                    <a:pt x="1333436" y="589597"/>
                  </a:lnTo>
                  <a:lnTo>
                    <a:pt x="1333436" y="580123"/>
                  </a:lnTo>
                  <a:close/>
                </a:path>
                <a:path w="2247900" h="590550">
                  <a:moveTo>
                    <a:pt x="1333436" y="285356"/>
                  </a:moveTo>
                  <a:lnTo>
                    <a:pt x="1314450" y="285356"/>
                  </a:lnTo>
                  <a:lnTo>
                    <a:pt x="1314450" y="294830"/>
                  </a:lnTo>
                  <a:lnTo>
                    <a:pt x="1333436" y="294830"/>
                  </a:lnTo>
                  <a:lnTo>
                    <a:pt x="1333436" y="285356"/>
                  </a:lnTo>
                  <a:close/>
                </a:path>
                <a:path w="2247900" h="590550">
                  <a:moveTo>
                    <a:pt x="1390637" y="580123"/>
                  </a:moveTo>
                  <a:lnTo>
                    <a:pt x="1371346" y="580123"/>
                  </a:lnTo>
                  <a:lnTo>
                    <a:pt x="1371346" y="589597"/>
                  </a:lnTo>
                  <a:lnTo>
                    <a:pt x="1390637" y="589597"/>
                  </a:lnTo>
                  <a:lnTo>
                    <a:pt x="1390637" y="580123"/>
                  </a:lnTo>
                  <a:close/>
                </a:path>
                <a:path w="2247900" h="590550">
                  <a:moveTo>
                    <a:pt x="1390637" y="285356"/>
                  </a:moveTo>
                  <a:lnTo>
                    <a:pt x="1371346" y="285356"/>
                  </a:lnTo>
                  <a:lnTo>
                    <a:pt x="1371346" y="294830"/>
                  </a:lnTo>
                  <a:lnTo>
                    <a:pt x="1390637" y="294830"/>
                  </a:lnTo>
                  <a:lnTo>
                    <a:pt x="1390637" y="285356"/>
                  </a:lnTo>
                  <a:close/>
                </a:path>
                <a:path w="2247900" h="590550">
                  <a:moveTo>
                    <a:pt x="1447482" y="580123"/>
                  </a:moveTo>
                  <a:lnTo>
                    <a:pt x="1428496" y="580123"/>
                  </a:lnTo>
                  <a:lnTo>
                    <a:pt x="1428496" y="589597"/>
                  </a:lnTo>
                  <a:lnTo>
                    <a:pt x="1447482" y="589597"/>
                  </a:lnTo>
                  <a:lnTo>
                    <a:pt x="1447482" y="580123"/>
                  </a:lnTo>
                  <a:close/>
                </a:path>
                <a:path w="2247900" h="590550">
                  <a:moveTo>
                    <a:pt x="1447482" y="285356"/>
                  </a:moveTo>
                  <a:lnTo>
                    <a:pt x="1428496" y="285356"/>
                  </a:lnTo>
                  <a:lnTo>
                    <a:pt x="1428496" y="294830"/>
                  </a:lnTo>
                  <a:lnTo>
                    <a:pt x="1447482" y="294830"/>
                  </a:lnTo>
                  <a:lnTo>
                    <a:pt x="1447482" y="285356"/>
                  </a:lnTo>
                  <a:close/>
                </a:path>
                <a:path w="2247900" h="590550">
                  <a:moveTo>
                    <a:pt x="1504886" y="580123"/>
                  </a:moveTo>
                  <a:lnTo>
                    <a:pt x="1485900" y="580123"/>
                  </a:lnTo>
                  <a:lnTo>
                    <a:pt x="1485900" y="589597"/>
                  </a:lnTo>
                  <a:lnTo>
                    <a:pt x="1504886" y="589597"/>
                  </a:lnTo>
                  <a:lnTo>
                    <a:pt x="1504886" y="580123"/>
                  </a:lnTo>
                  <a:close/>
                </a:path>
                <a:path w="2247900" h="590550">
                  <a:moveTo>
                    <a:pt x="1504886" y="285356"/>
                  </a:moveTo>
                  <a:lnTo>
                    <a:pt x="1485900" y="285356"/>
                  </a:lnTo>
                  <a:lnTo>
                    <a:pt x="1485900" y="294830"/>
                  </a:lnTo>
                  <a:lnTo>
                    <a:pt x="1504886" y="294830"/>
                  </a:lnTo>
                  <a:lnTo>
                    <a:pt x="1504886" y="285356"/>
                  </a:lnTo>
                  <a:close/>
                </a:path>
                <a:path w="2247900" h="590550">
                  <a:moveTo>
                    <a:pt x="1561782" y="580123"/>
                  </a:moveTo>
                  <a:lnTo>
                    <a:pt x="1542796" y="580123"/>
                  </a:lnTo>
                  <a:lnTo>
                    <a:pt x="1542796" y="589597"/>
                  </a:lnTo>
                  <a:lnTo>
                    <a:pt x="1561782" y="589597"/>
                  </a:lnTo>
                  <a:lnTo>
                    <a:pt x="1561782" y="580123"/>
                  </a:lnTo>
                  <a:close/>
                </a:path>
                <a:path w="2247900" h="590550">
                  <a:moveTo>
                    <a:pt x="1561782" y="285356"/>
                  </a:moveTo>
                  <a:lnTo>
                    <a:pt x="1542796" y="285356"/>
                  </a:lnTo>
                  <a:lnTo>
                    <a:pt x="1542796" y="294830"/>
                  </a:lnTo>
                  <a:lnTo>
                    <a:pt x="1561782" y="294830"/>
                  </a:lnTo>
                  <a:lnTo>
                    <a:pt x="1561782" y="285356"/>
                  </a:lnTo>
                  <a:close/>
                </a:path>
                <a:path w="2247900" h="590550">
                  <a:moveTo>
                    <a:pt x="1619059" y="580123"/>
                  </a:moveTo>
                  <a:lnTo>
                    <a:pt x="1600073" y="580123"/>
                  </a:lnTo>
                  <a:lnTo>
                    <a:pt x="1600073" y="589597"/>
                  </a:lnTo>
                  <a:lnTo>
                    <a:pt x="1619059" y="589597"/>
                  </a:lnTo>
                  <a:lnTo>
                    <a:pt x="1619059" y="580123"/>
                  </a:lnTo>
                  <a:close/>
                </a:path>
                <a:path w="2247900" h="590550">
                  <a:moveTo>
                    <a:pt x="1619059" y="285356"/>
                  </a:moveTo>
                  <a:lnTo>
                    <a:pt x="1600073" y="285356"/>
                  </a:lnTo>
                  <a:lnTo>
                    <a:pt x="1600073" y="294830"/>
                  </a:lnTo>
                  <a:lnTo>
                    <a:pt x="1619059" y="294830"/>
                  </a:lnTo>
                  <a:lnTo>
                    <a:pt x="1619059" y="285356"/>
                  </a:lnTo>
                  <a:close/>
                </a:path>
                <a:path w="2247900" h="590550">
                  <a:moveTo>
                    <a:pt x="1676260" y="580123"/>
                  </a:moveTo>
                  <a:lnTo>
                    <a:pt x="1656969" y="580123"/>
                  </a:lnTo>
                  <a:lnTo>
                    <a:pt x="1656969" y="589597"/>
                  </a:lnTo>
                  <a:lnTo>
                    <a:pt x="1676260" y="589597"/>
                  </a:lnTo>
                  <a:lnTo>
                    <a:pt x="1676260" y="580123"/>
                  </a:lnTo>
                  <a:close/>
                </a:path>
                <a:path w="2247900" h="590550">
                  <a:moveTo>
                    <a:pt x="1676260" y="285356"/>
                  </a:moveTo>
                  <a:lnTo>
                    <a:pt x="1656969" y="285356"/>
                  </a:lnTo>
                  <a:lnTo>
                    <a:pt x="1656969" y="294830"/>
                  </a:lnTo>
                  <a:lnTo>
                    <a:pt x="1676260" y="294830"/>
                  </a:lnTo>
                  <a:lnTo>
                    <a:pt x="1676260" y="285356"/>
                  </a:lnTo>
                  <a:close/>
                </a:path>
                <a:path w="2247900" h="590550">
                  <a:moveTo>
                    <a:pt x="1733359" y="580123"/>
                  </a:moveTo>
                  <a:lnTo>
                    <a:pt x="1714373" y="580123"/>
                  </a:lnTo>
                  <a:lnTo>
                    <a:pt x="1714373" y="589597"/>
                  </a:lnTo>
                  <a:lnTo>
                    <a:pt x="1733359" y="589597"/>
                  </a:lnTo>
                  <a:lnTo>
                    <a:pt x="1733359" y="580123"/>
                  </a:lnTo>
                  <a:close/>
                </a:path>
                <a:path w="2247900" h="590550">
                  <a:moveTo>
                    <a:pt x="1733359" y="285356"/>
                  </a:moveTo>
                  <a:lnTo>
                    <a:pt x="1714373" y="285356"/>
                  </a:lnTo>
                  <a:lnTo>
                    <a:pt x="1714373" y="294830"/>
                  </a:lnTo>
                  <a:lnTo>
                    <a:pt x="1733359" y="294830"/>
                  </a:lnTo>
                  <a:lnTo>
                    <a:pt x="1733359" y="285356"/>
                  </a:lnTo>
                  <a:close/>
                </a:path>
                <a:path w="2247900" h="590550">
                  <a:moveTo>
                    <a:pt x="1790509" y="580123"/>
                  </a:moveTo>
                  <a:lnTo>
                    <a:pt x="1771523" y="580123"/>
                  </a:lnTo>
                  <a:lnTo>
                    <a:pt x="1771523" y="589597"/>
                  </a:lnTo>
                  <a:lnTo>
                    <a:pt x="1790509" y="589597"/>
                  </a:lnTo>
                  <a:lnTo>
                    <a:pt x="1790509" y="580123"/>
                  </a:lnTo>
                  <a:close/>
                </a:path>
                <a:path w="2247900" h="590550">
                  <a:moveTo>
                    <a:pt x="1790509" y="285356"/>
                  </a:moveTo>
                  <a:lnTo>
                    <a:pt x="1771523" y="285356"/>
                  </a:lnTo>
                  <a:lnTo>
                    <a:pt x="1771523" y="294830"/>
                  </a:lnTo>
                  <a:lnTo>
                    <a:pt x="1790509" y="294830"/>
                  </a:lnTo>
                  <a:lnTo>
                    <a:pt x="1790509" y="285356"/>
                  </a:lnTo>
                  <a:close/>
                </a:path>
                <a:path w="2247900" h="590550">
                  <a:moveTo>
                    <a:pt x="1847532" y="580123"/>
                  </a:moveTo>
                  <a:lnTo>
                    <a:pt x="1828546" y="580123"/>
                  </a:lnTo>
                  <a:lnTo>
                    <a:pt x="1828546" y="589597"/>
                  </a:lnTo>
                  <a:lnTo>
                    <a:pt x="1847532" y="589597"/>
                  </a:lnTo>
                  <a:lnTo>
                    <a:pt x="1847532" y="580123"/>
                  </a:lnTo>
                  <a:close/>
                </a:path>
                <a:path w="2247900" h="590550">
                  <a:moveTo>
                    <a:pt x="1847532" y="285356"/>
                  </a:moveTo>
                  <a:lnTo>
                    <a:pt x="1828546" y="285356"/>
                  </a:lnTo>
                  <a:lnTo>
                    <a:pt x="1828546" y="294830"/>
                  </a:lnTo>
                  <a:lnTo>
                    <a:pt x="1847532" y="294830"/>
                  </a:lnTo>
                  <a:lnTo>
                    <a:pt x="1847532" y="285356"/>
                  </a:lnTo>
                  <a:close/>
                </a:path>
                <a:path w="2247900" h="590550">
                  <a:moveTo>
                    <a:pt x="1904809" y="580123"/>
                  </a:moveTo>
                  <a:lnTo>
                    <a:pt x="1885823" y="580123"/>
                  </a:lnTo>
                  <a:lnTo>
                    <a:pt x="1885823" y="589597"/>
                  </a:lnTo>
                  <a:lnTo>
                    <a:pt x="1904809" y="589597"/>
                  </a:lnTo>
                  <a:lnTo>
                    <a:pt x="1904809" y="580123"/>
                  </a:lnTo>
                  <a:close/>
                </a:path>
                <a:path w="2247900" h="590550">
                  <a:moveTo>
                    <a:pt x="1904809" y="285356"/>
                  </a:moveTo>
                  <a:lnTo>
                    <a:pt x="1885823" y="285356"/>
                  </a:lnTo>
                  <a:lnTo>
                    <a:pt x="1885823" y="294830"/>
                  </a:lnTo>
                  <a:lnTo>
                    <a:pt x="1904809" y="294830"/>
                  </a:lnTo>
                  <a:lnTo>
                    <a:pt x="1904809" y="285356"/>
                  </a:lnTo>
                  <a:close/>
                </a:path>
                <a:path w="2247900" h="590550">
                  <a:moveTo>
                    <a:pt x="1962010" y="580123"/>
                  </a:moveTo>
                  <a:lnTo>
                    <a:pt x="1942719" y="580123"/>
                  </a:lnTo>
                  <a:lnTo>
                    <a:pt x="1942719" y="589597"/>
                  </a:lnTo>
                  <a:lnTo>
                    <a:pt x="1962010" y="589597"/>
                  </a:lnTo>
                  <a:lnTo>
                    <a:pt x="1962010" y="580123"/>
                  </a:lnTo>
                  <a:close/>
                </a:path>
                <a:path w="2247900" h="590550">
                  <a:moveTo>
                    <a:pt x="1962010" y="285356"/>
                  </a:moveTo>
                  <a:lnTo>
                    <a:pt x="1942719" y="285356"/>
                  </a:lnTo>
                  <a:lnTo>
                    <a:pt x="1942719" y="294830"/>
                  </a:lnTo>
                  <a:lnTo>
                    <a:pt x="1962010" y="294830"/>
                  </a:lnTo>
                  <a:lnTo>
                    <a:pt x="1962010" y="285356"/>
                  </a:lnTo>
                  <a:close/>
                </a:path>
                <a:path w="2247900" h="590550">
                  <a:moveTo>
                    <a:pt x="2018982" y="580123"/>
                  </a:moveTo>
                  <a:lnTo>
                    <a:pt x="1999996" y="580123"/>
                  </a:lnTo>
                  <a:lnTo>
                    <a:pt x="1999996" y="589597"/>
                  </a:lnTo>
                  <a:lnTo>
                    <a:pt x="2018982" y="589597"/>
                  </a:lnTo>
                  <a:lnTo>
                    <a:pt x="2018982" y="580123"/>
                  </a:lnTo>
                  <a:close/>
                </a:path>
                <a:path w="2247900" h="590550">
                  <a:moveTo>
                    <a:pt x="2018982" y="285356"/>
                  </a:moveTo>
                  <a:lnTo>
                    <a:pt x="1999996" y="285356"/>
                  </a:lnTo>
                  <a:lnTo>
                    <a:pt x="1999996" y="294830"/>
                  </a:lnTo>
                  <a:lnTo>
                    <a:pt x="2018982" y="294830"/>
                  </a:lnTo>
                  <a:lnTo>
                    <a:pt x="2018982" y="285356"/>
                  </a:lnTo>
                  <a:close/>
                </a:path>
                <a:path w="2247900" h="590550">
                  <a:moveTo>
                    <a:pt x="2076259" y="580123"/>
                  </a:moveTo>
                  <a:lnTo>
                    <a:pt x="2057273" y="580123"/>
                  </a:lnTo>
                  <a:lnTo>
                    <a:pt x="2057273" y="589597"/>
                  </a:lnTo>
                  <a:lnTo>
                    <a:pt x="2076259" y="589597"/>
                  </a:lnTo>
                  <a:lnTo>
                    <a:pt x="2076259" y="580123"/>
                  </a:lnTo>
                  <a:close/>
                </a:path>
                <a:path w="2247900" h="590550">
                  <a:moveTo>
                    <a:pt x="2076259" y="285356"/>
                  </a:moveTo>
                  <a:lnTo>
                    <a:pt x="2057273" y="285356"/>
                  </a:lnTo>
                  <a:lnTo>
                    <a:pt x="2057273" y="294830"/>
                  </a:lnTo>
                  <a:lnTo>
                    <a:pt x="2076259" y="294830"/>
                  </a:lnTo>
                  <a:lnTo>
                    <a:pt x="2076259" y="285356"/>
                  </a:lnTo>
                  <a:close/>
                </a:path>
                <a:path w="2247900" h="590550">
                  <a:moveTo>
                    <a:pt x="2133282" y="580123"/>
                  </a:moveTo>
                  <a:lnTo>
                    <a:pt x="2114296" y="580123"/>
                  </a:lnTo>
                  <a:lnTo>
                    <a:pt x="2114296" y="589597"/>
                  </a:lnTo>
                  <a:lnTo>
                    <a:pt x="2133282" y="589597"/>
                  </a:lnTo>
                  <a:lnTo>
                    <a:pt x="2133282" y="580123"/>
                  </a:lnTo>
                  <a:close/>
                </a:path>
                <a:path w="2247900" h="590550">
                  <a:moveTo>
                    <a:pt x="2133282" y="285356"/>
                  </a:moveTo>
                  <a:lnTo>
                    <a:pt x="2114296" y="285356"/>
                  </a:lnTo>
                  <a:lnTo>
                    <a:pt x="2114296" y="294830"/>
                  </a:lnTo>
                  <a:lnTo>
                    <a:pt x="2133282" y="294830"/>
                  </a:lnTo>
                  <a:lnTo>
                    <a:pt x="2133282" y="285356"/>
                  </a:lnTo>
                  <a:close/>
                </a:path>
                <a:path w="2247900" h="590550">
                  <a:moveTo>
                    <a:pt x="2190432" y="580123"/>
                  </a:moveTo>
                  <a:lnTo>
                    <a:pt x="2171446" y="580123"/>
                  </a:lnTo>
                  <a:lnTo>
                    <a:pt x="2171446" y="589597"/>
                  </a:lnTo>
                  <a:lnTo>
                    <a:pt x="2190432" y="589597"/>
                  </a:lnTo>
                  <a:lnTo>
                    <a:pt x="2190432" y="580123"/>
                  </a:lnTo>
                  <a:close/>
                </a:path>
                <a:path w="2247900" h="590550">
                  <a:moveTo>
                    <a:pt x="2190432" y="285356"/>
                  </a:moveTo>
                  <a:lnTo>
                    <a:pt x="2171446" y="285356"/>
                  </a:lnTo>
                  <a:lnTo>
                    <a:pt x="2171446" y="294830"/>
                  </a:lnTo>
                  <a:lnTo>
                    <a:pt x="2190432" y="294830"/>
                  </a:lnTo>
                  <a:lnTo>
                    <a:pt x="2190432" y="285356"/>
                  </a:lnTo>
                  <a:close/>
                </a:path>
                <a:path w="2247900" h="590550">
                  <a:moveTo>
                    <a:pt x="2247760" y="580123"/>
                  </a:moveTo>
                  <a:lnTo>
                    <a:pt x="2228469" y="580123"/>
                  </a:lnTo>
                  <a:lnTo>
                    <a:pt x="2228469" y="589597"/>
                  </a:lnTo>
                  <a:lnTo>
                    <a:pt x="2247760" y="589597"/>
                  </a:lnTo>
                  <a:lnTo>
                    <a:pt x="2247760" y="580123"/>
                  </a:lnTo>
                  <a:close/>
                </a:path>
                <a:path w="2247900" h="590550">
                  <a:moveTo>
                    <a:pt x="2247760" y="285356"/>
                  </a:moveTo>
                  <a:lnTo>
                    <a:pt x="2228469" y="285356"/>
                  </a:lnTo>
                  <a:lnTo>
                    <a:pt x="2228469" y="294830"/>
                  </a:lnTo>
                  <a:lnTo>
                    <a:pt x="2247760" y="294830"/>
                  </a:lnTo>
                  <a:lnTo>
                    <a:pt x="2247760" y="28535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4136136" y="4163605"/>
              <a:ext cx="1790700" cy="9525"/>
            </a:xfrm>
            <a:custGeom>
              <a:avLst/>
              <a:gdLst/>
              <a:ahLst/>
              <a:cxnLst/>
              <a:rect l="l" t="t" r="r" b="b"/>
              <a:pathLst>
                <a:path w="1790700" h="9525">
                  <a:moveTo>
                    <a:pt x="18986" y="25"/>
                  </a:moveTo>
                  <a:lnTo>
                    <a:pt x="0" y="25"/>
                  </a:lnTo>
                  <a:lnTo>
                    <a:pt x="0" y="9486"/>
                  </a:lnTo>
                  <a:lnTo>
                    <a:pt x="18986" y="9486"/>
                  </a:lnTo>
                  <a:lnTo>
                    <a:pt x="18986" y="25"/>
                  </a:lnTo>
                  <a:close/>
                </a:path>
                <a:path w="1790700" h="9525">
                  <a:moveTo>
                    <a:pt x="76187" y="25"/>
                  </a:moveTo>
                  <a:lnTo>
                    <a:pt x="56896" y="25"/>
                  </a:lnTo>
                  <a:lnTo>
                    <a:pt x="56896" y="9486"/>
                  </a:lnTo>
                  <a:lnTo>
                    <a:pt x="76187" y="9486"/>
                  </a:lnTo>
                  <a:lnTo>
                    <a:pt x="76187" y="25"/>
                  </a:lnTo>
                  <a:close/>
                </a:path>
                <a:path w="1790700" h="9525">
                  <a:moveTo>
                    <a:pt x="133286" y="0"/>
                  </a:moveTo>
                  <a:lnTo>
                    <a:pt x="114300" y="0"/>
                  </a:lnTo>
                  <a:lnTo>
                    <a:pt x="114173" y="25"/>
                  </a:lnTo>
                  <a:lnTo>
                    <a:pt x="114173" y="9486"/>
                  </a:lnTo>
                  <a:lnTo>
                    <a:pt x="133159" y="9486"/>
                  </a:lnTo>
                  <a:lnTo>
                    <a:pt x="133159" y="9105"/>
                  </a:lnTo>
                  <a:lnTo>
                    <a:pt x="133286" y="9105"/>
                  </a:lnTo>
                  <a:lnTo>
                    <a:pt x="133286" y="0"/>
                  </a:lnTo>
                  <a:close/>
                </a:path>
                <a:path w="1790700" h="9525">
                  <a:moveTo>
                    <a:pt x="190563" y="0"/>
                  </a:moveTo>
                  <a:lnTo>
                    <a:pt x="171577" y="0"/>
                  </a:lnTo>
                  <a:lnTo>
                    <a:pt x="171577" y="9105"/>
                  </a:lnTo>
                  <a:lnTo>
                    <a:pt x="190563" y="9105"/>
                  </a:lnTo>
                  <a:lnTo>
                    <a:pt x="190563" y="0"/>
                  </a:lnTo>
                  <a:close/>
                </a:path>
                <a:path w="1790700" h="9525">
                  <a:moveTo>
                    <a:pt x="247459" y="0"/>
                  </a:moveTo>
                  <a:lnTo>
                    <a:pt x="228473" y="0"/>
                  </a:lnTo>
                  <a:lnTo>
                    <a:pt x="228473" y="9105"/>
                  </a:lnTo>
                  <a:lnTo>
                    <a:pt x="247459" y="9105"/>
                  </a:lnTo>
                  <a:lnTo>
                    <a:pt x="247459" y="0"/>
                  </a:lnTo>
                  <a:close/>
                </a:path>
                <a:path w="1790700" h="9525">
                  <a:moveTo>
                    <a:pt x="304736" y="0"/>
                  </a:moveTo>
                  <a:lnTo>
                    <a:pt x="285750" y="0"/>
                  </a:lnTo>
                  <a:lnTo>
                    <a:pt x="285750" y="9105"/>
                  </a:lnTo>
                  <a:lnTo>
                    <a:pt x="304736" y="9105"/>
                  </a:lnTo>
                  <a:lnTo>
                    <a:pt x="304736" y="0"/>
                  </a:lnTo>
                  <a:close/>
                </a:path>
                <a:path w="1790700" h="9525">
                  <a:moveTo>
                    <a:pt x="362064" y="0"/>
                  </a:moveTo>
                  <a:lnTo>
                    <a:pt x="342773" y="0"/>
                  </a:lnTo>
                  <a:lnTo>
                    <a:pt x="342773" y="9105"/>
                  </a:lnTo>
                  <a:lnTo>
                    <a:pt x="362064" y="9105"/>
                  </a:lnTo>
                  <a:lnTo>
                    <a:pt x="362064" y="0"/>
                  </a:lnTo>
                  <a:close/>
                </a:path>
                <a:path w="1790700" h="9525">
                  <a:moveTo>
                    <a:pt x="419036" y="0"/>
                  </a:moveTo>
                  <a:lnTo>
                    <a:pt x="400050" y="0"/>
                  </a:lnTo>
                  <a:lnTo>
                    <a:pt x="400050" y="9105"/>
                  </a:lnTo>
                  <a:lnTo>
                    <a:pt x="419036" y="9105"/>
                  </a:lnTo>
                  <a:lnTo>
                    <a:pt x="419036" y="0"/>
                  </a:lnTo>
                  <a:close/>
                </a:path>
                <a:path w="1790700" h="9525">
                  <a:moveTo>
                    <a:pt x="476186" y="0"/>
                  </a:moveTo>
                  <a:lnTo>
                    <a:pt x="457200" y="0"/>
                  </a:lnTo>
                  <a:lnTo>
                    <a:pt x="457200" y="9105"/>
                  </a:lnTo>
                  <a:lnTo>
                    <a:pt x="476186" y="9105"/>
                  </a:lnTo>
                  <a:lnTo>
                    <a:pt x="476186" y="0"/>
                  </a:lnTo>
                  <a:close/>
                </a:path>
                <a:path w="1790700" h="9525">
                  <a:moveTo>
                    <a:pt x="533196" y="0"/>
                  </a:moveTo>
                  <a:lnTo>
                    <a:pt x="514223" y="0"/>
                  </a:lnTo>
                  <a:lnTo>
                    <a:pt x="514223" y="9105"/>
                  </a:lnTo>
                  <a:lnTo>
                    <a:pt x="533196" y="9105"/>
                  </a:lnTo>
                  <a:lnTo>
                    <a:pt x="533196" y="0"/>
                  </a:lnTo>
                  <a:close/>
                </a:path>
                <a:path w="1790700" h="9525">
                  <a:moveTo>
                    <a:pt x="590486" y="0"/>
                  </a:moveTo>
                  <a:lnTo>
                    <a:pt x="571500" y="0"/>
                  </a:lnTo>
                  <a:lnTo>
                    <a:pt x="571500" y="9105"/>
                  </a:lnTo>
                  <a:lnTo>
                    <a:pt x="590486" y="9105"/>
                  </a:lnTo>
                  <a:lnTo>
                    <a:pt x="590486" y="0"/>
                  </a:lnTo>
                  <a:close/>
                </a:path>
                <a:path w="1790700" h="9525">
                  <a:moveTo>
                    <a:pt x="647687" y="0"/>
                  </a:moveTo>
                  <a:lnTo>
                    <a:pt x="628396" y="0"/>
                  </a:lnTo>
                  <a:lnTo>
                    <a:pt x="628396" y="9105"/>
                  </a:lnTo>
                  <a:lnTo>
                    <a:pt x="647687" y="9105"/>
                  </a:lnTo>
                  <a:lnTo>
                    <a:pt x="647687" y="0"/>
                  </a:lnTo>
                  <a:close/>
                </a:path>
                <a:path w="1790700" h="9525">
                  <a:moveTo>
                    <a:pt x="704786" y="0"/>
                  </a:moveTo>
                  <a:lnTo>
                    <a:pt x="685800" y="0"/>
                  </a:lnTo>
                  <a:lnTo>
                    <a:pt x="685800" y="9105"/>
                  </a:lnTo>
                  <a:lnTo>
                    <a:pt x="704786" y="9105"/>
                  </a:lnTo>
                  <a:lnTo>
                    <a:pt x="704786" y="0"/>
                  </a:lnTo>
                  <a:close/>
                </a:path>
                <a:path w="1790700" h="9525">
                  <a:moveTo>
                    <a:pt x="761936" y="0"/>
                  </a:moveTo>
                  <a:lnTo>
                    <a:pt x="742950" y="0"/>
                  </a:lnTo>
                  <a:lnTo>
                    <a:pt x="742950" y="9105"/>
                  </a:lnTo>
                  <a:lnTo>
                    <a:pt x="761936" y="9105"/>
                  </a:lnTo>
                  <a:lnTo>
                    <a:pt x="761936" y="0"/>
                  </a:lnTo>
                  <a:close/>
                </a:path>
                <a:path w="1790700" h="9525">
                  <a:moveTo>
                    <a:pt x="818959" y="0"/>
                  </a:moveTo>
                  <a:lnTo>
                    <a:pt x="799973" y="0"/>
                  </a:lnTo>
                  <a:lnTo>
                    <a:pt x="799973" y="9105"/>
                  </a:lnTo>
                  <a:lnTo>
                    <a:pt x="818959" y="9105"/>
                  </a:lnTo>
                  <a:lnTo>
                    <a:pt x="818959" y="0"/>
                  </a:lnTo>
                  <a:close/>
                </a:path>
                <a:path w="1790700" h="9525">
                  <a:moveTo>
                    <a:pt x="876236" y="0"/>
                  </a:moveTo>
                  <a:lnTo>
                    <a:pt x="857250" y="0"/>
                  </a:lnTo>
                  <a:lnTo>
                    <a:pt x="857250" y="9105"/>
                  </a:lnTo>
                  <a:lnTo>
                    <a:pt x="876236" y="9105"/>
                  </a:lnTo>
                  <a:lnTo>
                    <a:pt x="876236" y="0"/>
                  </a:lnTo>
                  <a:close/>
                </a:path>
                <a:path w="1790700" h="9525">
                  <a:moveTo>
                    <a:pt x="933564" y="0"/>
                  </a:moveTo>
                  <a:lnTo>
                    <a:pt x="914273" y="0"/>
                  </a:lnTo>
                  <a:lnTo>
                    <a:pt x="914273" y="9105"/>
                  </a:lnTo>
                  <a:lnTo>
                    <a:pt x="933564" y="9105"/>
                  </a:lnTo>
                  <a:lnTo>
                    <a:pt x="933564" y="0"/>
                  </a:lnTo>
                  <a:close/>
                </a:path>
                <a:path w="1790700" h="9525">
                  <a:moveTo>
                    <a:pt x="990409" y="0"/>
                  </a:moveTo>
                  <a:lnTo>
                    <a:pt x="971423" y="0"/>
                  </a:lnTo>
                  <a:lnTo>
                    <a:pt x="971423" y="9105"/>
                  </a:lnTo>
                  <a:lnTo>
                    <a:pt x="990409" y="9105"/>
                  </a:lnTo>
                  <a:lnTo>
                    <a:pt x="990409" y="0"/>
                  </a:lnTo>
                  <a:close/>
                </a:path>
                <a:path w="1790700" h="9525">
                  <a:moveTo>
                    <a:pt x="1047686" y="0"/>
                  </a:moveTo>
                  <a:lnTo>
                    <a:pt x="1028700" y="0"/>
                  </a:lnTo>
                  <a:lnTo>
                    <a:pt x="1028700" y="9105"/>
                  </a:lnTo>
                  <a:lnTo>
                    <a:pt x="1047686" y="9105"/>
                  </a:lnTo>
                  <a:lnTo>
                    <a:pt x="1047686" y="0"/>
                  </a:lnTo>
                  <a:close/>
                </a:path>
                <a:path w="1790700" h="9525">
                  <a:moveTo>
                    <a:pt x="1104709" y="0"/>
                  </a:moveTo>
                  <a:lnTo>
                    <a:pt x="1085723" y="0"/>
                  </a:lnTo>
                  <a:lnTo>
                    <a:pt x="1085723" y="9105"/>
                  </a:lnTo>
                  <a:lnTo>
                    <a:pt x="1104709" y="9105"/>
                  </a:lnTo>
                  <a:lnTo>
                    <a:pt x="1104709" y="0"/>
                  </a:lnTo>
                  <a:close/>
                </a:path>
                <a:path w="1790700" h="9525">
                  <a:moveTo>
                    <a:pt x="1161859" y="0"/>
                  </a:moveTo>
                  <a:lnTo>
                    <a:pt x="1142873" y="0"/>
                  </a:lnTo>
                  <a:lnTo>
                    <a:pt x="1142873" y="9105"/>
                  </a:lnTo>
                  <a:lnTo>
                    <a:pt x="1161859" y="9105"/>
                  </a:lnTo>
                  <a:lnTo>
                    <a:pt x="1161859" y="0"/>
                  </a:lnTo>
                  <a:close/>
                </a:path>
                <a:path w="1790700" h="9525">
                  <a:moveTo>
                    <a:pt x="1219187" y="0"/>
                  </a:moveTo>
                  <a:lnTo>
                    <a:pt x="1199896" y="0"/>
                  </a:lnTo>
                  <a:lnTo>
                    <a:pt x="1199896" y="9105"/>
                  </a:lnTo>
                  <a:lnTo>
                    <a:pt x="1219187" y="9105"/>
                  </a:lnTo>
                  <a:lnTo>
                    <a:pt x="1219187" y="0"/>
                  </a:lnTo>
                  <a:close/>
                </a:path>
                <a:path w="1790700" h="9525">
                  <a:moveTo>
                    <a:pt x="1276159" y="0"/>
                  </a:moveTo>
                  <a:lnTo>
                    <a:pt x="1257173" y="0"/>
                  </a:lnTo>
                  <a:lnTo>
                    <a:pt x="1257173" y="9105"/>
                  </a:lnTo>
                  <a:lnTo>
                    <a:pt x="1276159" y="9105"/>
                  </a:lnTo>
                  <a:lnTo>
                    <a:pt x="1276159" y="0"/>
                  </a:lnTo>
                  <a:close/>
                </a:path>
                <a:path w="1790700" h="9525">
                  <a:moveTo>
                    <a:pt x="1333436" y="0"/>
                  </a:moveTo>
                  <a:lnTo>
                    <a:pt x="1314450" y="0"/>
                  </a:lnTo>
                  <a:lnTo>
                    <a:pt x="1314450" y="9105"/>
                  </a:lnTo>
                  <a:lnTo>
                    <a:pt x="1333436" y="9105"/>
                  </a:lnTo>
                  <a:lnTo>
                    <a:pt x="1333436" y="0"/>
                  </a:lnTo>
                  <a:close/>
                </a:path>
                <a:path w="1790700" h="9525">
                  <a:moveTo>
                    <a:pt x="1390332" y="0"/>
                  </a:moveTo>
                  <a:lnTo>
                    <a:pt x="1371346" y="0"/>
                  </a:lnTo>
                  <a:lnTo>
                    <a:pt x="1371346" y="9105"/>
                  </a:lnTo>
                  <a:lnTo>
                    <a:pt x="1390332" y="9105"/>
                  </a:lnTo>
                  <a:lnTo>
                    <a:pt x="1390332" y="0"/>
                  </a:lnTo>
                  <a:close/>
                </a:path>
                <a:path w="1790700" h="9525">
                  <a:moveTo>
                    <a:pt x="1447736" y="0"/>
                  </a:moveTo>
                  <a:lnTo>
                    <a:pt x="1428750" y="0"/>
                  </a:lnTo>
                  <a:lnTo>
                    <a:pt x="1428750" y="9105"/>
                  </a:lnTo>
                  <a:lnTo>
                    <a:pt x="1447736" y="9105"/>
                  </a:lnTo>
                  <a:lnTo>
                    <a:pt x="1447736" y="0"/>
                  </a:lnTo>
                  <a:close/>
                </a:path>
                <a:path w="1790700" h="9525">
                  <a:moveTo>
                    <a:pt x="1504937" y="0"/>
                  </a:moveTo>
                  <a:lnTo>
                    <a:pt x="1485646" y="0"/>
                  </a:lnTo>
                  <a:lnTo>
                    <a:pt x="1485646" y="9105"/>
                  </a:lnTo>
                  <a:lnTo>
                    <a:pt x="1504937" y="9105"/>
                  </a:lnTo>
                  <a:lnTo>
                    <a:pt x="1504937" y="0"/>
                  </a:lnTo>
                  <a:close/>
                </a:path>
                <a:path w="1790700" h="9525">
                  <a:moveTo>
                    <a:pt x="1561782" y="0"/>
                  </a:moveTo>
                  <a:lnTo>
                    <a:pt x="1542796" y="0"/>
                  </a:lnTo>
                  <a:lnTo>
                    <a:pt x="1542796" y="9105"/>
                  </a:lnTo>
                  <a:lnTo>
                    <a:pt x="1561782" y="9105"/>
                  </a:lnTo>
                  <a:lnTo>
                    <a:pt x="1561782" y="0"/>
                  </a:lnTo>
                  <a:close/>
                </a:path>
                <a:path w="1790700" h="9525">
                  <a:moveTo>
                    <a:pt x="1619186" y="0"/>
                  </a:moveTo>
                  <a:lnTo>
                    <a:pt x="1600200" y="0"/>
                  </a:lnTo>
                  <a:lnTo>
                    <a:pt x="1600200" y="9105"/>
                  </a:lnTo>
                  <a:lnTo>
                    <a:pt x="1619186" y="9105"/>
                  </a:lnTo>
                  <a:lnTo>
                    <a:pt x="1619186" y="0"/>
                  </a:lnTo>
                  <a:close/>
                </a:path>
                <a:path w="1790700" h="9525">
                  <a:moveTo>
                    <a:pt x="1676082" y="0"/>
                  </a:moveTo>
                  <a:lnTo>
                    <a:pt x="1657096" y="0"/>
                  </a:lnTo>
                  <a:lnTo>
                    <a:pt x="1657096" y="9105"/>
                  </a:lnTo>
                  <a:lnTo>
                    <a:pt x="1676082" y="9105"/>
                  </a:lnTo>
                  <a:lnTo>
                    <a:pt x="1676082" y="0"/>
                  </a:lnTo>
                  <a:close/>
                </a:path>
                <a:path w="1790700" h="9525">
                  <a:moveTo>
                    <a:pt x="1733359" y="0"/>
                  </a:moveTo>
                  <a:lnTo>
                    <a:pt x="1714373" y="0"/>
                  </a:lnTo>
                  <a:lnTo>
                    <a:pt x="1714373" y="9105"/>
                  </a:lnTo>
                  <a:lnTo>
                    <a:pt x="1733359" y="9105"/>
                  </a:lnTo>
                  <a:lnTo>
                    <a:pt x="1733359" y="0"/>
                  </a:lnTo>
                  <a:close/>
                </a:path>
                <a:path w="1790700" h="9525">
                  <a:moveTo>
                    <a:pt x="1790560" y="0"/>
                  </a:moveTo>
                  <a:lnTo>
                    <a:pt x="1771269" y="0"/>
                  </a:lnTo>
                  <a:lnTo>
                    <a:pt x="1771269" y="9105"/>
                  </a:lnTo>
                  <a:lnTo>
                    <a:pt x="1790560" y="9105"/>
                  </a:lnTo>
                  <a:lnTo>
                    <a:pt x="179056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3656076" y="4168140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28448" y="0"/>
                  </a:moveTo>
                  <a:lnTo>
                    <a:pt x="28448" y="1724418"/>
                  </a:lnTo>
                </a:path>
                <a:path w="2286000" h="1734185">
                  <a:moveTo>
                    <a:pt x="0" y="1733918"/>
                  </a:moveTo>
                  <a:lnTo>
                    <a:pt x="18923" y="1733918"/>
                  </a:lnTo>
                </a:path>
                <a:path w="2286000" h="1734185">
                  <a:moveTo>
                    <a:pt x="0" y="1448244"/>
                  </a:moveTo>
                  <a:lnTo>
                    <a:pt x="18923" y="1448244"/>
                  </a:lnTo>
                </a:path>
                <a:path w="2286000" h="1734185">
                  <a:moveTo>
                    <a:pt x="0" y="1152779"/>
                  </a:moveTo>
                  <a:lnTo>
                    <a:pt x="18923" y="1152779"/>
                  </a:lnTo>
                </a:path>
                <a:path w="2286000" h="1734185">
                  <a:moveTo>
                    <a:pt x="0" y="867029"/>
                  </a:moveTo>
                  <a:lnTo>
                    <a:pt x="18923" y="867029"/>
                  </a:lnTo>
                </a:path>
                <a:path w="2286000" h="1734185">
                  <a:moveTo>
                    <a:pt x="0" y="581025"/>
                  </a:moveTo>
                  <a:lnTo>
                    <a:pt x="18923" y="581025"/>
                  </a:lnTo>
                </a:path>
                <a:path w="2286000" h="1734185">
                  <a:moveTo>
                    <a:pt x="0" y="286004"/>
                  </a:moveTo>
                  <a:lnTo>
                    <a:pt x="18923" y="286004"/>
                  </a:lnTo>
                </a:path>
                <a:path w="2286000" h="1734185">
                  <a:moveTo>
                    <a:pt x="0" y="0"/>
                  </a:moveTo>
                  <a:lnTo>
                    <a:pt x="18923" y="0"/>
                  </a:lnTo>
                </a:path>
                <a:path w="2286000" h="1734185">
                  <a:moveTo>
                    <a:pt x="28448" y="1733918"/>
                  </a:moveTo>
                  <a:lnTo>
                    <a:pt x="2285746" y="1733918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3678936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3755263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3821684" y="592073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 h="0">
                  <a:moveTo>
                    <a:pt x="0" y="0"/>
                  </a:moveTo>
                  <a:lnTo>
                    <a:pt x="9525" y="0"/>
                  </a:lnTo>
                </a:path>
                <a:path w="162560" h="0">
                  <a:moveTo>
                    <a:pt x="76200" y="0"/>
                  </a:moveTo>
                  <a:lnTo>
                    <a:pt x="85725" y="0"/>
                  </a:lnTo>
                </a:path>
                <a:path w="162560" h="0">
                  <a:moveTo>
                    <a:pt x="152526" y="0"/>
                  </a:moveTo>
                  <a:lnTo>
                    <a:pt x="162051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4041013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9" y="-9486"/>
                  </a:moveTo>
                  <a:lnTo>
                    <a:pt x="4699" y="9486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4117213" y="5920739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 h="0">
                  <a:moveTo>
                    <a:pt x="0" y="0"/>
                  </a:moveTo>
                  <a:lnTo>
                    <a:pt x="9525" y="0"/>
                  </a:lnTo>
                </a:path>
                <a:path w="523875" h="0">
                  <a:moveTo>
                    <a:pt x="75946" y="0"/>
                  </a:moveTo>
                  <a:lnTo>
                    <a:pt x="85471" y="0"/>
                  </a:lnTo>
                </a:path>
                <a:path w="523875" h="0">
                  <a:moveTo>
                    <a:pt x="142748" y="0"/>
                  </a:moveTo>
                  <a:lnTo>
                    <a:pt x="152273" y="0"/>
                  </a:lnTo>
                </a:path>
                <a:path w="523875" h="0">
                  <a:moveTo>
                    <a:pt x="218948" y="0"/>
                  </a:moveTo>
                  <a:lnTo>
                    <a:pt x="228473" y="0"/>
                  </a:lnTo>
                </a:path>
                <a:path w="523875" h="0">
                  <a:moveTo>
                    <a:pt x="295275" y="0"/>
                  </a:moveTo>
                  <a:lnTo>
                    <a:pt x="304800" y="0"/>
                  </a:lnTo>
                </a:path>
                <a:path w="523875" h="0">
                  <a:moveTo>
                    <a:pt x="361696" y="0"/>
                  </a:moveTo>
                  <a:lnTo>
                    <a:pt x="371221" y="0"/>
                  </a:lnTo>
                </a:path>
                <a:path w="523875" h="0">
                  <a:moveTo>
                    <a:pt x="437896" y="0"/>
                  </a:moveTo>
                  <a:lnTo>
                    <a:pt x="447421" y="0"/>
                  </a:lnTo>
                </a:path>
                <a:path w="523875" h="0">
                  <a:moveTo>
                    <a:pt x="514223" y="0"/>
                  </a:moveTo>
                  <a:lnTo>
                    <a:pt x="523748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4702937" y="5911253"/>
              <a:ext cx="228600" cy="19050"/>
            </a:xfrm>
            <a:custGeom>
              <a:avLst/>
              <a:gdLst/>
              <a:ahLst/>
              <a:cxnLst/>
              <a:rect l="l" t="t" r="r" b="b"/>
              <a:pathLst>
                <a:path w="228600" h="19050">
                  <a:moveTo>
                    <a:pt x="0" y="0"/>
                  </a:moveTo>
                  <a:lnTo>
                    <a:pt x="0" y="18972"/>
                  </a:lnTo>
                </a:path>
                <a:path w="228600" h="19050">
                  <a:moveTo>
                    <a:pt x="75946" y="0"/>
                  </a:moveTo>
                  <a:lnTo>
                    <a:pt x="75946" y="18972"/>
                  </a:lnTo>
                </a:path>
                <a:path w="228600" h="19050">
                  <a:moveTo>
                    <a:pt x="152273" y="0"/>
                  </a:moveTo>
                  <a:lnTo>
                    <a:pt x="152273" y="18972"/>
                  </a:lnTo>
                </a:path>
                <a:path w="228600" h="19050">
                  <a:moveTo>
                    <a:pt x="228600" y="0"/>
                  </a:moveTo>
                  <a:lnTo>
                    <a:pt x="228600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4993513" y="5920739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 h="0">
                  <a:moveTo>
                    <a:pt x="0" y="0"/>
                  </a:moveTo>
                  <a:lnTo>
                    <a:pt x="9525" y="0"/>
                  </a:lnTo>
                </a:path>
                <a:path w="962025" h="0">
                  <a:moveTo>
                    <a:pt x="76326" y="0"/>
                  </a:moveTo>
                  <a:lnTo>
                    <a:pt x="85851" y="0"/>
                  </a:lnTo>
                </a:path>
                <a:path w="962025" h="0">
                  <a:moveTo>
                    <a:pt x="152273" y="0"/>
                  </a:moveTo>
                  <a:lnTo>
                    <a:pt x="161798" y="0"/>
                  </a:lnTo>
                </a:path>
                <a:path w="962025" h="0">
                  <a:moveTo>
                    <a:pt x="218948" y="0"/>
                  </a:moveTo>
                  <a:lnTo>
                    <a:pt x="228473" y="0"/>
                  </a:lnTo>
                </a:path>
                <a:path w="962025" h="0">
                  <a:moveTo>
                    <a:pt x="295275" y="0"/>
                  </a:moveTo>
                  <a:lnTo>
                    <a:pt x="304800" y="0"/>
                  </a:lnTo>
                </a:path>
                <a:path w="962025" h="0">
                  <a:moveTo>
                    <a:pt x="371475" y="0"/>
                  </a:moveTo>
                  <a:lnTo>
                    <a:pt x="381000" y="0"/>
                  </a:lnTo>
                </a:path>
                <a:path w="962025" h="0">
                  <a:moveTo>
                    <a:pt x="437896" y="0"/>
                  </a:moveTo>
                  <a:lnTo>
                    <a:pt x="447421" y="0"/>
                  </a:lnTo>
                </a:path>
                <a:path w="962025" h="0">
                  <a:moveTo>
                    <a:pt x="514223" y="0"/>
                  </a:moveTo>
                  <a:lnTo>
                    <a:pt x="523748" y="0"/>
                  </a:lnTo>
                </a:path>
                <a:path w="962025" h="0">
                  <a:moveTo>
                    <a:pt x="590423" y="0"/>
                  </a:moveTo>
                  <a:lnTo>
                    <a:pt x="599948" y="0"/>
                  </a:lnTo>
                </a:path>
                <a:path w="962025" h="0">
                  <a:moveTo>
                    <a:pt x="657351" y="0"/>
                  </a:moveTo>
                  <a:lnTo>
                    <a:pt x="666876" y="0"/>
                  </a:lnTo>
                </a:path>
                <a:path w="962025" h="0">
                  <a:moveTo>
                    <a:pt x="733551" y="0"/>
                  </a:moveTo>
                  <a:lnTo>
                    <a:pt x="743076" y="0"/>
                  </a:lnTo>
                </a:path>
                <a:path w="962025" h="0">
                  <a:moveTo>
                    <a:pt x="809498" y="0"/>
                  </a:moveTo>
                  <a:lnTo>
                    <a:pt x="819023" y="0"/>
                  </a:lnTo>
                </a:path>
                <a:path w="962025" h="0">
                  <a:moveTo>
                    <a:pt x="876300" y="0"/>
                  </a:moveTo>
                  <a:lnTo>
                    <a:pt x="885825" y="0"/>
                  </a:lnTo>
                </a:path>
                <a:path w="962025" h="0">
                  <a:moveTo>
                    <a:pt x="952500" y="0"/>
                  </a:moveTo>
                  <a:lnTo>
                    <a:pt x="9620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3717036" y="4325112"/>
              <a:ext cx="2191385" cy="1143000"/>
            </a:xfrm>
            <a:custGeom>
              <a:avLst/>
              <a:gdLst/>
              <a:ahLst/>
              <a:cxnLst/>
              <a:rect l="l" t="t" r="r" b="b"/>
              <a:pathLst>
                <a:path w="2191385" h="1143000">
                  <a:moveTo>
                    <a:pt x="0" y="1142873"/>
                  </a:moveTo>
                  <a:lnTo>
                    <a:pt x="76326" y="1142873"/>
                  </a:lnTo>
                  <a:lnTo>
                    <a:pt x="143001" y="1142873"/>
                  </a:lnTo>
                  <a:lnTo>
                    <a:pt x="219328" y="1123823"/>
                  </a:lnTo>
                  <a:lnTo>
                    <a:pt x="295275" y="1076071"/>
                  </a:lnTo>
                  <a:lnTo>
                    <a:pt x="362076" y="1095121"/>
                  </a:lnTo>
                  <a:lnTo>
                    <a:pt x="438403" y="1057148"/>
                  </a:lnTo>
                  <a:lnTo>
                    <a:pt x="514603" y="1028700"/>
                  </a:lnTo>
                  <a:lnTo>
                    <a:pt x="581151" y="999871"/>
                  </a:lnTo>
                  <a:lnTo>
                    <a:pt x="657351" y="933196"/>
                  </a:lnTo>
                  <a:lnTo>
                    <a:pt x="733678" y="895223"/>
                  </a:lnTo>
                  <a:lnTo>
                    <a:pt x="800480" y="866775"/>
                  </a:lnTo>
                  <a:lnTo>
                    <a:pt x="876680" y="799973"/>
                  </a:lnTo>
                  <a:lnTo>
                    <a:pt x="952626" y="761873"/>
                  </a:lnTo>
                  <a:lnTo>
                    <a:pt x="1019428" y="647573"/>
                  </a:lnTo>
                  <a:lnTo>
                    <a:pt x="1095883" y="609600"/>
                  </a:lnTo>
                  <a:lnTo>
                    <a:pt x="1172083" y="552450"/>
                  </a:lnTo>
                  <a:lnTo>
                    <a:pt x="1238503" y="285876"/>
                  </a:lnTo>
                  <a:lnTo>
                    <a:pt x="1314830" y="295401"/>
                  </a:lnTo>
                  <a:lnTo>
                    <a:pt x="1391030" y="228726"/>
                  </a:lnTo>
                  <a:lnTo>
                    <a:pt x="1457960" y="238125"/>
                  </a:lnTo>
                  <a:lnTo>
                    <a:pt x="1534160" y="266573"/>
                  </a:lnTo>
                  <a:lnTo>
                    <a:pt x="1610105" y="276351"/>
                  </a:lnTo>
                  <a:lnTo>
                    <a:pt x="1676908" y="238125"/>
                  </a:lnTo>
                  <a:lnTo>
                    <a:pt x="1753108" y="247650"/>
                  </a:lnTo>
                  <a:lnTo>
                    <a:pt x="1829562" y="123951"/>
                  </a:lnTo>
                  <a:lnTo>
                    <a:pt x="1895983" y="95250"/>
                  </a:lnTo>
                  <a:lnTo>
                    <a:pt x="1972183" y="9525"/>
                  </a:lnTo>
                  <a:lnTo>
                    <a:pt x="2048510" y="0"/>
                  </a:lnTo>
                  <a:lnTo>
                    <a:pt x="2115312" y="95250"/>
                  </a:lnTo>
                  <a:lnTo>
                    <a:pt x="2191258" y="19304"/>
                  </a:lnTo>
                </a:path>
              </a:pathLst>
            </a:custGeom>
            <a:ln w="18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3936492" y="5181600"/>
              <a:ext cx="1971675" cy="429895"/>
            </a:xfrm>
            <a:custGeom>
              <a:avLst/>
              <a:gdLst/>
              <a:ahLst/>
              <a:cxnLst/>
              <a:rect l="l" t="t" r="r" b="b"/>
              <a:pathLst>
                <a:path w="1971675" h="429895">
                  <a:moveTo>
                    <a:pt x="0" y="429348"/>
                  </a:moveTo>
                  <a:lnTo>
                    <a:pt x="75946" y="429348"/>
                  </a:lnTo>
                  <a:lnTo>
                    <a:pt x="142748" y="400558"/>
                  </a:lnTo>
                  <a:lnTo>
                    <a:pt x="218948" y="381508"/>
                  </a:lnTo>
                  <a:lnTo>
                    <a:pt x="295275" y="362584"/>
                  </a:lnTo>
                  <a:lnTo>
                    <a:pt x="361696" y="343534"/>
                  </a:lnTo>
                  <a:lnTo>
                    <a:pt x="438023" y="324231"/>
                  </a:lnTo>
                  <a:lnTo>
                    <a:pt x="514223" y="314706"/>
                  </a:lnTo>
                  <a:lnTo>
                    <a:pt x="581025" y="314706"/>
                  </a:lnTo>
                  <a:lnTo>
                    <a:pt x="657225" y="257809"/>
                  </a:lnTo>
                  <a:lnTo>
                    <a:pt x="733171" y="228981"/>
                  </a:lnTo>
                  <a:lnTo>
                    <a:pt x="799973" y="209931"/>
                  </a:lnTo>
                  <a:lnTo>
                    <a:pt x="876300" y="200406"/>
                  </a:lnTo>
                  <a:lnTo>
                    <a:pt x="952500" y="200406"/>
                  </a:lnTo>
                  <a:lnTo>
                    <a:pt x="1019048" y="105156"/>
                  </a:lnTo>
                  <a:lnTo>
                    <a:pt x="1095375" y="57403"/>
                  </a:lnTo>
                  <a:lnTo>
                    <a:pt x="1171575" y="19431"/>
                  </a:lnTo>
                  <a:lnTo>
                    <a:pt x="1238377" y="66802"/>
                  </a:lnTo>
                  <a:lnTo>
                    <a:pt x="1314577" y="57403"/>
                  </a:lnTo>
                  <a:lnTo>
                    <a:pt x="1390523" y="57403"/>
                  </a:lnTo>
                  <a:lnTo>
                    <a:pt x="1457325" y="38354"/>
                  </a:lnTo>
                  <a:lnTo>
                    <a:pt x="1533525" y="38354"/>
                  </a:lnTo>
                  <a:lnTo>
                    <a:pt x="1609852" y="0"/>
                  </a:lnTo>
                  <a:lnTo>
                    <a:pt x="1676400" y="28829"/>
                  </a:lnTo>
                  <a:lnTo>
                    <a:pt x="1752600" y="57403"/>
                  </a:lnTo>
                  <a:lnTo>
                    <a:pt x="1828927" y="57403"/>
                  </a:lnTo>
                  <a:lnTo>
                    <a:pt x="1895602" y="86106"/>
                  </a:lnTo>
                  <a:lnTo>
                    <a:pt x="1971548" y="47879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3694176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403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3694176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403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3770376" y="544525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0" y="28067"/>
                  </a:lnTo>
                  <a:lnTo>
                    <a:pt x="28066" y="56134"/>
                  </a:lnTo>
                  <a:lnTo>
                    <a:pt x="56134" y="28067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3770376" y="544525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56134" y="28067"/>
                  </a:lnTo>
                  <a:lnTo>
                    <a:pt x="28066" y="56134"/>
                  </a:lnTo>
                  <a:lnTo>
                    <a:pt x="0" y="28067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3835908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657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3835908" y="54452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7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3912108" y="54254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404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3912108" y="54254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404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3988308" y="53781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3"/>
                  </a:lnTo>
                  <a:lnTo>
                    <a:pt x="57403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3988308" y="53781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575" y="0"/>
                  </a:moveTo>
                  <a:lnTo>
                    <a:pt x="57403" y="28066"/>
                  </a:lnTo>
                  <a:lnTo>
                    <a:pt x="28575" y="56133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4055364" y="53964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4"/>
                  </a:lnTo>
                  <a:lnTo>
                    <a:pt x="28828" y="57403"/>
                  </a:lnTo>
                  <a:lnTo>
                    <a:pt x="57658" y="2857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4055364" y="53964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4"/>
                  </a:lnTo>
                  <a:lnTo>
                    <a:pt x="28828" y="57403"/>
                  </a:lnTo>
                  <a:lnTo>
                    <a:pt x="0" y="28574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4131564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657"/>
                  </a:lnTo>
                  <a:lnTo>
                    <a:pt x="57658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4131564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828"/>
                  </a:lnTo>
                  <a:lnTo>
                    <a:pt x="28828" y="57657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4207764" y="53294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404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4207764" y="53294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404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4274820" y="53019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4"/>
                  </a:lnTo>
                  <a:lnTo>
                    <a:pt x="28575" y="57403"/>
                  </a:lnTo>
                  <a:lnTo>
                    <a:pt x="57403" y="2857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4274820" y="53019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574"/>
                  </a:lnTo>
                  <a:lnTo>
                    <a:pt x="28575" y="57403"/>
                  </a:lnTo>
                  <a:lnTo>
                    <a:pt x="0" y="28574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4351020" y="5234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4351020" y="5234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4427220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785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4427220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785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4494276" y="51678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404"/>
                  </a:lnTo>
                  <a:lnTo>
                    <a:pt x="55879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4494276" y="51678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55879" y="28829"/>
                  </a:lnTo>
                  <a:lnTo>
                    <a:pt x="28066" y="57404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4568952" y="5100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956"/>
                  </a:lnTo>
                  <a:lnTo>
                    <a:pt x="28956" y="57404"/>
                  </a:lnTo>
                  <a:lnTo>
                    <a:pt x="57403" y="289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4568952" y="5100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956"/>
                  </a:lnTo>
                  <a:lnTo>
                    <a:pt x="28956" y="57404"/>
                  </a:lnTo>
                  <a:lnTo>
                    <a:pt x="0" y="28956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4646676" y="5062727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404"/>
                  </a:lnTo>
                  <a:lnTo>
                    <a:pt x="55879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4646676" y="5062727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575"/>
                  </a:lnTo>
                  <a:lnTo>
                    <a:pt x="27812" y="57404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4" name="object 5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07636" y="4849368"/>
              <a:ext cx="219456" cy="161544"/>
            </a:xfrm>
            <a:prstGeom prst="rect">
              <a:avLst/>
            </a:prstGeom>
          </p:spPr>
        </p:pic>
        <p:sp>
          <p:nvSpPr>
            <p:cNvPr id="595" name="object 595"/>
            <p:cNvSpPr/>
            <p:nvPr/>
          </p:nvSpPr>
          <p:spPr>
            <a:xfrm>
              <a:off x="4931664" y="45872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276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4931664" y="45872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5007864" y="45963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5007864" y="45963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/>
            <p:cNvSpPr/>
            <p:nvPr/>
          </p:nvSpPr>
          <p:spPr>
            <a:xfrm>
              <a:off x="5084064" y="45308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658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5084064" y="45308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8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5151120" y="45399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6"/>
                  </a:lnTo>
                  <a:lnTo>
                    <a:pt x="28828" y="56133"/>
                  </a:lnTo>
                  <a:lnTo>
                    <a:pt x="57276" y="2806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5151120" y="4539996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276" y="28066"/>
                  </a:lnTo>
                  <a:lnTo>
                    <a:pt x="28828" y="56133"/>
                  </a:lnTo>
                  <a:lnTo>
                    <a:pt x="0" y="2806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5227320" y="45689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955" y="0"/>
                  </a:moveTo>
                  <a:lnTo>
                    <a:pt x="0" y="27812"/>
                  </a:lnTo>
                  <a:lnTo>
                    <a:pt x="28955" y="55880"/>
                  </a:lnTo>
                  <a:lnTo>
                    <a:pt x="57403" y="27812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5227320" y="45689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955" y="0"/>
                  </a:moveTo>
                  <a:lnTo>
                    <a:pt x="57403" y="27812"/>
                  </a:lnTo>
                  <a:lnTo>
                    <a:pt x="28955" y="55880"/>
                  </a:lnTo>
                  <a:lnTo>
                    <a:pt x="0" y="27812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5303520" y="45780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955"/>
                  </a:lnTo>
                  <a:lnTo>
                    <a:pt x="28575" y="57403"/>
                  </a:lnTo>
                  <a:lnTo>
                    <a:pt x="57276" y="2895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5303520" y="45780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955"/>
                  </a:lnTo>
                  <a:lnTo>
                    <a:pt x="28575" y="57403"/>
                  </a:lnTo>
                  <a:lnTo>
                    <a:pt x="0" y="2895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5370576" y="45399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0" y="28066"/>
                  </a:lnTo>
                  <a:lnTo>
                    <a:pt x="28066" y="56133"/>
                  </a:lnTo>
                  <a:lnTo>
                    <a:pt x="56134" y="2806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5370576" y="45399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66" y="0"/>
                  </a:moveTo>
                  <a:lnTo>
                    <a:pt x="56134" y="28066"/>
                  </a:lnTo>
                  <a:lnTo>
                    <a:pt x="28066" y="56133"/>
                  </a:lnTo>
                  <a:lnTo>
                    <a:pt x="0" y="2806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5446776" y="45491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404"/>
                  </a:lnTo>
                  <a:lnTo>
                    <a:pt x="56134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5446776" y="45491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575"/>
                  </a:lnTo>
                  <a:lnTo>
                    <a:pt x="28066" y="57404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" name="object 61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6880" y="4297680"/>
              <a:ext cx="429768" cy="188975"/>
            </a:xfrm>
            <a:prstGeom prst="rect">
              <a:avLst/>
            </a:prstGeom>
          </p:spPr>
        </p:pic>
        <p:sp>
          <p:nvSpPr>
            <p:cNvPr id="612" name="object 612"/>
            <p:cNvSpPr/>
            <p:nvPr/>
          </p:nvSpPr>
          <p:spPr>
            <a:xfrm>
              <a:off x="3912108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41"/>
                  </a:lnTo>
                  <a:lnTo>
                    <a:pt x="28828" y="57353"/>
                  </a:lnTo>
                  <a:lnTo>
                    <a:pt x="57403" y="28841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3912108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41"/>
                  </a:lnTo>
                  <a:lnTo>
                    <a:pt x="28828" y="57353"/>
                  </a:lnTo>
                  <a:lnTo>
                    <a:pt x="0" y="28841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3988308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41"/>
                  </a:lnTo>
                  <a:lnTo>
                    <a:pt x="28575" y="57353"/>
                  </a:lnTo>
                  <a:lnTo>
                    <a:pt x="57403" y="28841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3988308" y="5586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41"/>
                  </a:lnTo>
                  <a:lnTo>
                    <a:pt x="28575" y="57353"/>
                  </a:lnTo>
                  <a:lnTo>
                    <a:pt x="0" y="28841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4055364" y="55580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353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4055364" y="55580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353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4131564" y="55397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59"/>
                  </a:lnTo>
                  <a:lnTo>
                    <a:pt x="57658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4131564" y="553974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8" y="28067"/>
                  </a:lnTo>
                  <a:lnTo>
                    <a:pt x="28828" y="56159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4207764" y="5519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404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4207764" y="5519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404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4274820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404"/>
                  </a:lnTo>
                  <a:lnTo>
                    <a:pt x="57403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4274820" y="55016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29"/>
                  </a:lnTo>
                  <a:lnTo>
                    <a:pt x="28575" y="57404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4351020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404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4351020" y="54818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404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4427220" y="54726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574"/>
                  </a:lnTo>
                  <a:lnTo>
                    <a:pt x="28066" y="57403"/>
                  </a:lnTo>
                  <a:lnTo>
                    <a:pt x="56133" y="28574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4427220" y="54726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3" y="28574"/>
                  </a:lnTo>
                  <a:lnTo>
                    <a:pt x="28066" y="57403"/>
                  </a:lnTo>
                  <a:lnTo>
                    <a:pt x="0" y="28574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4494276" y="54726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0" y="28574"/>
                  </a:lnTo>
                  <a:lnTo>
                    <a:pt x="28066" y="57403"/>
                  </a:lnTo>
                  <a:lnTo>
                    <a:pt x="55879" y="28574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4494276" y="54726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8066" y="0"/>
                  </a:moveTo>
                  <a:lnTo>
                    <a:pt x="55879" y="28574"/>
                  </a:lnTo>
                  <a:lnTo>
                    <a:pt x="28066" y="57403"/>
                  </a:lnTo>
                  <a:lnTo>
                    <a:pt x="0" y="28574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4568952" y="54162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828"/>
                  </a:lnTo>
                  <a:lnTo>
                    <a:pt x="28956" y="57403"/>
                  </a:lnTo>
                  <a:lnTo>
                    <a:pt x="57403" y="28828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4568952" y="54162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828"/>
                  </a:lnTo>
                  <a:lnTo>
                    <a:pt x="28956" y="57403"/>
                  </a:lnTo>
                  <a:lnTo>
                    <a:pt x="0" y="28828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4646676" y="5387340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404"/>
                  </a:lnTo>
                  <a:lnTo>
                    <a:pt x="55879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4646676" y="5387340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575"/>
                  </a:lnTo>
                  <a:lnTo>
                    <a:pt x="27812" y="57404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4712208" y="5369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657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4712208" y="5369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828" y="0"/>
                  </a:moveTo>
                  <a:lnTo>
                    <a:pt x="57657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4788408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8"/>
                  </a:lnTo>
                  <a:lnTo>
                    <a:pt x="28828" y="57657"/>
                  </a:lnTo>
                  <a:lnTo>
                    <a:pt x="57657" y="28828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4788408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7" y="28828"/>
                  </a:lnTo>
                  <a:lnTo>
                    <a:pt x="28828" y="57657"/>
                  </a:lnTo>
                  <a:lnTo>
                    <a:pt x="0" y="28828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4864608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0" y="28828"/>
                  </a:lnTo>
                  <a:lnTo>
                    <a:pt x="28955" y="57657"/>
                  </a:lnTo>
                  <a:lnTo>
                    <a:pt x="57403" y="2882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4864608" y="5358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5" y="0"/>
                  </a:moveTo>
                  <a:lnTo>
                    <a:pt x="57403" y="28828"/>
                  </a:lnTo>
                  <a:lnTo>
                    <a:pt x="28955" y="57657"/>
                  </a:lnTo>
                  <a:lnTo>
                    <a:pt x="0" y="28828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4931664" y="52638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403"/>
                  </a:lnTo>
                  <a:lnTo>
                    <a:pt x="57276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4931664" y="52638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828"/>
                  </a:lnTo>
                  <a:lnTo>
                    <a:pt x="28575" y="57403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5007864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0" y="27813"/>
                  </a:lnTo>
                  <a:lnTo>
                    <a:pt x="28828" y="55880"/>
                  </a:lnTo>
                  <a:lnTo>
                    <a:pt x="57658" y="27813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5007864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57658" y="27813"/>
                  </a:lnTo>
                  <a:lnTo>
                    <a:pt x="28828" y="55880"/>
                  </a:lnTo>
                  <a:lnTo>
                    <a:pt x="0" y="27813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5084064" y="51770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404"/>
                  </a:lnTo>
                  <a:lnTo>
                    <a:pt x="57658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5084064" y="51770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658" y="28829"/>
                  </a:lnTo>
                  <a:lnTo>
                    <a:pt x="28828" y="57404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5151120" y="52257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4"/>
                  </a:lnTo>
                  <a:lnTo>
                    <a:pt x="28828" y="57403"/>
                  </a:lnTo>
                  <a:lnTo>
                    <a:pt x="57276" y="2857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5151120" y="52257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276" y="28574"/>
                  </a:lnTo>
                  <a:lnTo>
                    <a:pt x="28828" y="57403"/>
                  </a:lnTo>
                  <a:lnTo>
                    <a:pt x="0" y="28574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5227320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955" y="0"/>
                  </a:moveTo>
                  <a:lnTo>
                    <a:pt x="0" y="27813"/>
                  </a:lnTo>
                  <a:lnTo>
                    <a:pt x="28955" y="55880"/>
                  </a:lnTo>
                  <a:lnTo>
                    <a:pt x="57403" y="27813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5227320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955" y="0"/>
                  </a:moveTo>
                  <a:lnTo>
                    <a:pt x="57403" y="27813"/>
                  </a:lnTo>
                  <a:lnTo>
                    <a:pt x="28955" y="55880"/>
                  </a:lnTo>
                  <a:lnTo>
                    <a:pt x="0" y="27813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5303520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575" y="0"/>
                  </a:moveTo>
                  <a:lnTo>
                    <a:pt x="0" y="27813"/>
                  </a:lnTo>
                  <a:lnTo>
                    <a:pt x="28575" y="55880"/>
                  </a:lnTo>
                  <a:lnTo>
                    <a:pt x="57276" y="27813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5303520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575" y="0"/>
                  </a:moveTo>
                  <a:lnTo>
                    <a:pt x="57276" y="27813"/>
                  </a:lnTo>
                  <a:lnTo>
                    <a:pt x="28575" y="55880"/>
                  </a:lnTo>
                  <a:lnTo>
                    <a:pt x="0" y="27813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5370576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785"/>
                  </a:lnTo>
                  <a:lnTo>
                    <a:pt x="56134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5370576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829"/>
                  </a:lnTo>
                  <a:lnTo>
                    <a:pt x="28066" y="57785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5446776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785"/>
                  </a:lnTo>
                  <a:lnTo>
                    <a:pt x="56134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5446776" y="51968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4" h="57785">
                  <a:moveTo>
                    <a:pt x="28066" y="0"/>
                  </a:moveTo>
                  <a:lnTo>
                    <a:pt x="56134" y="28829"/>
                  </a:lnTo>
                  <a:lnTo>
                    <a:pt x="28066" y="57785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5521452" y="51587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276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5521452" y="51587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828" y="0"/>
                  </a:moveTo>
                  <a:lnTo>
                    <a:pt x="57276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5588508" y="5187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8"/>
                  </a:lnTo>
                  <a:lnTo>
                    <a:pt x="28575" y="57403"/>
                  </a:lnTo>
                  <a:lnTo>
                    <a:pt x="57403" y="28828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5588508" y="5187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403" y="28828"/>
                  </a:lnTo>
                  <a:lnTo>
                    <a:pt x="28575" y="57403"/>
                  </a:lnTo>
                  <a:lnTo>
                    <a:pt x="0" y="28828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5664708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0" y="27813"/>
                  </a:lnTo>
                  <a:lnTo>
                    <a:pt x="28828" y="55880"/>
                  </a:lnTo>
                  <a:lnTo>
                    <a:pt x="57657" y="27813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5664708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57657" y="27813"/>
                  </a:lnTo>
                  <a:lnTo>
                    <a:pt x="28828" y="55880"/>
                  </a:lnTo>
                  <a:lnTo>
                    <a:pt x="0" y="27813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5740908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0" y="27813"/>
                  </a:lnTo>
                  <a:lnTo>
                    <a:pt x="28828" y="55880"/>
                  </a:lnTo>
                  <a:lnTo>
                    <a:pt x="57657" y="27813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5740908" y="52166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5" h="55879">
                  <a:moveTo>
                    <a:pt x="28828" y="0"/>
                  </a:moveTo>
                  <a:lnTo>
                    <a:pt x="57657" y="27813"/>
                  </a:lnTo>
                  <a:lnTo>
                    <a:pt x="28828" y="55880"/>
                  </a:lnTo>
                  <a:lnTo>
                    <a:pt x="0" y="27813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5807964" y="52440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0" y="28828"/>
                  </a:lnTo>
                  <a:lnTo>
                    <a:pt x="28956" y="57403"/>
                  </a:lnTo>
                  <a:lnTo>
                    <a:pt x="57403" y="28828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5807964" y="52440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956" y="0"/>
                  </a:moveTo>
                  <a:lnTo>
                    <a:pt x="57403" y="28828"/>
                  </a:lnTo>
                  <a:lnTo>
                    <a:pt x="28956" y="57403"/>
                  </a:lnTo>
                  <a:lnTo>
                    <a:pt x="0" y="28828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5884164" y="5205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5884164" y="52059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8" name="object 668"/>
          <p:cNvSpPr txBox="1"/>
          <p:nvPr/>
        </p:nvSpPr>
        <p:spPr>
          <a:xfrm>
            <a:off x="3533647" y="5819038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3533647" y="5532831"/>
            <a:ext cx="8255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3476371" y="5238115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3476371" y="4952238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3476371" y="4666615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3476371" y="4371213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3476371" y="4085590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30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675" name="object 67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59988" y="6035395"/>
            <a:ext cx="2350008" cy="193967"/>
          </a:xfrm>
          <a:prstGeom prst="rect">
            <a:avLst/>
          </a:prstGeom>
        </p:spPr>
      </p:pic>
      <p:sp>
        <p:nvSpPr>
          <p:cNvPr id="676" name="object 676"/>
          <p:cNvSpPr txBox="1"/>
          <p:nvPr/>
        </p:nvSpPr>
        <p:spPr>
          <a:xfrm>
            <a:off x="3250597" y="4425822"/>
            <a:ext cx="153670" cy="119634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s</a:t>
            </a:r>
            <a:r>
              <a:rPr dirty="0" sz="900">
                <a:latin typeface="Arial MT"/>
                <a:cs typeface="Arial MT"/>
              </a:rPr>
              <a:t>ob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5836665" y="6114084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4197730" y="3929846"/>
            <a:ext cx="118618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ledviny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(C64)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79" name="object 679"/>
          <p:cNvGrpSpPr/>
          <p:nvPr/>
        </p:nvGrpSpPr>
        <p:grpSpPr>
          <a:xfrm>
            <a:off x="6664452" y="4163395"/>
            <a:ext cx="2301240" cy="1767205"/>
            <a:chOff x="6664452" y="4163395"/>
            <a:chExt cx="2301240" cy="1767205"/>
          </a:xfrm>
        </p:grpSpPr>
        <p:sp>
          <p:nvSpPr>
            <p:cNvPr id="680" name="object 680"/>
            <p:cNvSpPr/>
            <p:nvPr/>
          </p:nvSpPr>
          <p:spPr>
            <a:xfrm>
              <a:off x="6688836" y="5553481"/>
              <a:ext cx="2247900" cy="181610"/>
            </a:xfrm>
            <a:custGeom>
              <a:avLst/>
              <a:gdLst/>
              <a:ahLst/>
              <a:cxnLst/>
              <a:rect l="l" t="t" r="r" b="b"/>
              <a:pathLst>
                <a:path w="2247900" h="181610">
                  <a:moveTo>
                    <a:pt x="18973" y="171729"/>
                  </a:moveTo>
                  <a:lnTo>
                    <a:pt x="0" y="171729"/>
                  </a:lnTo>
                  <a:lnTo>
                    <a:pt x="0" y="181229"/>
                  </a:lnTo>
                  <a:lnTo>
                    <a:pt x="18973" y="181229"/>
                  </a:lnTo>
                  <a:lnTo>
                    <a:pt x="18973" y="171729"/>
                  </a:lnTo>
                  <a:close/>
                </a:path>
                <a:path w="2247900" h="181610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181610">
                  <a:moveTo>
                    <a:pt x="76250" y="171729"/>
                  </a:moveTo>
                  <a:lnTo>
                    <a:pt x="57277" y="171729"/>
                  </a:lnTo>
                  <a:lnTo>
                    <a:pt x="57277" y="181229"/>
                  </a:lnTo>
                  <a:lnTo>
                    <a:pt x="76250" y="181229"/>
                  </a:lnTo>
                  <a:lnTo>
                    <a:pt x="76250" y="171729"/>
                  </a:lnTo>
                  <a:close/>
                </a:path>
                <a:path w="2247900" h="181610">
                  <a:moveTo>
                    <a:pt x="76250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50" y="9499"/>
                  </a:lnTo>
                  <a:lnTo>
                    <a:pt x="76250" y="0"/>
                  </a:lnTo>
                  <a:close/>
                </a:path>
                <a:path w="2247900" h="181610">
                  <a:moveTo>
                    <a:pt x="133159" y="171729"/>
                  </a:moveTo>
                  <a:lnTo>
                    <a:pt x="114173" y="171729"/>
                  </a:lnTo>
                  <a:lnTo>
                    <a:pt x="114173" y="181229"/>
                  </a:lnTo>
                  <a:lnTo>
                    <a:pt x="133159" y="181229"/>
                  </a:lnTo>
                  <a:lnTo>
                    <a:pt x="133159" y="171729"/>
                  </a:lnTo>
                  <a:close/>
                </a:path>
                <a:path w="2247900" h="181610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181610">
                  <a:moveTo>
                    <a:pt x="190423" y="171729"/>
                  </a:moveTo>
                  <a:lnTo>
                    <a:pt x="171450" y="171729"/>
                  </a:lnTo>
                  <a:lnTo>
                    <a:pt x="171450" y="181229"/>
                  </a:lnTo>
                  <a:lnTo>
                    <a:pt x="190423" y="181229"/>
                  </a:lnTo>
                  <a:lnTo>
                    <a:pt x="190423" y="171729"/>
                  </a:lnTo>
                  <a:close/>
                </a:path>
                <a:path w="2247900" h="181610">
                  <a:moveTo>
                    <a:pt x="190423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23" y="9499"/>
                  </a:lnTo>
                  <a:lnTo>
                    <a:pt x="190423" y="0"/>
                  </a:lnTo>
                  <a:close/>
                </a:path>
                <a:path w="2247900" h="181610">
                  <a:moveTo>
                    <a:pt x="247764" y="171729"/>
                  </a:moveTo>
                  <a:lnTo>
                    <a:pt x="228473" y="171729"/>
                  </a:lnTo>
                  <a:lnTo>
                    <a:pt x="228473" y="181229"/>
                  </a:lnTo>
                  <a:lnTo>
                    <a:pt x="247764" y="181229"/>
                  </a:lnTo>
                  <a:lnTo>
                    <a:pt x="247764" y="171729"/>
                  </a:lnTo>
                  <a:close/>
                </a:path>
                <a:path w="2247900" h="181610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181610">
                  <a:moveTo>
                    <a:pt x="304736" y="171729"/>
                  </a:moveTo>
                  <a:lnTo>
                    <a:pt x="285750" y="171729"/>
                  </a:lnTo>
                  <a:lnTo>
                    <a:pt x="285750" y="181229"/>
                  </a:lnTo>
                  <a:lnTo>
                    <a:pt x="304736" y="181229"/>
                  </a:lnTo>
                  <a:lnTo>
                    <a:pt x="304736" y="171729"/>
                  </a:lnTo>
                  <a:close/>
                </a:path>
                <a:path w="2247900" h="181610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181610">
                  <a:moveTo>
                    <a:pt x="362000" y="171729"/>
                  </a:moveTo>
                  <a:lnTo>
                    <a:pt x="343027" y="171729"/>
                  </a:lnTo>
                  <a:lnTo>
                    <a:pt x="343027" y="181229"/>
                  </a:lnTo>
                  <a:lnTo>
                    <a:pt x="362000" y="181229"/>
                  </a:lnTo>
                  <a:lnTo>
                    <a:pt x="362000" y="171729"/>
                  </a:lnTo>
                  <a:close/>
                </a:path>
                <a:path w="2247900" h="181610">
                  <a:moveTo>
                    <a:pt x="362000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00" y="9499"/>
                  </a:lnTo>
                  <a:lnTo>
                    <a:pt x="362000" y="0"/>
                  </a:lnTo>
                  <a:close/>
                </a:path>
                <a:path w="2247900" h="181610">
                  <a:moveTo>
                    <a:pt x="418909" y="171729"/>
                  </a:moveTo>
                  <a:lnTo>
                    <a:pt x="399923" y="171729"/>
                  </a:lnTo>
                  <a:lnTo>
                    <a:pt x="399923" y="181229"/>
                  </a:lnTo>
                  <a:lnTo>
                    <a:pt x="418909" y="181229"/>
                  </a:lnTo>
                  <a:lnTo>
                    <a:pt x="418909" y="171729"/>
                  </a:lnTo>
                  <a:close/>
                </a:path>
                <a:path w="2247900" h="181610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181610">
                  <a:moveTo>
                    <a:pt x="476173" y="171729"/>
                  </a:moveTo>
                  <a:lnTo>
                    <a:pt x="457200" y="171729"/>
                  </a:lnTo>
                  <a:lnTo>
                    <a:pt x="457200" y="181229"/>
                  </a:lnTo>
                  <a:lnTo>
                    <a:pt x="476173" y="181229"/>
                  </a:lnTo>
                  <a:lnTo>
                    <a:pt x="476173" y="171729"/>
                  </a:lnTo>
                  <a:close/>
                </a:path>
                <a:path w="2247900" h="181610">
                  <a:moveTo>
                    <a:pt x="476173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73" y="9499"/>
                  </a:lnTo>
                  <a:lnTo>
                    <a:pt x="476173" y="0"/>
                  </a:lnTo>
                  <a:close/>
                </a:path>
                <a:path w="2247900" h="181610">
                  <a:moveTo>
                    <a:pt x="533374" y="171729"/>
                  </a:moveTo>
                  <a:lnTo>
                    <a:pt x="514096" y="171729"/>
                  </a:lnTo>
                  <a:lnTo>
                    <a:pt x="514096" y="181229"/>
                  </a:lnTo>
                  <a:lnTo>
                    <a:pt x="533374" y="181229"/>
                  </a:lnTo>
                  <a:lnTo>
                    <a:pt x="533374" y="171729"/>
                  </a:lnTo>
                  <a:close/>
                </a:path>
                <a:path w="2247900" h="181610">
                  <a:moveTo>
                    <a:pt x="533374" y="0"/>
                  </a:moveTo>
                  <a:lnTo>
                    <a:pt x="514096" y="0"/>
                  </a:lnTo>
                  <a:lnTo>
                    <a:pt x="514096" y="9499"/>
                  </a:lnTo>
                  <a:lnTo>
                    <a:pt x="533374" y="9499"/>
                  </a:lnTo>
                  <a:lnTo>
                    <a:pt x="533374" y="0"/>
                  </a:lnTo>
                  <a:close/>
                </a:path>
                <a:path w="2247900" h="181610">
                  <a:moveTo>
                    <a:pt x="590359" y="171729"/>
                  </a:moveTo>
                  <a:lnTo>
                    <a:pt x="571373" y="171729"/>
                  </a:lnTo>
                  <a:lnTo>
                    <a:pt x="571373" y="181229"/>
                  </a:lnTo>
                  <a:lnTo>
                    <a:pt x="590359" y="181229"/>
                  </a:lnTo>
                  <a:lnTo>
                    <a:pt x="590359" y="171729"/>
                  </a:lnTo>
                  <a:close/>
                </a:path>
                <a:path w="2247900" h="181610">
                  <a:moveTo>
                    <a:pt x="590359" y="0"/>
                  </a:moveTo>
                  <a:lnTo>
                    <a:pt x="571373" y="0"/>
                  </a:lnTo>
                  <a:lnTo>
                    <a:pt x="571373" y="9499"/>
                  </a:lnTo>
                  <a:lnTo>
                    <a:pt x="590359" y="9499"/>
                  </a:lnTo>
                  <a:lnTo>
                    <a:pt x="590359" y="0"/>
                  </a:lnTo>
                  <a:close/>
                </a:path>
                <a:path w="2247900" h="181610">
                  <a:moveTo>
                    <a:pt x="647623" y="171729"/>
                  </a:moveTo>
                  <a:lnTo>
                    <a:pt x="628650" y="171729"/>
                  </a:lnTo>
                  <a:lnTo>
                    <a:pt x="628650" y="181229"/>
                  </a:lnTo>
                  <a:lnTo>
                    <a:pt x="647623" y="181229"/>
                  </a:lnTo>
                  <a:lnTo>
                    <a:pt x="647623" y="171729"/>
                  </a:lnTo>
                  <a:close/>
                </a:path>
                <a:path w="2247900" h="181610">
                  <a:moveTo>
                    <a:pt x="647623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23" y="9499"/>
                  </a:lnTo>
                  <a:lnTo>
                    <a:pt x="647623" y="0"/>
                  </a:lnTo>
                  <a:close/>
                </a:path>
                <a:path w="2247900" h="181610">
                  <a:moveTo>
                    <a:pt x="704659" y="171729"/>
                  </a:moveTo>
                  <a:lnTo>
                    <a:pt x="685673" y="171729"/>
                  </a:lnTo>
                  <a:lnTo>
                    <a:pt x="685673" y="181229"/>
                  </a:lnTo>
                  <a:lnTo>
                    <a:pt x="704659" y="181229"/>
                  </a:lnTo>
                  <a:lnTo>
                    <a:pt x="704659" y="171729"/>
                  </a:lnTo>
                  <a:close/>
                </a:path>
                <a:path w="2247900" h="181610">
                  <a:moveTo>
                    <a:pt x="704659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59" y="9499"/>
                  </a:lnTo>
                  <a:lnTo>
                    <a:pt x="704659" y="0"/>
                  </a:lnTo>
                  <a:close/>
                </a:path>
                <a:path w="2247900" h="181610">
                  <a:moveTo>
                    <a:pt x="761936" y="171729"/>
                  </a:moveTo>
                  <a:lnTo>
                    <a:pt x="742950" y="171729"/>
                  </a:lnTo>
                  <a:lnTo>
                    <a:pt x="742950" y="181229"/>
                  </a:lnTo>
                  <a:lnTo>
                    <a:pt x="761936" y="181229"/>
                  </a:lnTo>
                  <a:lnTo>
                    <a:pt x="761936" y="171729"/>
                  </a:lnTo>
                  <a:close/>
                </a:path>
                <a:path w="2247900" h="181610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181610">
                  <a:moveTo>
                    <a:pt x="819264" y="171729"/>
                  </a:moveTo>
                  <a:lnTo>
                    <a:pt x="799973" y="171729"/>
                  </a:lnTo>
                  <a:lnTo>
                    <a:pt x="799973" y="181229"/>
                  </a:lnTo>
                  <a:lnTo>
                    <a:pt x="819264" y="181229"/>
                  </a:lnTo>
                  <a:lnTo>
                    <a:pt x="819264" y="171729"/>
                  </a:lnTo>
                  <a:close/>
                </a:path>
                <a:path w="2247900" h="181610">
                  <a:moveTo>
                    <a:pt x="819264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64" y="9499"/>
                  </a:lnTo>
                  <a:lnTo>
                    <a:pt x="819264" y="0"/>
                  </a:lnTo>
                  <a:close/>
                </a:path>
                <a:path w="2247900" h="181610">
                  <a:moveTo>
                    <a:pt x="876109" y="171729"/>
                  </a:moveTo>
                  <a:lnTo>
                    <a:pt x="857123" y="171729"/>
                  </a:lnTo>
                  <a:lnTo>
                    <a:pt x="857123" y="181229"/>
                  </a:lnTo>
                  <a:lnTo>
                    <a:pt x="876109" y="181229"/>
                  </a:lnTo>
                  <a:lnTo>
                    <a:pt x="876109" y="171729"/>
                  </a:lnTo>
                  <a:close/>
                </a:path>
                <a:path w="2247900" h="181610">
                  <a:moveTo>
                    <a:pt x="876109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109" y="9499"/>
                  </a:lnTo>
                  <a:lnTo>
                    <a:pt x="876109" y="0"/>
                  </a:lnTo>
                  <a:close/>
                </a:path>
                <a:path w="2247900" h="181610">
                  <a:moveTo>
                    <a:pt x="933259" y="171729"/>
                  </a:moveTo>
                  <a:lnTo>
                    <a:pt x="914273" y="171729"/>
                  </a:lnTo>
                  <a:lnTo>
                    <a:pt x="914273" y="181229"/>
                  </a:lnTo>
                  <a:lnTo>
                    <a:pt x="933259" y="181229"/>
                  </a:lnTo>
                  <a:lnTo>
                    <a:pt x="933259" y="171729"/>
                  </a:lnTo>
                  <a:close/>
                </a:path>
                <a:path w="2247900" h="181610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181610">
                  <a:moveTo>
                    <a:pt x="990282" y="171729"/>
                  </a:moveTo>
                  <a:lnTo>
                    <a:pt x="971296" y="171729"/>
                  </a:lnTo>
                  <a:lnTo>
                    <a:pt x="971296" y="181229"/>
                  </a:lnTo>
                  <a:lnTo>
                    <a:pt x="990282" y="181229"/>
                  </a:lnTo>
                  <a:lnTo>
                    <a:pt x="990282" y="171729"/>
                  </a:lnTo>
                  <a:close/>
                </a:path>
                <a:path w="2247900" h="181610">
                  <a:moveTo>
                    <a:pt x="990282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82" y="9499"/>
                  </a:lnTo>
                  <a:lnTo>
                    <a:pt x="990282" y="0"/>
                  </a:lnTo>
                  <a:close/>
                </a:path>
                <a:path w="2247900" h="181610">
                  <a:moveTo>
                    <a:pt x="1047559" y="171729"/>
                  </a:moveTo>
                  <a:lnTo>
                    <a:pt x="1028573" y="171729"/>
                  </a:lnTo>
                  <a:lnTo>
                    <a:pt x="1028573" y="181229"/>
                  </a:lnTo>
                  <a:lnTo>
                    <a:pt x="1047559" y="181229"/>
                  </a:lnTo>
                  <a:lnTo>
                    <a:pt x="1047559" y="171729"/>
                  </a:lnTo>
                  <a:close/>
                </a:path>
                <a:path w="2247900" h="181610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181610">
                  <a:moveTo>
                    <a:pt x="1104874" y="171729"/>
                  </a:moveTo>
                  <a:lnTo>
                    <a:pt x="1085596" y="171729"/>
                  </a:lnTo>
                  <a:lnTo>
                    <a:pt x="1085596" y="181229"/>
                  </a:lnTo>
                  <a:lnTo>
                    <a:pt x="1104874" y="181229"/>
                  </a:lnTo>
                  <a:lnTo>
                    <a:pt x="1104874" y="171729"/>
                  </a:lnTo>
                  <a:close/>
                </a:path>
                <a:path w="2247900" h="181610">
                  <a:moveTo>
                    <a:pt x="1104874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874" y="9499"/>
                  </a:lnTo>
                  <a:lnTo>
                    <a:pt x="1104874" y="0"/>
                  </a:lnTo>
                  <a:close/>
                </a:path>
                <a:path w="2247900" h="181610">
                  <a:moveTo>
                    <a:pt x="1161846" y="171729"/>
                  </a:moveTo>
                  <a:lnTo>
                    <a:pt x="1142873" y="171729"/>
                  </a:lnTo>
                  <a:lnTo>
                    <a:pt x="1142873" y="181229"/>
                  </a:lnTo>
                  <a:lnTo>
                    <a:pt x="1161846" y="181229"/>
                  </a:lnTo>
                  <a:lnTo>
                    <a:pt x="1161846" y="171729"/>
                  </a:lnTo>
                  <a:close/>
                </a:path>
                <a:path w="2247900" h="181610">
                  <a:moveTo>
                    <a:pt x="1161846" y="0"/>
                  </a:moveTo>
                  <a:lnTo>
                    <a:pt x="1142873" y="0"/>
                  </a:lnTo>
                  <a:lnTo>
                    <a:pt x="1142873" y="9499"/>
                  </a:lnTo>
                  <a:lnTo>
                    <a:pt x="1161846" y="9499"/>
                  </a:lnTo>
                  <a:lnTo>
                    <a:pt x="1161846" y="0"/>
                  </a:lnTo>
                  <a:close/>
                </a:path>
                <a:path w="2247900" h="181610">
                  <a:moveTo>
                    <a:pt x="1219136" y="171729"/>
                  </a:moveTo>
                  <a:lnTo>
                    <a:pt x="1200150" y="171729"/>
                  </a:lnTo>
                  <a:lnTo>
                    <a:pt x="1200150" y="181229"/>
                  </a:lnTo>
                  <a:lnTo>
                    <a:pt x="1219136" y="181229"/>
                  </a:lnTo>
                  <a:lnTo>
                    <a:pt x="1219136" y="171729"/>
                  </a:lnTo>
                  <a:close/>
                </a:path>
                <a:path w="2247900" h="181610">
                  <a:moveTo>
                    <a:pt x="1219136" y="0"/>
                  </a:moveTo>
                  <a:lnTo>
                    <a:pt x="1200150" y="0"/>
                  </a:lnTo>
                  <a:lnTo>
                    <a:pt x="1200150" y="9499"/>
                  </a:lnTo>
                  <a:lnTo>
                    <a:pt x="1219136" y="9499"/>
                  </a:lnTo>
                  <a:lnTo>
                    <a:pt x="1219136" y="0"/>
                  </a:lnTo>
                  <a:close/>
                </a:path>
                <a:path w="2247900" h="181610">
                  <a:moveTo>
                    <a:pt x="1276032" y="171729"/>
                  </a:moveTo>
                  <a:lnTo>
                    <a:pt x="1257046" y="171729"/>
                  </a:lnTo>
                  <a:lnTo>
                    <a:pt x="1257046" y="181229"/>
                  </a:lnTo>
                  <a:lnTo>
                    <a:pt x="1276032" y="181229"/>
                  </a:lnTo>
                  <a:lnTo>
                    <a:pt x="1276032" y="171729"/>
                  </a:lnTo>
                  <a:close/>
                </a:path>
                <a:path w="2247900" h="181610">
                  <a:moveTo>
                    <a:pt x="1276032" y="0"/>
                  </a:moveTo>
                  <a:lnTo>
                    <a:pt x="1257046" y="0"/>
                  </a:lnTo>
                  <a:lnTo>
                    <a:pt x="1257046" y="9499"/>
                  </a:lnTo>
                  <a:lnTo>
                    <a:pt x="1276032" y="9499"/>
                  </a:lnTo>
                  <a:lnTo>
                    <a:pt x="1276032" y="0"/>
                  </a:lnTo>
                  <a:close/>
                </a:path>
                <a:path w="2247900" h="181610">
                  <a:moveTo>
                    <a:pt x="1333436" y="171729"/>
                  </a:moveTo>
                  <a:lnTo>
                    <a:pt x="1314450" y="171729"/>
                  </a:lnTo>
                  <a:lnTo>
                    <a:pt x="1314450" y="181229"/>
                  </a:lnTo>
                  <a:lnTo>
                    <a:pt x="1333436" y="181229"/>
                  </a:lnTo>
                  <a:lnTo>
                    <a:pt x="1333436" y="171729"/>
                  </a:lnTo>
                  <a:close/>
                </a:path>
                <a:path w="2247900" h="181610">
                  <a:moveTo>
                    <a:pt x="1333436" y="0"/>
                  </a:moveTo>
                  <a:lnTo>
                    <a:pt x="1314450" y="0"/>
                  </a:lnTo>
                  <a:lnTo>
                    <a:pt x="1314450" y="9499"/>
                  </a:lnTo>
                  <a:lnTo>
                    <a:pt x="1333436" y="9499"/>
                  </a:lnTo>
                  <a:lnTo>
                    <a:pt x="1333436" y="0"/>
                  </a:lnTo>
                  <a:close/>
                </a:path>
                <a:path w="2247900" h="181610">
                  <a:moveTo>
                    <a:pt x="1390637" y="171729"/>
                  </a:moveTo>
                  <a:lnTo>
                    <a:pt x="1371346" y="171729"/>
                  </a:lnTo>
                  <a:lnTo>
                    <a:pt x="1371346" y="181229"/>
                  </a:lnTo>
                  <a:lnTo>
                    <a:pt x="1390637" y="181229"/>
                  </a:lnTo>
                  <a:lnTo>
                    <a:pt x="1390637" y="171729"/>
                  </a:lnTo>
                  <a:close/>
                </a:path>
                <a:path w="2247900" h="181610">
                  <a:moveTo>
                    <a:pt x="1390637" y="0"/>
                  </a:moveTo>
                  <a:lnTo>
                    <a:pt x="1371346" y="0"/>
                  </a:lnTo>
                  <a:lnTo>
                    <a:pt x="1371346" y="9499"/>
                  </a:lnTo>
                  <a:lnTo>
                    <a:pt x="1390637" y="9499"/>
                  </a:lnTo>
                  <a:lnTo>
                    <a:pt x="1390637" y="0"/>
                  </a:lnTo>
                  <a:close/>
                </a:path>
                <a:path w="2247900" h="181610">
                  <a:moveTo>
                    <a:pt x="1447482" y="171729"/>
                  </a:moveTo>
                  <a:lnTo>
                    <a:pt x="1428496" y="171729"/>
                  </a:lnTo>
                  <a:lnTo>
                    <a:pt x="1428496" y="181229"/>
                  </a:lnTo>
                  <a:lnTo>
                    <a:pt x="1447482" y="181229"/>
                  </a:lnTo>
                  <a:lnTo>
                    <a:pt x="1447482" y="171729"/>
                  </a:lnTo>
                  <a:close/>
                </a:path>
                <a:path w="2247900" h="181610">
                  <a:moveTo>
                    <a:pt x="1447482" y="0"/>
                  </a:moveTo>
                  <a:lnTo>
                    <a:pt x="1428496" y="0"/>
                  </a:lnTo>
                  <a:lnTo>
                    <a:pt x="1428496" y="9499"/>
                  </a:lnTo>
                  <a:lnTo>
                    <a:pt x="1447482" y="9499"/>
                  </a:lnTo>
                  <a:lnTo>
                    <a:pt x="1447482" y="0"/>
                  </a:lnTo>
                  <a:close/>
                </a:path>
                <a:path w="2247900" h="181610">
                  <a:moveTo>
                    <a:pt x="1504873" y="171729"/>
                  </a:moveTo>
                  <a:lnTo>
                    <a:pt x="1485900" y="171729"/>
                  </a:lnTo>
                  <a:lnTo>
                    <a:pt x="1485900" y="181229"/>
                  </a:lnTo>
                  <a:lnTo>
                    <a:pt x="1504873" y="181229"/>
                  </a:lnTo>
                  <a:lnTo>
                    <a:pt x="1504873" y="171729"/>
                  </a:lnTo>
                  <a:close/>
                </a:path>
                <a:path w="2247900" h="181610">
                  <a:moveTo>
                    <a:pt x="1504873" y="0"/>
                  </a:moveTo>
                  <a:lnTo>
                    <a:pt x="1485900" y="0"/>
                  </a:lnTo>
                  <a:lnTo>
                    <a:pt x="1485900" y="9499"/>
                  </a:lnTo>
                  <a:lnTo>
                    <a:pt x="1504873" y="9499"/>
                  </a:lnTo>
                  <a:lnTo>
                    <a:pt x="1504873" y="0"/>
                  </a:lnTo>
                  <a:close/>
                </a:path>
                <a:path w="2247900" h="181610">
                  <a:moveTo>
                    <a:pt x="1561782" y="171729"/>
                  </a:moveTo>
                  <a:lnTo>
                    <a:pt x="1542796" y="171729"/>
                  </a:lnTo>
                  <a:lnTo>
                    <a:pt x="1542796" y="181229"/>
                  </a:lnTo>
                  <a:lnTo>
                    <a:pt x="1561782" y="181229"/>
                  </a:lnTo>
                  <a:lnTo>
                    <a:pt x="1561782" y="171729"/>
                  </a:lnTo>
                  <a:close/>
                </a:path>
                <a:path w="2247900" h="181610">
                  <a:moveTo>
                    <a:pt x="1561782" y="0"/>
                  </a:moveTo>
                  <a:lnTo>
                    <a:pt x="1542796" y="0"/>
                  </a:lnTo>
                  <a:lnTo>
                    <a:pt x="1542796" y="9499"/>
                  </a:lnTo>
                  <a:lnTo>
                    <a:pt x="1561782" y="9499"/>
                  </a:lnTo>
                  <a:lnTo>
                    <a:pt x="1561782" y="0"/>
                  </a:lnTo>
                  <a:close/>
                </a:path>
                <a:path w="2247900" h="181610">
                  <a:moveTo>
                    <a:pt x="1619059" y="171729"/>
                  </a:moveTo>
                  <a:lnTo>
                    <a:pt x="1600073" y="171729"/>
                  </a:lnTo>
                  <a:lnTo>
                    <a:pt x="1600073" y="181229"/>
                  </a:lnTo>
                  <a:lnTo>
                    <a:pt x="1619059" y="181229"/>
                  </a:lnTo>
                  <a:lnTo>
                    <a:pt x="1619059" y="171729"/>
                  </a:lnTo>
                  <a:close/>
                </a:path>
                <a:path w="2247900" h="181610">
                  <a:moveTo>
                    <a:pt x="1619059" y="0"/>
                  </a:moveTo>
                  <a:lnTo>
                    <a:pt x="1600073" y="0"/>
                  </a:lnTo>
                  <a:lnTo>
                    <a:pt x="1600073" y="9499"/>
                  </a:lnTo>
                  <a:lnTo>
                    <a:pt x="1619059" y="9499"/>
                  </a:lnTo>
                  <a:lnTo>
                    <a:pt x="1619059" y="0"/>
                  </a:lnTo>
                  <a:close/>
                </a:path>
                <a:path w="2247900" h="181610">
                  <a:moveTo>
                    <a:pt x="1676260" y="171729"/>
                  </a:moveTo>
                  <a:lnTo>
                    <a:pt x="1656969" y="171729"/>
                  </a:lnTo>
                  <a:lnTo>
                    <a:pt x="1656969" y="181229"/>
                  </a:lnTo>
                  <a:lnTo>
                    <a:pt x="1676260" y="181229"/>
                  </a:lnTo>
                  <a:lnTo>
                    <a:pt x="1676260" y="171729"/>
                  </a:lnTo>
                  <a:close/>
                </a:path>
                <a:path w="2247900" h="181610">
                  <a:moveTo>
                    <a:pt x="1676260" y="0"/>
                  </a:moveTo>
                  <a:lnTo>
                    <a:pt x="1656969" y="0"/>
                  </a:lnTo>
                  <a:lnTo>
                    <a:pt x="1656969" y="9499"/>
                  </a:lnTo>
                  <a:lnTo>
                    <a:pt x="1676260" y="9499"/>
                  </a:lnTo>
                  <a:lnTo>
                    <a:pt x="1676260" y="0"/>
                  </a:lnTo>
                  <a:close/>
                </a:path>
                <a:path w="2247900" h="181610">
                  <a:moveTo>
                    <a:pt x="1733359" y="171729"/>
                  </a:moveTo>
                  <a:lnTo>
                    <a:pt x="1714373" y="171729"/>
                  </a:lnTo>
                  <a:lnTo>
                    <a:pt x="1714373" y="181229"/>
                  </a:lnTo>
                  <a:lnTo>
                    <a:pt x="1733359" y="181229"/>
                  </a:lnTo>
                  <a:lnTo>
                    <a:pt x="1733359" y="171729"/>
                  </a:lnTo>
                  <a:close/>
                </a:path>
                <a:path w="2247900" h="181610">
                  <a:moveTo>
                    <a:pt x="1733359" y="0"/>
                  </a:moveTo>
                  <a:lnTo>
                    <a:pt x="1714373" y="0"/>
                  </a:lnTo>
                  <a:lnTo>
                    <a:pt x="1714373" y="9499"/>
                  </a:lnTo>
                  <a:lnTo>
                    <a:pt x="1733359" y="9499"/>
                  </a:lnTo>
                  <a:lnTo>
                    <a:pt x="1733359" y="0"/>
                  </a:lnTo>
                  <a:close/>
                </a:path>
                <a:path w="2247900" h="181610">
                  <a:moveTo>
                    <a:pt x="1790509" y="171729"/>
                  </a:moveTo>
                  <a:lnTo>
                    <a:pt x="1771523" y="171729"/>
                  </a:lnTo>
                  <a:lnTo>
                    <a:pt x="1771523" y="181229"/>
                  </a:lnTo>
                  <a:lnTo>
                    <a:pt x="1790509" y="181229"/>
                  </a:lnTo>
                  <a:lnTo>
                    <a:pt x="1790509" y="171729"/>
                  </a:lnTo>
                  <a:close/>
                </a:path>
                <a:path w="2247900" h="181610">
                  <a:moveTo>
                    <a:pt x="1847532" y="171729"/>
                  </a:moveTo>
                  <a:lnTo>
                    <a:pt x="1828546" y="171729"/>
                  </a:lnTo>
                  <a:lnTo>
                    <a:pt x="1828546" y="181229"/>
                  </a:lnTo>
                  <a:lnTo>
                    <a:pt x="1847532" y="181229"/>
                  </a:lnTo>
                  <a:lnTo>
                    <a:pt x="1847532" y="171729"/>
                  </a:lnTo>
                  <a:close/>
                </a:path>
                <a:path w="2247900" h="181610">
                  <a:moveTo>
                    <a:pt x="1904809" y="171729"/>
                  </a:moveTo>
                  <a:lnTo>
                    <a:pt x="1885823" y="171729"/>
                  </a:lnTo>
                  <a:lnTo>
                    <a:pt x="1885823" y="181229"/>
                  </a:lnTo>
                  <a:lnTo>
                    <a:pt x="1904809" y="181229"/>
                  </a:lnTo>
                  <a:lnTo>
                    <a:pt x="1904809" y="171729"/>
                  </a:lnTo>
                  <a:close/>
                </a:path>
                <a:path w="2247900" h="181610">
                  <a:moveTo>
                    <a:pt x="1961997" y="171729"/>
                  </a:moveTo>
                  <a:lnTo>
                    <a:pt x="1942719" y="171729"/>
                  </a:lnTo>
                  <a:lnTo>
                    <a:pt x="1942719" y="181229"/>
                  </a:lnTo>
                  <a:lnTo>
                    <a:pt x="1961997" y="181229"/>
                  </a:lnTo>
                  <a:lnTo>
                    <a:pt x="1961997" y="171729"/>
                  </a:lnTo>
                  <a:close/>
                </a:path>
                <a:path w="2247900" h="181610">
                  <a:moveTo>
                    <a:pt x="2018982" y="171729"/>
                  </a:moveTo>
                  <a:lnTo>
                    <a:pt x="1999996" y="171729"/>
                  </a:lnTo>
                  <a:lnTo>
                    <a:pt x="1999996" y="181229"/>
                  </a:lnTo>
                  <a:lnTo>
                    <a:pt x="2018982" y="181229"/>
                  </a:lnTo>
                  <a:lnTo>
                    <a:pt x="2018982" y="171729"/>
                  </a:lnTo>
                  <a:close/>
                </a:path>
                <a:path w="2247900" h="181610">
                  <a:moveTo>
                    <a:pt x="2076246" y="171729"/>
                  </a:moveTo>
                  <a:lnTo>
                    <a:pt x="2057273" y="171729"/>
                  </a:lnTo>
                  <a:lnTo>
                    <a:pt x="2057273" y="181229"/>
                  </a:lnTo>
                  <a:lnTo>
                    <a:pt x="2076246" y="181229"/>
                  </a:lnTo>
                  <a:lnTo>
                    <a:pt x="2076246" y="171729"/>
                  </a:lnTo>
                  <a:close/>
                </a:path>
                <a:path w="2247900" h="181610">
                  <a:moveTo>
                    <a:pt x="2133282" y="171729"/>
                  </a:moveTo>
                  <a:lnTo>
                    <a:pt x="2114296" y="171729"/>
                  </a:lnTo>
                  <a:lnTo>
                    <a:pt x="2114296" y="181229"/>
                  </a:lnTo>
                  <a:lnTo>
                    <a:pt x="2133282" y="181229"/>
                  </a:lnTo>
                  <a:lnTo>
                    <a:pt x="2133282" y="171729"/>
                  </a:lnTo>
                  <a:close/>
                </a:path>
                <a:path w="2247900" h="181610">
                  <a:moveTo>
                    <a:pt x="2190432" y="171729"/>
                  </a:moveTo>
                  <a:lnTo>
                    <a:pt x="2171446" y="171729"/>
                  </a:lnTo>
                  <a:lnTo>
                    <a:pt x="2171446" y="181229"/>
                  </a:lnTo>
                  <a:lnTo>
                    <a:pt x="2190432" y="181229"/>
                  </a:lnTo>
                  <a:lnTo>
                    <a:pt x="2190432" y="171729"/>
                  </a:lnTo>
                  <a:close/>
                </a:path>
                <a:path w="2247900" h="181610">
                  <a:moveTo>
                    <a:pt x="2247760" y="171729"/>
                  </a:moveTo>
                  <a:lnTo>
                    <a:pt x="2228469" y="171729"/>
                  </a:lnTo>
                  <a:lnTo>
                    <a:pt x="2228469" y="181229"/>
                  </a:lnTo>
                  <a:lnTo>
                    <a:pt x="2247760" y="181229"/>
                  </a:lnTo>
                  <a:lnTo>
                    <a:pt x="2247760" y="17172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6688836" y="5201437"/>
              <a:ext cx="2247900" cy="362585"/>
            </a:xfrm>
            <a:custGeom>
              <a:avLst/>
              <a:gdLst/>
              <a:ahLst/>
              <a:cxnLst/>
              <a:rect l="l" t="t" r="r" b="b"/>
              <a:pathLst>
                <a:path w="2247900" h="362585">
                  <a:moveTo>
                    <a:pt x="18973" y="171704"/>
                  </a:moveTo>
                  <a:lnTo>
                    <a:pt x="0" y="171704"/>
                  </a:lnTo>
                  <a:lnTo>
                    <a:pt x="0" y="181203"/>
                  </a:lnTo>
                  <a:lnTo>
                    <a:pt x="18973" y="181203"/>
                  </a:lnTo>
                  <a:lnTo>
                    <a:pt x="18973" y="171704"/>
                  </a:lnTo>
                  <a:close/>
                </a:path>
                <a:path w="2247900" h="362585">
                  <a:moveTo>
                    <a:pt x="18973" y="0"/>
                  </a:moveTo>
                  <a:lnTo>
                    <a:pt x="0" y="0"/>
                  </a:lnTo>
                  <a:lnTo>
                    <a:pt x="0" y="9499"/>
                  </a:lnTo>
                  <a:lnTo>
                    <a:pt x="18973" y="9499"/>
                  </a:lnTo>
                  <a:lnTo>
                    <a:pt x="18973" y="0"/>
                  </a:lnTo>
                  <a:close/>
                </a:path>
                <a:path w="2247900" h="362585">
                  <a:moveTo>
                    <a:pt x="76250" y="171704"/>
                  </a:moveTo>
                  <a:lnTo>
                    <a:pt x="57277" y="171704"/>
                  </a:lnTo>
                  <a:lnTo>
                    <a:pt x="57277" y="181203"/>
                  </a:lnTo>
                  <a:lnTo>
                    <a:pt x="76250" y="181203"/>
                  </a:lnTo>
                  <a:lnTo>
                    <a:pt x="76250" y="171704"/>
                  </a:lnTo>
                  <a:close/>
                </a:path>
                <a:path w="2247900" h="362585">
                  <a:moveTo>
                    <a:pt x="76250" y="0"/>
                  </a:moveTo>
                  <a:lnTo>
                    <a:pt x="57277" y="0"/>
                  </a:lnTo>
                  <a:lnTo>
                    <a:pt x="57277" y="9499"/>
                  </a:lnTo>
                  <a:lnTo>
                    <a:pt x="76250" y="9499"/>
                  </a:lnTo>
                  <a:lnTo>
                    <a:pt x="76250" y="0"/>
                  </a:lnTo>
                  <a:close/>
                </a:path>
                <a:path w="2247900" h="362585">
                  <a:moveTo>
                    <a:pt x="133159" y="171704"/>
                  </a:moveTo>
                  <a:lnTo>
                    <a:pt x="114173" y="171704"/>
                  </a:lnTo>
                  <a:lnTo>
                    <a:pt x="114173" y="181203"/>
                  </a:lnTo>
                  <a:lnTo>
                    <a:pt x="133159" y="181203"/>
                  </a:lnTo>
                  <a:lnTo>
                    <a:pt x="133159" y="171704"/>
                  </a:lnTo>
                  <a:close/>
                </a:path>
                <a:path w="2247900" h="362585">
                  <a:moveTo>
                    <a:pt x="133159" y="0"/>
                  </a:moveTo>
                  <a:lnTo>
                    <a:pt x="114173" y="0"/>
                  </a:lnTo>
                  <a:lnTo>
                    <a:pt x="114173" y="9499"/>
                  </a:lnTo>
                  <a:lnTo>
                    <a:pt x="133159" y="9499"/>
                  </a:lnTo>
                  <a:lnTo>
                    <a:pt x="133159" y="0"/>
                  </a:lnTo>
                  <a:close/>
                </a:path>
                <a:path w="2247900" h="362585">
                  <a:moveTo>
                    <a:pt x="190423" y="171704"/>
                  </a:moveTo>
                  <a:lnTo>
                    <a:pt x="171450" y="171704"/>
                  </a:lnTo>
                  <a:lnTo>
                    <a:pt x="171450" y="181203"/>
                  </a:lnTo>
                  <a:lnTo>
                    <a:pt x="190423" y="181203"/>
                  </a:lnTo>
                  <a:lnTo>
                    <a:pt x="190423" y="171704"/>
                  </a:lnTo>
                  <a:close/>
                </a:path>
                <a:path w="2247900" h="362585">
                  <a:moveTo>
                    <a:pt x="190423" y="0"/>
                  </a:moveTo>
                  <a:lnTo>
                    <a:pt x="171450" y="0"/>
                  </a:lnTo>
                  <a:lnTo>
                    <a:pt x="171450" y="9499"/>
                  </a:lnTo>
                  <a:lnTo>
                    <a:pt x="190423" y="9499"/>
                  </a:lnTo>
                  <a:lnTo>
                    <a:pt x="190423" y="0"/>
                  </a:lnTo>
                  <a:close/>
                </a:path>
                <a:path w="2247900" h="362585">
                  <a:moveTo>
                    <a:pt x="247764" y="171704"/>
                  </a:moveTo>
                  <a:lnTo>
                    <a:pt x="228473" y="171704"/>
                  </a:lnTo>
                  <a:lnTo>
                    <a:pt x="228473" y="181203"/>
                  </a:lnTo>
                  <a:lnTo>
                    <a:pt x="247764" y="181203"/>
                  </a:lnTo>
                  <a:lnTo>
                    <a:pt x="247764" y="171704"/>
                  </a:lnTo>
                  <a:close/>
                </a:path>
                <a:path w="2247900" h="362585">
                  <a:moveTo>
                    <a:pt x="247764" y="0"/>
                  </a:moveTo>
                  <a:lnTo>
                    <a:pt x="228473" y="0"/>
                  </a:lnTo>
                  <a:lnTo>
                    <a:pt x="228473" y="9499"/>
                  </a:lnTo>
                  <a:lnTo>
                    <a:pt x="247764" y="9499"/>
                  </a:lnTo>
                  <a:lnTo>
                    <a:pt x="247764" y="0"/>
                  </a:lnTo>
                  <a:close/>
                </a:path>
                <a:path w="2247900" h="362585">
                  <a:moveTo>
                    <a:pt x="304736" y="171704"/>
                  </a:moveTo>
                  <a:lnTo>
                    <a:pt x="285750" y="171704"/>
                  </a:lnTo>
                  <a:lnTo>
                    <a:pt x="285750" y="181203"/>
                  </a:lnTo>
                  <a:lnTo>
                    <a:pt x="304736" y="181203"/>
                  </a:lnTo>
                  <a:lnTo>
                    <a:pt x="304736" y="171704"/>
                  </a:lnTo>
                  <a:close/>
                </a:path>
                <a:path w="2247900" h="362585">
                  <a:moveTo>
                    <a:pt x="304736" y="0"/>
                  </a:moveTo>
                  <a:lnTo>
                    <a:pt x="285750" y="0"/>
                  </a:lnTo>
                  <a:lnTo>
                    <a:pt x="285750" y="9499"/>
                  </a:lnTo>
                  <a:lnTo>
                    <a:pt x="304736" y="9499"/>
                  </a:lnTo>
                  <a:lnTo>
                    <a:pt x="304736" y="0"/>
                  </a:lnTo>
                  <a:close/>
                </a:path>
                <a:path w="2247900" h="362585">
                  <a:moveTo>
                    <a:pt x="362000" y="171704"/>
                  </a:moveTo>
                  <a:lnTo>
                    <a:pt x="343027" y="171704"/>
                  </a:lnTo>
                  <a:lnTo>
                    <a:pt x="343027" y="181203"/>
                  </a:lnTo>
                  <a:lnTo>
                    <a:pt x="362000" y="181203"/>
                  </a:lnTo>
                  <a:lnTo>
                    <a:pt x="362000" y="171704"/>
                  </a:lnTo>
                  <a:close/>
                </a:path>
                <a:path w="2247900" h="362585">
                  <a:moveTo>
                    <a:pt x="362000" y="0"/>
                  </a:moveTo>
                  <a:lnTo>
                    <a:pt x="343027" y="0"/>
                  </a:lnTo>
                  <a:lnTo>
                    <a:pt x="343027" y="9499"/>
                  </a:lnTo>
                  <a:lnTo>
                    <a:pt x="362000" y="9499"/>
                  </a:lnTo>
                  <a:lnTo>
                    <a:pt x="362000" y="0"/>
                  </a:lnTo>
                  <a:close/>
                </a:path>
                <a:path w="2247900" h="362585">
                  <a:moveTo>
                    <a:pt x="418909" y="171704"/>
                  </a:moveTo>
                  <a:lnTo>
                    <a:pt x="399923" y="171704"/>
                  </a:lnTo>
                  <a:lnTo>
                    <a:pt x="399923" y="181203"/>
                  </a:lnTo>
                  <a:lnTo>
                    <a:pt x="418909" y="181203"/>
                  </a:lnTo>
                  <a:lnTo>
                    <a:pt x="418909" y="171704"/>
                  </a:lnTo>
                  <a:close/>
                </a:path>
                <a:path w="2247900" h="362585">
                  <a:moveTo>
                    <a:pt x="418909" y="0"/>
                  </a:moveTo>
                  <a:lnTo>
                    <a:pt x="399923" y="0"/>
                  </a:lnTo>
                  <a:lnTo>
                    <a:pt x="399923" y="9499"/>
                  </a:lnTo>
                  <a:lnTo>
                    <a:pt x="418909" y="9499"/>
                  </a:lnTo>
                  <a:lnTo>
                    <a:pt x="418909" y="0"/>
                  </a:lnTo>
                  <a:close/>
                </a:path>
                <a:path w="2247900" h="362585">
                  <a:moveTo>
                    <a:pt x="476173" y="171704"/>
                  </a:moveTo>
                  <a:lnTo>
                    <a:pt x="457200" y="171704"/>
                  </a:lnTo>
                  <a:lnTo>
                    <a:pt x="457200" y="181203"/>
                  </a:lnTo>
                  <a:lnTo>
                    <a:pt x="476173" y="181203"/>
                  </a:lnTo>
                  <a:lnTo>
                    <a:pt x="476173" y="171704"/>
                  </a:lnTo>
                  <a:close/>
                </a:path>
                <a:path w="2247900" h="362585">
                  <a:moveTo>
                    <a:pt x="476173" y="0"/>
                  </a:moveTo>
                  <a:lnTo>
                    <a:pt x="457200" y="0"/>
                  </a:lnTo>
                  <a:lnTo>
                    <a:pt x="457200" y="9499"/>
                  </a:lnTo>
                  <a:lnTo>
                    <a:pt x="476173" y="9499"/>
                  </a:lnTo>
                  <a:lnTo>
                    <a:pt x="476173" y="0"/>
                  </a:lnTo>
                  <a:close/>
                </a:path>
                <a:path w="2247900" h="362585">
                  <a:moveTo>
                    <a:pt x="533374" y="171704"/>
                  </a:moveTo>
                  <a:lnTo>
                    <a:pt x="514096" y="171704"/>
                  </a:lnTo>
                  <a:lnTo>
                    <a:pt x="514096" y="181203"/>
                  </a:lnTo>
                  <a:lnTo>
                    <a:pt x="533374" y="181203"/>
                  </a:lnTo>
                  <a:lnTo>
                    <a:pt x="533374" y="171704"/>
                  </a:lnTo>
                  <a:close/>
                </a:path>
                <a:path w="2247900" h="362585">
                  <a:moveTo>
                    <a:pt x="533374" y="0"/>
                  </a:moveTo>
                  <a:lnTo>
                    <a:pt x="514096" y="0"/>
                  </a:lnTo>
                  <a:lnTo>
                    <a:pt x="514096" y="9499"/>
                  </a:lnTo>
                  <a:lnTo>
                    <a:pt x="533374" y="9499"/>
                  </a:lnTo>
                  <a:lnTo>
                    <a:pt x="533374" y="0"/>
                  </a:lnTo>
                  <a:close/>
                </a:path>
                <a:path w="2247900" h="362585">
                  <a:moveTo>
                    <a:pt x="590359" y="171704"/>
                  </a:moveTo>
                  <a:lnTo>
                    <a:pt x="571373" y="171704"/>
                  </a:lnTo>
                  <a:lnTo>
                    <a:pt x="571373" y="181203"/>
                  </a:lnTo>
                  <a:lnTo>
                    <a:pt x="590359" y="181203"/>
                  </a:lnTo>
                  <a:lnTo>
                    <a:pt x="590359" y="171704"/>
                  </a:lnTo>
                  <a:close/>
                </a:path>
                <a:path w="2247900" h="362585">
                  <a:moveTo>
                    <a:pt x="590359" y="0"/>
                  </a:moveTo>
                  <a:lnTo>
                    <a:pt x="571373" y="0"/>
                  </a:lnTo>
                  <a:lnTo>
                    <a:pt x="571373" y="9499"/>
                  </a:lnTo>
                  <a:lnTo>
                    <a:pt x="590359" y="9499"/>
                  </a:lnTo>
                  <a:lnTo>
                    <a:pt x="590359" y="0"/>
                  </a:lnTo>
                  <a:close/>
                </a:path>
                <a:path w="2247900" h="362585">
                  <a:moveTo>
                    <a:pt x="647623" y="171704"/>
                  </a:moveTo>
                  <a:lnTo>
                    <a:pt x="628650" y="171704"/>
                  </a:lnTo>
                  <a:lnTo>
                    <a:pt x="628650" y="181203"/>
                  </a:lnTo>
                  <a:lnTo>
                    <a:pt x="647623" y="181203"/>
                  </a:lnTo>
                  <a:lnTo>
                    <a:pt x="647623" y="171704"/>
                  </a:lnTo>
                  <a:close/>
                </a:path>
                <a:path w="2247900" h="362585">
                  <a:moveTo>
                    <a:pt x="647623" y="0"/>
                  </a:moveTo>
                  <a:lnTo>
                    <a:pt x="628650" y="0"/>
                  </a:lnTo>
                  <a:lnTo>
                    <a:pt x="628650" y="9499"/>
                  </a:lnTo>
                  <a:lnTo>
                    <a:pt x="647623" y="9499"/>
                  </a:lnTo>
                  <a:lnTo>
                    <a:pt x="647623" y="0"/>
                  </a:lnTo>
                  <a:close/>
                </a:path>
                <a:path w="2247900" h="362585">
                  <a:moveTo>
                    <a:pt x="704659" y="171704"/>
                  </a:moveTo>
                  <a:lnTo>
                    <a:pt x="685673" y="171704"/>
                  </a:lnTo>
                  <a:lnTo>
                    <a:pt x="685673" y="181203"/>
                  </a:lnTo>
                  <a:lnTo>
                    <a:pt x="704659" y="181203"/>
                  </a:lnTo>
                  <a:lnTo>
                    <a:pt x="704659" y="171704"/>
                  </a:lnTo>
                  <a:close/>
                </a:path>
                <a:path w="2247900" h="362585">
                  <a:moveTo>
                    <a:pt x="704659" y="0"/>
                  </a:moveTo>
                  <a:lnTo>
                    <a:pt x="685673" y="0"/>
                  </a:lnTo>
                  <a:lnTo>
                    <a:pt x="685673" y="9499"/>
                  </a:lnTo>
                  <a:lnTo>
                    <a:pt x="704659" y="9499"/>
                  </a:lnTo>
                  <a:lnTo>
                    <a:pt x="704659" y="0"/>
                  </a:lnTo>
                  <a:close/>
                </a:path>
                <a:path w="2247900" h="362585">
                  <a:moveTo>
                    <a:pt x="761936" y="171704"/>
                  </a:moveTo>
                  <a:lnTo>
                    <a:pt x="742950" y="171704"/>
                  </a:lnTo>
                  <a:lnTo>
                    <a:pt x="742950" y="181203"/>
                  </a:lnTo>
                  <a:lnTo>
                    <a:pt x="761936" y="181203"/>
                  </a:lnTo>
                  <a:lnTo>
                    <a:pt x="761936" y="171704"/>
                  </a:lnTo>
                  <a:close/>
                </a:path>
                <a:path w="2247900" h="362585">
                  <a:moveTo>
                    <a:pt x="761936" y="0"/>
                  </a:moveTo>
                  <a:lnTo>
                    <a:pt x="742950" y="0"/>
                  </a:lnTo>
                  <a:lnTo>
                    <a:pt x="742950" y="9499"/>
                  </a:lnTo>
                  <a:lnTo>
                    <a:pt x="761936" y="9499"/>
                  </a:lnTo>
                  <a:lnTo>
                    <a:pt x="761936" y="0"/>
                  </a:lnTo>
                  <a:close/>
                </a:path>
                <a:path w="2247900" h="362585">
                  <a:moveTo>
                    <a:pt x="819264" y="171704"/>
                  </a:moveTo>
                  <a:lnTo>
                    <a:pt x="799973" y="171704"/>
                  </a:lnTo>
                  <a:lnTo>
                    <a:pt x="799973" y="181203"/>
                  </a:lnTo>
                  <a:lnTo>
                    <a:pt x="819264" y="181203"/>
                  </a:lnTo>
                  <a:lnTo>
                    <a:pt x="819264" y="171704"/>
                  </a:lnTo>
                  <a:close/>
                </a:path>
                <a:path w="2247900" h="362585">
                  <a:moveTo>
                    <a:pt x="819264" y="0"/>
                  </a:moveTo>
                  <a:lnTo>
                    <a:pt x="799973" y="0"/>
                  </a:lnTo>
                  <a:lnTo>
                    <a:pt x="799973" y="9499"/>
                  </a:lnTo>
                  <a:lnTo>
                    <a:pt x="819264" y="9499"/>
                  </a:lnTo>
                  <a:lnTo>
                    <a:pt x="819264" y="0"/>
                  </a:lnTo>
                  <a:close/>
                </a:path>
                <a:path w="2247900" h="362585">
                  <a:moveTo>
                    <a:pt x="876109" y="171704"/>
                  </a:moveTo>
                  <a:lnTo>
                    <a:pt x="857123" y="171704"/>
                  </a:lnTo>
                  <a:lnTo>
                    <a:pt x="857123" y="181203"/>
                  </a:lnTo>
                  <a:lnTo>
                    <a:pt x="876109" y="181203"/>
                  </a:lnTo>
                  <a:lnTo>
                    <a:pt x="876109" y="171704"/>
                  </a:lnTo>
                  <a:close/>
                </a:path>
                <a:path w="2247900" h="362585">
                  <a:moveTo>
                    <a:pt x="876109" y="0"/>
                  </a:moveTo>
                  <a:lnTo>
                    <a:pt x="857123" y="0"/>
                  </a:lnTo>
                  <a:lnTo>
                    <a:pt x="857123" y="9499"/>
                  </a:lnTo>
                  <a:lnTo>
                    <a:pt x="876109" y="9499"/>
                  </a:lnTo>
                  <a:lnTo>
                    <a:pt x="876109" y="0"/>
                  </a:lnTo>
                  <a:close/>
                </a:path>
                <a:path w="2247900" h="362585">
                  <a:moveTo>
                    <a:pt x="933259" y="171704"/>
                  </a:moveTo>
                  <a:lnTo>
                    <a:pt x="914273" y="171704"/>
                  </a:lnTo>
                  <a:lnTo>
                    <a:pt x="914273" y="181203"/>
                  </a:lnTo>
                  <a:lnTo>
                    <a:pt x="933259" y="181203"/>
                  </a:lnTo>
                  <a:lnTo>
                    <a:pt x="933259" y="171704"/>
                  </a:lnTo>
                  <a:close/>
                </a:path>
                <a:path w="2247900" h="362585">
                  <a:moveTo>
                    <a:pt x="933259" y="0"/>
                  </a:moveTo>
                  <a:lnTo>
                    <a:pt x="914273" y="0"/>
                  </a:lnTo>
                  <a:lnTo>
                    <a:pt x="914273" y="9499"/>
                  </a:lnTo>
                  <a:lnTo>
                    <a:pt x="933259" y="9499"/>
                  </a:lnTo>
                  <a:lnTo>
                    <a:pt x="933259" y="0"/>
                  </a:lnTo>
                  <a:close/>
                </a:path>
                <a:path w="2247900" h="362585">
                  <a:moveTo>
                    <a:pt x="990282" y="171704"/>
                  </a:moveTo>
                  <a:lnTo>
                    <a:pt x="971296" y="171704"/>
                  </a:lnTo>
                  <a:lnTo>
                    <a:pt x="971296" y="181203"/>
                  </a:lnTo>
                  <a:lnTo>
                    <a:pt x="990282" y="181203"/>
                  </a:lnTo>
                  <a:lnTo>
                    <a:pt x="990282" y="171704"/>
                  </a:lnTo>
                  <a:close/>
                </a:path>
                <a:path w="2247900" h="362585">
                  <a:moveTo>
                    <a:pt x="990282" y="0"/>
                  </a:moveTo>
                  <a:lnTo>
                    <a:pt x="971296" y="0"/>
                  </a:lnTo>
                  <a:lnTo>
                    <a:pt x="971296" y="9499"/>
                  </a:lnTo>
                  <a:lnTo>
                    <a:pt x="990282" y="9499"/>
                  </a:lnTo>
                  <a:lnTo>
                    <a:pt x="990282" y="0"/>
                  </a:lnTo>
                  <a:close/>
                </a:path>
                <a:path w="2247900" h="362585">
                  <a:moveTo>
                    <a:pt x="1047559" y="171704"/>
                  </a:moveTo>
                  <a:lnTo>
                    <a:pt x="1028573" y="171704"/>
                  </a:lnTo>
                  <a:lnTo>
                    <a:pt x="1028573" y="181203"/>
                  </a:lnTo>
                  <a:lnTo>
                    <a:pt x="1047559" y="181203"/>
                  </a:lnTo>
                  <a:lnTo>
                    <a:pt x="1047559" y="171704"/>
                  </a:lnTo>
                  <a:close/>
                </a:path>
                <a:path w="2247900" h="36258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99"/>
                  </a:lnTo>
                  <a:lnTo>
                    <a:pt x="1047559" y="9499"/>
                  </a:lnTo>
                  <a:lnTo>
                    <a:pt x="1047559" y="0"/>
                  </a:lnTo>
                  <a:close/>
                </a:path>
                <a:path w="2247900" h="362585">
                  <a:moveTo>
                    <a:pt x="1104874" y="171704"/>
                  </a:moveTo>
                  <a:lnTo>
                    <a:pt x="1085596" y="171704"/>
                  </a:lnTo>
                  <a:lnTo>
                    <a:pt x="1085596" y="181203"/>
                  </a:lnTo>
                  <a:lnTo>
                    <a:pt x="1104874" y="181203"/>
                  </a:lnTo>
                  <a:lnTo>
                    <a:pt x="1104874" y="171704"/>
                  </a:lnTo>
                  <a:close/>
                </a:path>
                <a:path w="2247900" h="362585">
                  <a:moveTo>
                    <a:pt x="1104874" y="0"/>
                  </a:moveTo>
                  <a:lnTo>
                    <a:pt x="1085596" y="0"/>
                  </a:lnTo>
                  <a:lnTo>
                    <a:pt x="1085596" y="9499"/>
                  </a:lnTo>
                  <a:lnTo>
                    <a:pt x="1104874" y="9499"/>
                  </a:lnTo>
                  <a:lnTo>
                    <a:pt x="1104874" y="0"/>
                  </a:lnTo>
                  <a:close/>
                </a:path>
                <a:path w="2247900" h="362585">
                  <a:moveTo>
                    <a:pt x="1161846" y="171704"/>
                  </a:moveTo>
                  <a:lnTo>
                    <a:pt x="1142873" y="171704"/>
                  </a:lnTo>
                  <a:lnTo>
                    <a:pt x="1142873" y="181203"/>
                  </a:lnTo>
                  <a:lnTo>
                    <a:pt x="1161846" y="181203"/>
                  </a:lnTo>
                  <a:lnTo>
                    <a:pt x="1161846" y="171704"/>
                  </a:lnTo>
                  <a:close/>
                </a:path>
                <a:path w="2247900" h="362585">
                  <a:moveTo>
                    <a:pt x="1219136" y="171704"/>
                  </a:moveTo>
                  <a:lnTo>
                    <a:pt x="1200150" y="171704"/>
                  </a:lnTo>
                  <a:lnTo>
                    <a:pt x="1200150" y="181203"/>
                  </a:lnTo>
                  <a:lnTo>
                    <a:pt x="1219136" y="181203"/>
                  </a:lnTo>
                  <a:lnTo>
                    <a:pt x="1219136" y="171704"/>
                  </a:lnTo>
                  <a:close/>
                </a:path>
                <a:path w="2247900" h="362585">
                  <a:moveTo>
                    <a:pt x="1276032" y="171704"/>
                  </a:moveTo>
                  <a:lnTo>
                    <a:pt x="1257046" y="171704"/>
                  </a:lnTo>
                  <a:lnTo>
                    <a:pt x="1257046" y="181203"/>
                  </a:lnTo>
                  <a:lnTo>
                    <a:pt x="1276032" y="181203"/>
                  </a:lnTo>
                  <a:lnTo>
                    <a:pt x="1276032" y="171704"/>
                  </a:lnTo>
                  <a:close/>
                </a:path>
                <a:path w="2247900" h="362585">
                  <a:moveTo>
                    <a:pt x="1333436" y="171704"/>
                  </a:moveTo>
                  <a:lnTo>
                    <a:pt x="1314450" y="171704"/>
                  </a:lnTo>
                  <a:lnTo>
                    <a:pt x="1314450" y="181203"/>
                  </a:lnTo>
                  <a:lnTo>
                    <a:pt x="1333436" y="181203"/>
                  </a:lnTo>
                  <a:lnTo>
                    <a:pt x="1333436" y="171704"/>
                  </a:lnTo>
                  <a:close/>
                </a:path>
                <a:path w="2247900" h="362585">
                  <a:moveTo>
                    <a:pt x="1390637" y="171704"/>
                  </a:moveTo>
                  <a:lnTo>
                    <a:pt x="1371346" y="171704"/>
                  </a:lnTo>
                  <a:lnTo>
                    <a:pt x="1371346" y="181203"/>
                  </a:lnTo>
                  <a:lnTo>
                    <a:pt x="1390637" y="181203"/>
                  </a:lnTo>
                  <a:lnTo>
                    <a:pt x="1390637" y="171704"/>
                  </a:lnTo>
                  <a:close/>
                </a:path>
                <a:path w="2247900" h="362585">
                  <a:moveTo>
                    <a:pt x="1447482" y="171704"/>
                  </a:moveTo>
                  <a:lnTo>
                    <a:pt x="1428496" y="171704"/>
                  </a:lnTo>
                  <a:lnTo>
                    <a:pt x="1428496" y="181203"/>
                  </a:lnTo>
                  <a:lnTo>
                    <a:pt x="1447482" y="181203"/>
                  </a:lnTo>
                  <a:lnTo>
                    <a:pt x="1447482" y="171704"/>
                  </a:lnTo>
                  <a:close/>
                </a:path>
                <a:path w="2247900" h="362585">
                  <a:moveTo>
                    <a:pt x="1504873" y="171704"/>
                  </a:moveTo>
                  <a:lnTo>
                    <a:pt x="1485900" y="171704"/>
                  </a:lnTo>
                  <a:lnTo>
                    <a:pt x="1485900" y="181203"/>
                  </a:lnTo>
                  <a:lnTo>
                    <a:pt x="1504873" y="181203"/>
                  </a:lnTo>
                  <a:lnTo>
                    <a:pt x="1504873" y="171704"/>
                  </a:lnTo>
                  <a:close/>
                </a:path>
                <a:path w="2247900" h="362585">
                  <a:moveTo>
                    <a:pt x="1561782" y="171704"/>
                  </a:moveTo>
                  <a:lnTo>
                    <a:pt x="1542796" y="171704"/>
                  </a:lnTo>
                  <a:lnTo>
                    <a:pt x="1542796" y="181203"/>
                  </a:lnTo>
                  <a:lnTo>
                    <a:pt x="1561782" y="181203"/>
                  </a:lnTo>
                  <a:lnTo>
                    <a:pt x="1561782" y="171704"/>
                  </a:lnTo>
                  <a:close/>
                </a:path>
                <a:path w="2247900" h="362585">
                  <a:moveTo>
                    <a:pt x="1619059" y="171704"/>
                  </a:moveTo>
                  <a:lnTo>
                    <a:pt x="1600073" y="171704"/>
                  </a:lnTo>
                  <a:lnTo>
                    <a:pt x="1600073" y="181203"/>
                  </a:lnTo>
                  <a:lnTo>
                    <a:pt x="1619059" y="181203"/>
                  </a:lnTo>
                  <a:lnTo>
                    <a:pt x="1619059" y="171704"/>
                  </a:lnTo>
                  <a:close/>
                </a:path>
                <a:path w="2247900" h="362585">
                  <a:moveTo>
                    <a:pt x="1676260" y="171704"/>
                  </a:moveTo>
                  <a:lnTo>
                    <a:pt x="1656969" y="171704"/>
                  </a:lnTo>
                  <a:lnTo>
                    <a:pt x="1656969" y="181203"/>
                  </a:lnTo>
                  <a:lnTo>
                    <a:pt x="1676260" y="181203"/>
                  </a:lnTo>
                  <a:lnTo>
                    <a:pt x="1676260" y="171704"/>
                  </a:lnTo>
                  <a:close/>
                </a:path>
                <a:path w="2247900" h="362585">
                  <a:moveTo>
                    <a:pt x="1733359" y="352044"/>
                  </a:moveTo>
                  <a:lnTo>
                    <a:pt x="1714373" y="352044"/>
                  </a:lnTo>
                  <a:lnTo>
                    <a:pt x="1714373" y="352933"/>
                  </a:lnTo>
                  <a:lnTo>
                    <a:pt x="1714373" y="361543"/>
                  </a:lnTo>
                  <a:lnTo>
                    <a:pt x="1714373" y="362432"/>
                  </a:lnTo>
                  <a:lnTo>
                    <a:pt x="1733359" y="362432"/>
                  </a:lnTo>
                  <a:lnTo>
                    <a:pt x="1733359" y="361543"/>
                  </a:lnTo>
                  <a:lnTo>
                    <a:pt x="1733359" y="352933"/>
                  </a:lnTo>
                  <a:lnTo>
                    <a:pt x="1733359" y="352044"/>
                  </a:lnTo>
                  <a:close/>
                </a:path>
                <a:path w="2247900" h="362585">
                  <a:moveTo>
                    <a:pt x="1733359" y="171704"/>
                  </a:moveTo>
                  <a:lnTo>
                    <a:pt x="1714373" y="171704"/>
                  </a:lnTo>
                  <a:lnTo>
                    <a:pt x="1714373" y="181203"/>
                  </a:lnTo>
                  <a:lnTo>
                    <a:pt x="1733359" y="181203"/>
                  </a:lnTo>
                  <a:lnTo>
                    <a:pt x="1733359" y="171704"/>
                  </a:lnTo>
                  <a:close/>
                </a:path>
                <a:path w="2247900" h="362585">
                  <a:moveTo>
                    <a:pt x="1790509" y="352933"/>
                  </a:moveTo>
                  <a:lnTo>
                    <a:pt x="1771523" y="352933"/>
                  </a:lnTo>
                  <a:lnTo>
                    <a:pt x="1771523" y="362432"/>
                  </a:lnTo>
                  <a:lnTo>
                    <a:pt x="1790509" y="362432"/>
                  </a:lnTo>
                  <a:lnTo>
                    <a:pt x="1790509" y="352933"/>
                  </a:lnTo>
                  <a:close/>
                </a:path>
                <a:path w="2247900" h="362585">
                  <a:moveTo>
                    <a:pt x="1790509" y="171704"/>
                  </a:moveTo>
                  <a:lnTo>
                    <a:pt x="1771523" y="171704"/>
                  </a:lnTo>
                  <a:lnTo>
                    <a:pt x="1771523" y="181203"/>
                  </a:lnTo>
                  <a:lnTo>
                    <a:pt x="1790509" y="181203"/>
                  </a:lnTo>
                  <a:lnTo>
                    <a:pt x="1790509" y="171704"/>
                  </a:lnTo>
                  <a:close/>
                </a:path>
                <a:path w="2247900" h="362585">
                  <a:moveTo>
                    <a:pt x="1847532" y="352933"/>
                  </a:moveTo>
                  <a:lnTo>
                    <a:pt x="1828546" y="352933"/>
                  </a:lnTo>
                  <a:lnTo>
                    <a:pt x="1828546" y="362432"/>
                  </a:lnTo>
                  <a:lnTo>
                    <a:pt x="1847532" y="362432"/>
                  </a:lnTo>
                  <a:lnTo>
                    <a:pt x="1847532" y="352933"/>
                  </a:lnTo>
                  <a:close/>
                </a:path>
                <a:path w="2247900" h="362585">
                  <a:moveTo>
                    <a:pt x="1847532" y="171704"/>
                  </a:moveTo>
                  <a:lnTo>
                    <a:pt x="1828546" y="171704"/>
                  </a:lnTo>
                  <a:lnTo>
                    <a:pt x="1828546" y="181203"/>
                  </a:lnTo>
                  <a:lnTo>
                    <a:pt x="1847532" y="181203"/>
                  </a:lnTo>
                  <a:lnTo>
                    <a:pt x="1847532" y="171704"/>
                  </a:lnTo>
                  <a:close/>
                </a:path>
                <a:path w="2247900" h="362585">
                  <a:moveTo>
                    <a:pt x="1904809" y="352933"/>
                  </a:moveTo>
                  <a:lnTo>
                    <a:pt x="1885823" y="352933"/>
                  </a:lnTo>
                  <a:lnTo>
                    <a:pt x="1885823" y="362432"/>
                  </a:lnTo>
                  <a:lnTo>
                    <a:pt x="1904809" y="362432"/>
                  </a:lnTo>
                  <a:lnTo>
                    <a:pt x="1904809" y="352933"/>
                  </a:lnTo>
                  <a:close/>
                </a:path>
                <a:path w="2247900" h="362585">
                  <a:moveTo>
                    <a:pt x="1904809" y="171704"/>
                  </a:moveTo>
                  <a:lnTo>
                    <a:pt x="1885823" y="171704"/>
                  </a:lnTo>
                  <a:lnTo>
                    <a:pt x="1885823" y="181203"/>
                  </a:lnTo>
                  <a:lnTo>
                    <a:pt x="1904809" y="181203"/>
                  </a:lnTo>
                  <a:lnTo>
                    <a:pt x="1904809" y="171704"/>
                  </a:lnTo>
                  <a:close/>
                </a:path>
                <a:path w="2247900" h="362585">
                  <a:moveTo>
                    <a:pt x="1961997" y="352933"/>
                  </a:moveTo>
                  <a:lnTo>
                    <a:pt x="1942719" y="352933"/>
                  </a:lnTo>
                  <a:lnTo>
                    <a:pt x="1942719" y="362432"/>
                  </a:lnTo>
                  <a:lnTo>
                    <a:pt x="1961997" y="362432"/>
                  </a:lnTo>
                  <a:lnTo>
                    <a:pt x="1961997" y="352933"/>
                  </a:lnTo>
                  <a:close/>
                </a:path>
                <a:path w="2247900" h="362585">
                  <a:moveTo>
                    <a:pt x="1961997" y="171704"/>
                  </a:moveTo>
                  <a:lnTo>
                    <a:pt x="1942719" y="171704"/>
                  </a:lnTo>
                  <a:lnTo>
                    <a:pt x="1942719" y="181203"/>
                  </a:lnTo>
                  <a:lnTo>
                    <a:pt x="1961997" y="181203"/>
                  </a:lnTo>
                  <a:lnTo>
                    <a:pt x="1961997" y="171704"/>
                  </a:lnTo>
                  <a:close/>
                </a:path>
                <a:path w="2247900" h="362585">
                  <a:moveTo>
                    <a:pt x="2018982" y="352933"/>
                  </a:moveTo>
                  <a:lnTo>
                    <a:pt x="1999996" y="352933"/>
                  </a:lnTo>
                  <a:lnTo>
                    <a:pt x="1999996" y="362432"/>
                  </a:lnTo>
                  <a:lnTo>
                    <a:pt x="2018982" y="362432"/>
                  </a:lnTo>
                  <a:lnTo>
                    <a:pt x="2018982" y="352933"/>
                  </a:lnTo>
                  <a:close/>
                </a:path>
                <a:path w="2247900" h="362585">
                  <a:moveTo>
                    <a:pt x="2018982" y="171704"/>
                  </a:moveTo>
                  <a:lnTo>
                    <a:pt x="1999996" y="171704"/>
                  </a:lnTo>
                  <a:lnTo>
                    <a:pt x="1999996" y="181203"/>
                  </a:lnTo>
                  <a:lnTo>
                    <a:pt x="2018982" y="181203"/>
                  </a:lnTo>
                  <a:lnTo>
                    <a:pt x="2018982" y="171704"/>
                  </a:lnTo>
                  <a:close/>
                </a:path>
                <a:path w="2247900" h="362585">
                  <a:moveTo>
                    <a:pt x="2076246" y="352933"/>
                  </a:moveTo>
                  <a:lnTo>
                    <a:pt x="2057273" y="352933"/>
                  </a:lnTo>
                  <a:lnTo>
                    <a:pt x="2057273" y="362432"/>
                  </a:lnTo>
                  <a:lnTo>
                    <a:pt x="2076246" y="362432"/>
                  </a:lnTo>
                  <a:lnTo>
                    <a:pt x="2076246" y="352933"/>
                  </a:lnTo>
                  <a:close/>
                </a:path>
                <a:path w="2247900" h="362585">
                  <a:moveTo>
                    <a:pt x="2076246" y="171704"/>
                  </a:moveTo>
                  <a:lnTo>
                    <a:pt x="2057273" y="171704"/>
                  </a:lnTo>
                  <a:lnTo>
                    <a:pt x="2057273" y="181203"/>
                  </a:lnTo>
                  <a:lnTo>
                    <a:pt x="2076246" y="181203"/>
                  </a:lnTo>
                  <a:lnTo>
                    <a:pt x="2076246" y="171704"/>
                  </a:lnTo>
                  <a:close/>
                </a:path>
                <a:path w="2247900" h="362585">
                  <a:moveTo>
                    <a:pt x="2133282" y="352933"/>
                  </a:moveTo>
                  <a:lnTo>
                    <a:pt x="2114296" y="352933"/>
                  </a:lnTo>
                  <a:lnTo>
                    <a:pt x="2114296" y="362432"/>
                  </a:lnTo>
                  <a:lnTo>
                    <a:pt x="2133282" y="362432"/>
                  </a:lnTo>
                  <a:lnTo>
                    <a:pt x="2133282" y="352933"/>
                  </a:lnTo>
                  <a:close/>
                </a:path>
                <a:path w="2247900" h="362585">
                  <a:moveTo>
                    <a:pt x="2133282" y="171704"/>
                  </a:moveTo>
                  <a:lnTo>
                    <a:pt x="2114296" y="171704"/>
                  </a:lnTo>
                  <a:lnTo>
                    <a:pt x="2114296" y="181203"/>
                  </a:lnTo>
                  <a:lnTo>
                    <a:pt x="2133282" y="181203"/>
                  </a:lnTo>
                  <a:lnTo>
                    <a:pt x="2133282" y="171704"/>
                  </a:lnTo>
                  <a:close/>
                </a:path>
                <a:path w="2247900" h="362585">
                  <a:moveTo>
                    <a:pt x="2190432" y="352933"/>
                  </a:moveTo>
                  <a:lnTo>
                    <a:pt x="2171446" y="352933"/>
                  </a:lnTo>
                  <a:lnTo>
                    <a:pt x="2171446" y="362432"/>
                  </a:lnTo>
                  <a:lnTo>
                    <a:pt x="2190432" y="362432"/>
                  </a:lnTo>
                  <a:lnTo>
                    <a:pt x="2190432" y="352933"/>
                  </a:lnTo>
                  <a:close/>
                </a:path>
                <a:path w="2247900" h="362585">
                  <a:moveTo>
                    <a:pt x="2190432" y="171704"/>
                  </a:moveTo>
                  <a:lnTo>
                    <a:pt x="2171446" y="171704"/>
                  </a:lnTo>
                  <a:lnTo>
                    <a:pt x="2171446" y="181203"/>
                  </a:lnTo>
                  <a:lnTo>
                    <a:pt x="2190432" y="181203"/>
                  </a:lnTo>
                  <a:lnTo>
                    <a:pt x="2190432" y="171704"/>
                  </a:lnTo>
                  <a:close/>
                </a:path>
                <a:path w="2247900" h="362585">
                  <a:moveTo>
                    <a:pt x="2247760" y="352933"/>
                  </a:moveTo>
                  <a:lnTo>
                    <a:pt x="2228469" y="352933"/>
                  </a:lnTo>
                  <a:lnTo>
                    <a:pt x="2228469" y="362432"/>
                  </a:lnTo>
                  <a:lnTo>
                    <a:pt x="2247760" y="362432"/>
                  </a:lnTo>
                  <a:lnTo>
                    <a:pt x="2247760" y="352933"/>
                  </a:lnTo>
                  <a:close/>
                </a:path>
                <a:path w="2247900" h="362585">
                  <a:moveTo>
                    <a:pt x="2247760" y="171704"/>
                  </a:moveTo>
                  <a:lnTo>
                    <a:pt x="2228469" y="171704"/>
                  </a:lnTo>
                  <a:lnTo>
                    <a:pt x="2228469" y="181203"/>
                  </a:lnTo>
                  <a:lnTo>
                    <a:pt x="2247760" y="181203"/>
                  </a:lnTo>
                  <a:lnTo>
                    <a:pt x="2247760" y="17170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6688836" y="4858524"/>
              <a:ext cx="2247900" cy="353695"/>
            </a:xfrm>
            <a:custGeom>
              <a:avLst/>
              <a:gdLst/>
              <a:ahLst/>
              <a:cxnLst/>
              <a:rect l="l" t="t" r="r" b="b"/>
              <a:pathLst>
                <a:path w="2247900" h="353695">
                  <a:moveTo>
                    <a:pt x="18973" y="171958"/>
                  </a:moveTo>
                  <a:lnTo>
                    <a:pt x="0" y="171958"/>
                  </a:lnTo>
                  <a:lnTo>
                    <a:pt x="0" y="181470"/>
                  </a:lnTo>
                  <a:lnTo>
                    <a:pt x="18973" y="181470"/>
                  </a:lnTo>
                  <a:lnTo>
                    <a:pt x="18973" y="171958"/>
                  </a:lnTo>
                  <a:close/>
                </a:path>
                <a:path w="2247900" h="353695">
                  <a:moveTo>
                    <a:pt x="18973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18973" y="9512"/>
                  </a:lnTo>
                  <a:lnTo>
                    <a:pt x="18973" y="0"/>
                  </a:lnTo>
                  <a:close/>
                </a:path>
                <a:path w="2247900" h="353695">
                  <a:moveTo>
                    <a:pt x="76250" y="171958"/>
                  </a:moveTo>
                  <a:lnTo>
                    <a:pt x="57277" y="171958"/>
                  </a:lnTo>
                  <a:lnTo>
                    <a:pt x="57277" y="181470"/>
                  </a:lnTo>
                  <a:lnTo>
                    <a:pt x="76250" y="181470"/>
                  </a:lnTo>
                  <a:lnTo>
                    <a:pt x="76250" y="171958"/>
                  </a:lnTo>
                  <a:close/>
                </a:path>
                <a:path w="2247900" h="353695">
                  <a:moveTo>
                    <a:pt x="76250" y="0"/>
                  </a:moveTo>
                  <a:lnTo>
                    <a:pt x="57277" y="0"/>
                  </a:lnTo>
                  <a:lnTo>
                    <a:pt x="57277" y="9512"/>
                  </a:lnTo>
                  <a:lnTo>
                    <a:pt x="76250" y="9512"/>
                  </a:lnTo>
                  <a:lnTo>
                    <a:pt x="76250" y="0"/>
                  </a:lnTo>
                  <a:close/>
                </a:path>
                <a:path w="2247900" h="353695">
                  <a:moveTo>
                    <a:pt x="133159" y="171958"/>
                  </a:moveTo>
                  <a:lnTo>
                    <a:pt x="114173" y="171958"/>
                  </a:lnTo>
                  <a:lnTo>
                    <a:pt x="114173" y="181470"/>
                  </a:lnTo>
                  <a:lnTo>
                    <a:pt x="133159" y="181470"/>
                  </a:lnTo>
                  <a:lnTo>
                    <a:pt x="133159" y="171958"/>
                  </a:lnTo>
                  <a:close/>
                </a:path>
                <a:path w="2247900" h="353695">
                  <a:moveTo>
                    <a:pt x="133159" y="0"/>
                  </a:moveTo>
                  <a:lnTo>
                    <a:pt x="114173" y="0"/>
                  </a:lnTo>
                  <a:lnTo>
                    <a:pt x="114173" y="9512"/>
                  </a:lnTo>
                  <a:lnTo>
                    <a:pt x="133159" y="9512"/>
                  </a:lnTo>
                  <a:lnTo>
                    <a:pt x="133159" y="0"/>
                  </a:lnTo>
                  <a:close/>
                </a:path>
                <a:path w="2247900" h="353695">
                  <a:moveTo>
                    <a:pt x="190423" y="171958"/>
                  </a:moveTo>
                  <a:lnTo>
                    <a:pt x="171450" y="171958"/>
                  </a:lnTo>
                  <a:lnTo>
                    <a:pt x="171450" y="181470"/>
                  </a:lnTo>
                  <a:lnTo>
                    <a:pt x="190423" y="181470"/>
                  </a:lnTo>
                  <a:lnTo>
                    <a:pt x="190423" y="171958"/>
                  </a:lnTo>
                  <a:close/>
                </a:path>
                <a:path w="2247900" h="353695">
                  <a:moveTo>
                    <a:pt x="190423" y="0"/>
                  </a:moveTo>
                  <a:lnTo>
                    <a:pt x="171450" y="0"/>
                  </a:lnTo>
                  <a:lnTo>
                    <a:pt x="171450" y="9512"/>
                  </a:lnTo>
                  <a:lnTo>
                    <a:pt x="190423" y="9512"/>
                  </a:lnTo>
                  <a:lnTo>
                    <a:pt x="190423" y="0"/>
                  </a:lnTo>
                  <a:close/>
                </a:path>
                <a:path w="2247900" h="353695">
                  <a:moveTo>
                    <a:pt x="247764" y="171958"/>
                  </a:moveTo>
                  <a:lnTo>
                    <a:pt x="228473" y="171958"/>
                  </a:lnTo>
                  <a:lnTo>
                    <a:pt x="228473" y="181470"/>
                  </a:lnTo>
                  <a:lnTo>
                    <a:pt x="247764" y="181470"/>
                  </a:lnTo>
                  <a:lnTo>
                    <a:pt x="247764" y="171958"/>
                  </a:lnTo>
                  <a:close/>
                </a:path>
                <a:path w="2247900" h="353695">
                  <a:moveTo>
                    <a:pt x="247764" y="0"/>
                  </a:moveTo>
                  <a:lnTo>
                    <a:pt x="228473" y="0"/>
                  </a:lnTo>
                  <a:lnTo>
                    <a:pt x="228473" y="9512"/>
                  </a:lnTo>
                  <a:lnTo>
                    <a:pt x="247764" y="9512"/>
                  </a:lnTo>
                  <a:lnTo>
                    <a:pt x="247764" y="0"/>
                  </a:lnTo>
                  <a:close/>
                </a:path>
                <a:path w="2247900" h="353695">
                  <a:moveTo>
                    <a:pt x="304736" y="171958"/>
                  </a:moveTo>
                  <a:lnTo>
                    <a:pt x="285750" y="171958"/>
                  </a:lnTo>
                  <a:lnTo>
                    <a:pt x="285750" y="181470"/>
                  </a:lnTo>
                  <a:lnTo>
                    <a:pt x="304736" y="181470"/>
                  </a:lnTo>
                  <a:lnTo>
                    <a:pt x="304736" y="171958"/>
                  </a:lnTo>
                  <a:close/>
                </a:path>
                <a:path w="2247900" h="353695">
                  <a:moveTo>
                    <a:pt x="304736" y="0"/>
                  </a:moveTo>
                  <a:lnTo>
                    <a:pt x="285750" y="0"/>
                  </a:lnTo>
                  <a:lnTo>
                    <a:pt x="285750" y="9512"/>
                  </a:lnTo>
                  <a:lnTo>
                    <a:pt x="304736" y="9512"/>
                  </a:lnTo>
                  <a:lnTo>
                    <a:pt x="304736" y="0"/>
                  </a:lnTo>
                  <a:close/>
                </a:path>
                <a:path w="2247900" h="353695">
                  <a:moveTo>
                    <a:pt x="362000" y="171958"/>
                  </a:moveTo>
                  <a:lnTo>
                    <a:pt x="343027" y="171958"/>
                  </a:lnTo>
                  <a:lnTo>
                    <a:pt x="343027" y="181470"/>
                  </a:lnTo>
                  <a:lnTo>
                    <a:pt x="362000" y="181470"/>
                  </a:lnTo>
                  <a:lnTo>
                    <a:pt x="362000" y="171958"/>
                  </a:lnTo>
                  <a:close/>
                </a:path>
                <a:path w="2247900" h="353695">
                  <a:moveTo>
                    <a:pt x="362000" y="0"/>
                  </a:moveTo>
                  <a:lnTo>
                    <a:pt x="343027" y="0"/>
                  </a:lnTo>
                  <a:lnTo>
                    <a:pt x="343027" y="9512"/>
                  </a:lnTo>
                  <a:lnTo>
                    <a:pt x="362000" y="9512"/>
                  </a:lnTo>
                  <a:lnTo>
                    <a:pt x="362000" y="0"/>
                  </a:lnTo>
                  <a:close/>
                </a:path>
                <a:path w="2247900" h="353695">
                  <a:moveTo>
                    <a:pt x="418909" y="171958"/>
                  </a:moveTo>
                  <a:lnTo>
                    <a:pt x="399923" y="171958"/>
                  </a:lnTo>
                  <a:lnTo>
                    <a:pt x="399923" y="181470"/>
                  </a:lnTo>
                  <a:lnTo>
                    <a:pt x="418909" y="181470"/>
                  </a:lnTo>
                  <a:lnTo>
                    <a:pt x="418909" y="171958"/>
                  </a:lnTo>
                  <a:close/>
                </a:path>
                <a:path w="2247900" h="353695">
                  <a:moveTo>
                    <a:pt x="418909" y="0"/>
                  </a:moveTo>
                  <a:lnTo>
                    <a:pt x="399923" y="0"/>
                  </a:lnTo>
                  <a:lnTo>
                    <a:pt x="399923" y="9512"/>
                  </a:lnTo>
                  <a:lnTo>
                    <a:pt x="418909" y="9512"/>
                  </a:lnTo>
                  <a:lnTo>
                    <a:pt x="418909" y="0"/>
                  </a:lnTo>
                  <a:close/>
                </a:path>
                <a:path w="2247900" h="353695">
                  <a:moveTo>
                    <a:pt x="476173" y="171958"/>
                  </a:moveTo>
                  <a:lnTo>
                    <a:pt x="457200" y="171958"/>
                  </a:lnTo>
                  <a:lnTo>
                    <a:pt x="457200" y="181470"/>
                  </a:lnTo>
                  <a:lnTo>
                    <a:pt x="476173" y="181470"/>
                  </a:lnTo>
                  <a:lnTo>
                    <a:pt x="476173" y="171958"/>
                  </a:lnTo>
                  <a:close/>
                </a:path>
                <a:path w="2247900" h="353695">
                  <a:moveTo>
                    <a:pt x="476173" y="0"/>
                  </a:moveTo>
                  <a:lnTo>
                    <a:pt x="457200" y="0"/>
                  </a:lnTo>
                  <a:lnTo>
                    <a:pt x="457200" y="9512"/>
                  </a:lnTo>
                  <a:lnTo>
                    <a:pt x="476173" y="9512"/>
                  </a:lnTo>
                  <a:lnTo>
                    <a:pt x="476173" y="0"/>
                  </a:lnTo>
                  <a:close/>
                </a:path>
                <a:path w="2247900" h="353695">
                  <a:moveTo>
                    <a:pt x="533374" y="171958"/>
                  </a:moveTo>
                  <a:lnTo>
                    <a:pt x="514096" y="171958"/>
                  </a:lnTo>
                  <a:lnTo>
                    <a:pt x="514096" y="181470"/>
                  </a:lnTo>
                  <a:lnTo>
                    <a:pt x="533374" y="181470"/>
                  </a:lnTo>
                  <a:lnTo>
                    <a:pt x="533374" y="171958"/>
                  </a:lnTo>
                  <a:close/>
                </a:path>
                <a:path w="2247900" h="353695">
                  <a:moveTo>
                    <a:pt x="590359" y="171958"/>
                  </a:moveTo>
                  <a:lnTo>
                    <a:pt x="571373" y="171958"/>
                  </a:lnTo>
                  <a:lnTo>
                    <a:pt x="571373" y="181470"/>
                  </a:lnTo>
                  <a:lnTo>
                    <a:pt x="590359" y="181470"/>
                  </a:lnTo>
                  <a:lnTo>
                    <a:pt x="590359" y="171958"/>
                  </a:lnTo>
                  <a:close/>
                </a:path>
                <a:path w="2247900" h="353695">
                  <a:moveTo>
                    <a:pt x="647623" y="171958"/>
                  </a:moveTo>
                  <a:lnTo>
                    <a:pt x="628650" y="171958"/>
                  </a:lnTo>
                  <a:lnTo>
                    <a:pt x="628650" y="181470"/>
                  </a:lnTo>
                  <a:lnTo>
                    <a:pt x="647623" y="181470"/>
                  </a:lnTo>
                  <a:lnTo>
                    <a:pt x="647623" y="171958"/>
                  </a:lnTo>
                  <a:close/>
                </a:path>
                <a:path w="2247900" h="353695">
                  <a:moveTo>
                    <a:pt x="704659" y="171958"/>
                  </a:moveTo>
                  <a:lnTo>
                    <a:pt x="685673" y="171958"/>
                  </a:lnTo>
                  <a:lnTo>
                    <a:pt x="685673" y="181470"/>
                  </a:lnTo>
                  <a:lnTo>
                    <a:pt x="704659" y="181470"/>
                  </a:lnTo>
                  <a:lnTo>
                    <a:pt x="704659" y="171958"/>
                  </a:lnTo>
                  <a:close/>
                </a:path>
                <a:path w="2247900" h="353695">
                  <a:moveTo>
                    <a:pt x="761936" y="171958"/>
                  </a:moveTo>
                  <a:lnTo>
                    <a:pt x="742950" y="171958"/>
                  </a:lnTo>
                  <a:lnTo>
                    <a:pt x="742950" y="181470"/>
                  </a:lnTo>
                  <a:lnTo>
                    <a:pt x="761936" y="181470"/>
                  </a:lnTo>
                  <a:lnTo>
                    <a:pt x="761936" y="171958"/>
                  </a:lnTo>
                  <a:close/>
                </a:path>
                <a:path w="2247900" h="353695">
                  <a:moveTo>
                    <a:pt x="819264" y="171958"/>
                  </a:moveTo>
                  <a:lnTo>
                    <a:pt x="799973" y="171958"/>
                  </a:lnTo>
                  <a:lnTo>
                    <a:pt x="799973" y="181470"/>
                  </a:lnTo>
                  <a:lnTo>
                    <a:pt x="819264" y="181470"/>
                  </a:lnTo>
                  <a:lnTo>
                    <a:pt x="819264" y="171958"/>
                  </a:lnTo>
                  <a:close/>
                </a:path>
                <a:path w="2247900" h="353695">
                  <a:moveTo>
                    <a:pt x="876109" y="171958"/>
                  </a:moveTo>
                  <a:lnTo>
                    <a:pt x="857123" y="171958"/>
                  </a:lnTo>
                  <a:lnTo>
                    <a:pt x="857123" y="181470"/>
                  </a:lnTo>
                  <a:lnTo>
                    <a:pt x="876109" y="181470"/>
                  </a:lnTo>
                  <a:lnTo>
                    <a:pt x="876109" y="171958"/>
                  </a:lnTo>
                  <a:close/>
                </a:path>
                <a:path w="2247900" h="353695">
                  <a:moveTo>
                    <a:pt x="933259" y="171958"/>
                  </a:moveTo>
                  <a:lnTo>
                    <a:pt x="914273" y="171958"/>
                  </a:lnTo>
                  <a:lnTo>
                    <a:pt x="914273" y="181470"/>
                  </a:lnTo>
                  <a:lnTo>
                    <a:pt x="933259" y="181470"/>
                  </a:lnTo>
                  <a:lnTo>
                    <a:pt x="933259" y="171958"/>
                  </a:lnTo>
                  <a:close/>
                </a:path>
                <a:path w="2247900" h="353695">
                  <a:moveTo>
                    <a:pt x="990282" y="171958"/>
                  </a:moveTo>
                  <a:lnTo>
                    <a:pt x="971296" y="171958"/>
                  </a:lnTo>
                  <a:lnTo>
                    <a:pt x="971296" y="181470"/>
                  </a:lnTo>
                  <a:lnTo>
                    <a:pt x="990282" y="181470"/>
                  </a:lnTo>
                  <a:lnTo>
                    <a:pt x="990282" y="171958"/>
                  </a:lnTo>
                  <a:close/>
                </a:path>
                <a:path w="2247900" h="353695">
                  <a:moveTo>
                    <a:pt x="1047559" y="171958"/>
                  </a:moveTo>
                  <a:lnTo>
                    <a:pt x="1028573" y="171958"/>
                  </a:lnTo>
                  <a:lnTo>
                    <a:pt x="1028573" y="181470"/>
                  </a:lnTo>
                  <a:lnTo>
                    <a:pt x="1047559" y="181470"/>
                  </a:lnTo>
                  <a:lnTo>
                    <a:pt x="1047559" y="171958"/>
                  </a:lnTo>
                  <a:close/>
                </a:path>
                <a:path w="2247900" h="353695">
                  <a:moveTo>
                    <a:pt x="1104874" y="342912"/>
                  </a:moveTo>
                  <a:lnTo>
                    <a:pt x="1085596" y="342912"/>
                  </a:lnTo>
                  <a:lnTo>
                    <a:pt x="1085596" y="352412"/>
                  </a:lnTo>
                  <a:lnTo>
                    <a:pt x="1104874" y="352412"/>
                  </a:lnTo>
                  <a:lnTo>
                    <a:pt x="1104874" y="342912"/>
                  </a:lnTo>
                  <a:close/>
                </a:path>
                <a:path w="2247900" h="353695">
                  <a:moveTo>
                    <a:pt x="1104874" y="171958"/>
                  </a:moveTo>
                  <a:lnTo>
                    <a:pt x="1085596" y="171958"/>
                  </a:lnTo>
                  <a:lnTo>
                    <a:pt x="1085596" y="181470"/>
                  </a:lnTo>
                  <a:lnTo>
                    <a:pt x="1104874" y="181470"/>
                  </a:lnTo>
                  <a:lnTo>
                    <a:pt x="1104874" y="171958"/>
                  </a:lnTo>
                  <a:close/>
                </a:path>
                <a:path w="2247900" h="353695">
                  <a:moveTo>
                    <a:pt x="1161846" y="342912"/>
                  </a:moveTo>
                  <a:lnTo>
                    <a:pt x="1142873" y="342912"/>
                  </a:lnTo>
                  <a:lnTo>
                    <a:pt x="1142873" y="343916"/>
                  </a:lnTo>
                  <a:lnTo>
                    <a:pt x="1142873" y="352412"/>
                  </a:lnTo>
                  <a:lnTo>
                    <a:pt x="1142873" y="353428"/>
                  </a:lnTo>
                  <a:lnTo>
                    <a:pt x="1161846" y="353428"/>
                  </a:lnTo>
                  <a:lnTo>
                    <a:pt x="1161846" y="352412"/>
                  </a:lnTo>
                  <a:lnTo>
                    <a:pt x="1161846" y="343916"/>
                  </a:lnTo>
                  <a:lnTo>
                    <a:pt x="1161846" y="342912"/>
                  </a:lnTo>
                  <a:close/>
                </a:path>
                <a:path w="2247900" h="353695">
                  <a:moveTo>
                    <a:pt x="1161846" y="171958"/>
                  </a:moveTo>
                  <a:lnTo>
                    <a:pt x="1142873" y="171958"/>
                  </a:lnTo>
                  <a:lnTo>
                    <a:pt x="1142873" y="181470"/>
                  </a:lnTo>
                  <a:lnTo>
                    <a:pt x="1161846" y="181470"/>
                  </a:lnTo>
                  <a:lnTo>
                    <a:pt x="1161846" y="171958"/>
                  </a:lnTo>
                  <a:close/>
                </a:path>
                <a:path w="2247900" h="353695">
                  <a:moveTo>
                    <a:pt x="1219136" y="343916"/>
                  </a:moveTo>
                  <a:lnTo>
                    <a:pt x="1200150" y="343916"/>
                  </a:lnTo>
                  <a:lnTo>
                    <a:pt x="1200150" y="353428"/>
                  </a:lnTo>
                  <a:lnTo>
                    <a:pt x="1219136" y="353428"/>
                  </a:lnTo>
                  <a:lnTo>
                    <a:pt x="1219136" y="343916"/>
                  </a:lnTo>
                  <a:close/>
                </a:path>
                <a:path w="2247900" h="353695">
                  <a:moveTo>
                    <a:pt x="1219136" y="171958"/>
                  </a:moveTo>
                  <a:lnTo>
                    <a:pt x="1200150" y="171958"/>
                  </a:lnTo>
                  <a:lnTo>
                    <a:pt x="1200150" y="181470"/>
                  </a:lnTo>
                  <a:lnTo>
                    <a:pt x="1219136" y="181470"/>
                  </a:lnTo>
                  <a:lnTo>
                    <a:pt x="1219136" y="171958"/>
                  </a:lnTo>
                  <a:close/>
                </a:path>
                <a:path w="2247900" h="353695">
                  <a:moveTo>
                    <a:pt x="1276032" y="343916"/>
                  </a:moveTo>
                  <a:lnTo>
                    <a:pt x="1257046" y="343916"/>
                  </a:lnTo>
                  <a:lnTo>
                    <a:pt x="1257046" y="353428"/>
                  </a:lnTo>
                  <a:lnTo>
                    <a:pt x="1276032" y="353428"/>
                  </a:lnTo>
                  <a:lnTo>
                    <a:pt x="1276032" y="343916"/>
                  </a:lnTo>
                  <a:close/>
                </a:path>
                <a:path w="2247900" h="353695">
                  <a:moveTo>
                    <a:pt x="1276032" y="171958"/>
                  </a:moveTo>
                  <a:lnTo>
                    <a:pt x="1257046" y="171958"/>
                  </a:lnTo>
                  <a:lnTo>
                    <a:pt x="1257046" y="181470"/>
                  </a:lnTo>
                  <a:lnTo>
                    <a:pt x="1276032" y="181470"/>
                  </a:lnTo>
                  <a:lnTo>
                    <a:pt x="1276032" y="171958"/>
                  </a:lnTo>
                  <a:close/>
                </a:path>
                <a:path w="2247900" h="353695">
                  <a:moveTo>
                    <a:pt x="1333436" y="343916"/>
                  </a:moveTo>
                  <a:lnTo>
                    <a:pt x="1314450" y="343916"/>
                  </a:lnTo>
                  <a:lnTo>
                    <a:pt x="1314450" y="353428"/>
                  </a:lnTo>
                  <a:lnTo>
                    <a:pt x="1333436" y="353428"/>
                  </a:lnTo>
                  <a:lnTo>
                    <a:pt x="1333436" y="343916"/>
                  </a:lnTo>
                  <a:close/>
                </a:path>
                <a:path w="2247900" h="353695">
                  <a:moveTo>
                    <a:pt x="1333436" y="171958"/>
                  </a:moveTo>
                  <a:lnTo>
                    <a:pt x="1314450" y="171958"/>
                  </a:lnTo>
                  <a:lnTo>
                    <a:pt x="1314450" y="181470"/>
                  </a:lnTo>
                  <a:lnTo>
                    <a:pt x="1333436" y="181470"/>
                  </a:lnTo>
                  <a:lnTo>
                    <a:pt x="1333436" y="171958"/>
                  </a:lnTo>
                  <a:close/>
                </a:path>
                <a:path w="2247900" h="353695">
                  <a:moveTo>
                    <a:pt x="1390637" y="343916"/>
                  </a:moveTo>
                  <a:lnTo>
                    <a:pt x="1371346" y="343916"/>
                  </a:lnTo>
                  <a:lnTo>
                    <a:pt x="1371346" y="353428"/>
                  </a:lnTo>
                  <a:lnTo>
                    <a:pt x="1390637" y="353428"/>
                  </a:lnTo>
                  <a:lnTo>
                    <a:pt x="1390637" y="343916"/>
                  </a:lnTo>
                  <a:close/>
                </a:path>
                <a:path w="2247900" h="353695">
                  <a:moveTo>
                    <a:pt x="1390637" y="171958"/>
                  </a:moveTo>
                  <a:lnTo>
                    <a:pt x="1371346" y="171958"/>
                  </a:lnTo>
                  <a:lnTo>
                    <a:pt x="1371346" y="181470"/>
                  </a:lnTo>
                  <a:lnTo>
                    <a:pt x="1390637" y="181470"/>
                  </a:lnTo>
                  <a:lnTo>
                    <a:pt x="1390637" y="171958"/>
                  </a:lnTo>
                  <a:close/>
                </a:path>
                <a:path w="2247900" h="353695">
                  <a:moveTo>
                    <a:pt x="1447482" y="343916"/>
                  </a:moveTo>
                  <a:lnTo>
                    <a:pt x="1428496" y="343916"/>
                  </a:lnTo>
                  <a:lnTo>
                    <a:pt x="1428496" y="353428"/>
                  </a:lnTo>
                  <a:lnTo>
                    <a:pt x="1447482" y="353428"/>
                  </a:lnTo>
                  <a:lnTo>
                    <a:pt x="1447482" y="343916"/>
                  </a:lnTo>
                  <a:close/>
                </a:path>
                <a:path w="2247900" h="353695">
                  <a:moveTo>
                    <a:pt x="1447482" y="171958"/>
                  </a:moveTo>
                  <a:lnTo>
                    <a:pt x="1428496" y="171958"/>
                  </a:lnTo>
                  <a:lnTo>
                    <a:pt x="1428496" y="181470"/>
                  </a:lnTo>
                  <a:lnTo>
                    <a:pt x="1447482" y="181470"/>
                  </a:lnTo>
                  <a:lnTo>
                    <a:pt x="1447482" y="171958"/>
                  </a:lnTo>
                  <a:close/>
                </a:path>
                <a:path w="2247900" h="353695">
                  <a:moveTo>
                    <a:pt x="1504873" y="343916"/>
                  </a:moveTo>
                  <a:lnTo>
                    <a:pt x="1485900" y="343916"/>
                  </a:lnTo>
                  <a:lnTo>
                    <a:pt x="1485900" y="353428"/>
                  </a:lnTo>
                  <a:lnTo>
                    <a:pt x="1504873" y="353428"/>
                  </a:lnTo>
                  <a:lnTo>
                    <a:pt x="1504873" y="343916"/>
                  </a:lnTo>
                  <a:close/>
                </a:path>
                <a:path w="2247900" h="353695">
                  <a:moveTo>
                    <a:pt x="1504873" y="171958"/>
                  </a:moveTo>
                  <a:lnTo>
                    <a:pt x="1485900" y="171958"/>
                  </a:lnTo>
                  <a:lnTo>
                    <a:pt x="1485900" y="181470"/>
                  </a:lnTo>
                  <a:lnTo>
                    <a:pt x="1504873" y="181470"/>
                  </a:lnTo>
                  <a:lnTo>
                    <a:pt x="1504873" y="171958"/>
                  </a:lnTo>
                  <a:close/>
                </a:path>
                <a:path w="2247900" h="353695">
                  <a:moveTo>
                    <a:pt x="1561782" y="343916"/>
                  </a:moveTo>
                  <a:lnTo>
                    <a:pt x="1542796" y="343916"/>
                  </a:lnTo>
                  <a:lnTo>
                    <a:pt x="1542796" y="353428"/>
                  </a:lnTo>
                  <a:lnTo>
                    <a:pt x="1561782" y="353428"/>
                  </a:lnTo>
                  <a:lnTo>
                    <a:pt x="1561782" y="343916"/>
                  </a:lnTo>
                  <a:close/>
                </a:path>
                <a:path w="2247900" h="353695">
                  <a:moveTo>
                    <a:pt x="1561782" y="171958"/>
                  </a:moveTo>
                  <a:lnTo>
                    <a:pt x="1542796" y="171958"/>
                  </a:lnTo>
                  <a:lnTo>
                    <a:pt x="1542796" y="181470"/>
                  </a:lnTo>
                  <a:lnTo>
                    <a:pt x="1561782" y="181470"/>
                  </a:lnTo>
                  <a:lnTo>
                    <a:pt x="1561782" y="171958"/>
                  </a:lnTo>
                  <a:close/>
                </a:path>
                <a:path w="2247900" h="353695">
                  <a:moveTo>
                    <a:pt x="1619059" y="343916"/>
                  </a:moveTo>
                  <a:lnTo>
                    <a:pt x="1600073" y="343916"/>
                  </a:lnTo>
                  <a:lnTo>
                    <a:pt x="1600073" y="353428"/>
                  </a:lnTo>
                  <a:lnTo>
                    <a:pt x="1619059" y="353428"/>
                  </a:lnTo>
                  <a:lnTo>
                    <a:pt x="1619059" y="343916"/>
                  </a:lnTo>
                  <a:close/>
                </a:path>
                <a:path w="2247900" h="353695">
                  <a:moveTo>
                    <a:pt x="1619059" y="171958"/>
                  </a:moveTo>
                  <a:lnTo>
                    <a:pt x="1600073" y="171958"/>
                  </a:lnTo>
                  <a:lnTo>
                    <a:pt x="1600073" y="181470"/>
                  </a:lnTo>
                  <a:lnTo>
                    <a:pt x="1619059" y="181470"/>
                  </a:lnTo>
                  <a:lnTo>
                    <a:pt x="1619059" y="171958"/>
                  </a:lnTo>
                  <a:close/>
                </a:path>
                <a:path w="2247900" h="353695">
                  <a:moveTo>
                    <a:pt x="1676260" y="343916"/>
                  </a:moveTo>
                  <a:lnTo>
                    <a:pt x="1656969" y="343916"/>
                  </a:lnTo>
                  <a:lnTo>
                    <a:pt x="1656969" y="353428"/>
                  </a:lnTo>
                  <a:lnTo>
                    <a:pt x="1676260" y="353428"/>
                  </a:lnTo>
                  <a:lnTo>
                    <a:pt x="1676260" y="343916"/>
                  </a:lnTo>
                  <a:close/>
                </a:path>
                <a:path w="2247900" h="353695">
                  <a:moveTo>
                    <a:pt x="1676260" y="171958"/>
                  </a:moveTo>
                  <a:lnTo>
                    <a:pt x="1656969" y="171958"/>
                  </a:lnTo>
                  <a:lnTo>
                    <a:pt x="1656969" y="181470"/>
                  </a:lnTo>
                  <a:lnTo>
                    <a:pt x="1676260" y="181470"/>
                  </a:lnTo>
                  <a:lnTo>
                    <a:pt x="1676260" y="171958"/>
                  </a:lnTo>
                  <a:close/>
                </a:path>
                <a:path w="2247900" h="353695">
                  <a:moveTo>
                    <a:pt x="1733359" y="343916"/>
                  </a:moveTo>
                  <a:lnTo>
                    <a:pt x="1714373" y="343916"/>
                  </a:lnTo>
                  <a:lnTo>
                    <a:pt x="1714373" y="353428"/>
                  </a:lnTo>
                  <a:lnTo>
                    <a:pt x="1733359" y="353428"/>
                  </a:lnTo>
                  <a:lnTo>
                    <a:pt x="1733359" y="343916"/>
                  </a:lnTo>
                  <a:close/>
                </a:path>
                <a:path w="2247900" h="353695">
                  <a:moveTo>
                    <a:pt x="1733359" y="171958"/>
                  </a:moveTo>
                  <a:lnTo>
                    <a:pt x="1714373" y="171958"/>
                  </a:lnTo>
                  <a:lnTo>
                    <a:pt x="1714373" y="181470"/>
                  </a:lnTo>
                  <a:lnTo>
                    <a:pt x="1733359" y="181470"/>
                  </a:lnTo>
                  <a:lnTo>
                    <a:pt x="1733359" y="171958"/>
                  </a:lnTo>
                  <a:close/>
                </a:path>
                <a:path w="2247900" h="353695">
                  <a:moveTo>
                    <a:pt x="1790509" y="343916"/>
                  </a:moveTo>
                  <a:lnTo>
                    <a:pt x="1771523" y="343916"/>
                  </a:lnTo>
                  <a:lnTo>
                    <a:pt x="1771523" y="353428"/>
                  </a:lnTo>
                  <a:lnTo>
                    <a:pt x="1790509" y="353428"/>
                  </a:lnTo>
                  <a:lnTo>
                    <a:pt x="1790509" y="343916"/>
                  </a:lnTo>
                  <a:close/>
                </a:path>
                <a:path w="2247900" h="353695">
                  <a:moveTo>
                    <a:pt x="1790509" y="171958"/>
                  </a:moveTo>
                  <a:lnTo>
                    <a:pt x="1771523" y="171958"/>
                  </a:lnTo>
                  <a:lnTo>
                    <a:pt x="1771523" y="181470"/>
                  </a:lnTo>
                  <a:lnTo>
                    <a:pt x="1790509" y="181470"/>
                  </a:lnTo>
                  <a:lnTo>
                    <a:pt x="1790509" y="171958"/>
                  </a:lnTo>
                  <a:close/>
                </a:path>
                <a:path w="2247900" h="353695">
                  <a:moveTo>
                    <a:pt x="1847532" y="343916"/>
                  </a:moveTo>
                  <a:lnTo>
                    <a:pt x="1828546" y="343916"/>
                  </a:lnTo>
                  <a:lnTo>
                    <a:pt x="1828546" y="353428"/>
                  </a:lnTo>
                  <a:lnTo>
                    <a:pt x="1847532" y="353428"/>
                  </a:lnTo>
                  <a:lnTo>
                    <a:pt x="1847532" y="343916"/>
                  </a:lnTo>
                  <a:close/>
                </a:path>
                <a:path w="2247900" h="353695">
                  <a:moveTo>
                    <a:pt x="1847532" y="171958"/>
                  </a:moveTo>
                  <a:lnTo>
                    <a:pt x="1828546" y="171958"/>
                  </a:lnTo>
                  <a:lnTo>
                    <a:pt x="1828546" y="181470"/>
                  </a:lnTo>
                  <a:lnTo>
                    <a:pt x="1847532" y="181470"/>
                  </a:lnTo>
                  <a:lnTo>
                    <a:pt x="1847532" y="171958"/>
                  </a:lnTo>
                  <a:close/>
                </a:path>
                <a:path w="2247900" h="353695">
                  <a:moveTo>
                    <a:pt x="1904809" y="343916"/>
                  </a:moveTo>
                  <a:lnTo>
                    <a:pt x="1885823" y="343916"/>
                  </a:lnTo>
                  <a:lnTo>
                    <a:pt x="1885823" y="353428"/>
                  </a:lnTo>
                  <a:lnTo>
                    <a:pt x="1904809" y="353428"/>
                  </a:lnTo>
                  <a:lnTo>
                    <a:pt x="1904809" y="343916"/>
                  </a:lnTo>
                  <a:close/>
                </a:path>
                <a:path w="2247900" h="353695">
                  <a:moveTo>
                    <a:pt x="1904809" y="171958"/>
                  </a:moveTo>
                  <a:lnTo>
                    <a:pt x="1885823" y="171958"/>
                  </a:lnTo>
                  <a:lnTo>
                    <a:pt x="1885823" y="181470"/>
                  </a:lnTo>
                  <a:lnTo>
                    <a:pt x="1904809" y="181470"/>
                  </a:lnTo>
                  <a:lnTo>
                    <a:pt x="1904809" y="171958"/>
                  </a:lnTo>
                  <a:close/>
                </a:path>
                <a:path w="2247900" h="353695">
                  <a:moveTo>
                    <a:pt x="1961997" y="343916"/>
                  </a:moveTo>
                  <a:lnTo>
                    <a:pt x="1942719" y="343916"/>
                  </a:lnTo>
                  <a:lnTo>
                    <a:pt x="1942719" y="353428"/>
                  </a:lnTo>
                  <a:lnTo>
                    <a:pt x="1961997" y="353428"/>
                  </a:lnTo>
                  <a:lnTo>
                    <a:pt x="1961997" y="343916"/>
                  </a:lnTo>
                  <a:close/>
                </a:path>
                <a:path w="2247900" h="353695">
                  <a:moveTo>
                    <a:pt x="1961997" y="171958"/>
                  </a:moveTo>
                  <a:lnTo>
                    <a:pt x="1942719" y="171958"/>
                  </a:lnTo>
                  <a:lnTo>
                    <a:pt x="1942719" y="181470"/>
                  </a:lnTo>
                  <a:lnTo>
                    <a:pt x="1961997" y="181470"/>
                  </a:lnTo>
                  <a:lnTo>
                    <a:pt x="1961997" y="171958"/>
                  </a:lnTo>
                  <a:close/>
                </a:path>
                <a:path w="2247900" h="353695">
                  <a:moveTo>
                    <a:pt x="2018982" y="343916"/>
                  </a:moveTo>
                  <a:lnTo>
                    <a:pt x="1999996" y="343916"/>
                  </a:lnTo>
                  <a:lnTo>
                    <a:pt x="1999996" y="353428"/>
                  </a:lnTo>
                  <a:lnTo>
                    <a:pt x="2018982" y="353428"/>
                  </a:lnTo>
                  <a:lnTo>
                    <a:pt x="2018982" y="343916"/>
                  </a:lnTo>
                  <a:close/>
                </a:path>
                <a:path w="2247900" h="353695">
                  <a:moveTo>
                    <a:pt x="2018982" y="171958"/>
                  </a:moveTo>
                  <a:lnTo>
                    <a:pt x="1999996" y="171958"/>
                  </a:lnTo>
                  <a:lnTo>
                    <a:pt x="1999996" y="181470"/>
                  </a:lnTo>
                  <a:lnTo>
                    <a:pt x="2018982" y="181470"/>
                  </a:lnTo>
                  <a:lnTo>
                    <a:pt x="2018982" y="171958"/>
                  </a:lnTo>
                  <a:close/>
                </a:path>
                <a:path w="2247900" h="353695">
                  <a:moveTo>
                    <a:pt x="2076246" y="343916"/>
                  </a:moveTo>
                  <a:lnTo>
                    <a:pt x="2057273" y="343916"/>
                  </a:lnTo>
                  <a:lnTo>
                    <a:pt x="2057273" y="353428"/>
                  </a:lnTo>
                  <a:lnTo>
                    <a:pt x="2076246" y="353428"/>
                  </a:lnTo>
                  <a:lnTo>
                    <a:pt x="2076246" y="343916"/>
                  </a:lnTo>
                  <a:close/>
                </a:path>
                <a:path w="2247900" h="353695">
                  <a:moveTo>
                    <a:pt x="2076246" y="171958"/>
                  </a:moveTo>
                  <a:lnTo>
                    <a:pt x="2057273" y="171958"/>
                  </a:lnTo>
                  <a:lnTo>
                    <a:pt x="2057273" y="181470"/>
                  </a:lnTo>
                  <a:lnTo>
                    <a:pt x="2076246" y="181470"/>
                  </a:lnTo>
                  <a:lnTo>
                    <a:pt x="2076246" y="171958"/>
                  </a:lnTo>
                  <a:close/>
                </a:path>
                <a:path w="2247900" h="353695">
                  <a:moveTo>
                    <a:pt x="2133282" y="343916"/>
                  </a:moveTo>
                  <a:lnTo>
                    <a:pt x="2114296" y="343916"/>
                  </a:lnTo>
                  <a:lnTo>
                    <a:pt x="2114296" y="353428"/>
                  </a:lnTo>
                  <a:lnTo>
                    <a:pt x="2133282" y="353428"/>
                  </a:lnTo>
                  <a:lnTo>
                    <a:pt x="2133282" y="343916"/>
                  </a:lnTo>
                  <a:close/>
                </a:path>
                <a:path w="2247900" h="353695">
                  <a:moveTo>
                    <a:pt x="2133282" y="171958"/>
                  </a:moveTo>
                  <a:lnTo>
                    <a:pt x="2114296" y="171958"/>
                  </a:lnTo>
                  <a:lnTo>
                    <a:pt x="2114296" y="181470"/>
                  </a:lnTo>
                  <a:lnTo>
                    <a:pt x="2133282" y="181470"/>
                  </a:lnTo>
                  <a:lnTo>
                    <a:pt x="2133282" y="171958"/>
                  </a:lnTo>
                  <a:close/>
                </a:path>
                <a:path w="2247900" h="353695">
                  <a:moveTo>
                    <a:pt x="2190432" y="343916"/>
                  </a:moveTo>
                  <a:lnTo>
                    <a:pt x="2171446" y="343916"/>
                  </a:lnTo>
                  <a:lnTo>
                    <a:pt x="2171446" y="353428"/>
                  </a:lnTo>
                  <a:lnTo>
                    <a:pt x="2190432" y="353428"/>
                  </a:lnTo>
                  <a:lnTo>
                    <a:pt x="2190432" y="343916"/>
                  </a:lnTo>
                  <a:close/>
                </a:path>
                <a:path w="2247900" h="353695">
                  <a:moveTo>
                    <a:pt x="2190432" y="171958"/>
                  </a:moveTo>
                  <a:lnTo>
                    <a:pt x="2171446" y="171958"/>
                  </a:lnTo>
                  <a:lnTo>
                    <a:pt x="2171446" y="181470"/>
                  </a:lnTo>
                  <a:lnTo>
                    <a:pt x="2190432" y="181470"/>
                  </a:lnTo>
                  <a:lnTo>
                    <a:pt x="2190432" y="171958"/>
                  </a:lnTo>
                  <a:close/>
                </a:path>
                <a:path w="2247900" h="353695">
                  <a:moveTo>
                    <a:pt x="2247760" y="343916"/>
                  </a:moveTo>
                  <a:lnTo>
                    <a:pt x="2228469" y="343916"/>
                  </a:lnTo>
                  <a:lnTo>
                    <a:pt x="2228469" y="353428"/>
                  </a:lnTo>
                  <a:lnTo>
                    <a:pt x="2247760" y="353428"/>
                  </a:lnTo>
                  <a:lnTo>
                    <a:pt x="2247760" y="343916"/>
                  </a:lnTo>
                  <a:close/>
                </a:path>
                <a:path w="2247900" h="353695">
                  <a:moveTo>
                    <a:pt x="2247760" y="171958"/>
                  </a:moveTo>
                  <a:lnTo>
                    <a:pt x="2228469" y="171958"/>
                  </a:lnTo>
                  <a:lnTo>
                    <a:pt x="2228469" y="181470"/>
                  </a:lnTo>
                  <a:lnTo>
                    <a:pt x="2247760" y="181470"/>
                  </a:lnTo>
                  <a:lnTo>
                    <a:pt x="2247760" y="17195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6688836" y="4687734"/>
              <a:ext cx="2247900" cy="180975"/>
            </a:xfrm>
            <a:custGeom>
              <a:avLst/>
              <a:gdLst/>
              <a:ahLst/>
              <a:cxnLst/>
              <a:rect l="l" t="t" r="r" b="b"/>
              <a:pathLst>
                <a:path w="2247900" h="180975">
                  <a:moveTo>
                    <a:pt x="18973" y="0"/>
                  </a:moveTo>
                  <a:lnTo>
                    <a:pt x="0" y="0"/>
                  </a:lnTo>
                  <a:lnTo>
                    <a:pt x="0" y="9486"/>
                  </a:lnTo>
                  <a:lnTo>
                    <a:pt x="18973" y="9486"/>
                  </a:lnTo>
                  <a:lnTo>
                    <a:pt x="18973" y="0"/>
                  </a:lnTo>
                  <a:close/>
                </a:path>
                <a:path w="2247900" h="180975">
                  <a:moveTo>
                    <a:pt x="76250" y="0"/>
                  </a:moveTo>
                  <a:lnTo>
                    <a:pt x="57277" y="0"/>
                  </a:lnTo>
                  <a:lnTo>
                    <a:pt x="57277" y="9486"/>
                  </a:lnTo>
                  <a:lnTo>
                    <a:pt x="76250" y="9486"/>
                  </a:lnTo>
                  <a:lnTo>
                    <a:pt x="76250" y="0"/>
                  </a:lnTo>
                  <a:close/>
                </a:path>
                <a:path w="2247900" h="180975">
                  <a:moveTo>
                    <a:pt x="133159" y="0"/>
                  </a:moveTo>
                  <a:lnTo>
                    <a:pt x="114173" y="0"/>
                  </a:lnTo>
                  <a:lnTo>
                    <a:pt x="114173" y="9486"/>
                  </a:lnTo>
                  <a:lnTo>
                    <a:pt x="133159" y="9486"/>
                  </a:lnTo>
                  <a:lnTo>
                    <a:pt x="133159" y="0"/>
                  </a:lnTo>
                  <a:close/>
                </a:path>
                <a:path w="2247900" h="180975">
                  <a:moveTo>
                    <a:pt x="190423" y="0"/>
                  </a:moveTo>
                  <a:lnTo>
                    <a:pt x="171450" y="0"/>
                  </a:lnTo>
                  <a:lnTo>
                    <a:pt x="171450" y="9486"/>
                  </a:lnTo>
                  <a:lnTo>
                    <a:pt x="190423" y="9486"/>
                  </a:lnTo>
                  <a:lnTo>
                    <a:pt x="190423" y="0"/>
                  </a:lnTo>
                  <a:close/>
                </a:path>
                <a:path w="2247900" h="180975">
                  <a:moveTo>
                    <a:pt x="247764" y="0"/>
                  </a:moveTo>
                  <a:lnTo>
                    <a:pt x="228473" y="0"/>
                  </a:lnTo>
                  <a:lnTo>
                    <a:pt x="228473" y="9486"/>
                  </a:lnTo>
                  <a:lnTo>
                    <a:pt x="247764" y="9486"/>
                  </a:lnTo>
                  <a:lnTo>
                    <a:pt x="247764" y="0"/>
                  </a:lnTo>
                  <a:close/>
                </a:path>
                <a:path w="2247900" h="180975">
                  <a:moveTo>
                    <a:pt x="304736" y="0"/>
                  </a:moveTo>
                  <a:lnTo>
                    <a:pt x="285750" y="0"/>
                  </a:lnTo>
                  <a:lnTo>
                    <a:pt x="285750" y="9486"/>
                  </a:lnTo>
                  <a:lnTo>
                    <a:pt x="304736" y="9486"/>
                  </a:lnTo>
                  <a:lnTo>
                    <a:pt x="304736" y="0"/>
                  </a:lnTo>
                  <a:close/>
                </a:path>
                <a:path w="2247900" h="180975">
                  <a:moveTo>
                    <a:pt x="362000" y="0"/>
                  </a:moveTo>
                  <a:lnTo>
                    <a:pt x="343027" y="0"/>
                  </a:lnTo>
                  <a:lnTo>
                    <a:pt x="343027" y="9486"/>
                  </a:lnTo>
                  <a:lnTo>
                    <a:pt x="362000" y="9486"/>
                  </a:lnTo>
                  <a:lnTo>
                    <a:pt x="362000" y="0"/>
                  </a:lnTo>
                  <a:close/>
                </a:path>
                <a:path w="2247900" h="180975">
                  <a:moveTo>
                    <a:pt x="418909" y="0"/>
                  </a:moveTo>
                  <a:lnTo>
                    <a:pt x="399923" y="0"/>
                  </a:lnTo>
                  <a:lnTo>
                    <a:pt x="399923" y="9486"/>
                  </a:lnTo>
                  <a:lnTo>
                    <a:pt x="418909" y="9486"/>
                  </a:lnTo>
                  <a:lnTo>
                    <a:pt x="418909" y="0"/>
                  </a:lnTo>
                  <a:close/>
                </a:path>
                <a:path w="2247900" h="180975">
                  <a:moveTo>
                    <a:pt x="476173" y="170789"/>
                  </a:moveTo>
                  <a:lnTo>
                    <a:pt x="457200" y="170789"/>
                  </a:lnTo>
                  <a:lnTo>
                    <a:pt x="457200" y="180301"/>
                  </a:lnTo>
                  <a:lnTo>
                    <a:pt x="476173" y="180301"/>
                  </a:lnTo>
                  <a:lnTo>
                    <a:pt x="476173" y="170789"/>
                  </a:lnTo>
                  <a:close/>
                </a:path>
                <a:path w="2247900" h="180975">
                  <a:moveTo>
                    <a:pt x="476173" y="0"/>
                  </a:moveTo>
                  <a:lnTo>
                    <a:pt x="457200" y="0"/>
                  </a:lnTo>
                  <a:lnTo>
                    <a:pt x="457200" y="9486"/>
                  </a:lnTo>
                  <a:lnTo>
                    <a:pt x="476173" y="9486"/>
                  </a:lnTo>
                  <a:lnTo>
                    <a:pt x="476173" y="0"/>
                  </a:lnTo>
                  <a:close/>
                </a:path>
                <a:path w="2247900" h="180975">
                  <a:moveTo>
                    <a:pt x="533374" y="170789"/>
                  </a:moveTo>
                  <a:lnTo>
                    <a:pt x="514096" y="170789"/>
                  </a:lnTo>
                  <a:lnTo>
                    <a:pt x="514096" y="180301"/>
                  </a:lnTo>
                  <a:lnTo>
                    <a:pt x="533374" y="180301"/>
                  </a:lnTo>
                  <a:lnTo>
                    <a:pt x="533374" y="170789"/>
                  </a:lnTo>
                  <a:close/>
                </a:path>
                <a:path w="2247900" h="180975">
                  <a:moveTo>
                    <a:pt x="533374" y="0"/>
                  </a:moveTo>
                  <a:lnTo>
                    <a:pt x="514096" y="0"/>
                  </a:lnTo>
                  <a:lnTo>
                    <a:pt x="514096" y="9486"/>
                  </a:lnTo>
                  <a:lnTo>
                    <a:pt x="533374" y="9486"/>
                  </a:lnTo>
                  <a:lnTo>
                    <a:pt x="533374" y="0"/>
                  </a:lnTo>
                  <a:close/>
                </a:path>
                <a:path w="2247900" h="180975">
                  <a:moveTo>
                    <a:pt x="590359" y="170789"/>
                  </a:moveTo>
                  <a:lnTo>
                    <a:pt x="571373" y="170789"/>
                  </a:lnTo>
                  <a:lnTo>
                    <a:pt x="571373" y="171450"/>
                  </a:lnTo>
                  <a:lnTo>
                    <a:pt x="571373" y="180301"/>
                  </a:lnTo>
                  <a:lnTo>
                    <a:pt x="571373" y="180936"/>
                  </a:lnTo>
                  <a:lnTo>
                    <a:pt x="590359" y="180936"/>
                  </a:lnTo>
                  <a:lnTo>
                    <a:pt x="590359" y="180301"/>
                  </a:lnTo>
                  <a:lnTo>
                    <a:pt x="590359" y="171450"/>
                  </a:lnTo>
                  <a:lnTo>
                    <a:pt x="590359" y="170789"/>
                  </a:lnTo>
                  <a:close/>
                </a:path>
                <a:path w="2247900" h="180975">
                  <a:moveTo>
                    <a:pt x="590359" y="0"/>
                  </a:moveTo>
                  <a:lnTo>
                    <a:pt x="571373" y="0"/>
                  </a:lnTo>
                  <a:lnTo>
                    <a:pt x="571373" y="9486"/>
                  </a:lnTo>
                  <a:lnTo>
                    <a:pt x="590359" y="9486"/>
                  </a:lnTo>
                  <a:lnTo>
                    <a:pt x="590359" y="0"/>
                  </a:lnTo>
                  <a:close/>
                </a:path>
                <a:path w="2247900" h="180975">
                  <a:moveTo>
                    <a:pt x="647623" y="171450"/>
                  </a:moveTo>
                  <a:lnTo>
                    <a:pt x="628650" y="171450"/>
                  </a:lnTo>
                  <a:lnTo>
                    <a:pt x="628650" y="180936"/>
                  </a:lnTo>
                  <a:lnTo>
                    <a:pt x="647623" y="180936"/>
                  </a:lnTo>
                  <a:lnTo>
                    <a:pt x="647623" y="171450"/>
                  </a:lnTo>
                  <a:close/>
                </a:path>
                <a:path w="2247900" h="180975">
                  <a:moveTo>
                    <a:pt x="647623" y="0"/>
                  </a:moveTo>
                  <a:lnTo>
                    <a:pt x="628650" y="0"/>
                  </a:lnTo>
                  <a:lnTo>
                    <a:pt x="628650" y="9486"/>
                  </a:lnTo>
                  <a:lnTo>
                    <a:pt x="647623" y="9486"/>
                  </a:lnTo>
                  <a:lnTo>
                    <a:pt x="647623" y="0"/>
                  </a:lnTo>
                  <a:close/>
                </a:path>
                <a:path w="2247900" h="180975">
                  <a:moveTo>
                    <a:pt x="704659" y="171450"/>
                  </a:moveTo>
                  <a:lnTo>
                    <a:pt x="685673" y="171450"/>
                  </a:lnTo>
                  <a:lnTo>
                    <a:pt x="685673" y="180936"/>
                  </a:lnTo>
                  <a:lnTo>
                    <a:pt x="704659" y="180936"/>
                  </a:lnTo>
                  <a:lnTo>
                    <a:pt x="704659" y="171450"/>
                  </a:lnTo>
                  <a:close/>
                </a:path>
                <a:path w="2247900" h="180975">
                  <a:moveTo>
                    <a:pt x="704659" y="0"/>
                  </a:moveTo>
                  <a:lnTo>
                    <a:pt x="685673" y="0"/>
                  </a:lnTo>
                  <a:lnTo>
                    <a:pt x="685673" y="9486"/>
                  </a:lnTo>
                  <a:lnTo>
                    <a:pt x="704659" y="9486"/>
                  </a:lnTo>
                  <a:lnTo>
                    <a:pt x="704659" y="0"/>
                  </a:lnTo>
                  <a:close/>
                </a:path>
                <a:path w="2247900" h="180975">
                  <a:moveTo>
                    <a:pt x="761936" y="171450"/>
                  </a:moveTo>
                  <a:lnTo>
                    <a:pt x="742950" y="171450"/>
                  </a:lnTo>
                  <a:lnTo>
                    <a:pt x="742950" y="180936"/>
                  </a:lnTo>
                  <a:lnTo>
                    <a:pt x="761936" y="180936"/>
                  </a:lnTo>
                  <a:lnTo>
                    <a:pt x="761936" y="171450"/>
                  </a:lnTo>
                  <a:close/>
                </a:path>
                <a:path w="2247900" h="180975">
                  <a:moveTo>
                    <a:pt x="761936" y="0"/>
                  </a:moveTo>
                  <a:lnTo>
                    <a:pt x="742950" y="0"/>
                  </a:lnTo>
                  <a:lnTo>
                    <a:pt x="742950" y="9486"/>
                  </a:lnTo>
                  <a:lnTo>
                    <a:pt x="761936" y="9486"/>
                  </a:lnTo>
                  <a:lnTo>
                    <a:pt x="761936" y="0"/>
                  </a:lnTo>
                  <a:close/>
                </a:path>
                <a:path w="2247900" h="180975">
                  <a:moveTo>
                    <a:pt x="819264" y="171450"/>
                  </a:moveTo>
                  <a:lnTo>
                    <a:pt x="799973" y="171450"/>
                  </a:lnTo>
                  <a:lnTo>
                    <a:pt x="799973" y="180936"/>
                  </a:lnTo>
                  <a:lnTo>
                    <a:pt x="819264" y="180936"/>
                  </a:lnTo>
                  <a:lnTo>
                    <a:pt x="819264" y="171450"/>
                  </a:lnTo>
                  <a:close/>
                </a:path>
                <a:path w="2247900" h="180975">
                  <a:moveTo>
                    <a:pt x="819264" y="0"/>
                  </a:moveTo>
                  <a:lnTo>
                    <a:pt x="799973" y="0"/>
                  </a:lnTo>
                  <a:lnTo>
                    <a:pt x="799973" y="9486"/>
                  </a:lnTo>
                  <a:lnTo>
                    <a:pt x="819264" y="9486"/>
                  </a:lnTo>
                  <a:lnTo>
                    <a:pt x="819264" y="0"/>
                  </a:lnTo>
                  <a:close/>
                </a:path>
                <a:path w="2247900" h="180975">
                  <a:moveTo>
                    <a:pt x="876109" y="171450"/>
                  </a:moveTo>
                  <a:lnTo>
                    <a:pt x="857123" y="171450"/>
                  </a:lnTo>
                  <a:lnTo>
                    <a:pt x="857123" y="180936"/>
                  </a:lnTo>
                  <a:lnTo>
                    <a:pt x="876109" y="180936"/>
                  </a:lnTo>
                  <a:lnTo>
                    <a:pt x="876109" y="171450"/>
                  </a:lnTo>
                  <a:close/>
                </a:path>
                <a:path w="2247900" h="180975">
                  <a:moveTo>
                    <a:pt x="876109" y="0"/>
                  </a:moveTo>
                  <a:lnTo>
                    <a:pt x="857123" y="0"/>
                  </a:lnTo>
                  <a:lnTo>
                    <a:pt x="857123" y="9486"/>
                  </a:lnTo>
                  <a:lnTo>
                    <a:pt x="876109" y="9486"/>
                  </a:lnTo>
                  <a:lnTo>
                    <a:pt x="876109" y="0"/>
                  </a:lnTo>
                  <a:close/>
                </a:path>
                <a:path w="2247900" h="180975">
                  <a:moveTo>
                    <a:pt x="933259" y="171450"/>
                  </a:moveTo>
                  <a:lnTo>
                    <a:pt x="914273" y="171450"/>
                  </a:lnTo>
                  <a:lnTo>
                    <a:pt x="914273" y="180936"/>
                  </a:lnTo>
                  <a:lnTo>
                    <a:pt x="933259" y="180936"/>
                  </a:lnTo>
                  <a:lnTo>
                    <a:pt x="933259" y="171450"/>
                  </a:lnTo>
                  <a:close/>
                </a:path>
                <a:path w="2247900" h="180975">
                  <a:moveTo>
                    <a:pt x="933259" y="0"/>
                  </a:moveTo>
                  <a:lnTo>
                    <a:pt x="914273" y="0"/>
                  </a:lnTo>
                  <a:lnTo>
                    <a:pt x="914273" y="9486"/>
                  </a:lnTo>
                  <a:lnTo>
                    <a:pt x="933259" y="9486"/>
                  </a:lnTo>
                  <a:lnTo>
                    <a:pt x="933259" y="0"/>
                  </a:lnTo>
                  <a:close/>
                </a:path>
                <a:path w="2247900" h="180975">
                  <a:moveTo>
                    <a:pt x="990282" y="171450"/>
                  </a:moveTo>
                  <a:lnTo>
                    <a:pt x="971296" y="171450"/>
                  </a:lnTo>
                  <a:lnTo>
                    <a:pt x="971296" y="180936"/>
                  </a:lnTo>
                  <a:lnTo>
                    <a:pt x="990282" y="180936"/>
                  </a:lnTo>
                  <a:lnTo>
                    <a:pt x="990282" y="171450"/>
                  </a:lnTo>
                  <a:close/>
                </a:path>
                <a:path w="2247900" h="180975">
                  <a:moveTo>
                    <a:pt x="990282" y="0"/>
                  </a:moveTo>
                  <a:lnTo>
                    <a:pt x="971296" y="0"/>
                  </a:lnTo>
                  <a:lnTo>
                    <a:pt x="971296" y="9486"/>
                  </a:lnTo>
                  <a:lnTo>
                    <a:pt x="990282" y="9486"/>
                  </a:lnTo>
                  <a:lnTo>
                    <a:pt x="990282" y="0"/>
                  </a:lnTo>
                  <a:close/>
                </a:path>
                <a:path w="2247900" h="180975">
                  <a:moveTo>
                    <a:pt x="1047559" y="171450"/>
                  </a:moveTo>
                  <a:lnTo>
                    <a:pt x="1028573" y="171450"/>
                  </a:lnTo>
                  <a:lnTo>
                    <a:pt x="1028573" y="180936"/>
                  </a:lnTo>
                  <a:lnTo>
                    <a:pt x="1047559" y="180936"/>
                  </a:lnTo>
                  <a:lnTo>
                    <a:pt x="1047559" y="171450"/>
                  </a:lnTo>
                  <a:close/>
                </a:path>
                <a:path w="2247900" h="18097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86"/>
                  </a:lnTo>
                  <a:lnTo>
                    <a:pt x="1047559" y="9486"/>
                  </a:lnTo>
                  <a:lnTo>
                    <a:pt x="1047559" y="0"/>
                  </a:lnTo>
                  <a:close/>
                </a:path>
                <a:path w="2247900" h="180975">
                  <a:moveTo>
                    <a:pt x="1104874" y="171450"/>
                  </a:moveTo>
                  <a:lnTo>
                    <a:pt x="1085596" y="171450"/>
                  </a:lnTo>
                  <a:lnTo>
                    <a:pt x="1085596" y="180936"/>
                  </a:lnTo>
                  <a:lnTo>
                    <a:pt x="1104874" y="180936"/>
                  </a:lnTo>
                  <a:lnTo>
                    <a:pt x="1104874" y="171450"/>
                  </a:lnTo>
                  <a:close/>
                </a:path>
                <a:path w="2247900" h="180975">
                  <a:moveTo>
                    <a:pt x="1104874" y="0"/>
                  </a:moveTo>
                  <a:lnTo>
                    <a:pt x="1085596" y="0"/>
                  </a:lnTo>
                  <a:lnTo>
                    <a:pt x="1085596" y="9486"/>
                  </a:lnTo>
                  <a:lnTo>
                    <a:pt x="1104874" y="9486"/>
                  </a:lnTo>
                  <a:lnTo>
                    <a:pt x="1104874" y="0"/>
                  </a:lnTo>
                  <a:close/>
                </a:path>
                <a:path w="2247900" h="180975">
                  <a:moveTo>
                    <a:pt x="1161846" y="171450"/>
                  </a:moveTo>
                  <a:lnTo>
                    <a:pt x="1142873" y="171450"/>
                  </a:lnTo>
                  <a:lnTo>
                    <a:pt x="1142873" y="180936"/>
                  </a:lnTo>
                  <a:lnTo>
                    <a:pt x="1161846" y="180936"/>
                  </a:lnTo>
                  <a:lnTo>
                    <a:pt x="1161846" y="171450"/>
                  </a:lnTo>
                  <a:close/>
                </a:path>
                <a:path w="2247900" h="180975">
                  <a:moveTo>
                    <a:pt x="1161846" y="0"/>
                  </a:moveTo>
                  <a:lnTo>
                    <a:pt x="1142873" y="0"/>
                  </a:lnTo>
                  <a:lnTo>
                    <a:pt x="1142873" y="9486"/>
                  </a:lnTo>
                  <a:lnTo>
                    <a:pt x="1161846" y="9486"/>
                  </a:lnTo>
                  <a:lnTo>
                    <a:pt x="1161846" y="0"/>
                  </a:lnTo>
                  <a:close/>
                </a:path>
                <a:path w="2247900" h="180975">
                  <a:moveTo>
                    <a:pt x="1219136" y="171450"/>
                  </a:moveTo>
                  <a:lnTo>
                    <a:pt x="1200150" y="171450"/>
                  </a:lnTo>
                  <a:lnTo>
                    <a:pt x="1200150" y="180936"/>
                  </a:lnTo>
                  <a:lnTo>
                    <a:pt x="1219136" y="180936"/>
                  </a:lnTo>
                  <a:lnTo>
                    <a:pt x="1219136" y="171450"/>
                  </a:lnTo>
                  <a:close/>
                </a:path>
                <a:path w="2247900" h="180975">
                  <a:moveTo>
                    <a:pt x="1219136" y="0"/>
                  </a:moveTo>
                  <a:lnTo>
                    <a:pt x="1200150" y="0"/>
                  </a:lnTo>
                  <a:lnTo>
                    <a:pt x="1200150" y="9486"/>
                  </a:lnTo>
                  <a:lnTo>
                    <a:pt x="1219136" y="9486"/>
                  </a:lnTo>
                  <a:lnTo>
                    <a:pt x="1219136" y="0"/>
                  </a:lnTo>
                  <a:close/>
                </a:path>
                <a:path w="2247900" h="180975">
                  <a:moveTo>
                    <a:pt x="1276032" y="171450"/>
                  </a:moveTo>
                  <a:lnTo>
                    <a:pt x="1257046" y="171450"/>
                  </a:lnTo>
                  <a:lnTo>
                    <a:pt x="1257046" y="180936"/>
                  </a:lnTo>
                  <a:lnTo>
                    <a:pt x="1276032" y="180936"/>
                  </a:lnTo>
                  <a:lnTo>
                    <a:pt x="1276032" y="171450"/>
                  </a:lnTo>
                  <a:close/>
                </a:path>
                <a:path w="2247900" h="180975">
                  <a:moveTo>
                    <a:pt x="1276032" y="0"/>
                  </a:moveTo>
                  <a:lnTo>
                    <a:pt x="1257046" y="0"/>
                  </a:lnTo>
                  <a:lnTo>
                    <a:pt x="1257046" y="9486"/>
                  </a:lnTo>
                  <a:lnTo>
                    <a:pt x="1276032" y="9486"/>
                  </a:lnTo>
                  <a:lnTo>
                    <a:pt x="1276032" y="0"/>
                  </a:lnTo>
                  <a:close/>
                </a:path>
                <a:path w="2247900" h="180975">
                  <a:moveTo>
                    <a:pt x="1333436" y="171450"/>
                  </a:moveTo>
                  <a:lnTo>
                    <a:pt x="1314450" y="171450"/>
                  </a:lnTo>
                  <a:lnTo>
                    <a:pt x="1314450" y="180936"/>
                  </a:lnTo>
                  <a:lnTo>
                    <a:pt x="1333436" y="180936"/>
                  </a:lnTo>
                  <a:lnTo>
                    <a:pt x="1333436" y="171450"/>
                  </a:lnTo>
                  <a:close/>
                </a:path>
                <a:path w="2247900" h="180975">
                  <a:moveTo>
                    <a:pt x="1333436" y="0"/>
                  </a:moveTo>
                  <a:lnTo>
                    <a:pt x="1314450" y="0"/>
                  </a:lnTo>
                  <a:lnTo>
                    <a:pt x="1314450" y="9486"/>
                  </a:lnTo>
                  <a:lnTo>
                    <a:pt x="1333436" y="9486"/>
                  </a:lnTo>
                  <a:lnTo>
                    <a:pt x="1333436" y="0"/>
                  </a:lnTo>
                  <a:close/>
                </a:path>
                <a:path w="2247900" h="180975">
                  <a:moveTo>
                    <a:pt x="1390637" y="171450"/>
                  </a:moveTo>
                  <a:lnTo>
                    <a:pt x="1371346" y="171450"/>
                  </a:lnTo>
                  <a:lnTo>
                    <a:pt x="1371346" y="180936"/>
                  </a:lnTo>
                  <a:lnTo>
                    <a:pt x="1390637" y="180936"/>
                  </a:lnTo>
                  <a:lnTo>
                    <a:pt x="1390637" y="171450"/>
                  </a:lnTo>
                  <a:close/>
                </a:path>
                <a:path w="2247900" h="180975">
                  <a:moveTo>
                    <a:pt x="1390637" y="0"/>
                  </a:moveTo>
                  <a:lnTo>
                    <a:pt x="1371346" y="0"/>
                  </a:lnTo>
                  <a:lnTo>
                    <a:pt x="1371346" y="9486"/>
                  </a:lnTo>
                  <a:lnTo>
                    <a:pt x="1390637" y="9486"/>
                  </a:lnTo>
                  <a:lnTo>
                    <a:pt x="1390637" y="0"/>
                  </a:lnTo>
                  <a:close/>
                </a:path>
                <a:path w="2247900" h="180975">
                  <a:moveTo>
                    <a:pt x="1447482" y="171450"/>
                  </a:moveTo>
                  <a:lnTo>
                    <a:pt x="1428496" y="171450"/>
                  </a:lnTo>
                  <a:lnTo>
                    <a:pt x="1428496" y="180936"/>
                  </a:lnTo>
                  <a:lnTo>
                    <a:pt x="1447482" y="180936"/>
                  </a:lnTo>
                  <a:lnTo>
                    <a:pt x="1447482" y="171450"/>
                  </a:lnTo>
                  <a:close/>
                </a:path>
                <a:path w="2247900" h="180975">
                  <a:moveTo>
                    <a:pt x="1447482" y="0"/>
                  </a:moveTo>
                  <a:lnTo>
                    <a:pt x="1428496" y="0"/>
                  </a:lnTo>
                  <a:lnTo>
                    <a:pt x="1428496" y="9486"/>
                  </a:lnTo>
                  <a:lnTo>
                    <a:pt x="1447482" y="9486"/>
                  </a:lnTo>
                  <a:lnTo>
                    <a:pt x="1447482" y="0"/>
                  </a:lnTo>
                  <a:close/>
                </a:path>
                <a:path w="2247900" h="180975">
                  <a:moveTo>
                    <a:pt x="1504873" y="171450"/>
                  </a:moveTo>
                  <a:lnTo>
                    <a:pt x="1485900" y="171450"/>
                  </a:lnTo>
                  <a:lnTo>
                    <a:pt x="1485900" y="180936"/>
                  </a:lnTo>
                  <a:lnTo>
                    <a:pt x="1504873" y="180936"/>
                  </a:lnTo>
                  <a:lnTo>
                    <a:pt x="1504873" y="171450"/>
                  </a:lnTo>
                  <a:close/>
                </a:path>
                <a:path w="2247900" h="180975">
                  <a:moveTo>
                    <a:pt x="1504873" y="0"/>
                  </a:moveTo>
                  <a:lnTo>
                    <a:pt x="1485900" y="0"/>
                  </a:lnTo>
                  <a:lnTo>
                    <a:pt x="1485900" y="9486"/>
                  </a:lnTo>
                  <a:lnTo>
                    <a:pt x="1504873" y="9486"/>
                  </a:lnTo>
                  <a:lnTo>
                    <a:pt x="1504873" y="0"/>
                  </a:lnTo>
                  <a:close/>
                </a:path>
                <a:path w="2247900" h="180975">
                  <a:moveTo>
                    <a:pt x="1561782" y="171450"/>
                  </a:moveTo>
                  <a:lnTo>
                    <a:pt x="1542796" y="171450"/>
                  </a:lnTo>
                  <a:lnTo>
                    <a:pt x="1542796" y="180936"/>
                  </a:lnTo>
                  <a:lnTo>
                    <a:pt x="1561782" y="180936"/>
                  </a:lnTo>
                  <a:lnTo>
                    <a:pt x="1561782" y="171450"/>
                  </a:lnTo>
                  <a:close/>
                </a:path>
                <a:path w="2247900" h="180975">
                  <a:moveTo>
                    <a:pt x="1561782" y="0"/>
                  </a:moveTo>
                  <a:lnTo>
                    <a:pt x="1542796" y="0"/>
                  </a:lnTo>
                  <a:lnTo>
                    <a:pt x="1542796" y="9486"/>
                  </a:lnTo>
                  <a:lnTo>
                    <a:pt x="1561782" y="9486"/>
                  </a:lnTo>
                  <a:lnTo>
                    <a:pt x="1561782" y="0"/>
                  </a:lnTo>
                  <a:close/>
                </a:path>
                <a:path w="2247900" h="180975">
                  <a:moveTo>
                    <a:pt x="1619059" y="171450"/>
                  </a:moveTo>
                  <a:lnTo>
                    <a:pt x="1600073" y="171450"/>
                  </a:lnTo>
                  <a:lnTo>
                    <a:pt x="1600073" y="180936"/>
                  </a:lnTo>
                  <a:lnTo>
                    <a:pt x="1619059" y="180936"/>
                  </a:lnTo>
                  <a:lnTo>
                    <a:pt x="1619059" y="171450"/>
                  </a:lnTo>
                  <a:close/>
                </a:path>
                <a:path w="2247900" h="180975">
                  <a:moveTo>
                    <a:pt x="1619059" y="0"/>
                  </a:moveTo>
                  <a:lnTo>
                    <a:pt x="1600073" y="0"/>
                  </a:lnTo>
                  <a:lnTo>
                    <a:pt x="1600073" y="9486"/>
                  </a:lnTo>
                  <a:lnTo>
                    <a:pt x="1619059" y="9486"/>
                  </a:lnTo>
                  <a:lnTo>
                    <a:pt x="1619059" y="0"/>
                  </a:lnTo>
                  <a:close/>
                </a:path>
                <a:path w="2247900" h="180975">
                  <a:moveTo>
                    <a:pt x="1676260" y="171450"/>
                  </a:moveTo>
                  <a:lnTo>
                    <a:pt x="1656969" y="171450"/>
                  </a:lnTo>
                  <a:lnTo>
                    <a:pt x="1656969" y="180936"/>
                  </a:lnTo>
                  <a:lnTo>
                    <a:pt x="1676260" y="180936"/>
                  </a:lnTo>
                  <a:lnTo>
                    <a:pt x="1676260" y="171450"/>
                  </a:lnTo>
                  <a:close/>
                </a:path>
                <a:path w="2247900" h="180975">
                  <a:moveTo>
                    <a:pt x="1676260" y="0"/>
                  </a:moveTo>
                  <a:lnTo>
                    <a:pt x="1656969" y="0"/>
                  </a:lnTo>
                  <a:lnTo>
                    <a:pt x="1656969" y="9486"/>
                  </a:lnTo>
                  <a:lnTo>
                    <a:pt x="1676260" y="9486"/>
                  </a:lnTo>
                  <a:lnTo>
                    <a:pt x="1676260" y="0"/>
                  </a:lnTo>
                  <a:close/>
                </a:path>
                <a:path w="2247900" h="180975">
                  <a:moveTo>
                    <a:pt x="1733359" y="171450"/>
                  </a:moveTo>
                  <a:lnTo>
                    <a:pt x="1714373" y="171450"/>
                  </a:lnTo>
                  <a:lnTo>
                    <a:pt x="1714373" y="180936"/>
                  </a:lnTo>
                  <a:lnTo>
                    <a:pt x="1733359" y="180936"/>
                  </a:lnTo>
                  <a:lnTo>
                    <a:pt x="1733359" y="171450"/>
                  </a:lnTo>
                  <a:close/>
                </a:path>
                <a:path w="2247900" h="180975">
                  <a:moveTo>
                    <a:pt x="1733359" y="0"/>
                  </a:moveTo>
                  <a:lnTo>
                    <a:pt x="1714373" y="0"/>
                  </a:lnTo>
                  <a:lnTo>
                    <a:pt x="1714373" y="9486"/>
                  </a:lnTo>
                  <a:lnTo>
                    <a:pt x="1733359" y="9486"/>
                  </a:lnTo>
                  <a:lnTo>
                    <a:pt x="1733359" y="0"/>
                  </a:lnTo>
                  <a:close/>
                </a:path>
                <a:path w="2247900" h="180975">
                  <a:moveTo>
                    <a:pt x="1790509" y="171450"/>
                  </a:moveTo>
                  <a:lnTo>
                    <a:pt x="1771523" y="171450"/>
                  </a:lnTo>
                  <a:lnTo>
                    <a:pt x="1771523" y="180936"/>
                  </a:lnTo>
                  <a:lnTo>
                    <a:pt x="1790509" y="180936"/>
                  </a:lnTo>
                  <a:lnTo>
                    <a:pt x="1790509" y="171450"/>
                  </a:lnTo>
                  <a:close/>
                </a:path>
                <a:path w="2247900" h="180975">
                  <a:moveTo>
                    <a:pt x="1790509" y="0"/>
                  </a:moveTo>
                  <a:lnTo>
                    <a:pt x="1771523" y="0"/>
                  </a:lnTo>
                  <a:lnTo>
                    <a:pt x="1771523" y="9486"/>
                  </a:lnTo>
                  <a:lnTo>
                    <a:pt x="1790509" y="9486"/>
                  </a:lnTo>
                  <a:lnTo>
                    <a:pt x="1790509" y="0"/>
                  </a:lnTo>
                  <a:close/>
                </a:path>
                <a:path w="2247900" h="180975">
                  <a:moveTo>
                    <a:pt x="1847532" y="171450"/>
                  </a:moveTo>
                  <a:lnTo>
                    <a:pt x="1828546" y="171450"/>
                  </a:lnTo>
                  <a:lnTo>
                    <a:pt x="1828546" y="180936"/>
                  </a:lnTo>
                  <a:lnTo>
                    <a:pt x="1847532" y="180936"/>
                  </a:lnTo>
                  <a:lnTo>
                    <a:pt x="1847532" y="171450"/>
                  </a:lnTo>
                  <a:close/>
                </a:path>
                <a:path w="2247900" h="180975">
                  <a:moveTo>
                    <a:pt x="1847532" y="0"/>
                  </a:moveTo>
                  <a:lnTo>
                    <a:pt x="1828546" y="0"/>
                  </a:lnTo>
                  <a:lnTo>
                    <a:pt x="1828546" y="9486"/>
                  </a:lnTo>
                  <a:lnTo>
                    <a:pt x="1847532" y="9486"/>
                  </a:lnTo>
                  <a:lnTo>
                    <a:pt x="1847532" y="0"/>
                  </a:lnTo>
                  <a:close/>
                </a:path>
                <a:path w="2247900" h="180975">
                  <a:moveTo>
                    <a:pt x="1904809" y="171450"/>
                  </a:moveTo>
                  <a:lnTo>
                    <a:pt x="1885823" y="171450"/>
                  </a:lnTo>
                  <a:lnTo>
                    <a:pt x="1885823" y="180936"/>
                  </a:lnTo>
                  <a:lnTo>
                    <a:pt x="1904809" y="180936"/>
                  </a:lnTo>
                  <a:lnTo>
                    <a:pt x="1904809" y="171450"/>
                  </a:lnTo>
                  <a:close/>
                </a:path>
                <a:path w="2247900" h="180975">
                  <a:moveTo>
                    <a:pt x="1904809" y="0"/>
                  </a:moveTo>
                  <a:lnTo>
                    <a:pt x="1885823" y="0"/>
                  </a:lnTo>
                  <a:lnTo>
                    <a:pt x="1885823" y="9486"/>
                  </a:lnTo>
                  <a:lnTo>
                    <a:pt x="1904809" y="9486"/>
                  </a:lnTo>
                  <a:lnTo>
                    <a:pt x="1904809" y="0"/>
                  </a:lnTo>
                  <a:close/>
                </a:path>
                <a:path w="2247900" h="180975">
                  <a:moveTo>
                    <a:pt x="1961997" y="171450"/>
                  </a:moveTo>
                  <a:lnTo>
                    <a:pt x="1942719" y="171450"/>
                  </a:lnTo>
                  <a:lnTo>
                    <a:pt x="1942719" y="180936"/>
                  </a:lnTo>
                  <a:lnTo>
                    <a:pt x="1961997" y="180936"/>
                  </a:lnTo>
                  <a:lnTo>
                    <a:pt x="1961997" y="171450"/>
                  </a:lnTo>
                  <a:close/>
                </a:path>
                <a:path w="2247900" h="180975">
                  <a:moveTo>
                    <a:pt x="1961997" y="0"/>
                  </a:moveTo>
                  <a:lnTo>
                    <a:pt x="1942719" y="0"/>
                  </a:lnTo>
                  <a:lnTo>
                    <a:pt x="1942719" y="9486"/>
                  </a:lnTo>
                  <a:lnTo>
                    <a:pt x="1961997" y="9486"/>
                  </a:lnTo>
                  <a:lnTo>
                    <a:pt x="1961997" y="0"/>
                  </a:lnTo>
                  <a:close/>
                </a:path>
                <a:path w="2247900" h="180975">
                  <a:moveTo>
                    <a:pt x="2018982" y="171450"/>
                  </a:moveTo>
                  <a:lnTo>
                    <a:pt x="1999996" y="171450"/>
                  </a:lnTo>
                  <a:lnTo>
                    <a:pt x="1999996" y="180936"/>
                  </a:lnTo>
                  <a:lnTo>
                    <a:pt x="2018982" y="180936"/>
                  </a:lnTo>
                  <a:lnTo>
                    <a:pt x="2018982" y="171450"/>
                  </a:lnTo>
                  <a:close/>
                </a:path>
                <a:path w="2247900" h="180975">
                  <a:moveTo>
                    <a:pt x="2018982" y="0"/>
                  </a:moveTo>
                  <a:lnTo>
                    <a:pt x="1999996" y="0"/>
                  </a:lnTo>
                  <a:lnTo>
                    <a:pt x="1999996" y="9486"/>
                  </a:lnTo>
                  <a:lnTo>
                    <a:pt x="2018982" y="9486"/>
                  </a:lnTo>
                  <a:lnTo>
                    <a:pt x="2018982" y="0"/>
                  </a:lnTo>
                  <a:close/>
                </a:path>
                <a:path w="2247900" h="180975">
                  <a:moveTo>
                    <a:pt x="2076246" y="171450"/>
                  </a:moveTo>
                  <a:lnTo>
                    <a:pt x="2057273" y="171450"/>
                  </a:lnTo>
                  <a:lnTo>
                    <a:pt x="2057273" y="180936"/>
                  </a:lnTo>
                  <a:lnTo>
                    <a:pt x="2076246" y="180936"/>
                  </a:lnTo>
                  <a:lnTo>
                    <a:pt x="2076246" y="171450"/>
                  </a:lnTo>
                  <a:close/>
                </a:path>
                <a:path w="2247900" h="180975">
                  <a:moveTo>
                    <a:pt x="2076246" y="0"/>
                  </a:moveTo>
                  <a:lnTo>
                    <a:pt x="2057273" y="0"/>
                  </a:lnTo>
                  <a:lnTo>
                    <a:pt x="2057273" y="9486"/>
                  </a:lnTo>
                  <a:lnTo>
                    <a:pt x="2076246" y="9486"/>
                  </a:lnTo>
                  <a:lnTo>
                    <a:pt x="2076246" y="0"/>
                  </a:lnTo>
                  <a:close/>
                </a:path>
                <a:path w="2247900" h="180975">
                  <a:moveTo>
                    <a:pt x="2133282" y="171450"/>
                  </a:moveTo>
                  <a:lnTo>
                    <a:pt x="2114296" y="171450"/>
                  </a:lnTo>
                  <a:lnTo>
                    <a:pt x="2114296" y="180936"/>
                  </a:lnTo>
                  <a:lnTo>
                    <a:pt x="2133282" y="180936"/>
                  </a:lnTo>
                  <a:lnTo>
                    <a:pt x="2133282" y="171450"/>
                  </a:lnTo>
                  <a:close/>
                </a:path>
                <a:path w="2247900" h="180975">
                  <a:moveTo>
                    <a:pt x="2133282" y="0"/>
                  </a:moveTo>
                  <a:lnTo>
                    <a:pt x="2114296" y="0"/>
                  </a:lnTo>
                  <a:lnTo>
                    <a:pt x="2114296" y="9486"/>
                  </a:lnTo>
                  <a:lnTo>
                    <a:pt x="2133282" y="9486"/>
                  </a:lnTo>
                  <a:lnTo>
                    <a:pt x="2133282" y="0"/>
                  </a:lnTo>
                  <a:close/>
                </a:path>
                <a:path w="2247900" h="180975">
                  <a:moveTo>
                    <a:pt x="2190432" y="171450"/>
                  </a:moveTo>
                  <a:lnTo>
                    <a:pt x="2171446" y="171450"/>
                  </a:lnTo>
                  <a:lnTo>
                    <a:pt x="2171446" y="180936"/>
                  </a:lnTo>
                  <a:lnTo>
                    <a:pt x="2190432" y="180936"/>
                  </a:lnTo>
                  <a:lnTo>
                    <a:pt x="2190432" y="171450"/>
                  </a:lnTo>
                  <a:close/>
                </a:path>
                <a:path w="2247900" h="180975">
                  <a:moveTo>
                    <a:pt x="2247760" y="171450"/>
                  </a:moveTo>
                  <a:lnTo>
                    <a:pt x="2228469" y="171450"/>
                  </a:lnTo>
                  <a:lnTo>
                    <a:pt x="2228469" y="180936"/>
                  </a:lnTo>
                  <a:lnTo>
                    <a:pt x="2247760" y="180936"/>
                  </a:lnTo>
                  <a:lnTo>
                    <a:pt x="2247760" y="17145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6688836" y="4334293"/>
              <a:ext cx="2247900" cy="363220"/>
            </a:xfrm>
            <a:custGeom>
              <a:avLst/>
              <a:gdLst/>
              <a:ahLst/>
              <a:cxnLst/>
              <a:rect l="l" t="t" r="r" b="b"/>
              <a:pathLst>
                <a:path w="2247900" h="363220">
                  <a:moveTo>
                    <a:pt x="18973" y="172148"/>
                  </a:moveTo>
                  <a:lnTo>
                    <a:pt x="0" y="172148"/>
                  </a:lnTo>
                  <a:lnTo>
                    <a:pt x="0" y="172593"/>
                  </a:lnTo>
                  <a:lnTo>
                    <a:pt x="0" y="181952"/>
                  </a:lnTo>
                  <a:lnTo>
                    <a:pt x="0" y="182460"/>
                  </a:lnTo>
                  <a:lnTo>
                    <a:pt x="18973" y="182460"/>
                  </a:lnTo>
                  <a:lnTo>
                    <a:pt x="18973" y="181952"/>
                  </a:lnTo>
                  <a:lnTo>
                    <a:pt x="18973" y="172593"/>
                  </a:lnTo>
                  <a:lnTo>
                    <a:pt x="18973" y="172148"/>
                  </a:lnTo>
                  <a:close/>
                </a:path>
                <a:path w="2247900" h="363220">
                  <a:moveTo>
                    <a:pt x="18973" y="0"/>
                  </a:moveTo>
                  <a:lnTo>
                    <a:pt x="0" y="0"/>
                  </a:lnTo>
                  <a:lnTo>
                    <a:pt x="0" y="9867"/>
                  </a:lnTo>
                  <a:lnTo>
                    <a:pt x="18973" y="9867"/>
                  </a:lnTo>
                  <a:lnTo>
                    <a:pt x="18973" y="0"/>
                  </a:lnTo>
                  <a:close/>
                </a:path>
                <a:path w="2247900" h="363220">
                  <a:moveTo>
                    <a:pt x="76250" y="172593"/>
                  </a:moveTo>
                  <a:lnTo>
                    <a:pt x="57277" y="172593"/>
                  </a:lnTo>
                  <a:lnTo>
                    <a:pt x="57277" y="182460"/>
                  </a:lnTo>
                  <a:lnTo>
                    <a:pt x="76250" y="182460"/>
                  </a:lnTo>
                  <a:lnTo>
                    <a:pt x="76250" y="172593"/>
                  </a:lnTo>
                  <a:close/>
                </a:path>
                <a:path w="2247900" h="363220">
                  <a:moveTo>
                    <a:pt x="76250" y="0"/>
                  </a:moveTo>
                  <a:lnTo>
                    <a:pt x="57277" y="0"/>
                  </a:lnTo>
                  <a:lnTo>
                    <a:pt x="57277" y="9867"/>
                  </a:lnTo>
                  <a:lnTo>
                    <a:pt x="76250" y="9867"/>
                  </a:lnTo>
                  <a:lnTo>
                    <a:pt x="76250" y="0"/>
                  </a:lnTo>
                  <a:close/>
                </a:path>
                <a:path w="2247900" h="363220">
                  <a:moveTo>
                    <a:pt x="133159" y="172593"/>
                  </a:moveTo>
                  <a:lnTo>
                    <a:pt x="114173" y="172593"/>
                  </a:lnTo>
                  <a:lnTo>
                    <a:pt x="114173" y="182460"/>
                  </a:lnTo>
                  <a:lnTo>
                    <a:pt x="133159" y="182460"/>
                  </a:lnTo>
                  <a:lnTo>
                    <a:pt x="133159" y="172593"/>
                  </a:lnTo>
                  <a:close/>
                </a:path>
                <a:path w="2247900" h="363220">
                  <a:moveTo>
                    <a:pt x="133159" y="0"/>
                  </a:moveTo>
                  <a:lnTo>
                    <a:pt x="114173" y="0"/>
                  </a:lnTo>
                  <a:lnTo>
                    <a:pt x="114173" y="9867"/>
                  </a:lnTo>
                  <a:lnTo>
                    <a:pt x="133159" y="9867"/>
                  </a:lnTo>
                  <a:lnTo>
                    <a:pt x="133159" y="0"/>
                  </a:lnTo>
                  <a:close/>
                </a:path>
                <a:path w="2247900" h="363220">
                  <a:moveTo>
                    <a:pt x="190423" y="172593"/>
                  </a:moveTo>
                  <a:lnTo>
                    <a:pt x="171450" y="172593"/>
                  </a:lnTo>
                  <a:lnTo>
                    <a:pt x="171450" y="182460"/>
                  </a:lnTo>
                  <a:lnTo>
                    <a:pt x="190423" y="182460"/>
                  </a:lnTo>
                  <a:lnTo>
                    <a:pt x="190423" y="172593"/>
                  </a:lnTo>
                  <a:close/>
                </a:path>
                <a:path w="2247900" h="363220">
                  <a:moveTo>
                    <a:pt x="190423" y="0"/>
                  </a:moveTo>
                  <a:lnTo>
                    <a:pt x="171450" y="0"/>
                  </a:lnTo>
                  <a:lnTo>
                    <a:pt x="171450" y="9867"/>
                  </a:lnTo>
                  <a:lnTo>
                    <a:pt x="190423" y="9867"/>
                  </a:lnTo>
                  <a:lnTo>
                    <a:pt x="190423" y="0"/>
                  </a:lnTo>
                  <a:close/>
                </a:path>
                <a:path w="2247900" h="363220">
                  <a:moveTo>
                    <a:pt x="247764" y="172593"/>
                  </a:moveTo>
                  <a:lnTo>
                    <a:pt x="228473" y="172593"/>
                  </a:lnTo>
                  <a:lnTo>
                    <a:pt x="228473" y="182460"/>
                  </a:lnTo>
                  <a:lnTo>
                    <a:pt x="247764" y="182460"/>
                  </a:lnTo>
                  <a:lnTo>
                    <a:pt x="247764" y="172593"/>
                  </a:lnTo>
                  <a:close/>
                </a:path>
                <a:path w="2247900" h="363220">
                  <a:moveTo>
                    <a:pt x="247764" y="0"/>
                  </a:moveTo>
                  <a:lnTo>
                    <a:pt x="228473" y="0"/>
                  </a:lnTo>
                  <a:lnTo>
                    <a:pt x="228473" y="9867"/>
                  </a:lnTo>
                  <a:lnTo>
                    <a:pt x="247764" y="9867"/>
                  </a:lnTo>
                  <a:lnTo>
                    <a:pt x="247764" y="0"/>
                  </a:lnTo>
                  <a:close/>
                </a:path>
                <a:path w="2247900" h="363220">
                  <a:moveTo>
                    <a:pt x="304736" y="172593"/>
                  </a:moveTo>
                  <a:lnTo>
                    <a:pt x="285750" y="172593"/>
                  </a:lnTo>
                  <a:lnTo>
                    <a:pt x="285750" y="182460"/>
                  </a:lnTo>
                  <a:lnTo>
                    <a:pt x="304736" y="182460"/>
                  </a:lnTo>
                  <a:lnTo>
                    <a:pt x="304736" y="172593"/>
                  </a:lnTo>
                  <a:close/>
                </a:path>
                <a:path w="2247900" h="363220">
                  <a:moveTo>
                    <a:pt x="304736" y="0"/>
                  </a:moveTo>
                  <a:lnTo>
                    <a:pt x="285750" y="0"/>
                  </a:lnTo>
                  <a:lnTo>
                    <a:pt x="285750" y="9867"/>
                  </a:lnTo>
                  <a:lnTo>
                    <a:pt x="304736" y="9867"/>
                  </a:lnTo>
                  <a:lnTo>
                    <a:pt x="304736" y="0"/>
                  </a:lnTo>
                  <a:close/>
                </a:path>
                <a:path w="2247900" h="363220">
                  <a:moveTo>
                    <a:pt x="362000" y="172593"/>
                  </a:moveTo>
                  <a:lnTo>
                    <a:pt x="343027" y="172593"/>
                  </a:lnTo>
                  <a:lnTo>
                    <a:pt x="343027" y="182460"/>
                  </a:lnTo>
                  <a:lnTo>
                    <a:pt x="362000" y="182460"/>
                  </a:lnTo>
                  <a:lnTo>
                    <a:pt x="362000" y="172593"/>
                  </a:lnTo>
                  <a:close/>
                </a:path>
                <a:path w="2247900" h="363220">
                  <a:moveTo>
                    <a:pt x="362000" y="0"/>
                  </a:moveTo>
                  <a:lnTo>
                    <a:pt x="343027" y="0"/>
                  </a:lnTo>
                  <a:lnTo>
                    <a:pt x="343027" y="9867"/>
                  </a:lnTo>
                  <a:lnTo>
                    <a:pt x="362000" y="9867"/>
                  </a:lnTo>
                  <a:lnTo>
                    <a:pt x="362000" y="0"/>
                  </a:lnTo>
                  <a:close/>
                </a:path>
                <a:path w="2247900" h="363220">
                  <a:moveTo>
                    <a:pt x="418909" y="172593"/>
                  </a:moveTo>
                  <a:lnTo>
                    <a:pt x="399923" y="172593"/>
                  </a:lnTo>
                  <a:lnTo>
                    <a:pt x="399923" y="182460"/>
                  </a:lnTo>
                  <a:lnTo>
                    <a:pt x="418909" y="182460"/>
                  </a:lnTo>
                  <a:lnTo>
                    <a:pt x="418909" y="172593"/>
                  </a:lnTo>
                  <a:close/>
                </a:path>
                <a:path w="2247900" h="363220">
                  <a:moveTo>
                    <a:pt x="418909" y="0"/>
                  </a:moveTo>
                  <a:lnTo>
                    <a:pt x="399923" y="0"/>
                  </a:lnTo>
                  <a:lnTo>
                    <a:pt x="399923" y="9867"/>
                  </a:lnTo>
                  <a:lnTo>
                    <a:pt x="418909" y="9867"/>
                  </a:lnTo>
                  <a:lnTo>
                    <a:pt x="418909" y="0"/>
                  </a:lnTo>
                  <a:close/>
                </a:path>
                <a:path w="2247900" h="363220">
                  <a:moveTo>
                    <a:pt x="476173" y="172593"/>
                  </a:moveTo>
                  <a:lnTo>
                    <a:pt x="457200" y="172593"/>
                  </a:lnTo>
                  <a:lnTo>
                    <a:pt x="457200" y="182460"/>
                  </a:lnTo>
                  <a:lnTo>
                    <a:pt x="476173" y="182460"/>
                  </a:lnTo>
                  <a:lnTo>
                    <a:pt x="476173" y="172593"/>
                  </a:lnTo>
                  <a:close/>
                </a:path>
                <a:path w="2247900" h="363220">
                  <a:moveTo>
                    <a:pt x="476173" y="0"/>
                  </a:moveTo>
                  <a:lnTo>
                    <a:pt x="457200" y="0"/>
                  </a:lnTo>
                  <a:lnTo>
                    <a:pt x="457200" y="9867"/>
                  </a:lnTo>
                  <a:lnTo>
                    <a:pt x="476173" y="9867"/>
                  </a:lnTo>
                  <a:lnTo>
                    <a:pt x="476173" y="0"/>
                  </a:lnTo>
                  <a:close/>
                </a:path>
                <a:path w="2247900" h="363220">
                  <a:moveTo>
                    <a:pt x="533374" y="172593"/>
                  </a:moveTo>
                  <a:lnTo>
                    <a:pt x="514096" y="172593"/>
                  </a:lnTo>
                  <a:lnTo>
                    <a:pt x="514096" y="182460"/>
                  </a:lnTo>
                  <a:lnTo>
                    <a:pt x="533374" y="182460"/>
                  </a:lnTo>
                  <a:lnTo>
                    <a:pt x="533374" y="172593"/>
                  </a:lnTo>
                  <a:close/>
                </a:path>
                <a:path w="2247900" h="363220">
                  <a:moveTo>
                    <a:pt x="533374" y="0"/>
                  </a:moveTo>
                  <a:lnTo>
                    <a:pt x="514096" y="0"/>
                  </a:lnTo>
                  <a:lnTo>
                    <a:pt x="514096" y="9867"/>
                  </a:lnTo>
                  <a:lnTo>
                    <a:pt x="533374" y="9867"/>
                  </a:lnTo>
                  <a:lnTo>
                    <a:pt x="533374" y="0"/>
                  </a:lnTo>
                  <a:close/>
                </a:path>
                <a:path w="2247900" h="363220">
                  <a:moveTo>
                    <a:pt x="590359" y="172593"/>
                  </a:moveTo>
                  <a:lnTo>
                    <a:pt x="571373" y="172593"/>
                  </a:lnTo>
                  <a:lnTo>
                    <a:pt x="571373" y="182460"/>
                  </a:lnTo>
                  <a:lnTo>
                    <a:pt x="590359" y="182460"/>
                  </a:lnTo>
                  <a:lnTo>
                    <a:pt x="590359" y="172593"/>
                  </a:lnTo>
                  <a:close/>
                </a:path>
                <a:path w="2247900" h="363220">
                  <a:moveTo>
                    <a:pt x="590359" y="0"/>
                  </a:moveTo>
                  <a:lnTo>
                    <a:pt x="571373" y="0"/>
                  </a:lnTo>
                  <a:lnTo>
                    <a:pt x="571373" y="9867"/>
                  </a:lnTo>
                  <a:lnTo>
                    <a:pt x="590359" y="9867"/>
                  </a:lnTo>
                  <a:lnTo>
                    <a:pt x="590359" y="0"/>
                  </a:lnTo>
                  <a:close/>
                </a:path>
                <a:path w="2247900" h="363220">
                  <a:moveTo>
                    <a:pt x="647623" y="172593"/>
                  </a:moveTo>
                  <a:lnTo>
                    <a:pt x="628650" y="172593"/>
                  </a:lnTo>
                  <a:lnTo>
                    <a:pt x="628650" y="182460"/>
                  </a:lnTo>
                  <a:lnTo>
                    <a:pt x="647623" y="182460"/>
                  </a:lnTo>
                  <a:lnTo>
                    <a:pt x="647623" y="172593"/>
                  </a:lnTo>
                  <a:close/>
                </a:path>
                <a:path w="2247900" h="363220">
                  <a:moveTo>
                    <a:pt x="647623" y="0"/>
                  </a:moveTo>
                  <a:lnTo>
                    <a:pt x="628650" y="0"/>
                  </a:lnTo>
                  <a:lnTo>
                    <a:pt x="628650" y="9867"/>
                  </a:lnTo>
                  <a:lnTo>
                    <a:pt x="647623" y="9867"/>
                  </a:lnTo>
                  <a:lnTo>
                    <a:pt x="647623" y="0"/>
                  </a:lnTo>
                  <a:close/>
                </a:path>
                <a:path w="2247900" h="363220">
                  <a:moveTo>
                    <a:pt x="704659" y="172593"/>
                  </a:moveTo>
                  <a:lnTo>
                    <a:pt x="685673" y="172593"/>
                  </a:lnTo>
                  <a:lnTo>
                    <a:pt x="685673" y="182460"/>
                  </a:lnTo>
                  <a:lnTo>
                    <a:pt x="704659" y="182460"/>
                  </a:lnTo>
                  <a:lnTo>
                    <a:pt x="704659" y="172593"/>
                  </a:lnTo>
                  <a:close/>
                </a:path>
                <a:path w="2247900" h="363220">
                  <a:moveTo>
                    <a:pt x="704659" y="0"/>
                  </a:moveTo>
                  <a:lnTo>
                    <a:pt x="685673" y="0"/>
                  </a:lnTo>
                  <a:lnTo>
                    <a:pt x="685673" y="9867"/>
                  </a:lnTo>
                  <a:lnTo>
                    <a:pt x="704659" y="9867"/>
                  </a:lnTo>
                  <a:lnTo>
                    <a:pt x="704659" y="0"/>
                  </a:lnTo>
                  <a:close/>
                </a:path>
                <a:path w="2247900" h="363220">
                  <a:moveTo>
                    <a:pt x="761936" y="172593"/>
                  </a:moveTo>
                  <a:lnTo>
                    <a:pt x="742950" y="172593"/>
                  </a:lnTo>
                  <a:lnTo>
                    <a:pt x="742950" y="182460"/>
                  </a:lnTo>
                  <a:lnTo>
                    <a:pt x="761936" y="182460"/>
                  </a:lnTo>
                  <a:lnTo>
                    <a:pt x="761936" y="172593"/>
                  </a:lnTo>
                  <a:close/>
                </a:path>
                <a:path w="2247900" h="363220">
                  <a:moveTo>
                    <a:pt x="761936" y="0"/>
                  </a:moveTo>
                  <a:lnTo>
                    <a:pt x="742950" y="0"/>
                  </a:lnTo>
                  <a:lnTo>
                    <a:pt x="742950" y="9867"/>
                  </a:lnTo>
                  <a:lnTo>
                    <a:pt x="761936" y="9867"/>
                  </a:lnTo>
                  <a:lnTo>
                    <a:pt x="761936" y="0"/>
                  </a:lnTo>
                  <a:close/>
                </a:path>
                <a:path w="2247900" h="363220">
                  <a:moveTo>
                    <a:pt x="819264" y="172593"/>
                  </a:moveTo>
                  <a:lnTo>
                    <a:pt x="799973" y="172593"/>
                  </a:lnTo>
                  <a:lnTo>
                    <a:pt x="799973" y="182460"/>
                  </a:lnTo>
                  <a:lnTo>
                    <a:pt x="819264" y="182460"/>
                  </a:lnTo>
                  <a:lnTo>
                    <a:pt x="819264" y="172593"/>
                  </a:lnTo>
                  <a:close/>
                </a:path>
                <a:path w="2247900" h="363220">
                  <a:moveTo>
                    <a:pt x="819264" y="0"/>
                  </a:moveTo>
                  <a:lnTo>
                    <a:pt x="799973" y="0"/>
                  </a:lnTo>
                  <a:lnTo>
                    <a:pt x="799973" y="9867"/>
                  </a:lnTo>
                  <a:lnTo>
                    <a:pt x="819264" y="9867"/>
                  </a:lnTo>
                  <a:lnTo>
                    <a:pt x="819264" y="0"/>
                  </a:lnTo>
                  <a:close/>
                </a:path>
                <a:path w="2247900" h="363220">
                  <a:moveTo>
                    <a:pt x="876109" y="172593"/>
                  </a:moveTo>
                  <a:lnTo>
                    <a:pt x="857123" y="172593"/>
                  </a:lnTo>
                  <a:lnTo>
                    <a:pt x="857123" y="182460"/>
                  </a:lnTo>
                  <a:lnTo>
                    <a:pt x="876109" y="182460"/>
                  </a:lnTo>
                  <a:lnTo>
                    <a:pt x="876109" y="172593"/>
                  </a:lnTo>
                  <a:close/>
                </a:path>
                <a:path w="2247900" h="363220">
                  <a:moveTo>
                    <a:pt x="876109" y="0"/>
                  </a:moveTo>
                  <a:lnTo>
                    <a:pt x="857123" y="0"/>
                  </a:lnTo>
                  <a:lnTo>
                    <a:pt x="857123" y="9867"/>
                  </a:lnTo>
                  <a:lnTo>
                    <a:pt x="876109" y="9867"/>
                  </a:lnTo>
                  <a:lnTo>
                    <a:pt x="876109" y="0"/>
                  </a:lnTo>
                  <a:close/>
                </a:path>
                <a:path w="2247900" h="363220">
                  <a:moveTo>
                    <a:pt x="933259" y="172593"/>
                  </a:moveTo>
                  <a:lnTo>
                    <a:pt x="914273" y="172593"/>
                  </a:lnTo>
                  <a:lnTo>
                    <a:pt x="914273" y="182460"/>
                  </a:lnTo>
                  <a:lnTo>
                    <a:pt x="933259" y="182460"/>
                  </a:lnTo>
                  <a:lnTo>
                    <a:pt x="933259" y="172593"/>
                  </a:lnTo>
                  <a:close/>
                </a:path>
                <a:path w="2247900" h="363220">
                  <a:moveTo>
                    <a:pt x="933259" y="0"/>
                  </a:moveTo>
                  <a:lnTo>
                    <a:pt x="914273" y="0"/>
                  </a:lnTo>
                  <a:lnTo>
                    <a:pt x="914273" y="9867"/>
                  </a:lnTo>
                  <a:lnTo>
                    <a:pt x="933259" y="9867"/>
                  </a:lnTo>
                  <a:lnTo>
                    <a:pt x="933259" y="0"/>
                  </a:lnTo>
                  <a:close/>
                </a:path>
                <a:path w="2247900" h="363220">
                  <a:moveTo>
                    <a:pt x="990282" y="172593"/>
                  </a:moveTo>
                  <a:lnTo>
                    <a:pt x="971296" y="172593"/>
                  </a:lnTo>
                  <a:lnTo>
                    <a:pt x="971296" y="182460"/>
                  </a:lnTo>
                  <a:lnTo>
                    <a:pt x="990282" y="182460"/>
                  </a:lnTo>
                  <a:lnTo>
                    <a:pt x="990282" y="172593"/>
                  </a:lnTo>
                  <a:close/>
                </a:path>
                <a:path w="2247900" h="363220">
                  <a:moveTo>
                    <a:pt x="990282" y="0"/>
                  </a:moveTo>
                  <a:lnTo>
                    <a:pt x="971296" y="0"/>
                  </a:lnTo>
                  <a:lnTo>
                    <a:pt x="971296" y="9867"/>
                  </a:lnTo>
                  <a:lnTo>
                    <a:pt x="990282" y="9867"/>
                  </a:lnTo>
                  <a:lnTo>
                    <a:pt x="990282" y="0"/>
                  </a:lnTo>
                  <a:close/>
                </a:path>
                <a:path w="2247900" h="363220">
                  <a:moveTo>
                    <a:pt x="1047559" y="172593"/>
                  </a:moveTo>
                  <a:lnTo>
                    <a:pt x="1028573" y="172593"/>
                  </a:lnTo>
                  <a:lnTo>
                    <a:pt x="1028573" y="182460"/>
                  </a:lnTo>
                  <a:lnTo>
                    <a:pt x="1047559" y="182460"/>
                  </a:lnTo>
                  <a:lnTo>
                    <a:pt x="1047559" y="172593"/>
                  </a:lnTo>
                  <a:close/>
                </a:path>
                <a:path w="2247900" h="363220">
                  <a:moveTo>
                    <a:pt x="1047559" y="0"/>
                  </a:moveTo>
                  <a:lnTo>
                    <a:pt x="1028573" y="0"/>
                  </a:lnTo>
                  <a:lnTo>
                    <a:pt x="1028573" y="9867"/>
                  </a:lnTo>
                  <a:lnTo>
                    <a:pt x="1047559" y="9867"/>
                  </a:lnTo>
                  <a:lnTo>
                    <a:pt x="1047559" y="0"/>
                  </a:lnTo>
                  <a:close/>
                </a:path>
                <a:path w="2247900" h="363220">
                  <a:moveTo>
                    <a:pt x="1104874" y="172593"/>
                  </a:moveTo>
                  <a:lnTo>
                    <a:pt x="1085596" y="172593"/>
                  </a:lnTo>
                  <a:lnTo>
                    <a:pt x="1085596" y="182460"/>
                  </a:lnTo>
                  <a:lnTo>
                    <a:pt x="1104874" y="182460"/>
                  </a:lnTo>
                  <a:lnTo>
                    <a:pt x="1104874" y="172593"/>
                  </a:lnTo>
                  <a:close/>
                </a:path>
                <a:path w="2247900" h="363220">
                  <a:moveTo>
                    <a:pt x="1104874" y="0"/>
                  </a:moveTo>
                  <a:lnTo>
                    <a:pt x="1085596" y="0"/>
                  </a:lnTo>
                  <a:lnTo>
                    <a:pt x="1085596" y="9867"/>
                  </a:lnTo>
                  <a:lnTo>
                    <a:pt x="1104874" y="9867"/>
                  </a:lnTo>
                  <a:lnTo>
                    <a:pt x="1104874" y="0"/>
                  </a:lnTo>
                  <a:close/>
                </a:path>
                <a:path w="2247900" h="363220">
                  <a:moveTo>
                    <a:pt x="1161846" y="172593"/>
                  </a:moveTo>
                  <a:lnTo>
                    <a:pt x="1142873" y="172593"/>
                  </a:lnTo>
                  <a:lnTo>
                    <a:pt x="1142873" y="182460"/>
                  </a:lnTo>
                  <a:lnTo>
                    <a:pt x="1161846" y="182460"/>
                  </a:lnTo>
                  <a:lnTo>
                    <a:pt x="1161846" y="172593"/>
                  </a:lnTo>
                  <a:close/>
                </a:path>
                <a:path w="2247900" h="363220">
                  <a:moveTo>
                    <a:pt x="1161846" y="0"/>
                  </a:moveTo>
                  <a:lnTo>
                    <a:pt x="1142873" y="0"/>
                  </a:lnTo>
                  <a:lnTo>
                    <a:pt x="1142873" y="9867"/>
                  </a:lnTo>
                  <a:lnTo>
                    <a:pt x="1161846" y="9867"/>
                  </a:lnTo>
                  <a:lnTo>
                    <a:pt x="1161846" y="0"/>
                  </a:lnTo>
                  <a:close/>
                </a:path>
                <a:path w="2247900" h="363220">
                  <a:moveTo>
                    <a:pt x="1219136" y="172593"/>
                  </a:moveTo>
                  <a:lnTo>
                    <a:pt x="1200150" y="172593"/>
                  </a:lnTo>
                  <a:lnTo>
                    <a:pt x="1200150" y="182460"/>
                  </a:lnTo>
                  <a:lnTo>
                    <a:pt x="1219136" y="182460"/>
                  </a:lnTo>
                  <a:lnTo>
                    <a:pt x="1219136" y="172593"/>
                  </a:lnTo>
                  <a:close/>
                </a:path>
                <a:path w="2247900" h="363220">
                  <a:moveTo>
                    <a:pt x="1219136" y="0"/>
                  </a:moveTo>
                  <a:lnTo>
                    <a:pt x="1200150" y="0"/>
                  </a:lnTo>
                  <a:lnTo>
                    <a:pt x="1200150" y="9867"/>
                  </a:lnTo>
                  <a:lnTo>
                    <a:pt x="1219136" y="9867"/>
                  </a:lnTo>
                  <a:lnTo>
                    <a:pt x="1219136" y="0"/>
                  </a:lnTo>
                  <a:close/>
                </a:path>
                <a:path w="2247900" h="363220">
                  <a:moveTo>
                    <a:pt x="1276032" y="172593"/>
                  </a:moveTo>
                  <a:lnTo>
                    <a:pt x="1257046" y="172593"/>
                  </a:lnTo>
                  <a:lnTo>
                    <a:pt x="1257046" y="182460"/>
                  </a:lnTo>
                  <a:lnTo>
                    <a:pt x="1276032" y="182460"/>
                  </a:lnTo>
                  <a:lnTo>
                    <a:pt x="1276032" y="172593"/>
                  </a:lnTo>
                  <a:close/>
                </a:path>
                <a:path w="2247900" h="363220">
                  <a:moveTo>
                    <a:pt x="1276032" y="0"/>
                  </a:moveTo>
                  <a:lnTo>
                    <a:pt x="1257046" y="0"/>
                  </a:lnTo>
                  <a:lnTo>
                    <a:pt x="1257046" y="9867"/>
                  </a:lnTo>
                  <a:lnTo>
                    <a:pt x="1276032" y="9867"/>
                  </a:lnTo>
                  <a:lnTo>
                    <a:pt x="1276032" y="0"/>
                  </a:lnTo>
                  <a:close/>
                </a:path>
                <a:path w="2247900" h="363220">
                  <a:moveTo>
                    <a:pt x="1333436" y="172593"/>
                  </a:moveTo>
                  <a:lnTo>
                    <a:pt x="1314450" y="172593"/>
                  </a:lnTo>
                  <a:lnTo>
                    <a:pt x="1314450" y="182460"/>
                  </a:lnTo>
                  <a:lnTo>
                    <a:pt x="1333436" y="182460"/>
                  </a:lnTo>
                  <a:lnTo>
                    <a:pt x="1333436" y="172593"/>
                  </a:lnTo>
                  <a:close/>
                </a:path>
                <a:path w="2247900" h="363220">
                  <a:moveTo>
                    <a:pt x="1333436" y="0"/>
                  </a:moveTo>
                  <a:lnTo>
                    <a:pt x="1314450" y="0"/>
                  </a:lnTo>
                  <a:lnTo>
                    <a:pt x="1314450" y="9867"/>
                  </a:lnTo>
                  <a:lnTo>
                    <a:pt x="1333436" y="9867"/>
                  </a:lnTo>
                  <a:lnTo>
                    <a:pt x="1333436" y="0"/>
                  </a:lnTo>
                  <a:close/>
                </a:path>
                <a:path w="2247900" h="363220">
                  <a:moveTo>
                    <a:pt x="1390637" y="172593"/>
                  </a:moveTo>
                  <a:lnTo>
                    <a:pt x="1371346" y="172593"/>
                  </a:lnTo>
                  <a:lnTo>
                    <a:pt x="1371346" y="182460"/>
                  </a:lnTo>
                  <a:lnTo>
                    <a:pt x="1390637" y="182460"/>
                  </a:lnTo>
                  <a:lnTo>
                    <a:pt x="1390637" y="172593"/>
                  </a:lnTo>
                  <a:close/>
                </a:path>
                <a:path w="2247900" h="363220">
                  <a:moveTo>
                    <a:pt x="1390637" y="0"/>
                  </a:moveTo>
                  <a:lnTo>
                    <a:pt x="1371346" y="0"/>
                  </a:lnTo>
                  <a:lnTo>
                    <a:pt x="1371346" y="9867"/>
                  </a:lnTo>
                  <a:lnTo>
                    <a:pt x="1390637" y="9867"/>
                  </a:lnTo>
                  <a:lnTo>
                    <a:pt x="1390637" y="0"/>
                  </a:lnTo>
                  <a:close/>
                </a:path>
                <a:path w="2247900" h="363220">
                  <a:moveTo>
                    <a:pt x="1447482" y="172593"/>
                  </a:moveTo>
                  <a:lnTo>
                    <a:pt x="1428496" y="172593"/>
                  </a:lnTo>
                  <a:lnTo>
                    <a:pt x="1428496" y="182460"/>
                  </a:lnTo>
                  <a:lnTo>
                    <a:pt x="1447482" y="182460"/>
                  </a:lnTo>
                  <a:lnTo>
                    <a:pt x="1447482" y="172593"/>
                  </a:lnTo>
                  <a:close/>
                </a:path>
                <a:path w="2247900" h="363220">
                  <a:moveTo>
                    <a:pt x="1447482" y="0"/>
                  </a:moveTo>
                  <a:lnTo>
                    <a:pt x="1428496" y="0"/>
                  </a:lnTo>
                  <a:lnTo>
                    <a:pt x="1428496" y="9867"/>
                  </a:lnTo>
                  <a:lnTo>
                    <a:pt x="1447482" y="9867"/>
                  </a:lnTo>
                  <a:lnTo>
                    <a:pt x="1447482" y="0"/>
                  </a:lnTo>
                  <a:close/>
                </a:path>
                <a:path w="2247900" h="363220">
                  <a:moveTo>
                    <a:pt x="1504873" y="172593"/>
                  </a:moveTo>
                  <a:lnTo>
                    <a:pt x="1485900" y="172593"/>
                  </a:lnTo>
                  <a:lnTo>
                    <a:pt x="1485900" y="182460"/>
                  </a:lnTo>
                  <a:lnTo>
                    <a:pt x="1504873" y="182460"/>
                  </a:lnTo>
                  <a:lnTo>
                    <a:pt x="1504873" y="172593"/>
                  </a:lnTo>
                  <a:close/>
                </a:path>
                <a:path w="2247900" h="363220">
                  <a:moveTo>
                    <a:pt x="1504873" y="0"/>
                  </a:moveTo>
                  <a:lnTo>
                    <a:pt x="1485900" y="0"/>
                  </a:lnTo>
                  <a:lnTo>
                    <a:pt x="1485900" y="9867"/>
                  </a:lnTo>
                  <a:lnTo>
                    <a:pt x="1504873" y="9867"/>
                  </a:lnTo>
                  <a:lnTo>
                    <a:pt x="1504873" y="0"/>
                  </a:lnTo>
                  <a:close/>
                </a:path>
                <a:path w="2247900" h="363220">
                  <a:moveTo>
                    <a:pt x="1561782" y="172593"/>
                  </a:moveTo>
                  <a:lnTo>
                    <a:pt x="1542796" y="172593"/>
                  </a:lnTo>
                  <a:lnTo>
                    <a:pt x="1542796" y="182460"/>
                  </a:lnTo>
                  <a:lnTo>
                    <a:pt x="1561782" y="182460"/>
                  </a:lnTo>
                  <a:lnTo>
                    <a:pt x="1561782" y="172593"/>
                  </a:lnTo>
                  <a:close/>
                </a:path>
                <a:path w="2247900" h="363220">
                  <a:moveTo>
                    <a:pt x="1619059" y="172593"/>
                  </a:moveTo>
                  <a:lnTo>
                    <a:pt x="1600073" y="172593"/>
                  </a:lnTo>
                  <a:lnTo>
                    <a:pt x="1600073" y="182460"/>
                  </a:lnTo>
                  <a:lnTo>
                    <a:pt x="1619059" y="182460"/>
                  </a:lnTo>
                  <a:lnTo>
                    <a:pt x="1619059" y="172593"/>
                  </a:lnTo>
                  <a:close/>
                </a:path>
                <a:path w="2247900" h="363220">
                  <a:moveTo>
                    <a:pt x="1676260" y="172593"/>
                  </a:moveTo>
                  <a:lnTo>
                    <a:pt x="1656969" y="172593"/>
                  </a:lnTo>
                  <a:lnTo>
                    <a:pt x="1656969" y="182460"/>
                  </a:lnTo>
                  <a:lnTo>
                    <a:pt x="1676260" y="182460"/>
                  </a:lnTo>
                  <a:lnTo>
                    <a:pt x="1676260" y="172593"/>
                  </a:lnTo>
                  <a:close/>
                </a:path>
                <a:path w="2247900" h="363220">
                  <a:moveTo>
                    <a:pt x="1733359" y="172593"/>
                  </a:moveTo>
                  <a:lnTo>
                    <a:pt x="1714373" y="172593"/>
                  </a:lnTo>
                  <a:lnTo>
                    <a:pt x="1714373" y="182460"/>
                  </a:lnTo>
                  <a:lnTo>
                    <a:pt x="1733359" y="182460"/>
                  </a:lnTo>
                  <a:lnTo>
                    <a:pt x="1733359" y="172593"/>
                  </a:lnTo>
                  <a:close/>
                </a:path>
                <a:path w="2247900" h="363220">
                  <a:moveTo>
                    <a:pt x="1790509" y="172593"/>
                  </a:moveTo>
                  <a:lnTo>
                    <a:pt x="1771523" y="172593"/>
                  </a:lnTo>
                  <a:lnTo>
                    <a:pt x="1771523" y="182460"/>
                  </a:lnTo>
                  <a:lnTo>
                    <a:pt x="1790509" y="182460"/>
                  </a:lnTo>
                  <a:lnTo>
                    <a:pt x="1790509" y="172593"/>
                  </a:lnTo>
                  <a:close/>
                </a:path>
                <a:path w="2247900" h="363220">
                  <a:moveTo>
                    <a:pt x="1847532" y="172593"/>
                  </a:moveTo>
                  <a:lnTo>
                    <a:pt x="1828546" y="172593"/>
                  </a:lnTo>
                  <a:lnTo>
                    <a:pt x="1828546" y="182460"/>
                  </a:lnTo>
                  <a:lnTo>
                    <a:pt x="1847532" y="182460"/>
                  </a:lnTo>
                  <a:lnTo>
                    <a:pt x="1847532" y="172593"/>
                  </a:lnTo>
                  <a:close/>
                </a:path>
                <a:path w="2247900" h="363220">
                  <a:moveTo>
                    <a:pt x="1904809" y="172593"/>
                  </a:moveTo>
                  <a:lnTo>
                    <a:pt x="1885823" y="172593"/>
                  </a:lnTo>
                  <a:lnTo>
                    <a:pt x="1885823" y="182460"/>
                  </a:lnTo>
                  <a:lnTo>
                    <a:pt x="1904809" y="182460"/>
                  </a:lnTo>
                  <a:lnTo>
                    <a:pt x="1904809" y="172593"/>
                  </a:lnTo>
                  <a:close/>
                </a:path>
                <a:path w="2247900" h="363220">
                  <a:moveTo>
                    <a:pt x="1961997" y="172593"/>
                  </a:moveTo>
                  <a:lnTo>
                    <a:pt x="1942719" y="172593"/>
                  </a:lnTo>
                  <a:lnTo>
                    <a:pt x="1942719" y="182460"/>
                  </a:lnTo>
                  <a:lnTo>
                    <a:pt x="1961997" y="182460"/>
                  </a:lnTo>
                  <a:lnTo>
                    <a:pt x="1961997" y="172593"/>
                  </a:lnTo>
                  <a:close/>
                </a:path>
                <a:path w="2247900" h="363220">
                  <a:moveTo>
                    <a:pt x="2018982" y="172593"/>
                  </a:moveTo>
                  <a:lnTo>
                    <a:pt x="1999996" y="172593"/>
                  </a:lnTo>
                  <a:lnTo>
                    <a:pt x="1999996" y="182460"/>
                  </a:lnTo>
                  <a:lnTo>
                    <a:pt x="2018982" y="182460"/>
                  </a:lnTo>
                  <a:lnTo>
                    <a:pt x="2018982" y="172593"/>
                  </a:lnTo>
                  <a:close/>
                </a:path>
                <a:path w="2247900" h="363220">
                  <a:moveTo>
                    <a:pt x="2076246" y="172593"/>
                  </a:moveTo>
                  <a:lnTo>
                    <a:pt x="2057273" y="172593"/>
                  </a:lnTo>
                  <a:lnTo>
                    <a:pt x="2057273" y="182460"/>
                  </a:lnTo>
                  <a:lnTo>
                    <a:pt x="2076246" y="182460"/>
                  </a:lnTo>
                  <a:lnTo>
                    <a:pt x="2076246" y="172593"/>
                  </a:lnTo>
                  <a:close/>
                </a:path>
                <a:path w="2247900" h="363220">
                  <a:moveTo>
                    <a:pt x="2133282" y="353441"/>
                  </a:moveTo>
                  <a:lnTo>
                    <a:pt x="2114296" y="353441"/>
                  </a:lnTo>
                  <a:lnTo>
                    <a:pt x="2114296" y="362927"/>
                  </a:lnTo>
                  <a:lnTo>
                    <a:pt x="2133282" y="362927"/>
                  </a:lnTo>
                  <a:lnTo>
                    <a:pt x="2133282" y="353441"/>
                  </a:lnTo>
                  <a:close/>
                </a:path>
                <a:path w="2247900" h="363220">
                  <a:moveTo>
                    <a:pt x="2133282" y="172593"/>
                  </a:moveTo>
                  <a:lnTo>
                    <a:pt x="2114296" y="172593"/>
                  </a:lnTo>
                  <a:lnTo>
                    <a:pt x="2114296" y="182460"/>
                  </a:lnTo>
                  <a:lnTo>
                    <a:pt x="2133282" y="182460"/>
                  </a:lnTo>
                  <a:lnTo>
                    <a:pt x="2133282" y="172593"/>
                  </a:lnTo>
                  <a:close/>
                </a:path>
                <a:path w="2247900" h="363220">
                  <a:moveTo>
                    <a:pt x="2190432" y="353441"/>
                  </a:moveTo>
                  <a:lnTo>
                    <a:pt x="2171446" y="353441"/>
                  </a:lnTo>
                  <a:lnTo>
                    <a:pt x="2171446" y="362927"/>
                  </a:lnTo>
                  <a:lnTo>
                    <a:pt x="2190432" y="362927"/>
                  </a:lnTo>
                  <a:lnTo>
                    <a:pt x="2190432" y="353441"/>
                  </a:lnTo>
                  <a:close/>
                </a:path>
                <a:path w="2247900" h="363220">
                  <a:moveTo>
                    <a:pt x="2190432" y="172593"/>
                  </a:moveTo>
                  <a:lnTo>
                    <a:pt x="2171446" y="172593"/>
                  </a:lnTo>
                  <a:lnTo>
                    <a:pt x="2171446" y="182460"/>
                  </a:lnTo>
                  <a:lnTo>
                    <a:pt x="2190432" y="182460"/>
                  </a:lnTo>
                  <a:lnTo>
                    <a:pt x="2190432" y="172593"/>
                  </a:lnTo>
                  <a:close/>
                </a:path>
                <a:path w="2247900" h="363220">
                  <a:moveTo>
                    <a:pt x="2247760" y="353441"/>
                  </a:moveTo>
                  <a:lnTo>
                    <a:pt x="2228469" y="353441"/>
                  </a:lnTo>
                  <a:lnTo>
                    <a:pt x="2228469" y="362927"/>
                  </a:lnTo>
                  <a:lnTo>
                    <a:pt x="2247760" y="362927"/>
                  </a:lnTo>
                  <a:lnTo>
                    <a:pt x="2247760" y="353441"/>
                  </a:lnTo>
                  <a:close/>
                </a:path>
                <a:path w="2247900" h="363220">
                  <a:moveTo>
                    <a:pt x="2247760" y="172593"/>
                  </a:moveTo>
                  <a:lnTo>
                    <a:pt x="2228469" y="172593"/>
                  </a:lnTo>
                  <a:lnTo>
                    <a:pt x="2228469" y="182460"/>
                  </a:lnTo>
                  <a:lnTo>
                    <a:pt x="2247760" y="182460"/>
                  </a:lnTo>
                  <a:lnTo>
                    <a:pt x="2247760" y="17259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6688836" y="4163631"/>
              <a:ext cx="2247900" cy="180975"/>
            </a:xfrm>
            <a:custGeom>
              <a:avLst/>
              <a:gdLst/>
              <a:ahLst/>
              <a:cxnLst/>
              <a:rect l="l" t="t" r="r" b="b"/>
              <a:pathLst>
                <a:path w="2247900" h="180975">
                  <a:moveTo>
                    <a:pt x="18973" y="0"/>
                  </a:moveTo>
                  <a:lnTo>
                    <a:pt x="0" y="0"/>
                  </a:lnTo>
                  <a:lnTo>
                    <a:pt x="0" y="9461"/>
                  </a:lnTo>
                  <a:lnTo>
                    <a:pt x="18973" y="9461"/>
                  </a:lnTo>
                  <a:lnTo>
                    <a:pt x="18973" y="0"/>
                  </a:lnTo>
                  <a:close/>
                </a:path>
                <a:path w="2247900" h="180975">
                  <a:moveTo>
                    <a:pt x="76250" y="0"/>
                  </a:moveTo>
                  <a:lnTo>
                    <a:pt x="57277" y="0"/>
                  </a:lnTo>
                  <a:lnTo>
                    <a:pt x="57277" y="9461"/>
                  </a:lnTo>
                  <a:lnTo>
                    <a:pt x="76250" y="9461"/>
                  </a:lnTo>
                  <a:lnTo>
                    <a:pt x="76250" y="0"/>
                  </a:lnTo>
                  <a:close/>
                </a:path>
                <a:path w="2247900" h="180975">
                  <a:moveTo>
                    <a:pt x="133159" y="0"/>
                  </a:moveTo>
                  <a:lnTo>
                    <a:pt x="114173" y="0"/>
                  </a:lnTo>
                  <a:lnTo>
                    <a:pt x="114173" y="9461"/>
                  </a:lnTo>
                  <a:lnTo>
                    <a:pt x="133159" y="9461"/>
                  </a:lnTo>
                  <a:lnTo>
                    <a:pt x="133159" y="0"/>
                  </a:lnTo>
                  <a:close/>
                </a:path>
                <a:path w="2247900" h="180975">
                  <a:moveTo>
                    <a:pt x="190423" y="0"/>
                  </a:moveTo>
                  <a:lnTo>
                    <a:pt x="171450" y="0"/>
                  </a:lnTo>
                  <a:lnTo>
                    <a:pt x="171450" y="9461"/>
                  </a:lnTo>
                  <a:lnTo>
                    <a:pt x="190423" y="9461"/>
                  </a:lnTo>
                  <a:lnTo>
                    <a:pt x="190423" y="0"/>
                  </a:lnTo>
                  <a:close/>
                </a:path>
                <a:path w="2247900" h="180975">
                  <a:moveTo>
                    <a:pt x="247764" y="0"/>
                  </a:moveTo>
                  <a:lnTo>
                    <a:pt x="228473" y="0"/>
                  </a:lnTo>
                  <a:lnTo>
                    <a:pt x="228473" y="9461"/>
                  </a:lnTo>
                  <a:lnTo>
                    <a:pt x="247764" y="9461"/>
                  </a:lnTo>
                  <a:lnTo>
                    <a:pt x="247764" y="0"/>
                  </a:lnTo>
                  <a:close/>
                </a:path>
                <a:path w="2247900" h="180975">
                  <a:moveTo>
                    <a:pt x="304736" y="0"/>
                  </a:moveTo>
                  <a:lnTo>
                    <a:pt x="285750" y="0"/>
                  </a:lnTo>
                  <a:lnTo>
                    <a:pt x="285750" y="9461"/>
                  </a:lnTo>
                  <a:lnTo>
                    <a:pt x="304736" y="9461"/>
                  </a:lnTo>
                  <a:lnTo>
                    <a:pt x="304736" y="0"/>
                  </a:lnTo>
                  <a:close/>
                </a:path>
                <a:path w="2247900" h="180975">
                  <a:moveTo>
                    <a:pt x="362000" y="0"/>
                  </a:moveTo>
                  <a:lnTo>
                    <a:pt x="343027" y="0"/>
                  </a:lnTo>
                  <a:lnTo>
                    <a:pt x="343027" y="9461"/>
                  </a:lnTo>
                  <a:lnTo>
                    <a:pt x="362000" y="9461"/>
                  </a:lnTo>
                  <a:lnTo>
                    <a:pt x="362000" y="0"/>
                  </a:lnTo>
                  <a:close/>
                </a:path>
                <a:path w="2247900" h="180975">
                  <a:moveTo>
                    <a:pt x="418909" y="0"/>
                  </a:moveTo>
                  <a:lnTo>
                    <a:pt x="399923" y="0"/>
                  </a:lnTo>
                  <a:lnTo>
                    <a:pt x="399923" y="9461"/>
                  </a:lnTo>
                  <a:lnTo>
                    <a:pt x="418909" y="9461"/>
                  </a:lnTo>
                  <a:lnTo>
                    <a:pt x="418909" y="0"/>
                  </a:lnTo>
                  <a:close/>
                </a:path>
                <a:path w="2247900" h="180975">
                  <a:moveTo>
                    <a:pt x="476173" y="0"/>
                  </a:moveTo>
                  <a:lnTo>
                    <a:pt x="457200" y="0"/>
                  </a:lnTo>
                  <a:lnTo>
                    <a:pt x="457200" y="9461"/>
                  </a:lnTo>
                  <a:lnTo>
                    <a:pt x="476173" y="9461"/>
                  </a:lnTo>
                  <a:lnTo>
                    <a:pt x="476173" y="0"/>
                  </a:lnTo>
                  <a:close/>
                </a:path>
                <a:path w="2247900" h="180975">
                  <a:moveTo>
                    <a:pt x="533374" y="0"/>
                  </a:moveTo>
                  <a:lnTo>
                    <a:pt x="514096" y="0"/>
                  </a:lnTo>
                  <a:lnTo>
                    <a:pt x="514096" y="9461"/>
                  </a:lnTo>
                  <a:lnTo>
                    <a:pt x="533374" y="9461"/>
                  </a:lnTo>
                  <a:lnTo>
                    <a:pt x="533374" y="0"/>
                  </a:lnTo>
                  <a:close/>
                </a:path>
                <a:path w="2247900" h="180975">
                  <a:moveTo>
                    <a:pt x="590359" y="0"/>
                  </a:moveTo>
                  <a:lnTo>
                    <a:pt x="571373" y="0"/>
                  </a:lnTo>
                  <a:lnTo>
                    <a:pt x="571373" y="9461"/>
                  </a:lnTo>
                  <a:lnTo>
                    <a:pt x="590359" y="9461"/>
                  </a:lnTo>
                  <a:lnTo>
                    <a:pt x="590359" y="0"/>
                  </a:lnTo>
                  <a:close/>
                </a:path>
                <a:path w="2247900" h="180975">
                  <a:moveTo>
                    <a:pt x="647623" y="0"/>
                  </a:moveTo>
                  <a:lnTo>
                    <a:pt x="628650" y="0"/>
                  </a:lnTo>
                  <a:lnTo>
                    <a:pt x="628650" y="9461"/>
                  </a:lnTo>
                  <a:lnTo>
                    <a:pt x="647623" y="9461"/>
                  </a:lnTo>
                  <a:lnTo>
                    <a:pt x="647623" y="0"/>
                  </a:lnTo>
                  <a:close/>
                </a:path>
                <a:path w="2247900" h="180975">
                  <a:moveTo>
                    <a:pt x="704659" y="0"/>
                  </a:moveTo>
                  <a:lnTo>
                    <a:pt x="685673" y="0"/>
                  </a:lnTo>
                  <a:lnTo>
                    <a:pt x="685673" y="9461"/>
                  </a:lnTo>
                  <a:lnTo>
                    <a:pt x="704659" y="9461"/>
                  </a:lnTo>
                  <a:lnTo>
                    <a:pt x="704659" y="0"/>
                  </a:lnTo>
                  <a:close/>
                </a:path>
                <a:path w="2247900" h="180975">
                  <a:moveTo>
                    <a:pt x="761936" y="0"/>
                  </a:moveTo>
                  <a:lnTo>
                    <a:pt x="742950" y="0"/>
                  </a:lnTo>
                  <a:lnTo>
                    <a:pt x="742950" y="9461"/>
                  </a:lnTo>
                  <a:lnTo>
                    <a:pt x="761936" y="9461"/>
                  </a:lnTo>
                  <a:lnTo>
                    <a:pt x="761936" y="0"/>
                  </a:lnTo>
                  <a:close/>
                </a:path>
                <a:path w="2247900" h="180975">
                  <a:moveTo>
                    <a:pt x="819264" y="0"/>
                  </a:moveTo>
                  <a:lnTo>
                    <a:pt x="799973" y="0"/>
                  </a:lnTo>
                  <a:lnTo>
                    <a:pt x="799973" y="9461"/>
                  </a:lnTo>
                  <a:lnTo>
                    <a:pt x="819264" y="9461"/>
                  </a:lnTo>
                  <a:lnTo>
                    <a:pt x="819264" y="0"/>
                  </a:lnTo>
                  <a:close/>
                </a:path>
                <a:path w="2247900" h="180975">
                  <a:moveTo>
                    <a:pt x="876109" y="0"/>
                  </a:moveTo>
                  <a:lnTo>
                    <a:pt x="857123" y="0"/>
                  </a:lnTo>
                  <a:lnTo>
                    <a:pt x="857123" y="9461"/>
                  </a:lnTo>
                  <a:lnTo>
                    <a:pt x="876109" y="9461"/>
                  </a:lnTo>
                  <a:lnTo>
                    <a:pt x="876109" y="0"/>
                  </a:lnTo>
                  <a:close/>
                </a:path>
                <a:path w="2247900" h="180975">
                  <a:moveTo>
                    <a:pt x="933259" y="0"/>
                  </a:moveTo>
                  <a:lnTo>
                    <a:pt x="914273" y="0"/>
                  </a:lnTo>
                  <a:lnTo>
                    <a:pt x="914273" y="9461"/>
                  </a:lnTo>
                  <a:lnTo>
                    <a:pt x="933259" y="9461"/>
                  </a:lnTo>
                  <a:lnTo>
                    <a:pt x="933259" y="0"/>
                  </a:lnTo>
                  <a:close/>
                </a:path>
                <a:path w="2247900" h="180975">
                  <a:moveTo>
                    <a:pt x="990282" y="0"/>
                  </a:moveTo>
                  <a:lnTo>
                    <a:pt x="971296" y="0"/>
                  </a:lnTo>
                  <a:lnTo>
                    <a:pt x="971296" y="9461"/>
                  </a:lnTo>
                  <a:lnTo>
                    <a:pt x="990282" y="9461"/>
                  </a:lnTo>
                  <a:lnTo>
                    <a:pt x="990282" y="0"/>
                  </a:lnTo>
                  <a:close/>
                </a:path>
                <a:path w="2247900" h="180975">
                  <a:moveTo>
                    <a:pt x="1047559" y="0"/>
                  </a:moveTo>
                  <a:lnTo>
                    <a:pt x="1028573" y="0"/>
                  </a:lnTo>
                  <a:lnTo>
                    <a:pt x="1028573" y="9461"/>
                  </a:lnTo>
                  <a:lnTo>
                    <a:pt x="1047559" y="9461"/>
                  </a:lnTo>
                  <a:lnTo>
                    <a:pt x="1047559" y="0"/>
                  </a:lnTo>
                  <a:close/>
                </a:path>
                <a:path w="2247900" h="180975">
                  <a:moveTo>
                    <a:pt x="1104874" y="0"/>
                  </a:moveTo>
                  <a:lnTo>
                    <a:pt x="1085596" y="0"/>
                  </a:lnTo>
                  <a:lnTo>
                    <a:pt x="1085596" y="9461"/>
                  </a:lnTo>
                  <a:lnTo>
                    <a:pt x="1104874" y="9461"/>
                  </a:lnTo>
                  <a:lnTo>
                    <a:pt x="1104874" y="0"/>
                  </a:lnTo>
                  <a:close/>
                </a:path>
                <a:path w="2247900" h="180975">
                  <a:moveTo>
                    <a:pt x="1161846" y="0"/>
                  </a:moveTo>
                  <a:lnTo>
                    <a:pt x="1142873" y="0"/>
                  </a:lnTo>
                  <a:lnTo>
                    <a:pt x="1142873" y="9461"/>
                  </a:lnTo>
                  <a:lnTo>
                    <a:pt x="1161846" y="9461"/>
                  </a:lnTo>
                  <a:lnTo>
                    <a:pt x="1161846" y="0"/>
                  </a:lnTo>
                  <a:close/>
                </a:path>
                <a:path w="2247900" h="180975">
                  <a:moveTo>
                    <a:pt x="1219136" y="0"/>
                  </a:moveTo>
                  <a:lnTo>
                    <a:pt x="1200150" y="0"/>
                  </a:lnTo>
                  <a:lnTo>
                    <a:pt x="1200150" y="9461"/>
                  </a:lnTo>
                  <a:lnTo>
                    <a:pt x="1219136" y="9461"/>
                  </a:lnTo>
                  <a:lnTo>
                    <a:pt x="1219136" y="0"/>
                  </a:lnTo>
                  <a:close/>
                </a:path>
                <a:path w="2247900" h="180975">
                  <a:moveTo>
                    <a:pt x="1276032" y="0"/>
                  </a:moveTo>
                  <a:lnTo>
                    <a:pt x="1257046" y="0"/>
                  </a:lnTo>
                  <a:lnTo>
                    <a:pt x="1257046" y="9461"/>
                  </a:lnTo>
                  <a:lnTo>
                    <a:pt x="1276032" y="9461"/>
                  </a:lnTo>
                  <a:lnTo>
                    <a:pt x="1276032" y="0"/>
                  </a:lnTo>
                  <a:close/>
                </a:path>
                <a:path w="2247900" h="180975">
                  <a:moveTo>
                    <a:pt x="1333436" y="0"/>
                  </a:moveTo>
                  <a:lnTo>
                    <a:pt x="1314450" y="0"/>
                  </a:lnTo>
                  <a:lnTo>
                    <a:pt x="1314450" y="9461"/>
                  </a:lnTo>
                  <a:lnTo>
                    <a:pt x="1333436" y="9461"/>
                  </a:lnTo>
                  <a:lnTo>
                    <a:pt x="1333436" y="0"/>
                  </a:lnTo>
                  <a:close/>
                </a:path>
                <a:path w="2247900" h="180975">
                  <a:moveTo>
                    <a:pt x="1390637" y="0"/>
                  </a:moveTo>
                  <a:lnTo>
                    <a:pt x="1371346" y="0"/>
                  </a:lnTo>
                  <a:lnTo>
                    <a:pt x="1371346" y="9461"/>
                  </a:lnTo>
                  <a:lnTo>
                    <a:pt x="1390637" y="9461"/>
                  </a:lnTo>
                  <a:lnTo>
                    <a:pt x="1390637" y="0"/>
                  </a:lnTo>
                  <a:close/>
                </a:path>
                <a:path w="2247900" h="180975">
                  <a:moveTo>
                    <a:pt x="1447482" y="0"/>
                  </a:moveTo>
                  <a:lnTo>
                    <a:pt x="1428496" y="0"/>
                  </a:lnTo>
                  <a:lnTo>
                    <a:pt x="1428496" y="9461"/>
                  </a:lnTo>
                  <a:lnTo>
                    <a:pt x="1447482" y="9461"/>
                  </a:lnTo>
                  <a:lnTo>
                    <a:pt x="1447482" y="0"/>
                  </a:lnTo>
                  <a:close/>
                </a:path>
                <a:path w="2247900" h="180975">
                  <a:moveTo>
                    <a:pt x="1504873" y="170662"/>
                  </a:moveTo>
                  <a:lnTo>
                    <a:pt x="1485900" y="170662"/>
                  </a:lnTo>
                  <a:lnTo>
                    <a:pt x="1485900" y="180530"/>
                  </a:lnTo>
                  <a:lnTo>
                    <a:pt x="1504873" y="180530"/>
                  </a:lnTo>
                  <a:lnTo>
                    <a:pt x="1504873" y="170662"/>
                  </a:lnTo>
                  <a:close/>
                </a:path>
                <a:path w="2247900" h="180975">
                  <a:moveTo>
                    <a:pt x="1504873" y="0"/>
                  </a:moveTo>
                  <a:lnTo>
                    <a:pt x="1485900" y="0"/>
                  </a:lnTo>
                  <a:lnTo>
                    <a:pt x="1485900" y="9461"/>
                  </a:lnTo>
                  <a:lnTo>
                    <a:pt x="1504873" y="9461"/>
                  </a:lnTo>
                  <a:lnTo>
                    <a:pt x="1504873" y="0"/>
                  </a:lnTo>
                  <a:close/>
                </a:path>
                <a:path w="2247900" h="180975">
                  <a:moveTo>
                    <a:pt x="1561782" y="170662"/>
                  </a:moveTo>
                  <a:lnTo>
                    <a:pt x="1542796" y="170662"/>
                  </a:lnTo>
                  <a:lnTo>
                    <a:pt x="1542796" y="180530"/>
                  </a:lnTo>
                  <a:lnTo>
                    <a:pt x="1561782" y="180530"/>
                  </a:lnTo>
                  <a:lnTo>
                    <a:pt x="1561782" y="170662"/>
                  </a:lnTo>
                  <a:close/>
                </a:path>
                <a:path w="2247900" h="180975">
                  <a:moveTo>
                    <a:pt x="1561782" y="0"/>
                  </a:moveTo>
                  <a:lnTo>
                    <a:pt x="1542796" y="0"/>
                  </a:lnTo>
                  <a:lnTo>
                    <a:pt x="1542796" y="9461"/>
                  </a:lnTo>
                  <a:lnTo>
                    <a:pt x="1561782" y="9461"/>
                  </a:lnTo>
                  <a:lnTo>
                    <a:pt x="1561782" y="0"/>
                  </a:lnTo>
                  <a:close/>
                </a:path>
                <a:path w="2247900" h="180975">
                  <a:moveTo>
                    <a:pt x="1619059" y="170662"/>
                  </a:moveTo>
                  <a:lnTo>
                    <a:pt x="1600073" y="170662"/>
                  </a:lnTo>
                  <a:lnTo>
                    <a:pt x="1600073" y="180530"/>
                  </a:lnTo>
                  <a:lnTo>
                    <a:pt x="1619059" y="180530"/>
                  </a:lnTo>
                  <a:lnTo>
                    <a:pt x="1619059" y="170662"/>
                  </a:lnTo>
                  <a:close/>
                </a:path>
                <a:path w="2247900" h="180975">
                  <a:moveTo>
                    <a:pt x="1619059" y="0"/>
                  </a:moveTo>
                  <a:lnTo>
                    <a:pt x="1600073" y="0"/>
                  </a:lnTo>
                  <a:lnTo>
                    <a:pt x="1600073" y="9461"/>
                  </a:lnTo>
                  <a:lnTo>
                    <a:pt x="1619059" y="9461"/>
                  </a:lnTo>
                  <a:lnTo>
                    <a:pt x="1619059" y="0"/>
                  </a:lnTo>
                  <a:close/>
                </a:path>
                <a:path w="2247900" h="180975">
                  <a:moveTo>
                    <a:pt x="1676260" y="170662"/>
                  </a:moveTo>
                  <a:lnTo>
                    <a:pt x="1656969" y="170662"/>
                  </a:lnTo>
                  <a:lnTo>
                    <a:pt x="1656969" y="180530"/>
                  </a:lnTo>
                  <a:lnTo>
                    <a:pt x="1676260" y="180530"/>
                  </a:lnTo>
                  <a:lnTo>
                    <a:pt x="1676260" y="170662"/>
                  </a:lnTo>
                  <a:close/>
                </a:path>
                <a:path w="2247900" h="180975">
                  <a:moveTo>
                    <a:pt x="1676260" y="0"/>
                  </a:moveTo>
                  <a:lnTo>
                    <a:pt x="1656969" y="0"/>
                  </a:lnTo>
                  <a:lnTo>
                    <a:pt x="1656969" y="9461"/>
                  </a:lnTo>
                  <a:lnTo>
                    <a:pt x="1676260" y="9461"/>
                  </a:lnTo>
                  <a:lnTo>
                    <a:pt x="1676260" y="0"/>
                  </a:lnTo>
                  <a:close/>
                </a:path>
                <a:path w="2247900" h="180975">
                  <a:moveTo>
                    <a:pt x="1733359" y="170662"/>
                  </a:moveTo>
                  <a:lnTo>
                    <a:pt x="1714373" y="170662"/>
                  </a:lnTo>
                  <a:lnTo>
                    <a:pt x="1714373" y="171132"/>
                  </a:lnTo>
                  <a:lnTo>
                    <a:pt x="1714373" y="180530"/>
                  </a:lnTo>
                  <a:lnTo>
                    <a:pt x="1714373" y="180911"/>
                  </a:lnTo>
                  <a:lnTo>
                    <a:pt x="1733359" y="180911"/>
                  </a:lnTo>
                  <a:lnTo>
                    <a:pt x="1733359" y="180530"/>
                  </a:lnTo>
                  <a:lnTo>
                    <a:pt x="1733359" y="171132"/>
                  </a:lnTo>
                  <a:lnTo>
                    <a:pt x="1733359" y="170662"/>
                  </a:lnTo>
                  <a:close/>
                </a:path>
                <a:path w="2247900" h="180975">
                  <a:moveTo>
                    <a:pt x="1733359" y="0"/>
                  </a:moveTo>
                  <a:lnTo>
                    <a:pt x="1714373" y="0"/>
                  </a:lnTo>
                  <a:lnTo>
                    <a:pt x="1714373" y="9461"/>
                  </a:lnTo>
                  <a:lnTo>
                    <a:pt x="1733359" y="9461"/>
                  </a:lnTo>
                  <a:lnTo>
                    <a:pt x="1733359" y="0"/>
                  </a:lnTo>
                  <a:close/>
                </a:path>
                <a:path w="2247900" h="180975">
                  <a:moveTo>
                    <a:pt x="1790509" y="171132"/>
                  </a:moveTo>
                  <a:lnTo>
                    <a:pt x="1771523" y="171132"/>
                  </a:lnTo>
                  <a:lnTo>
                    <a:pt x="1771523" y="180911"/>
                  </a:lnTo>
                  <a:lnTo>
                    <a:pt x="1790509" y="180911"/>
                  </a:lnTo>
                  <a:lnTo>
                    <a:pt x="1790509" y="171132"/>
                  </a:lnTo>
                  <a:close/>
                </a:path>
                <a:path w="2247900" h="180975">
                  <a:moveTo>
                    <a:pt x="1790509" y="0"/>
                  </a:moveTo>
                  <a:lnTo>
                    <a:pt x="1771523" y="0"/>
                  </a:lnTo>
                  <a:lnTo>
                    <a:pt x="1771523" y="9461"/>
                  </a:lnTo>
                  <a:lnTo>
                    <a:pt x="1790509" y="9461"/>
                  </a:lnTo>
                  <a:lnTo>
                    <a:pt x="1790509" y="0"/>
                  </a:lnTo>
                  <a:close/>
                </a:path>
                <a:path w="2247900" h="180975">
                  <a:moveTo>
                    <a:pt x="1847532" y="171132"/>
                  </a:moveTo>
                  <a:lnTo>
                    <a:pt x="1828546" y="171132"/>
                  </a:lnTo>
                  <a:lnTo>
                    <a:pt x="1828546" y="180911"/>
                  </a:lnTo>
                  <a:lnTo>
                    <a:pt x="1847532" y="180911"/>
                  </a:lnTo>
                  <a:lnTo>
                    <a:pt x="1847532" y="171132"/>
                  </a:lnTo>
                  <a:close/>
                </a:path>
                <a:path w="2247900" h="180975">
                  <a:moveTo>
                    <a:pt x="1847532" y="0"/>
                  </a:moveTo>
                  <a:lnTo>
                    <a:pt x="1828546" y="0"/>
                  </a:lnTo>
                  <a:lnTo>
                    <a:pt x="1828546" y="9461"/>
                  </a:lnTo>
                  <a:lnTo>
                    <a:pt x="1847532" y="9461"/>
                  </a:lnTo>
                  <a:lnTo>
                    <a:pt x="1847532" y="0"/>
                  </a:lnTo>
                  <a:close/>
                </a:path>
                <a:path w="2247900" h="180975">
                  <a:moveTo>
                    <a:pt x="1904809" y="171132"/>
                  </a:moveTo>
                  <a:lnTo>
                    <a:pt x="1885823" y="171132"/>
                  </a:lnTo>
                  <a:lnTo>
                    <a:pt x="1885823" y="180911"/>
                  </a:lnTo>
                  <a:lnTo>
                    <a:pt x="1904809" y="180911"/>
                  </a:lnTo>
                  <a:lnTo>
                    <a:pt x="1904809" y="171132"/>
                  </a:lnTo>
                  <a:close/>
                </a:path>
                <a:path w="2247900" h="180975">
                  <a:moveTo>
                    <a:pt x="1904809" y="0"/>
                  </a:moveTo>
                  <a:lnTo>
                    <a:pt x="1885823" y="0"/>
                  </a:lnTo>
                  <a:lnTo>
                    <a:pt x="1885823" y="9461"/>
                  </a:lnTo>
                  <a:lnTo>
                    <a:pt x="1904809" y="9461"/>
                  </a:lnTo>
                  <a:lnTo>
                    <a:pt x="1904809" y="0"/>
                  </a:lnTo>
                  <a:close/>
                </a:path>
                <a:path w="2247900" h="180975">
                  <a:moveTo>
                    <a:pt x="1961997" y="171132"/>
                  </a:moveTo>
                  <a:lnTo>
                    <a:pt x="1942719" y="171132"/>
                  </a:lnTo>
                  <a:lnTo>
                    <a:pt x="1942719" y="180911"/>
                  </a:lnTo>
                  <a:lnTo>
                    <a:pt x="1961997" y="180911"/>
                  </a:lnTo>
                  <a:lnTo>
                    <a:pt x="1961997" y="171132"/>
                  </a:lnTo>
                  <a:close/>
                </a:path>
                <a:path w="2247900" h="180975">
                  <a:moveTo>
                    <a:pt x="1961997" y="0"/>
                  </a:moveTo>
                  <a:lnTo>
                    <a:pt x="1942719" y="0"/>
                  </a:lnTo>
                  <a:lnTo>
                    <a:pt x="1942719" y="9461"/>
                  </a:lnTo>
                  <a:lnTo>
                    <a:pt x="1961997" y="9461"/>
                  </a:lnTo>
                  <a:lnTo>
                    <a:pt x="1961997" y="0"/>
                  </a:lnTo>
                  <a:close/>
                </a:path>
                <a:path w="2247900" h="180975">
                  <a:moveTo>
                    <a:pt x="2018982" y="171132"/>
                  </a:moveTo>
                  <a:lnTo>
                    <a:pt x="1999996" y="171132"/>
                  </a:lnTo>
                  <a:lnTo>
                    <a:pt x="1999996" y="180911"/>
                  </a:lnTo>
                  <a:lnTo>
                    <a:pt x="2018982" y="180911"/>
                  </a:lnTo>
                  <a:lnTo>
                    <a:pt x="2018982" y="171132"/>
                  </a:lnTo>
                  <a:close/>
                </a:path>
                <a:path w="2247900" h="180975">
                  <a:moveTo>
                    <a:pt x="2018982" y="0"/>
                  </a:moveTo>
                  <a:lnTo>
                    <a:pt x="1999996" y="0"/>
                  </a:lnTo>
                  <a:lnTo>
                    <a:pt x="1999996" y="9461"/>
                  </a:lnTo>
                  <a:lnTo>
                    <a:pt x="2018982" y="9461"/>
                  </a:lnTo>
                  <a:lnTo>
                    <a:pt x="2018982" y="0"/>
                  </a:lnTo>
                  <a:close/>
                </a:path>
                <a:path w="2247900" h="180975">
                  <a:moveTo>
                    <a:pt x="2076246" y="171132"/>
                  </a:moveTo>
                  <a:lnTo>
                    <a:pt x="2057273" y="171132"/>
                  </a:lnTo>
                  <a:lnTo>
                    <a:pt x="2057273" y="180911"/>
                  </a:lnTo>
                  <a:lnTo>
                    <a:pt x="2076246" y="180911"/>
                  </a:lnTo>
                  <a:lnTo>
                    <a:pt x="2076246" y="171132"/>
                  </a:lnTo>
                  <a:close/>
                </a:path>
                <a:path w="2247900" h="180975">
                  <a:moveTo>
                    <a:pt x="2076246" y="0"/>
                  </a:moveTo>
                  <a:lnTo>
                    <a:pt x="2057273" y="0"/>
                  </a:lnTo>
                  <a:lnTo>
                    <a:pt x="2057273" y="9461"/>
                  </a:lnTo>
                  <a:lnTo>
                    <a:pt x="2076246" y="9461"/>
                  </a:lnTo>
                  <a:lnTo>
                    <a:pt x="2076246" y="0"/>
                  </a:lnTo>
                  <a:close/>
                </a:path>
                <a:path w="2247900" h="180975">
                  <a:moveTo>
                    <a:pt x="2133282" y="171132"/>
                  </a:moveTo>
                  <a:lnTo>
                    <a:pt x="2114296" y="171132"/>
                  </a:lnTo>
                  <a:lnTo>
                    <a:pt x="2114296" y="180911"/>
                  </a:lnTo>
                  <a:lnTo>
                    <a:pt x="2133282" y="180911"/>
                  </a:lnTo>
                  <a:lnTo>
                    <a:pt x="2133282" y="171132"/>
                  </a:lnTo>
                  <a:close/>
                </a:path>
                <a:path w="2247900" h="180975">
                  <a:moveTo>
                    <a:pt x="2133282" y="0"/>
                  </a:moveTo>
                  <a:lnTo>
                    <a:pt x="2114296" y="0"/>
                  </a:lnTo>
                  <a:lnTo>
                    <a:pt x="2114296" y="9461"/>
                  </a:lnTo>
                  <a:lnTo>
                    <a:pt x="2133282" y="9461"/>
                  </a:lnTo>
                  <a:lnTo>
                    <a:pt x="2133282" y="0"/>
                  </a:lnTo>
                  <a:close/>
                </a:path>
                <a:path w="2247900" h="180975">
                  <a:moveTo>
                    <a:pt x="2190432" y="171132"/>
                  </a:moveTo>
                  <a:lnTo>
                    <a:pt x="2171446" y="171132"/>
                  </a:lnTo>
                  <a:lnTo>
                    <a:pt x="2171446" y="180911"/>
                  </a:lnTo>
                  <a:lnTo>
                    <a:pt x="2190432" y="180911"/>
                  </a:lnTo>
                  <a:lnTo>
                    <a:pt x="2190432" y="171132"/>
                  </a:lnTo>
                  <a:close/>
                </a:path>
                <a:path w="2247900" h="180975">
                  <a:moveTo>
                    <a:pt x="2190432" y="0"/>
                  </a:moveTo>
                  <a:lnTo>
                    <a:pt x="2171446" y="0"/>
                  </a:lnTo>
                  <a:lnTo>
                    <a:pt x="2171446" y="9461"/>
                  </a:lnTo>
                  <a:lnTo>
                    <a:pt x="2190432" y="9461"/>
                  </a:lnTo>
                  <a:lnTo>
                    <a:pt x="2190432" y="0"/>
                  </a:lnTo>
                  <a:close/>
                </a:path>
                <a:path w="2247900" h="180975">
                  <a:moveTo>
                    <a:pt x="2247760" y="171132"/>
                  </a:moveTo>
                  <a:lnTo>
                    <a:pt x="2228469" y="171132"/>
                  </a:lnTo>
                  <a:lnTo>
                    <a:pt x="2228469" y="180911"/>
                  </a:lnTo>
                  <a:lnTo>
                    <a:pt x="2247760" y="180911"/>
                  </a:lnTo>
                  <a:lnTo>
                    <a:pt x="2247760" y="171132"/>
                  </a:lnTo>
                  <a:close/>
                </a:path>
                <a:path w="2247900" h="180975">
                  <a:moveTo>
                    <a:pt x="2247760" y="0"/>
                  </a:moveTo>
                  <a:lnTo>
                    <a:pt x="2228469" y="0"/>
                  </a:lnTo>
                  <a:lnTo>
                    <a:pt x="2228469" y="9461"/>
                  </a:lnTo>
                  <a:lnTo>
                    <a:pt x="2247760" y="9461"/>
                  </a:lnTo>
                  <a:lnTo>
                    <a:pt x="224776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6664452" y="4168140"/>
              <a:ext cx="2286000" cy="1734185"/>
            </a:xfrm>
            <a:custGeom>
              <a:avLst/>
              <a:gdLst/>
              <a:ahLst/>
              <a:cxnLst/>
              <a:rect l="l" t="t" r="r" b="b"/>
              <a:pathLst>
                <a:path w="2286000" h="1734185">
                  <a:moveTo>
                    <a:pt x="28448" y="0"/>
                  </a:moveTo>
                  <a:lnTo>
                    <a:pt x="28448" y="1724418"/>
                  </a:lnTo>
                </a:path>
                <a:path w="2286000" h="1734185">
                  <a:moveTo>
                    <a:pt x="0" y="1733918"/>
                  </a:moveTo>
                  <a:lnTo>
                    <a:pt x="18923" y="1733918"/>
                  </a:lnTo>
                </a:path>
                <a:path w="2286000" h="1734185">
                  <a:moveTo>
                    <a:pt x="0" y="1562455"/>
                  </a:moveTo>
                  <a:lnTo>
                    <a:pt x="18923" y="1562455"/>
                  </a:lnTo>
                </a:path>
                <a:path w="2286000" h="1734185">
                  <a:moveTo>
                    <a:pt x="0" y="1391031"/>
                  </a:moveTo>
                  <a:lnTo>
                    <a:pt x="18923" y="1391031"/>
                  </a:lnTo>
                </a:path>
                <a:path w="2286000" h="1734185">
                  <a:moveTo>
                    <a:pt x="0" y="1210056"/>
                  </a:moveTo>
                  <a:lnTo>
                    <a:pt x="18923" y="1210056"/>
                  </a:lnTo>
                </a:path>
                <a:path w="2286000" h="1734185">
                  <a:moveTo>
                    <a:pt x="0" y="1038606"/>
                  </a:moveTo>
                  <a:lnTo>
                    <a:pt x="18923" y="1038606"/>
                  </a:lnTo>
                </a:path>
                <a:path w="2286000" h="1734185">
                  <a:moveTo>
                    <a:pt x="0" y="867029"/>
                  </a:moveTo>
                  <a:lnTo>
                    <a:pt x="18923" y="867029"/>
                  </a:lnTo>
                </a:path>
                <a:path w="2286000" h="1734185">
                  <a:moveTo>
                    <a:pt x="0" y="695579"/>
                  </a:moveTo>
                  <a:lnTo>
                    <a:pt x="18923" y="695579"/>
                  </a:lnTo>
                </a:path>
                <a:path w="2286000" h="1734185">
                  <a:moveTo>
                    <a:pt x="0" y="524129"/>
                  </a:moveTo>
                  <a:lnTo>
                    <a:pt x="18923" y="524129"/>
                  </a:lnTo>
                </a:path>
                <a:path w="2286000" h="1734185">
                  <a:moveTo>
                    <a:pt x="0" y="342900"/>
                  </a:moveTo>
                  <a:lnTo>
                    <a:pt x="18923" y="342900"/>
                  </a:lnTo>
                </a:path>
                <a:path w="2286000" h="1734185">
                  <a:moveTo>
                    <a:pt x="0" y="171450"/>
                  </a:moveTo>
                  <a:lnTo>
                    <a:pt x="18923" y="171450"/>
                  </a:lnTo>
                </a:path>
                <a:path w="2286000" h="1734185">
                  <a:moveTo>
                    <a:pt x="0" y="0"/>
                  </a:moveTo>
                  <a:lnTo>
                    <a:pt x="18923" y="0"/>
                  </a:lnTo>
                </a:path>
                <a:path w="2286000" h="1734185">
                  <a:moveTo>
                    <a:pt x="28448" y="1733918"/>
                  </a:moveTo>
                  <a:lnTo>
                    <a:pt x="2285746" y="1733918"/>
                  </a:lnTo>
                </a:path>
              </a:pathLst>
            </a:custGeom>
            <a:ln w="9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6688836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6765163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6831584" y="592073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 h="0">
                  <a:moveTo>
                    <a:pt x="0" y="0"/>
                  </a:moveTo>
                  <a:lnTo>
                    <a:pt x="9525" y="0"/>
                  </a:lnTo>
                </a:path>
                <a:path w="162559" h="0">
                  <a:moveTo>
                    <a:pt x="76200" y="0"/>
                  </a:moveTo>
                  <a:lnTo>
                    <a:pt x="85725" y="0"/>
                  </a:lnTo>
                </a:path>
                <a:path w="162559" h="0">
                  <a:moveTo>
                    <a:pt x="152526" y="0"/>
                  </a:moveTo>
                  <a:lnTo>
                    <a:pt x="162051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7050913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7127113" y="5920739"/>
              <a:ext cx="523875" cy="0"/>
            </a:xfrm>
            <a:custGeom>
              <a:avLst/>
              <a:gdLst/>
              <a:ahLst/>
              <a:cxnLst/>
              <a:rect l="l" t="t" r="r" b="b"/>
              <a:pathLst>
                <a:path w="523875" h="0">
                  <a:moveTo>
                    <a:pt x="0" y="0"/>
                  </a:moveTo>
                  <a:lnTo>
                    <a:pt x="9525" y="0"/>
                  </a:lnTo>
                </a:path>
                <a:path w="523875" h="0">
                  <a:moveTo>
                    <a:pt x="75945" y="0"/>
                  </a:moveTo>
                  <a:lnTo>
                    <a:pt x="85470" y="0"/>
                  </a:lnTo>
                </a:path>
                <a:path w="523875" h="0">
                  <a:moveTo>
                    <a:pt x="142747" y="0"/>
                  </a:moveTo>
                  <a:lnTo>
                    <a:pt x="152272" y="0"/>
                  </a:lnTo>
                </a:path>
                <a:path w="523875" h="0">
                  <a:moveTo>
                    <a:pt x="218947" y="0"/>
                  </a:moveTo>
                  <a:lnTo>
                    <a:pt x="228472" y="0"/>
                  </a:lnTo>
                </a:path>
                <a:path w="523875" h="0">
                  <a:moveTo>
                    <a:pt x="295275" y="0"/>
                  </a:moveTo>
                  <a:lnTo>
                    <a:pt x="304800" y="0"/>
                  </a:lnTo>
                </a:path>
                <a:path w="523875" h="0">
                  <a:moveTo>
                    <a:pt x="361695" y="0"/>
                  </a:moveTo>
                  <a:lnTo>
                    <a:pt x="371220" y="0"/>
                  </a:lnTo>
                </a:path>
                <a:path w="523875" h="0">
                  <a:moveTo>
                    <a:pt x="437895" y="0"/>
                  </a:moveTo>
                  <a:lnTo>
                    <a:pt x="447420" y="0"/>
                  </a:lnTo>
                </a:path>
                <a:path w="523875" h="0">
                  <a:moveTo>
                    <a:pt x="514222" y="0"/>
                  </a:moveTo>
                  <a:lnTo>
                    <a:pt x="523747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7708138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7788783" y="5911253"/>
              <a:ext cx="76835" cy="19050"/>
            </a:xfrm>
            <a:custGeom>
              <a:avLst/>
              <a:gdLst/>
              <a:ahLst/>
              <a:cxnLst/>
              <a:rect l="l" t="t" r="r" b="b"/>
              <a:pathLst>
                <a:path w="76834" h="19050">
                  <a:moveTo>
                    <a:pt x="0" y="0"/>
                  </a:moveTo>
                  <a:lnTo>
                    <a:pt x="0" y="18972"/>
                  </a:lnTo>
                </a:path>
                <a:path w="76834" h="19050">
                  <a:moveTo>
                    <a:pt x="76326" y="0"/>
                  </a:moveTo>
                  <a:lnTo>
                    <a:pt x="76326" y="18972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7936738" y="592073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4698" y="-9486"/>
                  </a:moveTo>
                  <a:lnTo>
                    <a:pt x="4698" y="9486"/>
                  </a:lnTo>
                </a:path>
              </a:pathLst>
            </a:custGeom>
            <a:ln w="93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8003413" y="5920739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 h="0">
                  <a:moveTo>
                    <a:pt x="0" y="0"/>
                  </a:moveTo>
                  <a:lnTo>
                    <a:pt x="9525" y="0"/>
                  </a:lnTo>
                </a:path>
                <a:path w="962025" h="0">
                  <a:moveTo>
                    <a:pt x="76326" y="0"/>
                  </a:moveTo>
                  <a:lnTo>
                    <a:pt x="85851" y="0"/>
                  </a:lnTo>
                </a:path>
                <a:path w="962025" h="0">
                  <a:moveTo>
                    <a:pt x="152272" y="0"/>
                  </a:moveTo>
                  <a:lnTo>
                    <a:pt x="161797" y="0"/>
                  </a:lnTo>
                </a:path>
                <a:path w="962025" h="0">
                  <a:moveTo>
                    <a:pt x="218947" y="0"/>
                  </a:moveTo>
                  <a:lnTo>
                    <a:pt x="228472" y="0"/>
                  </a:lnTo>
                </a:path>
                <a:path w="962025" h="0">
                  <a:moveTo>
                    <a:pt x="295275" y="0"/>
                  </a:moveTo>
                  <a:lnTo>
                    <a:pt x="304800" y="0"/>
                  </a:lnTo>
                </a:path>
                <a:path w="962025" h="0">
                  <a:moveTo>
                    <a:pt x="371475" y="0"/>
                  </a:moveTo>
                  <a:lnTo>
                    <a:pt x="381000" y="0"/>
                  </a:lnTo>
                </a:path>
                <a:path w="962025" h="0">
                  <a:moveTo>
                    <a:pt x="437895" y="0"/>
                  </a:moveTo>
                  <a:lnTo>
                    <a:pt x="447420" y="0"/>
                  </a:lnTo>
                </a:path>
                <a:path w="962025" h="0">
                  <a:moveTo>
                    <a:pt x="514222" y="0"/>
                  </a:moveTo>
                  <a:lnTo>
                    <a:pt x="523747" y="0"/>
                  </a:lnTo>
                </a:path>
                <a:path w="962025" h="0">
                  <a:moveTo>
                    <a:pt x="590422" y="0"/>
                  </a:moveTo>
                  <a:lnTo>
                    <a:pt x="599947" y="0"/>
                  </a:lnTo>
                </a:path>
                <a:path w="962025" h="0">
                  <a:moveTo>
                    <a:pt x="657351" y="0"/>
                  </a:moveTo>
                  <a:lnTo>
                    <a:pt x="666876" y="0"/>
                  </a:lnTo>
                </a:path>
                <a:path w="962025" h="0">
                  <a:moveTo>
                    <a:pt x="733551" y="0"/>
                  </a:moveTo>
                  <a:lnTo>
                    <a:pt x="743076" y="0"/>
                  </a:lnTo>
                </a:path>
                <a:path w="962025" h="0">
                  <a:moveTo>
                    <a:pt x="809497" y="0"/>
                  </a:moveTo>
                  <a:lnTo>
                    <a:pt x="819022" y="0"/>
                  </a:lnTo>
                </a:path>
                <a:path w="962025" h="0">
                  <a:moveTo>
                    <a:pt x="876300" y="0"/>
                  </a:moveTo>
                  <a:lnTo>
                    <a:pt x="885825" y="0"/>
                  </a:lnTo>
                </a:path>
                <a:path w="962025" h="0">
                  <a:moveTo>
                    <a:pt x="952500" y="0"/>
                  </a:moveTo>
                  <a:lnTo>
                    <a:pt x="962025" y="0"/>
                  </a:lnTo>
                </a:path>
              </a:pathLst>
            </a:custGeom>
            <a:ln w="18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6726936" y="4287012"/>
              <a:ext cx="2190115" cy="810895"/>
            </a:xfrm>
            <a:custGeom>
              <a:avLst/>
              <a:gdLst/>
              <a:ahLst/>
              <a:cxnLst/>
              <a:rect l="l" t="t" r="r" b="b"/>
              <a:pathLst>
                <a:path w="2190115" h="810895">
                  <a:moveTo>
                    <a:pt x="0" y="810387"/>
                  </a:moveTo>
                  <a:lnTo>
                    <a:pt x="76200" y="715010"/>
                  </a:lnTo>
                  <a:lnTo>
                    <a:pt x="143002" y="715010"/>
                  </a:lnTo>
                  <a:lnTo>
                    <a:pt x="219202" y="724535"/>
                  </a:lnTo>
                  <a:lnTo>
                    <a:pt x="295148" y="657987"/>
                  </a:lnTo>
                  <a:lnTo>
                    <a:pt x="361823" y="677037"/>
                  </a:lnTo>
                  <a:lnTo>
                    <a:pt x="438023" y="686562"/>
                  </a:lnTo>
                  <a:lnTo>
                    <a:pt x="514350" y="591312"/>
                  </a:lnTo>
                  <a:lnTo>
                    <a:pt x="580771" y="610235"/>
                  </a:lnTo>
                  <a:lnTo>
                    <a:pt x="656971" y="572262"/>
                  </a:lnTo>
                  <a:lnTo>
                    <a:pt x="733171" y="429132"/>
                  </a:lnTo>
                  <a:lnTo>
                    <a:pt x="799846" y="543432"/>
                  </a:lnTo>
                  <a:lnTo>
                    <a:pt x="876046" y="429132"/>
                  </a:lnTo>
                  <a:lnTo>
                    <a:pt x="951992" y="429132"/>
                  </a:lnTo>
                  <a:lnTo>
                    <a:pt x="1018794" y="410082"/>
                  </a:lnTo>
                  <a:lnTo>
                    <a:pt x="1095121" y="371729"/>
                  </a:lnTo>
                  <a:lnTo>
                    <a:pt x="1171194" y="371729"/>
                  </a:lnTo>
                  <a:lnTo>
                    <a:pt x="1237615" y="352806"/>
                  </a:lnTo>
                  <a:lnTo>
                    <a:pt x="1313942" y="410082"/>
                  </a:lnTo>
                  <a:lnTo>
                    <a:pt x="1390142" y="295529"/>
                  </a:lnTo>
                  <a:lnTo>
                    <a:pt x="1456944" y="266954"/>
                  </a:lnTo>
                  <a:lnTo>
                    <a:pt x="1533017" y="257556"/>
                  </a:lnTo>
                  <a:lnTo>
                    <a:pt x="1608963" y="343281"/>
                  </a:lnTo>
                  <a:lnTo>
                    <a:pt x="1675765" y="257556"/>
                  </a:lnTo>
                  <a:lnTo>
                    <a:pt x="1751965" y="257556"/>
                  </a:lnTo>
                  <a:lnTo>
                    <a:pt x="1828292" y="162179"/>
                  </a:lnTo>
                  <a:lnTo>
                    <a:pt x="1894713" y="143129"/>
                  </a:lnTo>
                  <a:lnTo>
                    <a:pt x="1970786" y="181101"/>
                  </a:lnTo>
                  <a:lnTo>
                    <a:pt x="2047113" y="66929"/>
                  </a:lnTo>
                  <a:lnTo>
                    <a:pt x="2113788" y="0"/>
                  </a:lnTo>
                  <a:lnTo>
                    <a:pt x="2189734" y="0"/>
                  </a:lnTo>
                </a:path>
              </a:pathLst>
            </a:custGeom>
            <a:ln w="189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/>
            <p:cNvSpPr/>
            <p:nvPr/>
          </p:nvSpPr>
          <p:spPr>
            <a:xfrm>
              <a:off x="6946392" y="4486656"/>
              <a:ext cx="1971675" cy="609600"/>
            </a:xfrm>
            <a:custGeom>
              <a:avLst/>
              <a:gdLst/>
              <a:ahLst/>
              <a:cxnLst/>
              <a:rect l="l" t="t" r="r" b="b"/>
              <a:pathLst>
                <a:path w="1971675" h="609600">
                  <a:moveTo>
                    <a:pt x="0" y="609346"/>
                  </a:moveTo>
                  <a:lnTo>
                    <a:pt x="75946" y="514223"/>
                  </a:lnTo>
                  <a:lnTo>
                    <a:pt x="142748" y="571500"/>
                  </a:lnTo>
                  <a:lnTo>
                    <a:pt x="218948" y="514223"/>
                  </a:lnTo>
                  <a:lnTo>
                    <a:pt x="295275" y="514223"/>
                  </a:lnTo>
                  <a:lnTo>
                    <a:pt x="361696" y="514223"/>
                  </a:lnTo>
                  <a:lnTo>
                    <a:pt x="438023" y="485648"/>
                  </a:lnTo>
                  <a:lnTo>
                    <a:pt x="514223" y="323850"/>
                  </a:lnTo>
                  <a:lnTo>
                    <a:pt x="581025" y="438023"/>
                  </a:lnTo>
                  <a:lnTo>
                    <a:pt x="657225" y="323850"/>
                  </a:lnTo>
                  <a:lnTo>
                    <a:pt x="733171" y="333248"/>
                  </a:lnTo>
                  <a:lnTo>
                    <a:pt x="799973" y="285877"/>
                  </a:lnTo>
                  <a:lnTo>
                    <a:pt x="876300" y="295402"/>
                  </a:lnTo>
                  <a:lnTo>
                    <a:pt x="952500" y="295402"/>
                  </a:lnTo>
                  <a:lnTo>
                    <a:pt x="1019048" y="238125"/>
                  </a:lnTo>
                  <a:lnTo>
                    <a:pt x="1095375" y="257175"/>
                  </a:lnTo>
                  <a:lnTo>
                    <a:pt x="1171575" y="209677"/>
                  </a:lnTo>
                  <a:lnTo>
                    <a:pt x="1238377" y="171323"/>
                  </a:lnTo>
                  <a:lnTo>
                    <a:pt x="1314577" y="190373"/>
                  </a:lnTo>
                  <a:lnTo>
                    <a:pt x="1390523" y="238125"/>
                  </a:lnTo>
                  <a:lnTo>
                    <a:pt x="1457325" y="171323"/>
                  </a:lnTo>
                  <a:lnTo>
                    <a:pt x="1533525" y="152400"/>
                  </a:lnTo>
                  <a:lnTo>
                    <a:pt x="1609852" y="142875"/>
                  </a:lnTo>
                  <a:lnTo>
                    <a:pt x="1676400" y="104775"/>
                  </a:lnTo>
                  <a:lnTo>
                    <a:pt x="1752600" y="133477"/>
                  </a:lnTo>
                  <a:lnTo>
                    <a:pt x="1828927" y="47752"/>
                  </a:lnTo>
                  <a:lnTo>
                    <a:pt x="1895602" y="0"/>
                  </a:lnTo>
                  <a:lnTo>
                    <a:pt x="1971548" y="9525"/>
                  </a:lnTo>
                </a:path>
              </a:pathLst>
            </a:custGeom>
            <a:ln w="18972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8" name="object 69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97980" y="5068825"/>
              <a:ext cx="67054" cy="65530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778752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6778752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6845808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6845808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/>
            <p:cNvSpPr/>
            <p:nvPr/>
          </p:nvSpPr>
          <p:spPr>
            <a:xfrm>
              <a:off x="6922008" y="49880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828" y="0"/>
                  </a:moveTo>
                  <a:lnTo>
                    <a:pt x="0" y="27812"/>
                  </a:lnTo>
                  <a:lnTo>
                    <a:pt x="28828" y="55753"/>
                  </a:lnTo>
                  <a:lnTo>
                    <a:pt x="57403" y="27812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/>
            <p:cNvSpPr/>
            <p:nvPr/>
          </p:nvSpPr>
          <p:spPr>
            <a:xfrm>
              <a:off x="6922008" y="49880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828" y="0"/>
                  </a:moveTo>
                  <a:lnTo>
                    <a:pt x="57403" y="27812"/>
                  </a:lnTo>
                  <a:lnTo>
                    <a:pt x="28828" y="55753"/>
                  </a:lnTo>
                  <a:lnTo>
                    <a:pt x="0" y="27812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6998208" y="49209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955"/>
                  </a:lnTo>
                  <a:lnTo>
                    <a:pt x="28575" y="57403"/>
                  </a:lnTo>
                  <a:lnTo>
                    <a:pt x="57403" y="2895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6998208" y="49209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955"/>
                  </a:lnTo>
                  <a:lnTo>
                    <a:pt x="28575" y="57403"/>
                  </a:lnTo>
                  <a:lnTo>
                    <a:pt x="0" y="2895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/>
            <p:cNvSpPr/>
            <p:nvPr/>
          </p:nvSpPr>
          <p:spPr>
            <a:xfrm>
              <a:off x="7065264" y="49392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658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/>
            <p:cNvSpPr/>
            <p:nvPr/>
          </p:nvSpPr>
          <p:spPr>
            <a:xfrm>
              <a:off x="7065264" y="49392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658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7141464" y="494995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0" y="28067"/>
                  </a:lnTo>
                  <a:lnTo>
                    <a:pt x="28066" y="56134"/>
                  </a:lnTo>
                  <a:lnTo>
                    <a:pt x="56133" y="28067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7141464" y="494995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56133" y="28067"/>
                  </a:lnTo>
                  <a:lnTo>
                    <a:pt x="28066" y="56134"/>
                  </a:lnTo>
                  <a:lnTo>
                    <a:pt x="0" y="28067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7217664" y="4853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403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7217664" y="4853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403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7284720" y="4873752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0" y="28067"/>
                  </a:lnTo>
                  <a:lnTo>
                    <a:pt x="27812" y="56134"/>
                  </a:lnTo>
                  <a:lnTo>
                    <a:pt x="55879" y="28067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7284720" y="4873752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55879" y="28067"/>
                  </a:lnTo>
                  <a:lnTo>
                    <a:pt x="27812" y="56134"/>
                  </a:lnTo>
                  <a:lnTo>
                    <a:pt x="0" y="28067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7360920" y="483565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812" y="0"/>
                  </a:moveTo>
                  <a:lnTo>
                    <a:pt x="0" y="28067"/>
                  </a:lnTo>
                  <a:lnTo>
                    <a:pt x="27812" y="55753"/>
                  </a:lnTo>
                  <a:lnTo>
                    <a:pt x="55879" y="28067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7360920" y="483565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812" y="0"/>
                  </a:moveTo>
                  <a:lnTo>
                    <a:pt x="55879" y="28067"/>
                  </a:lnTo>
                  <a:lnTo>
                    <a:pt x="27812" y="55753"/>
                  </a:lnTo>
                  <a:lnTo>
                    <a:pt x="0" y="28067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" name="object 7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31024" y="4687824"/>
              <a:ext cx="67055" cy="65531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7502652" y="48066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4"/>
                  </a:lnTo>
                  <a:lnTo>
                    <a:pt x="28828" y="57276"/>
                  </a:lnTo>
                  <a:lnTo>
                    <a:pt x="57276" y="28574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7502652" y="48066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574"/>
                  </a:lnTo>
                  <a:lnTo>
                    <a:pt x="28828" y="57276"/>
                  </a:lnTo>
                  <a:lnTo>
                    <a:pt x="0" y="28574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/>
            <p:cNvSpPr/>
            <p:nvPr/>
          </p:nvSpPr>
          <p:spPr>
            <a:xfrm>
              <a:off x="7578852" y="46923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5" y="0"/>
                  </a:moveTo>
                  <a:lnTo>
                    <a:pt x="0" y="28066"/>
                  </a:lnTo>
                  <a:lnTo>
                    <a:pt x="28955" y="56133"/>
                  </a:lnTo>
                  <a:lnTo>
                    <a:pt x="57403" y="28066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/>
            <p:cNvSpPr/>
            <p:nvPr/>
          </p:nvSpPr>
          <p:spPr>
            <a:xfrm>
              <a:off x="7578852" y="46923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5" y="0"/>
                  </a:moveTo>
                  <a:lnTo>
                    <a:pt x="57403" y="28066"/>
                  </a:lnTo>
                  <a:lnTo>
                    <a:pt x="28955" y="56133"/>
                  </a:lnTo>
                  <a:lnTo>
                    <a:pt x="0" y="28066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7655052" y="46923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3"/>
                  </a:lnTo>
                  <a:lnTo>
                    <a:pt x="57276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/>
            <p:cNvSpPr/>
            <p:nvPr/>
          </p:nvSpPr>
          <p:spPr>
            <a:xfrm>
              <a:off x="7655052" y="46923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6"/>
                  </a:lnTo>
                  <a:lnTo>
                    <a:pt x="28575" y="56133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/>
            <p:cNvSpPr/>
            <p:nvPr/>
          </p:nvSpPr>
          <p:spPr>
            <a:xfrm>
              <a:off x="7722108" y="46725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277"/>
                  </a:lnTo>
                  <a:lnTo>
                    <a:pt x="57658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7722108" y="46725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829"/>
                  </a:lnTo>
                  <a:lnTo>
                    <a:pt x="28828" y="57277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/>
            <p:cNvSpPr/>
            <p:nvPr/>
          </p:nvSpPr>
          <p:spPr>
            <a:xfrm>
              <a:off x="7798308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658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/>
            <p:cNvSpPr/>
            <p:nvPr/>
          </p:nvSpPr>
          <p:spPr>
            <a:xfrm>
              <a:off x="7798308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/>
            <p:cNvSpPr/>
            <p:nvPr/>
          </p:nvSpPr>
          <p:spPr>
            <a:xfrm>
              <a:off x="7874508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575"/>
                  </a:lnTo>
                  <a:lnTo>
                    <a:pt x="28956" y="57277"/>
                  </a:lnTo>
                  <a:lnTo>
                    <a:pt x="57403" y="28575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/>
            <p:cNvSpPr/>
            <p:nvPr/>
          </p:nvSpPr>
          <p:spPr>
            <a:xfrm>
              <a:off x="7874508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3" y="28575"/>
                  </a:lnTo>
                  <a:lnTo>
                    <a:pt x="28956" y="57277"/>
                  </a:lnTo>
                  <a:lnTo>
                    <a:pt x="0" y="28575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7941564" y="46161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6"/>
                  </a:lnTo>
                  <a:lnTo>
                    <a:pt x="28575" y="56133"/>
                  </a:lnTo>
                  <a:lnTo>
                    <a:pt x="57276" y="2806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/>
            <p:cNvSpPr/>
            <p:nvPr/>
          </p:nvSpPr>
          <p:spPr>
            <a:xfrm>
              <a:off x="7941564" y="46161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6"/>
                  </a:lnTo>
                  <a:lnTo>
                    <a:pt x="28575" y="56133"/>
                  </a:lnTo>
                  <a:lnTo>
                    <a:pt x="0" y="2806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/>
            <p:cNvSpPr/>
            <p:nvPr/>
          </p:nvSpPr>
          <p:spPr>
            <a:xfrm>
              <a:off x="8017764" y="46725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277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8017764" y="46725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277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8093964" y="45582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404"/>
                  </a:lnTo>
                  <a:lnTo>
                    <a:pt x="56133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8093964" y="45582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575"/>
                  </a:lnTo>
                  <a:lnTo>
                    <a:pt x="28066" y="57404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/>
            <p:cNvSpPr/>
            <p:nvPr/>
          </p:nvSpPr>
          <p:spPr>
            <a:xfrm>
              <a:off x="8159496" y="45308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276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/>
            <p:cNvSpPr/>
            <p:nvPr/>
          </p:nvSpPr>
          <p:spPr>
            <a:xfrm>
              <a:off x="8159496" y="45308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276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8235696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829"/>
                  </a:lnTo>
                  <a:lnTo>
                    <a:pt x="28955" y="57658"/>
                  </a:lnTo>
                  <a:lnTo>
                    <a:pt x="57403" y="28829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8235696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829"/>
                  </a:lnTo>
                  <a:lnTo>
                    <a:pt x="28955" y="57658"/>
                  </a:lnTo>
                  <a:lnTo>
                    <a:pt x="0" y="28829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8311896" y="4607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6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8311896" y="4607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8378952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657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/>
            <p:cNvSpPr/>
            <p:nvPr/>
          </p:nvSpPr>
          <p:spPr>
            <a:xfrm>
              <a:off x="8378952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/>
            <p:cNvSpPr/>
            <p:nvPr/>
          </p:nvSpPr>
          <p:spPr>
            <a:xfrm>
              <a:off x="8455152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657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8455152" y="4520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/>
            <p:cNvSpPr/>
            <p:nvPr/>
          </p:nvSpPr>
          <p:spPr>
            <a:xfrm>
              <a:off x="8531352" y="4425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5"/>
                  </a:lnTo>
                  <a:lnTo>
                    <a:pt x="28828" y="57403"/>
                  </a:lnTo>
                  <a:lnTo>
                    <a:pt x="57276" y="2895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/>
            <p:cNvSpPr/>
            <p:nvPr/>
          </p:nvSpPr>
          <p:spPr>
            <a:xfrm>
              <a:off x="8531352" y="44256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955"/>
                  </a:lnTo>
                  <a:lnTo>
                    <a:pt x="28828" y="57403"/>
                  </a:lnTo>
                  <a:lnTo>
                    <a:pt x="0" y="2895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8598408" y="44058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956"/>
                  </a:lnTo>
                  <a:lnTo>
                    <a:pt x="28575" y="57404"/>
                  </a:lnTo>
                  <a:lnTo>
                    <a:pt x="57403" y="28956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/>
            <p:cNvSpPr/>
            <p:nvPr/>
          </p:nvSpPr>
          <p:spPr>
            <a:xfrm>
              <a:off x="8598408" y="44058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956"/>
                  </a:lnTo>
                  <a:lnTo>
                    <a:pt x="28575" y="57404"/>
                  </a:lnTo>
                  <a:lnTo>
                    <a:pt x="0" y="28956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/>
            <p:cNvSpPr/>
            <p:nvPr/>
          </p:nvSpPr>
          <p:spPr>
            <a:xfrm>
              <a:off x="8674608" y="44439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829"/>
                  </a:lnTo>
                  <a:lnTo>
                    <a:pt x="28828" y="57658"/>
                  </a:lnTo>
                  <a:lnTo>
                    <a:pt x="57658" y="2882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8674608" y="44439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829"/>
                  </a:lnTo>
                  <a:lnTo>
                    <a:pt x="28828" y="57658"/>
                  </a:lnTo>
                  <a:lnTo>
                    <a:pt x="0" y="28829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8750808" y="43296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0" y="28829"/>
                  </a:lnTo>
                  <a:lnTo>
                    <a:pt x="28067" y="57277"/>
                  </a:lnTo>
                  <a:lnTo>
                    <a:pt x="56134" y="28829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/>
            <p:cNvSpPr/>
            <p:nvPr/>
          </p:nvSpPr>
          <p:spPr>
            <a:xfrm>
              <a:off x="8750808" y="43296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56134" y="28829"/>
                  </a:lnTo>
                  <a:lnTo>
                    <a:pt x="28067" y="57277"/>
                  </a:lnTo>
                  <a:lnTo>
                    <a:pt x="0" y="28829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/>
            <p:cNvSpPr/>
            <p:nvPr/>
          </p:nvSpPr>
          <p:spPr>
            <a:xfrm>
              <a:off x="8817864" y="42641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5" y="0"/>
                  </a:moveTo>
                  <a:lnTo>
                    <a:pt x="0" y="28067"/>
                  </a:lnTo>
                  <a:lnTo>
                    <a:pt x="28955" y="56134"/>
                  </a:lnTo>
                  <a:lnTo>
                    <a:pt x="57403" y="28067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/>
            <p:cNvSpPr/>
            <p:nvPr/>
          </p:nvSpPr>
          <p:spPr>
            <a:xfrm>
              <a:off x="8817864" y="42641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955" y="0"/>
                  </a:moveTo>
                  <a:lnTo>
                    <a:pt x="57403" y="28067"/>
                  </a:lnTo>
                  <a:lnTo>
                    <a:pt x="28955" y="56134"/>
                  </a:lnTo>
                  <a:lnTo>
                    <a:pt x="0" y="28067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8894064" y="42641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0" y="28067"/>
                  </a:lnTo>
                  <a:lnTo>
                    <a:pt x="28575" y="56134"/>
                  </a:lnTo>
                  <a:lnTo>
                    <a:pt x="57276" y="28067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8894064" y="42641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575" y="0"/>
                  </a:moveTo>
                  <a:lnTo>
                    <a:pt x="57276" y="28067"/>
                  </a:lnTo>
                  <a:lnTo>
                    <a:pt x="28575" y="56134"/>
                  </a:lnTo>
                  <a:lnTo>
                    <a:pt x="0" y="28067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" name="object 7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17263" y="5068651"/>
              <a:ext cx="66893" cy="66893"/>
            </a:xfrm>
            <a:prstGeom prst="rect">
              <a:avLst/>
            </a:prstGeom>
          </p:spPr>
        </p:pic>
        <p:sp>
          <p:nvSpPr>
            <p:cNvPr id="759" name="object 759"/>
            <p:cNvSpPr/>
            <p:nvPr/>
          </p:nvSpPr>
          <p:spPr>
            <a:xfrm>
              <a:off x="6998208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277"/>
                  </a:lnTo>
                  <a:lnTo>
                    <a:pt x="57403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6998208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403" y="28575"/>
                  </a:lnTo>
                  <a:lnTo>
                    <a:pt x="28575" y="57277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7065264" y="50352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0" y="28066"/>
                  </a:lnTo>
                  <a:lnTo>
                    <a:pt x="28066" y="56133"/>
                  </a:lnTo>
                  <a:lnTo>
                    <a:pt x="56133" y="28066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/>
            <p:cNvSpPr/>
            <p:nvPr/>
          </p:nvSpPr>
          <p:spPr>
            <a:xfrm>
              <a:off x="7065264" y="503529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066" y="0"/>
                  </a:moveTo>
                  <a:lnTo>
                    <a:pt x="56133" y="28066"/>
                  </a:lnTo>
                  <a:lnTo>
                    <a:pt x="28066" y="56133"/>
                  </a:lnTo>
                  <a:lnTo>
                    <a:pt x="0" y="28066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/>
            <p:cNvSpPr/>
            <p:nvPr/>
          </p:nvSpPr>
          <p:spPr>
            <a:xfrm>
              <a:off x="7141464" y="49773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575"/>
                  </a:lnTo>
                  <a:lnTo>
                    <a:pt x="28066" y="57277"/>
                  </a:lnTo>
                  <a:lnTo>
                    <a:pt x="56133" y="2857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7141464" y="4977383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575"/>
                  </a:lnTo>
                  <a:lnTo>
                    <a:pt x="28066" y="57277"/>
                  </a:lnTo>
                  <a:lnTo>
                    <a:pt x="0" y="28575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/>
            <p:cNvSpPr/>
            <p:nvPr/>
          </p:nvSpPr>
          <p:spPr>
            <a:xfrm>
              <a:off x="7217664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403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/>
            <p:cNvSpPr/>
            <p:nvPr/>
          </p:nvSpPr>
          <p:spPr>
            <a:xfrm>
              <a:off x="7217664" y="4977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403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7284720" y="49773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0" y="28575"/>
                  </a:lnTo>
                  <a:lnTo>
                    <a:pt x="27812" y="57277"/>
                  </a:lnTo>
                  <a:lnTo>
                    <a:pt x="55879" y="28575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7284720" y="4977383"/>
              <a:ext cx="55880" cy="57785"/>
            </a:xfrm>
            <a:custGeom>
              <a:avLst/>
              <a:gdLst/>
              <a:ahLst/>
              <a:cxnLst/>
              <a:rect l="l" t="t" r="r" b="b"/>
              <a:pathLst>
                <a:path w="55879" h="57785">
                  <a:moveTo>
                    <a:pt x="27812" y="0"/>
                  </a:moveTo>
                  <a:lnTo>
                    <a:pt x="55879" y="28575"/>
                  </a:lnTo>
                  <a:lnTo>
                    <a:pt x="27812" y="57277"/>
                  </a:lnTo>
                  <a:lnTo>
                    <a:pt x="0" y="28575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7360920" y="4949952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0" y="28067"/>
                  </a:lnTo>
                  <a:lnTo>
                    <a:pt x="27812" y="56134"/>
                  </a:lnTo>
                  <a:lnTo>
                    <a:pt x="55879" y="28067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7360920" y="4949952"/>
              <a:ext cx="55880" cy="56515"/>
            </a:xfrm>
            <a:custGeom>
              <a:avLst/>
              <a:gdLst/>
              <a:ahLst/>
              <a:cxnLst/>
              <a:rect l="l" t="t" r="r" b="b"/>
              <a:pathLst>
                <a:path w="55879" h="56514">
                  <a:moveTo>
                    <a:pt x="27812" y="0"/>
                  </a:moveTo>
                  <a:lnTo>
                    <a:pt x="55879" y="28067"/>
                  </a:lnTo>
                  <a:lnTo>
                    <a:pt x="27812" y="56134"/>
                  </a:lnTo>
                  <a:lnTo>
                    <a:pt x="0" y="28067"/>
                  </a:lnTo>
                  <a:lnTo>
                    <a:pt x="27812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7437120" y="47868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658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7437120" y="47868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658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/>
            <p:cNvSpPr/>
            <p:nvPr/>
          </p:nvSpPr>
          <p:spPr>
            <a:xfrm>
              <a:off x="7502652" y="4901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404"/>
                  </a:lnTo>
                  <a:lnTo>
                    <a:pt x="57276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7502652" y="49011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575"/>
                  </a:lnTo>
                  <a:lnTo>
                    <a:pt x="28828" y="57404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7578852" y="47868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829"/>
                  </a:lnTo>
                  <a:lnTo>
                    <a:pt x="28955" y="57658"/>
                  </a:lnTo>
                  <a:lnTo>
                    <a:pt x="57403" y="28829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7578852" y="47868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829"/>
                  </a:lnTo>
                  <a:lnTo>
                    <a:pt x="28955" y="57658"/>
                  </a:lnTo>
                  <a:lnTo>
                    <a:pt x="0" y="28829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/>
            <p:cNvSpPr/>
            <p:nvPr/>
          </p:nvSpPr>
          <p:spPr>
            <a:xfrm>
              <a:off x="7655052" y="479755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277"/>
                  </a:lnTo>
                  <a:lnTo>
                    <a:pt x="57276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7655052" y="479755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575"/>
                  </a:lnTo>
                  <a:lnTo>
                    <a:pt x="28575" y="57277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7722108" y="47487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7722108" y="47487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/>
            <p:cNvSpPr/>
            <p:nvPr/>
          </p:nvSpPr>
          <p:spPr>
            <a:xfrm>
              <a:off x="7798308" y="4757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/>
            <p:cNvSpPr/>
            <p:nvPr/>
          </p:nvSpPr>
          <p:spPr>
            <a:xfrm>
              <a:off x="7798308" y="4757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7874508" y="4757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0" y="28956"/>
                  </a:lnTo>
                  <a:lnTo>
                    <a:pt x="28956" y="57404"/>
                  </a:lnTo>
                  <a:lnTo>
                    <a:pt x="57403" y="289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7874508" y="475792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6" y="0"/>
                  </a:moveTo>
                  <a:lnTo>
                    <a:pt x="57403" y="28956"/>
                  </a:lnTo>
                  <a:lnTo>
                    <a:pt x="28956" y="57404"/>
                  </a:lnTo>
                  <a:lnTo>
                    <a:pt x="0" y="28956"/>
                  </a:lnTo>
                  <a:lnTo>
                    <a:pt x="2895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7941564" y="47015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7941564" y="47015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8017764" y="4721352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79">
                  <a:moveTo>
                    <a:pt x="28066" y="0"/>
                  </a:moveTo>
                  <a:lnTo>
                    <a:pt x="0" y="27812"/>
                  </a:lnTo>
                  <a:lnTo>
                    <a:pt x="28066" y="55880"/>
                  </a:lnTo>
                  <a:lnTo>
                    <a:pt x="56133" y="27812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8017764" y="4721352"/>
              <a:ext cx="56515" cy="55880"/>
            </a:xfrm>
            <a:custGeom>
              <a:avLst/>
              <a:gdLst/>
              <a:ahLst/>
              <a:cxnLst/>
              <a:rect l="l" t="t" r="r" b="b"/>
              <a:pathLst>
                <a:path w="56515" h="55879">
                  <a:moveTo>
                    <a:pt x="28066" y="0"/>
                  </a:moveTo>
                  <a:lnTo>
                    <a:pt x="56133" y="27812"/>
                  </a:lnTo>
                  <a:lnTo>
                    <a:pt x="28066" y="55880"/>
                  </a:lnTo>
                  <a:lnTo>
                    <a:pt x="0" y="27812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8093964" y="46725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0" y="28829"/>
                  </a:lnTo>
                  <a:lnTo>
                    <a:pt x="28066" y="57277"/>
                  </a:lnTo>
                  <a:lnTo>
                    <a:pt x="56133" y="28829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8093964" y="4672584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6" y="0"/>
                  </a:moveTo>
                  <a:lnTo>
                    <a:pt x="56133" y="28829"/>
                  </a:lnTo>
                  <a:lnTo>
                    <a:pt x="28066" y="57277"/>
                  </a:lnTo>
                  <a:lnTo>
                    <a:pt x="0" y="28829"/>
                  </a:lnTo>
                  <a:lnTo>
                    <a:pt x="28066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8159496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276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8159496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276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8235696" y="46542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574"/>
                  </a:lnTo>
                  <a:lnTo>
                    <a:pt x="28955" y="57276"/>
                  </a:lnTo>
                  <a:lnTo>
                    <a:pt x="57403" y="28574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/>
            <p:cNvSpPr/>
            <p:nvPr/>
          </p:nvSpPr>
          <p:spPr>
            <a:xfrm>
              <a:off x="8235696" y="46542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574"/>
                  </a:lnTo>
                  <a:lnTo>
                    <a:pt x="28955" y="57276"/>
                  </a:lnTo>
                  <a:lnTo>
                    <a:pt x="0" y="28574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8311896" y="47015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829"/>
                  </a:lnTo>
                  <a:lnTo>
                    <a:pt x="28575" y="57658"/>
                  </a:lnTo>
                  <a:lnTo>
                    <a:pt x="57276" y="2882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8311896" y="47015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829"/>
                  </a:lnTo>
                  <a:lnTo>
                    <a:pt x="28575" y="57658"/>
                  </a:lnTo>
                  <a:lnTo>
                    <a:pt x="0" y="28829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8378952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575"/>
                  </a:lnTo>
                  <a:lnTo>
                    <a:pt x="28828" y="57277"/>
                  </a:lnTo>
                  <a:lnTo>
                    <a:pt x="57657" y="28575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/>
            <p:cNvSpPr/>
            <p:nvPr/>
          </p:nvSpPr>
          <p:spPr>
            <a:xfrm>
              <a:off x="8378952" y="46344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7" y="28575"/>
                  </a:lnTo>
                  <a:lnTo>
                    <a:pt x="28828" y="57277"/>
                  </a:lnTo>
                  <a:lnTo>
                    <a:pt x="0" y="28575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8455152" y="46161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6"/>
                  </a:lnTo>
                  <a:lnTo>
                    <a:pt x="28828" y="56133"/>
                  </a:lnTo>
                  <a:lnTo>
                    <a:pt x="57657" y="2806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/>
            <p:cNvSpPr/>
            <p:nvPr/>
          </p:nvSpPr>
          <p:spPr>
            <a:xfrm>
              <a:off x="8455152" y="4616195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657" y="28066"/>
                  </a:lnTo>
                  <a:lnTo>
                    <a:pt x="28828" y="56133"/>
                  </a:lnTo>
                  <a:lnTo>
                    <a:pt x="0" y="2806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/>
            <p:cNvSpPr/>
            <p:nvPr/>
          </p:nvSpPr>
          <p:spPr>
            <a:xfrm>
              <a:off x="8531352" y="4607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0" y="28067"/>
                  </a:lnTo>
                  <a:lnTo>
                    <a:pt x="28828" y="56134"/>
                  </a:lnTo>
                  <a:lnTo>
                    <a:pt x="57276" y="2806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8531352" y="460705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4" h="56514">
                  <a:moveTo>
                    <a:pt x="28828" y="0"/>
                  </a:moveTo>
                  <a:lnTo>
                    <a:pt x="57276" y="28067"/>
                  </a:lnTo>
                  <a:lnTo>
                    <a:pt x="28828" y="56134"/>
                  </a:lnTo>
                  <a:lnTo>
                    <a:pt x="0" y="28067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8598408" y="45689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575" y="0"/>
                  </a:moveTo>
                  <a:lnTo>
                    <a:pt x="0" y="27812"/>
                  </a:lnTo>
                  <a:lnTo>
                    <a:pt x="28575" y="55880"/>
                  </a:lnTo>
                  <a:lnTo>
                    <a:pt x="57403" y="2781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/>
            <p:cNvSpPr/>
            <p:nvPr/>
          </p:nvSpPr>
          <p:spPr>
            <a:xfrm>
              <a:off x="8598408" y="4568952"/>
              <a:ext cx="57785" cy="55880"/>
            </a:xfrm>
            <a:custGeom>
              <a:avLst/>
              <a:gdLst/>
              <a:ahLst/>
              <a:cxnLst/>
              <a:rect l="l" t="t" r="r" b="b"/>
              <a:pathLst>
                <a:path w="57784" h="55879">
                  <a:moveTo>
                    <a:pt x="28575" y="0"/>
                  </a:moveTo>
                  <a:lnTo>
                    <a:pt x="57403" y="27812"/>
                  </a:lnTo>
                  <a:lnTo>
                    <a:pt x="28575" y="55880"/>
                  </a:lnTo>
                  <a:lnTo>
                    <a:pt x="0" y="27812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/>
            <p:cNvSpPr/>
            <p:nvPr/>
          </p:nvSpPr>
          <p:spPr>
            <a:xfrm>
              <a:off x="8674608" y="45963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0" y="28956"/>
                  </a:lnTo>
                  <a:lnTo>
                    <a:pt x="28828" y="57404"/>
                  </a:lnTo>
                  <a:lnTo>
                    <a:pt x="57658" y="28956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8674608" y="4596384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28" y="0"/>
                  </a:moveTo>
                  <a:lnTo>
                    <a:pt x="57658" y="28956"/>
                  </a:lnTo>
                  <a:lnTo>
                    <a:pt x="28828" y="57404"/>
                  </a:lnTo>
                  <a:lnTo>
                    <a:pt x="0" y="28956"/>
                  </a:lnTo>
                  <a:lnTo>
                    <a:pt x="28828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/>
            <p:cNvSpPr/>
            <p:nvPr/>
          </p:nvSpPr>
          <p:spPr>
            <a:xfrm>
              <a:off x="8750808" y="45110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0" y="28829"/>
                  </a:lnTo>
                  <a:lnTo>
                    <a:pt x="28067" y="57277"/>
                  </a:lnTo>
                  <a:lnTo>
                    <a:pt x="56134" y="28829"/>
                  </a:lnTo>
                  <a:lnTo>
                    <a:pt x="2806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/>
            <p:cNvSpPr/>
            <p:nvPr/>
          </p:nvSpPr>
          <p:spPr>
            <a:xfrm>
              <a:off x="8750808" y="4511040"/>
              <a:ext cx="56515" cy="57785"/>
            </a:xfrm>
            <a:custGeom>
              <a:avLst/>
              <a:gdLst/>
              <a:ahLst/>
              <a:cxnLst/>
              <a:rect l="l" t="t" r="r" b="b"/>
              <a:pathLst>
                <a:path w="56515" h="57785">
                  <a:moveTo>
                    <a:pt x="28067" y="0"/>
                  </a:moveTo>
                  <a:lnTo>
                    <a:pt x="56134" y="28829"/>
                  </a:lnTo>
                  <a:lnTo>
                    <a:pt x="28067" y="57277"/>
                  </a:lnTo>
                  <a:lnTo>
                    <a:pt x="0" y="28829"/>
                  </a:lnTo>
                  <a:lnTo>
                    <a:pt x="28067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/>
            <p:cNvSpPr/>
            <p:nvPr/>
          </p:nvSpPr>
          <p:spPr>
            <a:xfrm>
              <a:off x="8817864" y="44637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0" y="28574"/>
                  </a:lnTo>
                  <a:lnTo>
                    <a:pt x="28955" y="57276"/>
                  </a:lnTo>
                  <a:lnTo>
                    <a:pt x="57403" y="28574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8817864" y="446379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955" y="0"/>
                  </a:moveTo>
                  <a:lnTo>
                    <a:pt x="57403" y="28574"/>
                  </a:lnTo>
                  <a:lnTo>
                    <a:pt x="28955" y="57276"/>
                  </a:lnTo>
                  <a:lnTo>
                    <a:pt x="0" y="28574"/>
                  </a:lnTo>
                  <a:lnTo>
                    <a:pt x="2895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8894064" y="4472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0" y="28575"/>
                  </a:lnTo>
                  <a:lnTo>
                    <a:pt x="28575" y="57277"/>
                  </a:lnTo>
                  <a:lnTo>
                    <a:pt x="57276" y="2857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/>
            <p:cNvSpPr/>
            <p:nvPr/>
          </p:nvSpPr>
          <p:spPr>
            <a:xfrm>
              <a:off x="8894064" y="447294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575" y="0"/>
                  </a:moveTo>
                  <a:lnTo>
                    <a:pt x="57276" y="28575"/>
                  </a:lnTo>
                  <a:lnTo>
                    <a:pt x="28575" y="57277"/>
                  </a:lnTo>
                  <a:lnTo>
                    <a:pt x="0" y="28575"/>
                  </a:lnTo>
                  <a:lnTo>
                    <a:pt x="28575" y="0"/>
                  </a:lnTo>
                  <a:close/>
                </a:path>
              </a:pathLst>
            </a:custGeom>
            <a:ln w="948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3" name="object 813"/>
          <p:cNvSpPr txBox="1"/>
          <p:nvPr/>
        </p:nvSpPr>
        <p:spPr>
          <a:xfrm>
            <a:off x="6486271" y="4035907"/>
            <a:ext cx="140335" cy="195072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 spc="-5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800" spc="-5">
                <a:latin typeface="Arial MT"/>
                <a:cs typeface="Arial MT"/>
              </a:rPr>
              <a:t>18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800" spc="-5">
                <a:latin typeface="Arial MT"/>
                <a:cs typeface="Arial MT"/>
              </a:rPr>
              <a:t>16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800" spc="-5">
                <a:latin typeface="Arial MT"/>
                <a:cs typeface="Arial MT"/>
              </a:rPr>
              <a:t>14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800" spc="-5">
                <a:latin typeface="Arial MT"/>
                <a:cs typeface="Arial MT"/>
              </a:rPr>
              <a:t>12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800" spc="-5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400"/>
              </a:spcBef>
            </a:pPr>
            <a:r>
              <a:rPr dirty="0" sz="800"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405"/>
              </a:spcBef>
            </a:pPr>
            <a:r>
              <a:rPr dirty="0" sz="80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490"/>
              </a:spcBef>
            </a:pPr>
            <a:r>
              <a:rPr dirty="0" sz="800"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409"/>
              </a:spcBef>
            </a:pPr>
            <a:r>
              <a:rPr dirty="0" sz="80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70485">
              <a:lnSpc>
                <a:spcPct val="100000"/>
              </a:lnSpc>
              <a:spcBef>
                <a:spcPts val="395"/>
              </a:spcBef>
            </a:pPr>
            <a:r>
              <a:rPr dirty="0" sz="80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814" name="object 81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69379" y="6035395"/>
            <a:ext cx="2350008" cy="193967"/>
          </a:xfrm>
          <a:prstGeom prst="rect">
            <a:avLst/>
          </a:prstGeom>
        </p:spPr>
      </p:pic>
      <p:sp>
        <p:nvSpPr>
          <p:cNvPr id="815" name="object 815"/>
          <p:cNvSpPr txBox="1"/>
          <p:nvPr/>
        </p:nvSpPr>
        <p:spPr>
          <a:xfrm>
            <a:off x="6274594" y="4424298"/>
            <a:ext cx="153670" cy="119634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Arial MT"/>
                <a:cs typeface="Arial MT"/>
              </a:rPr>
              <a:t>P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č</a:t>
            </a:r>
            <a:r>
              <a:rPr dirty="0" sz="900">
                <a:latin typeface="Arial MT"/>
                <a:cs typeface="Arial MT"/>
              </a:rPr>
              <a:t>et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0</a:t>
            </a:r>
            <a:r>
              <a:rPr dirty="0" sz="900">
                <a:latin typeface="Arial MT"/>
                <a:cs typeface="Arial MT"/>
              </a:rPr>
              <a:t>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</a:t>
            </a:r>
            <a:r>
              <a:rPr dirty="0" sz="900" spc="5">
                <a:latin typeface="Arial MT"/>
                <a:cs typeface="Arial MT"/>
              </a:rPr>
              <a:t>s</a:t>
            </a:r>
            <a:r>
              <a:rPr dirty="0" sz="900">
                <a:latin typeface="Arial MT"/>
                <a:cs typeface="Arial MT"/>
              </a:rPr>
              <a:t>ob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16" name="object 816"/>
          <p:cNvSpPr txBox="1"/>
          <p:nvPr/>
        </p:nvSpPr>
        <p:spPr>
          <a:xfrm>
            <a:off x="8847201" y="6114084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 MT"/>
                <a:cs typeface="Arial MT"/>
              </a:rPr>
              <a:t>Ro</a:t>
            </a:r>
            <a:r>
              <a:rPr dirty="0" sz="800">
                <a:latin typeface="Arial MT"/>
                <a:cs typeface="Arial MT"/>
              </a:rPr>
              <a:t>k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17" name="object 817"/>
          <p:cNvSpPr txBox="1"/>
          <p:nvPr/>
        </p:nvSpPr>
        <p:spPr>
          <a:xfrm>
            <a:off x="6962902" y="3929846"/>
            <a:ext cx="168021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5" b="1">
                <a:latin typeface="Arial"/>
                <a:cs typeface="Arial"/>
              </a:rPr>
              <a:t>ZN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slinivky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břišní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(C25)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8" name="object 818"/>
          <p:cNvSpPr txBox="1"/>
          <p:nvPr/>
        </p:nvSpPr>
        <p:spPr>
          <a:xfrm>
            <a:off x="3934459" y="6592011"/>
            <a:ext cx="6076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Arial"/>
                <a:cs typeface="Arial"/>
              </a:rPr>
              <a:t>incid</a:t>
            </a:r>
            <a:r>
              <a:rPr dirty="0" sz="1000" spc="-5" b="1">
                <a:latin typeface="Arial"/>
                <a:cs typeface="Arial"/>
              </a:rPr>
              <a:t>en</a:t>
            </a:r>
            <a:r>
              <a:rPr dirty="0" sz="1000" spc="-2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19" name="object 81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95700" y="6643116"/>
            <a:ext cx="216408" cy="80770"/>
          </a:xfrm>
          <a:prstGeom prst="rect">
            <a:avLst/>
          </a:prstGeom>
        </p:spPr>
      </p:pic>
      <p:sp>
        <p:nvSpPr>
          <p:cNvPr id="820" name="object 820"/>
          <p:cNvSpPr txBox="1"/>
          <p:nvPr/>
        </p:nvSpPr>
        <p:spPr>
          <a:xfrm>
            <a:off x="5048758" y="6592011"/>
            <a:ext cx="5581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mortalita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21" name="object 82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809744" y="6643116"/>
            <a:ext cx="216408" cy="80770"/>
          </a:xfrm>
          <a:prstGeom prst="rect">
            <a:avLst/>
          </a:prstGeom>
        </p:spPr>
      </p:pic>
      <p:sp>
        <p:nvSpPr>
          <p:cNvPr id="822" name="object 822"/>
          <p:cNvSpPr txBox="1"/>
          <p:nvPr/>
        </p:nvSpPr>
        <p:spPr>
          <a:xfrm>
            <a:off x="1042416" y="1267967"/>
            <a:ext cx="1584960" cy="33845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556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Breast</a:t>
            </a:r>
            <a:r>
              <a:rPr dirty="0" sz="16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3924300" y="1267967"/>
            <a:ext cx="1943100" cy="342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556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Colorectal</a:t>
            </a:r>
            <a:r>
              <a:rPr dirty="0" sz="1600" spc="3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4" name="object 824"/>
          <p:cNvSpPr txBox="1"/>
          <p:nvPr/>
        </p:nvSpPr>
        <p:spPr>
          <a:xfrm>
            <a:off x="7164323" y="1267967"/>
            <a:ext cx="1584960" cy="342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556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NSCLC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5" name="object 825"/>
          <p:cNvSpPr txBox="1"/>
          <p:nvPr/>
        </p:nvSpPr>
        <p:spPr>
          <a:xfrm>
            <a:off x="1042416" y="3788664"/>
            <a:ext cx="1801495" cy="342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74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Prostatic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6" name="object 826"/>
          <p:cNvSpPr txBox="1"/>
          <p:nvPr/>
        </p:nvSpPr>
        <p:spPr>
          <a:xfrm>
            <a:off x="3995928" y="3788664"/>
            <a:ext cx="1513840" cy="342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74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7" name="object 827"/>
          <p:cNvSpPr txBox="1"/>
          <p:nvPr/>
        </p:nvSpPr>
        <p:spPr>
          <a:xfrm>
            <a:off x="6733031" y="3736847"/>
            <a:ext cx="2087880" cy="342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Pancreatic</a:t>
            </a:r>
            <a:r>
              <a:rPr dirty="0" sz="16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8" name="object 828"/>
          <p:cNvSpPr txBox="1"/>
          <p:nvPr/>
        </p:nvSpPr>
        <p:spPr>
          <a:xfrm>
            <a:off x="5946775" y="6474967"/>
            <a:ext cx="2959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00A2"/>
                </a:solidFill>
                <a:latin typeface="Arial MT"/>
                <a:cs typeface="Arial MT"/>
              </a:rPr>
              <a:t>C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z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ec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h</a:t>
            </a:r>
            <a:r>
              <a:rPr dirty="0" sz="1400" spc="-65">
                <a:solidFill>
                  <a:srgbClr val="0000A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0000A2"/>
                </a:solidFill>
                <a:latin typeface="Arial MT"/>
                <a:cs typeface="Arial MT"/>
              </a:rPr>
              <a:t>C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ancer</a:t>
            </a:r>
            <a:r>
              <a:rPr dirty="0" sz="1400" spc="-50">
                <a:solidFill>
                  <a:srgbClr val="0000A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0000A2"/>
                </a:solidFill>
                <a:latin typeface="Arial MT"/>
                <a:cs typeface="Arial MT"/>
              </a:rPr>
              <a:t>C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are</a:t>
            </a:r>
            <a:r>
              <a:rPr dirty="0" sz="1400" spc="-55">
                <a:solidFill>
                  <a:srgbClr val="0000A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in</a:t>
            </a:r>
            <a:r>
              <a:rPr dirty="0" sz="1400" spc="-20">
                <a:solidFill>
                  <a:srgbClr val="0000A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0000A2"/>
                </a:solidFill>
                <a:latin typeface="Arial MT"/>
                <a:cs typeface="Arial MT"/>
              </a:rPr>
              <a:t>N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u</a:t>
            </a:r>
            <a:r>
              <a:rPr dirty="0" sz="1400" spc="-10">
                <a:solidFill>
                  <a:srgbClr val="0000A2"/>
                </a:solidFill>
                <a:latin typeface="Arial MT"/>
                <a:cs typeface="Arial MT"/>
              </a:rPr>
              <a:t>m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be</a:t>
            </a:r>
            <a:r>
              <a:rPr dirty="0" sz="1400" spc="-15">
                <a:solidFill>
                  <a:srgbClr val="0000A2"/>
                </a:solidFill>
                <a:latin typeface="Arial MT"/>
                <a:cs typeface="Arial MT"/>
              </a:rPr>
              <a:t>r</a:t>
            </a:r>
            <a:r>
              <a:rPr dirty="0" sz="1400">
                <a:solidFill>
                  <a:srgbClr val="0000A2"/>
                </a:solidFill>
                <a:latin typeface="Arial MT"/>
                <a:cs typeface="Arial MT"/>
              </a:rPr>
              <a:t>s</a:t>
            </a:r>
            <a:r>
              <a:rPr dirty="0" sz="1400" spc="-85">
                <a:solidFill>
                  <a:srgbClr val="0000A2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00A2"/>
                </a:solidFill>
                <a:latin typeface="Arial MT"/>
                <a:cs typeface="Arial MT"/>
              </a:rPr>
              <a:t>2015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32" y="926972"/>
            <a:ext cx="5577840" cy="4812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intercalation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between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base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pairs</a:t>
            </a:r>
            <a:endParaRPr sz="2400">
              <a:latin typeface="Arial MT"/>
              <a:cs typeface="Arial MT"/>
            </a:endParaRPr>
          </a:p>
          <a:p>
            <a:pPr marL="438784">
              <a:lnSpc>
                <a:spcPct val="100000"/>
              </a:lnSpc>
            </a:pPr>
            <a:r>
              <a:rPr dirty="0" sz="2400">
                <a:latin typeface="Arial MT"/>
                <a:cs typeface="Arial MT"/>
              </a:rPr>
              <a:t>+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thymine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incorporation</a:t>
            </a:r>
            <a:endParaRPr sz="2400">
              <a:latin typeface="Arial MT"/>
              <a:cs typeface="Arial MT"/>
            </a:endParaRPr>
          </a:p>
          <a:p>
            <a:pPr marL="355600" marR="869950">
              <a:lnSpc>
                <a:spcPct val="100000"/>
              </a:lnSpc>
            </a:pP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breaks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DNA</a:t>
            </a:r>
            <a:r>
              <a:rPr dirty="0" sz="2400" spc="-1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fragmentation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(„radiomimetic“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effect)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 spc="-50">
                <a:latin typeface="Arial MT"/>
                <a:cs typeface="Arial MT"/>
              </a:rPr>
              <a:t>i.v.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–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treatment</a:t>
            </a:r>
            <a:r>
              <a:rPr dirty="0" sz="2400" spc="-8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marL="355600" marR="1748789" indent="-342900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typical AE: </a:t>
            </a:r>
            <a:r>
              <a:rPr dirty="0" sz="2400" spc="-25">
                <a:latin typeface="Arial MT"/>
                <a:cs typeface="Arial MT"/>
              </a:rPr>
              <a:t>fever, 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hyperkeratosis </a:t>
            </a:r>
            <a:r>
              <a:rPr dirty="0" sz="2400" spc="-20">
                <a:latin typeface="Arial MT"/>
                <a:cs typeface="Arial MT"/>
              </a:rPr>
              <a:t>and 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hyperpigmentation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skin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(flagellate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=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whip-like)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–"/>
            </a:pPr>
            <a:endParaRPr sz="365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har char="–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risk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anaphylactic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reaction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1195" y="266700"/>
            <a:ext cx="2471928" cy="36774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5547" y="4293108"/>
            <a:ext cx="4215384" cy="24140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223" y="293573"/>
            <a:ext cx="3086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1d)</a:t>
            </a:r>
            <a:r>
              <a:rPr dirty="0" spc="-155"/>
              <a:t> </a:t>
            </a:r>
            <a:r>
              <a:rPr dirty="0" spc="-5">
                <a:solidFill>
                  <a:srgbClr val="FF0000"/>
                </a:solidFill>
              </a:rPr>
              <a:t>bleomycin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544" y="1074165"/>
            <a:ext cx="6023610" cy="521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D9D9D9"/>
                </a:solidFill>
                <a:latin typeface="Arial"/>
                <a:cs typeface="Arial"/>
              </a:rPr>
              <a:t>Drugs</a:t>
            </a:r>
            <a:r>
              <a:rPr dirty="0" sz="1800" spc="-4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D9D9D9"/>
                </a:solidFill>
                <a:latin typeface="Arial"/>
                <a:cs typeface="Arial"/>
              </a:rPr>
              <a:t>that </a:t>
            </a:r>
            <a:r>
              <a:rPr dirty="0" sz="1800" spc="-5" b="1">
                <a:solidFill>
                  <a:srgbClr val="D9D9D9"/>
                </a:solidFill>
                <a:latin typeface="Arial"/>
                <a:cs typeface="Arial"/>
              </a:rPr>
              <a:t>damage</a:t>
            </a:r>
            <a:r>
              <a:rPr dirty="0" sz="1800" spc="-3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D9D9D9"/>
                </a:solidFill>
                <a:latin typeface="Arial"/>
                <a:cs typeface="Arial"/>
              </a:rPr>
              <a:t>the </a:t>
            </a:r>
            <a:r>
              <a:rPr dirty="0" sz="1800" spc="-5" b="1">
                <a:solidFill>
                  <a:srgbClr val="D9D9D9"/>
                </a:solidFill>
                <a:latin typeface="Arial"/>
                <a:cs typeface="Arial"/>
              </a:rPr>
              <a:t>structure</a:t>
            </a:r>
            <a:r>
              <a:rPr dirty="0" sz="1800" spc="-40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D9D9D9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Alkylating</a:t>
            </a:r>
            <a:r>
              <a:rPr dirty="0" sz="1800" spc="-7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Platinum</a:t>
            </a:r>
            <a:r>
              <a:rPr dirty="0" sz="1800" spc="-6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derivatives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Intercalating</a:t>
            </a:r>
            <a:r>
              <a:rPr dirty="0" sz="1800" spc="-7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D9D9D9"/>
                </a:solidFill>
                <a:latin typeface="Arial MT"/>
                <a:cs typeface="Arial MT"/>
              </a:rPr>
              <a:t>Bleomycin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spc="-1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5" b="1">
                <a:latin typeface="Arial"/>
                <a:cs typeface="Arial"/>
              </a:rPr>
              <a:t>g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 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ke</a:t>
            </a:r>
            <a:r>
              <a:rPr dirty="0" sz="1800" spc="-5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enz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DN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tabo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spc="-10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sm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Antimetabolites: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Purine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20">
                <a:latin typeface="Arial MT"/>
                <a:cs typeface="Arial MT"/>
              </a:rPr>
              <a:t>Pyrimidine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Folic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acid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6970" indent="-230504">
              <a:lnSpc>
                <a:spcPct val="100000"/>
              </a:lnSpc>
              <a:buSzPct val="94444"/>
              <a:buAutoNum type="romanLcPeriod"/>
              <a:tabLst>
                <a:tab pos="1157605" algn="l"/>
              </a:tabLst>
            </a:pPr>
            <a:r>
              <a:rPr dirty="0" sz="1800" spc="-20">
                <a:latin typeface="Arial MT"/>
                <a:cs typeface="Arial MT"/>
              </a:rPr>
              <a:t>Hydroxyurea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4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 topoisomerase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 camptothecins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2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II</a:t>
            </a:r>
            <a:r>
              <a:rPr dirty="0" sz="1800" spc="1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 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podophyllotoxins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Drugs</a:t>
            </a:r>
            <a:r>
              <a:rPr dirty="0" sz="1800" spc="-6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alter</a:t>
            </a:r>
            <a:r>
              <a:rPr dirty="0" sz="1800" spc="-5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microtubules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ts val="213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polymerization</a:t>
            </a:r>
            <a:r>
              <a:rPr dirty="0" sz="1800" spc="4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5" i="1">
                <a:solidFill>
                  <a:srgbClr val="BDBDBD"/>
                </a:solidFill>
                <a:latin typeface="Arial"/>
                <a:cs typeface="Arial"/>
              </a:rPr>
              <a:t>Vinca</a:t>
            </a:r>
            <a:r>
              <a:rPr dirty="0" sz="1800" spc="5" i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alkaloids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ts val="2065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5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3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depolymerization</a:t>
            </a:r>
            <a:r>
              <a:rPr dirty="0" sz="1800" spc="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taxanes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ts val="209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Candara"/>
                <a:cs typeface="Candara"/>
              </a:rPr>
              <a:t>Others</a:t>
            </a:r>
            <a:endParaRPr sz="1800">
              <a:latin typeface="Candara"/>
              <a:cs typeface="Candara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Drugs</a:t>
            </a:r>
            <a:r>
              <a:rPr dirty="0" sz="1800" spc="-1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that</a:t>
            </a:r>
            <a:r>
              <a:rPr dirty="0" sz="1800" spc="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inhibit</a:t>
            </a:r>
            <a:r>
              <a:rPr dirty="0" sz="1800" spc="-3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protein</a:t>
            </a:r>
            <a:r>
              <a:rPr dirty="0" sz="1800" spc="-6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synthesis</a:t>
            </a:r>
            <a:r>
              <a:rPr dirty="0" sz="1800" spc="-30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–</a:t>
            </a:r>
            <a:r>
              <a:rPr dirty="0" sz="1800" spc="-1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L-asparaginase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87" y="288747"/>
            <a:ext cx="75768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Cytostatics</a:t>
            </a:r>
            <a:r>
              <a:rPr dirty="0" spc="-6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according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to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their</a:t>
            </a:r>
            <a:r>
              <a:rPr dirty="0" spc="-5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M</a:t>
            </a:r>
            <a:r>
              <a:rPr dirty="0" spc="-20">
                <a:solidFill>
                  <a:srgbClr val="0033CC"/>
                </a:solidFill>
              </a:rPr>
              <a:t>oA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534667"/>
            <a:ext cx="797051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776471"/>
            <a:ext cx="797051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720339"/>
            <a:ext cx="797051" cy="20269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9554" y="2828289"/>
            <a:ext cx="1532255" cy="1821814"/>
            <a:chOff x="749554" y="2828289"/>
            <a:chExt cx="1532255" cy="1821814"/>
          </a:xfrm>
        </p:grpSpPr>
        <p:sp>
          <p:nvSpPr>
            <p:cNvPr id="6" name="object 6"/>
            <p:cNvSpPr/>
            <p:nvPr/>
          </p:nvSpPr>
          <p:spPr>
            <a:xfrm>
              <a:off x="759714" y="2838449"/>
              <a:ext cx="1511935" cy="1801495"/>
            </a:xfrm>
            <a:custGeom>
              <a:avLst/>
              <a:gdLst/>
              <a:ahLst/>
              <a:cxnLst/>
              <a:rect l="l" t="t" r="r" b="b"/>
              <a:pathLst>
                <a:path w="1511935" h="1801495">
                  <a:moveTo>
                    <a:pt x="720852" y="900557"/>
                  </a:moveTo>
                  <a:lnTo>
                    <a:pt x="721741" y="836294"/>
                  </a:lnTo>
                  <a:lnTo>
                    <a:pt x="724661" y="773176"/>
                  </a:lnTo>
                  <a:lnTo>
                    <a:pt x="729488" y="711453"/>
                  </a:lnTo>
                  <a:lnTo>
                    <a:pt x="736092" y="651255"/>
                  </a:lnTo>
                  <a:lnTo>
                    <a:pt x="744474" y="592709"/>
                  </a:lnTo>
                  <a:lnTo>
                    <a:pt x="754507" y="536066"/>
                  </a:lnTo>
                  <a:lnTo>
                    <a:pt x="766191" y="481329"/>
                  </a:lnTo>
                  <a:lnTo>
                    <a:pt x="779272" y="428751"/>
                  </a:lnTo>
                  <a:lnTo>
                    <a:pt x="794004" y="378460"/>
                  </a:lnTo>
                  <a:lnTo>
                    <a:pt x="810005" y="330580"/>
                  </a:lnTo>
                  <a:lnTo>
                    <a:pt x="827405" y="285369"/>
                  </a:lnTo>
                  <a:lnTo>
                    <a:pt x="846074" y="242824"/>
                  </a:lnTo>
                  <a:lnTo>
                    <a:pt x="866013" y="203200"/>
                  </a:lnTo>
                  <a:lnTo>
                    <a:pt x="886968" y="166750"/>
                  </a:lnTo>
                  <a:lnTo>
                    <a:pt x="909066" y="133350"/>
                  </a:lnTo>
                  <a:lnTo>
                    <a:pt x="956183" y="76835"/>
                  </a:lnTo>
                  <a:lnTo>
                    <a:pt x="1006729" y="34925"/>
                  </a:lnTo>
                  <a:lnTo>
                    <a:pt x="1060323" y="8889"/>
                  </a:lnTo>
                  <a:lnTo>
                    <a:pt x="1116203" y="0"/>
                  </a:lnTo>
                  <a:lnTo>
                    <a:pt x="1144524" y="2286"/>
                  </a:lnTo>
                  <a:lnTo>
                    <a:pt x="1199261" y="19938"/>
                  </a:lnTo>
                  <a:lnTo>
                    <a:pt x="1251458" y="53975"/>
                  </a:lnTo>
                  <a:lnTo>
                    <a:pt x="1300353" y="103377"/>
                  </a:lnTo>
                  <a:lnTo>
                    <a:pt x="1345438" y="166750"/>
                  </a:lnTo>
                  <a:lnTo>
                    <a:pt x="1366520" y="203200"/>
                  </a:lnTo>
                  <a:lnTo>
                    <a:pt x="1386332" y="242824"/>
                  </a:lnTo>
                  <a:lnTo>
                    <a:pt x="1405001" y="285369"/>
                  </a:lnTo>
                  <a:lnTo>
                    <a:pt x="1422400" y="330580"/>
                  </a:lnTo>
                  <a:lnTo>
                    <a:pt x="1438529" y="378460"/>
                  </a:lnTo>
                  <a:lnTo>
                    <a:pt x="1453134" y="428751"/>
                  </a:lnTo>
                  <a:lnTo>
                    <a:pt x="1466342" y="481329"/>
                  </a:lnTo>
                  <a:lnTo>
                    <a:pt x="1477899" y="536066"/>
                  </a:lnTo>
                  <a:lnTo>
                    <a:pt x="1487932" y="592709"/>
                  </a:lnTo>
                  <a:lnTo>
                    <a:pt x="1496314" y="651255"/>
                  </a:lnTo>
                  <a:lnTo>
                    <a:pt x="1502918" y="711453"/>
                  </a:lnTo>
                  <a:lnTo>
                    <a:pt x="1507744" y="773176"/>
                  </a:lnTo>
                  <a:lnTo>
                    <a:pt x="1510665" y="836294"/>
                  </a:lnTo>
                  <a:lnTo>
                    <a:pt x="1511681" y="900557"/>
                  </a:lnTo>
                  <a:lnTo>
                    <a:pt x="1510665" y="964945"/>
                  </a:lnTo>
                  <a:lnTo>
                    <a:pt x="1507744" y="1028064"/>
                  </a:lnTo>
                  <a:lnTo>
                    <a:pt x="1502918" y="1089787"/>
                  </a:lnTo>
                  <a:lnTo>
                    <a:pt x="1496314" y="1149985"/>
                  </a:lnTo>
                  <a:lnTo>
                    <a:pt x="1487932" y="1208532"/>
                  </a:lnTo>
                  <a:lnTo>
                    <a:pt x="1477899" y="1265174"/>
                  </a:lnTo>
                  <a:lnTo>
                    <a:pt x="1466342" y="1319911"/>
                  </a:lnTo>
                  <a:lnTo>
                    <a:pt x="1453134" y="1372489"/>
                  </a:lnTo>
                  <a:lnTo>
                    <a:pt x="1438529" y="1422781"/>
                  </a:lnTo>
                  <a:lnTo>
                    <a:pt x="1422400" y="1470660"/>
                  </a:lnTo>
                  <a:lnTo>
                    <a:pt x="1405001" y="1515872"/>
                  </a:lnTo>
                  <a:lnTo>
                    <a:pt x="1386332" y="1558417"/>
                  </a:lnTo>
                  <a:lnTo>
                    <a:pt x="1366520" y="1598041"/>
                  </a:lnTo>
                  <a:lnTo>
                    <a:pt x="1345438" y="1634489"/>
                  </a:lnTo>
                  <a:lnTo>
                    <a:pt x="1323467" y="1667891"/>
                  </a:lnTo>
                  <a:lnTo>
                    <a:pt x="1276350" y="1724406"/>
                  </a:lnTo>
                  <a:lnTo>
                    <a:pt x="1225677" y="1766316"/>
                  </a:lnTo>
                  <a:lnTo>
                    <a:pt x="1172210" y="1792351"/>
                  </a:lnTo>
                  <a:lnTo>
                    <a:pt x="1116203" y="1801241"/>
                  </a:lnTo>
                  <a:lnTo>
                    <a:pt x="1088009" y="1798955"/>
                  </a:lnTo>
                  <a:lnTo>
                    <a:pt x="1033144" y="1781302"/>
                  </a:lnTo>
                  <a:lnTo>
                    <a:pt x="981075" y="1747266"/>
                  </a:lnTo>
                  <a:lnTo>
                    <a:pt x="932180" y="1697863"/>
                  </a:lnTo>
                  <a:lnTo>
                    <a:pt x="886968" y="1634489"/>
                  </a:lnTo>
                  <a:lnTo>
                    <a:pt x="866013" y="1598041"/>
                  </a:lnTo>
                  <a:lnTo>
                    <a:pt x="846074" y="1558417"/>
                  </a:lnTo>
                  <a:lnTo>
                    <a:pt x="827405" y="1515872"/>
                  </a:lnTo>
                  <a:lnTo>
                    <a:pt x="810005" y="1470660"/>
                  </a:lnTo>
                  <a:lnTo>
                    <a:pt x="794004" y="1422781"/>
                  </a:lnTo>
                  <a:lnTo>
                    <a:pt x="779272" y="1372489"/>
                  </a:lnTo>
                  <a:lnTo>
                    <a:pt x="766191" y="1319911"/>
                  </a:lnTo>
                  <a:lnTo>
                    <a:pt x="754507" y="1265174"/>
                  </a:lnTo>
                  <a:lnTo>
                    <a:pt x="744474" y="1208532"/>
                  </a:lnTo>
                  <a:lnTo>
                    <a:pt x="736092" y="1149985"/>
                  </a:lnTo>
                  <a:lnTo>
                    <a:pt x="729488" y="1089787"/>
                  </a:lnTo>
                  <a:lnTo>
                    <a:pt x="724661" y="1028064"/>
                  </a:lnTo>
                  <a:lnTo>
                    <a:pt x="721741" y="964945"/>
                  </a:lnTo>
                  <a:lnTo>
                    <a:pt x="720852" y="900557"/>
                  </a:lnTo>
                  <a:close/>
                </a:path>
                <a:path w="1511935" h="1801495">
                  <a:moveTo>
                    <a:pt x="0" y="864869"/>
                  </a:moveTo>
                  <a:lnTo>
                    <a:pt x="3289" y="815975"/>
                  </a:lnTo>
                  <a:lnTo>
                    <a:pt x="12877" y="768985"/>
                  </a:lnTo>
                  <a:lnTo>
                    <a:pt x="28320" y="724535"/>
                  </a:lnTo>
                  <a:lnTo>
                    <a:pt x="49199" y="682878"/>
                  </a:lnTo>
                  <a:lnTo>
                    <a:pt x="75095" y="644651"/>
                  </a:lnTo>
                  <a:lnTo>
                    <a:pt x="105562" y="609980"/>
                  </a:lnTo>
                  <a:lnTo>
                    <a:pt x="140169" y="579501"/>
                  </a:lnTo>
                  <a:lnTo>
                    <a:pt x="178498" y="553592"/>
                  </a:lnTo>
                  <a:lnTo>
                    <a:pt x="220116" y="532764"/>
                  </a:lnTo>
                  <a:lnTo>
                    <a:pt x="264591" y="517271"/>
                  </a:lnTo>
                  <a:lnTo>
                    <a:pt x="311492" y="507746"/>
                  </a:lnTo>
                  <a:lnTo>
                    <a:pt x="360400" y="504444"/>
                  </a:lnTo>
                  <a:lnTo>
                    <a:pt x="409282" y="507746"/>
                  </a:lnTo>
                  <a:lnTo>
                    <a:pt x="456183" y="517271"/>
                  </a:lnTo>
                  <a:lnTo>
                    <a:pt x="500659" y="532764"/>
                  </a:lnTo>
                  <a:lnTo>
                    <a:pt x="542290" y="553592"/>
                  </a:lnTo>
                  <a:lnTo>
                    <a:pt x="580644" y="579501"/>
                  </a:lnTo>
                  <a:lnTo>
                    <a:pt x="615188" y="609980"/>
                  </a:lnTo>
                  <a:lnTo>
                    <a:pt x="645668" y="644651"/>
                  </a:lnTo>
                  <a:lnTo>
                    <a:pt x="671576" y="682878"/>
                  </a:lnTo>
                  <a:lnTo>
                    <a:pt x="692404" y="724535"/>
                  </a:lnTo>
                  <a:lnTo>
                    <a:pt x="707898" y="768985"/>
                  </a:lnTo>
                  <a:lnTo>
                    <a:pt x="717549" y="815975"/>
                  </a:lnTo>
                  <a:lnTo>
                    <a:pt x="720852" y="864869"/>
                  </a:lnTo>
                  <a:lnTo>
                    <a:pt x="717549" y="913764"/>
                  </a:lnTo>
                  <a:lnTo>
                    <a:pt x="707898" y="960627"/>
                  </a:lnTo>
                  <a:lnTo>
                    <a:pt x="692404" y="1005077"/>
                  </a:lnTo>
                  <a:lnTo>
                    <a:pt x="671576" y="1046733"/>
                  </a:lnTo>
                  <a:lnTo>
                    <a:pt x="645668" y="1084961"/>
                  </a:lnTo>
                  <a:lnTo>
                    <a:pt x="615188" y="1119632"/>
                  </a:lnTo>
                  <a:lnTo>
                    <a:pt x="580644" y="1150112"/>
                  </a:lnTo>
                  <a:lnTo>
                    <a:pt x="542290" y="1176020"/>
                  </a:lnTo>
                  <a:lnTo>
                    <a:pt x="500659" y="1196848"/>
                  </a:lnTo>
                  <a:lnTo>
                    <a:pt x="456183" y="1212342"/>
                  </a:lnTo>
                  <a:lnTo>
                    <a:pt x="409282" y="1221867"/>
                  </a:lnTo>
                  <a:lnTo>
                    <a:pt x="360400" y="1225169"/>
                  </a:lnTo>
                  <a:lnTo>
                    <a:pt x="311492" y="1221867"/>
                  </a:lnTo>
                  <a:lnTo>
                    <a:pt x="264591" y="1212342"/>
                  </a:lnTo>
                  <a:lnTo>
                    <a:pt x="220116" y="1196848"/>
                  </a:lnTo>
                  <a:lnTo>
                    <a:pt x="178498" y="1176020"/>
                  </a:lnTo>
                  <a:lnTo>
                    <a:pt x="140169" y="1150112"/>
                  </a:lnTo>
                  <a:lnTo>
                    <a:pt x="105562" y="1119632"/>
                  </a:lnTo>
                  <a:lnTo>
                    <a:pt x="75095" y="1084961"/>
                  </a:lnTo>
                  <a:lnTo>
                    <a:pt x="49199" y="1046733"/>
                  </a:lnTo>
                  <a:lnTo>
                    <a:pt x="28320" y="1005077"/>
                  </a:lnTo>
                  <a:lnTo>
                    <a:pt x="12877" y="960627"/>
                  </a:lnTo>
                  <a:lnTo>
                    <a:pt x="3289" y="913764"/>
                  </a:lnTo>
                  <a:lnTo>
                    <a:pt x="0" y="864869"/>
                  </a:lnTo>
                  <a:close/>
                </a:path>
                <a:path w="1511935" h="1801495">
                  <a:moveTo>
                    <a:pt x="289534" y="432815"/>
                  </a:moveTo>
                  <a:lnTo>
                    <a:pt x="431507" y="504825"/>
                  </a:lnTo>
                </a:path>
                <a:path w="1511935" h="1801495">
                  <a:moveTo>
                    <a:pt x="431507" y="504444"/>
                  </a:moveTo>
                  <a:lnTo>
                    <a:pt x="289534" y="5764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" y="3976115"/>
              <a:ext cx="163068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2" y="4047743"/>
              <a:ext cx="164592" cy="99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3083433"/>
            <a:ext cx="169545" cy="1322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357822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487673"/>
            <a:ext cx="719455" cy="502920"/>
          </a:xfrm>
          <a:custGeom>
            <a:avLst/>
            <a:gdLst/>
            <a:ahLst/>
            <a:cxnLst/>
            <a:rect l="l" t="t" r="r" b="b"/>
            <a:pathLst>
              <a:path w="719455" h="502920">
                <a:moveTo>
                  <a:pt x="0" y="125730"/>
                </a:moveTo>
                <a:lnTo>
                  <a:pt x="467741" y="125730"/>
                </a:lnTo>
                <a:lnTo>
                  <a:pt x="467741" y="0"/>
                </a:lnTo>
                <a:lnTo>
                  <a:pt x="719201" y="251459"/>
                </a:lnTo>
                <a:lnTo>
                  <a:pt x="467741" y="502919"/>
                </a:lnTo>
                <a:lnTo>
                  <a:pt x="467741" y="377189"/>
                </a:lnTo>
                <a:lnTo>
                  <a:pt x="0" y="377189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3097" y="3498341"/>
            <a:ext cx="1146175" cy="502920"/>
          </a:xfrm>
          <a:custGeom>
            <a:avLst/>
            <a:gdLst/>
            <a:ahLst/>
            <a:cxnLst/>
            <a:rect l="l" t="t" r="r" b="b"/>
            <a:pathLst>
              <a:path w="1146175" h="502920">
                <a:moveTo>
                  <a:pt x="0" y="125730"/>
                </a:moveTo>
                <a:lnTo>
                  <a:pt x="893952" y="125730"/>
                </a:lnTo>
                <a:lnTo>
                  <a:pt x="893952" y="0"/>
                </a:lnTo>
                <a:lnTo>
                  <a:pt x="1145666" y="251460"/>
                </a:lnTo>
                <a:lnTo>
                  <a:pt x="893952" y="502920"/>
                </a:lnTo>
                <a:lnTo>
                  <a:pt x="893952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061" y="3498341"/>
            <a:ext cx="720725" cy="502920"/>
          </a:xfrm>
          <a:custGeom>
            <a:avLst/>
            <a:gdLst/>
            <a:ahLst/>
            <a:cxnLst/>
            <a:rect l="l" t="t" r="r" b="b"/>
            <a:pathLst>
              <a:path w="720725" h="502920">
                <a:moveTo>
                  <a:pt x="0" y="125730"/>
                </a:moveTo>
                <a:lnTo>
                  <a:pt x="468757" y="125730"/>
                </a:lnTo>
                <a:lnTo>
                  <a:pt x="468757" y="0"/>
                </a:lnTo>
                <a:lnTo>
                  <a:pt x="720724" y="251460"/>
                </a:lnTo>
                <a:lnTo>
                  <a:pt x="468757" y="502920"/>
                </a:lnTo>
                <a:lnTo>
                  <a:pt x="468757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5952" y="3174492"/>
            <a:ext cx="1732788" cy="122224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0200" y="3247771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617" y="3910965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15261" y="2386583"/>
            <a:ext cx="288290" cy="730250"/>
            <a:chOff x="1715261" y="2386583"/>
            <a:chExt cx="288290" cy="730250"/>
          </a:xfrm>
        </p:grpSpPr>
        <p:sp>
          <p:nvSpPr>
            <p:cNvPr id="18" name="object 18"/>
            <p:cNvSpPr/>
            <p:nvPr/>
          </p:nvSpPr>
          <p:spPr>
            <a:xfrm>
              <a:off x="1871217" y="2437891"/>
              <a:ext cx="47625" cy="665480"/>
            </a:xfrm>
            <a:custGeom>
              <a:avLst/>
              <a:gdLst/>
              <a:ahLst/>
              <a:cxnLst/>
              <a:rect l="l" t="t" r="r" b="b"/>
              <a:pathLst>
                <a:path w="47625" h="665480">
                  <a:moveTo>
                    <a:pt x="35306" y="0"/>
                  </a:moveTo>
                  <a:lnTo>
                    <a:pt x="21462" y="21971"/>
                  </a:lnTo>
                  <a:lnTo>
                    <a:pt x="0" y="664210"/>
                  </a:lnTo>
                  <a:lnTo>
                    <a:pt x="26162" y="664972"/>
                  </a:lnTo>
                  <a:lnTo>
                    <a:pt x="47625" y="22606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4039" y="2386583"/>
              <a:ext cx="121412" cy="11963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15261" y="3103625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78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29817" y="1555241"/>
            <a:ext cx="2269490" cy="83058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45"/>
              </a:spcBef>
            </a:pPr>
            <a:r>
              <a:rPr dirty="0" sz="2400" spc="-5" b="1">
                <a:latin typeface="Candara"/>
                <a:cs typeface="Candara"/>
              </a:rPr>
              <a:t>metabolism</a:t>
            </a:r>
            <a:r>
              <a:rPr dirty="0" sz="2400" spc="-105" b="1">
                <a:latin typeface="Candara"/>
                <a:cs typeface="Candara"/>
              </a:rPr>
              <a:t> </a:t>
            </a:r>
            <a:r>
              <a:rPr dirty="0" sz="2400" b="1">
                <a:latin typeface="Candara"/>
                <a:cs typeface="Candara"/>
              </a:rPr>
              <a:t>of</a:t>
            </a:r>
            <a:endParaRPr sz="2400">
              <a:latin typeface="Candara"/>
              <a:cs typeface="Candara"/>
            </a:endParaRPr>
          </a:p>
          <a:p>
            <a:pPr marL="91440">
              <a:lnSpc>
                <a:spcPct val="100000"/>
              </a:lnSpc>
            </a:pPr>
            <a:r>
              <a:rPr dirty="0" sz="2400" b="1">
                <a:latin typeface="Candara"/>
                <a:cs typeface="Candara"/>
              </a:rPr>
              <a:t>nucleic</a:t>
            </a:r>
            <a:r>
              <a:rPr dirty="0" sz="2400" spc="-15" b="1">
                <a:latin typeface="Candara"/>
                <a:cs typeface="Candara"/>
              </a:rPr>
              <a:t> </a:t>
            </a:r>
            <a:r>
              <a:rPr dirty="0" sz="2400" spc="-5" b="1">
                <a:latin typeface="Candara"/>
                <a:cs typeface="Candara"/>
              </a:rPr>
              <a:t>acids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9817" y="982217"/>
            <a:ext cx="2269490" cy="46228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40"/>
              </a:spcBef>
            </a:pPr>
            <a:r>
              <a:rPr dirty="0" sz="2400" spc="-5">
                <a:latin typeface="Candara"/>
                <a:cs typeface="Candara"/>
              </a:rPr>
              <a:t>antimetabolites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91439" y="208864"/>
            <a:ext cx="41313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2a.</a:t>
            </a:r>
            <a:r>
              <a:rPr dirty="0" spc="-110"/>
              <a:t> </a:t>
            </a:r>
            <a:r>
              <a:rPr dirty="0" spc="-5"/>
              <a:t>antimetabolites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1143127"/>
            <a:ext cx="8119745" cy="4801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- MoA: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false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substrates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=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affinity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 target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structure,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loss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endogenous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effect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5">
                <a:latin typeface="Arial MT"/>
                <a:cs typeface="Arial MT"/>
              </a:rPr>
              <a:t> blockade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nucleic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acid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synthesis,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nucleotides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metabolism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enzymes, </a:t>
            </a:r>
            <a:r>
              <a:rPr dirty="0" sz="2400" spc="-5">
                <a:latin typeface="Arial MT"/>
                <a:cs typeface="Arial MT"/>
              </a:rPr>
              <a:t>production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 i="1">
                <a:latin typeface="Arial"/>
                <a:cs typeface="Arial"/>
              </a:rPr>
              <a:t>non-sense</a:t>
            </a:r>
            <a:r>
              <a:rPr dirty="0" sz="2400" spc="-20" i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DNA</a:t>
            </a:r>
            <a:r>
              <a:rPr dirty="0" sz="2400" spc="-1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sequences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latin typeface="Arial MT"/>
                <a:cs typeface="Arial MT"/>
              </a:rPr>
              <a:t>-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prodrugs: intracellular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activation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mostly</a:t>
            </a:r>
            <a:r>
              <a:rPr dirty="0" sz="2400" spc="-5">
                <a:latin typeface="Arial MT"/>
                <a:cs typeface="Arial MT"/>
              </a:rPr>
              <a:t> by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phosphorylation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Arial MT"/>
              <a:cs typeface="Arial MT"/>
            </a:endParaRPr>
          </a:p>
          <a:p>
            <a:pPr marL="469900" marR="310515" indent="-457834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dirty="0" sz="2400" b="1" i="1">
                <a:latin typeface="Arial"/>
                <a:cs typeface="Arial"/>
              </a:rPr>
              <a:t>purine</a:t>
            </a:r>
            <a:r>
              <a:rPr dirty="0" sz="2400" spc="-40" b="1" i="1">
                <a:latin typeface="Arial"/>
                <a:cs typeface="Arial"/>
              </a:rPr>
              <a:t> </a:t>
            </a:r>
            <a:r>
              <a:rPr dirty="0" sz="2400" spc="-5" b="1" i="1">
                <a:latin typeface="Arial"/>
                <a:cs typeface="Arial"/>
              </a:rPr>
              <a:t>analogues</a:t>
            </a:r>
            <a:r>
              <a:rPr dirty="0" sz="2400" spc="-35" b="1" i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6-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mercaptopurine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dirty="0" sz="2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azathioprine,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fludarabine…</a:t>
            </a:r>
            <a:endParaRPr sz="2400">
              <a:latin typeface="Arial MT"/>
              <a:cs typeface="Arial MT"/>
            </a:endParaRPr>
          </a:p>
          <a:p>
            <a:pPr marL="469900" marR="554990" indent="-457834">
              <a:lnSpc>
                <a:spcPct val="100000"/>
              </a:lnSpc>
              <a:spcBef>
                <a:spcPts val="199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dirty="0" sz="2400" b="1" i="1">
                <a:latin typeface="Arial"/>
                <a:cs typeface="Arial"/>
              </a:rPr>
              <a:t>pyrimidine</a:t>
            </a:r>
            <a:r>
              <a:rPr dirty="0" sz="2400" spc="-60" b="1" i="1">
                <a:latin typeface="Arial"/>
                <a:cs typeface="Arial"/>
              </a:rPr>
              <a:t> </a:t>
            </a:r>
            <a:r>
              <a:rPr dirty="0" sz="2400" spc="-5" b="1" i="1">
                <a:latin typeface="Arial"/>
                <a:cs typeface="Arial"/>
              </a:rPr>
              <a:t>analogues</a:t>
            </a:r>
            <a:r>
              <a:rPr dirty="0" sz="2400" spc="-80" b="1" i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fluorouracil</a:t>
            </a:r>
            <a:r>
              <a:rPr dirty="0" sz="2400">
                <a:latin typeface="Arial MT"/>
                <a:cs typeface="Arial MT"/>
              </a:rPr>
              <a:t>,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capecitabine,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gemcitabine…</a:t>
            </a:r>
            <a:endParaRPr sz="24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200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dirty="0" sz="2400" b="1" i="1">
                <a:latin typeface="Arial"/>
                <a:cs typeface="Arial"/>
              </a:rPr>
              <a:t>folic</a:t>
            </a:r>
            <a:r>
              <a:rPr dirty="0" sz="2400" spc="-45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acid </a:t>
            </a:r>
            <a:r>
              <a:rPr dirty="0" sz="2400" spc="-5" b="1" i="1">
                <a:latin typeface="Arial"/>
                <a:cs typeface="Arial"/>
              </a:rPr>
              <a:t>analogues</a:t>
            </a:r>
            <a:r>
              <a:rPr dirty="0" sz="2400" spc="-35" b="1" i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methotrexate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15">
                <a:latin typeface="Arial MT"/>
                <a:cs typeface="Arial MT"/>
              </a:rPr>
              <a:t>pemetrexed…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208864"/>
            <a:ext cx="41313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2a.</a:t>
            </a:r>
            <a:r>
              <a:rPr dirty="0" spc="-110"/>
              <a:t> </a:t>
            </a:r>
            <a:r>
              <a:rPr dirty="0" spc="-5"/>
              <a:t>antimetabolites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1113231"/>
            <a:ext cx="24104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6-Mercaptopurin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657" y="1410462"/>
            <a:ext cx="8237220" cy="390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8895" indent="-34353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 purine nucleobases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biosynthesis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20" i="1">
                <a:latin typeface="Arial"/>
                <a:cs typeface="Arial"/>
              </a:rPr>
              <a:t>de </a:t>
            </a:r>
            <a:r>
              <a:rPr dirty="0" sz="2400" spc="-1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novo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mutual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conversion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 </a:t>
            </a:r>
            <a:r>
              <a:rPr dirty="0" sz="2400" spc="-5">
                <a:latin typeface="Arial MT"/>
                <a:cs typeface="Arial MT"/>
              </a:rPr>
              <a:t>purine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nucleotides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9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thiopurin</a:t>
            </a:r>
            <a:r>
              <a:rPr dirty="0" sz="24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methyltransferase</a:t>
            </a:r>
            <a:r>
              <a:rPr dirty="0" sz="24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(TPMT</a:t>
            </a:r>
            <a:r>
              <a:rPr dirty="0" sz="2400" spc="-5">
                <a:latin typeface="Arial MT"/>
                <a:cs typeface="Arial MT"/>
              </a:rPr>
              <a:t>):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MP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→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MeMP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spcBef>
                <a:spcPts val="1405"/>
              </a:spcBef>
              <a:buFont typeface="Arial MT"/>
              <a:buChar char="–"/>
              <a:tabLst>
                <a:tab pos="756920" algn="l"/>
              </a:tabLst>
            </a:pPr>
            <a:r>
              <a:rPr dirty="0" sz="2400" spc="-5" b="1">
                <a:latin typeface="Arial"/>
                <a:cs typeface="Arial"/>
              </a:rPr>
              <a:t>ge</a:t>
            </a:r>
            <a:r>
              <a:rPr dirty="0" sz="2400" spc="-15" b="1">
                <a:latin typeface="Arial"/>
                <a:cs typeface="Arial"/>
              </a:rPr>
              <a:t>n</a:t>
            </a:r>
            <a:r>
              <a:rPr dirty="0" sz="2400" spc="-5" b="1">
                <a:latin typeface="Arial"/>
                <a:cs typeface="Arial"/>
              </a:rPr>
              <a:t>etic </a:t>
            </a:r>
            <a:r>
              <a:rPr dirty="0" sz="2400" spc="-5" b="1">
                <a:latin typeface="Arial"/>
                <a:cs typeface="Arial"/>
              </a:rPr>
              <a:t>p</a:t>
            </a:r>
            <a:r>
              <a:rPr dirty="0" sz="2400" spc="-15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l</a:t>
            </a:r>
            <a:r>
              <a:rPr dirty="0" sz="2400" spc="-6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morp</a:t>
            </a:r>
            <a:r>
              <a:rPr dirty="0" sz="2400" spc="-5" b="1">
                <a:latin typeface="Arial"/>
                <a:cs typeface="Arial"/>
              </a:rPr>
              <a:t>h</a:t>
            </a: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-20" b="1">
                <a:latin typeface="Arial"/>
                <a:cs typeface="Arial"/>
              </a:rPr>
              <a:t>s</a:t>
            </a:r>
            <a:r>
              <a:rPr dirty="0" sz="2400" spc="-5" b="1">
                <a:latin typeface="Arial"/>
                <a:cs typeface="Arial"/>
              </a:rPr>
              <a:t>m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1739">
                <a:latin typeface="Arial MT"/>
                <a:cs typeface="Arial MT"/>
              </a:rPr>
              <a:t>↑</a:t>
            </a:r>
            <a:r>
              <a:rPr dirty="0" sz="2400">
                <a:latin typeface="Arial MT"/>
                <a:cs typeface="Arial MT"/>
              </a:rPr>
              <a:t>t</a:t>
            </a:r>
            <a:r>
              <a:rPr dirty="0" sz="2400" spc="-5">
                <a:latin typeface="Arial MT"/>
                <a:cs typeface="Arial MT"/>
              </a:rPr>
              <a:t>o</a:t>
            </a:r>
            <a:r>
              <a:rPr dirty="0" sz="2400" spc="-25">
                <a:latin typeface="Arial MT"/>
                <a:cs typeface="Arial MT"/>
              </a:rPr>
              <a:t>x</a:t>
            </a:r>
            <a:r>
              <a:rPr dirty="0" sz="2400" spc="-10">
                <a:latin typeface="Arial MT"/>
                <a:cs typeface="Arial MT"/>
              </a:rPr>
              <a:t>i</a:t>
            </a:r>
            <a:r>
              <a:rPr dirty="0" sz="2400" spc="-5">
                <a:latin typeface="Arial MT"/>
                <a:cs typeface="Arial MT"/>
              </a:rPr>
              <a:t>c</a:t>
            </a:r>
            <a:r>
              <a:rPr dirty="0" sz="2400" spc="-25">
                <a:latin typeface="Arial MT"/>
                <a:cs typeface="Arial MT"/>
              </a:rPr>
              <a:t>i</a:t>
            </a:r>
            <a:r>
              <a:rPr dirty="0" sz="2400">
                <a:latin typeface="Arial MT"/>
                <a:cs typeface="Arial MT"/>
              </a:rPr>
              <a:t>ty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/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1730">
                <a:latin typeface="Arial MT"/>
                <a:cs typeface="Arial MT"/>
              </a:rPr>
              <a:t>↓</a:t>
            </a:r>
            <a:r>
              <a:rPr dirty="0" sz="2400" spc="-5">
                <a:latin typeface="Arial MT"/>
                <a:cs typeface="Arial MT"/>
              </a:rPr>
              <a:t>e</a:t>
            </a:r>
            <a:r>
              <a:rPr dirty="0" sz="2400" spc="-45">
                <a:latin typeface="Arial MT"/>
                <a:cs typeface="Arial MT"/>
              </a:rPr>
              <a:t>f</a:t>
            </a:r>
            <a:r>
              <a:rPr dirty="0" sz="2400">
                <a:latin typeface="Arial MT"/>
                <a:cs typeface="Arial MT"/>
              </a:rPr>
              <a:t>f</a:t>
            </a:r>
            <a:r>
              <a:rPr dirty="0" sz="2400" spc="-5">
                <a:latin typeface="Arial MT"/>
                <a:cs typeface="Arial MT"/>
              </a:rPr>
              <a:t>ic</a:t>
            </a:r>
            <a:r>
              <a:rPr dirty="0" sz="2400" spc="-15">
                <a:latin typeface="Arial MT"/>
                <a:cs typeface="Arial MT"/>
              </a:rPr>
              <a:t>a</a:t>
            </a:r>
            <a:r>
              <a:rPr dirty="0" sz="2400">
                <a:latin typeface="Arial MT"/>
                <a:cs typeface="Arial MT"/>
              </a:rPr>
              <a:t>cy</a:t>
            </a:r>
            <a:endParaRPr sz="24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spcBef>
                <a:spcPts val="140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 MT"/>
                <a:cs typeface="Arial MT"/>
              </a:rPr>
              <a:t>available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pharmacogenetic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testing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i="1">
                <a:latin typeface="Arial"/>
                <a:cs typeface="Arial"/>
              </a:rPr>
              <a:t>TPMT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9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administration,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4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azathioprine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prodrug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110">
                <a:latin typeface="Arial MT"/>
                <a:cs typeface="Arial MT"/>
              </a:rPr>
              <a:t>MP,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immunosuppressant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8815" y="2568397"/>
            <a:ext cx="774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inactive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439" y="208864"/>
            <a:ext cx="83419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2a.</a:t>
            </a:r>
            <a:r>
              <a:rPr dirty="0" spc="-50"/>
              <a:t> </a:t>
            </a:r>
            <a:r>
              <a:rPr dirty="0" spc="-5"/>
              <a:t>Antimetabolites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 spc="-5"/>
              <a:t>i/</a:t>
            </a:r>
            <a:r>
              <a:rPr dirty="0" spc="-20"/>
              <a:t> </a:t>
            </a:r>
            <a:r>
              <a:rPr dirty="0" spc="-5"/>
              <a:t>purine</a:t>
            </a:r>
            <a:r>
              <a:rPr dirty="0" spc="-25"/>
              <a:t> </a:t>
            </a:r>
            <a:r>
              <a:rPr dirty="0" spc="-5"/>
              <a:t>analogs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57" y="998623"/>
            <a:ext cx="8724900" cy="542417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5-Fluorouracil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incorporation</a:t>
            </a:r>
            <a:r>
              <a:rPr dirty="0" sz="2400">
                <a:latin typeface="Arial MT"/>
                <a:cs typeface="Arial MT"/>
              </a:rPr>
              <a:t> to</a:t>
            </a:r>
            <a:r>
              <a:rPr dirty="0" sz="2400" spc="-5">
                <a:latin typeface="Arial MT"/>
                <a:cs typeface="Arial MT"/>
              </a:rPr>
              <a:t> RNA</a:t>
            </a:r>
            <a:r>
              <a:rPr dirty="0" sz="2400" spc="-1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+</a:t>
            </a:r>
            <a:r>
              <a:rPr dirty="0" sz="2400" spc="-5">
                <a:latin typeface="Arial MT"/>
                <a:cs typeface="Arial MT"/>
              </a:rPr>
              <a:t> inhibition</a:t>
            </a:r>
            <a:r>
              <a:rPr dirty="0" sz="2400" spc="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thymidylate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Arial MT"/>
                <a:cs typeface="Arial MT"/>
              </a:rPr>
              <a:t>synthetase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93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combined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chemotherapeutic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regimens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cancers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30">
                <a:latin typeface="Arial MT"/>
                <a:cs typeface="Arial MT"/>
              </a:rPr>
              <a:t>(i.v.)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4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AE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 </a:t>
            </a:r>
            <a:r>
              <a:rPr dirty="0" sz="2400" spc="-5" b="1">
                <a:latin typeface="Arial"/>
                <a:cs typeface="Arial"/>
              </a:rPr>
              <a:t>typical toxicity: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GIT</a:t>
            </a:r>
            <a:r>
              <a:rPr dirty="0" sz="2400" spc="-9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toxicity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(mucositis)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9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biochemical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modulation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effect: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leucovorin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(folinic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acid)</a:t>
            </a:r>
            <a:endParaRPr sz="2400">
              <a:latin typeface="Arial MT"/>
              <a:cs typeface="Arial MT"/>
            </a:endParaRPr>
          </a:p>
          <a:p>
            <a:pPr marL="355600" marR="5080">
              <a:lnSpc>
                <a:spcPct val="150000"/>
              </a:lnSpc>
            </a:pPr>
            <a:r>
              <a:rPr dirty="0" sz="2400" spc="-5">
                <a:latin typeface="Arial MT"/>
                <a:cs typeface="Arial MT"/>
              </a:rPr>
              <a:t>enhances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binding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thymidylate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synthetase,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45">
                <a:latin typeface="Arial MT"/>
                <a:cs typeface="Arial MT"/>
              </a:rPr>
              <a:t>i.v.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administered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before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FU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950"/>
              </a:spcBef>
            </a:pP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24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„FUFA“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regimen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=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colorectal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carcinoma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39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 MT"/>
                <a:cs typeface="Arial MT"/>
              </a:rPr>
              <a:t>capecitabine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prodrug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2a.</a:t>
            </a:r>
            <a:r>
              <a:rPr dirty="0" spc="-60"/>
              <a:t> </a:t>
            </a:r>
            <a:r>
              <a:rPr dirty="0"/>
              <a:t>Antimetabolites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-45"/>
              <a:t> </a:t>
            </a:r>
            <a:r>
              <a:rPr dirty="0" spc="-5"/>
              <a:t>ii/</a:t>
            </a:r>
            <a:r>
              <a:rPr dirty="0" spc="-10"/>
              <a:t> </a:t>
            </a:r>
            <a:r>
              <a:rPr dirty="0" spc="-5"/>
              <a:t>pyrimidines </a:t>
            </a:r>
            <a:r>
              <a:rPr dirty="0" spc="-985"/>
              <a:t> </a:t>
            </a:r>
            <a:r>
              <a:rPr dirty="0" spc="-5"/>
              <a:t>analogs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69" y="999235"/>
            <a:ext cx="8622030" cy="525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Methotrexate</a:t>
            </a:r>
            <a:endParaRPr sz="2400">
              <a:latin typeface="Arial"/>
              <a:cs typeface="Arial"/>
            </a:endParaRPr>
          </a:p>
          <a:p>
            <a:pPr marL="24765" marR="105346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-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 dihydrofolate </a:t>
            </a:r>
            <a:r>
              <a:rPr dirty="0" sz="2400">
                <a:latin typeface="Arial MT"/>
                <a:cs typeface="Arial MT"/>
              </a:rPr>
              <a:t>reductase,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thymidylate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synthetase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other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enzymes</a:t>
            </a:r>
            <a:endParaRPr sz="2400">
              <a:latin typeface="Arial MT"/>
              <a:cs typeface="Arial MT"/>
            </a:endParaRPr>
          </a:p>
          <a:p>
            <a:pPr marL="210820" indent="-186690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2400" spc="-70">
                <a:latin typeface="Arial MT"/>
                <a:cs typeface="Arial MT"/>
              </a:rPr>
              <a:t>i.v.,</a:t>
            </a:r>
            <a:r>
              <a:rPr dirty="0" sz="2400" spc="-8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intrathecal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administration,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p.o.</a:t>
            </a:r>
            <a:endParaRPr sz="2400">
              <a:latin typeface="Arial MT"/>
              <a:cs typeface="Arial MT"/>
            </a:endParaRPr>
          </a:p>
          <a:p>
            <a:pPr marL="210820" indent="-186690">
              <a:lnSpc>
                <a:spcPct val="100000"/>
              </a:lnSpc>
              <a:buFont typeface="Arial MT"/>
              <a:buChar char="-"/>
              <a:tabLst>
                <a:tab pos="211454" algn="l"/>
              </a:tabLst>
            </a:pPr>
            <a:r>
              <a:rPr dirty="0" sz="2400" spc="-5" b="1">
                <a:latin typeface="Arial"/>
                <a:cs typeface="Arial"/>
              </a:rPr>
              <a:t>leucovorin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(folinic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acid)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 i="1">
                <a:latin typeface="Arial"/>
                <a:cs typeface="Arial"/>
              </a:rPr>
              <a:t>„rescue</a:t>
            </a:r>
            <a:r>
              <a:rPr dirty="0" sz="2400" spc="2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therapy“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antidote</a:t>
            </a:r>
            <a:endParaRPr sz="2400">
              <a:latin typeface="Arial MT"/>
              <a:cs typeface="Arial MT"/>
            </a:endParaRPr>
          </a:p>
          <a:p>
            <a:pPr marL="481965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forces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free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MTX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out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healthy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cells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;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 cancer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cells,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polyglutamylation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intensive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MTXPG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→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MTXPG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cannot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forced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out</a:t>
            </a:r>
            <a:endParaRPr sz="2000">
              <a:latin typeface="Arial MT"/>
              <a:cs typeface="Arial MT"/>
            </a:endParaRPr>
          </a:p>
          <a:p>
            <a:pPr marL="24765" marR="601980">
              <a:lnSpc>
                <a:spcPts val="2890"/>
              </a:lnSpc>
              <a:spcBef>
                <a:spcPts val="25"/>
              </a:spcBef>
            </a:pPr>
            <a:r>
              <a:rPr dirty="0" sz="2400" b="1">
                <a:latin typeface="Arial"/>
                <a:cs typeface="Arial"/>
              </a:rPr>
              <a:t>TDM </a:t>
            </a:r>
            <a:r>
              <a:rPr dirty="0" sz="2400">
                <a:latin typeface="Arial MT"/>
                <a:cs typeface="Arial MT"/>
              </a:rPr>
              <a:t>– </a:t>
            </a:r>
            <a:r>
              <a:rPr dirty="0" sz="2400" spc="-5">
                <a:latin typeface="Arial MT"/>
                <a:cs typeface="Arial MT"/>
              </a:rPr>
              <a:t>calculation of </a:t>
            </a:r>
            <a:r>
              <a:rPr dirty="0" sz="2400">
                <a:latin typeface="Arial MT"/>
                <a:cs typeface="Arial MT"/>
              </a:rPr>
              <a:t>time </a:t>
            </a:r>
            <a:r>
              <a:rPr dirty="0" sz="2400" spc="-5">
                <a:latin typeface="Arial MT"/>
                <a:cs typeface="Arial MT"/>
              </a:rPr>
              <a:t>interval </a:t>
            </a:r>
            <a:r>
              <a:rPr dirty="0" sz="2400">
                <a:latin typeface="Arial MT"/>
                <a:cs typeface="Arial MT"/>
              </a:rPr>
              <a:t>from MTX </a:t>
            </a:r>
            <a:r>
              <a:rPr dirty="0" sz="2400" spc="-5">
                <a:latin typeface="Arial MT"/>
                <a:cs typeface="Arial MT"/>
              </a:rPr>
              <a:t>administration,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frequently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pediatric patients,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less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frequent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in </a:t>
            </a:r>
            <a:r>
              <a:rPr dirty="0" sz="2400" spc="-5">
                <a:latin typeface="Arial MT"/>
                <a:cs typeface="Arial MT"/>
              </a:rPr>
              <a:t>adults</a:t>
            </a:r>
            <a:endParaRPr sz="2400">
              <a:latin typeface="Arial MT"/>
              <a:cs typeface="Arial MT"/>
            </a:endParaRPr>
          </a:p>
          <a:p>
            <a:pPr marL="198755" indent="-174625">
              <a:lnSpc>
                <a:spcPct val="100000"/>
              </a:lnSpc>
              <a:spcBef>
                <a:spcPts val="15"/>
              </a:spcBef>
              <a:buFont typeface="Arial MT"/>
              <a:buChar char="-"/>
              <a:tabLst>
                <a:tab pos="199390" algn="l"/>
              </a:tabLst>
            </a:pPr>
            <a:r>
              <a:rPr dirty="0" sz="2400" spc="-5" b="1">
                <a:latin typeface="Arial"/>
                <a:cs typeface="Arial"/>
              </a:rPr>
              <a:t>AE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typical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toxicity:</a:t>
            </a:r>
            <a:endParaRPr sz="2400">
              <a:latin typeface="Arial"/>
              <a:cs typeface="Arial"/>
            </a:endParaRPr>
          </a:p>
          <a:p>
            <a:pPr algn="ctr" marR="845819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nephrotoxicity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precipitation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(acute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renal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failure)</a:t>
            </a:r>
            <a:endParaRPr sz="2400">
              <a:latin typeface="Arial MT"/>
              <a:cs typeface="Arial MT"/>
            </a:endParaRPr>
          </a:p>
          <a:p>
            <a:pPr algn="ctr" marR="850900">
              <a:lnSpc>
                <a:spcPts val="2315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prevention: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hydration,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urine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alkalinization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(pH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7–7,5)</a:t>
            </a:r>
            <a:endParaRPr sz="2000">
              <a:latin typeface="Arial MT"/>
              <a:cs typeface="Arial MT"/>
            </a:endParaRPr>
          </a:p>
          <a:p>
            <a:pPr algn="ctr" marR="5610225">
              <a:lnSpc>
                <a:spcPts val="2795"/>
              </a:lnSpc>
            </a:pPr>
            <a:r>
              <a:rPr dirty="0" sz="2400" spc="-5">
                <a:latin typeface="Arial MT"/>
                <a:cs typeface="Arial MT"/>
              </a:rPr>
              <a:t>pneumotoxicity</a:t>
            </a:r>
            <a:endParaRPr sz="2400">
              <a:latin typeface="Arial MT"/>
              <a:cs typeface="Arial MT"/>
            </a:endParaRPr>
          </a:p>
          <a:p>
            <a:pPr marL="165100" marR="4027804" indent="-165735">
              <a:lnSpc>
                <a:spcPct val="100000"/>
              </a:lnSpc>
              <a:spcBef>
                <a:spcPts val="180"/>
              </a:spcBef>
              <a:buChar char="-"/>
              <a:tabLst>
                <a:tab pos="165735" algn="l"/>
              </a:tabLst>
            </a:pPr>
            <a:r>
              <a:rPr dirty="0" sz="1800" spc="-20">
                <a:latin typeface="Arial MT"/>
                <a:cs typeface="Arial MT"/>
              </a:rPr>
              <a:t>low-dose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MTX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=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immunosuppressant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(p.o</a:t>
            </a:r>
            <a:r>
              <a:rPr dirty="0" sz="2400" spc="-5">
                <a:latin typeface="Arial MT"/>
                <a:cs typeface="Arial MT"/>
              </a:rPr>
              <a:t>.)</a:t>
            </a:r>
            <a:endParaRPr sz="2400">
              <a:latin typeface="Arial MT"/>
              <a:cs typeface="Arial MT"/>
            </a:endParaRPr>
          </a:p>
          <a:p>
            <a:pPr marL="165100" indent="-140970">
              <a:lnSpc>
                <a:spcPct val="100000"/>
              </a:lnSpc>
              <a:spcBef>
                <a:spcPts val="25"/>
              </a:spcBef>
              <a:buChar char="-"/>
              <a:tabLst>
                <a:tab pos="165735" algn="l"/>
              </a:tabLst>
            </a:pPr>
            <a:r>
              <a:rPr dirty="0" sz="1800" spc="-5">
                <a:latin typeface="Arial MT"/>
                <a:cs typeface="Arial MT"/>
              </a:rPr>
              <a:t>high-dose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MTX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=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hematological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malignancies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2a.</a:t>
            </a:r>
            <a:r>
              <a:rPr dirty="0" spc="-60"/>
              <a:t> </a:t>
            </a:r>
            <a:r>
              <a:rPr dirty="0"/>
              <a:t>Antimetabolites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 spc="-5"/>
              <a:t>iii/</a:t>
            </a:r>
            <a:r>
              <a:rPr dirty="0" spc="-25"/>
              <a:t> </a:t>
            </a:r>
            <a:r>
              <a:rPr dirty="0" spc="-5"/>
              <a:t>folic</a:t>
            </a:r>
            <a:r>
              <a:rPr dirty="0" spc="-40"/>
              <a:t> </a:t>
            </a:r>
            <a:r>
              <a:rPr dirty="0"/>
              <a:t>acid </a:t>
            </a:r>
            <a:r>
              <a:rPr dirty="0" spc="-985"/>
              <a:t> </a:t>
            </a:r>
            <a:r>
              <a:rPr dirty="0" spc="-5"/>
              <a:t>analogs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544" y="1074165"/>
            <a:ext cx="6023610" cy="521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Drugs</a:t>
            </a:r>
            <a:r>
              <a:rPr dirty="0" sz="1800" spc="-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damage</a:t>
            </a:r>
            <a:r>
              <a:rPr dirty="0" sz="1800" spc="-3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the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structure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BDBDBD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Alkylating</a:t>
            </a:r>
            <a:r>
              <a:rPr dirty="0" sz="1800" spc="-7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Platinum</a:t>
            </a:r>
            <a:r>
              <a:rPr dirty="0" sz="1800" spc="-6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derivatives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Intercalating</a:t>
            </a:r>
            <a:r>
              <a:rPr dirty="0" sz="1800" spc="-7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Bleomycin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spc="-1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5" b="1">
                <a:latin typeface="Arial"/>
                <a:cs typeface="Arial"/>
              </a:rPr>
              <a:t>g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 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ke</a:t>
            </a:r>
            <a:r>
              <a:rPr dirty="0" sz="1800" spc="-5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enz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DN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tabo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spc="-10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sm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Antimetabolites: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Purine</a:t>
            </a:r>
            <a:r>
              <a:rPr dirty="0" sz="1800" spc="-8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Pyrimidine</a:t>
            </a:r>
            <a:r>
              <a:rPr dirty="0" sz="1800" spc="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Folic</a:t>
            </a:r>
            <a:r>
              <a:rPr dirty="0" sz="1800" spc="-5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acid</a:t>
            </a:r>
            <a:r>
              <a:rPr dirty="0" sz="1800" spc="-4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6970" indent="-230504">
              <a:lnSpc>
                <a:spcPct val="100000"/>
              </a:lnSpc>
              <a:buSzPct val="94444"/>
              <a:buAutoNum type="romanLcPeriod"/>
              <a:tabLst>
                <a:tab pos="1157605" algn="l"/>
              </a:tabLst>
            </a:pP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Hydroxyurea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45">
                <a:latin typeface="Arial MT"/>
                <a:cs typeface="Arial MT"/>
              </a:rPr>
              <a:t>Topoisomerase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inhibitors: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 topoisomerase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5">
                <a:latin typeface="Arial MT"/>
                <a:cs typeface="Arial MT"/>
              </a:rPr>
              <a:t> camptothecins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topoisomerase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II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 </a:t>
            </a:r>
            <a:r>
              <a:rPr dirty="0" sz="1800" spc="-20">
                <a:latin typeface="Arial MT"/>
                <a:cs typeface="Arial MT"/>
              </a:rPr>
              <a:t>podophyllotoxins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Drugs</a:t>
            </a:r>
            <a:r>
              <a:rPr dirty="0" sz="1800" spc="-6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alter</a:t>
            </a:r>
            <a:r>
              <a:rPr dirty="0" sz="1800" spc="-5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microtubules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ts val="213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polymerization</a:t>
            </a:r>
            <a:r>
              <a:rPr dirty="0" sz="1800" spc="4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5" i="1">
                <a:solidFill>
                  <a:srgbClr val="BDBDBD"/>
                </a:solidFill>
                <a:latin typeface="Arial"/>
                <a:cs typeface="Arial"/>
              </a:rPr>
              <a:t>Vinca</a:t>
            </a:r>
            <a:r>
              <a:rPr dirty="0" sz="1800" spc="5" i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alkaloids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ts val="2065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5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3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depolymerization</a:t>
            </a:r>
            <a:r>
              <a:rPr dirty="0" sz="1800" spc="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taxanes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ts val="209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Candara"/>
                <a:cs typeface="Candara"/>
              </a:rPr>
              <a:t>Others</a:t>
            </a:r>
            <a:endParaRPr sz="1800">
              <a:latin typeface="Candara"/>
              <a:cs typeface="Candara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Drugs</a:t>
            </a:r>
            <a:r>
              <a:rPr dirty="0" sz="1800" spc="-1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that</a:t>
            </a:r>
            <a:r>
              <a:rPr dirty="0" sz="1800" spc="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inhibit</a:t>
            </a:r>
            <a:r>
              <a:rPr dirty="0" sz="1800" spc="-3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protein</a:t>
            </a:r>
            <a:r>
              <a:rPr dirty="0" sz="1800" spc="-6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synthesis</a:t>
            </a:r>
            <a:r>
              <a:rPr dirty="0" sz="1800" spc="-30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BDBDBD"/>
                </a:solidFill>
                <a:latin typeface="Candara"/>
                <a:cs typeface="Candara"/>
              </a:rPr>
              <a:t>–</a:t>
            </a:r>
            <a:r>
              <a:rPr dirty="0" sz="1800" spc="-15">
                <a:solidFill>
                  <a:srgbClr val="BDBDBD"/>
                </a:solidFill>
                <a:latin typeface="Candara"/>
                <a:cs typeface="Candara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L-asparaginase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87" y="288747"/>
            <a:ext cx="75768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Cytostatics</a:t>
            </a:r>
            <a:r>
              <a:rPr dirty="0" spc="-6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according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to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their</a:t>
            </a:r>
            <a:r>
              <a:rPr dirty="0" spc="-5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M</a:t>
            </a:r>
            <a:r>
              <a:rPr dirty="0" spc="-20">
                <a:solidFill>
                  <a:srgbClr val="0033CC"/>
                </a:solidFill>
              </a:rPr>
              <a:t>oA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269491"/>
            <a:ext cx="797051" cy="20269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509771"/>
            <a:ext cx="797051" cy="2026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453639"/>
            <a:ext cx="797051" cy="20269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283" y="2561844"/>
            <a:ext cx="1533525" cy="1821180"/>
            <a:chOff x="748283" y="2561844"/>
            <a:chExt cx="1533525" cy="1821180"/>
          </a:xfrm>
        </p:grpSpPr>
        <p:sp>
          <p:nvSpPr>
            <p:cNvPr id="6" name="object 6"/>
            <p:cNvSpPr/>
            <p:nvPr/>
          </p:nvSpPr>
          <p:spPr>
            <a:xfrm>
              <a:off x="758189" y="2571750"/>
              <a:ext cx="1513205" cy="1801495"/>
            </a:xfrm>
            <a:custGeom>
              <a:avLst/>
              <a:gdLst/>
              <a:ahLst/>
              <a:cxnLst/>
              <a:rect l="l" t="t" r="r" b="b"/>
              <a:pathLst>
                <a:path w="1513205" h="1801495">
                  <a:moveTo>
                    <a:pt x="721487" y="900557"/>
                  </a:moveTo>
                  <a:lnTo>
                    <a:pt x="722503" y="836295"/>
                  </a:lnTo>
                  <a:lnTo>
                    <a:pt x="725423" y="773176"/>
                  </a:lnTo>
                  <a:lnTo>
                    <a:pt x="730250" y="711453"/>
                  </a:lnTo>
                  <a:lnTo>
                    <a:pt x="736854" y="651255"/>
                  </a:lnTo>
                  <a:lnTo>
                    <a:pt x="745235" y="592709"/>
                  </a:lnTo>
                  <a:lnTo>
                    <a:pt x="755269" y="536066"/>
                  </a:lnTo>
                  <a:lnTo>
                    <a:pt x="766953" y="481329"/>
                  </a:lnTo>
                  <a:lnTo>
                    <a:pt x="780160" y="428751"/>
                  </a:lnTo>
                  <a:lnTo>
                    <a:pt x="794766" y="378460"/>
                  </a:lnTo>
                  <a:lnTo>
                    <a:pt x="810894" y="330580"/>
                  </a:lnTo>
                  <a:lnTo>
                    <a:pt x="828294" y="285369"/>
                  </a:lnTo>
                  <a:lnTo>
                    <a:pt x="846963" y="242824"/>
                  </a:lnTo>
                  <a:lnTo>
                    <a:pt x="866775" y="203200"/>
                  </a:lnTo>
                  <a:lnTo>
                    <a:pt x="887857" y="166750"/>
                  </a:lnTo>
                  <a:lnTo>
                    <a:pt x="909954" y="133350"/>
                  </a:lnTo>
                  <a:lnTo>
                    <a:pt x="957072" y="76835"/>
                  </a:lnTo>
                  <a:lnTo>
                    <a:pt x="1007745" y="34925"/>
                  </a:lnTo>
                  <a:lnTo>
                    <a:pt x="1061339" y="8889"/>
                  </a:lnTo>
                  <a:lnTo>
                    <a:pt x="1117346" y="0"/>
                  </a:lnTo>
                  <a:lnTo>
                    <a:pt x="1145667" y="2286"/>
                  </a:lnTo>
                  <a:lnTo>
                    <a:pt x="1200530" y="19938"/>
                  </a:lnTo>
                  <a:lnTo>
                    <a:pt x="1252728" y="53975"/>
                  </a:lnTo>
                  <a:lnTo>
                    <a:pt x="1301623" y="103377"/>
                  </a:lnTo>
                  <a:lnTo>
                    <a:pt x="1346835" y="166750"/>
                  </a:lnTo>
                  <a:lnTo>
                    <a:pt x="1367917" y="203200"/>
                  </a:lnTo>
                  <a:lnTo>
                    <a:pt x="1387729" y="242824"/>
                  </a:lnTo>
                  <a:lnTo>
                    <a:pt x="1406398" y="285369"/>
                  </a:lnTo>
                  <a:lnTo>
                    <a:pt x="1423923" y="330580"/>
                  </a:lnTo>
                  <a:lnTo>
                    <a:pt x="1439926" y="378460"/>
                  </a:lnTo>
                  <a:lnTo>
                    <a:pt x="1454658" y="428751"/>
                  </a:lnTo>
                  <a:lnTo>
                    <a:pt x="1467739" y="481329"/>
                  </a:lnTo>
                  <a:lnTo>
                    <a:pt x="1479423" y="536066"/>
                  </a:lnTo>
                  <a:lnTo>
                    <a:pt x="1489455" y="592709"/>
                  </a:lnTo>
                  <a:lnTo>
                    <a:pt x="1497837" y="651255"/>
                  </a:lnTo>
                  <a:lnTo>
                    <a:pt x="1504442" y="711453"/>
                  </a:lnTo>
                  <a:lnTo>
                    <a:pt x="1509267" y="773176"/>
                  </a:lnTo>
                  <a:lnTo>
                    <a:pt x="1512189" y="836295"/>
                  </a:lnTo>
                  <a:lnTo>
                    <a:pt x="1513205" y="900557"/>
                  </a:lnTo>
                  <a:lnTo>
                    <a:pt x="1512189" y="964946"/>
                  </a:lnTo>
                  <a:lnTo>
                    <a:pt x="1509267" y="1028064"/>
                  </a:lnTo>
                  <a:lnTo>
                    <a:pt x="1504442" y="1089787"/>
                  </a:lnTo>
                  <a:lnTo>
                    <a:pt x="1497837" y="1149985"/>
                  </a:lnTo>
                  <a:lnTo>
                    <a:pt x="1489455" y="1208532"/>
                  </a:lnTo>
                  <a:lnTo>
                    <a:pt x="1479423" y="1265174"/>
                  </a:lnTo>
                  <a:lnTo>
                    <a:pt x="1467739" y="1319911"/>
                  </a:lnTo>
                  <a:lnTo>
                    <a:pt x="1454658" y="1372489"/>
                  </a:lnTo>
                  <a:lnTo>
                    <a:pt x="1439926" y="1422781"/>
                  </a:lnTo>
                  <a:lnTo>
                    <a:pt x="1423923" y="1470660"/>
                  </a:lnTo>
                  <a:lnTo>
                    <a:pt x="1406398" y="1515872"/>
                  </a:lnTo>
                  <a:lnTo>
                    <a:pt x="1387729" y="1558417"/>
                  </a:lnTo>
                  <a:lnTo>
                    <a:pt x="1367917" y="1598041"/>
                  </a:lnTo>
                  <a:lnTo>
                    <a:pt x="1346835" y="1634489"/>
                  </a:lnTo>
                  <a:lnTo>
                    <a:pt x="1324736" y="1667891"/>
                  </a:lnTo>
                  <a:lnTo>
                    <a:pt x="1277620" y="1724406"/>
                  </a:lnTo>
                  <a:lnTo>
                    <a:pt x="1226947" y="1766316"/>
                  </a:lnTo>
                  <a:lnTo>
                    <a:pt x="1173353" y="1792351"/>
                  </a:lnTo>
                  <a:lnTo>
                    <a:pt x="1117346" y="1801241"/>
                  </a:lnTo>
                  <a:lnTo>
                    <a:pt x="1089024" y="1798955"/>
                  </a:lnTo>
                  <a:lnTo>
                    <a:pt x="1034160" y="1781302"/>
                  </a:lnTo>
                  <a:lnTo>
                    <a:pt x="982091" y="1747266"/>
                  </a:lnTo>
                  <a:lnTo>
                    <a:pt x="933068" y="1697863"/>
                  </a:lnTo>
                  <a:lnTo>
                    <a:pt x="887857" y="1634489"/>
                  </a:lnTo>
                  <a:lnTo>
                    <a:pt x="866775" y="1598041"/>
                  </a:lnTo>
                  <a:lnTo>
                    <a:pt x="846963" y="1558417"/>
                  </a:lnTo>
                  <a:lnTo>
                    <a:pt x="828294" y="1515872"/>
                  </a:lnTo>
                  <a:lnTo>
                    <a:pt x="810894" y="1470660"/>
                  </a:lnTo>
                  <a:lnTo>
                    <a:pt x="794766" y="1422781"/>
                  </a:lnTo>
                  <a:lnTo>
                    <a:pt x="780160" y="1372489"/>
                  </a:lnTo>
                  <a:lnTo>
                    <a:pt x="766953" y="1319911"/>
                  </a:lnTo>
                  <a:lnTo>
                    <a:pt x="755269" y="1265174"/>
                  </a:lnTo>
                  <a:lnTo>
                    <a:pt x="745235" y="1208532"/>
                  </a:lnTo>
                  <a:lnTo>
                    <a:pt x="736854" y="1149985"/>
                  </a:lnTo>
                  <a:lnTo>
                    <a:pt x="730250" y="1089787"/>
                  </a:lnTo>
                  <a:lnTo>
                    <a:pt x="725423" y="1028064"/>
                  </a:lnTo>
                  <a:lnTo>
                    <a:pt x="722503" y="964946"/>
                  </a:lnTo>
                  <a:lnTo>
                    <a:pt x="721487" y="900557"/>
                  </a:lnTo>
                  <a:close/>
                </a:path>
                <a:path w="1513205" h="1801495">
                  <a:moveTo>
                    <a:pt x="0" y="864870"/>
                  </a:moveTo>
                  <a:lnTo>
                    <a:pt x="3289" y="815975"/>
                  </a:lnTo>
                  <a:lnTo>
                    <a:pt x="12890" y="768985"/>
                  </a:lnTo>
                  <a:lnTo>
                    <a:pt x="28346" y="724535"/>
                  </a:lnTo>
                  <a:lnTo>
                    <a:pt x="49250" y="682878"/>
                  </a:lnTo>
                  <a:lnTo>
                    <a:pt x="75171" y="644651"/>
                  </a:lnTo>
                  <a:lnTo>
                    <a:pt x="105663" y="609980"/>
                  </a:lnTo>
                  <a:lnTo>
                    <a:pt x="140309" y="579501"/>
                  </a:lnTo>
                  <a:lnTo>
                    <a:pt x="178676" y="553592"/>
                  </a:lnTo>
                  <a:lnTo>
                    <a:pt x="220332" y="532764"/>
                  </a:lnTo>
                  <a:lnTo>
                    <a:pt x="264858" y="517271"/>
                  </a:lnTo>
                  <a:lnTo>
                    <a:pt x="311810" y="507746"/>
                  </a:lnTo>
                  <a:lnTo>
                    <a:pt x="360756" y="504444"/>
                  </a:lnTo>
                  <a:lnTo>
                    <a:pt x="409701" y="507746"/>
                  </a:lnTo>
                  <a:lnTo>
                    <a:pt x="456641" y="517271"/>
                  </a:lnTo>
                  <a:lnTo>
                    <a:pt x="501167" y="532764"/>
                  </a:lnTo>
                  <a:lnTo>
                    <a:pt x="542797" y="553592"/>
                  </a:lnTo>
                  <a:lnTo>
                    <a:pt x="581151" y="579501"/>
                  </a:lnTo>
                  <a:lnTo>
                    <a:pt x="615822" y="609980"/>
                  </a:lnTo>
                  <a:lnTo>
                    <a:pt x="646303" y="644651"/>
                  </a:lnTo>
                  <a:lnTo>
                    <a:pt x="672210" y="682878"/>
                  </a:lnTo>
                  <a:lnTo>
                    <a:pt x="693166" y="724535"/>
                  </a:lnTo>
                  <a:lnTo>
                    <a:pt x="708660" y="768985"/>
                  </a:lnTo>
                  <a:lnTo>
                    <a:pt x="718185" y="815975"/>
                  </a:lnTo>
                  <a:lnTo>
                    <a:pt x="721487" y="864870"/>
                  </a:lnTo>
                  <a:lnTo>
                    <a:pt x="718185" y="913764"/>
                  </a:lnTo>
                  <a:lnTo>
                    <a:pt x="708660" y="960627"/>
                  </a:lnTo>
                  <a:lnTo>
                    <a:pt x="693166" y="1005077"/>
                  </a:lnTo>
                  <a:lnTo>
                    <a:pt x="672210" y="1046733"/>
                  </a:lnTo>
                  <a:lnTo>
                    <a:pt x="646303" y="1084961"/>
                  </a:lnTo>
                  <a:lnTo>
                    <a:pt x="615822" y="1119632"/>
                  </a:lnTo>
                  <a:lnTo>
                    <a:pt x="581151" y="1150112"/>
                  </a:lnTo>
                  <a:lnTo>
                    <a:pt x="542797" y="1176020"/>
                  </a:lnTo>
                  <a:lnTo>
                    <a:pt x="501167" y="1196848"/>
                  </a:lnTo>
                  <a:lnTo>
                    <a:pt x="456641" y="1212342"/>
                  </a:lnTo>
                  <a:lnTo>
                    <a:pt x="409701" y="1221867"/>
                  </a:lnTo>
                  <a:lnTo>
                    <a:pt x="360756" y="1225169"/>
                  </a:lnTo>
                  <a:lnTo>
                    <a:pt x="311810" y="1221867"/>
                  </a:lnTo>
                  <a:lnTo>
                    <a:pt x="264858" y="1212342"/>
                  </a:lnTo>
                  <a:lnTo>
                    <a:pt x="220332" y="1196848"/>
                  </a:lnTo>
                  <a:lnTo>
                    <a:pt x="178676" y="1176020"/>
                  </a:lnTo>
                  <a:lnTo>
                    <a:pt x="140309" y="1150112"/>
                  </a:lnTo>
                  <a:lnTo>
                    <a:pt x="105663" y="1119632"/>
                  </a:lnTo>
                  <a:lnTo>
                    <a:pt x="75171" y="1084961"/>
                  </a:lnTo>
                  <a:lnTo>
                    <a:pt x="49250" y="1046733"/>
                  </a:lnTo>
                  <a:lnTo>
                    <a:pt x="28346" y="1005077"/>
                  </a:lnTo>
                  <a:lnTo>
                    <a:pt x="12890" y="960627"/>
                  </a:lnTo>
                  <a:lnTo>
                    <a:pt x="3289" y="913764"/>
                  </a:lnTo>
                  <a:lnTo>
                    <a:pt x="0" y="864870"/>
                  </a:lnTo>
                  <a:close/>
                </a:path>
                <a:path w="1513205" h="1801495">
                  <a:moveTo>
                    <a:pt x="289826" y="432815"/>
                  </a:moveTo>
                  <a:lnTo>
                    <a:pt x="431939" y="504825"/>
                  </a:lnTo>
                </a:path>
                <a:path w="1513205" h="1801495">
                  <a:moveTo>
                    <a:pt x="431939" y="504444"/>
                  </a:moveTo>
                  <a:lnTo>
                    <a:pt x="289826" y="57645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709416"/>
              <a:ext cx="161544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1" y="3781044"/>
              <a:ext cx="163068" cy="99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2817367"/>
            <a:ext cx="169545" cy="1322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090919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 spc="-5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220973"/>
            <a:ext cx="719455" cy="502920"/>
          </a:xfrm>
          <a:custGeom>
            <a:avLst/>
            <a:gdLst/>
            <a:ahLst/>
            <a:cxnLst/>
            <a:rect l="l" t="t" r="r" b="b"/>
            <a:pathLst>
              <a:path w="719455" h="502920">
                <a:moveTo>
                  <a:pt x="0" y="125729"/>
                </a:moveTo>
                <a:lnTo>
                  <a:pt x="467741" y="125729"/>
                </a:lnTo>
                <a:lnTo>
                  <a:pt x="467741" y="0"/>
                </a:lnTo>
                <a:lnTo>
                  <a:pt x="719201" y="251460"/>
                </a:lnTo>
                <a:lnTo>
                  <a:pt x="467741" y="502919"/>
                </a:lnTo>
                <a:lnTo>
                  <a:pt x="467741" y="377189"/>
                </a:lnTo>
                <a:lnTo>
                  <a:pt x="0" y="377189"/>
                </a:lnTo>
                <a:lnTo>
                  <a:pt x="0" y="12572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3974591" y="3221735"/>
            <a:ext cx="1394460" cy="1858010"/>
            <a:chOff x="3974591" y="3221735"/>
            <a:chExt cx="1394460" cy="1858010"/>
          </a:xfrm>
        </p:grpSpPr>
        <p:sp>
          <p:nvSpPr>
            <p:cNvPr id="13" name="object 13"/>
            <p:cNvSpPr/>
            <p:nvPr/>
          </p:nvSpPr>
          <p:spPr>
            <a:xfrm>
              <a:off x="4214621" y="3231641"/>
              <a:ext cx="1144270" cy="502920"/>
            </a:xfrm>
            <a:custGeom>
              <a:avLst/>
              <a:gdLst/>
              <a:ahLst/>
              <a:cxnLst/>
              <a:rect l="l" t="t" r="r" b="b"/>
              <a:pathLst>
                <a:path w="1144270" h="502920">
                  <a:moveTo>
                    <a:pt x="0" y="125730"/>
                  </a:moveTo>
                  <a:lnTo>
                    <a:pt x="892810" y="125730"/>
                  </a:lnTo>
                  <a:lnTo>
                    <a:pt x="892810" y="0"/>
                  </a:lnTo>
                  <a:lnTo>
                    <a:pt x="1144142" y="251460"/>
                  </a:lnTo>
                  <a:lnTo>
                    <a:pt x="892810" y="502920"/>
                  </a:lnTo>
                  <a:lnTo>
                    <a:pt x="892810" y="377190"/>
                  </a:lnTo>
                  <a:lnTo>
                    <a:pt x="0" y="377190"/>
                  </a:lnTo>
                  <a:lnTo>
                    <a:pt x="0" y="12573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1" y="4953507"/>
              <a:ext cx="108966" cy="1259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03293" y="3465575"/>
              <a:ext cx="808355" cy="1568450"/>
            </a:xfrm>
            <a:custGeom>
              <a:avLst/>
              <a:gdLst/>
              <a:ahLst/>
              <a:cxnLst/>
              <a:rect l="l" t="t" r="r" b="b"/>
              <a:pathLst>
                <a:path w="808354" h="1568450">
                  <a:moveTo>
                    <a:pt x="784732" y="0"/>
                  </a:moveTo>
                  <a:lnTo>
                    <a:pt x="0" y="1542542"/>
                  </a:lnTo>
                  <a:lnTo>
                    <a:pt x="1523" y="1568196"/>
                  </a:lnTo>
                  <a:lnTo>
                    <a:pt x="23113" y="1554226"/>
                  </a:lnTo>
                  <a:lnTo>
                    <a:pt x="807846" y="11684"/>
                  </a:lnTo>
                  <a:lnTo>
                    <a:pt x="784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26101" y="3470909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 h="0">
                  <a:moveTo>
                    <a:pt x="0" y="0"/>
                  </a:moveTo>
                  <a:lnTo>
                    <a:pt x="28778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6211061" y="3233166"/>
            <a:ext cx="720725" cy="502920"/>
          </a:xfrm>
          <a:custGeom>
            <a:avLst/>
            <a:gdLst/>
            <a:ahLst/>
            <a:cxnLst/>
            <a:rect l="l" t="t" r="r" b="b"/>
            <a:pathLst>
              <a:path w="720725" h="502920">
                <a:moveTo>
                  <a:pt x="0" y="125730"/>
                </a:moveTo>
                <a:lnTo>
                  <a:pt x="468757" y="125730"/>
                </a:lnTo>
                <a:lnTo>
                  <a:pt x="468757" y="0"/>
                </a:lnTo>
                <a:lnTo>
                  <a:pt x="720724" y="251460"/>
                </a:lnTo>
                <a:lnTo>
                  <a:pt x="468757" y="502920"/>
                </a:lnTo>
                <a:lnTo>
                  <a:pt x="468757" y="377190"/>
                </a:lnTo>
                <a:lnTo>
                  <a:pt x="0" y="377190"/>
                </a:lnTo>
                <a:lnTo>
                  <a:pt x="0" y="12573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5952" y="2907792"/>
            <a:ext cx="1732788" cy="122224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30200" y="2981071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617" y="3910965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47594" y="5080253"/>
            <a:ext cx="2272665" cy="46355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50"/>
              </a:spcBef>
            </a:pPr>
            <a:r>
              <a:rPr dirty="0" sz="2400" b="1">
                <a:latin typeface="Candara"/>
                <a:cs typeface="Candara"/>
              </a:rPr>
              <a:t>DNA</a:t>
            </a:r>
            <a:r>
              <a:rPr dirty="0" sz="2400" spc="-50" b="1">
                <a:latin typeface="Candara"/>
                <a:cs typeface="Candara"/>
              </a:rPr>
              <a:t> </a:t>
            </a:r>
            <a:r>
              <a:rPr dirty="0" sz="2400" spc="-10" b="1">
                <a:latin typeface="Candara"/>
                <a:cs typeface="Candara"/>
              </a:rPr>
              <a:t>replication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1733" y="5633465"/>
            <a:ext cx="3429000" cy="46355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65"/>
              </a:spcBef>
            </a:pPr>
            <a:r>
              <a:rPr dirty="0" sz="2400" spc="-5">
                <a:latin typeface="Candara"/>
                <a:cs typeface="Candara"/>
              </a:rPr>
              <a:t>topoisomerase</a:t>
            </a:r>
            <a:r>
              <a:rPr dirty="0" sz="2400" spc="-9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inhibitors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18236" y="520700"/>
            <a:ext cx="63881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2b.</a:t>
            </a:r>
            <a:r>
              <a:rPr dirty="0" spc="-50"/>
              <a:t> </a:t>
            </a:r>
            <a:r>
              <a:rPr dirty="0" spc="-5"/>
              <a:t>Topoisomerase</a:t>
            </a:r>
            <a:r>
              <a:rPr dirty="0" spc="-55"/>
              <a:t> </a:t>
            </a:r>
            <a:r>
              <a:rPr dirty="0" spc="-5"/>
              <a:t>inhibitors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29" y="1066546"/>
            <a:ext cx="8281034" cy="47510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30" b="1">
                <a:latin typeface="Arial"/>
                <a:cs typeface="Arial"/>
              </a:rPr>
              <a:t>Topoisomerase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inhibitors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–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camptothecins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Char char="-"/>
              <a:tabLst>
                <a:tab pos="198755" algn="l"/>
              </a:tabLst>
            </a:pPr>
            <a:r>
              <a:rPr dirty="0" sz="2400" spc="-5">
                <a:latin typeface="Arial MT"/>
                <a:cs typeface="Arial MT"/>
              </a:rPr>
              <a:t>plant-derived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drugs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5">
                <a:latin typeface="Arial MT"/>
                <a:cs typeface="Arial MT"/>
              </a:rPr>
              <a:t> identification in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bark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the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tree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00" spc="-5" i="1">
                <a:latin typeface="Arial"/>
                <a:cs typeface="Arial"/>
              </a:rPr>
              <a:t>Camptotheca</a:t>
            </a:r>
            <a:r>
              <a:rPr dirty="0" sz="2400" spc="-4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acuminata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Char char="-"/>
              <a:tabLst>
                <a:tab pos="198755" algn="l"/>
              </a:tabLst>
            </a:pPr>
            <a:r>
              <a:rPr dirty="0" sz="2400" spc="-5">
                <a:latin typeface="Arial MT"/>
                <a:cs typeface="Arial MT"/>
              </a:rPr>
              <a:t>derivatives: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irinotecan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topotecan</a:t>
            </a:r>
            <a:endParaRPr sz="2400">
              <a:latin typeface="Arial MT"/>
              <a:cs typeface="Arial MT"/>
            </a:endParaRPr>
          </a:p>
          <a:p>
            <a:pPr lvl="1" marL="756285" indent="-287655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–"/>
            </a:pPr>
            <a:endParaRPr sz="3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00" spc="-40" b="1">
                <a:latin typeface="Arial"/>
                <a:cs typeface="Arial"/>
              </a:rPr>
              <a:t>Topoisomerase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II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inhibitors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–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podophyllotoxins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600"/>
              </a:spcBef>
              <a:buChar char="-"/>
              <a:tabLst>
                <a:tab pos="198755" algn="l"/>
              </a:tabLst>
            </a:pPr>
            <a:r>
              <a:rPr dirty="0" sz="2400" spc="-5">
                <a:latin typeface="Arial MT"/>
                <a:cs typeface="Arial MT"/>
              </a:rPr>
              <a:t>plant-derived drugs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identification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 i="1">
                <a:latin typeface="Arial"/>
                <a:cs typeface="Arial"/>
              </a:rPr>
              <a:t>Podophyllum</a:t>
            </a:r>
            <a:r>
              <a:rPr dirty="0" sz="2400" spc="6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peltatum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605"/>
              </a:spcBef>
              <a:buChar char="-"/>
              <a:tabLst>
                <a:tab pos="198755" algn="l"/>
              </a:tabLst>
            </a:pPr>
            <a:r>
              <a:rPr dirty="0" sz="2400" spc="-5">
                <a:latin typeface="Arial MT"/>
                <a:cs typeface="Arial MT"/>
              </a:rPr>
              <a:t>derivatives: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etoposid</a:t>
            </a:r>
            <a:r>
              <a:rPr dirty="0" sz="2400" spc="-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teniposide</a:t>
            </a:r>
            <a:endParaRPr sz="2400">
              <a:latin typeface="Arial MT"/>
              <a:cs typeface="Arial MT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tumors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(etoposide)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hematological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(teniposid)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443610"/>
            <a:ext cx="6388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2b.</a:t>
            </a:r>
            <a:r>
              <a:rPr dirty="0" spc="-40"/>
              <a:t> </a:t>
            </a:r>
            <a:r>
              <a:rPr dirty="0" spc="-5"/>
              <a:t>Topoisomerase</a:t>
            </a:r>
            <a:r>
              <a:rPr dirty="0" spc="-65"/>
              <a:t> </a:t>
            </a:r>
            <a:r>
              <a:rPr dirty="0" spc="-5"/>
              <a:t>inhibitors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100" y="525017"/>
            <a:ext cx="59613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DC"/>
                </a:solidFill>
              </a:rPr>
              <a:t>Complex</a:t>
            </a:r>
            <a:r>
              <a:rPr dirty="0" spc="-80">
                <a:solidFill>
                  <a:srgbClr val="0000DC"/>
                </a:solidFill>
              </a:rPr>
              <a:t> </a:t>
            </a:r>
            <a:r>
              <a:rPr dirty="0" spc="-5">
                <a:solidFill>
                  <a:srgbClr val="0000DC"/>
                </a:solidFill>
              </a:rPr>
              <a:t>Cancer</a:t>
            </a:r>
            <a:r>
              <a:rPr dirty="0" spc="-45">
                <a:solidFill>
                  <a:srgbClr val="0000DC"/>
                </a:solidFill>
              </a:rPr>
              <a:t> </a:t>
            </a:r>
            <a:r>
              <a:rPr dirty="0">
                <a:solidFill>
                  <a:srgbClr val="0000DC"/>
                </a:solidFill>
              </a:rPr>
              <a:t>Treatment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100" y="2080246"/>
            <a:ext cx="5555615" cy="1967230"/>
          </a:xfrm>
          <a:prstGeom prst="rect">
            <a:avLst/>
          </a:prstGeom>
        </p:spPr>
        <p:txBody>
          <a:bodyPr wrap="square" lIns="0" tIns="178435" rIns="0" bIns="0" rtlCol="0" vert="horz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1405"/>
              </a:spcBef>
              <a:buClr>
                <a:srgbClr val="0000DC"/>
              </a:buClr>
              <a:buChar char="—"/>
              <a:tabLst>
                <a:tab pos="353060" algn="l"/>
              </a:tabLst>
            </a:pPr>
            <a:r>
              <a:rPr dirty="0" sz="2100" spc="-5">
                <a:latin typeface="Arial MT"/>
                <a:cs typeface="Arial MT"/>
              </a:rPr>
              <a:t>Surgery</a:t>
            </a:r>
            <a:endParaRPr sz="2100">
              <a:latin typeface="Arial MT"/>
              <a:cs typeface="Arial MT"/>
            </a:endParaRPr>
          </a:p>
          <a:p>
            <a:pPr marL="352425" indent="-340360">
              <a:lnSpc>
                <a:spcPct val="100000"/>
              </a:lnSpc>
              <a:spcBef>
                <a:spcPts val="1305"/>
              </a:spcBef>
              <a:buClr>
                <a:srgbClr val="0000DC"/>
              </a:buClr>
              <a:buChar char="—"/>
              <a:tabLst>
                <a:tab pos="353060" algn="l"/>
              </a:tabLst>
            </a:pPr>
            <a:r>
              <a:rPr dirty="0" sz="2100" spc="-10">
                <a:latin typeface="Arial MT"/>
                <a:cs typeface="Arial MT"/>
              </a:rPr>
              <a:t>Radiotherapy</a:t>
            </a:r>
            <a:endParaRPr sz="2100">
              <a:latin typeface="Arial MT"/>
              <a:cs typeface="Arial MT"/>
            </a:endParaRPr>
          </a:p>
          <a:p>
            <a:pPr marL="352425" indent="-340360">
              <a:lnSpc>
                <a:spcPct val="100000"/>
              </a:lnSpc>
              <a:spcBef>
                <a:spcPts val="1300"/>
              </a:spcBef>
              <a:buClr>
                <a:srgbClr val="0000DC"/>
              </a:buClr>
              <a:buChar char="—"/>
              <a:tabLst>
                <a:tab pos="353060" algn="l"/>
              </a:tabLst>
            </a:pPr>
            <a:r>
              <a:rPr dirty="0" sz="2100" spc="-10">
                <a:latin typeface="Arial MT"/>
                <a:cs typeface="Arial MT"/>
              </a:rPr>
              <a:t>Pharmacoterapy</a:t>
            </a:r>
            <a:endParaRPr sz="2100">
              <a:latin typeface="Arial MT"/>
              <a:cs typeface="Arial MT"/>
            </a:endParaRPr>
          </a:p>
          <a:p>
            <a:pPr marL="352425" indent="-340360">
              <a:lnSpc>
                <a:spcPct val="100000"/>
              </a:lnSpc>
              <a:spcBef>
                <a:spcPts val="1295"/>
              </a:spcBef>
              <a:buClr>
                <a:srgbClr val="0000DC"/>
              </a:buClr>
              <a:buFont typeface="Arial MT"/>
              <a:buChar char="—"/>
              <a:tabLst>
                <a:tab pos="353060" algn="l"/>
              </a:tabLst>
            </a:pPr>
            <a:r>
              <a:rPr dirty="0" sz="2100" spc="-20" i="1">
                <a:latin typeface="Arial"/>
                <a:cs typeface="Arial"/>
              </a:rPr>
              <a:t>Psychotherapy,</a:t>
            </a:r>
            <a:r>
              <a:rPr dirty="0" sz="2100" spc="-35" i="1">
                <a:latin typeface="Arial"/>
                <a:cs typeface="Arial"/>
              </a:rPr>
              <a:t> </a:t>
            </a:r>
            <a:r>
              <a:rPr dirty="0" sz="2100" spc="-20" i="1">
                <a:latin typeface="Arial"/>
                <a:cs typeface="Arial"/>
              </a:rPr>
              <a:t>physiotherapy,</a:t>
            </a:r>
            <a:r>
              <a:rPr dirty="0" sz="2100" spc="-25" i="1">
                <a:latin typeface="Arial"/>
                <a:cs typeface="Arial"/>
              </a:rPr>
              <a:t> </a:t>
            </a:r>
            <a:r>
              <a:rPr dirty="0" sz="2100" spc="-5" i="1">
                <a:latin typeface="Arial"/>
                <a:cs typeface="Arial"/>
              </a:rPr>
              <a:t>nutrition</a:t>
            </a:r>
            <a:r>
              <a:rPr dirty="0" sz="2100" spc="-35" i="1">
                <a:latin typeface="Arial"/>
                <a:cs typeface="Arial"/>
              </a:rPr>
              <a:t> </a:t>
            </a:r>
            <a:r>
              <a:rPr dirty="0" sz="2100" spc="-5" i="1">
                <a:latin typeface="Arial"/>
                <a:cs typeface="Arial"/>
              </a:rPr>
              <a:t>care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781" y="3120389"/>
            <a:ext cx="4321810" cy="648970"/>
          </a:xfrm>
          <a:custGeom>
            <a:avLst/>
            <a:gdLst/>
            <a:ahLst/>
            <a:cxnLst/>
            <a:rect l="l" t="t" r="r" b="b"/>
            <a:pathLst>
              <a:path w="4321810" h="648970">
                <a:moveTo>
                  <a:pt x="0" y="324485"/>
                </a:moveTo>
                <a:lnTo>
                  <a:pt x="21463" y="278511"/>
                </a:lnTo>
                <a:lnTo>
                  <a:pt x="64592" y="245363"/>
                </a:lnTo>
                <a:lnTo>
                  <a:pt x="105537" y="224027"/>
                </a:lnTo>
                <a:lnTo>
                  <a:pt x="155816" y="203200"/>
                </a:lnTo>
                <a:lnTo>
                  <a:pt x="215061" y="183134"/>
                </a:lnTo>
                <a:lnTo>
                  <a:pt x="282892" y="163830"/>
                </a:lnTo>
                <a:lnTo>
                  <a:pt x="319925" y="154432"/>
                </a:lnTo>
                <a:lnTo>
                  <a:pt x="358952" y="145287"/>
                </a:lnTo>
                <a:lnTo>
                  <a:pt x="399961" y="136271"/>
                </a:lnTo>
                <a:lnTo>
                  <a:pt x="442887" y="127635"/>
                </a:lnTo>
                <a:lnTo>
                  <a:pt x="487692" y="119125"/>
                </a:lnTo>
                <a:lnTo>
                  <a:pt x="534314" y="110871"/>
                </a:lnTo>
                <a:lnTo>
                  <a:pt x="582726" y="102743"/>
                </a:lnTo>
                <a:lnTo>
                  <a:pt x="632879" y="94996"/>
                </a:lnTo>
                <a:lnTo>
                  <a:pt x="684720" y="87502"/>
                </a:lnTo>
                <a:lnTo>
                  <a:pt x="738251" y="80263"/>
                </a:lnTo>
                <a:lnTo>
                  <a:pt x="793242" y="73151"/>
                </a:lnTo>
                <a:lnTo>
                  <a:pt x="849884" y="66421"/>
                </a:lnTo>
                <a:lnTo>
                  <a:pt x="908050" y="60071"/>
                </a:lnTo>
                <a:lnTo>
                  <a:pt x="967740" y="53848"/>
                </a:lnTo>
                <a:lnTo>
                  <a:pt x="1028700" y="48006"/>
                </a:lnTo>
                <a:lnTo>
                  <a:pt x="1091184" y="42418"/>
                </a:lnTo>
                <a:lnTo>
                  <a:pt x="1154938" y="37211"/>
                </a:lnTo>
                <a:lnTo>
                  <a:pt x="1219962" y="32258"/>
                </a:lnTo>
                <a:lnTo>
                  <a:pt x="1286129" y="27686"/>
                </a:lnTo>
                <a:lnTo>
                  <a:pt x="1353566" y="23368"/>
                </a:lnTo>
                <a:lnTo>
                  <a:pt x="1422145" y="19431"/>
                </a:lnTo>
                <a:lnTo>
                  <a:pt x="1491869" y="15875"/>
                </a:lnTo>
                <a:lnTo>
                  <a:pt x="1562608" y="12573"/>
                </a:lnTo>
                <a:lnTo>
                  <a:pt x="1634363" y="9651"/>
                </a:lnTo>
                <a:lnTo>
                  <a:pt x="1707007" y="7112"/>
                </a:lnTo>
                <a:lnTo>
                  <a:pt x="1780667" y="4952"/>
                </a:lnTo>
                <a:lnTo>
                  <a:pt x="1855089" y="3175"/>
                </a:lnTo>
                <a:lnTo>
                  <a:pt x="1930400" y="1777"/>
                </a:lnTo>
                <a:lnTo>
                  <a:pt x="2006473" y="762"/>
                </a:lnTo>
                <a:lnTo>
                  <a:pt x="2083308" y="254"/>
                </a:lnTo>
                <a:lnTo>
                  <a:pt x="2160778" y="0"/>
                </a:lnTo>
                <a:lnTo>
                  <a:pt x="2238375" y="254"/>
                </a:lnTo>
                <a:lnTo>
                  <a:pt x="2315210" y="762"/>
                </a:lnTo>
                <a:lnTo>
                  <a:pt x="2391283" y="1777"/>
                </a:lnTo>
                <a:lnTo>
                  <a:pt x="2466594" y="3175"/>
                </a:lnTo>
                <a:lnTo>
                  <a:pt x="2541016" y="4952"/>
                </a:lnTo>
                <a:lnTo>
                  <a:pt x="2614676" y="7112"/>
                </a:lnTo>
                <a:lnTo>
                  <a:pt x="2687320" y="9651"/>
                </a:lnTo>
                <a:lnTo>
                  <a:pt x="2759075" y="12573"/>
                </a:lnTo>
                <a:lnTo>
                  <a:pt x="2829814" y="15875"/>
                </a:lnTo>
                <a:lnTo>
                  <a:pt x="2899537" y="19431"/>
                </a:lnTo>
                <a:lnTo>
                  <a:pt x="2968117" y="23368"/>
                </a:lnTo>
                <a:lnTo>
                  <a:pt x="3035554" y="27686"/>
                </a:lnTo>
                <a:lnTo>
                  <a:pt x="3101721" y="32258"/>
                </a:lnTo>
                <a:lnTo>
                  <a:pt x="3166745" y="37211"/>
                </a:lnTo>
                <a:lnTo>
                  <a:pt x="3230498" y="42418"/>
                </a:lnTo>
                <a:lnTo>
                  <a:pt x="3292982" y="48006"/>
                </a:lnTo>
                <a:lnTo>
                  <a:pt x="3353943" y="53848"/>
                </a:lnTo>
                <a:lnTo>
                  <a:pt x="3413632" y="60071"/>
                </a:lnTo>
                <a:lnTo>
                  <a:pt x="3471799" y="66421"/>
                </a:lnTo>
                <a:lnTo>
                  <a:pt x="3528441" y="73151"/>
                </a:lnTo>
                <a:lnTo>
                  <a:pt x="3583431" y="80263"/>
                </a:lnTo>
                <a:lnTo>
                  <a:pt x="3636899" y="87502"/>
                </a:lnTo>
                <a:lnTo>
                  <a:pt x="3688842" y="94996"/>
                </a:lnTo>
                <a:lnTo>
                  <a:pt x="3739006" y="102743"/>
                </a:lnTo>
                <a:lnTo>
                  <a:pt x="3787394" y="110871"/>
                </a:lnTo>
                <a:lnTo>
                  <a:pt x="3834003" y="119125"/>
                </a:lnTo>
                <a:lnTo>
                  <a:pt x="3878833" y="127635"/>
                </a:lnTo>
                <a:lnTo>
                  <a:pt x="3921759" y="136271"/>
                </a:lnTo>
                <a:lnTo>
                  <a:pt x="3962780" y="145287"/>
                </a:lnTo>
                <a:lnTo>
                  <a:pt x="4001770" y="154432"/>
                </a:lnTo>
                <a:lnTo>
                  <a:pt x="4038727" y="163830"/>
                </a:lnTo>
                <a:lnTo>
                  <a:pt x="4106672" y="183134"/>
                </a:lnTo>
                <a:lnTo>
                  <a:pt x="4165854" y="203200"/>
                </a:lnTo>
                <a:lnTo>
                  <a:pt x="4216146" y="224027"/>
                </a:lnTo>
                <a:lnTo>
                  <a:pt x="4257040" y="245363"/>
                </a:lnTo>
                <a:lnTo>
                  <a:pt x="4288408" y="267335"/>
                </a:lnTo>
                <a:lnTo>
                  <a:pt x="4316222" y="301244"/>
                </a:lnTo>
                <a:lnTo>
                  <a:pt x="4321683" y="324485"/>
                </a:lnTo>
                <a:lnTo>
                  <a:pt x="4320285" y="336042"/>
                </a:lnTo>
                <a:lnTo>
                  <a:pt x="4300220" y="370332"/>
                </a:lnTo>
                <a:lnTo>
                  <a:pt x="4257040" y="403479"/>
                </a:lnTo>
                <a:lnTo>
                  <a:pt x="4216146" y="424814"/>
                </a:lnTo>
                <a:lnTo>
                  <a:pt x="4165854" y="445643"/>
                </a:lnTo>
                <a:lnTo>
                  <a:pt x="4106672" y="465709"/>
                </a:lnTo>
                <a:lnTo>
                  <a:pt x="4038727" y="485013"/>
                </a:lnTo>
                <a:lnTo>
                  <a:pt x="4001770" y="494411"/>
                </a:lnTo>
                <a:lnTo>
                  <a:pt x="3962780" y="503555"/>
                </a:lnTo>
                <a:lnTo>
                  <a:pt x="3921759" y="512572"/>
                </a:lnTo>
                <a:lnTo>
                  <a:pt x="3878833" y="521208"/>
                </a:lnTo>
                <a:lnTo>
                  <a:pt x="3834003" y="529717"/>
                </a:lnTo>
                <a:lnTo>
                  <a:pt x="3787394" y="537972"/>
                </a:lnTo>
                <a:lnTo>
                  <a:pt x="3739006" y="546100"/>
                </a:lnTo>
                <a:lnTo>
                  <a:pt x="3688842" y="553847"/>
                </a:lnTo>
                <a:lnTo>
                  <a:pt x="3636899" y="561340"/>
                </a:lnTo>
                <a:lnTo>
                  <a:pt x="3583431" y="568579"/>
                </a:lnTo>
                <a:lnTo>
                  <a:pt x="3528441" y="575691"/>
                </a:lnTo>
                <a:lnTo>
                  <a:pt x="3471799" y="582422"/>
                </a:lnTo>
                <a:lnTo>
                  <a:pt x="3413632" y="588772"/>
                </a:lnTo>
                <a:lnTo>
                  <a:pt x="3353943" y="594995"/>
                </a:lnTo>
                <a:lnTo>
                  <a:pt x="3292982" y="600837"/>
                </a:lnTo>
                <a:lnTo>
                  <a:pt x="3230498" y="606425"/>
                </a:lnTo>
                <a:lnTo>
                  <a:pt x="3166745" y="611632"/>
                </a:lnTo>
                <a:lnTo>
                  <a:pt x="3101721" y="616585"/>
                </a:lnTo>
                <a:lnTo>
                  <a:pt x="3035554" y="621157"/>
                </a:lnTo>
                <a:lnTo>
                  <a:pt x="2968117" y="625475"/>
                </a:lnTo>
                <a:lnTo>
                  <a:pt x="2899537" y="629412"/>
                </a:lnTo>
                <a:lnTo>
                  <a:pt x="2829814" y="632968"/>
                </a:lnTo>
                <a:lnTo>
                  <a:pt x="2759075" y="636270"/>
                </a:lnTo>
                <a:lnTo>
                  <a:pt x="2687320" y="639191"/>
                </a:lnTo>
                <a:lnTo>
                  <a:pt x="2614676" y="641731"/>
                </a:lnTo>
                <a:lnTo>
                  <a:pt x="2541016" y="643890"/>
                </a:lnTo>
                <a:lnTo>
                  <a:pt x="2466594" y="645668"/>
                </a:lnTo>
                <a:lnTo>
                  <a:pt x="2391283" y="647065"/>
                </a:lnTo>
                <a:lnTo>
                  <a:pt x="2315210" y="648081"/>
                </a:lnTo>
                <a:lnTo>
                  <a:pt x="2238375" y="648589"/>
                </a:lnTo>
                <a:lnTo>
                  <a:pt x="2160778" y="648843"/>
                </a:lnTo>
                <a:lnTo>
                  <a:pt x="2083308" y="648589"/>
                </a:lnTo>
                <a:lnTo>
                  <a:pt x="2006473" y="648081"/>
                </a:lnTo>
                <a:lnTo>
                  <a:pt x="1930400" y="647065"/>
                </a:lnTo>
                <a:lnTo>
                  <a:pt x="1855089" y="645668"/>
                </a:lnTo>
                <a:lnTo>
                  <a:pt x="1780667" y="643890"/>
                </a:lnTo>
                <a:lnTo>
                  <a:pt x="1707007" y="641731"/>
                </a:lnTo>
                <a:lnTo>
                  <a:pt x="1634363" y="639191"/>
                </a:lnTo>
                <a:lnTo>
                  <a:pt x="1562608" y="636270"/>
                </a:lnTo>
                <a:lnTo>
                  <a:pt x="1491869" y="632968"/>
                </a:lnTo>
                <a:lnTo>
                  <a:pt x="1422145" y="629412"/>
                </a:lnTo>
                <a:lnTo>
                  <a:pt x="1353566" y="625475"/>
                </a:lnTo>
                <a:lnTo>
                  <a:pt x="1286129" y="621157"/>
                </a:lnTo>
                <a:lnTo>
                  <a:pt x="1219962" y="616585"/>
                </a:lnTo>
                <a:lnTo>
                  <a:pt x="1154938" y="611632"/>
                </a:lnTo>
                <a:lnTo>
                  <a:pt x="1091184" y="606425"/>
                </a:lnTo>
                <a:lnTo>
                  <a:pt x="1028700" y="600837"/>
                </a:lnTo>
                <a:lnTo>
                  <a:pt x="967740" y="594995"/>
                </a:lnTo>
                <a:lnTo>
                  <a:pt x="908050" y="588772"/>
                </a:lnTo>
                <a:lnTo>
                  <a:pt x="849884" y="582422"/>
                </a:lnTo>
                <a:lnTo>
                  <a:pt x="793242" y="575691"/>
                </a:lnTo>
                <a:lnTo>
                  <a:pt x="738251" y="568579"/>
                </a:lnTo>
                <a:lnTo>
                  <a:pt x="684720" y="561340"/>
                </a:lnTo>
                <a:lnTo>
                  <a:pt x="632879" y="553847"/>
                </a:lnTo>
                <a:lnTo>
                  <a:pt x="582726" y="546100"/>
                </a:lnTo>
                <a:lnTo>
                  <a:pt x="534314" y="537972"/>
                </a:lnTo>
                <a:lnTo>
                  <a:pt x="487692" y="529717"/>
                </a:lnTo>
                <a:lnTo>
                  <a:pt x="442887" y="521208"/>
                </a:lnTo>
                <a:lnTo>
                  <a:pt x="399961" y="512572"/>
                </a:lnTo>
                <a:lnTo>
                  <a:pt x="358952" y="503555"/>
                </a:lnTo>
                <a:lnTo>
                  <a:pt x="319925" y="494411"/>
                </a:lnTo>
                <a:lnTo>
                  <a:pt x="282892" y="485013"/>
                </a:lnTo>
                <a:lnTo>
                  <a:pt x="215061" y="465709"/>
                </a:lnTo>
                <a:lnTo>
                  <a:pt x="155816" y="445643"/>
                </a:lnTo>
                <a:lnTo>
                  <a:pt x="105537" y="424814"/>
                </a:lnTo>
                <a:lnTo>
                  <a:pt x="64592" y="403479"/>
                </a:lnTo>
                <a:lnTo>
                  <a:pt x="33337" y="381508"/>
                </a:lnTo>
                <a:lnTo>
                  <a:pt x="5422" y="347599"/>
                </a:lnTo>
                <a:lnTo>
                  <a:pt x="0" y="32448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2335" y="0"/>
            <a:ext cx="4776470" cy="6858000"/>
            <a:chOff x="4212335" y="0"/>
            <a:chExt cx="47764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3871" y="2686811"/>
              <a:ext cx="3154679" cy="41711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2335" y="0"/>
              <a:ext cx="3631691" cy="27233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5148580" cy="6858000"/>
            <a:chOff x="0" y="0"/>
            <a:chExt cx="5148580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026407" cy="3435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35095"/>
              <a:ext cx="5148071" cy="34229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52742" y="1734692"/>
            <a:ext cx="15271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ETO</a:t>
            </a:r>
            <a:r>
              <a:rPr dirty="0" sz="2400" spc="5" b="0">
                <a:solidFill>
                  <a:srgbClr val="000000"/>
                </a:solidFill>
                <a:latin typeface="Candara"/>
                <a:cs typeface="Candara"/>
              </a:rPr>
              <a:t>P</a:t>
            </a:r>
            <a:r>
              <a:rPr dirty="0" sz="2400" b="0">
                <a:solidFill>
                  <a:srgbClr val="000000"/>
                </a:solidFill>
                <a:latin typeface="Candara"/>
                <a:cs typeface="Candara"/>
              </a:rPr>
              <a:t>OSIDE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544" y="1074165"/>
            <a:ext cx="6061075" cy="521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Drugs</a:t>
            </a:r>
            <a:r>
              <a:rPr dirty="0" sz="1800" spc="-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damage</a:t>
            </a:r>
            <a:r>
              <a:rPr dirty="0" sz="1800" spc="-3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the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structure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BDBDBD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Alkylating</a:t>
            </a:r>
            <a:r>
              <a:rPr dirty="0" sz="1800" spc="-7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Platinum</a:t>
            </a:r>
            <a:r>
              <a:rPr dirty="0" sz="1800" spc="-6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derivatives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Intercalating</a:t>
            </a:r>
            <a:r>
              <a:rPr dirty="0" sz="1800" spc="-7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Bleomycin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D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u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g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that 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n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it</a:t>
            </a:r>
            <a:r>
              <a:rPr dirty="0" sz="1800" spc="-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ke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enz</a:t>
            </a:r>
            <a:r>
              <a:rPr dirty="0" sz="1800" spc="-20" b="1">
                <a:solidFill>
                  <a:srgbClr val="BDBDBD"/>
                </a:solidFill>
                <a:latin typeface="Arial"/>
                <a:cs typeface="Arial"/>
              </a:rPr>
              <a:t>y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m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</a:t>
            </a:r>
            <a:r>
              <a:rPr dirty="0" sz="1800" spc="1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DN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A</a:t>
            </a:r>
            <a:r>
              <a:rPr dirty="0" sz="1800" spc="-145" b="1">
                <a:solidFill>
                  <a:srgbClr val="BDBDB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m</a:t>
            </a:r>
            <a:r>
              <a:rPr dirty="0" sz="1800" spc="-15" b="1">
                <a:solidFill>
                  <a:srgbClr val="BDBDBD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BDBDBD"/>
                </a:solidFill>
                <a:latin typeface="Arial"/>
                <a:cs typeface="Arial"/>
              </a:rPr>
              <a:t>tabo</a:t>
            </a:r>
            <a:r>
              <a:rPr dirty="0" sz="1800" spc="5" b="1">
                <a:solidFill>
                  <a:srgbClr val="BDBDBD"/>
                </a:solidFill>
                <a:latin typeface="Arial"/>
                <a:cs typeface="Arial"/>
              </a:rPr>
              <a:t>l</a:t>
            </a:r>
            <a:r>
              <a:rPr dirty="0" sz="1800" spc="-10" b="1">
                <a:solidFill>
                  <a:srgbClr val="BDBDBD"/>
                </a:solidFill>
                <a:latin typeface="Arial"/>
                <a:cs typeface="Arial"/>
              </a:rPr>
              <a:t>i</a:t>
            </a: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sm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Antimetabolites: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Purine</a:t>
            </a:r>
            <a:r>
              <a:rPr dirty="0" sz="1800" spc="-8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Pyrimidine</a:t>
            </a:r>
            <a:r>
              <a:rPr dirty="0" sz="1800" spc="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927100" marR="2839085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Folic</a:t>
            </a:r>
            <a:r>
              <a:rPr dirty="0" sz="1800" spc="-6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acid</a:t>
            </a:r>
            <a:r>
              <a:rPr dirty="0" sz="1800" spc="-5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analogues </a:t>
            </a:r>
            <a:r>
              <a:rPr dirty="0" sz="1800" spc="-484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DBDBD"/>
                </a:solidFill>
                <a:latin typeface="Arial MT"/>
                <a:cs typeface="Arial MT"/>
              </a:rPr>
              <a:t>iv.Hydroxyurea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4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 topoisomerase</a:t>
            </a:r>
            <a:r>
              <a:rPr dirty="0" sz="1800" spc="-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 camptothecins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2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topoisomerase</a:t>
            </a:r>
            <a:r>
              <a:rPr dirty="0" sz="1800" spc="-2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II –</a:t>
            </a:r>
            <a:r>
              <a:rPr dirty="0" sz="1800" spc="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podophyllotoxins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Drugs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alter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microtubules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tubulin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polymerization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 i="1">
                <a:latin typeface="Arial"/>
                <a:cs typeface="Arial"/>
              </a:rPr>
              <a:t>Vinca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alkaloids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ts val="213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Inhibitors</a:t>
            </a:r>
            <a:r>
              <a:rPr dirty="0" sz="1800" spc="-5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tubulin</a:t>
            </a:r>
            <a:r>
              <a:rPr dirty="0" sz="1800" spc="-3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depolymerization</a:t>
            </a:r>
            <a:r>
              <a:rPr dirty="0" sz="1800" spc="3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taxanes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ts val="207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solidFill>
                  <a:srgbClr val="BDBDBD"/>
                </a:solidFill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ts val="2105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Drugs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that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inhibit</a:t>
            </a:r>
            <a:r>
              <a:rPr dirty="0" sz="1800" spc="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protein</a:t>
            </a:r>
            <a:r>
              <a:rPr dirty="0" sz="1800" spc="-20">
                <a:solidFill>
                  <a:srgbClr val="BDBDBD"/>
                </a:solidFill>
                <a:latin typeface="Arial MT"/>
                <a:cs typeface="Arial MT"/>
              </a:rPr>
              <a:t> synthesis</a:t>
            </a:r>
            <a:r>
              <a:rPr dirty="0" sz="1800" spc="75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DBDBD"/>
                </a:solidFill>
                <a:latin typeface="Arial MT"/>
                <a:cs typeface="Arial MT"/>
              </a:rPr>
              <a:t>–</a:t>
            </a:r>
            <a:r>
              <a:rPr dirty="0" sz="1800" spc="-10">
                <a:solidFill>
                  <a:srgbClr val="BDBDBD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DBDBD"/>
                </a:solidFill>
                <a:latin typeface="Arial MT"/>
                <a:cs typeface="Arial MT"/>
              </a:rPr>
              <a:t>L-asparaginas</a:t>
            </a:r>
            <a:r>
              <a:rPr dirty="0" sz="1800" spc="-5">
                <a:solidFill>
                  <a:srgbClr val="BDBDBD"/>
                </a:solidFill>
                <a:latin typeface="Candara"/>
                <a:cs typeface="Candara"/>
              </a:rPr>
              <a:t>e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987" y="288747"/>
            <a:ext cx="75768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Cytostatics</a:t>
            </a:r>
            <a:r>
              <a:rPr dirty="0" spc="-6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according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to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their</a:t>
            </a:r>
            <a:r>
              <a:rPr dirty="0" spc="-5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M</a:t>
            </a:r>
            <a:r>
              <a:rPr dirty="0" spc="-20">
                <a:solidFill>
                  <a:srgbClr val="0033CC"/>
                </a:solidFill>
              </a:rPr>
              <a:t>oA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053083"/>
            <a:ext cx="797051" cy="20269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293364"/>
            <a:ext cx="797051" cy="2026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8" y="2505455"/>
            <a:ext cx="797051" cy="20269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48283" y="2612135"/>
            <a:ext cx="1533525" cy="1821180"/>
            <a:chOff x="748283" y="2612135"/>
            <a:chExt cx="1533525" cy="1821180"/>
          </a:xfrm>
        </p:grpSpPr>
        <p:sp>
          <p:nvSpPr>
            <p:cNvPr id="6" name="object 6"/>
            <p:cNvSpPr/>
            <p:nvPr/>
          </p:nvSpPr>
          <p:spPr>
            <a:xfrm>
              <a:off x="758189" y="2622041"/>
              <a:ext cx="1513205" cy="1801495"/>
            </a:xfrm>
            <a:custGeom>
              <a:avLst/>
              <a:gdLst/>
              <a:ahLst/>
              <a:cxnLst/>
              <a:rect l="l" t="t" r="r" b="b"/>
              <a:pathLst>
                <a:path w="1513205" h="1801495">
                  <a:moveTo>
                    <a:pt x="721487" y="900430"/>
                  </a:moveTo>
                  <a:lnTo>
                    <a:pt x="722503" y="836168"/>
                  </a:lnTo>
                  <a:lnTo>
                    <a:pt x="725423" y="773049"/>
                  </a:lnTo>
                  <a:lnTo>
                    <a:pt x="730250" y="711454"/>
                  </a:lnTo>
                  <a:lnTo>
                    <a:pt x="736854" y="651256"/>
                  </a:lnTo>
                  <a:lnTo>
                    <a:pt x="745235" y="592709"/>
                  </a:lnTo>
                  <a:lnTo>
                    <a:pt x="755269" y="536067"/>
                  </a:lnTo>
                  <a:lnTo>
                    <a:pt x="766953" y="481330"/>
                  </a:lnTo>
                  <a:lnTo>
                    <a:pt x="780160" y="428752"/>
                  </a:lnTo>
                  <a:lnTo>
                    <a:pt x="794766" y="378460"/>
                  </a:lnTo>
                  <a:lnTo>
                    <a:pt x="810894" y="330581"/>
                  </a:lnTo>
                  <a:lnTo>
                    <a:pt x="828294" y="285369"/>
                  </a:lnTo>
                  <a:lnTo>
                    <a:pt x="846963" y="242824"/>
                  </a:lnTo>
                  <a:lnTo>
                    <a:pt x="866775" y="203200"/>
                  </a:lnTo>
                  <a:lnTo>
                    <a:pt x="887857" y="166750"/>
                  </a:lnTo>
                  <a:lnTo>
                    <a:pt x="909954" y="133350"/>
                  </a:lnTo>
                  <a:lnTo>
                    <a:pt x="957072" y="76835"/>
                  </a:lnTo>
                  <a:lnTo>
                    <a:pt x="1007745" y="34925"/>
                  </a:lnTo>
                  <a:lnTo>
                    <a:pt x="1061339" y="8890"/>
                  </a:lnTo>
                  <a:lnTo>
                    <a:pt x="1117346" y="0"/>
                  </a:lnTo>
                  <a:lnTo>
                    <a:pt x="1145667" y="2286"/>
                  </a:lnTo>
                  <a:lnTo>
                    <a:pt x="1200530" y="19938"/>
                  </a:lnTo>
                  <a:lnTo>
                    <a:pt x="1252728" y="53975"/>
                  </a:lnTo>
                  <a:lnTo>
                    <a:pt x="1301623" y="103378"/>
                  </a:lnTo>
                  <a:lnTo>
                    <a:pt x="1346835" y="166750"/>
                  </a:lnTo>
                  <a:lnTo>
                    <a:pt x="1367917" y="203200"/>
                  </a:lnTo>
                  <a:lnTo>
                    <a:pt x="1387729" y="242824"/>
                  </a:lnTo>
                  <a:lnTo>
                    <a:pt x="1406398" y="285369"/>
                  </a:lnTo>
                  <a:lnTo>
                    <a:pt x="1423923" y="330581"/>
                  </a:lnTo>
                  <a:lnTo>
                    <a:pt x="1439926" y="378460"/>
                  </a:lnTo>
                  <a:lnTo>
                    <a:pt x="1454658" y="428752"/>
                  </a:lnTo>
                  <a:lnTo>
                    <a:pt x="1467739" y="481330"/>
                  </a:lnTo>
                  <a:lnTo>
                    <a:pt x="1479423" y="536067"/>
                  </a:lnTo>
                  <a:lnTo>
                    <a:pt x="1489455" y="592709"/>
                  </a:lnTo>
                  <a:lnTo>
                    <a:pt x="1497837" y="651256"/>
                  </a:lnTo>
                  <a:lnTo>
                    <a:pt x="1504442" y="711454"/>
                  </a:lnTo>
                  <a:lnTo>
                    <a:pt x="1509267" y="773049"/>
                  </a:lnTo>
                  <a:lnTo>
                    <a:pt x="1512189" y="836168"/>
                  </a:lnTo>
                  <a:lnTo>
                    <a:pt x="1513205" y="900430"/>
                  </a:lnTo>
                  <a:lnTo>
                    <a:pt x="1512189" y="964819"/>
                  </a:lnTo>
                  <a:lnTo>
                    <a:pt x="1509267" y="1027938"/>
                  </a:lnTo>
                  <a:lnTo>
                    <a:pt x="1504442" y="1089533"/>
                  </a:lnTo>
                  <a:lnTo>
                    <a:pt x="1497837" y="1149731"/>
                  </a:lnTo>
                  <a:lnTo>
                    <a:pt x="1489455" y="1208278"/>
                  </a:lnTo>
                  <a:lnTo>
                    <a:pt x="1479423" y="1264920"/>
                  </a:lnTo>
                  <a:lnTo>
                    <a:pt x="1467739" y="1319657"/>
                  </a:lnTo>
                  <a:lnTo>
                    <a:pt x="1454658" y="1372235"/>
                  </a:lnTo>
                  <a:lnTo>
                    <a:pt x="1439926" y="1422527"/>
                  </a:lnTo>
                  <a:lnTo>
                    <a:pt x="1423923" y="1470406"/>
                  </a:lnTo>
                  <a:lnTo>
                    <a:pt x="1406398" y="1515618"/>
                  </a:lnTo>
                  <a:lnTo>
                    <a:pt x="1387729" y="1558163"/>
                  </a:lnTo>
                  <a:lnTo>
                    <a:pt x="1367917" y="1597787"/>
                  </a:lnTo>
                  <a:lnTo>
                    <a:pt x="1346835" y="1634236"/>
                  </a:lnTo>
                  <a:lnTo>
                    <a:pt x="1324736" y="1667637"/>
                  </a:lnTo>
                  <a:lnTo>
                    <a:pt x="1277620" y="1724152"/>
                  </a:lnTo>
                  <a:lnTo>
                    <a:pt x="1226947" y="1766062"/>
                  </a:lnTo>
                  <a:lnTo>
                    <a:pt x="1173353" y="1792097"/>
                  </a:lnTo>
                  <a:lnTo>
                    <a:pt x="1117346" y="1800987"/>
                  </a:lnTo>
                  <a:lnTo>
                    <a:pt x="1089024" y="1798701"/>
                  </a:lnTo>
                  <a:lnTo>
                    <a:pt x="1034160" y="1781048"/>
                  </a:lnTo>
                  <a:lnTo>
                    <a:pt x="982091" y="1747012"/>
                  </a:lnTo>
                  <a:lnTo>
                    <a:pt x="933068" y="1697609"/>
                  </a:lnTo>
                  <a:lnTo>
                    <a:pt x="887857" y="1634236"/>
                  </a:lnTo>
                  <a:lnTo>
                    <a:pt x="866775" y="1597787"/>
                  </a:lnTo>
                  <a:lnTo>
                    <a:pt x="846963" y="1558163"/>
                  </a:lnTo>
                  <a:lnTo>
                    <a:pt x="828294" y="1515618"/>
                  </a:lnTo>
                  <a:lnTo>
                    <a:pt x="810894" y="1470406"/>
                  </a:lnTo>
                  <a:lnTo>
                    <a:pt x="794766" y="1422527"/>
                  </a:lnTo>
                  <a:lnTo>
                    <a:pt x="780160" y="1372235"/>
                  </a:lnTo>
                  <a:lnTo>
                    <a:pt x="766953" y="1319657"/>
                  </a:lnTo>
                  <a:lnTo>
                    <a:pt x="755269" y="1264920"/>
                  </a:lnTo>
                  <a:lnTo>
                    <a:pt x="745235" y="1208278"/>
                  </a:lnTo>
                  <a:lnTo>
                    <a:pt x="736854" y="1149731"/>
                  </a:lnTo>
                  <a:lnTo>
                    <a:pt x="730250" y="1089533"/>
                  </a:lnTo>
                  <a:lnTo>
                    <a:pt x="725423" y="1027938"/>
                  </a:lnTo>
                  <a:lnTo>
                    <a:pt x="722503" y="964819"/>
                  </a:lnTo>
                  <a:lnTo>
                    <a:pt x="721487" y="900430"/>
                  </a:lnTo>
                  <a:close/>
                </a:path>
                <a:path w="1513205" h="1801495">
                  <a:moveTo>
                    <a:pt x="0" y="863854"/>
                  </a:moveTo>
                  <a:lnTo>
                    <a:pt x="3289" y="814959"/>
                  </a:lnTo>
                  <a:lnTo>
                    <a:pt x="12890" y="768096"/>
                  </a:lnTo>
                  <a:lnTo>
                    <a:pt x="28346" y="723519"/>
                  </a:lnTo>
                  <a:lnTo>
                    <a:pt x="49250" y="681863"/>
                  </a:lnTo>
                  <a:lnTo>
                    <a:pt x="75171" y="643509"/>
                  </a:lnTo>
                  <a:lnTo>
                    <a:pt x="105663" y="608838"/>
                  </a:lnTo>
                  <a:lnTo>
                    <a:pt x="140309" y="578358"/>
                  </a:lnTo>
                  <a:lnTo>
                    <a:pt x="178676" y="552450"/>
                  </a:lnTo>
                  <a:lnTo>
                    <a:pt x="220332" y="531622"/>
                  </a:lnTo>
                  <a:lnTo>
                    <a:pt x="264858" y="516128"/>
                  </a:lnTo>
                  <a:lnTo>
                    <a:pt x="311810" y="506475"/>
                  </a:lnTo>
                  <a:lnTo>
                    <a:pt x="360756" y="503300"/>
                  </a:lnTo>
                  <a:lnTo>
                    <a:pt x="409701" y="506475"/>
                  </a:lnTo>
                  <a:lnTo>
                    <a:pt x="456641" y="516128"/>
                  </a:lnTo>
                  <a:lnTo>
                    <a:pt x="501167" y="531622"/>
                  </a:lnTo>
                  <a:lnTo>
                    <a:pt x="542797" y="552450"/>
                  </a:lnTo>
                  <a:lnTo>
                    <a:pt x="581151" y="578358"/>
                  </a:lnTo>
                  <a:lnTo>
                    <a:pt x="615822" y="608838"/>
                  </a:lnTo>
                  <a:lnTo>
                    <a:pt x="646303" y="643509"/>
                  </a:lnTo>
                  <a:lnTo>
                    <a:pt x="672210" y="681863"/>
                  </a:lnTo>
                  <a:lnTo>
                    <a:pt x="693166" y="723519"/>
                  </a:lnTo>
                  <a:lnTo>
                    <a:pt x="708660" y="768096"/>
                  </a:lnTo>
                  <a:lnTo>
                    <a:pt x="718185" y="814959"/>
                  </a:lnTo>
                  <a:lnTo>
                    <a:pt x="721487" y="863854"/>
                  </a:lnTo>
                  <a:lnTo>
                    <a:pt x="718185" y="912876"/>
                  </a:lnTo>
                  <a:lnTo>
                    <a:pt x="708660" y="959738"/>
                  </a:lnTo>
                  <a:lnTo>
                    <a:pt x="693166" y="1004316"/>
                  </a:lnTo>
                  <a:lnTo>
                    <a:pt x="672210" y="1045845"/>
                  </a:lnTo>
                  <a:lnTo>
                    <a:pt x="646303" y="1084199"/>
                  </a:lnTo>
                  <a:lnTo>
                    <a:pt x="615822" y="1118870"/>
                  </a:lnTo>
                  <a:lnTo>
                    <a:pt x="581151" y="1149350"/>
                  </a:lnTo>
                  <a:lnTo>
                    <a:pt x="542797" y="1175258"/>
                  </a:lnTo>
                  <a:lnTo>
                    <a:pt x="501167" y="1196213"/>
                  </a:lnTo>
                  <a:lnTo>
                    <a:pt x="456641" y="1211707"/>
                  </a:lnTo>
                  <a:lnTo>
                    <a:pt x="409701" y="1221232"/>
                  </a:lnTo>
                  <a:lnTo>
                    <a:pt x="360756" y="1224534"/>
                  </a:lnTo>
                  <a:lnTo>
                    <a:pt x="311810" y="1221232"/>
                  </a:lnTo>
                  <a:lnTo>
                    <a:pt x="264858" y="1211707"/>
                  </a:lnTo>
                  <a:lnTo>
                    <a:pt x="220332" y="1196213"/>
                  </a:lnTo>
                  <a:lnTo>
                    <a:pt x="178676" y="1175258"/>
                  </a:lnTo>
                  <a:lnTo>
                    <a:pt x="140309" y="1149350"/>
                  </a:lnTo>
                  <a:lnTo>
                    <a:pt x="105663" y="1118870"/>
                  </a:lnTo>
                  <a:lnTo>
                    <a:pt x="75171" y="1084199"/>
                  </a:lnTo>
                  <a:lnTo>
                    <a:pt x="49250" y="1045845"/>
                  </a:lnTo>
                  <a:lnTo>
                    <a:pt x="28346" y="1004316"/>
                  </a:lnTo>
                  <a:lnTo>
                    <a:pt x="12890" y="959738"/>
                  </a:lnTo>
                  <a:lnTo>
                    <a:pt x="3289" y="912876"/>
                  </a:lnTo>
                  <a:lnTo>
                    <a:pt x="0" y="863854"/>
                  </a:lnTo>
                  <a:close/>
                </a:path>
                <a:path w="1513205" h="1801495">
                  <a:moveTo>
                    <a:pt x="289826" y="431546"/>
                  </a:moveTo>
                  <a:lnTo>
                    <a:pt x="431939" y="503682"/>
                  </a:lnTo>
                </a:path>
                <a:path w="1513205" h="1801495">
                  <a:moveTo>
                    <a:pt x="431939" y="503300"/>
                  </a:moveTo>
                  <a:lnTo>
                    <a:pt x="289826" y="57531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7" y="3759707"/>
              <a:ext cx="161544" cy="97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11" y="3832859"/>
              <a:ext cx="163068" cy="960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01189" y="2866332"/>
            <a:ext cx="170180" cy="1323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8200"/>
              </a:lnSpc>
              <a:spcBef>
                <a:spcPts val="105"/>
              </a:spcBef>
            </a:pPr>
            <a:r>
              <a:rPr dirty="0" sz="1800" b="1">
                <a:latin typeface="Candara"/>
                <a:cs typeface="Candara"/>
              </a:rPr>
              <a:t>A  </a:t>
            </a:r>
            <a:r>
              <a:rPr dirty="0" sz="1800" b="1">
                <a:latin typeface="Candara"/>
                <a:cs typeface="Candara"/>
              </a:rPr>
              <a:t>C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T </a:t>
            </a:r>
            <a:r>
              <a:rPr dirty="0" sz="1800" spc="-380" b="1">
                <a:latin typeface="Candara"/>
                <a:cs typeface="Candara"/>
              </a:rPr>
              <a:t> </a:t>
            </a:r>
            <a:r>
              <a:rPr dirty="0" sz="1800" b="1">
                <a:latin typeface="Candara"/>
                <a:cs typeface="Candara"/>
              </a:rPr>
              <a:t>G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8638" y="3141668"/>
            <a:ext cx="254000" cy="79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64"/>
              </a:lnSpc>
            </a:pPr>
            <a:r>
              <a:rPr dirty="0" sz="1800">
                <a:latin typeface="Candara"/>
                <a:cs typeface="Candara"/>
              </a:rPr>
              <a:t>syntesis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6405" y="3269741"/>
            <a:ext cx="719455" cy="506095"/>
          </a:xfrm>
          <a:custGeom>
            <a:avLst/>
            <a:gdLst/>
            <a:ahLst/>
            <a:cxnLst/>
            <a:rect l="l" t="t" r="r" b="b"/>
            <a:pathLst>
              <a:path w="719455" h="506095">
                <a:moveTo>
                  <a:pt x="0" y="126365"/>
                </a:moveTo>
                <a:lnTo>
                  <a:pt x="466979" y="126365"/>
                </a:lnTo>
                <a:lnTo>
                  <a:pt x="466979" y="0"/>
                </a:lnTo>
                <a:lnTo>
                  <a:pt x="719201" y="252730"/>
                </a:lnTo>
                <a:lnTo>
                  <a:pt x="466979" y="505587"/>
                </a:lnTo>
                <a:lnTo>
                  <a:pt x="466979" y="379222"/>
                </a:lnTo>
                <a:lnTo>
                  <a:pt x="0" y="379222"/>
                </a:lnTo>
                <a:lnTo>
                  <a:pt x="0" y="12636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13097" y="3283458"/>
            <a:ext cx="1146175" cy="504190"/>
          </a:xfrm>
          <a:custGeom>
            <a:avLst/>
            <a:gdLst/>
            <a:ahLst/>
            <a:cxnLst/>
            <a:rect l="l" t="t" r="r" b="b"/>
            <a:pathLst>
              <a:path w="1146175" h="504189">
                <a:moveTo>
                  <a:pt x="0" y="125983"/>
                </a:moveTo>
                <a:lnTo>
                  <a:pt x="893190" y="125983"/>
                </a:lnTo>
                <a:lnTo>
                  <a:pt x="893190" y="0"/>
                </a:lnTo>
                <a:lnTo>
                  <a:pt x="1145666" y="251967"/>
                </a:lnTo>
                <a:lnTo>
                  <a:pt x="893190" y="504062"/>
                </a:lnTo>
                <a:lnTo>
                  <a:pt x="893190" y="378078"/>
                </a:lnTo>
                <a:lnTo>
                  <a:pt x="0" y="378078"/>
                </a:lnTo>
                <a:lnTo>
                  <a:pt x="0" y="12598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061" y="3283458"/>
            <a:ext cx="720725" cy="504190"/>
          </a:xfrm>
          <a:custGeom>
            <a:avLst/>
            <a:gdLst/>
            <a:ahLst/>
            <a:cxnLst/>
            <a:rect l="l" t="t" r="r" b="b"/>
            <a:pathLst>
              <a:path w="720725" h="504189">
                <a:moveTo>
                  <a:pt x="0" y="125983"/>
                </a:moveTo>
                <a:lnTo>
                  <a:pt x="467994" y="125983"/>
                </a:lnTo>
                <a:lnTo>
                  <a:pt x="467994" y="0"/>
                </a:lnTo>
                <a:lnTo>
                  <a:pt x="720724" y="251967"/>
                </a:lnTo>
                <a:lnTo>
                  <a:pt x="467994" y="504062"/>
                </a:lnTo>
                <a:lnTo>
                  <a:pt x="467994" y="378078"/>
                </a:lnTo>
                <a:lnTo>
                  <a:pt x="0" y="378078"/>
                </a:lnTo>
                <a:lnTo>
                  <a:pt x="0" y="12598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235952" y="2958083"/>
            <a:ext cx="1732914" cy="2171700"/>
            <a:chOff x="7235952" y="2958083"/>
            <a:chExt cx="1732914" cy="21717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5952" y="2958083"/>
              <a:ext cx="1732788" cy="12222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0920" y="5003038"/>
              <a:ext cx="114934" cy="1263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96861" y="3698747"/>
              <a:ext cx="459105" cy="1381760"/>
            </a:xfrm>
            <a:custGeom>
              <a:avLst/>
              <a:gdLst/>
              <a:ahLst/>
              <a:cxnLst/>
              <a:rect l="l" t="t" r="r" b="b"/>
              <a:pathLst>
                <a:path w="459104" h="1381760">
                  <a:moveTo>
                    <a:pt x="434213" y="0"/>
                  </a:moveTo>
                  <a:lnTo>
                    <a:pt x="0" y="1356487"/>
                  </a:lnTo>
                  <a:lnTo>
                    <a:pt x="5588" y="1381633"/>
                  </a:lnTo>
                  <a:lnTo>
                    <a:pt x="24765" y="1364488"/>
                  </a:lnTo>
                  <a:lnTo>
                    <a:pt x="458850" y="7874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30200" y="3031616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THF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617" y="3694557"/>
            <a:ext cx="43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ndara"/>
                <a:cs typeface="Candara"/>
              </a:rPr>
              <a:t>D</a:t>
            </a:r>
            <a:r>
              <a:rPr dirty="0" sz="1800">
                <a:latin typeface="Candara"/>
                <a:cs typeface="Candara"/>
              </a:rPr>
              <a:t>HF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85609" y="5132070"/>
            <a:ext cx="1202690" cy="46228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45"/>
              </a:spcBef>
            </a:pPr>
            <a:r>
              <a:rPr dirty="0" sz="2400" b="1">
                <a:latin typeface="Candara"/>
                <a:cs typeface="Candara"/>
              </a:rPr>
              <a:t>tubulin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6705" y="5697473"/>
            <a:ext cx="3718560" cy="462280"/>
          </a:xfrm>
          <a:prstGeom prst="rect">
            <a:avLst/>
          </a:prstGeom>
          <a:solidFill>
            <a:srgbClr val="B9DFE1"/>
          </a:solidFill>
          <a:ln w="38100">
            <a:solidFill>
              <a:srgbClr val="1E4647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55"/>
              </a:spcBef>
            </a:pPr>
            <a:r>
              <a:rPr dirty="0" sz="2400" i="1">
                <a:latin typeface="Candara"/>
                <a:cs typeface="Candara"/>
              </a:rPr>
              <a:t>Vinca</a:t>
            </a:r>
            <a:r>
              <a:rPr dirty="0" sz="2400" spc="-10" i="1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alkaloids</a:t>
            </a:r>
            <a:r>
              <a:rPr dirty="0" sz="2400" spc="-55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and</a:t>
            </a:r>
            <a:r>
              <a:rPr dirty="0" sz="2400" spc="-4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taxanes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77646" y="276225"/>
            <a:ext cx="68745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40"/>
              <a:t> </a:t>
            </a:r>
            <a:r>
              <a:rPr dirty="0" spc="-5"/>
              <a:t>Tubulin</a:t>
            </a:r>
            <a:r>
              <a:rPr dirty="0" spc="-20"/>
              <a:t> </a:t>
            </a:r>
            <a:r>
              <a:rPr dirty="0"/>
              <a:t>alterating</a:t>
            </a:r>
            <a:r>
              <a:rPr dirty="0" spc="-40"/>
              <a:t> </a:t>
            </a:r>
            <a:r>
              <a:rPr dirty="0" spc="-5"/>
              <a:t>cytostatics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24" y="1028445"/>
            <a:ext cx="7990840" cy="47891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latin typeface="Arial MT"/>
                <a:cs typeface="Arial MT"/>
              </a:rPr>
              <a:t>-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ant-derived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drugs</a:t>
            </a:r>
            <a:endParaRPr sz="2400">
              <a:latin typeface="Arial MT"/>
              <a:cs typeface="Arial MT"/>
            </a:endParaRPr>
          </a:p>
          <a:p>
            <a:pPr marL="469900" marR="127000" indent="-457834">
              <a:lnSpc>
                <a:spcPct val="110100"/>
              </a:lnSpc>
              <a:spcBef>
                <a:spcPts val="45"/>
              </a:spcBef>
            </a:pPr>
            <a:r>
              <a:rPr dirty="0" sz="2400" b="1">
                <a:latin typeface="Arial"/>
                <a:cs typeface="Arial"/>
              </a:rPr>
              <a:t>-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5">
                <a:latin typeface="Arial MT"/>
                <a:cs typeface="Arial MT"/>
              </a:rPr>
              <a:t> tubuline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dimers polymerization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mitotic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spindle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formation,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depolymerization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prevails</a:t>
            </a:r>
            <a:endParaRPr sz="240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spcBef>
                <a:spcPts val="850"/>
              </a:spcBef>
              <a:buChar char="-"/>
              <a:tabLst>
                <a:tab pos="199390" algn="l"/>
              </a:tabLst>
            </a:pPr>
            <a:r>
              <a:rPr dirty="0" sz="2400" spc="-45">
                <a:latin typeface="Arial MT"/>
                <a:cs typeface="Arial MT"/>
              </a:rPr>
              <a:t>i.v.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administration,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some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for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p.o.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(vinorelbine)</a:t>
            </a:r>
            <a:endParaRPr sz="240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spcBef>
                <a:spcPts val="600"/>
              </a:spcBef>
              <a:buChar char="-"/>
              <a:tabLst>
                <a:tab pos="199390" algn="l"/>
              </a:tabLst>
            </a:pP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hematological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malignancies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400" b="1">
                <a:latin typeface="Arial"/>
                <a:cs typeface="Arial"/>
              </a:rPr>
              <a:t>-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AE</a:t>
            </a:r>
            <a:r>
              <a:rPr dirty="0" sz="2400" b="1">
                <a:latin typeface="Arial"/>
                <a:cs typeface="Arial"/>
              </a:rPr>
              <a:t> – </a:t>
            </a:r>
            <a:r>
              <a:rPr dirty="0" sz="2400" spc="-5" b="1">
                <a:latin typeface="Arial"/>
                <a:cs typeface="Arial"/>
              </a:rPr>
              <a:t>typical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toxicity: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peripheral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neuropathy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65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dirty="0" sz="2400" spc="-5">
                <a:latin typeface="Arial MT"/>
                <a:cs typeface="Arial MT"/>
              </a:rPr>
              <a:t>original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alkaloids:</a:t>
            </a:r>
            <a:r>
              <a:rPr dirty="0" sz="2400" spc="40">
                <a:latin typeface="Arial MT"/>
                <a:cs typeface="Arial MT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vincristine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vinblastine</a:t>
            </a:r>
            <a:endParaRPr sz="240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spcBef>
                <a:spcPts val="605"/>
              </a:spcBef>
              <a:buChar char="-"/>
              <a:tabLst>
                <a:tab pos="199390" algn="l"/>
              </a:tabLst>
            </a:pPr>
            <a:r>
              <a:rPr dirty="0" sz="2400" spc="-5">
                <a:latin typeface="Arial MT"/>
                <a:cs typeface="Arial MT"/>
              </a:rPr>
              <a:t>semisynthetic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derivatives: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300" spc="-5">
                <a:latin typeface="Arial MT"/>
                <a:cs typeface="Arial MT"/>
              </a:rPr>
              <a:t>vinorelbine,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vindesin,</a:t>
            </a:r>
            <a:r>
              <a:rPr dirty="0" sz="2300" spc="-4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vinflunine</a:t>
            </a:r>
            <a:endParaRPr sz="2300">
              <a:latin typeface="Arial MT"/>
              <a:cs typeface="Arial MT"/>
            </a:endParaRPr>
          </a:p>
          <a:p>
            <a:pPr marL="413384">
              <a:lnSpc>
                <a:spcPct val="100000"/>
              </a:lnSpc>
              <a:spcBef>
                <a:spcPts val="600"/>
              </a:spcBef>
            </a:pPr>
            <a:r>
              <a:rPr dirty="0" sz="2400" spc="-5">
                <a:latin typeface="Arial MT"/>
                <a:cs typeface="Arial MT"/>
              </a:rPr>
              <a:t>increased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affinity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 </a:t>
            </a:r>
            <a:r>
              <a:rPr dirty="0" sz="2400" spc="-5">
                <a:latin typeface="Arial MT"/>
                <a:cs typeface="Arial MT"/>
              </a:rPr>
              <a:t>mitotic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spindle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tubulin,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625">
                <a:latin typeface="Arial MT"/>
                <a:cs typeface="Arial MT"/>
              </a:rPr>
              <a:t>↓AE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646" y="276225"/>
            <a:ext cx="40779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3a.</a:t>
            </a:r>
            <a:r>
              <a:rPr dirty="0" spc="-80"/>
              <a:t> </a:t>
            </a:r>
            <a:r>
              <a:rPr dirty="0"/>
              <a:t>Vinca</a:t>
            </a:r>
            <a:r>
              <a:rPr dirty="0" spc="-80"/>
              <a:t> </a:t>
            </a:r>
            <a:r>
              <a:rPr dirty="0" spc="-5"/>
              <a:t>alkaloids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24625" cy="6858000"/>
            <a:chOff x="0" y="0"/>
            <a:chExt cx="6524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9186"/>
              <a:ext cx="3572255" cy="34488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70347" cy="33695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3610355"/>
              <a:ext cx="2561844" cy="2353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13250" y="6130848"/>
            <a:ext cx="1760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ndara"/>
                <a:cs typeface="Candara"/>
              </a:rPr>
              <a:t>VINBLASTINE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8609" y="1103503"/>
            <a:ext cx="275971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5146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identification: </a:t>
            </a:r>
            <a:r>
              <a:rPr dirty="0" sz="2400" spc="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less</a:t>
            </a:r>
            <a:r>
              <a:rPr dirty="0" sz="2400" spc="-5">
                <a:latin typeface="Candara"/>
                <a:cs typeface="Candara"/>
              </a:rPr>
              <a:t>e</a:t>
            </a:r>
            <a:r>
              <a:rPr dirty="0" sz="2400">
                <a:latin typeface="Candara"/>
                <a:cs typeface="Candara"/>
              </a:rPr>
              <a:t>r</a:t>
            </a:r>
            <a:r>
              <a:rPr dirty="0" sz="2400" spc="-105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periwinkle  </a:t>
            </a:r>
            <a:r>
              <a:rPr dirty="0" sz="2400" spc="-5" i="1">
                <a:latin typeface="Candara"/>
                <a:cs typeface="Candara"/>
              </a:rPr>
              <a:t>(Vinca</a:t>
            </a:r>
            <a:r>
              <a:rPr dirty="0" sz="2400" spc="-60" i="1">
                <a:latin typeface="Candara"/>
                <a:cs typeface="Candara"/>
              </a:rPr>
              <a:t> </a:t>
            </a:r>
            <a:r>
              <a:rPr dirty="0" sz="2400" i="1">
                <a:latin typeface="Candara"/>
                <a:cs typeface="Candara"/>
              </a:rPr>
              <a:t>minor)</a:t>
            </a:r>
            <a:endParaRPr sz="24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isolation:</a:t>
            </a:r>
            <a:endParaRPr sz="24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dirty="0" sz="2400" spc="-5" i="1">
                <a:latin typeface="Candara"/>
                <a:cs typeface="Candara"/>
              </a:rPr>
              <a:t>C</a:t>
            </a:r>
            <a:r>
              <a:rPr dirty="0" sz="2400" i="1">
                <a:latin typeface="Candara"/>
                <a:cs typeface="Candara"/>
              </a:rPr>
              <a:t>atara</a:t>
            </a:r>
            <a:r>
              <a:rPr dirty="0" sz="2400" spc="5" i="1">
                <a:latin typeface="Candara"/>
                <a:cs typeface="Candara"/>
              </a:rPr>
              <a:t>n</a:t>
            </a:r>
            <a:r>
              <a:rPr dirty="0" sz="2400" i="1">
                <a:latin typeface="Candara"/>
                <a:cs typeface="Candara"/>
              </a:rPr>
              <a:t>thus</a:t>
            </a:r>
            <a:r>
              <a:rPr dirty="0" sz="2400" spc="-110" i="1">
                <a:latin typeface="Candara"/>
                <a:cs typeface="Candara"/>
              </a:rPr>
              <a:t> </a:t>
            </a:r>
            <a:r>
              <a:rPr dirty="0" sz="2400" i="1">
                <a:latin typeface="Candara"/>
                <a:cs typeface="Candara"/>
              </a:rPr>
              <a:t>roseus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99964" y="271017"/>
            <a:ext cx="33172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Vinca</a:t>
            </a:r>
            <a:r>
              <a:rPr dirty="0" spc="-145"/>
              <a:t> </a:t>
            </a:r>
            <a:r>
              <a:rPr dirty="0" spc="-5"/>
              <a:t>alkaloids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24" y="994917"/>
            <a:ext cx="8058150" cy="47510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>
                <a:latin typeface="Arial MT"/>
                <a:cs typeface="Arial MT"/>
              </a:rPr>
              <a:t>-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plant-based</a:t>
            </a:r>
            <a:r>
              <a:rPr dirty="0" sz="2400" spc="-4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drugs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 b="1">
                <a:latin typeface="Arial"/>
                <a:cs typeface="Arial"/>
              </a:rPr>
              <a:t>-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MoA: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inhibition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of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tubulin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depolymerization</a:t>
            </a:r>
            <a:endParaRPr sz="2400">
              <a:latin typeface="Arial MT"/>
              <a:cs typeface="Arial MT"/>
            </a:endParaRPr>
          </a:p>
          <a:p>
            <a:pPr marL="196850" indent="-184785">
              <a:lnSpc>
                <a:spcPct val="100000"/>
              </a:lnSpc>
              <a:spcBef>
                <a:spcPts val="600"/>
              </a:spcBef>
              <a:buChar char="-"/>
              <a:tabLst>
                <a:tab pos="197485" algn="l"/>
              </a:tabLst>
            </a:pPr>
            <a:r>
              <a:rPr dirty="0" sz="2400" spc="-50">
                <a:latin typeface="Arial MT"/>
                <a:cs typeface="Arial MT"/>
              </a:rPr>
              <a:t>i.v.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treatment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solid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tumors</a:t>
            </a:r>
            <a:endParaRPr sz="240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spcBef>
                <a:spcPts val="600"/>
              </a:spcBef>
              <a:buFont typeface="Arial MT"/>
              <a:buChar char="-"/>
              <a:tabLst>
                <a:tab pos="199390" algn="l"/>
              </a:tabLst>
            </a:pPr>
            <a:r>
              <a:rPr dirty="0" sz="2400" spc="-5" b="1">
                <a:latin typeface="Arial"/>
                <a:cs typeface="Arial"/>
              </a:rPr>
              <a:t>AE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typical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toxicity: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neurotoxicity</a:t>
            </a:r>
            <a:endParaRPr sz="2400">
              <a:latin typeface="Arial MT"/>
              <a:cs typeface="Arial MT"/>
            </a:endParaRPr>
          </a:p>
          <a:p>
            <a:pPr marL="198755" indent="-186690">
              <a:lnSpc>
                <a:spcPct val="100000"/>
              </a:lnSpc>
              <a:spcBef>
                <a:spcPts val="600"/>
              </a:spcBef>
              <a:buFont typeface="Arial MT"/>
              <a:buChar char="-"/>
              <a:tabLst>
                <a:tab pos="199390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paclitaxel,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docetaxel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cabazitaxel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-"/>
            </a:pPr>
            <a:endParaRPr sz="3650">
              <a:latin typeface="Arial MT"/>
              <a:cs typeface="Arial MT"/>
            </a:endParaRPr>
          </a:p>
          <a:p>
            <a:pPr marL="12700" marR="7747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dirty="0" sz="2400" spc="-5">
                <a:latin typeface="Arial MT"/>
                <a:cs typeface="Arial MT"/>
              </a:rPr>
              <a:t>modern dosage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form: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paclitaxel</a:t>
            </a:r>
            <a:r>
              <a:rPr dirty="0" sz="2400" spc="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conjugated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with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albumine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nanoparticles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latin typeface="Arial MT"/>
                <a:cs typeface="Arial MT"/>
              </a:rPr>
              <a:t>-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transporter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protein </a:t>
            </a:r>
            <a:r>
              <a:rPr dirty="0" sz="2400">
                <a:latin typeface="Arial MT"/>
                <a:cs typeface="Arial MT"/>
              </a:rPr>
              <a:t>for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albumine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 cancer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cells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= </a:t>
            </a:r>
            <a:r>
              <a:rPr dirty="0" sz="2400" spc="-5">
                <a:latin typeface="Arial MT"/>
                <a:cs typeface="Arial MT"/>
              </a:rPr>
              <a:t>better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Arial MT"/>
                <a:cs typeface="Arial MT"/>
              </a:rPr>
              <a:t>distribution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from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circulation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into</a:t>
            </a:r>
            <a:r>
              <a:rPr dirty="0" sz="2400">
                <a:latin typeface="Arial MT"/>
                <a:cs typeface="Arial MT"/>
              </a:rPr>
              <a:t> the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tissues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240">
                <a:latin typeface="Arial MT"/>
                <a:cs typeface="Arial MT"/>
              </a:rPr>
              <a:t> </a:t>
            </a:r>
            <a:r>
              <a:rPr dirty="0" sz="2400" spc="-1739">
                <a:latin typeface="Arial MT"/>
                <a:cs typeface="Arial MT"/>
              </a:rPr>
              <a:t>↓</a:t>
            </a:r>
            <a:r>
              <a:rPr dirty="0" sz="2400">
                <a:latin typeface="Arial MT"/>
                <a:cs typeface="Arial MT"/>
              </a:rPr>
              <a:t>t</a:t>
            </a:r>
            <a:r>
              <a:rPr dirty="0" sz="2400" spc="-5">
                <a:latin typeface="Arial MT"/>
                <a:cs typeface="Arial MT"/>
              </a:rPr>
              <a:t>o</a:t>
            </a:r>
            <a:r>
              <a:rPr dirty="0" sz="2400" spc="-25">
                <a:latin typeface="Arial MT"/>
                <a:cs typeface="Arial MT"/>
              </a:rPr>
              <a:t>x</a:t>
            </a:r>
            <a:r>
              <a:rPr dirty="0" sz="2400" spc="-10">
                <a:latin typeface="Arial MT"/>
                <a:cs typeface="Arial MT"/>
              </a:rPr>
              <a:t>i</a:t>
            </a:r>
            <a:r>
              <a:rPr dirty="0" sz="2400" spc="-5">
                <a:latin typeface="Arial MT"/>
                <a:cs typeface="Arial MT"/>
              </a:rPr>
              <a:t>c</a:t>
            </a:r>
            <a:r>
              <a:rPr dirty="0" sz="2400" spc="-25">
                <a:latin typeface="Arial MT"/>
                <a:cs typeface="Arial MT"/>
              </a:rPr>
              <a:t>i</a:t>
            </a:r>
            <a:r>
              <a:rPr dirty="0" sz="2400">
                <a:latin typeface="Arial MT"/>
                <a:cs typeface="Arial MT"/>
              </a:rPr>
              <a:t>t</a:t>
            </a:r>
            <a:r>
              <a:rPr dirty="0" sz="2400" spc="-180">
                <a:latin typeface="Arial MT"/>
                <a:cs typeface="Arial MT"/>
              </a:rPr>
              <a:t>y</a:t>
            </a:r>
            <a:r>
              <a:rPr dirty="0" sz="2400">
                <a:latin typeface="Arial MT"/>
                <a:cs typeface="Arial MT"/>
              </a:rPr>
              <a:t>,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1730">
                <a:latin typeface="Arial MT"/>
                <a:cs typeface="Arial MT"/>
              </a:rPr>
              <a:t>↑</a:t>
            </a:r>
            <a:r>
              <a:rPr dirty="0" sz="2400">
                <a:latin typeface="Arial MT"/>
                <a:cs typeface="Arial MT"/>
              </a:rPr>
              <a:t>e</a:t>
            </a:r>
            <a:r>
              <a:rPr dirty="0" sz="2400" spc="-50">
                <a:latin typeface="Arial MT"/>
                <a:cs typeface="Arial MT"/>
              </a:rPr>
              <a:t>f</a:t>
            </a:r>
            <a:r>
              <a:rPr dirty="0" sz="2400" spc="5">
                <a:latin typeface="Arial MT"/>
                <a:cs typeface="Arial MT"/>
              </a:rPr>
              <a:t>f</a:t>
            </a:r>
            <a:r>
              <a:rPr dirty="0" sz="2400" spc="-10">
                <a:latin typeface="Arial MT"/>
                <a:cs typeface="Arial MT"/>
              </a:rPr>
              <a:t>i</a:t>
            </a:r>
            <a:r>
              <a:rPr dirty="0" sz="2400" spc="-5">
                <a:latin typeface="Arial MT"/>
                <a:cs typeface="Arial MT"/>
              </a:rPr>
              <a:t>c</a:t>
            </a:r>
            <a:r>
              <a:rPr dirty="0" sz="2400" spc="-20">
                <a:latin typeface="Arial MT"/>
                <a:cs typeface="Arial MT"/>
              </a:rPr>
              <a:t>a</a:t>
            </a:r>
            <a:r>
              <a:rPr dirty="0" sz="2400">
                <a:latin typeface="Arial MT"/>
                <a:cs typeface="Arial MT"/>
              </a:rPr>
              <a:t>cy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646" y="276225"/>
            <a:ext cx="2506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3b.</a:t>
            </a:r>
            <a:r>
              <a:rPr dirty="0" spc="-135"/>
              <a:t> </a:t>
            </a:r>
            <a:r>
              <a:rPr dirty="0" spc="-5"/>
              <a:t>taxanes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5028" y="1341119"/>
            <a:ext cx="4559808" cy="35509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31" y="3817620"/>
            <a:ext cx="3122675" cy="2295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4695" y="5794959"/>
            <a:ext cx="1577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ndara"/>
                <a:cs typeface="Candara"/>
              </a:rPr>
              <a:t>PACLITAXEL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262" y="1521409"/>
            <a:ext cx="3542029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ndara"/>
                <a:cs typeface="Candara"/>
              </a:rPr>
              <a:t>identification </a:t>
            </a:r>
            <a:r>
              <a:rPr dirty="0" sz="2400" spc="-5">
                <a:latin typeface="Candara"/>
                <a:cs typeface="Candara"/>
              </a:rPr>
              <a:t>and </a:t>
            </a:r>
            <a:r>
              <a:rPr dirty="0" sz="2400">
                <a:latin typeface="Candara"/>
                <a:cs typeface="Candara"/>
              </a:rPr>
              <a:t> i</a:t>
            </a:r>
            <a:r>
              <a:rPr dirty="0" sz="2400" spc="5">
                <a:latin typeface="Candara"/>
                <a:cs typeface="Candara"/>
              </a:rPr>
              <a:t>s</a:t>
            </a:r>
            <a:r>
              <a:rPr dirty="0" sz="2400">
                <a:latin typeface="Candara"/>
                <a:cs typeface="Candara"/>
              </a:rPr>
              <a:t>olat</a:t>
            </a:r>
            <a:r>
              <a:rPr dirty="0" sz="2400" spc="5">
                <a:latin typeface="Candara"/>
                <a:cs typeface="Candara"/>
              </a:rPr>
              <a:t>i</a:t>
            </a:r>
            <a:r>
              <a:rPr dirty="0" sz="2400">
                <a:latin typeface="Candara"/>
                <a:cs typeface="Candara"/>
              </a:rPr>
              <a:t>on:</a:t>
            </a:r>
            <a:r>
              <a:rPr dirty="0" sz="2400" spc="-110">
                <a:latin typeface="Candara"/>
                <a:cs typeface="Candara"/>
              </a:rPr>
              <a:t> </a:t>
            </a:r>
            <a:r>
              <a:rPr dirty="0" sz="2400" spc="-85" i="1">
                <a:latin typeface="Candara"/>
                <a:cs typeface="Candara"/>
              </a:rPr>
              <a:t>T</a:t>
            </a:r>
            <a:r>
              <a:rPr dirty="0" sz="2400" spc="-10" i="1">
                <a:latin typeface="Candara"/>
                <a:cs typeface="Candara"/>
              </a:rPr>
              <a:t>a</a:t>
            </a:r>
            <a:r>
              <a:rPr dirty="0" sz="2400" spc="-15" i="1">
                <a:latin typeface="Candara"/>
                <a:cs typeface="Candara"/>
              </a:rPr>
              <a:t>x</a:t>
            </a:r>
            <a:r>
              <a:rPr dirty="0" sz="2400" spc="-10" i="1">
                <a:latin typeface="Candara"/>
                <a:cs typeface="Candara"/>
              </a:rPr>
              <a:t>u</a:t>
            </a:r>
            <a:r>
              <a:rPr dirty="0" sz="2400" i="1">
                <a:latin typeface="Candara"/>
                <a:cs typeface="Candara"/>
              </a:rPr>
              <a:t>s</a:t>
            </a:r>
            <a:r>
              <a:rPr dirty="0" sz="2400" spc="-65" i="1">
                <a:latin typeface="Candara"/>
                <a:cs typeface="Candara"/>
              </a:rPr>
              <a:t> </a:t>
            </a:r>
            <a:r>
              <a:rPr dirty="0" sz="2400" spc="-5" i="1">
                <a:latin typeface="Candara"/>
                <a:cs typeface="Candara"/>
              </a:rPr>
              <a:t>brevi</a:t>
            </a:r>
            <a:r>
              <a:rPr dirty="0" sz="2400" spc="-35" i="1">
                <a:latin typeface="Candara"/>
                <a:cs typeface="Candara"/>
              </a:rPr>
              <a:t>f</a:t>
            </a:r>
            <a:r>
              <a:rPr dirty="0" sz="2400" i="1">
                <a:latin typeface="Candara"/>
                <a:cs typeface="Candara"/>
              </a:rPr>
              <a:t>olia  </a:t>
            </a:r>
            <a:r>
              <a:rPr dirty="0" sz="2400">
                <a:latin typeface="Candara"/>
                <a:cs typeface="Candara"/>
              </a:rPr>
              <a:t>(Pacific yew) a </a:t>
            </a:r>
            <a:r>
              <a:rPr dirty="0" sz="2400" spc="-25" i="1">
                <a:latin typeface="Candara"/>
                <a:cs typeface="Candara"/>
              </a:rPr>
              <a:t>Taxus </a:t>
            </a:r>
            <a:r>
              <a:rPr dirty="0" sz="2400" spc="-20" i="1">
                <a:latin typeface="Candara"/>
                <a:cs typeface="Candara"/>
              </a:rPr>
              <a:t> </a:t>
            </a:r>
            <a:r>
              <a:rPr dirty="0" sz="2400" spc="-5" i="1">
                <a:latin typeface="Candara"/>
                <a:cs typeface="Candara"/>
              </a:rPr>
              <a:t>baccata</a:t>
            </a:r>
            <a:r>
              <a:rPr dirty="0" sz="2400" spc="-60" i="1">
                <a:latin typeface="Candara"/>
                <a:cs typeface="Candara"/>
              </a:rPr>
              <a:t> </a:t>
            </a:r>
            <a:r>
              <a:rPr dirty="0" sz="2400" spc="-5">
                <a:latin typeface="Candara"/>
                <a:cs typeface="Candara"/>
              </a:rPr>
              <a:t>(European</a:t>
            </a:r>
            <a:r>
              <a:rPr dirty="0" sz="2400" spc="-30">
                <a:latin typeface="Candara"/>
                <a:cs typeface="Candara"/>
              </a:rPr>
              <a:t> </a:t>
            </a:r>
            <a:r>
              <a:rPr dirty="0" sz="2400">
                <a:latin typeface="Candara"/>
                <a:cs typeface="Candara"/>
              </a:rPr>
              <a:t>yew)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7646" y="276225"/>
            <a:ext cx="18554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Taxanes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95" y="1214450"/>
            <a:ext cx="491363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Char char="-"/>
              <a:tabLst>
                <a:tab pos="198755" algn="l"/>
              </a:tabLst>
            </a:pPr>
            <a:r>
              <a:rPr dirty="0" sz="2400">
                <a:latin typeface="Arial MT"/>
                <a:cs typeface="Arial MT"/>
              </a:rPr>
              <a:t>monotherapy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-"/>
            </a:pPr>
            <a:endParaRPr sz="2600">
              <a:latin typeface="Arial MT"/>
              <a:cs typeface="Arial MT"/>
            </a:endParaRPr>
          </a:p>
          <a:p>
            <a:pPr marL="198120" indent="-186055">
              <a:lnSpc>
                <a:spcPct val="10000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dirty="0" sz="2400" spc="-5">
                <a:latin typeface="Arial MT"/>
                <a:cs typeface="Arial MT"/>
              </a:rPr>
              <a:t>combination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regimens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–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examples: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600" y="2678125"/>
            <a:ext cx="14941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latin typeface="Arial MT"/>
                <a:cs typeface="Arial MT"/>
              </a:rPr>
              <a:t>FUFA </a:t>
            </a:r>
            <a:r>
              <a:rPr dirty="0" sz="2400" spc="-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FOLFOX 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ABVD 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B</a:t>
            </a:r>
            <a:r>
              <a:rPr dirty="0" sz="2400" spc="-25">
                <a:latin typeface="Arial MT"/>
                <a:cs typeface="Arial MT"/>
              </a:rPr>
              <a:t>E</a:t>
            </a:r>
            <a:r>
              <a:rPr dirty="0" sz="2400" spc="-10">
                <a:latin typeface="Arial MT"/>
                <a:cs typeface="Arial MT"/>
              </a:rPr>
              <a:t>A</a:t>
            </a:r>
            <a:r>
              <a:rPr dirty="0" sz="2400" spc="-25">
                <a:latin typeface="Arial MT"/>
                <a:cs typeface="Arial MT"/>
              </a:rPr>
              <a:t>C</a:t>
            </a:r>
            <a:r>
              <a:rPr dirty="0" sz="2400">
                <a:latin typeface="Arial MT"/>
                <a:cs typeface="Arial MT"/>
              </a:rPr>
              <a:t>OPP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4035" y="2666592"/>
            <a:ext cx="5467985" cy="211645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Arial MT"/>
                <a:cs typeface="Arial MT"/>
              </a:rPr>
              <a:t>fluorouracil,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folinic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acid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00">
                <a:latin typeface="Arial MT"/>
                <a:cs typeface="Arial MT"/>
              </a:rPr>
              <a:t>folinic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acid,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fluorouracil,</a:t>
            </a:r>
            <a:r>
              <a:rPr dirty="0" sz="2000" spc="-9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oxaliplatin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2000">
                <a:latin typeface="Arial MT"/>
                <a:cs typeface="Arial MT"/>
              </a:rPr>
              <a:t>doxorubicin,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bleomycin,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vinblastine,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dacarbazine</a:t>
            </a:r>
            <a:endParaRPr sz="2000">
              <a:latin typeface="Arial MT"/>
              <a:cs typeface="Arial MT"/>
            </a:endParaRPr>
          </a:p>
          <a:p>
            <a:pPr marL="12700" marR="544195">
              <a:lnSpc>
                <a:spcPct val="107500"/>
              </a:lnSpc>
              <a:spcBef>
                <a:spcPts val="300"/>
              </a:spcBef>
            </a:pPr>
            <a:r>
              <a:rPr dirty="0" sz="2000">
                <a:latin typeface="Arial MT"/>
                <a:cs typeface="Arial MT"/>
              </a:rPr>
              <a:t>bleomycin, etoposide, doxorubicin, 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cyclophosphamide,</a:t>
            </a:r>
            <a:r>
              <a:rPr dirty="0" sz="2000" spc="-114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vincristin,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procarbazine,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prednisone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381" y="391159"/>
            <a:ext cx="58813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Combination</a:t>
            </a:r>
            <a:r>
              <a:rPr dirty="0" spc="-55"/>
              <a:t> </a:t>
            </a:r>
            <a:r>
              <a:rPr dirty="0" spc="-5"/>
              <a:t>of</a:t>
            </a:r>
            <a:r>
              <a:rPr dirty="0" spc="-30"/>
              <a:t> </a:t>
            </a:r>
            <a:r>
              <a:rPr dirty="0" spc="-5"/>
              <a:t>cytostatics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2341245"/>
            <a:ext cx="67462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„Targeted</a:t>
            </a:r>
            <a:r>
              <a:rPr dirty="0" spc="-75"/>
              <a:t> </a:t>
            </a:r>
            <a:r>
              <a:rPr dirty="0"/>
              <a:t>therapy“in</a:t>
            </a:r>
            <a:r>
              <a:rPr dirty="0" spc="-80"/>
              <a:t> </a:t>
            </a:r>
            <a:r>
              <a:rPr dirty="0" spc="-5"/>
              <a:t>oncology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100" y="610361"/>
            <a:ext cx="7371080" cy="86360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00"/>
              </a:spcBef>
            </a:pPr>
            <a:r>
              <a:rPr dirty="0" sz="3000">
                <a:solidFill>
                  <a:srgbClr val="0000DC"/>
                </a:solidFill>
              </a:rPr>
              <a:t>Targeted</a:t>
            </a:r>
            <a:r>
              <a:rPr dirty="0" sz="3000" spc="-25">
                <a:solidFill>
                  <a:srgbClr val="0000DC"/>
                </a:solidFill>
              </a:rPr>
              <a:t> </a:t>
            </a:r>
            <a:r>
              <a:rPr dirty="0" sz="3000">
                <a:solidFill>
                  <a:srgbClr val="0000DC"/>
                </a:solidFill>
              </a:rPr>
              <a:t>therapy</a:t>
            </a:r>
            <a:r>
              <a:rPr dirty="0" sz="3000" spc="-45">
                <a:solidFill>
                  <a:srgbClr val="0000DC"/>
                </a:solidFill>
              </a:rPr>
              <a:t> </a:t>
            </a:r>
            <a:r>
              <a:rPr dirty="0" sz="3000" spc="-5">
                <a:solidFill>
                  <a:srgbClr val="0000DC"/>
                </a:solidFill>
              </a:rPr>
              <a:t>in</a:t>
            </a:r>
            <a:r>
              <a:rPr dirty="0" sz="3000" spc="20">
                <a:solidFill>
                  <a:srgbClr val="0000DC"/>
                </a:solidFill>
              </a:rPr>
              <a:t> </a:t>
            </a:r>
            <a:r>
              <a:rPr dirty="0" sz="3000">
                <a:solidFill>
                  <a:srgbClr val="0000DC"/>
                </a:solidFill>
              </a:rPr>
              <a:t>oncology</a:t>
            </a:r>
            <a:r>
              <a:rPr dirty="0" sz="3000" spc="-10">
                <a:solidFill>
                  <a:srgbClr val="0000DC"/>
                </a:solidFill>
              </a:rPr>
              <a:t> </a:t>
            </a:r>
            <a:r>
              <a:rPr dirty="0" sz="3000" spc="-5">
                <a:solidFill>
                  <a:srgbClr val="0000DC"/>
                </a:solidFill>
              </a:rPr>
              <a:t>(biological </a:t>
            </a:r>
            <a:r>
              <a:rPr dirty="0" sz="3000" spc="-819">
                <a:solidFill>
                  <a:srgbClr val="0000DC"/>
                </a:solidFill>
              </a:rPr>
              <a:t> </a:t>
            </a:r>
            <a:r>
              <a:rPr dirty="0" sz="3000" spc="-5">
                <a:solidFill>
                  <a:srgbClr val="0000DC"/>
                </a:solidFill>
              </a:rPr>
              <a:t>therapy)</a:t>
            </a:r>
            <a:endParaRPr sz="30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778500">
              <a:lnSpc>
                <a:spcPct val="150000"/>
              </a:lnSpc>
              <a:spcBef>
                <a:spcPts val="100"/>
              </a:spcBef>
            </a:pPr>
            <a:r>
              <a:rPr dirty="0" sz="2100" spc="-5"/>
              <a:t>„</a:t>
            </a:r>
            <a:r>
              <a:rPr dirty="0" spc="-5"/>
              <a:t>target“</a:t>
            </a:r>
            <a:r>
              <a:rPr dirty="0" spc="-70"/>
              <a:t> </a:t>
            </a:r>
            <a:r>
              <a:rPr dirty="0" spc="-5"/>
              <a:t>should</a:t>
            </a:r>
            <a:r>
              <a:rPr dirty="0" spc="-25"/>
              <a:t> </a:t>
            </a:r>
            <a:r>
              <a:rPr dirty="0" spc="-5"/>
              <a:t>be</a:t>
            </a:r>
            <a:r>
              <a:rPr dirty="0" spc="-25"/>
              <a:t> </a:t>
            </a:r>
            <a:r>
              <a:rPr dirty="0" spc="-20"/>
              <a:t>on </a:t>
            </a:r>
            <a:r>
              <a:rPr dirty="0" spc="-655"/>
              <a:t> </a:t>
            </a:r>
            <a:r>
              <a:rPr dirty="0" spc="-5"/>
              <a:t>A/</a:t>
            </a:r>
            <a:r>
              <a:rPr dirty="0" spc="-40"/>
              <a:t> </a:t>
            </a:r>
            <a:r>
              <a:rPr dirty="0" b="1">
                <a:latin typeface="Arial"/>
                <a:cs typeface="Arial"/>
              </a:rPr>
              <a:t>tumor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cells</a:t>
            </a:r>
            <a:endParaRPr sz="2100">
              <a:latin typeface="Arial"/>
              <a:cs typeface="Arial"/>
            </a:endParaRPr>
          </a:p>
          <a:p>
            <a:pPr marL="147955" marR="492125" indent="-135890">
              <a:lnSpc>
                <a:spcPct val="150000"/>
              </a:lnSpc>
            </a:pPr>
            <a:r>
              <a:rPr dirty="0">
                <a:solidFill>
                  <a:srgbClr val="0000DC"/>
                </a:solidFill>
              </a:rPr>
              <a:t>-</a:t>
            </a:r>
            <a:r>
              <a:rPr dirty="0" spc="-400">
                <a:solidFill>
                  <a:srgbClr val="0000DC"/>
                </a:solidFill>
              </a:rPr>
              <a:t> </a:t>
            </a:r>
            <a:r>
              <a:rPr dirty="0" spc="-5"/>
              <a:t>Cell</a:t>
            </a:r>
            <a:r>
              <a:rPr dirty="0" spc="20"/>
              <a:t> </a:t>
            </a:r>
            <a:r>
              <a:rPr dirty="0" spc="-5"/>
              <a:t>membrane</a:t>
            </a:r>
            <a:r>
              <a:rPr dirty="0" spc="-15"/>
              <a:t> </a:t>
            </a:r>
            <a:r>
              <a:rPr dirty="0" spc="-5"/>
              <a:t>receptor</a:t>
            </a:r>
            <a:r>
              <a:rPr dirty="0" spc="-1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 spc="-5"/>
              <a:t>extracellular</a:t>
            </a:r>
            <a:r>
              <a:rPr dirty="0" spc="40"/>
              <a:t> </a:t>
            </a:r>
            <a:r>
              <a:rPr dirty="0"/>
              <a:t>part</a:t>
            </a:r>
            <a:r>
              <a:rPr dirty="0" spc="5"/>
              <a:t> </a:t>
            </a:r>
            <a:r>
              <a:rPr dirty="0"/>
              <a:t>or/</a:t>
            </a:r>
            <a:r>
              <a:rPr dirty="0" spc="-25"/>
              <a:t> </a:t>
            </a:r>
            <a:r>
              <a:rPr dirty="0" spc="-5"/>
              <a:t>intracellular </a:t>
            </a:r>
            <a:r>
              <a:rPr dirty="0" spc="-650"/>
              <a:t> </a:t>
            </a:r>
            <a:r>
              <a:rPr dirty="0" spc="-5"/>
              <a:t>signalling</a:t>
            </a:r>
            <a:r>
              <a:rPr dirty="0" spc="55"/>
              <a:t> </a:t>
            </a:r>
            <a:r>
              <a:rPr dirty="0" spc="-5"/>
              <a:t>pathway</a:t>
            </a: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/>
              <a:t>B/</a:t>
            </a:r>
            <a:r>
              <a:rPr dirty="0" spc="-5"/>
              <a:t> </a:t>
            </a:r>
            <a:r>
              <a:rPr dirty="0" b="1">
                <a:latin typeface="Arial"/>
                <a:cs typeface="Arial"/>
              </a:rPr>
              <a:t>immune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system</a:t>
            </a:r>
            <a:r>
              <a:rPr dirty="0" spc="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(specific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T-cells)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–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spc="-5"/>
              <a:t>cancer immunotherapy</a:t>
            </a: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>
                <a:solidFill>
                  <a:srgbClr val="0000DC"/>
                </a:solidFill>
              </a:rPr>
              <a:t>-</a:t>
            </a:r>
            <a:r>
              <a:rPr dirty="0" spc="-400">
                <a:solidFill>
                  <a:srgbClr val="0000DC"/>
                </a:solidFill>
              </a:rPr>
              <a:t> </a:t>
            </a:r>
            <a:r>
              <a:rPr dirty="0"/>
              <a:t>Immune</a:t>
            </a:r>
            <a:r>
              <a:rPr dirty="0" spc="-5"/>
              <a:t> check-point</a:t>
            </a:r>
            <a:r>
              <a:rPr dirty="0" spc="-15"/>
              <a:t> </a:t>
            </a:r>
            <a:r>
              <a:rPr dirty="0" spc="-5"/>
              <a:t>inhibitors</a:t>
            </a:r>
            <a:r>
              <a:rPr dirty="0" spc="50"/>
              <a:t> </a:t>
            </a:r>
            <a:r>
              <a:rPr dirty="0" spc="-5"/>
              <a:t>(anti-CTLA-4</a:t>
            </a:r>
            <a:r>
              <a:rPr dirty="0" spc="-15"/>
              <a:t> </a:t>
            </a:r>
            <a:r>
              <a:rPr dirty="0" spc="-5"/>
              <a:t>or</a:t>
            </a:r>
            <a:r>
              <a:rPr dirty="0" spc="5"/>
              <a:t> </a:t>
            </a:r>
            <a:r>
              <a:rPr dirty="0" spc="-5"/>
              <a:t>anti-PD(L)1)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100" y="525017"/>
            <a:ext cx="3883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DC"/>
                </a:solidFill>
              </a:rPr>
              <a:t>Pharmacotherapy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0440" y="1607646"/>
            <a:ext cx="4916170" cy="2270760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 b="1">
                <a:latin typeface="Arial"/>
                <a:cs typeface="Arial"/>
              </a:rPr>
              <a:t>cytostatic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agents</a:t>
            </a:r>
            <a:endParaRPr sz="2400">
              <a:latin typeface="Arial"/>
              <a:cs typeface="Arial"/>
            </a:endParaRPr>
          </a:p>
          <a:p>
            <a:pPr marL="645160">
              <a:lnSpc>
                <a:spcPct val="100000"/>
              </a:lnSpc>
              <a:spcBef>
                <a:spcPts val="630"/>
              </a:spcBef>
            </a:pPr>
            <a:r>
              <a:rPr dirty="0" sz="900" spc="-50">
                <a:solidFill>
                  <a:srgbClr val="5AC6AD"/>
                </a:solidFill>
                <a:latin typeface="Arial MT"/>
                <a:cs typeface="Arial MT"/>
              </a:rPr>
              <a:t>‒</a:t>
            </a:r>
            <a:r>
              <a:rPr dirty="0" sz="1100" spc="-50">
                <a:latin typeface="Arial MT"/>
                <a:cs typeface="Arial MT"/>
              </a:rPr>
              <a:t>classification</a:t>
            </a:r>
            <a:r>
              <a:rPr dirty="0" sz="1100" spc="5">
                <a:latin typeface="Arial MT"/>
                <a:cs typeface="Arial MT"/>
              </a:rPr>
              <a:t> according</a:t>
            </a:r>
            <a:r>
              <a:rPr dirty="0" sz="1100">
                <a:latin typeface="Arial MT"/>
                <a:cs typeface="Arial MT"/>
              </a:rPr>
              <a:t> </a:t>
            </a:r>
            <a:r>
              <a:rPr dirty="0" sz="1100" spc="10">
                <a:latin typeface="Arial MT"/>
                <a:cs typeface="Arial MT"/>
              </a:rPr>
              <a:t>to</a:t>
            </a:r>
            <a:r>
              <a:rPr dirty="0" sz="1100" spc="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the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mechanism</a:t>
            </a:r>
            <a:r>
              <a:rPr dirty="0" sz="1100" spc="-1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of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action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 b="1">
                <a:latin typeface="Arial"/>
                <a:cs typeface="Arial"/>
              </a:rPr>
              <a:t>endocrine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(hormonal)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40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b="1">
                <a:latin typeface="Arial"/>
                <a:cs typeface="Arial"/>
              </a:rPr>
              <a:t>targeted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645160">
              <a:lnSpc>
                <a:spcPct val="100000"/>
              </a:lnSpc>
              <a:spcBef>
                <a:spcPts val="630"/>
              </a:spcBef>
            </a:pPr>
            <a:r>
              <a:rPr dirty="0" sz="900" spc="-60">
                <a:solidFill>
                  <a:srgbClr val="5AC6AD"/>
                </a:solidFill>
                <a:latin typeface="Arial MT"/>
                <a:cs typeface="Arial MT"/>
              </a:rPr>
              <a:t>‒</a:t>
            </a:r>
            <a:r>
              <a:rPr dirty="0" sz="1100" spc="-60">
                <a:latin typeface="Arial MT"/>
                <a:cs typeface="Arial MT"/>
              </a:rPr>
              <a:t>monoclonal </a:t>
            </a:r>
            <a:r>
              <a:rPr dirty="0" sz="1100" spc="5">
                <a:latin typeface="Arial MT"/>
                <a:cs typeface="Arial MT"/>
              </a:rPr>
              <a:t>antibodies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targeting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extracellular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part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of</a:t>
            </a:r>
            <a:r>
              <a:rPr dirty="0" sz="1100" spc="-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receptors</a:t>
            </a:r>
            <a:endParaRPr sz="1100">
              <a:latin typeface="Arial MT"/>
              <a:cs typeface="Arial MT"/>
            </a:endParaRPr>
          </a:p>
          <a:p>
            <a:pPr marL="645160">
              <a:lnSpc>
                <a:spcPct val="100000"/>
              </a:lnSpc>
              <a:spcBef>
                <a:spcPts val="95"/>
              </a:spcBef>
            </a:pPr>
            <a:r>
              <a:rPr dirty="0" sz="900" spc="-80">
                <a:solidFill>
                  <a:srgbClr val="5AC6AD"/>
                </a:solidFill>
                <a:latin typeface="Arial MT"/>
                <a:cs typeface="Arial MT"/>
              </a:rPr>
              <a:t>‒</a:t>
            </a:r>
            <a:r>
              <a:rPr dirty="0" sz="1100" spc="-80">
                <a:latin typeface="Arial MT"/>
                <a:cs typeface="Arial MT"/>
              </a:rPr>
              <a:t>tyrosine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kinase</a:t>
            </a:r>
            <a:r>
              <a:rPr dirty="0" sz="1100" spc="20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inhibitors</a:t>
            </a:r>
            <a:r>
              <a:rPr dirty="0" sz="1100" spc="75">
                <a:latin typeface="Arial MT"/>
                <a:cs typeface="Arial MT"/>
              </a:rPr>
              <a:t> </a:t>
            </a:r>
            <a:r>
              <a:rPr dirty="0" sz="1100">
                <a:latin typeface="Arial MT"/>
                <a:cs typeface="Arial MT"/>
              </a:rPr>
              <a:t>/</a:t>
            </a:r>
            <a:r>
              <a:rPr dirty="0" sz="1100" spc="2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intracellular</a:t>
            </a:r>
            <a:r>
              <a:rPr dirty="0" sz="1100" spc="85">
                <a:latin typeface="Arial MT"/>
                <a:cs typeface="Arial MT"/>
              </a:rPr>
              <a:t> </a:t>
            </a:r>
            <a:r>
              <a:rPr dirty="0" sz="1100" spc="5">
                <a:latin typeface="Arial MT"/>
                <a:cs typeface="Arial MT"/>
              </a:rPr>
              <a:t>signaling</a:t>
            </a:r>
            <a:r>
              <a:rPr dirty="0" sz="1100" spc="35">
                <a:latin typeface="Arial MT"/>
                <a:cs typeface="Arial MT"/>
              </a:rPr>
              <a:t> </a:t>
            </a:r>
            <a:r>
              <a:rPr dirty="0" sz="1100" spc="10">
                <a:latin typeface="Arial MT"/>
                <a:cs typeface="Arial MT"/>
              </a:rPr>
              <a:t>cascades</a:t>
            </a:r>
            <a:r>
              <a:rPr dirty="0" sz="1100" spc="15">
                <a:latin typeface="Arial MT"/>
                <a:cs typeface="Arial MT"/>
              </a:rPr>
              <a:t> </a:t>
            </a:r>
            <a:r>
              <a:rPr dirty="0" sz="1100" spc="-5">
                <a:latin typeface="Arial MT"/>
                <a:cs typeface="Arial MT"/>
              </a:rPr>
              <a:t>inhibitors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940" y="4234688"/>
            <a:ext cx="5173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4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b="1">
                <a:latin typeface="Arial"/>
                <a:cs typeface="Arial"/>
              </a:rPr>
              <a:t>pain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mana</a:t>
            </a:r>
            <a:r>
              <a:rPr dirty="0" sz="2400" spc="-10" b="1">
                <a:latin typeface="Arial"/>
                <a:cs typeface="Arial"/>
              </a:rPr>
              <a:t>g</a:t>
            </a:r>
            <a:r>
              <a:rPr dirty="0" sz="2400" b="1">
                <a:latin typeface="Arial"/>
                <a:cs typeface="Arial"/>
              </a:rPr>
              <a:t>ement,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su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por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-10" b="1">
                <a:latin typeface="Arial"/>
                <a:cs typeface="Arial"/>
              </a:rPr>
              <a:t>v</a:t>
            </a:r>
            <a:r>
              <a:rPr dirty="0" sz="2400" spc="-5" b="1">
                <a:latin typeface="Arial"/>
                <a:cs typeface="Arial"/>
              </a:rPr>
              <a:t>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9663"/>
            <a:ext cx="9130665" cy="5736590"/>
            <a:chOff x="0" y="359663"/>
            <a:chExt cx="9130665" cy="5736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9663"/>
              <a:ext cx="9130283" cy="55610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50513" y="634745"/>
              <a:ext cx="3744595" cy="5448300"/>
            </a:xfrm>
            <a:custGeom>
              <a:avLst/>
              <a:gdLst/>
              <a:ahLst/>
              <a:cxnLst/>
              <a:rect l="l" t="t" r="r" b="b"/>
              <a:pathLst>
                <a:path w="3744595" h="5448300">
                  <a:moveTo>
                    <a:pt x="0" y="4878324"/>
                  </a:moveTo>
                  <a:lnTo>
                    <a:pt x="7238" y="4804029"/>
                  </a:lnTo>
                  <a:lnTo>
                    <a:pt x="28448" y="4732528"/>
                  </a:lnTo>
                  <a:lnTo>
                    <a:pt x="62737" y="4664709"/>
                  </a:lnTo>
                  <a:lnTo>
                    <a:pt x="84455" y="4632198"/>
                  </a:lnTo>
                  <a:lnTo>
                    <a:pt x="109093" y="4600829"/>
                  </a:lnTo>
                  <a:lnTo>
                    <a:pt x="136525" y="4570603"/>
                  </a:lnTo>
                  <a:lnTo>
                    <a:pt x="166750" y="4541647"/>
                  </a:lnTo>
                  <a:lnTo>
                    <a:pt x="199389" y="4514087"/>
                  </a:lnTo>
                  <a:lnTo>
                    <a:pt x="234569" y="4487799"/>
                  </a:lnTo>
                  <a:lnTo>
                    <a:pt x="272161" y="4463033"/>
                  </a:lnTo>
                  <a:lnTo>
                    <a:pt x="311912" y="4439920"/>
                  </a:lnTo>
                  <a:lnTo>
                    <a:pt x="353695" y="4418330"/>
                  </a:lnTo>
                  <a:lnTo>
                    <a:pt x="397637" y="4398391"/>
                  </a:lnTo>
                  <a:lnTo>
                    <a:pt x="443357" y="4380357"/>
                  </a:lnTo>
                  <a:lnTo>
                    <a:pt x="490982" y="4364101"/>
                  </a:lnTo>
                  <a:lnTo>
                    <a:pt x="540131" y="4349750"/>
                  </a:lnTo>
                  <a:lnTo>
                    <a:pt x="590931" y="4337431"/>
                  </a:lnTo>
                  <a:lnTo>
                    <a:pt x="643127" y="4327144"/>
                  </a:lnTo>
                  <a:lnTo>
                    <a:pt x="696722" y="4319016"/>
                  </a:lnTo>
                  <a:lnTo>
                    <a:pt x="751459" y="4313174"/>
                  </a:lnTo>
                  <a:lnTo>
                    <a:pt x="807212" y="4309618"/>
                  </a:lnTo>
                  <a:lnTo>
                    <a:pt x="864108" y="4308348"/>
                  </a:lnTo>
                  <a:lnTo>
                    <a:pt x="920876" y="4309618"/>
                  </a:lnTo>
                  <a:lnTo>
                    <a:pt x="976757" y="4313174"/>
                  </a:lnTo>
                  <a:lnTo>
                    <a:pt x="1031494" y="4319016"/>
                  </a:lnTo>
                  <a:lnTo>
                    <a:pt x="1084961" y="4327144"/>
                  </a:lnTo>
                  <a:lnTo>
                    <a:pt x="1137158" y="4337431"/>
                  </a:lnTo>
                  <a:lnTo>
                    <a:pt x="1187958" y="4349750"/>
                  </a:lnTo>
                  <a:lnTo>
                    <a:pt x="1237234" y="4364101"/>
                  </a:lnTo>
                  <a:lnTo>
                    <a:pt x="1284732" y="4380357"/>
                  </a:lnTo>
                  <a:lnTo>
                    <a:pt x="1330578" y="4398391"/>
                  </a:lnTo>
                  <a:lnTo>
                    <a:pt x="1374394" y="4418330"/>
                  </a:lnTo>
                  <a:lnTo>
                    <a:pt x="1416303" y="4439920"/>
                  </a:lnTo>
                  <a:lnTo>
                    <a:pt x="1456055" y="4463033"/>
                  </a:lnTo>
                  <a:lnTo>
                    <a:pt x="1493520" y="4487799"/>
                  </a:lnTo>
                  <a:lnTo>
                    <a:pt x="1528699" y="4514087"/>
                  </a:lnTo>
                  <a:lnTo>
                    <a:pt x="1561464" y="4541647"/>
                  </a:lnTo>
                  <a:lnTo>
                    <a:pt x="1591564" y="4570603"/>
                  </a:lnTo>
                  <a:lnTo>
                    <a:pt x="1618996" y="4600829"/>
                  </a:lnTo>
                  <a:lnTo>
                    <a:pt x="1643634" y="4632198"/>
                  </a:lnTo>
                  <a:lnTo>
                    <a:pt x="1665351" y="4664709"/>
                  </a:lnTo>
                  <a:lnTo>
                    <a:pt x="1684147" y="4698110"/>
                  </a:lnTo>
                  <a:lnTo>
                    <a:pt x="1711960" y="4767960"/>
                  </a:lnTo>
                  <a:lnTo>
                    <a:pt x="1726311" y="4840858"/>
                  </a:lnTo>
                  <a:lnTo>
                    <a:pt x="1728215" y="4878324"/>
                  </a:lnTo>
                  <a:lnTo>
                    <a:pt x="1726311" y="4915789"/>
                  </a:lnTo>
                  <a:lnTo>
                    <a:pt x="1711960" y="4988737"/>
                  </a:lnTo>
                  <a:lnTo>
                    <a:pt x="1684147" y="5058486"/>
                  </a:lnTo>
                  <a:lnTo>
                    <a:pt x="1665351" y="5091976"/>
                  </a:lnTo>
                  <a:lnTo>
                    <a:pt x="1643634" y="5124437"/>
                  </a:lnTo>
                  <a:lnTo>
                    <a:pt x="1618996" y="5155806"/>
                  </a:lnTo>
                  <a:lnTo>
                    <a:pt x="1591564" y="5185994"/>
                  </a:lnTo>
                  <a:lnTo>
                    <a:pt x="1561464" y="5214950"/>
                  </a:lnTo>
                  <a:lnTo>
                    <a:pt x="1528699" y="5242572"/>
                  </a:lnTo>
                  <a:lnTo>
                    <a:pt x="1493520" y="5268798"/>
                  </a:lnTo>
                  <a:lnTo>
                    <a:pt x="1456055" y="5293550"/>
                  </a:lnTo>
                  <a:lnTo>
                    <a:pt x="1416303" y="5316753"/>
                  </a:lnTo>
                  <a:lnTo>
                    <a:pt x="1374394" y="5338330"/>
                  </a:lnTo>
                  <a:lnTo>
                    <a:pt x="1330578" y="5358206"/>
                  </a:lnTo>
                  <a:lnTo>
                    <a:pt x="1284732" y="5376316"/>
                  </a:lnTo>
                  <a:lnTo>
                    <a:pt x="1237234" y="5392572"/>
                  </a:lnTo>
                  <a:lnTo>
                    <a:pt x="1187958" y="5406910"/>
                  </a:lnTo>
                  <a:lnTo>
                    <a:pt x="1137158" y="5419242"/>
                  </a:lnTo>
                  <a:lnTo>
                    <a:pt x="1084961" y="5429504"/>
                  </a:lnTo>
                  <a:lnTo>
                    <a:pt x="1031494" y="5437619"/>
                  </a:lnTo>
                  <a:lnTo>
                    <a:pt x="976757" y="5443499"/>
                  </a:lnTo>
                  <a:lnTo>
                    <a:pt x="920876" y="5447080"/>
                  </a:lnTo>
                  <a:lnTo>
                    <a:pt x="864108" y="5448300"/>
                  </a:lnTo>
                  <a:lnTo>
                    <a:pt x="807212" y="5447080"/>
                  </a:lnTo>
                  <a:lnTo>
                    <a:pt x="751459" y="5443499"/>
                  </a:lnTo>
                  <a:lnTo>
                    <a:pt x="696722" y="5437619"/>
                  </a:lnTo>
                  <a:lnTo>
                    <a:pt x="643127" y="5429504"/>
                  </a:lnTo>
                  <a:lnTo>
                    <a:pt x="590931" y="5419242"/>
                  </a:lnTo>
                  <a:lnTo>
                    <a:pt x="540131" y="5406910"/>
                  </a:lnTo>
                  <a:lnTo>
                    <a:pt x="490982" y="5392572"/>
                  </a:lnTo>
                  <a:lnTo>
                    <a:pt x="443357" y="5376316"/>
                  </a:lnTo>
                  <a:lnTo>
                    <a:pt x="397637" y="5358206"/>
                  </a:lnTo>
                  <a:lnTo>
                    <a:pt x="353695" y="5338330"/>
                  </a:lnTo>
                  <a:lnTo>
                    <a:pt x="311912" y="5316753"/>
                  </a:lnTo>
                  <a:lnTo>
                    <a:pt x="272161" y="5293550"/>
                  </a:lnTo>
                  <a:lnTo>
                    <a:pt x="234569" y="5268798"/>
                  </a:lnTo>
                  <a:lnTo>
                    <a:pt x="199389" y="5242572"/>
                  </a:lnTo>
                  <a:lnTo>
                    <a:pt x="166750" y="5214950"/>
                  </a:lnTo>
                  <a:lnTo>
                    <a:pt x="136525" y="5185994"/>
                  </a:lnTo>
                  <a:lnTo>
                    <a:pt x="109093" y="5155806"/>
                  </a:lnTo>
                  <a:lnTo>
                    <a:pt x="84455" y="5124437"/>
                  </a:lnTo>
                  <a:lnTo>
                    <a:pt x="62737" y="5091976"/>
                  </a:lnTo>
                  <a:lnTo>
                    <a:pt x="44069" y="5058486"/>
                  </a:lnTo>
                  <a:lnTo>
                    <a:pt x="16256" y="4988737"/>
                  </a:lnTo>
                  <a:lnTo>
                    <a:pt x="1777" y="4915789"/>
                  </a:lnTo>
                  <a:lnTo>
                    <a:pt x="0" y="4878324"/>
                  </a:lnTo>
                  <a:close/>
                </a:path>
                <a:path w="3744595" h="5448300">
                  <a:moveTo>
                    <a:pt x="1583436" y="3581400"/>
                  </a:moveTo>
                  <a:lnTo>
                    <a:pt x="1590675" y="3507104"/>
                  </a:lnTo>
                  <a:lnTo>
                    <a:pt x="1611884" y="3435604"/>
                  </a:lnTo>
                  <a:lnTo>
                    <a:pt x="1646174" y="3367785"/>
                  </a:lnTo>
                  <a:lnTo>
                    <a:pt x="1667890" y="3335274"/>
                  </a:lnTo>
                  <a:lnTo>
                    <a:pt x="1692656" y="3303904"/>
                  </a:lnTo>
                  <a:lnTo>
                    <a:pt x="1720088" y="3273679"/>
                  </a:lnTo>
                  <a:lnTo>
                    <a:pt x="1750187" y="3244722"/>
                  </a:lnTo>
                  <a:lnTo>
                    <a:pt x="1782952" y="3217164"/>
                  </a:lnTo>
                  <a:lnTo>
                    <a:pt x="1818259" y="3190874"/>
                  </a:lnTo>
                  <a:lnTo>
                    <a:pt x="1855724" y="3166110"/>
                  </a:lnTo>
                  <a:lnTo>
                    <a:pt x="1895602" y="3142996"/>
                  </a:lnTo>
                  <a:lnTo>
                    <a:pt x="1937512" y="3121405"/>
                  </a:lnTo>
                  <a:lnTo>
                    <a:pt x="1981327" y="3101466"/>
                  </a:lnTo>
                  <a:lnTo>
                    <a:pt x="2027174" y="3083433"/>
                  </a:lnTo>
                  <a:lnTo>
                    <a:pt x="2074799" y="3067177"/>
                  </a:lnTo>
                  <a:lnTo>
                    <a:pt x="2124075" y="3052826"/>
                  </a:lnTo>
                  <a:lnTo>
                    <a:pt x="2174875" y="3040506"/>
                  </a:lnTo>
                  <a:lnTo>
                    <a:pt x="2227072" y="3030220"/>
                  </a:lnTo>
                  <a:lnTo>
                    <a:pt x="2280666" y="3022091"/>
                  </a:lnTo>
                  <a:lnTo>
                    <a:pt x="2335530" y="3016249"/>
                  </a:lnTo>
                  <a:lnTo>
                    <a:pt x="2391410" y="3012693"/>
                  </a:lnTo>
                  <a:lnTo>
                    <a:pt x="2448179" y="3011423"/>
                  </a:lnTo>
                  <a:lnTo>
                    <a:pt x="2505075" y="3012693"/>
                  </a:lnTo>
                  <a:lnTo>
                    <a:pt x="2560955" y="3016249"/>
                  </a:lnTo>
                  <a:lnTo>
                    <a:pt x="2615691" y="3022091"/>
                  </a:lnTo>
                  <a:lnTo>
                    <a:pt x="2669286" y="3030220"/>
                  </a:lnTo>
                  <a:lnTo>
                    <a:pt x="2721610" y="3040506"/>
                  </a:lnTo>
                  <a:lnTo>
                    <a:pt x="2772410" y="3052826"/>
                  </a:lnTo>
                  <a:lnTo>
                    <a:pt x="2821686" y="3067177"/>
                  </a:lnTo>
                  <a:lnTo>
                    <a:pt x="2869184" y="3083433"/>
                  </a:lnTo>
                  <a:lnTo>
                    <a:pt x="2915031" y="3101466"/>
                  </a:lnTo>
                  <a:lnTo>
                    <a:pt x="2958973" y="3121405"/>
                  </a:lnTo>
                  <a:lnTo>
                    <a:pt x="3000883" y="3142996"/>
                  </a:lnTo>
                  <a:lnTo>
                    <a:pt x="3040634" y="3166110"/>
                  </a:lnTo>
                  <a:lnTo>
                    <a:pt x="3078226" y="3190874"/>
                  </a:lnTo>
                  <a:lnTo>
                    <a:pt x="3113405" y="3217164"/>
                  </a:lnTo>
                  <a:lnTo>
                    <a:pt x="3146171" y="3244722"/>
                  </a:lnTo>
                  <a:lnTo>
                    <a:pt x="3176396" y="3273679"/>
                  </a:lnTo>
                  <a:lnTo>
                    <a:pt x="3203829" y="3303904"/>
                  </a:lnTo>
                  <a:lnTo>
                    <a:pt x="3228466" y="3335274"/>
                  </a:lnTo>
                  <a:lnTo>
                    <a:pt x="3250311" y="3367785"/>
                  </a:lnTo>
                  <a:lnTo>
                    <a:pt x="3268980" y="3401186"/>
                  </a:lnTo>
                  <a:lnTo>
                    <a:pt x="3296792" y="3471036"/>
                  </a:lnTo>
                  <a:lnTo>
                    <a:pt x="3311270" y="3543934"/>
                  </a:lnTo>
                  <a:lnTo>
                    <a:pt x="3313049" y="3581400"/>
                  </a:lnTo>
                  <a:lnTo>
                    <a:pt x="3311270" y="3618865"/>
                  </a:lnTo>
                  <a:lnTo>
                    <a:pt x="3296792" y="3691762"/>
                  </a:lnTo>
                  <a:lnTo>
                    <a:pt x="3268980" y="3761612"/>
                  </a:lnTo>
                  <a:lnTo>
                    <a:pt x="3250311" y="3795014"/>
                  </a:lnTo>
                  <a:lnTo>
                    <a:pt x="3228466" y="3827526"/>
                  </a:lnTo>
                  <a:lnTo>
                    <a:pt x="3203829" y="3858895"/>
                  </a:lnTo>
                  <a:lnTo>
                    <a:pt x="3176396" y="3889121"/>
                  </a:lnTo>
                  <a:lnTo>
                    <a:pt x="3146171" y="3918077"/>
                  </a:lnTo>
                  <a:lnTo>
                    <a:pt x="3113405" y="3945635"/>
                  </a:lnTo>
                  <a:lnTo>
                    <a:pt x="3078226" y="3971925"/>
                  </a:lnTo>
                  <a:lnTo>
                    <a:pt x="3040634" y="3996690"/>
                  </a:lnTo>
                  <a:lnTo>
                    <a:pt x="3000883" y="4019804"/>
                  </a:lnTo>
                  <a:lnTo>
                    <a:pt x="2958973" y="4041393"/>
                  </a:lnTo>
                  <a:lnTo>
                    <a:pt x="2915031" y="4061332"/>
                  </a:lnTo>
                  <a:lnTo>
                    <a:pt x="2869184" y="4079366"/>
                  </a:lnTo>
                  <a:lnTo>
                    <a:pt x="2821686" y="4095623"/>
                  </a:lnTo>
                  <a:lnTo>
                    <a:pt x="2772410" y="4109974"/>
                  </a:lnTo>
                  <a:lnTo>
                    <a:pt x="2721610" y="4122292"/>
                  </a:lnTo>
                  <a:lnTo>
                    <a:pt x="2669286" y="4132579"/>
                  </a:lnTo>
                  <a:lnTo>
                    <a:pt x="2615691" y="4140707"/>
                  </a:lnTo>
                  <a:lnTo>
                    <a:pt x="2560955" y="4146550"/>
                  </a:lnTo>
                  <a:lnTo>
                    <a:pt x="2505075" y="4150105"/>
                  </a:lnTo>
                  <a:lnTo>
                    <a:pt x="2448179" y="4151376"/>
                  </a:lnTo>
                  <a:lnTo>
                    <a:pt x="2391410" y="4150105"/>
                  </a:lnTo>
                  <a:lnTo>
                    <a:pt x="2335530" y="4146550"/>
                  </a:lnTo>
                  <a:lnTo>
                    <a:pt x="2280666" y="4140707"/>
                  </a:lnTo>
                  <a:lnTo>
                    <a:pt x="2227072" y="4132579"/>
                  </a:lnTo>
                  <a:lnTo>
                    <a:pt x="2174875" y="4122292"/>
                  </a:lnTo>
                  <a:lnTo>
                    <a:pt x="2124075" y="4109974"/>
                  </a:lnTo>
                  <a:lnTo>
                    <a:pt x="2074799" y="4095623"/>
                  </a:lnTo>
                  <a:lnTo>
                    <a:pt x="2027174" y="4079366"/>
                  </a:lnTo>
                  <a:lnTo>
                    <a:pt x="1981327" y="4061332"/>
                  </a:lnTo>
                  <a:lnTo>
                    <a:pt x="1937512" y="4041393"/>
                  </a:lnTo>
                  <a:lnTo>
                    <a:pt x="1895602" y="4019804"/>
                  </a:lnTo>
                  <a:lnTo>
                    <a:pt x="1855724" y="3996690"/>
                  </a:lnTo>
                  <a:lnTo>
                    <a:pt x="1818259" y="3971925"/>
                  </a:lnTo>
                  <a:lnTo>
                    <a:pt x="1782952" y="3945635"/>
                  </a:lnTo>
                  <a:lnTo>
                    <a:pt x="1750187" y="3918077"/>
                  </a:lnTo>
                  <a:lnTo>
                    <a:pt x="1720088" y="3889121"/>
                  </a:lnTo>
                  <a:lnTo>
                    <a:pt x="1692656" y="3858895"/>
                  </a:lnTo>
                  <a:lnTo>
                    <a:pt x="1667890" y="3827526"/>
                  </a:lnTo>
                  <a:lnTo>
                    <a:pt x="1646174" y="3795014"/>
                  </a:lnTo>
                  <a:lnTo>
                    <a:pt x="1627505" y="3761612"/>
                  </a:lnTo>
                  <a:lnTo>
                    <a:pt x="1599564" y="3691762"/>
                  </a:lnTo>
                  <a:lnTo>
                    <a:pt x="1585214" y="3618865"/>
                  </a:lnTo>
                  <a:lnTo>
                    <a:pt x="1583436" y="3581400"/>
                  </a:lnTo>
                  <a:close/>
                </a:path>
                <a:path w="3744595" h="5448300">
                  <a:moveTo>
                    <a:pt x="1152144" y="569976"/>
                  </a:moveTo>
                  <a:lnTo>
                    <a:pt x="1159383" y="495680"/>
                  </a:lnTo>
                  <a:lnTo>
                    <a:pt x="1180591" y="424179"/>
                  </a:lnTo>
                  <a:lnTo>
                    <a:pt x="1214755" y="356362"/>
                  </a:lnTo>
                  <a:lnTo>
                    <a:pt x="1236472" y="323850"/>
                  </a:lnTo>
                  <a:lnTo>
                    <a:pt x="1261110" y="292480"/>
                  </a:lnTo>
                  <a:lnTo>
                    <a:pt x="1288541" y="262254"/>
                  </a:lnTo>
                  <a:lnTo>
                    <a:pt x="1318640" y="233299"/>
                  </a:lnTo>
                  <a:lnTo>
                    <a:pt x="1351407" y="205739"/>
                  </a:lnTo>
                  <a:lnTo>
                    <a:pt x="1386586" y="179450"/>
                  </a:lnTo>
                  <a:lnTo>
                    <a:pt x="1424051" y="154686"/>
                  </a:lnTo>
                  <a:lnTo>
                    <a:pt x="1463802" y="131571"/>
                  </a:lnTo>
                  <a:lnTo>
                    <a:pt x="1505585" y="109981"/>
                  </a:lnTo>
                  <a:lnTo>
                    <a:pt x="1549400" y="90042"/>
                  </a:lnTo>
                  <a:lnTo>
                    <a:pt x="1595120" y="72008"/>
                  </a:lnTo>
                  <a:lnTo>
                    <a:pt x="1642618" y="55752"/>
                  </a:lnTo>
                  <a:lnTo>
                    <a:pt x="1691894" y="41401"/>
                  </a:lnTo>
                  <a:lnTo>
                    <a:pt x="1742566" y="29082"/>
                  </a:lnTo>
                  <a:lnTo>
                    <a:pt x="1794764" y="18795"/>
                  </a:lnTo>
                  <a:lnTo>
                    <a:pt x="1848231" y="10667"/>
                  </a:lnTo>
                  <a:lnTo>
                    <a:pt x="1902840" y="4825"/>
                  </a:lnTo>
                  <a:lnTo>
                    <a:pt x="1958721" y="1269"/>
                  </a:lnTo>
                  <a:lnTo>
                    <a:pt x="2015363" y="0"/>
                  </a:lnTo>
                  <a:lnTo>
                    <a:pt x="2072132" y="1269"/>
                  </a:lnTo>
                  <a:lnTo>
                    <a:pt x="2128012" y="4825"/>
                  </a:lnTo>
                  <a:lnTo>
                    <a:pt x="2182622" y="10667"/>
                  </a:lnTo>
                  <a:lnTo>
                    <a:pt x="2236089" y="18795"/>
                  </a:lnTo>
                  <a:lnTo>
                    <a:pt x="2288286" y="29082"/>
                  </a:lnTo>
                  <a:lnTo>
                    <a:pt x="2338959" y="41401"/>
                  </a:lnTo>
                  <a:lnTo>
                    <a:pt x="2388108" y="55752"/>
                  </a:lnTo>
                  <a:lnTo>
                    <a:pt x="2435733" y="72008"/>
                  </a:lnTo>
                  <a:lnTo>
                    <a:pt x="2481453" y="90042"/>
                  </a:lnTo>
                  <a:lnTo>
                    <a:pt x="2525268" y="109981"/>
                  </a:lnTo>
                  <a:lnTo>
                    <a:pt x="2567051" y="131571"/>
                  </a:lnTo>
                  <a:lnTo>
                    <a:pt x="2606802" y="154686"/>
                  </a:lnTo>
                  <a:lnTo>
                    <a:pt x="2644266" y="179450"/>
                  </a:lnTo>
                  <a:lnTo>
                    <a:pt x="2679446" y="205739"/>
                  </a:lnTo>
                  <a:lnTo>
                    <a:pt x="2712212" y="233299"/>
                  </a:lnTo>
                  <a:lnTo>
                    <a:pt x="2742311" y="262254"/>
                  </a:lnTo>
                  <a:lnTo>
                    <a:pt x="2769743" y="292480"/>
                  </a:lnTo>
                  <a:lnTo>
                    <a:pt x="2794381" y="323850"/>
                  </a:lnTo>
                  <a:lnTo>
                    <a:pt x="2816098" y="356362"/>
                  </a:lnTo>
                  <a:lnTo>
                    <a:pt x="2834766" y="389763"/>
                  </a:lnTo>
                  <a:lnTo>
                    <a:pt x="2862580" y="459613"/>
                  </a:lnTo>
                  <a:lnTo>
                    <a:pt x="2876931" y="532511"/>
                  </a:lnTo>
                  <a:lnTo>
                    <a:pt x="2878709" y="569976"/>
                  </a:lnTo>
                  <a:lnTo>
                    <a:pt x="2876931" y="607440"/>
                  </a:lnTo>
                  <a:lnTo>
                    <a:pt x="2862580" y="680338"/>
                  </a:lnTo>
                  <a:lnTo>
                    <a:pt x="2834766" y="750188"/>
                  </a:lnTo>
                  <a:lnTo>
                    <a:pt x="2816098" y="783589"/>
                  </a:lnTo>
                  <a:lnTo>
                    <a:pt x="2794381" y="816101"/>
                  </a:lnTo>
                  <a:lnTo>
                    <a:pt x="2769743" y="847470"/>
                  </a:lnTo>
                  <a:lnTo>
                    <a:pt x="2742311" y="877696"/>
                  </a:lnTo>
                  <a:lnTo>
                    <a:pt x="2712212" y="906652"/>
                  </a:lnTo>
                  <a:lnTo>
                    <a:pt x="2679446" y="934212"/>
                  </a:lnTo>
                  <a:lnTo>
                    <a:pt x="2644266" y="960501"/>
                  </a:lnTo>
                  <a:lnTo>
                    <a:pt x="2606802" y="985265"/>
                  </a:lnTo>
                  <a:lnTo>
                    <a:pt x="2567051" y="1008379"/>
                  </a:lnTo>
                  <a:lnTo>
                    <a:pt x="2525268" y="1029969"/>
                  </a:lnTo>
                  <a:lnTo>
                    <a:pt x="2481453" y="1049908"/>
                  </a:lnTo>
                  <a:lnTo>
                    <a:pt x="2435733" y="1067942"/>
                  </a:lnTo>
                  <a:lnTo>
                    <a:pt x="2388108" y="1084199"/>
                  </a:lnTo>
                  <a:lnTo>
                    <a:pt x="2338959" y="1098550"/>
                  </a:lnTo>
                  <a:lnTo>
                    <a:pt x="2288286" y="1110868"/>
                  </a:lnTo>
                  <a:lnTo>
                    <a:pt x="2236089" y="1121155"/>
                  </a:lnTo>
                  <a:lnTo>
                    <a:pt x="2182622" y="1129283"/>
                  </a:lnTo>
                  <a:lnTo>
                    <a:pt x="2128012" y="1135126"/>
                  </a:lnTo>
                  <a:lnTo>
                    <a:pt x="2072132" y="1138681"/>
                  </a:lnTo>
                  <a:lnTo>
                    <a:pt x="2015363" y="1139952"/>
                  </a:lnTo>
                  <a:lnTo>
                    <a:pt x="1958721" y="1138681"/>
                  </a:lnTo>
                  <a:lnTo>
                    <a:pt x="1902840" y="1135126"/>
                  </a:lnTo>
                  <a:lnTo>
                    <a:pt x="1848231" y="1129283"/>
                  </a:lnTo>
                  <a:lnTo>
                    <a:pt x="1794764" y="1121155"/>
                  </a:lnTo>
                  <a:lnTo>
                    <a:pt x="1742566" y="1110868"/>
                  </a:lnTo>
                  <a:lnTo>
                    <a:pt x="1691894" y="1098550"/>
                  </a:lnTo>
                  <a:lnTo>
                    <a:pt x="1642618" y="1084199"/>
                  </a:lnTo>
                  <a:lnTo>
                    <a:pt x="1595120" y="1067942"/>
                  </a:lnTo>
                  <a:lnTo>
                    <a:pt x="1549400" y="1049908"/>
                  </a:lnTo>
                  <a:lnTo>
                    <a:pt x="1505585" y="1029969"/>
                  </a:lnTo>
                  <a:lnTo>
                    <a:pt x="1463802" y="1008379"/>
                  </a:lnTo>
                  <a:lnTo>
                    <a:pt x="1424051" y="985265"/>
                  </a:lnTo>
                  <a:lnTo>
                    <a:pt x="1386586" y="960501"/>
                  </a:lnTo>
                  <a:lnTo>
                    <a:pt x="1351407" y="934212"/>
                  </a:lnTo>
                  <a:lnTo>
                    <a:pt x="1318640" y="906652"/>
                  </a:lnTo>
                  <a:lnTo>
                    <a:pt x="1288541" y="877696"/>
                  </a:lnTo>
                  <a:lnTo>
                    <a:pt x="1261110" y="847470"/>
                  </a:lnTo>
                  <a:lnTo>
                    <a:pt x="1236472" y="816101"/>
                  </a:lnTo>
                  <a:lnTo>
                    <a:pt x="1214755" y="783589"/>
                  </a:lnTo>
                  <a:lnTo>
                    <a:pt x="1196086" y="750188"/>
                  </a:lnTo>
                  <a:lnTo>
                    <a:pt x="1168273" y="680338"/>
                  </a:lnTo>
                  <a:lnTo>
                    <a:pt x="1153922" y="607440"/>
                  </a:lnTo>
                  <a:lnTo>
                    <a:pt x="1152144" y="569976"/>
                  </a:lnTo>
                  <a:close/>
                </a:path>
                <a:path w="3744595" h="5448300">
                  <a:moveTo>
                    <a:pt x="2016125" y="1709165"/>
                  </a:moveTo>
                  <a:lnTo>
                    <a:pt x="2023490" y="1634998"/>
                  </a:lnTo>
                  <a:lnTo>
                    <a:pt x="2044700" y="1563624"/>
                  </a:lnTo>
                  <a:lnTo>
                    <a:pt x="2078989" y="1495805"/>
                  </a:lnTo>
                  <a:lnTo>
                    <a:pt x="2100707" y="1463420"/>
                  </a:lnTo>
                  <a:lnTo>
                    <a:pt x="2125345" y="1432052"/>
                  </a:lnTo>
                  <a:lnTo>
                    <a:pt x="2152777" y="1401952"/>
                  </a:lnTo>
                  <a:lnTo>
                    <a:pt x="2182876" y="1372996"/>
                  </a:lnTo>
                  <a:lnTo>
                    <a:pt x="2215641" y="1345438"/>
                  </a:lnTo>
                  <a:lnTo>
                    <a:pt x="2250821" y="1319276"/>
                  </a:lnTo>
                  <a:lnTo>
                    <a:pt x="2288286" y="1294511"/>
                  </a:lnTo>
                  <a:lnTo>
                    <a:pt x="2328037" y="1271396"/>
                  </a:lnTo>
                  <a:lnTo>
                    <a:pt x="2369947" y="1249806"/>
                  </a:lnTo>
                  <a:lnTo>
                    <a:pt x="2413762" y="1229994"/>
                  </a:lnTo>
                  <a:lnTo>
                    <a:pt x="2459609" y="1211833"/>
                  </a:lnTo>
                  <a:lnTo>
                    <a:pt x="2507107" y="1195577"/>
                  </a:lnTo>
                  <a:lnTo>
                    <a:pt x="2556383" y="1181353"/>
                  </a:lnTo>
                  <a:lnTo>
                    <a:pt x="2607183" y="1169034"/>
                  </a:lnTo>
                  <a:lnTo>
                    <a:pt x="2659380" y="1158748"/>
                  </a:lnTo>
                  <a:lnTo>
                    <a:pt x="2712847" y="1150619"/>
                  </a:lnTo>
                  <a:lnTo>
                    <a:pt x="2767584" y="1144777"/>
                  </a:lnTo>
                  <a:lnTo>
                    <a:pt x="2823464" y="1141221"/>
                  </a:lnTo>
                  <a:lnTo>
                    <a:pt x="2880233" y="1139952"/>
                  </a:lnTo>
                  <a:lnTo>
                    <a:pt x="2937129" y="1141221"/>
                  </a:lnTo>
                  <a:lnTo>
                    <a:pt x="2992882" y="1144777"/>
                  </a:lnTo>
                  <a:lnTo>
                    <a:pt x="3047619" y="1150619"/>
                  </a:lnTo>
                  <a:lnTo>
                    <a:pt x="3101213" y="1158748"/>
                  </a:lnTo>
                  <a:lnTo>
                    <a:pt x="3153410" y="1169034"/>
                  </a:lnTo>
                  <a:lnTo>
                    <a:pt x="3204210" y="1181353"/>
                  </a:lnTo>
                  <a:lnTo>
                    <a:pt x="3253359" y="1195577"/>
                  </a:lnTo>
                  <a:lnTo>
                    <a:pt x="3300984" y="1211833"/>
                  </a:lnTo>
                  <a:lnTo>
                    <a:pt x="3346704" y="1229994"/>
                  </a:lnTo>
                  <a:lnTo>
                    <a:pt x="3390645" y="1249806"/>
                  </a:lnTo>
                  <a:lnTo>
                    <a:pt x="3432429" y="1271396"/>
                  </a:lnTo>
                  <a:lnTo>
                    <a:pt x="3472180" y="1294511"/>
                  </a:lnTo>
                  <a:lnTo>
                    <a:pt x="3509771" y="1319276"/>
                  </a:lnTo>
                  <a:lnTo>
                    <a:pt x="3544951" y="1345438"/>
                  </a:lnTo>
                  <a:lnTo>
                    <a:pt x="3577590" y="1372996"/>
                  </a:lnTo>
                  <a:lnTo>
                    <a:pt x="3607816" y="1401952"/>
                  </a:lnTo>
                  <a:lnTo>
                    <a:pt x="3635247" y="1432052"/>
                  </a:lnTo>
                  <a:lnTo>
                    <a:pt x="3659886" y="1463420"/>
                  </a:lnTo>
                  <a:lnTo>
                    <a:pt x="3681603" y="1495805"/>
                  </a:lnTo>
                  <a:lnTo>
                    <a:pt x="3700271" y="1529206"/>
                  </a:lnTo>
                  <a:lnTo>
                    <a:pt x="3728085" y="1598929"/>
                  </a:lnTo>
                  <a:lnTo>
                    <a:pt x="3742563" y="1671701"/>
                  </a:lnTo>
                  <a:lnTo>
                    <a:pt x="3744341" y="1709165"/>
                  </a:lnTo>
                  <a:lnTo>
                    <a:pt x="3742563" y="1746630"/>
                  </a:lnTo>
                  <a:lnTo>
                    <a:pt x="3728085" y="1819402"/>
                  </a:lnTo>
                  <a:lnTo>
                    <a:pt x="3700271" y="1889125"/>
                  </a:lnTo>
                  <a:lnTo>
                    <a:pt x="3681603" y="1922526"/>
                  </a:lnTo>
                  <a:lnTo>
                    <a:pt x="3659886" y="1954911"/>
                  </a:lnTo>
                  <a:lnTo>
                    <a:pt x="3635247" y="1986279"/>
                  </a:lnTo>
                  <a:lnTo>
                    <a:pt x="3607816" y="2016378"/>
                  </a:lnTo>
                  <a:lnTo>
                    <a:pt x="3577590" y="2045334"/>
                  </a:lnTo>
                  <a:lnTo>
                    <a:pt x="3544951" y="2072893"/>
                  </a:lnTo>
                  <a:lnTo>
                    <a:pt x="3509771" y="2099055"/>
                  </a:lnTo>
                  <a:lnTo>
                    <a:pt x="3472180" y="2123820"/>
                  </a:lnTo>
                  <a:lnTo>
                    <a:pt x="3432429" y="2146934"/>
                  </a:lnTo>
                  <a:lnTo>
                    <a:pt x="3390645" y="2168525"/>
                  </a:lnTo>
                  <a:lnTo>
                    <a:pt x="3346704" y="2188337"/>
                  </a:lnTo>
                  <a:lnTo>
                    <a:pt x="3300984" y="2206498"/>
                  </a:lnTo>
                  <a:lnTo>
                    <a:pt x="3253359" y="2222754"/>
                  </a:lnTo>
                  <a:lnTo>
                    <a:pt x="3204210" y="2236978"/>
                  </a:lnTo>
                  <a:lnTo>
                    <a:pt x="3153410" y="2249296"/>
                  </a:lnTo>
                  <a:lnTo>
                    <a:pt x="3101213" y="2259583"/>
                  </a:lnTo>
                  <a:lnTo>
                    <a:pt x="3047619" y="2267712"/>
                  </a:lnTo>
                  <a:lnTo>
                    <a:pt x="2992882" y="2273554"/>
                  </a:lnTo>
                  <a:lnTo>
                    <a:pt x="2937129" y="2277109"/>
                  </a:lnTo>
                  <a:lnTo>
                    <a:pt x="2880233" y="2278379"/>
                  </a:lnTo>
                  <a:lnTo>
                    <a:pt x="2823464" y="2277109"/>
                  </a:lnTo>
                  <a:lnTo>
                    <a:pt x="2767584" y="2273554"/>
                  </a:lnTo>
                  <a:lnTo>
                    <a:pt x="2712847" y="2267712"/>
                  </a:lnTo>
                  <a:lnTo>
                    <a:pt x="2659380" y="2259583"/>
                  </a:lnTo>
                  <a:lnTo>
                    <a:pt x="2607183" y="2249296"/>
                  </a:lnTo>
                  <a:lnTo>
                    <a:pt x="2556383" y="2236978"/>
                  </a:lnTo>
                  <a:lnTo>
                    <a:pt x="2507107" y="2222754"/>
                  </a:lnTo>
                  <a:lnTo>
                    <a:pt x="2459609" y="2206498"/>
                  </a:lnTo>
                  <a:lnTo>
                    <a:pt x="2413762" y="2188337"/>
                  </a:lnTo>
                  <a:lnTo>
                    <a:pt x="2369947" y="2168525"/>
                  </a:lnTo>
                  <a:lnTo>
                    <a:pt x="2328037" y="2146934"/>
                  </a:lnTo>
                  <a:lnTo>
                    <a:pt x="2288286" y="2123820"/>
                  </a:lnTo>
                  <a:lnTo>
                    <a:pt x="2250821" y="2099055"/>
                  </a:lnTo>
                  <a:lnTo>
                    <a:pt x="2215641" y="2072893"/>
                  </a:lnTo>
                  <a:lnTo>
                    <a:pt x="2182876" y="2045334"/>
                  </a:lnTo>
                  <a:lnTo>
                    <a:pt x="2152777" y="2016378"/>
                  </a:lnTo>
                  <a:lnTo>
                    <a:pt x="2125345" y="1986279"/>
                  </a:lnTo>
                  <a:lnTo>
                    <a:pt x="2100707" y="1954911"/>
                  </a:lnTo>
                  <a:lnTo>
                    <a:pt x="2078989" y="1922526"/>
                  </a:lnTo>
                  <a:lnTo>
                    <a:pt x="2060194" y="1889125"/>
                  </a:lnTo>
                  <a:lnTo>
                    <a:pt x="2032381" y="1819402"/>
                  </a:lnTo>
                  <a:lnTo>
                    <a:pt x="2018030" y="1746630"/>
                  </a:lnTo>
                  <a:lnTo>
                    <a:pt x="2016125" y="170916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4767" y="1783385"/>
            <a:ext cx="7465695" cy="314071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>
                <a:latin typeface="Arial MT"/>
                <a:cs typeface="Arial MT"/>
              </a:rPr>
              <a:t>route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of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administration:</a:t>
            </a:r>
            <a:endParaRPr sz="2400">
              <a:latin typeface="Arial MT"/>
              <a:cs typeface="Arial MT"/>
            </a:endParaRPr>
          </a:p>
          <a:p>
            <a:pPr marL="228600">
              <a:lnSpc>
                <a:spcPct val="100000"/>
              </a:lnSpc>
              <a:spcBef>
                <a:spcPts val="509"/>
              </a:spcBef>
              <a:tabLst>
                <a:tab pos="5629910" algn="l"/>
              </a:tabLst>
            </a:pPr>
            <a:r>
              <a:rPr dirty="0" sz="200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000">
                <a:latin typeface="Arial MT"/>
                <a:cs typeface="Arial MT"/>
              </a:rPr>
              <a:t>parenterally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30">
                <a:latin typeface="Arial MT"/>
                <a:cs typeface="Arial MT"/>
              </a:rPr>
              <a:t>(i.v.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bolus,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infusion,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intrathecally,	</a:t>
            </a:r>
            <a:r>
              <a:rPr dirty="0" sz="2000" spc="-5">
                <a:latin typeface="Arial MT"/>
                <a:cs typeface="Arial MT"/>
              </a:rPr>
              <a:t>intravesically…)</a:t>
            </a:r>
            <a:endParaRPr sz="2000">
              <a:latin typeface="Arial MT"/>
              <a:cs typeface="Arial MT"/>
            </a:endParaRPr>
          </a:p>
          <a:p>
            <a:pPr marL="228600">
              <a:lnSpc>
                <a:spcPct val="100000"/>
              </a:lnSpc>
            </a:pPr>
            <a:r>
              <a:rPr dirty="0" sz="2000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000">
                <a:latin typeface="Arial MT"/>
                <a:cs typeface="Arial MT"/>
              </a:rPr>
              <a:t>orally</a:t>
            </a:r>
            <a:endParaRPr sz="20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>
                <a:latin typeface="Arial MT"/>
                <a:cs typeface="Arial MT"/>
              </a:rPr>
              <a:t>posology: dose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mg/m</a:t>
            </a:r>
            <a:r>
              <a:rPr dirty="0" baseline="20833" sz="2400" spc="-7">
                <a:latin typeface="Arial MT"/>
                <a:cs typeface="Arial MT"/>
              </a:rPr>
              <a:t>2</a:t>
            </a:r>
            <a:r>
              <a:rPr dirty="0" baseline="20833" sz="2400" spc="292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or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mg/kg</a:t>
            </a:r>
            <a:endParaRPr sz="24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40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>
                <a:latin typeface="Arial MT"/>
                <a:cs typeface="Arial MT"/>
              </a:rPr>
              <a:t>monotherapy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and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combination</a:t>
            </a:r>
            <a:r>
              <a:rPr dirty="0" sz="2400" spc="-5">
                <a:latin typeface="Arial MT"/>
                <a:cs typeface="Arial MT"/>
              </a:rPr>
              <a:t> regimens</a:t>
            </a:r>
            <a:endParaRPr sz="2400">
              <a:latin typeface="Arial MT"/>
              <a:cs typeface="Arial MT"/>
            </a:endParaRPr>
          </a:p>
          <a:p>
            <a:pPr marL="38100">
              <a:lnSpc>
                <a:spcPts val="2545"/>
              </a:lnSpc>
              <a:spcBef>
                <a:spcPts val="122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>
                <a:latin typeface="Arial MT"/>
                <a:cs typeface="Arial MT"/>
              </a:rPr>
              <a:t>repeated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administration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cycles</a:t>
            </a:r>
            <a:endParaRPr sz="2400">
              <a:latin typeface="Arial MT"/>
              <a:cs typeface="Arial MT"/>
            </a:endParaRPr>
          </a:p>
          <a:p>
            <a:pPr marL="670560">
              <a:lnSpc>
                <a:spcPts val="1789"/>
              </a:lnSpc>
            </a:pPr>
            <a:r>
              <a:rPr dirty="0" sz="2000" spc="10">
                <a:latin typeface="Arial MT"/>
                <a:cs typeface="Arial MT"/>
              </a:rPr>
              <a:t>pause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=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patient‘s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recovery,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5">
                <a:latin typeface="Arial MT"/>
                <a:cs typeface="Arial MT"/>
              </a:rPr>
              <a:t>prevention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5">
                <a:latin typeface="Arial MT"/>
                <a:cs typeface="Arial MT"/>
              </a:rPr>
              <a:t>of</a:t>
            </a:r>
            <a:r>
              <a:rPr dirty="0" sz="2000">
                <a:latin typeface="Arial MT"/>
                <a:cs typeface="Arial MT"/>
              </a:rPr>
              <a:t> </a:t>
            </a:r>
            <a:r>
              <a:rPr dirty="0" sz="2000" spc="10">
                <a:latin typeface="Arial MT"/>
                <a:cs typeface="Arial MT"/>
              </a:rPr>
              <a:t>severe</a:t>
            </a:r>
            <a:r>
              <a:rPr dirty="0" sz="2000" spc="-150">
                <a:latin typeface="Arial MT"/>
                <a:cs typeface="Arial MT"/>
              </a:rPr>
              <a:t> </a:t>
            </a:r>
            <a:r>
              <a:rPr dirty="0" sz="2000" spc="5">
                <a:latin typeface="Arial MT"/>
                <a:cs typeface="Arial MT"/>
              </a:rPr>
              <a:t>AE</a:t>
            </a:r>
            <a:endParaRPr sz="2000">
              <a:latin typeface="Arial MT"/>
              <a:cs typeface="Arial MT"/>
            </a:endParaRPr>
          </a:p>
          <a:p>
            <a:pPr marL="2138045">
              <a:lnSpc>
                <a:spcPts val="2125"/>
              </a:lnSpc>
            </a:pPr>
            <a:r>
              <a:rPr dirty="0" sz="2000">
                <a:latin typeface="Candara"/>
                <a:cs typeface="Candara"/>
              </a:rPr>
              <a:t>+ </a:t>
            </a:r>
            <a:r>
              <a:rPr dirty="0" sz="2000" spc="5">
                <a:latin typeface="Candara"/>
                <a:cs typeface="Candara"/>
              </a:rPr>
              <a:t>„waking“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 spc="5">
                <a:latin typeface="Candara"/>
                <a:cs typeface="Candara"/>
              </a:rPr>
              <a:t>dormant</a:t>
            </a:r>
            <a:r>
              <a:rPr dirty="0" sz="2000" spc="-30">
                <a:latin typeface="Candara"/>
                <a:cs typeface="Candara"/>
              </a:rPr>
              <a:t> </a:t>
            </a:r>
            <a:r>
              <a:rPr dirty="0" sz="2000" spc="5">
                <a:latin typeface="Candara"/>
                <a:cs typeface="Candara"/>
              </a:rPr>
              <a:t>cells</a:t>
            </a:r>
            <a:r>
              <a:rPr dirty="0" sz="2000" spc="-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in </a:t>
            </a:r>
            <a:r>
              <a:rPr dirty="0" sz="2000" spc="10">
                <a:latin typeface="Candara"/>
                <a:cs typeface="Candara"/>
              </a:rPr>
              <a:t>G</a:t>
            </a:r>
            <a:r>
              <a:rPr dirty="0" baseline="-16460" sz="2025" spc="15">
                <a:latin typeface="Candara"/>
                <a:cs typeface="Candara"/>
              </a:rPr>
              <a:t>0</a:t>
            </a:r>
            <a:r>
              <a:rPr dirty="0" baseline="-16460" sz="2025" spc="165">
                <a:latin typeface="Candara"/>
                <a:cs typeface="Candara"/>
              </a:rPr>
              <a:t> </a:t>
            </a:r>
            <a:r>
              <a:rPr dirty="0" sz="2000" spc="5">
                <a:latin typeface="Candara"/>
                <a:cs typeface="Candara"/>
              </a:rPr>
              <a:t>phase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100" y="525017"/>
            <a:ext cx="36201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DC"/>
                </a:solidFill>
              </a:rPr>
              <a:t>Cytostatic</a:t>
            </a:r>
            <a:r>
              <a:rPr dirty="0" spc="-200">
                <a:solidFill>
                  <a:srgbClr val="0000DC"/>
                </a:solidFill>
              </a:rPr>
              <a:t> </a:t>
            </a:r>
            <a:r>
              <a:rPr dirty="0">
                <a:solidFill>
                  <a:srgbClr val="0000DC"/>
                </a:solidFill>
              </a:rPr>
              <a:t>drugs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019" y="6048755"/>
            <a:ext cx="114298" cy="239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092" y="6048755"/>
            <a:ext cx="91438" cy="2423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6048755"/>
            <a:ext cx="96010" cy="2392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27948" y="6049009"/>
            <a:ext cx="78105" cy="238760"/>
          </a:xfrm>
          <a:custGeom>
            <a:avLst/>
            <a:gdLst/>
            <a:ahLst/>
            <a:cxnLst/>
            <a:rect l="l" t="t" r="r" b="b"/>
            <a:pathLst>
              <a:path w="78104" h="238760">
                <a:moveTo>
                  <a:pt x="77724" y="0"/>
                </a:moveTo>
                <a:lnTo>
                  <a:pt x="0" y="0"/>
                </a:lnTo>
                <a:lnTo>
                  <a:pt x="0" y="11430"/>
                </a:lnTo>
                <a:lnTo>
                  <a:pt x="23749" y="11430"/>
                </a:lnTo>
                <a:lnTo>
                  <a:pt x="23749" y="223520"/>
                </a:lnTo>
                <a:lnTo>
                  <a:pt x="0" y="223520"/>
                </a:lnTo>
                <a:lnTo>
                  <a:pt x="0" y="238760"/>
                </a:lnTo>
                <a:lnTo>
                  <a:pt x="77724" y="238760"/>
                </a:lnTo>
                <a:lnTo>
                  <a:pt x="77724" y="223520"/>
                </a:lnTo>
                <a:lnTo>
                  <a:pt x="51816" y="223520"/>
                </a:lnTo>
                <a:lnTo>
                  <a:pt x="51816" y="11430"/>
                </a:lnTo>
                <a:lnTo>
                  <a:pt x="77724" y="11430"/>
                </a:lnTo>
                <a:lnTo>
                  <a:pt x="7772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2543" y="6391655"/>
            <a:ext cx="111250" cy="2423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60664" y="6391909"/>
            <a:ext cx="89535" cy="243840"/>
          </a:xfrm>
          <a:custGeom>
            <a:avLst/>
            <a:gdLst/>
            <a:ahLst/>
            <a:cxnLst/>
            <a:rect l="l" t="t" r="r" b="b"/>
            <a:pathLst>
              <a:path w="89534" h="243840">
                <a:moveTo>
                  <a:pt x="89281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6680"/>
                </a:lnTo>
                <a:lnTo>
                  <a:pt x="0" y="123190"/>
                </a:lnTo>
                <a:lnTo>
                  <a:pt x="0" y="226060"/>
                </a:lnTo>
                <a:lnTo>
                  <a:pt x="0" y="243840"/>
                </a:lnTo>
                <a:lnTo>
                  <a:pt x="89281" y="243840"/>
                </a:lnTo>
                <a:lnTo>
                  <a:pt x="89281" y="226060"/>
                </a:lnTo>
                <a:lnTo>
                  <a:pt x="15240" y="226060"/>
                </a:lnTo>
                <a:lnTo>
                  <a:pt x="15240" y="123190"/>
                </a:lnTo>
                <a:lnTo>
                  <a:pt x="84963" y="123190"/>
                </a:lnTo>
                <a:lnTo>
                  <a:pt x="84963" y="106680"/>
                </a:lnTo>
                <a:lnTo>
                  <a:pt x="15240" y="106680"/>
                </a:lnTo>
                <a:lnTo>
                  <a:pt x="15240" y="17780"/>
                </a:lnTo>
                <a:lnTo>
                  <a:pt x="89281" y="17780"/>
                </a:lnTo>
                <a:lnTo>
                  <a:pt x="8928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40495" y="6391655"/>
            <a:ext cx="88392" cy="2423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7736" y="1123696"/>
            <a:ext cx="7439659" cy="2103120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2400" b="1">
                <a:latin typeface="Arial"/>
                <a:cs typeface="Arial"/>
              </a:rPr>
              <a:t>Different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efficacy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according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cell</a:t>
            </a:r>
            <a:r>
              <a:rPr dirty="0" sz="2400" spc="-15" b="1">
                <a:latin typeface="Arial"/>
                <a:cs typeface="Arial"/>
              </a:rPr>
              <a:t> cycle</a:t>
            </a:r>
            <a:r>
              <a:rPr dirty="0" sz="2400" spc="4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phase:</a:t>
            </a:r>
            <a:endParaRPr sz="240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139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 i="1">
                <a:latin typeface="Arial"/>
                <a:cs typeface="Arial"/>
              </a:rPr>
              <a:t>Cell</a:t>
            </a:r>
            <a:r>
              <a:rPr dirty="0" sz="2400" spc="1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cycle</a:t>
            </a:r>
            <a:r>
              <a:rPr dirty="0" sz="2400" spc="-30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non-specific </a:t>
            </a:r>
            <a:r>
              <a:rPr dirty="0" sz="2400" i="1">
                <a:latin typeface="Arial"/>
                <a:cs typeface="Arial"/>
              </a:rPr>
              <a:t>cytostatics</a:t>
            </a:r>
            <a:r>
              <a:rPr dirty="0" sz="2400" spc="-5" i="1">
                <a:latin typeface="Arial"/>
                <a:cs typeface="Arial"/>
              </a:rPr>
              <a:t> </a:t>
            </a:r>
            <a:r>
              <a:rPr dirty="0" sz="2000" spc="-5">
                <a:latin typeface="Arial MT"/>
                <a:cs typeface="Arial MT"/>
              </a:rPr>
              <a:t>(e.g.,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busulfan)</a:t>
            </a:r>
            <a:endParaRPr sz="2000">
              <a:latin typeface="Arial MT"/>
              <a:cs typeface="Arial MT"/>
            </a:endParaRPr>
          </a:p>
          <a:p>
            <a:pPr marL="66040">
              <a:lnSpc>
                <a:spcPts val="2830"/>
              </a:lnSpc>
              <a:spcBef>
                <a:spcPts val="1405"/>
              </a:spcBef>
            </a:pPr>
            <a:r>
              <a:rPr dirty="0" sz="2400" spc="-5">
                <a:solidFill>
                  <a:srgbClr val="0000DC"/>
                </a:solidFill>
                <a:latin typeface="Arial MT"/>
                <a:cs typeface="Arial MT"/>
              </a:rPr>
              <a:t>—</a:t>
            </a:r>
            <a:r>
              <a:rPr dirty="0" sz="2400" spc="-5" i="1">
                <a:latin typeface="Arial"/>
                <a:cs typeface="Arial"/>
              </a:rPr>
              <a:t>Cell</a:t>
            </a:r>
            <a:r>
              <a:rPr dirty="0" sz="2400" spc="-1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cycle</a:t>
            </a:r>
            <a:r>
              <a:rPr dirty="0" sz="2400" spc="-25" i="1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specific</a:t>
            </a:r>
            <a:r>
              <a:rPr dirty="0" sz="2400" spc="-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cytostatics: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1760"/>
              </a:lnSpc>
            </a:pPr>
            <a:r>
              <a:rPr dirty="0" sz="1300" spc="-25">
                <a:solidFill>
                  <a:srgbClr val="5AC6AD"/>
                </a:solidFill>
                <a:latin typeface="Arial MT"/>
                <a:cs typeface="Arial MT"/>
              </a:rPr>
              <a:t>−</a:t>
            </a:r>
            <a:r>
              <a:rPr dirty="0" sz="1600" spc="-25">
                <a:latin typeface="Arial MT"/>
                <a:cs typeface="Arial MT"/>
              </a:rPr>
              <a:t>Phase-nonspecific</a:t>
            </a:r>
            <a:r>
              <a:rPr dirty="0" sz="1600" spc="-5">
                <a:latin typeface="Arial MT"/>
                <a:cs typeface="Arial MT"/>
              </a:rPr>
              <a:t> (e.g.,</a:t>
            </a:r>
            <a:r>
              <a:rPr dirty="0" sz="1600" spc="5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some</a:t>
            </a:r>
            <a:r>
              <a:rPr dirty="0" sz="1600" spc="3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of</a:t>
            </a:r>
            <a:r>
              <a:rPr dirty="0" sz="1600" spc="2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alkylating</a:t>
            </a:r>
            <a:r>
              <a:rPr dirty="0" sz="1600" spc="85">
                <a:latin typeface="Arial MT"/>
                <a:cs typeface="Arial MT"/>
              </a:rPr>
              <a:t> </a:t>
            </a:r>
            <a:r>
              <a:rPr dirty="0" sz="1600" spc="5">
                <a:latin typeface="Arial MT"/>
                <a:cs typeface="Arial MT"/>
              </a:rPr>
              <a:t>agents)</a:t>
            </a:r>
            <a:endParaRPr sz="1600">
              <a:latin typeface="Arial MT"/>
              <a:cs typeface="Arial MT"/>
            </a:endParaRPr>
          </a:p>
          <a:p>
            <a:pPr marL="698500">
              <a:lnSpc>
                <a:spcPts val="1810"/>
              </a:lnSpc>
            </a:pPr>
            <a:r>
              <a:rPr dirty="0" sz="1300" spc="-30">
                <a:solidFill>
                  <a:srgbClr val="5AC6AD"/>
                </a:solidFill>
                <a:latin typeface="Arial MT"/>
                <a:cs typeface="Arial MT"/>
              </a:rPr>
              <a:t>−</a:t>
            </a:r>
            <a:r>
              <a:rPr dirty="0" sz="1600" spc="-30">
                <a:latin typeface="Arial MT"/>
                <a:cs typeface="Arial MT"/>
              </a:rPr>
              <a:t>Phase-specific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(e.g.,</a:t>
            </a:r>
            <a:r>
              <a:rPr dirty="0" sz="1600" spc="6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antimetabolites,</a:t>
            </a:r>
            <a:r>
              <a:rPr dirty="0" sz="1600" spc="9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taxanes)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9520" y="3491484"/>
            <a:ext cx="4398264" cy="30281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130" y="6530137"/>
            <a:ext cx="4163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Candara"/>
                <a:cs typeface="Candara"/>
                <a:hlinkClick r:id="rId8"/>
              </a:rPr>
              <a:t>http://csls-text3.c.u-tokyo.ac.jp/active/13_01.html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5304" y="553973"/>
            <a:ext cx="36201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DC"/>
                </a:solidFill>
              </a:rPr>
              <a:t>Cytostatic</a:t>
            </a:r>
            <a:r>
              <a:rPr dirty="0" spc="-200">
                <a:solidFill>
                  <a:srgbClr val="0000DC"/>
                </a:solidFill>
              </a:rPr>
              <a:t> </a:t>
            </a:r>
            <a:r>
              <a:rPr dirty="0">
                <a:solidFill>
                  <a:srgbClr val="0000DC"/>
                </a:solidFill>
              </a:rPr>
              <a:t>drugs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987" y="288747"/>
            <a:ext cx="75768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Cytostatics</a:t>
            </a:r>
            <a:r>
              <a:rPr dirty="0" spc="-65">
                <a:solidFill>
                  <a:srgbClr val="0000FF"/>
                </a:solidFill>
              </a:rPr>
              <a:t> </a:t>
            </a:r>
            <a:r>
              <a:rPr dirty="0" spc="-5">
                <a:solidFill>
                  <a:srgbClr val="0000FF"/>
                </a:solidFill>
              </a:rPr>
              <a:t>according</a:t>
            </a:r>
            <a:r>
              <a:rPr dirty="0" spc="-25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to</a:t>
            </a:r>
            <a:r>
              <a:rPr dirty="0" spc="-2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their</a:t>
            </a:r>
            <a:r>
              <a:rPr dirty="0" spc="-5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M</a:t>
            </a:r>
            <a:r>
              <a:rPr dirty="0" spc="-20">
                <a:solidFill>
                  <a:srgbClr val="0033CC"/>
                </a:solidFill>
              </a:rPr>
              <a:t>oA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544" y="1074165"/>
            <a:ext cx="607123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Drugs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 </a:t>
            </a:r>
            <a:r>
              <a:rPr dirty="0" sz="1800" spc="-5" b="1">
                <a:latin typeface="Arial"/>
                <a:cs typeface="Arial"/>
              </a:rPr>
              <a:t>damage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 </a:t>
            </a:r>
            <a:r>
              <a:rPr dirty="0" sz="1800" spc="-5" b="1">
                <a:latin typeface="Arial"/>
                <a:cs typeface="Arial"/>
              </a:rPr>
              <a:t>structure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Alkylating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Platinum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derivatives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Intercalating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agents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Bleomycin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spc="-1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u</a:t>
            </a:r>
            <a:r>
              <a:rPr dirty="0" sz="1800" spc="5" b="1">
                <a:latin typeface="Arial"/>
                <a:cs typeface="Arial"/>
              </a:rPr>
              <a:t>g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 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ke</a:t>
            </a:r>
            <a:r>
              <a:rPr dirty="0" sz="1800" spc="-5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enz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DN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spc="-1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tabo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spc="-10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sm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Antimetabolites: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spcBef>
                <a:spcPts val="5"/>
              </a:spcBef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Purine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20">
                <a:latin typeface="Arial MT"/>
                <a:cs typeface="Arial MT"/>
              </a:rPr>
              <a:t>Pyrimidine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analogues</a:t>
            </a:r>
            <a:endParaRPr sz="1800">
              <a:latin typeface="Arial MT"/>
              <a:cs typeface="Arial MT"/>
            </a:endParaRPr>
          </a:p>
          <a:p>
            <a:pPr lvl="2" marL="927100" marR="2849245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Folic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acid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analogues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iv.Hydroxyurea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45">
                <a:latin typeface="Arial MT"/>
                <a:cs typeface="Arial MT"/>
              </a:rPr>
              <a:t>Topoisomerase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inhibitors: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 topoisomerase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5">
                <a:latin typeface="Arial MT"/>
                <a:cs typeface="Arial MT"/>
              </a:rPr>
              <a:t> camptothecins</a:t>
            </a:r>
            <a:endParaRPr sz="1800">
              <a:latin typeface="Arial MT"/>
              <a:cs typeface="Arial MT"/>
            </a:endParaRPr>
          </a:p>
          <a:p>
            <a:pPr lvl="2" marL="1155700" indent="-228600">
              <a:lnSpc>
                <a:spcPct val="100000"/>
              </a:lnSpc>
              <a:buAutoNum type="romanLcPeriod"/>
              <a:tabLst>
                <a:tab pos="115570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topoisomerase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podophyllotoxins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Drugs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that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alter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microtubules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tubulin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polymerization</a:t>
            </a:r>
            <a:r>
              <a:rPr dirty="0" sz="1800" spc="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 i="1">
                <a:latin typeface="Arial"/>
                <a:cs typeface="Arial"/>
              </a:rPr>
              <a:t>Vinca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alkaloids</a:t>
            </a:r>
            <a:endParaRPr sz="1800">
              <a:latin typeface="Arial MT"/>
              <a:cs typeface="Arial MT"/>
            </a:endParaRPr>
          </a:p>
          <a:p>
            <a:pPr lvl="1" marL="756285" indent="-2870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Inhibitors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of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tubulin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depolymerization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taxanes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dirty="0" sz="1800" spc="-5">
                <a:latin typeface="Arial MT"/>
                <a:cs typeface="Arial MT"/>
              </a:rPr>
              <a:t>Drugs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that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inhibit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protein</a:t>
            </a:r>
            <a:r>
              <a:rPr dirty="0" sz="1800" spc="-20">
                <a:latin typeface="Arial MT"/>
                <a:cs typeface="Arial MT"/>
              </a:rPr>
              <a:t> synthesis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5">
                <a:latin typeface="Arial MT"/>
                <a:cs typeface="Arial MT"/>
              </a:rPr>
              <a:t> L-asparaginase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219" y="2520772"/>
            <a:ext cx="53695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00FF"/>
                </a:solidFill>
              </a:rPr>
              <a:t>Drug</a:t>
            </a:r>
            <a:r>
              <a:rPr dirty="0" sz="4000" spc="-80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groups</a:t>
            </a:r>
            <a:r>
              <a:rPr dirty="0" sz="4000" spc="-95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overview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janam</dc:creator>
  <dc:title>Cytostatika</dc:title>
  <dcterms:created xsi:type="dcterms:W3CDTF">2023-09-27T13:28:44Z</dcterms:created>
  <dcterms:modified xsi:type="dcterms:W3CDTF">2023-09-27T13:28:44Z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2023-09-27T00:00:00Z</vt:filetime>
  </property>
</Properties>
</file>