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0692E-57CA-47F0-BFF1-91B76AC7E5A8}" type="datetimeFigureOut">
              <a:rPr lang="cs-CZ" smtClean="0"/>
              <a:t>17.10.2021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14B7D-C33D-424D-BBBA-72D69B6BFA7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96164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0692E-57CA-47F0-BFF1-91B76AC7E5A8}" type="datetimeFigureOut">
              <a:rPr lang="cs-CZ" smtClean="0"/>
              <a:t>17.10.2021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14B7D-C33D-424D-BBBA-72D69B6BFA7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94332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0692E-57CA-47F0-BFF1-91B76AC7E5A8}" type="datetimeFigureOut">
              <a:rPr lang="cs-CZ" smtClean="0"/>
              <a:t>17.10.2021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14B7D-C33D-424D-BBBA-72D69B6BFA7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63243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0692E-57CA-47F0-BFF1-91B76AC7E5A8}" type="datetimeFigureOut">
              <a:rPr lang="cs-CZ" smtClean="0"/>
              <a:t>17.10.2021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14B7D-C33D-424D-BBBA-72D69B6BFA7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85730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0692E-57CA-47F0-BFF1-91B76AC7E5A8}" type="datetimeFigureOut">
              <a:rPr lang="cs-CZ" smtClean="0"/>
              <a:t>17.10.2021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14B7D-C33D-424D-BBBA-72D69B6BFA7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91005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0692E-57CA-47F0-BFF1-91B76AC7E5A8}" type="datetimeFigureOut">
              <a:rPr lang="cs-CZ" smtClean="0"/>
              <a:t>17.10.2021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14B7D-C33D-424D-BBBA-72D69B6BFA7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015993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0692E-57CA-47F0-BFF1-91B76AC7E5A8}" type="datetimeFigureOut">
              <a:rPr lang="cs-CZ" smtClean="0"/>
              <a:t>17.10.2021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14B7D-C33D-424D-BBBA-72D69B6BFA7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5746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0692E-57CA-47F0-BFF1-91B76AC7E5A8}" type="datetimeFigureOut">
              <a:rPr lang="cs-CZ" smtClean="0"/>
              <a:t>17.10.2021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14B7D-C33D-424D-BBBA-72D69B6BFA7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19138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0692E-57CA-47F0-BFF1-91B76AC7E5A8}" type="datetimeFigureOut">
              <a:rPr lang="cs-CZ" smtClean="0"/>
              <a:t>17.10.2021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14B7D-C33D-424D-BBBA-72D69B6BFA7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387179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0692E-57CA-47F0-BFF1-91B76AC7E5A8}" type="datetimeFigureOut">
              <a:rPr lang="cs-CZ" smtClean="0"/>
              <a:t>17.10.2021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14B7D-C33D-424D-BBBA-72D69B6BFA7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8224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0692E-57CA-47F0-BFF1-91B76AC7E5A8}" type="datetimeFigureOut">
              <a:rPr lang="cs-CZ" smtClean="0"/>
              <a:t>17.10.2021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14B7D-C33D-424D-BBBA-72D69B6BFA7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15776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60692E-57CA-47F0-BFF1-91B76AC7E5A8}" type="datetimeFigureOut">
              <a:rPr lang="cs-CZ" smtClean="0"/>
              <a:t>17.10.2021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214B7D-C33D-424D-BBBA-72D69B6BFA7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79666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Traffic</a:t>
            </a:r>
            <a:r>
              <a:rPr lang="cs-CZ" dirty="0" smtClean="0"/>
              <a:t> incident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err="1" smtClean="0"/>
              <a:t>First</a:t>
            </a:r>
            <a:r>
              <a:rPr lang="cs-CZ" dirty="0" smtClean="0"/>
              <a:t> </a:t>
            </a:r>
            <a:r>
              <a:rPr lang="cs-CZ" dirty="0" err="1" smtClean="0"/>
              <a:t>aid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290877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260756" y="579797"/>
            <a:ext cx="6048194" cy="60631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 smtClean="0"/>
              <a:t>Park </a:t>
            </a:r>
            <a:r>
              <a:rPr lang="cs-CZ" sz="2400" dirty="0" err="1" smtClean="0"/>
              <a:t>safely</a:t>
            </a:r>
            <a:endParaRPr lang="cs-CZ" sz="2400" dirty="0" smtClean="0"/>
          </a:p>
          <a:p>
            <a:r>
              <a:rPr lang="cs-CZ" sz="2400" dirty="0" err="1" smtClean="0"/>
              <a:t>Watch</a:t>
            </a:r>
            <a:r>
              <a:rPr lang="cs-CZ" sz="2400" dirty="0" smtClean="0"/>
              <a:t> </a:t>
            </a:r>
            <a:r>
              <a:rPr lang="cs-CZ" sz="2400" dirty="0" err="1" smtClean="0"/>
              <a:t>out</a:t>
            </a:r>
            <a:r>
              <a:rPr lang="cs-CZ" sz="2400" dirty="0" smtClean="0"/>
              <a:t>  </a:t>
            </a:r>
            <a:r>
              <a:rPr lang="cs-CZ" sz="2400" dirty="0" err="1" smtClean="0"/>
              <a:t>for</a:t>
            </a:r>
            <a:r>
              <a:rPr lang="cs-CZ" sz="2400" dirty="0" smtClean="0"/>
              <a:t> </a:t>
            </a:r>
            <a:r>
              <a:rPr lang="cs-CZ" sz="2400" dirty="0" err="1" smtClean="0"/>
              <a:t>physical</a:t>
            </a:r>
            <a:r>
              <a:rPr lang="cs-CZ" sz="2400" dirty="0" smtClean="0"/>
              <a:t> </a:t>
            </a:r>
            <a:r>
              <a:rPr lang="cs-CZ" sz="2400" dirty="0" err="1" smtClean="0"/>
              <a:t>danger</a:t>
            </a:r>
            <a:r>
              <a:rPr lang="cs-CZ" sz="2400" dirty="0" smtClean="0"/>
              <a:t> (</a:t>
            </a:r>
            <a:r>
              <a:rPr lang="cs-CZ" sz="2400" dirty="0" err="1" smtClean="0"/>
              <a:t>traffic</a:t>
            </a:r>
            <a:r>
              <a:rPr lang="cs-CZ" sz="2400" dirty="0" smtClean="0"/>
              <a:t> …)</a:t>
            </a:r>
            <a:endParaRPr lang="cs-CZ" sz="2400" dirty="0"/>
          </a:p>
          <a:p>
            <a:r>
              <a:rPr lang="cs-CZ" sz="2400" dirty="0" smtClean="0"/>
              <a:t>Set </a:t>
            </a:r>
            <a:r>
              <a:rPr lang="cs-CZ" sz="2400" dirty="0" err="1" smtClean="0"/>
              <a:t>Your</a:t>
            </a:r>
            <a:r>
              <a:rPr lang="cs-CZ" sz="2400" dirty="0" smtClean="0"/>
              <a:t> hazard </a:t>
            </a:r>
            <a:r>
              <a:rPr lang="cs-CZ" sz="2400" dirty="0" err="1" smtClean="0"/>
              <a:t>lights</a:t>
            </a:r>
            <a:r>
              <a:rPr lang="cs-CZ" sz="2400" dirty="0" smtClean="0"/>
              <a:t> </a:t>
            </a:r>
            <a:r>
              <a:rPr lang="cs-CZ" sz="2400" dirty="0" err="1" smtClean="0"/>
              <a:t>flashing</a:t>
            </a:r>
            <a:endParaRPr lang="cs-CZ" sz="2400" dirty="0" smtClean="0"/>
          </a:p>
          <a:p>
            <a:r>
              <a:rPr lang="cs-CZ" sz="2400" dirty="0" err="1" smtClean="0"/>
              <a:t>Put</a:t>
            </a:r>
            <a:r>
              <a:rPr lang="cs-CZ" sz="2400" dirty="0" smtClean="0"/>
              <a:t> on a </a:t>
            </a:r>
            <a:r>
              <a:rPr lang="cs-CZ" sz="2400" dirty="0" err="1" smtClean="0"/>
              <a:t>high</a:t>
            </a:r>
            <a:r>
              <a:rPr lang="cs-CZ" sz="2400" dirty="0" smtClean="0"/>
              <a:t> </a:t>
            </a:r>
            <a:r>
              <a:rPr lang="cs-CZ" sz="2400" dirty="0" err="1" smtClean="0"/>
              <a:t>visibility</a:t>
            </a:r>
            <a:r>
              <a:rPr lang="cs-CZ" sz="2400" dirty="0" smtClean="0"/>
              <a:t> </a:t>
            </a:r>
            <a:r>
              <a:rPr lang="cs-CZ" sz="2400" dirty="0" err="1" smtClean="0"/>
              <a:t>jacket</a:t>
            </a:r>
            <a:endParaRPr lang="cs-CZ" sz="2400" dirty="0" smtClean="0"/>
          </a:p>
          <a:p>
            <a:endParaRPr lang="cs-CZ" sz="2400" dirty="0" smtClean="0"/>
          </a:p>
          <a:p>
            <a:r>
              <a:rPr lang="cs-CZ" sz="2400" dirty="0"/>
              <a:t>Set up a </a:t>
            </a:r>
            <a:r>
              <a:rPr lang="cs-CZ" sz="2400" dirty="0" err="1"/>
              <a:t>warning</a:t>
            </a:r>
            <a:r>
              <a:rPr lang="cs-CZ" sz="2400" dirty="0"/>
              <a:t> triangle </a:t>
            </a:r>
          </a:p>
          <a:p>
            <a:r>
              <a:rPr lang="cs-CZ" sz="2400" dirty="0"/>
              <a:t>- in a motor </a:t>
            </a:r>
            <a:r>
              <a:rPr lang="cs-CZ" sz="2400" dirty="0" err="1"/>
              <a:t>way</a:t>
            </a:r>
            <a:r>
              <a:rPr lang="cs-CZ" sz="2400" dirty="0"/>
              <a:t> </a:t>
            </a:r>
            <a:r>
              <a:rPr lang="cs-CZ" sz="2400" dirty="0" err="1"/>
              <a:t>at</a:t>
            </a:r>
            <a:r>
              <a:rPr lang="cs-CZ" sz="2400" dirty="0"/>
              <a:t> least 50 m </a:t>
            </a:r>
            <a:r>
              <a:rPr lang="cs-CZ" sz="2400" dirty="0" err="1"/>
              <a:t>from</a:t>
            </a:r>
            <a:r>
              <a:rPr lang="cs-CZ" sz="2400" dirty="0"/>
              <a:t> </a:t>
            </a:r>
            <a:r>
              <a:rPr lang="cs-CZ" sz="2400" dirty="0" err="1"/>
              <a:t>crashed</a:t>
            </a:r>
            <a:r>
              <a:rPr lang="cs-CZ" sz="2400" dirty="0"/>
              <a:t> car</a:t>
            </a:r>
          </a:p>
          <a:p>
            <a:r>
              <a:rPr lang="cs-CZ" sz="2400" dirty="0"/>
              <a:t>- in a speed </a:t>
            </a:r>
            <a:r>
              <a:rPr lang="cs-CZ" sz="2400" dirty="0" err="1"/>
              <a:t>way</a:t>
            </a:r>
            <a:r>
              <a:rPr lang="cs-CZ" sz="2400" dirty="0"/>
              <a:t> </a:t>
            </a:r>
            <a:r>
              <a:rPr lang="cs-CZ" sz="2400" dirty="0" err="1"/>
              <a:t>at</a:t>
            </a:r>
            <a:r>
              <a:rPr lang="cs-CZ" sz="2400" dirty="0"/>
              <a:t> least 100 m</a:t>
            </a:r>
          </a:p>
          <a:p>
            <a:endParaRPr lang="cs-CZ" sz="2400" dirty="0"/>
          </a:p>
          <a:p>
            <a:pPr marL="342900" indent="-342900">
              <a:buFontTx/>
              <a:buChar char="-"/>
            </a:pPr>
            <a:endParaRPr lang="cs-CZ" sz="2400" dirty="0"/>
          </a:p>
          <a:p>
            <a:r>
              <a:rPr lang="cs-CZ" sz="2400" dirty="0" err="1" smtClean="0"/>
              <a:t>Switch</a:t>
            </a:r>
            <a:r>
              <a:rPr lang="cs-CZ" sz="2400" dirty="0" smtClean="0"/>
              <a:t> </a:t>
            </a:r>
            <a:r>
              <a:rPr lang="cs-CZ" sz="2400" dirty="0" err="1" smtClean="0"/>
              <a:t>off</a:t>
            </a:r>
            <a:r>
              <a:rPr lang="cs-CZ" sz="2400" dirty="0" smtClean="0"/>
              <a:t> </a:t>
            </a:r>
            <a:r>
              <a:rPr lang="cs-CZ" sz="2400" dirty="0" err="1" smtClean="0"/>
              <a:t>the</a:t>
            </a:r>
            <a:r>
              <a:rPr lang="cs-CZ" sz="2400" dirty="0" smtClean="0"/>
              <a:t> </a:t>
            </a:r>
            <a:r>
              <a:rPr lang="cs-CZ" sz="2400" dirty="0" err="1" smtClean="0"/>
              <a:t>engine</a:t>
            </a:r>
            <a:r>
              <a:rPr lang="cs-CZ" sz="2400" dirty="0" smtClean="0"/>
              <a:t> </a:t>
            </a:r>
            <a:r>
              <a:rPr lang="cs-CZ" sz="2400" dirty="0" err="1" smtClean="0"/>
              <a:t>of</a:t>
            </a:r>
            <a:r>
              <a:rPr lang="cs-CZ" sz="2400" dirty="0" smtClean="0"/>
              <a:t> </a:t>
            </a:r>
            <a:r>
              <a:rPr lang="cs-CZ" sz="2400" dirty="0" err="1" smtClean="0"/>
              <a:t>crashed</a:t>
            </a:r>
            <a:r>
              <a:rPr lang="cs-CZ" sz="2400" dirty="0" smtClean="0"/>
              <a:t> car</a:t>
            </a:r>
          </a:p>
          <a:p>
            <a:r>
              <a:rPr lang="cs-CZ" sz="2400" dirty="0" err="1" smtClean="0"/>
              <a:t>Apply</a:t>
            </a:r>
            <a:r>
              <a:rPr lang="cs-CZ" sz="2400" dirty="0" smtClean="0"/>
              <a:t> a </a:t>
            </a:r>
            <a:r>
              <a:rPr lang="cs-CZ" sz="2400" dirty="0" err="1" smtClean="0"/>
              <a:t>handbrake</a:t>
            </a:r>
            <a:endParaRPr lang="cs-CZ" sz="2400" dirty="0" smtClean="0"/>
          </a:p>
          <a:p>
            <a:endParaRPr lang="cs-CZ" sz="2400" dirty="0"/>
          </a:p>
          <a:p>
            <a:r>
              <a:rPr lang="cs-CZ" sz="2400" dirty="0" err="1" smtClean="0"/>
              <a:t>Check</a:t>
            </a:r>
            <a:r>
              <a:rPr lang="cs-CZ" sz="2400" dirty="0" smtClean="0"/>
              <a:t> </a:t>
            </a:r>
            <a:r>
              <a:rPr lang="cs-CZ" sz="2400" dirty="0" err="1" smtClean="0"/>
              <a:t>vital</a:t>
            </a:r>
            <a:r>
              <a:rPr lang="cs-CZ" sz="2400" dirty="0" smtClean="0"/>
              <a:t> </a:t>
            </a:r>
            <a:r>
              <a:rPr lang="cs-CZ" sz="2400" dirty="0" err="1" smtClean="0"/>
              <a:t>functions</a:t>
            </a:r>
            <a:r>
              <a:rPr lang="cs-CZ" sz="2400" dirty="0" smtClean="0"/>
              <a:t> </a:t>
            </a:r>
            <a:r>
              <a:rPr lang="cs-CZ" sz="2400" dirty="0" err="1" smtClean="0"/>
              <a:t>of</a:t>
            </a:r>
            <a:r>
              <a:rPr lang="cs-CZ" sz="2400" dirty="0" smtClean="0"/>
              <a:t> </a:t>
            </a:r>
            <a:r>
              <a:rPr lang="cs-CZ" sz="2400" dirty="0" err="1" smtClean="0"/>
              <a:t>the</a:t>
            </a:r>
            <a:r>
              <a:rPr lang="cs-CZ" sz="2400" dirty="0" smtClean="0"/>
              <a:t> </a:t>
            </a:r>
            <a:r>
              <a:rPr lang="cs-CZ" sz="2400" dirty="0" err="1" smtClean="0"/>
              <a:t>casualty</a:t>
            </a:r>
            <a:endParaRPr lang="cs-CZ" sz="2400" dirty="0" smtClean="0"/>
          </a:p>
          <a:p>
            <a:r>
              <a:rPr lang="cs-CZ" sz="2400" dirty="0" smtClean="0"/>
              <a:t>Call </a:t>
            </a:r>
            <a:r>
              <a:rPr lang="cs-CZ" sz="2400" dirty="0" err="1" smtClean="0"/>
              <a:t>the</a:t>
            </a:r>
            <a:r>
              <a:rPr lang="cs-CZ" sz="2400" dirty="0" smtClean="0"/>
              <a:t> ambulance</a:t>
            </a:r>
            <a:endParaRPr lang="cs-CZ" sz="2400" dirty="0"/>
          </a:p>
          <a:p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4750037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7907" y="810254"/>
            <a:ext cx="7786940" cy="66479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 smtClean="0"/>
              <a:t>Do not </a:t>
            </a:r>
            <a:r>
              <a:rPr lang="cs-CZ" sz="2400" dirty="0" err="1" smtClean="0"/>
              <a:t>move</a:t>
            </a:r>
            <a:r>
              <a:rPr lang="cs-CZ" sz="2400" dirty="0" smtClean="0"/>
              <a:t> </a:t>
            </a:r>
            <a:r>
              <a:rPr lang="cs-CZ" sz="2400" dirty="0" err="1" smtClean="0"/>
              <a:t>the</a:t>
            </a:r>
            <a:r>
              <a:rPr lang="cs-CZ" sz="2400" dirty="0" smtClean="0"/>
              <a:t> </a:t>
            </a:r>
            <a:r>
              <a:rPr lang="cs-CZ" sz="2400" dirty="0" err="1" smtClean="0"/>
              <a:t>casualty</a:t>
            </a:r>
            <a:r>
              <a:rPr lang="cs-CZ" sz="2400" dirty="0" smtClean="0"/>
              <a:t> </a:t>
            </a:r>
            <a:r>
              <a:rPr lang="cs-CZ" sz="2400" dirty="0" err="1" smtClean="0"/>
              <a:t>unless</a:t>
            </a:r>
            <a:r>
              <a:rPr lang="cs-CZ" sz="2400" dirty="0" smtClean="0"/>
              <a:t> </a:t>
            </a:r>
            <a:r>
              <a:rPr lang="cs-CZ" sz="2400" dirty="0" err="1" smtClean="0"/>
              <a:t>it</a:t>
            </a:r>
            <a:r>
              <a:rPr lang="cs-CZ" sz="2400" dirty="0" smtClean="0"/>
              <a:t> </a:t>
            </a:r>
            <a:r>
              <a:rPr lang="cs-CZ" sz="2400" dirty="0" err="1" smtClean="0"/>
              <a:t>it</a:t>
            </a:r>
            <a:r>
              <a:rPr lang="cs-CZ" sz="2400" dirty="0" smtClean="0"/>
              <a:t> </a:t>
            </a:r>
            <a:r>
              <a:rPr lang="cs-CZ" sz="2400" dirty="0" err="1" smtClean="0"/>
              <a:t>absolutely</a:t>
            </a:r>
            <a:r>
              <a:rPr lang="cs-CZ" sz="2400" dirty="0" smtClean="0"/>
              <a:t> </a:t>
            </a:r>
            <a:r>
              <a:rPr lang="cs-CZ" sz="2400" dirty="0" err="1" smtClean="0"/>
              <a:t>necessary</a:t>
            </a:r>
            <a:r>
              <a:rPr lang="cs-CZ" sz="2400" dirty="0" smtClean="0"/>
              <a:t> </a:t>
            </a:r>
          </a:p>
          <a:p>
            <a:endParaRPr lang="cs-CZ" sz="2400" dirty="0" smtClean="0"/>
          </a:p>
          <a:p>
            <a:r>
              <a:rPr lang="cs-CZ" sz="2400" dirty="0" err="1" smtClean="0"/>
              <a:t>We</a:t>
            </a:r>
            <a:r>
              <a:rPr lang="cs-CZ" sz="2400" dirty="0" smtClean="0"/>
              <a:t> </a:t>
            </a:r>
            <a:r>
              <a:rPr lang="cs-CZ" sz="2400" dirty="0" err="1" smtClean="0"/>
              <a:t>remove</a:t>
            </a:r>
            <a:r>
              <a:rPr lang="cs-CZ" sz="2400" dirty="0" smtClean="0"/>
              <a:t> </a:t>
            </a:r>
            <a:r>
              <a:rPr lang="cs-CZ" sz="2400" dirty="0" err="1" smtClean="0"/>
              <a:t>the</a:t>
            </a:r>
            <a:r>
              <a:rPr lang="cs-CZ" sz="2400" dirty="0" smtClean="0"/>
              <a:t> </a:t>
            </a:r>
            <a:r>
              <a:rPr lang="cs-CZ" sz="2400" dirty="0" err="1" smtClean="0"/>
              <a:t>casualty</a:t>
            </a:r>
            <a:r>
              <a:rPr lang="cs-CZ" sz="2400" dirty="0" smtClean="0"/>
              <a:t> in a case </a:t>
            </a:r>
            <a:r>
              <a:rPr lang="cs-CZ" sz="2400" dirty="0" err="1" smtClean="0"/>
              <a:t>of</a:t>
            </a:r>
            <a:r>
              <a:rPr lang="cs-CZ" sz="2400" dirty="0" smtClean="0"/>
              <a:t> </a:t>
            </a:r>
            <a:r>
              <a:rPr lang="cs-CZ" sz="2400" dirty="0" err="1" smtClean="0"/>
              <a:t>fire</a:t>
            </a:r>
            <a:r>
              <a:rPr lang="cs-CZ" sz="2400" dirty="0" smtClean="0"/>
              <a:t> </a:t>
            </a:r>
            <a:r>
              <a:rPr lang="cs-CZ" sz="2400" dirty="0" err="1" smtClean="0"/>
              <a:t>or</a:t>
            </a:r>
            <a:r>
              <a:rPr lang="cs-CZ" sz="2400" dirty="0" smtClean="0"/>
              <a:t> </a:t>
            </a:r>
          </a:p>
          <a:p>
            <a:r>
              <a:rPr lang="cs-CZ" sz="2400" dirty="0" smtClean="0"/>
              <a:t>in a case of </a:t>
            </a:r>
            <a:r>
              <a:rPr lang="cs-CZ" sz="2400" dirty="0" err="1" smtClean="0"/>
              <a:t>necesary</a:t>
            </a:r>
            <a:r>
              <a:rPr lang="cs-CZ" sz="2400" dirty="0" smtClean="0"/>
              <a:t> CPR (no  </a:t>
            </a:r>
            <a:r>
              <a:rPr lang="cs-CZ" sz="2400" dirty="0" err="1" smtClean="0"/>
              <a:t>breathing</a:t>
            </a:r>
            <a:r>
              <a:rPr lang="cs-CZ" sz="2400" dirty="0" smtClean="0"/>
              <a:t>, no </a:t>
            </a:r>
            <a:r>
              <a:rPr lang="cs-CZ" sz="2400" dirty="0" err="1" smtClean="0"/>
              <a:t>circulation</a:t>
            </a:r>
            <a:r>
              <a:rPr lang="cs-CZ" sz="2400" dirty="0" smtClean="0"/>
              <a:t>)</a:t>
            </a:r>
          </a:p>
          <a:p>
            <a:endParaRPr lang="cs-CZ" sz="2400" dirty="0" smtClean="0"/>
          </a:p>
          <a:p>
            <a:r>
              <a:rPr lang="cs-CZ" sz="2400" dirty="0" smtClean="0"/>
              <a:t>In a case </a:t>
            </a:r>
            <a:r>
              <a:rPr lang="cs-CZ" sz="2400" dirty="0" err="1" smtClean="0"/>
              <a:t>the</a:t>
            </a:r>
            <a:r>
              <a:rPr lang="cs-CZ" sz="2400" dirty="0" smtClean="0"/>
              <a:t> </a:t>
            </a:r>
            <a:r>
              <a:rPr lang="cs-CZ" sz="2400" dirty="0" err="1" smtClean="0"/>
              <a:t>casualty</a:t>
            </a:r>
            <a:r>
              <a:rPr lang="cs-CZ" sz="2400" dirty="0" smtClean="0"/>
              <a:t> </a:t>
            </a:r>
            <a:r>
              <a:rPr lang="cs-CZ" sz="2400" dirty="0" err="1" smtClean="0"/>
              <a:t>is</a:t>
            </a:r>
            <a:r>
              <a:rPr lang="cs-CZ" sz="2400" dirty="0" smtClean="0"/>
              <a:t> </a:t>
            </a:r>
            <a:r>
              <a:rPr lang="cs-CZ" sz="2400" dirty="0" err="1" smtClean="0"/>
              <a:t>breathing</a:t>
            </a:r>
            <a:r>
              <a:rPr lang="cs-CZ" sz="2400" dirty="0" smtClean="0"/>
              <a:t> and </a:t>
            </a:r>
            <a:r>
              <a:rPr lang="cs-CZ" sz="2400" dirty="0" err="1" smtClean="0"/>
              <a:t>is</a:t>
            </a:r>
            <a:r>
              <a:rPr lang="cs-CZ" sz="2400" dirty="0" smtClean="0"/>
              <a:t> </a:t>
            </a:r>
            <a:r>
              <a:rPr lang="cs-CZ" sz="2400" dirty="0" err="1" smtClean="0"/>
              <a:t>unconscious</a:t>
            </a:r>
            <a:r>
              <a:rPr lang="cs-CZ" sz="2400" dirty="0" smtClean="0"/>
              <a:t>:</a:t>
            </a:r>
          </a:p>
          <a:p>
            <a:r>
              <a:rPr lang="cs-CZ" sz="2400" dirty="0" err="1" smtClean="0"/>
              <a:t>we</a:t>
            </a:r>
            <a:r>
              <a:rPr lang="cs-CZ" sz="2400" dirty="0" smtClean="0"/>
              <a:t> </a:t>
            </a:r>
            <a:r>
              <a:rPr lang="cs-CZ" sz="2400" dirty="0" err="1" smtClean="0"/>
              <a:t>keep</a:t>
            </a:r>
            <a:r>
              <a:rPr lang="cs-CZ" sz="2400" dirty="0" smtClean="0"/>
              <a:t> </a:t>
            </a:r>
            <a:r>
              <a:rPr lang="cs-CZ" sz="2400" dirty="0" err="1" smtClean="0"/>
              <a:t>him</a:t>
            </a:r>
            <a:r>
              <a:rPr lang="cs-CZ" sz="2400" dirty="0" smtClean="0"/>
              <a:t> in </a:t>
            </a:r>
            <a:r>
              <a:rPr lang="cs-CZ" sz="2400" dirty="0" err="1" smtClean="0"/>
              <a:t>the</a:t>
            </a:r>
            <a:r>
              <a:rPr lang="cs-CZ" sz="2400" dirty="0" smtClean="0"/>
              <a:t> </a:t>
            </a:r>
            <a:r>
              <a:rPr lang="cs-CZ" sz="2400" dirty="0" err="1" smtClean="0"/>
              <a:t>same</a:t>
            </a:r>
            <a:r>
              <a:rPr lang="cs-CZ" sz="2400" dirty="0" smtClean="0"/>
              <a:t> </a:t>
            </a:r>
            <a:r>
              <a:rPr lang="cs-CZ" sz="2400" dirty="0" err="1" smtClean="0"/>
              <a:t>position</a:t>
            </a:r>
            <a:r>
              <a:rPr lang="cs-CZ" sz="2400" dirty="0" smtClean="0"/>
              <a:t> (holding his </a:t>
            </a:r>
            <a:r>
              <a:rPr lang="cs-CZ" sz="2400" dirty="0" err="1" smtClean="0"/>
              <a:t>neck</a:t>
            </a:r>
            <a:r>
              <a:rPr lang="cs-CZ" sz="2400" dirty="0" smtClean="0"/>
              <a:t>, </a:t>
            </a:r>
            <a:r>
              <a:rPr lang="cs-CZ" sz="2400" dirty="0" err="1" smtClean="0"/>
              <a:t>because</a:t>
            </a:r>
            <a:r>
              <a:rPr lang="cs-CZ" sz="2400" dirty="0" smtClean="0"/>
              <a:t> </a:t>
            </a:r>
          </a:p>
          <a:p>
            <a:r>
              <a:rPr lang="cs-CZ" sz="2400" dirty="0" err="1" smtClean="0"/>
              <a:t>we</a:t>
            </a:r>
            <a:r>
              <a:rPr lang="cs-CZ" sz="2400" dirty="0" smtClean="0"/>
              <a:t> </a:t>
            </a:r>
            <a:r>
              <a:rPr lang="cs-CZ" sz="2400" dirty="0" err="1" smtClean="0"/>
              <a:t>have</a:t>
            </a:r>
            <a:r>
              <a:rPr lang="cs-CZ" sz="2400" dirty="0" smtClean="0"/>
              <a:t> to </a:t>
            </a:r>
            <a:r>
              <a:rPr lang="cs-CZ" sz="2400" dirty="0" err="1" smtClean="0"/>
              <a:t>assume</a:t>
            </a:r>
            <a:r>
              <a:rPr lang="cs-CZ" sz="2400" dirty="0" smtClean="0"/>
              <a:t> he has a </a:t>
            </a:r>
            <a:r>
              <a:rPr lang="cs-CZ" sz="2400" dirty="0" err="1" smtClean="0"/>
              <a:t>neck</a:t>
            </a:r>
            <a:r>
              <a:rPr lang="cs-CZ" sz="2400" dirty="0" smtClean="0"/>
              <a:t> </a:t>
            </a:r>
            <a:r>
              <a:rPr lang="cs-CZ" sz="2400" dirty="0" err="1" smtClean="0"/>
              <a:t>injury</a:t>
            </a:r>
            <a:r>
              <a:rPr lang="cs-CZ" sz="2400" dirty="0" smtClean="0"/>
              <a:t>)</a:t>
            </a:r>
          </a:p>
          <a:p>
            <a:r>
              <a:rPr lang="cs-CZ" sz="2400" dirty="0" err="1" smtClean="0"/>
              <a:t>We</a:t>
            </a:r>
            <a:r>
              <a:rPr lang="cs-CZ" sz="2400" dirty="0" smtClean="0"/>
              <a:t> stop </a:t>
            </a:r>
            <a:r>
              <a:rPr lang="cs-CZ" sz="2400" dirty="0" err="1" smtClean="0"/>
              <a:t>bleeding</a:t>
            </a:r>
            <a:r>
              <a:rPr lang="cs-CZ" sz="2400" dirty="0" smtClean="0"/>
              <a:t> and monitor </a:t>
            </a:r>
            <a:r>
              <a:rPr lang="cs-CZ" sz="2400" dirty="0" err="1" smtClean="0"/>
              <a:t>vital</a:t>
            </a:r>
            <a:r>
              <a:rPr lang="cs-CZ" sz="2400" dirty="0" smtClean="0"/>
              <a:t> </a:t>
            </a:r>
            <a:r>
              <a:rPr lang="cs-CZ" sz="2400" dirty="0" err="1" smtClean="0"/>
              <a:t>signs</a:t>
            </a:r>
            <a:endParaRPr lang="cs-CZ" sz="2400" dirty="0" smtClean="0"/>
          </a:p>
          <a:p>
            <a:endParaRPr lang="cs-CZ" sz="2400" dirty="0" smtClean="0"/>
          </a:p>
          <a:p>
            <a:r>
              <a:rPr lang="cs-CZ" sz="2400" dirty="0"/>
              <a:t>In a case </a:t>
            </a:r>
            <a:r>
              <a:rPr lang="cs-CZ" sz="2400" dirty="0" err="1"/>
              <a:t>the</a:t>
            </a:r>
            <a:r>
              <a:rPr lang="cs-CZ" sz="2400" dirty="0"/>
              <a:t> </a:t>
            </a:r>
            <a:r>
              <a:rPr lang="cs-CZ" sz="2400" dirty="0" err="1"/>
              <a:t>casualty</a:t>
            </a:r>
            <a:r>
              <a:rPr lang="cs-CZ" sz="2400" dirty="0"/>
              <a:t> </a:t>
            </a:r>
            <a:r>
              <a:rPr lang="cs-CZ" sz="2400" dirty="0" err="1"/>
              <a:t>is</a:t>
            </a:r>
            <a:r>
              <a:rPr lang="cs-CZ" sz="2400" dirty="0"/>
              <a:t> </a:t>
            </a:r>
            <a:r>
              <a:rPr lang="cs-CZ" sz="2400" dirty="0" err="1"/>
              <a:t>breathing</a:t>
            </a:r>
            <a:r>
              <a:rPr lang="cs-CZ" sz="2400" dirty="0"/>
              <a:t> and </a:t>
            </a:r>
            <a:r>
              <a:rPr lang="cs-CZ" sz="2400" dirty="0" err="1"/>
              <a:t>is</a:t>
            </a:r>
            <a:r>
              <a:rPr lang="cs-CZ" sz="2400" dirty="0"/>
              <a:t> </a:t>
            </a:r>
            <a:r>
              <a:rPr lang="cs-CZ" sz="2400" dirty="0" err="1" smtClean="0"/>
              <a:t>conscious</a:t>
            </a:r>
            <a:r>
              <a:rPr lang="cs-CZ" sz="2400" dirty="0" smtClean="0"/>
              <a:t>:</a:t>
            </a:r>
          </a:p>
          <a:p>
            <a:r>
              <a:rPr lang="cs-CZ" sz="2400" dirty="0" err="1" smtClean="0"/>
              <a:t>we</a:t>
            </a:r>
            <a:r>
              <a:rPr lang="cs-CZ" sz="2400" dirty="0" smtClean="0"/>
              <a:t> </a:t>
            </a:r>
            <a:r>
              <a:rPr lang="cs-CZ" sz="2400" dirty="0" err="1" smtClean="0"/>
              <a:t>keep</a:t>
            </a:r>
            <a:r>
              <a:rPr lang="cs-CZ" sz="2400" dirty="0" smtClean="0"/>
              <a:t> </a:t>
            </a:r>
            <a:r>
              <a:rPr lang="cs-CZ" sz="2400" dirty="0" err="1" smtClean="0"/>
              <a:t>him</a:t>
            </a:r>
            <a:r>
              <a:rPr lang="cs-CZ" sz="2400" dirty="0" smtClean="0"/>
              <a:t> in </a:t>
            </a:r>
            <a:r>
              <a:rPr lang="cs-CZ" sz="2400" dirty="0" err="1" smtClean="0"/>
              <a:t>the</a:t>
            </a:r>
            <a:r>
              <a:rPr lang="cs-CZ" sz="2400" dirty="0" smtClean="0"/>
              <a:t> </a:t>
            </a:r>
            <a:r>
              <a:rPr lang="cs-CZ" sz="2400" dirty="0" err="1" smtClean="0"/>
              <a:t>same</a:t>
            </a:r>
            <a:r>
              <a:rPr lang="cs-CZ" sz="2400" dirty="0" smtClean="0"/>
              <a:t> </a:t>
            </a:r>
            <a:r>
              <a:rPr lang="cs-CZ" sz="2400" dirty="0" err="1" smtClean="0"/>
              <a:t>position</a:t>
            </a:r>
            <a:r>
              <a:rPr lang="cs-CZ" sz="2400" dirty="0" smtClean="0"/>
              <a:t> and stop </a:t>
            </a:r>
            <a:r>
              <a:rPr lang="cs-CZ" sz="2400" dirty="0" err="1" smtClean="0"/>
              <a:t>bleeding</a:t>
            </a:r>
            <a:endParaRPr lang="cs-CZ" sz="2400" dirty="0"/>
          </a:p>
          <a:p>
            <a:endParaRPr lang="cs-CZ" sz="2400" dirty="0" smtClean="0"/>
          </a:p>
          <a:p>
            <a:r>
              <a:rPr lang="cs-CZ" sz="2400" dirty="0" err="1" smtClean="0"/>
              <a:t>We</a:t>
            </a:r>
            <a:r>
              <a:rPr lang="cs-CZ" sz="2400" dirty="0" smtClean="0"/>
              <a:t> </a:t>
            </a:r>
            <a:r>
              <a:rPr lang="cs-CZ" sz="2400" dirty="0" err="1" smtClean="0"/>
              <a:t>ask</a:t>
            </a:r>
            <a:r>
              <a:rPr lang="cs-CZ" sz="2400" dirty="0" smtClean="0"/>
              <a:t> </a:t>
            </a:r>
            <a:r>
              <a:rPr lang="cs-CZ" sz="2400" dirty="0" err="1" smtClean="0"/>
              <a:t>about</a:t>
            </a:r>
            <a:r>
              <a:rPr lang="cs-CZ" sz="2400" dirty="0" smtClean="0"/>
              <a:t> </a:t>
            </a:r>
            <a:r>
              <a:rPr lang="cs-CZ" sz="2400" dirty="0" err="1" smtClean="0"/>
              <a:t>the</a:t>
            </a:r>
            <a:r>
              <a:rPr lang="cs-CZ" sz="2400" dirty="0" smtClean="0"/>
              <a:t> </a:t>
            </a:r>
            <a:r>
              <a:rPr lang="cs-CZ" sz="2400" dirty="0" err="1" smtClean="0"/>
              <a:t>pain</a:t>
            </a:r>
            <a:r>
              <a:rPr lang="cs-CZ" sz="2400" dirty="0" smtClean="0"/>
              <a:t> in </a:t>
            </a:r>
            <a:r>
              <a:rPr lang="cs-CZ" sz="2400" dirty="0" err="1" smtClean="0"/>
              <a:t>back</a:t>
            </a:r>
            <a:r>
              <a:rPr lang="cs-CZ" sz="2400" dirty="0" smtClean="0"/>
              <a:t>, </a:t>
            </a:r>
            <a:r>
              <a:rPr lang="cs-CZ" sz="2400" dirty="0" err="1" smtClean="0"/>
              <a:t>chest</a:t>
            </a:r>
            <a:r>
              <a:rPr lang="cs-CZ" sz="2400" dirty="0" smtClean="0"/>
              <a:t>, abdomen, </a:t>
            </a:r>
            <a:r>
              <a:rPr lang="cs-CZ" sz="2400" dirty="0" err="1" smtClean="0"/>
              <a:t>extremities</a:t>
            </a:r>
            <a:r>
              <a:rPr lang="cs-CZ" sz="2400" dirty="0" smtClean="0"/>
              <a:t> </a:t>
            </a:r>
          </a:p>
          <a:p>
            <a:endParaRPr lang="cs-CZ" sz="2400" dirty="0" smtClean="0"/>
          </a:p>
          <a:p>
            <a:r>
              <a:rPr lang="cs-CZ" sz="2400" dirty="0" err="1" smtClean="0"/>
              <a:t>We</a:t>
            </a:r>
            <a:r>
              <a:rPr lang="cs-CZ" sz="2400" dirty="0" smtClean="0"/>
              <a:t> </a:t>
            </a:r>
            <a:r>
              <a:rPr lang="cs-CZ" sz="2400" dirty="0" err="1" smtClean="0"/>
              <a:t>check</a:t>
            </a:r>
            <a:r>
              <a:rPr lang="cs-CZ" sz="2400" dirty="0" smtClean="0"/>
              <a:t> </a:t>
            </a:r>
            <a:r>
              <a:rPr lang="cs-CZ" sz="2400" dirty="0" err="1" smtClean="0"/>
              <a:t>active</a:t>
            </a:r>
            <a:r>
              <a:rPr lang="cs-CZ" sz="2400" dirty="0" smtClean="0"/>
              <a:t> </a:t>
            </a:r>
            <a:r>
              <a:rPr lang="cs-CZ" sz="2400" dirty="0" err="1" smtClean="0"/>
              <a:t>movements</a:t>
            </a:r>
            <a:r>
              <a:rPr lang="cs-CZ" sz="2400" dirty="0" smtClean="0"/>
              <a:t> and </a:t>
            </a:r>
            <a:r>
              <a:rPr lang="cs-CZ" sz="2400" dirty="0" err="1" smtClean="0"/>
              <a:t>sensation</a:t>
            </a:r>
            <a:r>
              <a:rPr lang="cs-CZ" sz="2400" dirty="0" smtClean="0"/>
              <a:t> </a:t>
            </a:r>
            <a:r>
              <a:rPr lang="cs-CZ" sz="2400" dirty="0" err="1" smtClean="0"/>
              <a:t>of</a:t>
            </a:r>
            <a:r>
              <a:rPr lang="cs-CZ" sz="2400" dirty="0" smtClean="0"/>
              <a:t> his </a:t>
            </a:r>
            <a:r>
              <a:rPr lang="cs-CZ" sz="2400" dirty="0" err="1" smtClean="0"/>
              <a:t>extremities</a:t>
            </a:r>
            <a:endParaRPr lang="cs-CZ" sz="2400" dirty="0"/>
          </a:p>
          <a:p>
            <a:r>
              <a:rPr lang="cs-CZ" sz="2400" dirty="0"/>
              <a:t> 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1352232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389</TotalTime>
  <Words>187</Words>
  <Application>Microsoft Office PowerPoint</Application>
  <PresentationFormat>Předvádění na obrazovce (4:3)</PresentationFormat>
  <Paragraphs>34</Paragraphs>
  <Slides>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4" baseType="lpstr">
      <vt:lpstr>Motiv systému Office</vt:lpstr>
      <vt:lpstr>Traffic incident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dopravní</dc:title>
  <dc:creator>PC</dc:creator>
  <cp:lastModifiedBy>PC</cp:lastModifiedBy>
  <cp:revision>11</cp:revision>
  <dcterms:created xsi:type="dcterms:W3CDTF">2017-08-13T09:10:15Z</dcterms:created>
  <dcterms:modified xsi:type="dcterms:W3CDTF">2021-10-17T14:13:03Z</dcterms:modified>
</cp:coreProperties>
</file>