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16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43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32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73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10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59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746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91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71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22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57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0692E-57CA-47F0-BFF1-91B76AC7E5A8}" type="datetimeFigureOut">
              <a:rPr lang="cs-CZ" smtClean="0"/>
              <a:t>17.10.2021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14B7D-C33D-424D-BBBA-72D69B6BFA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96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Traffic</a:t>
            </a:r>
            <a:r>
              <a:rPr lang="cs-CZ" dirty="0" smtClean="0"/>
              <a:t> incident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aid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087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0756" y="579797"/>
            <a:ext cx="6048194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Park </a:t>
            </a:r>
            <a:r>
              <a:rPr lang="cs-CZ" sz="2400" dirty="0" err="1" smtClean="0"/>
              <a:t>safely</a:t>
            </a:r>
            <a:endParaRPr lang="cs-CZ" sz="2400" dirty="0" smtClean="0"/>
          </a:p>
          <a:p>
            <a:r>
              <a:rPr lang="cs-CZ" sz="2400" dirty="0" err="1" smtClean="0"/>
              <a:t>Watch</a:t>
            </a:r>
            <a:r>
              <a:rPr lang="cs-CZ" sz="2400" dirty="0" smtClean="0"/>
              <a:t> </a:t>
            </a:r>
            <a:r>
              <a:rPr lang="cs-CZ" sz="2400" dirty="0" err="1" smtClean="0"/>
              <a:t>out</a:t>
            </a:r>
            <a:r>
              <a:rPr lang="cs-CZ" sz="2400" dirty="0" smtClean="0"/>
              <a:t> 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physical</a:t>
            </a:r>
            <a:r>
              <a:rPr lang="cs-CZ" sz="2400" dirty="0" smtClean="0"/>
              <a:t> </a:t>
            </a:r>
            <a:r>
              <a:rPr lang="cs-CZ" sz="2400" dirty="0" err="1" smtClean="0"/>
              <a:t>danger</a:t>
            </a:r>
            <a:r>
              <a:rPr lang="cs-CZ" sz="2400" dirty="0" smtClean="0"/>
              <a:t> (</a:t>
            </a:r>
            <a:r>
              <a:rPr lang="cs-CZ" sz="2400" dirty="0" err="1" smtClean="0"/>
              <a:t>traffic</a:t>
            </a:r>
            <a:r>
              <a:rPr lang="cs-CZ" sz="2400" dirty="0" smtClean="0"/>
              <a:t> …)</a:t>
            </a:r>
            <a:endParaRPr lang="cs-CZ" sz="2400" dirty="0"/>
          </a:p>
          <a:p>
            <a:r>
              <a:rPr lang="cs-CZ" sz="2400" dirty="0" smtClean="0"/>
              <a:t>Set </a:t>
            </a:r>
            <a:r>
              <a:rPr lang="cs-CZ" sz="2400" dirty="0" err="1" smtClean="0"/>
              <a:t>Your</a:t>
            </a:r>
            <a:r>
              <a:rPr lang="cs-CZ" sz="2400" dirty="0" smtClean="0"/>
              <a:t> hazard </a:t>
            </a:r>
            <a:r>
              <a:rPr lang="cs-CZ" sz="2400" dirty="0" err="1" smtClean="0"/>
              <a:t>lights</a:t>
            </a:r>
            <a:r>
              <a:rPr lang="cs-CZ" sz="2400" dirty="0" smtClean="0"/>
              <a:t> </a:t>
            </a:r>
            <a:r>
              <a:rPr lang="cs-CZ" sz="2400" dirty="0" err="1" smtClean="0"/>
              <a:t>flashing</a:t>
            </a:r>
            <a:endParaRPr lang="cs-CZ" sz="2400" dirty="0" smtClean="0"/>
          </a:p>
          <a:p>
            <a:r>
              <a:rPr lang="cs-CZ" sz="2400" dirty="0" err="1" smtClean="0"/>
              <a:t>Put</a:t>
            </a:r>
            <a:r>
              <a:rPr lang="cs-CZ" sz="2400" dirty="0" smtClean="0"/>
              <a:t> on a </a:t>
            </a:r>
            <a:r>
              <a:rPr lang="cs-CZ" sz="2400" dirty="0" err="1" smtClean="0"/>
              <a:t>high</a:t>
            </a:r>
            <a:r>
              <a:rPr lang="cs-CZ" sz="2400" dirty="0" smtClean="0"/>
              <a:t> </a:t>
            </a:r>
            <a:r>
              <a:rPr lang="cs-CZ" sz="2400" dirty="0" err="1" smtClean="0"/>
              <a:t>visibility</a:t>
            </a:r>
            <a:r>
              <a:rPr lang="cs-CZ" sz="2400" dirty="0" smtClean="0"/>
              <a:t> </a:t>
            </a:r>
            <a:r>
              <a:rPr lang="cs-CZ" sz="2400" dirty="0" err="1" smtClean="0"/>
              <a:t>jacket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Set up a </a:t>
            </a:r>
            <a:r>
              <a:rPr lang="cs-CZ" sz="2400" dirty="0" err="1"/>
              <a:t>warning</a:t>
            </a:r>
            <a:r>
              <a:rPr lang="cs-CZ" sz="2400" dirty="0"/>
              <a:t> triangle </a:t>
            </a:r>
          </a:p>
          <a:p>
            <a:r>
              <a:rPr lang="cs-CZ" sz="2400" dirty="0"/>
              <a:t>- in a motor </a:t>
            </a:r>
            <a:r>
              <a:rPr lang="cs-CZ" sz="2400" dirty="0" err="1"/>
              <a:t>way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least 50 m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crashed</a:t>
            </a:r>
            <a:r>
              <a:rPr lang="cs-CZ" sz="2400" dirty="0"/>
              <a:t> car</a:t>
            </a:r>
          </a:p>
          <a:p>
            <a:r>
              <a:rPr lang="cs-CZ" sz="2400" dirty="0"/>
              <a:t>- in a speed </a:t>
            </a:r>
            <a:r>
              <a:rPr lang="cs-CZ" sz="2400" dirty="0" err="1"/>
              <a:t>way</a:t>
            </a:r>
            <a:r>
              <a:rPr lang="cs-CZ" sz="2400" dirty="0"/>
              <a:t> </a:t>
            </a:r>
            <a:r>
              <a:rPr lang="cs-CZ" sz="2400" dirty="0" err="1"/>
              <a:t>at</a:t>
            </a:r>
            <a:r>
              <a:rPr lang="cs-CZ" sz="2400" dirty="0"/>
              <a:t> least 100 m</a:t>
            </a:r>
          </a:p>
          <a:p>
            <a:endParaRPr lang="cs-CZ" sz="2400" dirty="0"/>
          </a:p>
          <a:p>
            <a:pPr marL="342900" indent="-342900">
              <a:buFontTx/>
              <a:buChar char="-"/>
            </a:pPr>
            <a:endParaRPr lang="cs-CZ" sz="2400" dirty="0"/>
          </a:p>
          <a:p>
            <a:r>
              <a:rPr lang="cs-CZ" sz="2400" dirty="0" err="1" smtClean="0"/>
              <a:t>Switch</a:t>
            </a:r>
            <a:r>
              <a:rPr lang="cs-CZ" sz="2400" dirty="0" smtClean="0"/>
              <a:t> </a:t>
            </a:r>
            <a:r>
              <a:rPr lang="cs-CZ" sz="2400" dirty="0" err="1" smtClean="0"/>
              <a:t>off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engine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crashed</a:t>
            </a:r>
            <a:r>
              <a:rPr lang="cs-CZ" sz="2400" dirty="0" smtClean="0"/>
              <a:t> car</a:t>
            </a:r>
          </a:p>
          <a:p>
            <a:r>
              <a:rPr lang="cs-CZ" sz="2400" dirty="0" err="1" smtClean="0"/>
              <a:t>Apply</a:t>
            </a:r>
            <a:r>
              <a:rPr lang="cs-CZ" sz="2400" dirty="0" smtClean="0"/>
              <a:t> a </a:t>
            </a:r>
            <a:r>
              <a:rPr lang="cs-CZ" sz="2400" dirty="0" err="1" smtClean="0"/>
              <a:t>handbrake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err="1" smtClean="0"/>
              <a:t>Check</a:t>
            </a:r>
            <a:r>
              <a:rPr lang="cs-CZ" sz="2400" dirty="0" smtClean="0"/>
              <a:t> </a:t>
            </a:r>
            <a:r>
              <a:rPr lang="cs-CZ" sz="2400" dirty="0" err="1" smtClean="0"/>
              <a:t>vital</a:t>
            </a:r>
            <a:r>
              <a:rPr lang="cs-CZ" sz="2400" dirty="0" smtClean="0"/>
              <a:t> </a:t>
            </a:r>
            <a:r>
              <a:rPr lang="cs-CZ" sz="2400" dirty="0" err="1" smtClean="0"/>
              <a:t>functions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casualty</a:t>
            </a:r>
            <a:endParaRPr lang="cs-CZ" sz="2400" dirty="0" smtClean="0"/>
          </a:p>
          <a:p>
            <a:r>
              <a:rPr lang="cs-CZ" sz="2400" dirty="0" smtClean="0"/>
              <a:t>Call </a:t>
            </a:r>
            <a:r>
              <a:rPr lang="cs-CZ" sz="2400" dirty="0" err="1" smtClean="0"/>
              <a:t>the</a:t>
            </a:r>
            <a:r>
              <a:rPr lang="cs-CZ" sz="2400" dirty="0" smtClean="0"/>
              <a:t> ambulance</a:t>
            </a:r>
            <a:endParaRPr lang="cs-CZ" sz="24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7500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907" y="810254"/>
            <a:ext cx="7786940" cy="6647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Do not </a:t>
            </a:r>
            <a:r>
              <a:rPr lang="cs-CZ" sz="2400" dirty="0" err="1" smtClean="0"/>
              <a:t>move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casualty</a:t>
            </a:r>
            <a:r>
              <a:rPr lang="cs-CZ" sz="2400" dirty="0" smtClean="0"/>
              <a:t> </a:t>
            </a:r>
            <a:r>
              <a:rPr lang="cs-CZ" sz="2400" dirty="0" err="1" smtClean="0"/>
              <a:t>unless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it</a:t>
            </a:r>
            <a:r>
              <a:rPr lang="cs-CZ" sz="2400" dirty="0" smtClean="0"/>
              <a:t> </a:t>
            </a:r>
            <a:r>
              <a:rPr lang="cs-CZ" sz="2400" dirty="0" err="1" smtClean="0"/>
              <a:t>absolutely</a:t>
            </a:r>
            <a:r>
              <a:rPr lang="cs-CZ" sz="2400" dirty="0" smtClean="0"/>
              <a:t> </a:t>
            </a:r>
            <a:r>
              <a:rPr lang="cs-CZ" sz="2400" dirty="0" err="1" smtClean="0"/>
              <a:t>necessary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remove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casualty</a:t>
            </a:r>
            <a:r>
              <a:rPr lang="cs-CZ" sz="2400" dirty="0" smtClean="0"/>
              <a:t> in a case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fire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in a case of </a:t>
            </a:r>
            <a:r>
              <a:rPr lang="cs-CZ" sz="2400" dirty="0" err="1" smtClean="0"/>
              <a:t>necesary</a:t>
            </a:r>
            <a:r>
              <a:rPr lang="cs-CZ" sz="2400" dirty="0" smtClean="0"/>
              <a:t> CPR (no  </a:t>
            </a:r>
            <a:r>
              <a:rPr lang="cs-CZ" sz="2400" dirty="0" err="1" smtClean="0"/>
              <a:t>breathing</a:t>
            </a:r>
            <a:r>
              <a:rPr lang="cs-CZ" sz="2400" dirty="0" smtClean="0"/>
              <a:t>, no </a:t>
            </a:r>
            <a:r>
              <a:rPr lang="cs-CZ" sz="2400" dirty="0" err="1" smtClean="0"/>
              <a:t>circulation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r>
              <a:rPr lang="cs-CZ" sz="2400" dirty="0" smtClean="0"/>
              <a:t>In a case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casualty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breathing</a:t>
            </a:r>
            <a:r>
              <a:rPr lang="cs-CZ" sz="2400" dirty="0" smtClean="0"/>
              <a:t> and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unconscious</a:t>
            </a:r>
            <a:r>
              <a:rPr lang="cs-CZ" sz="2400" dirty="0" smtClean="0"/>
              <a:t>:</a:t>
            </a:r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keep</a:t>
            </a:r>
            <a:r>
              <a:rPr lang="cs-CZ" sz="2400" dirty="0" smtClean="0"/>
              <a:t> </a:t>
            </a:r>
            <a:r>
              <a:rPr lang="cs-CZ" sz="2400" dirty="0" err="1" smtClean="0"/>
              <a:t>him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same</a:t>
            </a:r>
            <a:r>
              <a:rPr lang="cs-CZ" sz="2400" dirty="0" smtClean="0"/>
              <a:t> </a:t>
            </a:r>
            <a:r>
              <a:rPr lang="cs-CZ" sz="2400" dirty="0" err="1" smtClean="0"/>
              <a:t>position</a:t>
            </a:r>
            <a:r>
              <a:rPr lang="cs-CZ" sz="2400" dirty="0" smtClean="0"/>
              <a:t> (holding his </a:t>
            </a:r>
            <a:r>
              <a:rPr lang="cs-CZ" sz="2400" dirty="0" err="1" smtClean="0"/>
              <a:t>neck</a:t>
            </a:r>
            <a:r>
              <a:rPr lang="cs-CZ" sz="2400" dirty="0" smtClean="0"/>
              <a:t>, </a:t>
            </a:r>
            <a:r>
              <a:rPr lang="cs-CZ" sz="2400" dirty="0" err="1" smtClean="0"/>
              <a:t>because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have</a:t>
            </a:r>
            <a:r>
              <a:rPr lang="cs-CZ" sz="2400" dirty="0" smtClean="0"/>
              <a:t> to </a:t>
            </a:r>
            <a:r>
              <a:rPr lang="cs-CZ" sz="2400" dirty="0" err="1" smtClean="0"/>
              <a:t>assume</a:t>
            </a:r>
            <a:r>
              <a:rPr lang="cs-CZ" sz="2400" dirty="0" smtClean="0"/>
              <a:t> he has a </a:t>
            </a:r>
            <a:r>
              <a:rPr lang="cs-CZ" sz="2400" dirty="0" err="1" smtClean="0"/>
              <a:t>neck</a:t>
            </a:r>
            <a:r>
              <a:rPr lang="cs-CZ" sz="2400" dirty="0" smtClean="0"/>
              <a:t> </a:t>
            </a:r>
            <a:r>
              <a:rPr lang="cs-CZ" sz="2400" dirty="0" err="1" smtClean="0"/>
              <a:t>injury</a:t>
            </a:r>
            <a:r>
              <a:rPr lang="cs-CZ" sz="2400" dirty="0" smtClean="0"/>
              <a:t>)</a:t>
            </a:r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stop </a:t>
            </a:r>
            <a:r>
              <a:rPr lang="cs-CZ" sz="2400" dirty="0" err="1" smtClean="0"/>
              <a:t>bleeding</a:t>
            </a:r>
            <a:r>
              <a:rPr lang="cs-CZ" sz="2400" dirty="0" smtClean="0"/>
              <a:t> and monitor </a:t>
            </a:r>
            <a:r>
              <a:rPr lang="cs-CZ" sz="2400" dirty="0" err="1" smtClean="0"/>
              <a:t>vital</a:t>
            </a:r>
            <a:r>
              <a:rPr lang="cs-CZ" sz="2400" dirty="0" smtClean="0"/>
              <a:t> </a:t>
            </a:r>
            <a:r>
              <a:rPr lang="cs-CZ" sz="2400" dirty="0" err="1" smtClean="0"/>
              <a:t>signs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In a case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casualty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breathing</a:t>
            </a:r>
            <a:r>
              <a:rPr lang="cs-CZ" sz="2400" dirty="0"/>
              <a:t> and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 smtClean="0"/>
              <a:t>conscious</a:t>
            </a:r>
            <a:r>
              <a:rPr lang="cs-CZ" sz="2400" dirty="0" smtClean="0"/>
              <a:t>:</a:t>
            </a:r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keep</a:t>
            </a:r>
            <a:r>
              <a:rPr lang="cs-CZ" sz="2400" dirty="0" smtClean="0"/>
              <a:t> </a:t>
            </a:r>
            <a:r>
              <a:rPr lang="cs-CZ" sz="2400" dirty="0" err="1" smtClean="0"/>
              <a:t>him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same</a:t>
            </a:r>
            <a:r>
              <a:rPr lang="cs-CZ" sz="2400" dirty="0" smtClean="0"/>
              <a:t> </a:t>
            </a:r>
            <a:r>
              <a:rPr lang="cs-CZ" sz="2400" dirty="0" err="1" smtClean="0"/>
              <a:t>position</a:t>
            </a:r>
            <a:r>
              <a:rPr lang="cs-CZ" sz="2400" dirty="0" smtClean="0"/>
              <a:t> and stop </a:t>
            </a:r>
            <a:r>
              <a:rPr lang="cs-CZ" sz="2400" dirty="0" err="1" smtClean="0"/>
              <a:t>bleeding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ask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pain</a:t>
            </a:r>
            <a:r>
              <a:rPr lang="cs-CZ" sz="2400" dirty="0" smtClean="0"/>
              <a:t> in </a:t>
            </a:r>
            <a:r>
              <a:rPr lang="cs-CZ" sz="2400" dirty="0" err="1" smtClean="0"/>
              <a:t>back</a:t>
            </a:r>
            <a:r>
              <a:rPr lang="cs-CZ" sz="2400" dirty="0" smtClean="0"/>
              <a:t>, </a:t>
            </a:r>
            <a:r>
              <a:rPr lang="cs-CZ" sz="2400" dirty="0" err="1" smtClean="0"/>
              <a:t>chest</a:t>
            </a:r>
            <a:r>
              <a:rPr lang="cs-CZ" sz="2400" dirty="0" smtClean="0"/>
              <a:t>, abdomen, </a:t>
            </a:r>
            <a:r>
              <a:rPr lang="cs-CZ" sz="2400" dirty="0" err="1" smtClean="0"/>
              <a:t>extremities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err="1" smtClean="0"/>
              <a:t>We</a:t>
            </a:r>
            <a:r>
              <a:rPr lang="cs-CZ" sz="2400" dirty="0" smtClean="0"/>
              <a:t> </a:t>
            </a:r>
            <a:r>
              <a:rPr lang="cs-CZ" sz="2400" dirty="0" err="1" smtClean="0"/>
              <a:t>check</a:t>
            </a:r>
            <a:r>
              <a:rPr lang="cs-CZ" sz="2400" dirty="0" smtClean="0"/>
              <a:t> </a:t>
            </a:r>
            <a:r>
              <a:rPr lang="cs-CZ" sz="2400" dirty="0" err="1" smtClean="0"/>
              <a:t>active</a:t>
            </a:r>
            <a:r>
              <a:rPr lang="cs-CZ" sz="2400" dirty="0" smtClean="0"/>
              <a:t> </a:t>
            </a:r>
            <a:r>
              <a:rPr lang="cs-CZ" sz="2400" dirty="0" err="1" smtClean="0"/>
              <a:t>movements</a:t>
            </a:r>
            <a:r>
              <a:rPr lang="cs-CZ" sz="2400" dirty="0" smtClean="0"/>
              <a:t> and </a:t>
            </a:r>
            <a:r>
              <a:rPr lang="cs-CZ" sz="2400" dirty="0" err="1" smtClean="0"/>
              <a:t>sensation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his </a:t>
            </a:r>
            <a:r>
              <a:rPr lang="cs-CZ" sz="2400" dirty="0" err="1" smtClean="0"/>
              <a:t>extremities</a:t>
            </a:r>
            <a:endParaRPr lang="cs-CZ" sz="2400" dirty="0"/>
          </a:p>
          <a:p>
            <a:r>
              <a:rPr lang="cs-CZ" sz="24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5223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187</Words>
  <Application>Microsoft Office PowerPoint</Application>
  <PresentationFormat>Předvádění na obrazovce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Traffic incident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</dc:title>
  <dc:creator>PC</dc:creator>
  <cp:lastModifiedBy>PC</cp:lastModifiedBy>
  <cp:revision>11</cp:revision>
  <dcterms:created xsi:type="dcterms:W3CDTF">2017-08-13T09:10:15Z</dcterms:created>
  <dcterms:modified xsi:type="dcterms:W3CDTF">2021-10-17T14:13:03Z</dcterms:modified>
</cp:coreProperties>
</file>