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0" r:id="rId4"/>
    <p:sldId id="263" r:id="rId5"/>
    <p:sldId id="267" r:id="rId6"/>
    <p:sldId id="292" r:id="rId7"/>
    <p:sldId id="264" r:id="rId8"/>
    <p:sldId id="265" r:id="rId9"/>
    <p:sldId id="295" r:id="rId10"/>
    <p:sldId id="268" r:id="rId11"/>
    <p:sldId id="269" r:id="rId12"/>
    <p:sldId id="273" r:id="rId13"/>
    <p:sldId id="274" r:id="rId14"/>
    <p:sldId id="275" r:id="rId15"/>
    <p:sldId id="270" r:id="rId16"/>
    <p:sldId id="271" r:id="rId17"/>
    <p:sldId id="272" r:id="rId18"/>
    <p:sldId id="276" r:id="rId19"/>
    <p:sldId id="294" r:id="rId20"/>
    <p:sldId id="277" r:id="rId21"/>
    <p:sldId id="278" r:id="rId22"/>
    <p:sldId id="279" r:id="rId23"/>
    <p:sldId id="280" r:id="rId24"/>
    <p:sldId id="291" r:id="rId25"/>
    <p:sldId id="281" r:id="rId26"/>
    <p:sldId id="293" r:id="rId27"/>
    <p:sldId id="285" r:id="rId28"/>
    <p:sldId id="283" r:id="rId29"/>
    <p:sldId id="284" r:id="rId30"/>
    <p:sldId id="286" r:id="rId31"/>
    <p:sldId id="287" r:id="rId32"/>
    <p:sldId id="288" r:id="rId33"/>
    <p:sldId id="290" r:id="rId34"/>
    <p:sldId id="289" r:id="rId35"/>
    <p:sldId id="261" r:id="rId36"/>
    <p:sldId id="262" r:id="rId37"/>
    <p:sldId id="258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5B183-7680-4661-B258-A1197FA4F826}" v="2" dt="2024-12-12T17:39:40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>
      <p:cViewPr varScale="1">
        <p:scale>
          <a:sx n="75" d="100"/>
          <a:sy n="75" d="100"/>
        </p:scale>
        <p:origin x="138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ňa Martin" userId="S::82@fnbrno.cz::577d62e1-5c27-4dc4-be0c-be9487fe25c7" providerId="AD" clId="Web-{438DD58C-C6EF-EC32-F9A5-777AFAA607CE}"/>
    <pc:docChg chg="mod modSld modMainMaster setSldSz">
      <pc:chgData name="Staňa Martin" userId="S::82@fnbrno.cz::577d62e1-5c27-4dc4-be0c-be9487fe25c7" providerId="AD" clId="Web-{438DD58C-C6EF-EC32-F9A5-777AFAA607CE}" dt="2023-11-20T17:19:02.233" v="167" actId="1076"/>
      <pc:docMkLst>
        <pc:docMk/>
      </pc:docMkLst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503524746" sldId="25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503524746" sldId="257"/>
            <ac:spMk id="3" creationId="{2C900668-58F8-4404-9B1F-82379F9757FB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4033216490" sldId="25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3" creationId="{9E39AF5F-8468-4FB3-9BEF-1665E2460A85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4" creationId="{72413BAF-F934-4FF6-9890-4E663D46F158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9:11.652" v="13" actId="14100"/>
        <pc:sldMkLst>
          <pc:docMk/>
          <pc:sldMk cId="0" sldId="25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59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11.652" v="13" actId="14100"/>
          <ac:spMkLst>
            <pc:docMk/>
            <pc:sldMk cId="0" sldId="259"/>
            <ac:spMk id="4" creationId="{CCC6814E-305A-4F7A-84F2-7AFD35514F5C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1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2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2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9:25.543" v="15" actId="20577"/>
        <pc:sldMkLst>
          <pc:docMk/>
          <pc:sldMk cId="3284174775" sldId="26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284174775" sldId="263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25.543" v="15" actId="20577"/>
          <ac:spMkLst>
            <pc:docMk/>
            <pc:sldMk cId="3284174775" sldId="263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0:13.388" v="26" actId="1076"/>
        <pc:sldMkLst>
          <pc:docMk/>
          <pc:sldMk cId="976207876" sldId="26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976207876" sldId="264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58.762" v="24" actId="20577"/>
          <ac:spMkLst>
            <pc:docMk/>
            <pc:sldMk cId="976207876" sldId="264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0:13.388" v="26" actId="1076"/>
          <ac:picMkLst>
            <pc:docMk/>
            <pc:sldMk cId="976207876" sldId="264"/>
            <ac:picMk id="4" creationId="{8E77426B-F303-4590-AE29-9B7F39BB829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246195346" sldId="26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246195346" sldId="265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728229812" sldId="26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28229812" sldId="267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28229812" sldId="267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1:18.265" v="30" actId="1076"/>
        <pc:sldMkLst>
          <pc:docMk/>
          <pc:sldMk cId="1825631593" sldId="26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825631593" sldId="268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01.030" v="27" actId="20577"/>
          <ac:spMkLst>
            <pc:docMk/>
            <pc:sldMk cId="1825631593" sldId="268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18.265" v="30" actId="1076"/>
          <ac:spMkLst>
            <pc:docMk/>
            <pc:sldMk cId="1825631593" sldId="268"/>
            <ac:spMk id="6" creationId="{D3C4D015-2CEB-4F20-8C1C-9085FF12D688}"/>
          </ac:spMkLst>
        </pc:spChg>
        <pc:picChg chg="mod">
          <ac:chgData name="Staňa Martin" userId="S::82@fnbrno.cz::577d62e1-5c27-4dc4-be0c-be9487fe25c7" providerId="AD" clId="Web-{438DD58C-C6EF-EC32-F9A5-777AFAA607CE}" dt="2023-11-20T17:11:13.827" v="29" actId="14100"/>
          <ac:picMkLst>
            <pc:docMk/>
            <pc:sldMk cId="1825631593" sldId="268"/>
            <ac:picMk id="5" creationId="{A62E9036-35B3-4227-8523-0FEDE1C0542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1:55.954" v="47" actId="20577"/>
        <pc:sldMkLst>
          <pc:docMk/>
          <pc:sldMk cId="1876794732" sldId="26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876794732" sldId="269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55.954" v="47" actId="20577"/>
          <ac:spMkLst>
            <pc:docMk/>
            <pc:sldMk cId="1876794732" sldId="269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15.644" v="68" actId="20577"/>
        <pc:sldMkLst>
          <pc:docMk/>
          <pc:sldMk cId="1597420213" sldId="27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597420213" sldId="27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3:15.644" v="68" actId="20577"/>
          <ac:spMkLst>
            <pc:docMk/>
            <pc:sldMk cId="1597420213" sldId="27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29.426" v="71" actId="1076"/>
        <pc:sldMkLst>
          <pc:docMk/>
          <pc:sldMk cId="2280976407" sldId="27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280976407" sldId="27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3:29.426" v="71" actId="1076"/>
          <ac:picMkLst>
            <pc:docMk/>
            <pc:sldMk cId="2280976407" sldId="271"/>
            <ac:picMk id="3074" creationId="{681B1F7F-3854-481F-9FC9-F4A9A42CB0EA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4291051757" sldId="272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291051757" sldId="272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2:35.158" v="56" actId="20577"/>
        <pc:sldMkLst>
          <pc:docMk/>
          <pc:sldMk cId="2292134" sldId="27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292134" sldId="273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2:35.158" v="56" actId="20577"/>
          <ac:spMkLst>
            <pc:docMk/>
            <pc:sldMk cId="2292134" sldId="273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00.425" v="67" actId="20577"/>
        <pc:sldMkLst>
          <pc:docMk/>
          <pc:sldMk cId="874653847" sldId="27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874653847" sldId="274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3:00.425" v="67" actId="20577"/>
          <ac:spMkLst>
            <pc:docMk/>
            <pc:sldMk cId="874653847" sldId="274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083826446" sldId="27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083826446" sldId="275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1952620534" sldId="276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952620534" sldId="276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5:06.132" v="87" actId="14100"/>
        <pc:sldMkLst>
          <pc:docMk/>
          <pc:sldMk cId="1637486334" sldId="27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637486334" sldId="277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06.132" v="87" actId="14100"/>
          <ac:picMkLst>
            <pc:docMk/>
            <pc:sldMk cId="1637486334" sldId="277"/>
            <ac:picMk id="7170" creationId="{BC779BD6-CD1A-4878-9BC3-A357C57FD882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901821340" sldId="27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901821340" sldId="278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5:18.632" v="91" actId="14100"/>
        <pc:sldMkLst>
          <pc:docMk/>
          <pc:sldMk cId="58115784" sldId="27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58115784" sldId="279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18.632" v="91" actId="14100"/>
          <ac:picMkLst>
            <pc:docMk/>
            <pc:sldMk cId="58115784" sldId="279"/>
            <ac:picMk id="4" creationId="{6113A356-C72A-438C-A90D-0045FFB83C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4:35.397" v="79" actId="14100"/>
        <pc:sldMkLst>
          <pc:docMk/>
          <pc:sldMk cId="97950477" sldId="28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97950477" sldId="28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4:35.397" v="79" actId="14100"/>
          <ac:spMkLst>
            <pc:docMk/>
            <pc:sldMk cId="97950477" sldId="28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4:53.616" v="83" actId="14100"/>
        <pc:sldMkLst>
          <pc:docMk/>
          <pc:sldMk cId="1639175551" sldId="28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639175551" sldId="28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4:53.616" v="83" actId="14100"/>
          <ac:picMkLst>
            <pc:docMk/>
            <pc:sldMk cId="1639175551" sldId="281"/>
            <ac:picMk id="9218" creationId="{5A249FAC-B0FF-4CB7-8D0B-3F6D807B60DF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6:51.276" v="121" actId="1076"/>
        <pc:sldMkLst>
          <pc:docMk/>
          <pc:sldMk cId="3667474619" sldId="28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667474619" sldId="283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6:30.916" v="114" actId="14100"/>
          <ac:picMkLst>
            <pc:docMk/>
            <pc:sldMk cId="3667474619" sldId="283"/>
            <ac:picMk id="4" creationId="{FAD53E82-CBE3-458B-99FD-A22182DC2384}"/>
          </ac:picMkLst>
        </pc:picChg>
        <pc:picChg chg="mod">
          <ac:chgData name="Staňa Martin" userId="S::82@fnbrno.cz::577d62e1-5c27-4dc4-be0c-be9487fe25c7" providerId="AD" clId="Web-{438DD58C-C6EF-EC32-F9A5-777AFAA607CE}" dt="2023-11-20T17:16:34.416" v="116" actId="1076"/>
          <ac:picMkLst>
            <pc:docMk/>
            <pc:sldMk cId="3667474619" sldId="283"/>
            <ac:picMk id="5" creationId="{A6D0D800-8E49-4CE7-AF9D-4879BE6A48CA}"/>
          </ac:picMkLst>
        </pc:picChg>
        <pc:picChg chg="mod">
          <ac:chgData name="Staňa Martin" userId="S::82@fnbrno.cz::577d62e1-5c27-4dc4-be0c-be9487fe25c7" providerId="AD" clId="Web-{438DD58C-C6EF-EC32-F9A5-777AFAA607CE}" dt="2023-11-20T17:16:51.276" v="121" actId="1076"/>
          <ac:picMkLst>
            <pc:docMk/>
            <pc:sldMk cId="3667474619" sldId="283"/>
            <ac:picMk id="7" creationId="{F432CB0D-8733-4E4C-BAA7-9C04B22D2A2E}"/>
          </ac:picMkLst>
        </pc:picChg>
        <pc:picChg chg="mod">
          <ac:chgData name="Staňa Martin" userId="S::82@fnbrno.cz::577d62e1-5c27-4dc4-be0c-be9487fe25c7" providerId="AD" clId="Web-{438DD58C-C6EF-EC32-F9A5-777AFAA607CE}" dt="2023-11-20T17:16:47.151" v="120" actId="1076"/>
          <ac:picMkLst>
            <pc:docMk/>
            <pc:sldMk cId="3667474619" sldId="283"/>
            <ac:picMk id="10242" creationId="{403ABEB4-479B-44AB-B1F7-AA8DD9AFA5E2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2461165446" sldId="28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461165446" sldId="284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6:21.338" v="112" actId="20577"/>
        <pc:sldMkLst>
          <pc:docMk/>
          <pc:sldMk cId="37690660" sldId="28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690660" sldId="285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6:21.338" v="112" actId="20577"/>
          <ac:spMkLst>
            <pc:docMk/>
            <pc:sldMk cId="37690660" sldId="285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6:18.087" v="111" actId="1076"/>
          <ac:picMkLst>
            <pc:docMk/>
            <pc:sldMk cId="37690660" sldId="285"/>
            <ac:picMk id="4" creationId="{D49E4500-C8A2-4E24-A070-48D918AFE2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7:13.027" v="126" actId="1076"/>
        <pc:sldMkLst>
          <pc:docMk/>
          <pc:sldMk cId="3110725100" sldId="286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8" creationId="{3D74571B-BC44-4E23-B0A9-93D9AD723888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9" creationId="{894BD656-BB02-46D1-B432-5F57CBA714B3}"/>
          </ac:spMkLst>
        </pc:spChg>
        <pc:picChg chg="mod">
          <ac:chgData name="Staňa Martin" userId="S::82@fnbrno.cz::577d62e1-5c27-4dc4-be0c-be9487fe25c7" providerId="AD" clId="Web-{438DD58C-C6EF-EC32-F9A5-777AFAA607CE}" dt="2023-11-20T17:17:11.277" v="125" actId="1076"/>
          <ac:picMkLst>
            <pc:docMk/>
            <pc:sldMk cId="3110725100" sldId="286"/>
            <ac:picMk id="5" creationId="{752B1965-7546-4B40-964D-CC78C2E59A8B}"/>
          </ac:picMkLst>
        </pc:picChg>
        <pc:picChg chg="mod">
          <ac:chgData name="Staňa Martin" userId="S::82@fnbrno.cz::577d62e1-5c27-4dc4-be0c-be9487fe25c7" providerId="AD" clId="Web-{438DD58C-C6EF-EC32-F9A5-777AFAA607CE}" dt="2023-11-20T17:17:13.027" v="126" actId="1076"/>
          <ac:picMkLst>
            <pc:docMk/>
            <pc:sldMk cId="3110725100" sldId="286"/>
            <ac:picMk id="7" creationId="{B9588B82-8882-41B3-A27C-0A659ACF571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728663088" sldId="28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728663088" sldId="287"/>
            <ac:spMk id="2" creationId="{00000000-0000-0000-0000-000000000000}"/>
          </ac:spMkLst>
        </pc:spChg>
      </pc:sldChg>
      <pc:sldChg chg="delSp modSp">
        <pc:chgData name="Staňa Martin" userId="S::82@fnbrno.cz::577d62e1-5c27-4dc4-be0c-be9487fe25c7" providerId="AD" clId="Web-{438DD58C-C6EF-EC32-F9A5-777AFAA607CE}" dt="2023-11-20T17:17:51.137" v="141" actId="1076"/>
        <pc:sldMkLst>
          <pc:docMk/>
          <pc:sldMk cId="609294614" sldId="28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609294614" sldId="288"/>
            <ac:spMk id="2" creationId="{00000000-0000-0000-0000-000000000000}"/>
          </ac:spMkLst>
        </pc:spChg>
        <pc:spChg chg="del mod">
          <ac:chgData name="Staňa Martin" userId="S::82@fnbrno.cz::577d62e1-5c27-4dc4-be0c-be9487fe25c7" providerId="AD" clId="Web-{438DD58C-C6EF-EC32-F9A5-777AFAA607CE}" dt="2023-11-20T17:17:34.574" v="133"/>
          <ac:spMkLst>
            <pc:docMk/>
            <pc:sldMk cId="609294614" sldId="288"/>
            <ac:spMk id="12" creationId="{FA89626F-160B-4C2E-8211-052765E8DDE3}"/>
          </ac:spMkLst>
        </pc:spChg>
        <pc:spChg chg="del mod">
          <ac:chgData name="Staňa Martin" userId="S::82@fnbrno.cz::577d62e1-5c27-4dc4-be0c-be9487fe25c7" providerId="AD" clId="Web-{438DD58C-C6EF-EC32-F9A5-777AFAA607CE}" dt="2023-11-20T17:17:38.059" v="135"/>
          <ac:spMkLst>
            <pc:docMk/>
            <pc:sldMk cId="609294614" sldId="288"/>
            <ac:spMk id="15" creationId="{B264139A-772F-4E38-B538-BA222E87A43E}"/>
          </ac:spMkLst>
        </pc:spChg>
        <pc:spChg chg="del mod">
          <ac:chgData name="Staňa Martin" userId="S::82@fnbrno.cz::577d62e1-5c27-4dc4-be0c-be9487fe25c7" providerId="AD" clId="Web-{438DD58C-C6EF-EC32-F9A5-777AFAA607CE}" dt="2023-11-20T17:17:39.075" v="136"/>
          <ac:spMkLst>
            <pc:docMk/>
            <pc:sldMk cId="609294614" sldId="288"/>
            <ac:spMk id="16" creationId="{DC9C6134-0204-4F01-9968-3A1700BA62E1}"/>
          </ac:spMkLst>
        </pc:spChg>
        <pc:picChg chg="mod">
          <ac:chgData name="Staňa Martin" userId="S::82@fnbrno.cz::577d62e1-5c27-4dc4-be0c-be9487fe25c7" providerId="AD" clId="Web-{438DD58C-C6EF-EC32-F9A5-777AFAA607CE}" dt="2023-11-20T17:17:42.137" v="137" actId="1076"/>
          <ac:picMkLst>
            <pc:docMk/>
            <pc:sldMk cId="609294614" sldId="288"/>
            <ac:picMk id="7" creationId="{DC06BFFD-9C32-4330-AFDB-061B56292B2D}"/>
          </ac:picMkLst>
        </pc:picChg>
        <pc:picChg chg="mod">
          <ac:chgData name="Staňa Martin" userId="S::82@fnbrno.cz::577d62e1-5c27-4dc4-be0c-be9487fe25c7" providerId="AD" clId="Web-{438DD58C-C6EF-EC32-F9A5-777AFAA607CE}" dt="2023-11-20T17:17:47.622" v="139" actId="14100"/>
          <ac:picMkLst>
            <pc:docMk/>
            <pc:sldMk cId="609294614" sldId="288"/>
            <ac:picMk id="9" creationId="{F64A36BF-3084-41D2-B9C0-28FC0E0EC50A}"/>
          </ac:picMkLst>
        </pc:picChg>
        <pc:picChg chg="mod">
          <ac:chgData name="Staňa Martin" userId="S::82@fnbrno.cz::577d62e1-5c27-4dc4-be0c-be9487fe25c7" providerId="AD" clId="Web-{438DD58C-C6EF-EC32-F9A5-777AFAA607CE}" dt="2023-11-20T17:17:51.137" v="141" actId="1076"/>
          <ac:picMkLst>
            <pc:docMk/>
            <pc:sldMk cId="609294614" sldId="288"/>
            <ac:picMk id="11" creationId="{86F8A597-BF91-4B5C-9838-805931D55B90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031527534" sldId="28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031527534" sldId="289"/>
            <ac:spMk id="2" creationId="{00000000-0000-0000-0000-000000000000}"/>
          </ac:spMkLst>
        </pc:spChg>
      </pc:sldChg>
      <pc:sldChg chg="addSp delSp modSp">
        <pc:chgData name="Staňa Martin" userId="S::82@fnbrno.cz::577d62e1-5c27-4dc4-be0c-be9487fe25c7" providerId="AD" clId="Web-{438DD58C-C6EF-EC32-F9A5-777AFAA607CE}" dt="2023-11-20T17:19:02.233" v="167" actId="1076"/>
        <pc:sldMkLst>
          <pc:docMk/>
          <pc:sldMk cId="1218836738" sldId="29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218836738" sldId="29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8:56.593" v="166" actId="20577"/>
          <ac:spMkLst>
            <pc:docMk/>
            <pc:sldMk cId="1218836738" sldId="290"/>
            <ac:spMk id="3" creationId="{D107EEE5-4C9A-4291-81F9-4657AF8C057A}"/>
          </ac:spMkLst>
        </pc:spChg>
        <pc:spChg chg="del mod">
          <ac:chgData name="Staňa Martin" userId="S::82@fnbrno.cz::577d62e1-5c27-4dc4-be0c-be9487fe25c7" providerId="AD" clId="Web-{438DD58C-C6EF-EC32-F9A5-777AFAA607CE}" dt="2023-11-20T17:17:58.013" v="143"/>
          <ac:spMkLst>
            <pc:docMk/>
            <pc:sldMk cId="1218836738" sldId="290"/>
            <ac:spMk id="8" creationId="{DE3C09A6-D7FA-448E-A87B-94B9BA3051AD}"/>
          </ac:spMkLst>
        </pc:spChg>
        <pc:spChg chg="del mod">
          <ac:chgData name="Staňa Martin" userId="S::82@fnbrno.cz::577d62e1-5c27-4dc4-be0c-be9487fe25c7" providerId="AD" clId="Web-{438DD58C-C6EF-EC32-F9A5-777AFAA607CE}" dt="2023-11-20T17:17:57.028" v="142"/>
          <ac:spMkLst>
            <pc:docMk/>
            <pc:sldMk cId="1218836738" sldId="290"/>
            <ac:spMk id="17" creationId="{71229BF4-218E-4C78-A339-74FDB43C84D9}"/>
          </ac:spMkLst>
        </pc:spChg>
        <pc:spChg chg="del mod">
          <ac:chgData name="Staňa Martin" userId="S::82@fnbrno.cz::577d62e1-5c27-4dc4-be0c-be9487fe25c7" providerId="AD" clId="Web-{438DD58C-C6EF-EC32-F9A5-777AFAA607CE}" dt="2023-11-20T17:18:07.247" v="148"/>
          <ac:spMkLst>
            <pc:docMk/>
            <pc:sldMk cId="1218836738" sldId="290"/>
            <ac:spMk id="18" creationId="{E1F9AF9A-BEEC-4A09-BA64-47A0DDB60A43}"/>
          </ac:spMkLst>
        </pc:spChg>
        <pc:spChg chg="add del mod">
          <ac:chgData name="Staňa Martin" userId="S::82@fnbrno.cz::577d62e1-5c27-4dc4-be0c-be9487fe25c7" providerId="AD" clId="Web-{438DD58C-C6EF-EC32-F9A5-777AFAA607CE}" dt="2023-11-20T17:18:08.607" v="149"/>
          <ac:spMkLst>
            <pc:docMk/>
            <pc:sldMk cId="1218836738" sldId="290"/>
            <ac:spMk id="19" creationId="{947B6F24-4DE4-41DA-8EE0-D39D8C4931C3}"/>
          </ac:spMkLst>
        </pc:spChg>
        <pc:picChg chg="mod">
          <ac:chgData name="Staňa Martin" userId="S::82@fnbrno.cz::577d62e1-5c27-4dc4-be0c-be9487fe25c7" providerId="AD" clId="Web-{438DD58C-C6EF-EC32-F9A5-777AFAA607CE}" dt="2023-11-20T17:18:31.514" v="159" actId="14100"/>
          <ac:picMkLst>
            <pc:docMk/>
            <pc:sldMk cId="1218836738" sldId="290"/>
            <ac:picMk id="4" creationId="{93FCB8C2-1455-4025-8BC1-92FF0647A537}"/>
          </ac:picMkLst>
        </pc:picChg>
        <pc:picChg chg="mod">
          <ac:chgData name="Staňa Martin" userId="S::82@fnbrno.cz::577d62e1-5c27-4dc4-be0c-be9487fe25c7" providerId="AD" clId="Web-{438DD58C-C6EF-EC32-F9A5-777AFAA607CE}" dt="2023-11-20T17:19:02.233" v="167" actId="1076"/>
          <ac:picMkLst>
            <pc:docMk/>
            <pc:sldMk cId="1218836738" sldId="290"/>
            <ac:picMk id="5" creationId="{44582734-305B-4381-A058-6E83C901D07A}"/>
          </ac:picMkLst>
        </pc:picChg>
        <pc:picChg chg="add del mod">
          <ac:chgData name="Staňa Martin" userId="S::82@fnbrno.cz::577d62e1-5c27-4dc4-be0c-be9487fe25c7" providerId="AD" clId="Web-{438DD58C-C6EF-EC32-F9A5-777AFAA607CE}" dt="2023-11-20T17:18:36.295" v="160" actId="14100"/>
          <ac:picMkLst>
            <pc:docMk/>
            <pc:sldMk cId="1218836738" sldId="290"/>
            <ac:picMk id="6" creationId="{4A1D72B2-4499-43E5-8AD2-8988F9259DEA}"/>
          </ac:picMkLst>
        </pc:picChg>
        <pc:picChg chg="mod">
          <ac:chgData name="Staňa Martin" userId="S::82@fnbrno.cz::577d62e1-5c27-4dc4-be0c-be9487fe25c7" providerId="AD" clId="Web-{438DD58C-C6EF-EC32-F9A5-777AFAA607CE}" dt="2023-11-20T17:18:51.014" v="164" actId="1076"/>
          <ac:picMkLst>
            <pc:docMk/>
            <pc:sldMk cId="1218836738" sldId="290"/>
            <ac:picMk id="2050" creationId="{05C132F9-80E6-43B0-A2EA-F34947CCA9FE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5:37.430" v="100" actId="14100"/>
        <pc:sldMkLst>
          <pc:docMk/>
          <pc:sldMk cId="3518156673" sldId="29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518156673" sldId="29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25.336" v="93" actId="14100"/>
          <ac:picMkLst>
            <pc:docMk/>
            <pc:sldMk cId="3518156673" sldId="291"/>
            <ac:picMk id="4" creationId="{359DF480-F84C-4A56-8314-EBA43AD60680}"/>
          </ac:picMkLst>
        </pc:picChg>
        <pc:picChg chg="mod">
          <ac:chgData name="Staňa Martin" userId="S::82@fnbrno.cz::577d62e1-5c27-4dc4-be0c-be9487fe25c7" providerId="AD" clId="Web-{438DD58C-C6EF-EC32-F9A5-777AFAA607CE}" dt="2023-11-20T17:15:32.133" v="97" actId="1076"/>
          <ac:picMkLst>
            <pc:docMk/>
            <pc:sldMk cId="3518156673" sldId="291"/>
            <ac:picMk id="5" creationId="{82CFC121-D268-4F85-AD40-274CD4AFBD6F}"/>
          </ac:picMkLst>
        </pc:picChg>
        <pc:picChg chg="mod">
          <ac:chgData name="Staňa Martin" userId="S::82@fnbrno.cz::577d62e1-5c27-4dc4-be0c-be9487fe25c7" providerId="AD" clId="Web-{438DD58C-C6EF-EC32-F9A5-777AFAA607CE}" dt="2023-11-20T17:15:37.430" v="100" actId="14100"/>
          <ac:picMkLst>
            <pc:docMk/>
            <pc:sldMk cId="3518156673" sldId="291"/>
            <ac:picMk id="8194" creationId="{F8E7A3FB-C0AA-4883-9FBE-EB2D2F8B113C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296427563" sldId="292"/>
        </pc:sldMkLst>
        <pc:picChg chg="mod">
          <ac:chgData name="Staňa Martin" userId="S::82@fnbrno.cz::577d62e1-5c27-4dc4-be0c-be9487fe25c7" providerId="AD" clId="Web-{438DD58C-C6EF-EC32-F9A5-777AFAA607CE}" dt="2023-11-20T17:08:49.229" v="9"/>
          <ac:picMkLst>
            <pc:docMk/>
            <pc:sldMk cId="296427563" sldId="292"/>
            <ac:picMk id="4" creationId="{D1351EE2-FDF7-4E02-8372-783D8655E5AA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6:03.978" v="106" actId="1076"/>
        <pc:sldMkLst>
          <pc:docMk/>
          <pc:sldMk cId="2064600489" sldId="293"/>
        </pc:sldMkLst>
        <pc:picChg chg="mod">
          <ac:chgData name="Staňa Martin" userId="S::82@fnbrno.cz::577d62e1-5c27-4dc4-be0c-be9487fe25c7" providerId="AD" clId="Web-{438DD58C-C6EF-EC32-F9A5-777AFAA607CE}" dt="2023-11-20T17:15:55.009" v="104" actId="14100"/>
          <ac:picMkLst>
            <pc:docMk/>
            <pc:sldMk cId="2064600489" sldId="293"/>
            <ac:picMk id="5" creationId="{626BF3BC-15E0-4CAF-89A8-2C0E3C80BBCE}"/>
          </ac:picMkLst>
        </pc:picChg>
        <pc:picChg chg="mod ord">
          <ac:chgData name="Staňa Martin" userId="S::82@fnbrno.cz::577d62e1-5c27-4dc4-be0c-be9487fe25c7" providerId="AD" clId="Web-{438DD58C-C6EF-EC32-F9A5-777AFAA607CE}" dt="2023-11-20T17:16:03.978" v="106" actId="1076"/>
          <ac:picMkLst>
            <pc:docMk/>
            <pc:sldMk cId="2064600489" sldId="293"/>
            <ac:picMk id="6" creationId="{0429802D-85A2-45CB-9B66-442F17FA9A5B}"/>
          </ac:picMkLst>
        </pc:picChg>
        <pc:picChg chg="mod">
          <ac:chgData name="Staňa Martin" userId="S::82@fnbrno.cz::577d62e1-5c27-4dc4-be0c-be9487fe25c7" providerId="AD" clId="Web-{438DD58C-C6EF-EC32-F9A5-777AFAA607CE}" dt="2023-11-20T17:15:49.383" v="102" actId="14100"/>
          <ac:picMkLst>
            <pc:docMk/>
            <pc:sldMk cId="2064600489" sldId="293"/>
            <ac:picMk id="7" creationId="{ECCEBAF2-63F2-4305-9528-652BC7530F49}"/>
          </ac:picMkLst>
        </pc:picChg>
      </pc:sldChg>
      <pc:sldChg chg="delSp modSp">
        <pc:chgData name="Staňa Martin" userId="S::82@fnbrno.cz::577d62e1-5c27-4dc4-be0c-be9487fe25c7" providerId="AD" clId="Web-{438DD58C-C6EF-EC32-F9A5-777AFAA607CE}" dt="2023-11-20T17:14:03.505" v="78" actId="1076"/>
        <pc:sldMkLst>
          <pc:docMk/>
          <pc:sldMk cId="3959001877" sldId="294"/>
        </pc:sldMkLst>
        <pc:spChg chg="del">
          <ac:chgData name="Staňa Martin" userId="S::82@fnbrno.cz::577d62e1-5c27-4dc4-be0c-be9487fe25c7" providerId="AD" clId="Web-{438DD58C-C6EF-EC32-F9A5-777AFAA607CE}" dt="2023-11-20T17:13:40.395" v="72"/>
          <ac:spMkLst>
            <pc:docMk/>
            <pc:sldMk cId="3959001877" sldId="294"/>
            <ac:spMk id="2" creationId="{BAA6B4EC-4798-41F5-9164-51BE9801D310}"/>
          </ac:spMkLst>
        </pc:spChg>
        <pc:spChg chg="del">
          <ac:chgData name="Staňa Martin" userId="S::82@fnbrno.cz::577d62e1-5c27-4dc4-be0c-be9487fe25c7" providerId="AD" clId="Web-{438DD58C-C6EF-EC32-F9A5-777AFAA607CE}" dt="2023-11-20T17:13:44.379" v="73"/>
          <ac:spMkLst>
            <pc:docMk/>
            <pc:sldMk cId="3959001877" sldId="294"/>
            <ac:spMk id="3" creationId="{F3EE2B87-F14A-4AC4-BAF2-410DB2F2DF9E}"/>
          </ac:spMkLst>
        </pc:spChg>
        <pc:picChg chg="mod">
          <ac:chgData name="Staňa Martin" userId="S::82@fnbrno.cz::577d62e1-5c27-4dc4-be0c-be9487fe25c7" providerId="AD" clId="Web-{438DD58C-C6EF-EC32-F9A5-777AFAA607CE}" dt="2023-11-20T17:14:03.505" v="78" actId="1076"/>
          <ac:picMkLst>
            <pc:docMk/>
            <pc:sldMk cId="3959001877" sldId="294"/>
            <ac:picMk id="6146" creationId="{CCB7F433-0EDF-47DA-8C47-211D448C5A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1:35.891" v="39" actId="20577"/>
        <pc:sldMkLst>
          <pc:docMk/>
          <pc:sldMk cId="809481024" sldId="29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809481024" sldId="295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35.891" v="39" actId="20577"/>
          <ac:spMkLst>
            <pc:docMk/>
            <pc:sldMk cId="809481024" sldId="295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1:31" v="34" actId="1076"/>
          <ac:picMkLst>
            <pc:docMk/>
            <pc:sldMk cId="809481024" sldId="295"/>
            <ac:picMk id="4098" creationId="{07997C55-24C7-40BD-95FF-AB350837BAC4}"/>
          </ac:picMkLst>
        </pc:picChg>
      </pc:sldChg>
      <pc:sldMasterChg chg="modSp modSldLayout">
        <pc:chgData name="Staňa Martin" userId="S::82@fnbrno.cz::577d62e1-5c27-4dc4-be0c-be9487fe25c7" providerId="AD" clId="Web-{438DD58C-C6EF-EC32-F9A5-777AFAA607CE}" dt="2023-11-20T17:08:49.229" v="9"/>
        <pc:sldMasterMkLst>
          <pc:docMk/>
          <pc:sldMasterMk cId="0" sldId="2147483648"/>
        </pc:sldMaster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49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1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2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3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6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7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9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39481167" sldId="2147483660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39481167" sldId="2147483660"/>
              <ac:spMk id="7" creationId="{322FA9F0-97E4-45C3-84A8-592F85A6A3A2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39481167" sldId="2147483660"/>
              <ac:spMk id="8" creationId="{00000000-0000-0000-0000-000000000000}"/>
            </ac:spMkLst>
          </pc:spChg>
          <pc:picChg chg="mod">
            <ac:chgData name="Staňa Martin" userId="S::82@fnbrno.cz::577d62e1-5c27-4dc4-be0c-be9487fe25c7" providerId="AD" clId="Web-{438DD58C-C6EF-EC32-F9A5-777AFAA607CE}" dt="2023-11-20T17:08:49.229" v="9"/>
            <ac:picMkLst>
              <pc:docMk/>
              <pc:sldMasterMk cId="0" sldId="2147483648"/>
              <pc:sldLayoutMk cId="39481167" sldId="2147483660"/>
              <ac:picMk id="10" creationId="{83F24B06-B2DE-4D1F-B580-6248E87C08F0}"/>
            </ac:picMkLst>
          </pc:picChg>
        </pc:sldLayoutChg>
      </pc:sldMasterChg>
    </pc:docChg>
  </pc:docChgLst>
  <pc:docChgLst>
    <pc:chgData name="Staňa Martin" userId="577d62e1-5c27-4dc4-be0c-be9487fe25c7" providerId="ADAL" clId="{0265B183-7680-4661-B258-A1197FA4F826}"/>
    <pc:docChg chg="undo custSel modSld">
      <pc:chgData name="Staňa Martin" userId="577d62e1-5c27-4dc4-be0c-be9487fe25c7" providerId="ADAL" clId="{0265B183-7680-4661-B258-A1197FA4F826}" dt="2024-12-12T17:43:03.267" v="70" actId="20577"/>
      <pc:docMkLst>
        <pc:docMk/>
      </pc:docMkLst>
      <pc:sldChg chg="modSp mod">
        <pc:chgData name="Staňa Martin" userId="577d62e1-5c27-4dc4-be0c-be9487fe25c7" providerId="ADAL" clId="{0265B183-7680-4661-B258-A1197FA4F826}" dt="2024-12-12T17:43:03.267" v="70" actId="20577"/>
        <pc:sldMkLst>
          <pc:docMk/>
          <pc:sldMk cId="0" sldId="261"/>
        </pc:sldMkLst>
        <pc:spChg chg="mod">
          <ac:chgData name="Staňa Martin" userId="577d62e1-5c27-4dc4-be0c-be9487fe25c7" providerId="ADAL" clId="{0265B183-7680-4661-B258-A1197FA4F826}" dt="2024-12-12T17:43:03.267" v="70" actId="20577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5:44.743" v="17" actId="20577"/>
        <pc:sldMkLst>
          <pc:docMk/>
          <pc:sldMk cId="3284174775" sldId="263"/>
        </pc:sldMkLst>
        <pc:spChg chg="mod">
          <ac:chgData name="Staňa Martin" userId="577d62e1-5c27-4dc4-be0c-be9487fe25c7" providerId="ADAL" clId="{0265B183-7680-4661-B258-A1197FA4F826}" dt="2024-12-12T17:35:43.361" v="13" actId="20577"/>
          <ac:spMkLst>
            <pc:docMk/>
            <pc:sldMk cId="3284174775" sldId="263"/>
            <ac:spMk id="2" creationId="{00000000-0000-0000-0000-000000000000}"/>
          </ac:spMkLst>
        </pc:spChg>
        <pc:spChg chg="mod">
          <ac:chgData name="Staňa Martin" userId="577d62e1-5c27-4dc4-be0c-be9487fe25c7" providerId="ADAL" clId="{0265B183-7680-4661-B258-A1197FA4F826}" dt="2024-12-12T17:35:44.743" v="17" actId="20577"/>
          <ac:spMkLst>
            <pc:docMk/>
            <pc:sldMk cId="3284174775" sldId="263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6:21.034" v="35" actId="20577"/>
        <pc:sldMkLst>
          <pc:docMk/>
          <pc:sldMk cId="3246195346" sldId="265"/>
        </pc:sldMkLst>
        <pc:spChg chg="mod">
          <ac:chgData name="Staňa Martin" userId="577d62e1-5c27-4dc4-be0c-be9487fe25c7" providerId="ADAL" clId="{0265B183-7680-4661-B258-A1197FA4F826}" dt="2024-12-12T17:36:21.034" v="35" actId="20577"/>
          <ac:spMkLst>
            <pc:docMk/>
            <pc:sldMk cId="3246195346" sldId="265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6:53.983" v="37" actId="20577"/>
        <pc:sldMkLst>
          <pc:docMk/>
          <pc:sldMk cId="1825631593" sldId="268"/>
        </pc:sldMkLst>
        <pc:spChg chg="mod">
          <ac:chgData name="Staňa Martin" userId="577d62e1-5c27-4dc4-be0c-be9487fe25c7" providerId="ADAL" clId="{0265B183-7680-4661-B258-A1197FA4F826}" dt="2024-12-12T17:36:53.983" v="37" actId="20577"/>
          <ac:spMkLst>
            <pc:docMk/>
            <pc:sldMk cId="1825631593" sldId="268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8:19.932" v="43" actId="20577"/>
        <pc:sldMkLst>
          <pc:docMk/>
          <pc:sldMk cId="1597420213" sldId="270"/>
        </pc:sldMkLst>
        <pc:spChg chg="mod">
          <ac:chgData name="Staňa Martin" userId="577d62e1-5c27-4dc4-be0c-be9487fe25c7" providerId="ADAL" clId="{0265B183-7680-4661-B258-A1197FA4F826}" dt="2024-12-12T17:38:19.932" v="43" actId="20577"/>
          <ac:spMkLst>
            <pc:docMk/>
            <pc:sldMk cId="1597420213" sldId="270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8:41.501" v="45" actId="1076"/>
        <pc:sldMkLst>
          <pc:docMk/>
          <pc:sldMk cId="2280976407" sldId="271"/>
        </pc:sldMkLst>
        <pc:spChg chg="mod">
          <ac:chgData name="Staňa Martin" userId="577d62e1-5c27-4dc4-be0c-be9487fe25c7" providerId="ADAL" clId="{0265B183-7680-4661-B258-A1197FA4F826}" dt="2024-12-12T17:38:34.396" v="44" actId="20577"/>
          <ac:spMkLst>
            <pc:docMk/>
            <pc:sldMk cId="2280976407" sldId="271"/>
            <ac:spMk id="3" creationId="{00000000-0000-0000-0000-000000000000}"/>
          </ac:spMkLst>
        </pc:spChg>
        <pc:picChg chg="mod">
          <ac:chgData name="Staňa Martin" userId="577d62e1-5c27-4dc4-be0c-be9487fe25c7" providerId="ADAL" clId="{0265B183-7680-4661-B258-A1197FA4F826}" dt="2024-12-12T17:38:41.501" v="45" actId="1076"/>
          <ac:picMkLst>
            <pc:docMk/>
            <pc:sldMk cId="2280976407" sldId="271"/>
            <ac:picMk id="3074" creationId="{681B1F7F-3854-481F-9FC9-F4A9A42CB0EA}"/>
          </ac:picMkLst>
        </pc:picChg>
      </pc:sldChg>
      <pc:sldChg chg="modSp mod">
        <pc:chgData name="Staňa Martin" userId="577d62e1-5c27-4dc4-be0c-be9487fe25c7" providerId="ADAL" clId="{0265B183-7680-4661-B258-A1197FA4F826}" dt="2024-12-12T17:37:57.451" v="40" actId="20577"/>
        <pc:sldMkLst>
          <pc:docMk/>
          <pc:sldMk cId="874653847" sldId="274"/>
        </pc:sldMkLst>
        <pc:spChg chg="mod">
          <ac:chgData name="Staňa Martin" userId="577d62e1-5c27-4dc4-be0c-be9487fe25c7" providerId="ADAL" clId="{0265B183-7680-4661-B258-A1197FA4F826}" dt="2024-12-12T17:37:57.451" v="40" actId="20577"/>
          <ac:spMkLst>
            <pc:docMk/>
            <pc:sldMk cId="874653847" sldId="274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8:07.212" v="41" actId="20577"/>
        <pc:sldMkLst>
          <pc:docMk/>
          <pc:sldMk cId="3083826446" sldId="275"/>
        </pc:sldMkLst>
        <pc:spChg chg="mod">
          <ac:chgData name="Staňa Martin" userId="577d62e1-5c27-4dc4-be0c-be9487fe25c7" providerId="ADAL" clId="{0265B183-7680-4661-B258-A1197FA4F826}" dt="2024-12-12T17:38:07.212" v="41" actId="20577"/>
          <ac:spMkLst>
            <pc:docMk/>
            <pc:sldMk cId="3083826446" sldId="275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39:40.126" v="51"/>
        <pc:sldMkLst>
          <pc:docMk/>
          <pc:sldMk cId="1637486334" sldId="277"/>
        </pc:sldMkLst>
        <pc:spChg chg="mod">
          <ac:chgData name="Staňa Martin" userId="577d62e1-5c27-4dc4-be0c-be9487fe25c7" providerId="ADAL" clId="{0265B183-7680-4661-B258-A1197FA4F826}" dt="2024-12-12T17:39:40.126" v="51"/>
          <ac:spMkLst>
            <pc:docMk/>
            <pc:sldMk cId="1637486334" sldId="277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40:01.655" v="54" actId="113"/>
        <pc:sldMkLst>
          <pc:docMk/>
          <pc:sldMk cId="3901821340" sldId="278"/>
        </pc:sldMkLst>
        <pc:spChg chg="mod">
          <ac:chgData name="Staňa Martin" userId="577d62e1-5c27-4dc4-be0c-be9487fe25c7" providerId="ADAL" clId="{0265B183-7680-4661-B258-A1197FA4F826}" dt="2024-12-12T17:40:01.655" v="54" actId="113"/>
          <ac:spMkLst>
            <pc:docMk/>
            <pc:sldMk cId="3901821340" sldId="278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41:09.218" v="56" actId="113"/>
        <pc:sldMkLst>
          <pc:docMk/>
          <pc:sldMk cId="2461165446" sldId="284"/>
        </pc:sldMkLst>
        <pc:spChg chg="mod">
          <ac:chgData name="Staňa Martin" userId="577d62e1-5c27-4dc4-be0c-be9487fe25c7" providerId="ADAL" clId="{0265B183-7680-4661-B258-A1197FA4F826}" dt="2024-12-12T17:41:09.218" v="56" actId="113"/>
          <ac:spMkLst>
            <pc:docMk/>
            <pc:sldMk cId="2461165446" sldId="284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41:59.356" v="58" actId="113"/>
        <pc:sldMkLst>
          <pc:docMk/>
          <pc:sldMk cId="728663088" sldId="287"/>
        </pc:sldMkLst>
        <pc:spChg chg="mod">
          <ac:chgData name="Staňa Martin" userId="577d62e1-5c27-4dc4-be0c-be9487fe25c7" providerId="ADAL" clId="{0265B183-7680-4661-B258-A1197FA4F826}" dt="2024-12-12T17:41:59.356" v="58" actId="113"/>
          <ac:spMkLst>
            <pc:docMk/>
            <pc:sldMk cId="728663088" sldId="287"/>
            <ac:spMk id="3" creationId="{00000000-0000-0000-0000-000000000000}"/>
          </ac:spMkLst>
        </pc:spChg>
      </pc:sldChg>
      <pc:sldChg chg="modSp mod">
        <pc:chgData name="Staňa Martin" userId="577d62e1-5c27-4dc4-be0c-be9487fe25c7" providerId="ADAL" clId="{0265B183-7680-4661-B258-A1197FA4F826}" dt="2024-12-12T17:42:32.505" v="60" actId="113"/>
        <pc:sldMkLst>
          <pc:docMk/>
          <pc:sldMk cId="3031527534" sldId="289"/>
        </pc:sldMkLst>
        <pc:spChg chg="mod">
          <ac:chgData name="Staňa Martin" userId="577d62e1-5c27-4dc4-be0c-be9487fe25c7" providerId="ADAL" clId="{0265B183-7680-4661-B258-A1197FA4F826}" dt="2024-12-12T17:42:32.505" v="60" actId="113"/>
          <ac:spMkLst>
            <pc:docMk/>
            <pc:sldMk cId="3031527534" sldId="28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284DF-1C68-4316-BC6A-62614617755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88B98-56D5-4624-B7E3-EEB67FC53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3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9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60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7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16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9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6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93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7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70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5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0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1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08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8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1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CE86-20FD-4646-A3E7-2AA4A5F2579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47A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ncer.gov/" TargetMode="External"/><Relationship Id="rId13" Type="http://schemas.openxmlformats.org/officeDocument/2006/relationships/hyperlink" Target="http://www.cervix.cz/" TargetMode="External"/><Relationship Id="rId3" Type="http://schemas.openxmlformats.org/officeDocument/2006/relationships/hyperlink" Target="http://www.nccn.org/" TargetMode="External"/><Relationship Id="rId7" Type="http://schemas.openxmlformats.org/officeDocument/2006/relationships/hyperlink" Target="http://www.cancerstaging.org/" TargetMode="External"/><Relationship Id="rId12" Type="http://schemas.openxmlformats.org/officeDocument/2006/relationships/hyperlink" Target="http://www.mamo.cz/" TargetMode="External"/><Relationship Id="rId2" Type="http://schemas.openxmlformats.org/officeDocument/2006/relationships/hyperlink" Target="http://www.websur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cer.org/" TargetMode="External"/><Relationship Id="rId11" Type="http://schemas.openxmlformats.org/officeDocument/2006/relationships/hyperlink" Target="http://www.svod.cz/" TargetMode="External"/><Relationship Id="rId5" Type="http://schemas.openxmlformats.org/officeDocument/2006/relationships/hyperlink" Target="http://www.linkos.cz/" TargetMode="External"/><Relationship Id="rId10" Type="http://schemas.openxmlformats.org/officeDocument/2006/relationships/hyperlink" Target="http://www.uzis.cz/" TargetMode="External"/><Relationship Id="rId4" Type="http://schemas.openxmlformats.org/officeDocument/2006/relationships/hyperlink" Target="http://www.esmo.org/" TargetMode="External"/><Relationship Id="rId9" Type="http://schemas.openxmlformats.org/officeDocument/2006/relationships/hyperlink" Target="http://www.czso.cz/" TargetMode="External"/><Relationship Id="rId14" Type="http://schemas.openxmlformats.org/officeDocument/2006/relationships/hyperlink" Target="http://www.kolorektum.cz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2877" y="4116404"/>
            <a:ext cx="8521200" cy="1312861"/>
          </a:xfrm>
        </p:spPr>
        <p:txBody>
          <a:bodyPr>
            <a:normAutofit lnSpcReduction="10000"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Autoři: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Chirurgická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klinika</a:t>
            </a:r>
            <a:r>
              <a:rPr lang="en-US" dirty="0">
                <a:latin typeface="Arial" pitchFamily="34" charset="0"/>
                <a:cs typeface="Arial" pitchFamily="34" charset="0"/>
              </a:rPr>
              <a:t> FN Brno</a:t>
            </a:r>
            <a:r>
              <a:rPr lang="cs-CZ" dirty="0">
                <a:latin typeface="Arial" pitchFamily="34" charset="0"/>
                <a:cs typeface="Arial" pitchFamily="34" charset="0"/>
              </a:rPr>
              <a:t>, a.d.</a:t>
            </a:r>
            <a:endParaRPr dirty="0">
              <a:latin typeface="Arial" pitchFamily="34" charset="0"/>
              <a:cs typeface="Arial" pitchFamily="34" charset="0"/>
            </a:endParaRPr>
          </a:p>
          <a:p>
            <a:r>
              <a:rPr dirty="0">
                <a:latin typeface="Arial" pitchFamily="34" charset="0"/>
                <a:cs typeface="Arial" pitchFamily="34" charset="0"/>
              </a:rPr>
              <a:t>Pracoviště: Klinika úrazové chirurgie FN Brno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Pro předmět: </a:t>
            </a:r>
            <a:r>
              <a:rPr lang="cs-CZ" dirty="0"/>
              <a:t>BROC011p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Diagnostická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biopsie k získání vzorku tkáně k histopatologickému vyšetření</a:t>
            </a:r>
          </a:p>
          <a:p>
            <a:pPr lvl="1"/>
            <a:r>
              <a:rPr lang="cs-CZ" dirty="0"/>
              <a:t>chirurgická excize, exstirpace, kompletní resekce</a:t>
            </a:r>
          </a:p>
          <a:p>
            <a:pPr lvl="1"/>
            <a:r>
              <a:rPr lang="cs-CZ" dirty="0"/>
              <a:t>punkční biopsie, vakuová biopsie</a:t>
            </a:r>
          </a:p>
          <a:p>
            <a:pPr lvl="1"/>
            <a:endParaRPr lang="cs-CZ" dirty="0"/>
          </a:p>
          <a:p>
            <a:r>
              <a:rPr lang="cs-CZ" dirty="0"/>
              <a:t>určení diagnózy</a:t>
            </a:r>
          </a:p>
          <a:p>
            <a:endParaRPr lang="cs-CZ" dirty="0"/>
          </a:p>
          <a:p>
            <a:r>
              <a:rPr lang="cs-CZ" dirty="0"/>
              <a:t>staging nádorového onemocnění</a:t>
            </a:r>
          </a:p>
        </p:txBody>
      </p:sp>
      <p:pic>
        <p:nvPicPr>
          <p:cNvPr id="5" name="Obrázek 4" descr="Obsah obrázku text, elektronika, počítač, monitor&#10;&#10;Popis byl vytvořen automaticky">
            <a:extLst>
              <a:ext uri="{FF2B5EF4-FFF2-40B4-BE49-F238E27FC236}">
                <a16:creationId xmlns:a16="http://schemas.microsoft.com/office/drawing/2014/main" id="{A62E9036-35B3-4227-8523-0FEDE1C05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4" t="37873" r="24842" b="16772"/>
          <a:stretch/>
        </p:blipFill>
        <p:spPr>
          <a:xfrm>
            <a:off x="6827292" y="4195226"/>
            <a:ext cx="5274642" cy="25892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3C4D015-2CEB-4F20-8C1C-9085FF12D688}"/>
              </a:ext>
            </a:extLst>
          </p:cNvPr>
          <p:cNvSpPr txBox="1"/>
          <p:nvPr/>
        </p:nvSpPr>
        <p:spPr>
          <a:xfrm>
            <a:off x="4550000" y="6045781"/>
            <a:ext cx="2272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Patologické PET </a:t>
            </a:r>
            <a:r>
              <a:rPr lang="cs-CZ" sz="1400" dirty="0" err="1"/>
              <a:t>pozit</a:t>
            </a:r>
            <a:r>
              <a:rPr lang="cs-CZ" sz="1400" dirty="0"/>
              <a:t>. uzliny </a:t>
            </a:r>
          </a:p>
          <a:p>
            <a:r>
              <a:rPr lang="cs-CZ" sz="1400" dirty="0"/>
              <a:t>v pravé axile k biopsii, </a:t>
            </a:r>
            <a:r>
              <a:rPr lang="cs-CZ" sz="1400" dirty="0" err="1"/>
              <a:t>susp</a:t>
            </a:r>
            <a:r>
              <a:rPr lang="cs-CZ" sz="1400" dirty="0"/>
              <a:t>. </a:t>
            </a:r>
          </a:p>
          <a:p>
            <a:r>
              <a:rPr lang="cs-CZ" sz="1400" dirty="0"/>
              <a:t>relaps </a:t>
            </a:r>
            <a:r>
              <a:rPr lang="cs-CZ" sz="1400" dirty="0" err="1"/>
              <a:t>Hodgkinova</a:t>
            </a:r>
            <a:r>
              <a:rPr lang="cs-CZ" sz="1400" dirty="0"/>
              <a:t> lymfomu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563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Připomenutí: diagnostika solidních tumorů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/>
              <a:t>1.</a:t>
            </a:r>
            <a:r>
              <a:rPr lang="cs-CZ" dirty="0"/>
              <a:t> </a:t>
            </a:r>
            <a:r>
              <a:rPr lang="cs-CZ" b="1" dirty="0" err="1"/>
              <a:t>typing</a:t>
            </a:r>
            <a:r>
              <a:rPr lang="cs-CZ" b="1" dirty="0"/>
              <a:t> </a:t>
            </a:r>
            <a:r>
              <a:rPr lang="cs-CZ" dirty="0"/>
              <a:t>– verifikace tumoru, v postiženém místě, včetně biopsie</a:t>
            </a:r>
          </a:p>
          <a:p>
            <a:r>
              <a:rPr lang="cs-CZ" b="1" dirty="0">
                <a:solidFill>
                  <a:srgbClr val="FF0000"/>
                </a:solidFill>
              </a:rPr>
              <a:t>2. </a:t>
            </a:r>
            <a:r>
              <a:rPr lang="cs-CZ" b="1" dirty="0" err="1">
                <a:solidFill>
                  <a:srgbClr val="FF0000"/>
                </a:solidFill>
              </a:rPr>
              <a:t>staging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– určení rozsahu nádoru před operací pomocí </a:t>
            </a:r>
            <a:r>
              <a:rPr lang="cs-CZ" i="1" dirty="0"/>
              <a:t>TNM klasifikace </a:t>
            </a:r>
            <a:r>
              <a:rPr lang="cs-CZ" dirty="0"/>
              <a:t>(rozsah prim. nádoru, uzliny, metastázy) – </a:t>
            </a:r>
            <a:r>
              <a:rPr lang="cs-CZ" b="1" dirty="0">
                <a:solidFill>
                  <a:srgbClr val="FF0000"/>
                </a:solidFill>
              </a:rPr>
              <a:t>VÝZNAMNÁ ROLE CHIRURGIE</a:t>
            </a:r>
          </a:p>
          <a:p>
            <a:r>
              <a:rPr lang="cs-CZ" b="1" dirty="0"/>
              <a:t>3.</a:t>
            </a:r>
            <a:r>
              <a:rPr lang="cs-CZ" dirty="0"/>
              <a:t> </a:t>
            </a:r>
            <a:r>
              <a:rPr lang="cs-CZ" b="1" dirty="0" err="1"/>
              <a:t>grading</a:t>
            </a:r>
            <a:r>
              <a:rPr lang="cs-CZ" b="1" dirty="0"/>
              <a:t> </a:t>
            </a:r>
            <a:r>
              <a:rPr lang="cs-CZ" dirty="0"/>
              <a:t>– nejen histologický stupeň diferenciace, ale také biologické </a:t>
            </a:r>
            <a:r>
              <a:rPr lang="cs-CZ" dirty="0" err="1"/>
              <a:t>vlastnosi</a:t>
            </a:r>
            <a:r>
              <a:rPr lang="cs-CZ" dirty="0"/>
              <a:t> tumoru (receptory pro další léčbu)</a:t>
            </a:r>
          </a:p>
        </p:txBody>
      </p:sp>
    </p:spTree>
    <p:extLst>
      <p:ext uri="{BB962C8B-B14F-4D97-AF65-F5344CB8AC3E}">
        <p14:creationId xmlns:p14="http://schemas.microsoft.com/office/powerpoint/2010/main" val="187679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TNM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1353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 plánování léčby, prognóze, interpretaci dat, výzkumu, konzultaci</a:t>
            </a:r>
          </a:p>
          <a:p>
            <a:endParaRPr lang="cs-CZ" dirty="0"/>
          </a:p>
          <a:p>
            <a:r>
              <a:rPr lang="cs-CZ" dirty="0"/>
              <a:t>pro každou anatomickou lokalizaci je speciální</a:t>
            </a:r>
          </a:p>
          <a:p>
            <a:endParaRPr lang="cs-CZ" dirty="0">
              <a:cs typeface="Calibri"/>
            </a:endParaRPr>
          </a:p>
          <a:p>
            <a:r>
              <a:rPr lang="cs-CZ" dirty="0"/>
              <a:t>cTNM – rozhodování způsobu léčby (clinical)</a:t>
            </a:r>
          </a:p>
          <a:p>
            <a:r>
              <a:rPr lang="cs-CZ" dirty="0"/>
              <a:t>pTNM – k volbě adjuvantní terapie (pathological)</a:t>
            </a:r>
          </a:p>
          <a:p>
            <a:r>
              <a:rPr lang="cs-CZ" dirty="0" err="1"/>
              <a:t>yTNM</a:t>
            </a:r>
            <a:r>
              <a:rPr lang="cs-CZ" dirty="0"/>
              <a:t> – např. po chemoterapii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M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/>
              <a:t>dostatečný počet uzlin! (např. CRC alespoň 12)</a:t>
            </a:r>
          </a:p>
          <a:p>
            <a:r>
              <a:rPr lang="cs-CZ" b="1" dirty="0"/>
              <a:t>sentinelová uzlina </a:t>
            </a:r>
            <a:r>
              <a:rPr lang="cs-CZ" dirty="0"/>
              <a:t>– jako první v regionálním lymfatickém systému drénuje příslušnou oblast a do této uzliny se šíří nádorové buňky jako do první, stav této uzliny predikuje stav všech dalších regionálních lymfatických uzlin</a:t>
            </a:r>
          </a:p>
          <a:p>
            <a:endParaRPr lang="cs-CZ" dirty="0">
              <a:cs typeface="Calibri"/>
            </a:endParaRPr>
          </a:p>
          <a:p>
            <a:r>
              <a:rPr lang="cs-CZ" dirty="0"/>
              <a:t>nádory prsu</a:t>
            </a:r>
          </a:p>
          <a:p>
            <a:pPr lvl="1"/>
            <a:r>
              <a:rPr lang="cs-CZ" dirty="0"/>
              <a:t>vyhnutí se rozsáhlé </a:t>
            </a:r>
            <a:r>
              <a:rPr lang="cs-CZ" dirty="0" err="1"/>
              <a:t>lymfadenektomii</a:t>
            </a:r>
            <a:r>
              <a:rPr lang="cs-CZ" dirty="0"/>
              <a:t> axily</a:t>
            </a:r>
          </a:p>
          <a:p>
            <a:pPr lvl="1"/>
            <a:r>
              <a:rPr lang="cs-CZ" dirty="0"/>
              <a:t>snížení výskytu lymfedému, parestezií..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65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R klasifikace (reziduální nádor)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doplňuje TNM klasifikaci</a:t>
            </a:r>
          </a:p>
          <a:p>
            <a:r>
              <a:rPr lang="cs-CZ" dirty="0"/>
              <a:t>vliv na léčbu i prognózu</a:t>
            </a:r>
          </a:p>
          <a:p>
            <a:r>
              <a:rPr lang="cs-CZ" b="1" dirty="0"/>
              <a:t>R0</a:t>
            </a:r>
            <a:r>
              <a:rPr lang="cs-CZ" dirty="0"/>
              <a:t> resekce – bez nádoru</a:t>
            </a:r>
          </a:p>
          <a:p>
            <a:r>
              <a:rPr lang="cs-CZ" b="1" dirty="0"/>
              <a:t>R1</a:t>
            </a:r>
            <a:r>
              <a:rPr lang="cs-CZ" dirty="0"/>
              <a:t> resekce – mikroskopicky reziduální nádor</a:t>
            </a:r>
          </a:p>
          <a:p>
            <a:r>
              <a:rPr lang="cs-CZ" b="1" dirty="0"/>
              <a:t>R2</a:t>
            </a:r>
            <a:r>
              <a:rPr lang="cs-CZ" dirty="0"/>
              <a:t> resekce – makroskopicky reziduální nádor</a:t>
            </a:r>
          </a:p>
          <a:p>
            <a:r>
              <a:rPr lang="cs-CZ" dirty="0"/>
              <a:t>hodnocení resekčních ploch nádoru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382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Chirurgický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staging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nádorového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doplňuje endoskopické a zobrazovací metody</a:t>
            </a:r>
          </a:p>
          <a:p>
            <a:r>
              <a:rPr lang="cs-CZ" dirty="0"/>
              <a:t>„kamínek do mozaiky“ pro multidisciplinární tým </a:t>
            </a:r>
            <a:br>
              <a:rPr lang="cs-CZ" dirty="0"/>
            </a:br>
            <a:r>
              <a:rPr lang="cs-CZ" dirty="0"/>
              <a:t>  k tzv. </a:t>
            </a:r>
            <a:r>
              <a:rPr lang="cs-CZ" dirty="0" err="1"/>
              <a:t>targeted</a:t>
            </a:r>
            <a:r>
              <a:rPr lang="cs-CZ" dirty="0"/>
              <a:t> and </a:t>
            </a:r>
            <a:r>
              <a:rPr lang="cs-CZ" dirty="0" err="1"/>
              <a:t>tailored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  <a:p>
            <a:r>
              <a:rPr lang="cs-CZ" dirty="0"/>
              <a:t>diagnostická laparoskopie</a:t>
            </a:r>
          </a:p>
          <a:p>
            <a:pPr lvl="1"/>
            <a:r>
              <a:rPr lang="cs-CZ" dirty="0"/>
              <a:t>doplněná o laparoskopické UZ vyšetření</a:t>
            </a:r>
          </a:p>
          <a:p>
            <a:r>
              <a:rPr lang="cs-CZ" dirty="0"/>
              <a:t>diagnostická mediastinoskopie, thorakoskopie</a:t>
            </a:r>
          </a:p>
          <a:p>
            <a:r>
              <a:rPr lang="cs-CZ" sz="2800" dirty="0"/>
              <a:t>explorativní laparotomie, thorakotomie</a:t>
            </a:r>
          </a:p>
        </p:txBody>
      </p:sp>
    </p:spTree>
    <p:extLst>
      <p:ext uri="{BB962C8B-B14F-4D97-AF65-F5344CB8AC3E}">
        <p14:creationId xmlns:p14="http://schemas.microsoft.com/office/powerpoint/2010/main" val="159742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Diagnostická laparoskopie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pacient se známým maligním onemocněním a s potenciálním postižením dutiny břišní</a:t>
            </a:r>
          </a:p>
          <a:p>
            <a:r>
              <a:rPr lang="cs-CZ" dirty="0"/>
              <a:t>detekce metastáz jater, peritonea, uzlin, maligní ascites</a:t>
            </a:r>
          </a:p>
          <a:p>
            <a:pPr lvl="1"/>
            <a:r>
              <a:rPr lang="cs-CZ" dirty="0"/>
              <a:t>cytologie, biopsie</a:t>
            </a:r>
          </a:p>
          <a:p>
            <a:r>
              <a:rPr lang="cs-CZ" dirty="0"/>
              <a:t>port-site metastázy </a:t>
            </a:r>
            <a:r>
              <a:rPr lang="cs-CZ" sz="2800" dirty="0"/>
              <a:t>(v ráně od trokaru)</a:t>
            </a:r>
          </a:p>
          <a:p>
            <a:r>
              <a:rPr lang="cs-CZ" dirty="0"/>
              <a:t>paliativní výkony v průběhu laparoskopie</a:t>
            </a:r>
          </a:p>
          <a:p>
            <a:pPr lvl="1"/>
            <a:r>
              <a:rPr lang="cs-CZ" dirty="0"/>
              <a:t>např. biliodigestivní-, gastroentero-anastomóza</a:t>
            </a:r>
          </a:p>
          <a:p>
            <a:endParaRPr lang="cs-CZ" dirty="0"/>
          </a:p>
        </p:txBody>
      </p:sp>
      <p:pic>
        <p:nvPicPr>
          <p:cNvPr id="3074" name="Picture 2" descr="Figure 2 from Diagnostic Laparoscopy in Digestive Cancers : Is it Useful ?  The Experience of a Third World Low-Volume Institute After 70 Consecutives  Cases | Semantic Scholar">
            <a:extLst>
              <a:ext uri="{FF2B5EF4-FFF2-40B4-BE49-F238E27FC236}">
                <a16:creationId xmlns:a16="http://schemas.microsoft.com/office/drawing/2014/main" id="{681B1F7F-3854-481F-9FC9-F4A9A42C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6514" r="7185" b="7522"/>
          <a:stretch/>
        </p:blipFill>
        <p:spPr bwMode="auto">
          <a:xfrm>
            <a:off x="8317122" y="4016483"/>
            <a:ext cx="3874878" cy="28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7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Příklady dg. LSK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karcinom pankreatu</a:t>
            </a:r>
            <a:r>
              <a:rPr lang="cs-CZ" dirty="0"/>
              <a:t> – hlavními stagingovými metodami je endoUS, a CT – přesto 11-25 % má během laparotomie nález nedetekovatlných metastáz</a:t>
            </a:r>
          </a:p>
          <a:p>
            <a:r>
              <a:rPr lang="cs-CZ" b="1" dirty="0"/>
              <a:t>karcinom žlučového stromu </a:t>
            </a:r>
            <a:r>
              <a:rPr lang="cs-CZ" dirty="0"/>
              <a:t>– povrchní jaterní metastázy se vyskytují až u 23 % pacientů</a:t>
            </a:r>
          </a:p>
          <a:p>
            <a:r>
              <a:rPr lang="cs-CZ" b="1" dirty="0"/>
              <a:t>lymfom</a:t>
            </a:r>
            <a:r>
              <a:rPr lang="cs-CZ" dirty="0"/>
              <a:t> – biopsie nitrobřišních uzlin, přesný staging Hodgkinova lymfomu, oproti perkutánní biopsii 100 % senzitivita i specificita</a:t>
            </a:r>
          </a:p>
        </p:txBody>
      </p:sp>
    </p:spTree>
    <p:extLst>
      <p:ext uri="{BB962C8B-B14F-4D97-AF65-F5344CB8AC3E}">
        <p14:creationId xmlns:p14="http://schemas.microsoft.com/office/powerpoint/2010/main" val="429105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Mediastinoskopie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přímá aspekce pre- a paratracheálního prostoru s možností odběru biopsií</a:t>
            </a:r>
          </a:p>
          <a:p>
            <a:endParaRPr lang="cs-CZ" dirty="0"/>
          </a:p>
          <a:p>
            <a:r>
              <a:rPr lang="cs-CZ" dirty="0"/>
              <a:t>z příčné incize nad jugulem</a:t>
            </a:r>
          </a:p>
          <a:p>
            <a:r>
              <a:rPr lang="cs-CZ" dirty="0"/>
              <a:t>přední mediastinoskopie (Chamberlain) incize nad 2. žebrem vlevo parasternálně s resekcí chrupavky – preparací para- a subaortálně</a:t>
            </a:r>
          </a:p>
          <a:p>
            <a:r>
              <a:rPr lang="cs-CZ" dirty="0"/>
              <a:t>suspektní hematoonkologické malignity</a:t>
            </a:r>
          </a:p>
        </p:txBody>
      </p:sp>
    </p:spTree>
    <p:extLst>
      <p:ext uri="{BB962C8B-B14F-4D97-AF65-F5344CB8AC3E}">
        <p14:creationId xmlns:p14="http://schemas.microsoft.com/office/powerpoint/2010/main" val="195262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finition of mediastinoscopy - NCI Dictionary of Cancer Terms - National  Cancer Institute">
            <a:extLst>
              <a:ext uri="{FF2B5EF4-FFF2-40B4-BE49-F238E27FC236}">
                <a16:creationId xmlns:a16="http://schemas.microsoft.com/office/drawing/2014/main" id="{CCB7F433-0EDF-47DA-8C47-211D448C5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4"/>
          <a:stretch/>
        </p:blipFill>
        <p:spPr bwMode="auto">
          <a:xfrm>
            <a:off x="881292" y="8932"/>
            <a:ext cx="10418833" cy="68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0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Výukové cíle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CC6814E-305A-4F7A-84F2-7AFD35514F5C}"/>
              </a:ext>
            </a:extLst>
          </p:cNvPr>
          <p:cNvSpPr txBox="1">
            <a:spLocks/>
          </p:cNvSpPr>
          <p:nvPr/>
        </p:nvSpPr>
        <p:spPr>
          <a:xfrm>
            <a:off x="609601" y="1752601"/>
            <a:ext cx="1084368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porozumět roli chirurgie v léčbě nádorů</a:t>
            </a:r>
          </a:p>
          <a:p>
            <a:endParaRPr lang="cs-CZ" sz="3200" dirty="0"/>
          </a:p>
          <a:p>
            <a:r>
              <a:rPr lang="cs-CZ" sz="3200" dirty="0"/>
              <a:t>porozumět základním pojmům a strategii léčby v onkochirurgii</a:t>
            </a:r>
          </a:p>
          <a:p>
            <a:endParaRPr lang="cs-CZ" sz="3200" dirty="0"/>
          </a:p>
          <a:p>
            <a:r>
              <a:rPr lang="cs-CZ" sz="3200" dirty="0"/>
              <a:t>porozumět základům onkochirurgických operací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VTS, VATS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výtěžnější než méně invazivní postupy (např. punkční jehlová biopsie)</a:t>
            </a:r>
          </a:p>
          <a:p>
            <a:r>
              <a:rPr lang="cs-CZ" dirty="0"/>
              <a:t>většina diagnostických zákroků čistě thorakoskopicky </a:t>
            </a:r>
          </a:p>
          <a:p>
            <a:pPr lvl="1"/>
            <a:r>
              <a:rPr lang="cs-CZ" dirty="0"/>
              <a:t>nejasné periferně uložené léze</a:t>
            </a:r>
          </a:p>
          <a:p>
            <a:pPr lvl="1"/>
            <a:r>
              <a:rPr lang="cs-CZ" dirty="0"/>
              <a:t>biopsie parietální pleury</a:t>
            </a:r>
          </a:p>
          <a:p>
            <a:pPr lvl="1"/>
            <a:endParaRPr lang="cs-CZ" dirty="0"/>
          </a:p>
          <a:p>
            <a:r>
              <a:rPr lang="cs-CZ" dirty="0"/>
              <a:t>VATS</a:t>
            </a:r>
          </a:p>
          <a:p>
            <a:pPr lvl="1"/>
            <a:r>
              <a:rPr lang="cs-CZ" dirty="0"/>
              <a:t>pro </a:t>
            </a:r>
            <a:r>
              <a:rPr lang="cs-CZ" dirty="0" err="1"/>
              <a:t>subpleurálně</a:t>
            </a:r>
            <a:r>
              <a:rPr lang="cs-CZ" dirty="0"/>
              <a:t> uložené léze</a:t>
            </a:r>
          </a:p>
        </p:txBody>
      </p:sp>
      <p:pic>
        <p:nvPicPr>
          <p:cNvPr id="7170" name="Picture 2" descr="Thoracoscopic lung lobectomy – video-assisted thoracoscopic surgery (VATS)">
            <a:extLst>
              <a:ext uri="{FF2B5EF4-FFF2-40B4-BE49-F238E27FC236}">
                <a16:creationId xmlns:a16="http://schemas.microsoft.com/office/drawing/2014/main" id="{BC779BD6-CD1A-4878-9BC3-A357C57F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83" y="3405309"/>
            <a:ext cx="6347717" cy="34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8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Kurativní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hlavní terapeutickou metodou v řešení </a:t>
            </a:r>
            <a:r>
              <a:rPr lang="cs-CZ" b="1" dirty="0"/>
              <a:t>solidních tumorů</a:t>
            </a:r>
          </a:p>
          <a:p>
            <a:r>
              <a:rPr lang="cs-CZ" dirty="0"/>
              <a:t>chirurg je součástí multidisciplinárního týmu</a:t>
            </a:r>
          </a:p>
          <a:p>
            <a:r>
              <a:rPr lang="cs-CZ" dirty="0"/>
              <a:t>strategie léčby</a:t>
            </a:r>
          </a:p>
          <a:p>
            <a:pPr lvl="1"/>
            <a:r>
              <a:rPr lang="cs-CZ" dirty="0"/>
              <a:t>pouze operace – jen časná stadia</a:t>
            </a:r>
          </a:p>
          <a:p>
            <a:pPr lvl="1"/>
            <a:r>
              <a:rPr lang="cs-CZ" dirty="0"/>
              <a:t>neoadjuvantní CHRT + operace</a:t>
            </a:r>
          </a:p>
          <a:p>
            <a:pPr lvl="1"/>
            <a:r>
              <a:rPr lang="cs-CZ" dirty="0"/>
              <a:t>operace + adjuvantní CHRT</a:t>
            </a:r>
          </a:p>
          <a:p>
            <a:pPr lvl="1"/>
            <a:r>
              <a:rPr lang="cs-CZ" dirty="0"/>
              <a:t>neoadjuvantní CHRT + operace + adjuvantní CHRT</a:t>
            </a:r>
          </a:p>
          <a:p>
            <a:pPr lvl="1"/>
            <a:r>
              <a:rPr lang="cs-CZ" dirty="0"/>
              <a:t>hlavní léčba CHRT + operace jako pomocná (pokročilá stadia)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821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Fáze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onkochirurgické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resekabilita (dána anatomickou lokalizací tumoru, pokročilostí) vs. operabilita (dána rozsahem výkonu a stavem pacienta)</a:t>
            </a:r>
          </a:p>
          <a:p>
            <a:r>
              <a:rPr lang="cs-CZ" dirty="0"/>
              <a:t>resekční fáze (odstranění nádoru)</a:t>
            </a:r>
          </a:p>
          <a:p>
            <a:r>
              <a:rPr lang="cs-CZ" dirty="0"/>
              <a:t>lymfadenektomie</a:t>
            </a:r>
          </a:p>
          <a:p>
            <a:r>
              <a:rPr lang="cs-CZ" dirty="0"/>
              <a:t>rekonstrukční fáze</a:t>
            </a:r>
          </a:p>
          <a:p>
            <a:r>
              <a:rPr lang="cs-CZ" dirty="0"/>
              <a:t>peroperační kryobiopsie</a:t>
            </a:r>
          </a:p>
          <a:p>
            <a:r>
              <a:rPr lang="cs-CZ" dirty="0"/>
              <a:t>histopatologické vyšetření </a:t>
            </a:r>
            <a:r>
              <a:rPr lang="cs-CZ" dirty="0" err="1"/>
              <a:t>resekátu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13A356-C72A-438C-A90D-0045FFB8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54" y="2904192"/>
            <a:ext cx="5246629" cy="39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Lymfadenektomie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1184466" cy="4525963"/>
          </a:xfrm>
        </p:spPr>
        <p:txBody>
          <a:bodyPr>
            <a:normAutofit/>
          </a:bodyPr>
          <a:lstStyle/>
          <a:p>
            <a:r>
              <a:rPr lang="cs-CZ" dirty="0"/>
              <a:t>riziko postižení uzlin stoupá s T stadiem</a:t>
            </a:r>
          </a:p>
          <a:p>
            <a:r>
              <a:rPr lang="cs-CZ" dirty="0"/>
              <a:t>kompletní exenterace axily, ilioinguinální oblasti, krčního trigona</a:t>
            </a:r>
          </a:p>
          <a:p>
            <a:r>
              <a:rPr lang="cs-CZ" dirty="0"/>
              <a:t>orgánově specifická (regionální) lymfadenektomie (perigastrická, perikolická, perirektální, mediastinální)</a:t>
            </a:r>
          </a:p>
          <a:p>
            <a:r>
              <a:rPr lang="cs-CZ" dirty="0"/>
              <a:t>N1, N2 a N3 lymfadenektomie</a:t>
            </a:r>
          </a:p>
          <a:p>
            <a:r>
              <a:rPr lang="cs-CZ" dirty="0"/>
              <a:t>retroperitoneální (nádory vaječníků a varlat)</a:t>
            </a:r>
          </a:p>
        </p:txBody>
      </p:sp>
    </p:spTree>
    <p:extLst>
      <p:ext uri="{BB962C8B-B14F-4D97-AF65-F5344CB8AC3E}">
        <p14:creationId xmlns:p14="http://schemas.microsoft.com/office/powerpoint/2010/main" val="9795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Paliativní role a další..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spojkové operace (bypassy)</a:t>
            </a:r>
          </a:p>
          <a:p>
            <a:r>
              <a:rPr lang="cs-CZ" dirty="0"/>
              <a:t>stomie</a:t>
            </a:r>
          </a:p>
          <a:p>
            <a:r>
              <a:rPr lang="cs-CZ" dirty="0"/>
              <a:t>výživné stomie</a:t>
            </a:r>
          </a:p>
          <a:p>
            <a:r>
              <a:rPr lang="cs-CZ" altLang="cs-CZ" dirty="0"/>
              <a:t>řešení akutních stavů u onkologických pacientů(ileosní stavy, krvácení..)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9DF480-F84C-4A56-8314-EBA43AD6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02" y="166814"/>
            <a:ext cx="2431289" cy="3154178"/>
          </a:xfrm>
          <a:prstGeom prst="rect">
            <a:avLst/>
          </a:prstGeom>
        </p:spPr>
      </p:pic>
      <p:pic>
        <p:nvPicPr>
          <p:cNvPr id="8194" name="Picture 2" descr="Gastric bypass (Roux-en-Y) | Providence Oregon">
            <a:extLst>
              <a:ext uri="{FF2B5EF4-FFF2-40B4-BE49-F238E27FC236}">
                <a16:creationId xmlns:a16="http://schemas.microsoft.com/office/drawing/2014/main" id="{F8E7A3FB-C0AA-4883-9FBE-EB2D2F8B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82" y="3973992"/>
            <a:ext cx="2894541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FC121-D268-4F85-AD40-274CD4AFB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309" y="3957926"/>
            <a:ext cx="4007261" cy="28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Možnosti chirurgické léčby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1600201"/>
            <a:ext cx="11175032" cy="4525963"/>
          </a:xfrm>
        </p:spPr>
        <p:txBody>
          <a:bodyPr>
            <a:normAutofit/>
          </a:bodyPr>
          <a:lstStyle/>
          <a:p>
            <a:r>
              <a:rPr lang="cs-CZ" dirty="0"/>
              <a:t>endoskopická submukózní disekce</a:t>
            </a:r>
          </a:p>
          <a:p>
            <a:r>
              <a:rPr lang="cs-CZ" dirty="0"/>
              <a:t>endoskopická mikrochirurgie (rektum)</a:t>
            </a:r>
          </a:p>
          <a:p>
            <a:r>
              <a:rPr lang="cs-CZ" dirty="0"/>
              <a:t>radikální resekce s lymfadenektomií</a:t>
            </a:r>
          </a:p>
          <a:p>
            <a:r>
              <a:rPr lang="cs-CZ" dirty="0"/>
              <a:t>resekce metastáz</a:t>
            </a:r>
          </a:p>
          <a:p>
            <a:r>
              <a:rPr lang="cs-CZ" dirty="0"/>
              <a:t>multiorgánové resekce</a:t>
            </a:r>
          </a:p>
          <a:p>
            <a:r>
              <a:rPr lang="cs-CZ" dirty="0"/>
              <a:t>cytoreduktivní chirurgie (debulking), HIPEC</a:t>
            </a:r>
          </a:p>
          <a:p>
            <a:endParaRPr lang="cs-CZ" dirty="0"/>
          </a:p>
        </p:txBody>
      </p:sp>
      <p:pic>
        <p:nvPicPr>
          <p:cNvPr id="9218" name="Picture 2" descr="Endoscopic Submucosal Dissection North Dallas &amp;amp; Plano TX - Kedia">
            <a:extLst>
              <a:ext uri="{FF2B5EF4-FFF2-40B4-BE49-F238E27FC236}">
                <a16:creationId xmlns:a16="http://schemas.microsoft.com/office/drawing/2014/main" id="{5A249FAC-B0FF-4CB7-8D0B-3F6D807B6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85" y="116632"/>
            <a:ext cx="498482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75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29802D-85A2-45CB-9B66-442F17FA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193" y="3833449"/>
            <a:ext cx="4547066" cy="30243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6BF3BC-15E0-4CAF-89A8-2C0E3C80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780" y="70148"/>
            <a:ext cx="5080027" cy="3826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CEBAF2-63F2-4305-9528-652BC7530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31" y="66139"/>
            <a:ext cx="3986350" cy="38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0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Možnosti chirurgické léčby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onkoplastická chirurgie (součinnost chirurga a plastika v jedné době)</a:t>
            </a:r>
          </a:p>
          <a:p>
            <a:r>
              <a:rPr lang="cs-CZ" dirty="0"/>
              <a:t>intersticiální brachyterapie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9E4500-C8A2-4E24-A070-48D918AF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736" y="3426925"/>
            <a:ext cx="700193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otevřeně/klasicky</a:t>
            </a:r>
          </a:p>
          <a:p>
            <a:r>
              <a:rPr lang="cs-CZ" dirty="0"/>
              <a:t>laparoskopicky</a:t>
            </a:r>
          </a:p>
          <a:p>
            <a:pPr lvl="1"/>
            <a:r>
              <a:rPr lang="cs-CZ" dirty="0"/>
              <a:t>výhody vs. nevýhody</a:t>
            </a:r>
          </a:p>
          <a:p>
            <a:r>
              <a:rPr lang="cs-CZ" dirty="0"/>
              <a:t>roboticky</a:t>
            </a:r>
          </a:p>
          <a:p>
            <a:pPr lvl="1"/>
            <a:r>
              <a:rPr lang="cs-CZ" dirty="0"/>
              <a:t>urologické operace, ale i jiné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FAD53E82-CBE3-458B-99FD-A22182DC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12" y="174343"/>
            <a:ext cx="3241675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2">
            <a:extLst>
              <a:ext uri="{FF2B5EF4-FFF2-40B4-BE49-F238E27FC236}">
                <a16:creationId xmlns:a16="http://schemas.microsoft.com/office/drawing/2014/main" id="{A6D0D800-8E49-4CE7-AF9D-4879BE6A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71" y="460093"/>
            <a:ext cx="4306888" cy="2275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Top Laparoscopy Companies in the United States - iData Research">
            <a:extLst>
              <a:ext uri="{FF2B5EF4-FFF2-40B4-BE49-F238E27FC236}">
                <a16:creationId xmlns:a16="http://schemas.microsoft.com/office/drawing/2014/main" id="{403ABEB4-479B-44AB-B1F7-AA8DD9AF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73" y="4394779"/>
            <a:ext cx="4835001" cy="241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32CB0D-8733-4E4C-BAA7-9C04B22D2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268" y="4095562"/>
            <a:ext cx="3714494" cy="27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4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žena 72 let, fumator, HLP, st.p. APPE</a:t>
            </a:r>
          </a:p>
          <a:p>
            <a:r>
              <a:rPr lang="cs-CZ" dirty="0"/>
              <a:t>při preventivním vyšetření </a:t>
            </a:r>
            <a:r>
              <a:rPr lang="cs-CZ" b="1" dirty="0"/>
              <a:t>pozitivní TOKS </a:t>
            </a:r>
          </a:p>
          <a:p>
            <a:r>
              <a:rPr lang="cs-CZ" dirty="0"/>
              <a:t>kolonoskopie: tumor ve 14 centimetrech, biopticky </a:t>
            </a:r>
            <a:r>
              <a:rPr lang="cs-CZ" b="1" dirty="0"/>
              <a:t>adenokarcinom</a:t>
            </a:r>
          </a:p>
          <a:p>
            <a:r>
              <a:rPr lang="cs-CZ" dirty="0"/>
              <a:t>staging: CT břicha: vyloučena diseminace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16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811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nejstarší známá metoda léčby nádorových onemocnění</a:t>
            </a:r>
          </a:p>
          <a:p>
            <a:endParaRPr lang="cs-CZ" dirty="0"/>
          </a:p>
          <a:p>
            <a:r>
              <a:rPr lang="cs-CZ" dirty="0"/>
              <a:t>nelze zcela oddělit od jiných odvětví chirurgie</a:t>
            </a:r>
          </a:p>
          <a:p>
            <a:endParaRPr lang="cs-CZ" dirty="0"/>
          </a:p>
          <a:p>
            <a:r>
              <a:rPr lang="cs-CZ" dirty="0"/>
              <a:t>se zabývá operačním řešením maligních i benigních tumorů, zejména solidních</a:t>
            </a:r>
          </a:p>
          <a:p>
            <a:endParaRPr lang="cs-CZ" dirty="0"/>
          </a:p>
          <a:p>
            <a:r>
              <a:rPr lang="cs-CZ" dirty="0"/>
              <a:t>je součástí komplexní onkologické péče</a:t>
            </a:r>
            <a:endParaRPr lang="cs-CZ" dirty="0"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monitor, elektronika, interiér&#10;&#10;Popis byl vytvořen automaticky">
            <a:extLst>
              <a:ext uri="{FF2B5EF4-FFF2-40B4-BE49-F238E27FC236}">
                <a16:creationId xmlns:a16="http://schemas.microsoft.com/office/drawing/2014/main" id="{752B1965-7546-4B40-964D-CC78C2E59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2" t="28999" r="42126" b="9401"/>
          <a:stretch/>
        </p:blipFill>
        <p:spPr>
          <a:xfrm>
            <a:off x="1018117" y="1417638"/>
            <a:ext cx="4832575" cy="5435582"/>
          </a:xfrm>
          <a:prstGeom prst="rect">
            <a:avLst/>
          </a:prstGeom>
        </p:spPr>
      </p:pic>
      <p:pic>
        <p:nvPicPr>
          <p:cNvPr id="7" name="Obrázek 6" descr="Obsah obrázku text, monitor, elektronika, počítač&#10;&#10;Popis byl vytvořen automaticky">
            <a:extLst>
              <a:ext uri="{FF2B5EF4-FFF2-40B4-BE49-F238E27FC236}">
                <a16:creationId xmlns:a16="http://schemas.microsoft.com/office/drawing/2014/main" id="{B9588B82-8882-41B3-A27C-0A659ACF5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33117" r="41337" b="10895"/>
          <a:stretch/>
        </p:blipFill>
        <p:spPr>
          <a:xfrm>
            <a:off x="6140401" y="1419726"/>
            <a:ext cx="5265069" cy="54372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D74571B-BC44-4E23-B0A9-93D9AD723888}"/>
              </a:ext>
            </a:extLst>
          </p:cNvPr>
          <p:cNvSpPr/>
          <p:nvPr/>
        </p:nvSpPr>
        <p:spPr>
          <a:xfrm>
            <a:off x="4511824" y="3863182"/>
            <a:ext cx="1224136" cy="1077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94BD656-BB02-46D1-B432-5F57CBA714B3}"/>
              </a:ext>
            </a:extLst>
          </p:cNvPr>
          <p:cNvSpPr/>
          <p:nvPr/>
        </p:nvSpPr>
        <p:spPr>
          <a:xfrm rot="18081592" flipH="1">
            <a:off x="8843232" y="3480896"/>
            <a:ext cx="614388" cy="1580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0725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onkologická indikační komise –&gt; resekce</a:t>
            </a:r>
          </a:p>
          <a:p>
            <a:r>
              <a:rPr lang="cs-CZ" b="1" dirty="0"/>
              <a:t>laparoskopická resekce rekta </a:t>
            </a:r>
          </a:p>
          <a:p>
            <a:pPr lvl="1"/>
            <a:r>
              <a:rPr lang="cs-CZ" dirty="0"/>
              <a:t>s parciální mesorektální excizí</a:t>
            </a:r>
          </a:p>
          <a:p>
            <a:pPr lvl="1"/>
            <a:r>
              <a:rPr lang="cs-CZ" dirty="0"/>
              <a:t>peroperačně použita </a:t>
            </a:r>
            <a:r>
              <a:rPr lang="cs-CZ" b="1" dirty="0">
                <a:solidFill>
                  <a:srgbClr val="00B050"/>
                </a:solidFill>
              </a:rPr>
              <a:t>indocyaninová zeleň (ICG)</a:t>
            </a:r>
          </a:p>
          <a:p>
            <a:pPr lvl="1"/>
            <a:r>
              <a:rPr lang="cs-CZ" dirty="0" err="1"/>
              <a:t>descendento-rekto</a:t>
            </a:r>
            <a:r>
              <a:rPr lang="cs-CZ" dirty="0"/>
              <a:t> anastomóza </a:t>
            </a:r>
            <a:r>
              <a:rPr lang="cs-CZ" dirty="0" err="1"/>
              <a:t>side</a:t>
            </a:r>
            <a:r>
              <a:rPr lang="cs-CZ" dirty="0"/>
              <a:t>-to-end cirkulárním </a:t>
            </a:r>
            <a:r>
              <a:rPr lang="cs-CZ" dirty="0" err="1"/>
              <a:t>staplerem</a:t>
            </a:r>
            <a:r>
              <a:rPr lang="cs-CZ" dirty="0"/>
              <a:t>, </a:t>
            </a:r>
          </a:p>
          <a:p>
            <a:pPr lvl="1"/>
            <a:r>
              <a:rPr lang="cs-CZ" dirty="0" err="1"/>
              <a:t>peroperační</a:t>
            </a:r>
            <a:r>
              <a:rPr lang="cs-CZ" dirty="0"/>
              <a:t> rektoskopie</a:t>
            </a:r>
          </a:p>
        </p:txBody>
      </p:sp>
    </p:spTree>
    <p:extLst>
      <p:ext uri="{BB962C8B-B14F-4D97-AF65-F5344CB8AC3E}">
        <p14:creationId xmlns:p14="http://schemas.microsoft.com/office/powerpoint/2010/main" val="728663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06BFFD-9C32-4330-AFDB-061B56292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" y="1247698"/>
            <a:ext cx="5613620" cy="50822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4A36BF-3084-41D2-B9C0-28FC0E0EC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37" b="22462"/>
          <a:stretch/>
        </p:blipFill>
        <p:spPr>
          <a:xfrm rot="5400000">
            <a:off x="7867993" y="2691893"/>
            <a:ext cx="5611830" cy="27190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F8A597-BF91-4B5C-9838-805931D55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8132" r="16137" b="2474"/>
          <a:stretch/>
        </p:blipFill>
        <p:spPr>
          <a:xfrm>
            <a:off x="5342301" y="2571581"/>
            <a:ext cx="3363298" cy="33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4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pic>
        <p:nvPicPr>
          <p:cNvPr id="2050" name="Picture 2" descr="İstanbul Tıp Dergisi">
            <a:extLst>
              <a:ext uri="{FF2B5EF4-FFF2-40B4-BE49-F238E27FC236}">
                <a16:creationId xmlns:a16="http://schemas.microsoft.com/office/drawing/2014/main" id="{05C132F9-80E6-43B0-A2EA-F34947CCA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700" r="722" b="15350"/>
          <a:stretch/>
        </p:blipFill>
        <p:spPr bwMode="auto">
          <a:xfrm>
            <a:off x="291066" y="1120593"/>
            <a:ext cx="4288284" cy="29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107EEE5-4C9A-4291-81F9-4657AF8C057A}"/>
              </a:ext>
            </a:extLst>
          </p:cNvPr>
          <p:cNvSpPr txBox="1"/>
          <p:nvPr/>
        </p:nvSpPr>
        <p:spPr>
          <a:xfrm>
            <a:off x="1194057" y="2127095"/>
            <a:ext cx="8581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rektum</a:t>
            </a:r>
            <a:endParaRPr lang="en-US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FCB8C2-1455-4025-8BC1-92FF0647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845" y="4010492"/>
            <a:ext cx="5009906" cy="28525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582734-305B-4381-A058-6E83C901D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7" t="20601" r="36613" b="47200"/>
          <a:stretch/>
        </p:blipFill>
        <p:spPr>
          <a:xfrm>
            <a:off x="1672176" y="4234486"/>
            <a:ext cx="2852308" cy="23864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1D72B2-4499-43E5-8AD2-8988F9259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097" y="1027419"/>
            <a:ext cx="4882653" cy="28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36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definitivní histologie: Dobře </a:t>
            </a:r>
            <a:r>
              <a:rPr lang="cs-CZ" b="1" dirty="0"/>
              <a:t>diferencovaný</a:t>
            </a:r>
            <a:r>
              <a:rPr lang="cs-CZ" dirty="0"/>
              <a:t> (G1) adenokarcinom, pT3 pN0 (27 LU), bez angioinvaze či perineurálního šíření, R0 resekce</a:t>
            </a:r>
          </a:p>
          <a:p>
            <a:endParaRPr lang="cs-CZ" dirty="0"/>
          </a:p>
          <a:p>
            <a:r>
              <a:rPr lang="cs-CZ" dirty="0"/>
              <a:t>další onkologická léčba není indikována, pouze </a:t>
            </a:r>
            <a:r>
              <a:rPr lang="cs-CZ" b="1" dirty="0"/>
              <a:t>sledování</a:t>
            </a:r>
          </a:p>
        </p:txBody>
      </p:sp>
    </p:spTree>
    <p:extLst>
      <p:ext uri="{BB962C8B-B14F-4D97-AF65-F5344CB8AC3E}">
        <p14:creationId xmlns:p14="http://schemas.microsoft.com/office/powerpoint/2010/main" val="3031527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Chirurgie je jednou ze základních </a:t>
            </a:r>
            <a:r>
              <a:rPr lang="cs-CZ"/>
              <a:t>metod léčby </a:t>
            </a:r>
            <a:r>
              <a:rPr lang="cs-CZ" b="1"/>
              <a:t>solidních</a:t>
            </a:r>
            <a:r>
              <a:rPr lang="cs-CZ"/>
              <a:t> </a:t>
            </a:r>
            <a:r>
              <a:rPr lang="cs-CZ" dirty="0"/>
              <a:t>nádorů.</a:t>
            </a:r>
          </a:p>
          <a:p>
            <a:endParaRPr lang="cs-CZ" dirty="0"/>
          </a:p>
          <a:p>
            <a:r>
              <a:rPr lang="cs-CZ" dirty="0"/>
              <a:t>Chirurg je součástí </a:t>
            </a:r>
            <a:r>
              <a:rPr lang="cs-CZ" b="1" dirty="0"/>
              <a:t>multioborového</a:t>
            </a:r>
            <a:r>
              <a:rPr lang="cs-CZ" dirty="0"/>
              <a:t> týmu při plánování strategie léčby tumoru.</a:t>
            </a:r>
          </a:p>
          <a:p>
            <a:endParaRPr lang="cs-CZ" dirty="0"/>
          </a:p>
          <a:p>
            <a:r>
              <a:rPr lang="cs-CZ" dirty="0"/>
              <a:t>Chirurgie má </a:t>
            </a:r>
            <a:r>
              <a:rPr lang="cs-CZ" b="1" dirty="0"/>
              <a:t>více rolí </a:t>
            </a:r>
            <a:r>
              <a:rPr lang="cs-CZ" dirty="0"/>
              <a:t>v léčbě tumorů.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Výstupy z učení z dané lekce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rozumí pojmu onkochirurgie.</a:t>
            </a:r>
          </a:p>
          <a:p>
            <a:endParaRPr lang="cs-CZ" dirty="0"/>
          </a:p>
          <a:p>
            <a:r>
              <a:rPr lang="cs-CZ" dirty="0"/>
              <a:t>Má přehled o základních chirurgických metodách v onkochirurgii.</a:t>
            </a:r>
          </a:p>
          <a:p>
            <a:endParaRPr lang="cs-CZ" dirty="0"/>
          </a:p>
          <a:p>
            <a:r>
              <a:rPr lang="cs-CZ" dirty="0"/>
              <a:t>Umí popsat základní fáze onkochirurgické operace.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endParaRPr lang="cs-CZ" sz="1600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2413BAF-F934-4FF6-9890-4E663D46F158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08149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Národní onkologický registr na uzis.cz</a:t>
            </a:r>
          </a:p>
          <a:p>
            <a:r>
              <a:rPr lang="cs-CZ" sz="3200" dirty="0"/>
              <a:t>Chirurgická onkologie (Krška et al. 2014)</a:t>
            </a:r>
          </a:p>
          <a:p>
            <a:r>
              <a:rPr lang="cs-CZ" sz="3200" dirty="0">
                <a:hlinkClick r:id="rId2"/>
              </a:rPr>
              <a:t>www.mou.cz </a:t>
            </a:r>
            <a:r>
              <a:rPr lang="cs-CZ" sz="3200" dirty="0"/>
              <a:t>Masarykův onkologický ústav, na webu jsou učební materiály do onkologie</a:t>
            </a:r>
            <a:endParaRPr lang="cs-CZ" sz="3200" dirty="0">
              <a:hlinkClick r:id="rId2"/>
            </a:endParaRPr>
          </a:p>
          <a:p>
            <a:r>
              <a:rPr lang="cs-CZ" sz="3200" dirty="0">
                <a:hlinkClick r:id="rId2"/>
              </a:rPr>
              <a:t>www.websurg.com</a:t>
            </a:r>
            <a:r>
              <a:rPr lang="cs-CZ" sz="3200" dirty="0"/>
              <a:t> portál laparoskopických a robotických operací</a:t>
            </a:r>
          </a:p>
          <a:p>
            <a:r>
              <a:rPr lang="cs-CZ" sz="3200" dirty="0">
                <a:hlinkClick r:id="rId3"/>
              </a:rPr>
              <a:t>www.nccn.org</a:t>
            </a:r>
            <a:r>
              <a:rPr lang="cs-CZ" sz="3200" dirty="0"/>
              <a:t> Stránky americké </a:t>
            </a:r>
            <a:r>
              <a:rPr lang="cs-CZ" sz="3200" dirty="0" err="1"/>
              <a:t>National</a:t>
            </a:r>
            <a:r>
              <a:rPr lang="cs-CZ" sz="3200" dirty="0"/>
              <a:t> </a:t>
            </a:r>
            <a:r>
              <a:rPr lang="cs-CZ" sz="3200" dirty="0" err="1"/>
              <a:t>Comprehensive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Network obsahující informace jak pro laickou, tak pro odbornou veřejnost včetně doporučení  pro detekci, léčbu a sledování pacientů s nádorovým onemocněním, která jsou aktualizována každý ½ rok. </a:t>
            </a:r>
          </a:p>
          <a:p>
            <a:r>
              <a:rPr lang="cs-CZ" sz="3200" dirty="0">
                <a:hlinkClick r:id="rId4"/>
              </a:rPr>
              <a:t>www.esmo.org</a:t>
            </a:r>
            <a:r>
              <a:rPr lang="cs-CZ" sz="3200" dirty="0"/>
              <a:t> Stránky evropské </a:t>
            </a:r>
            <a:r>
              <a:rPr lang="cs-CZ" sz="3200" dirty="0" err="1"/>
              <a:t>European</a:t>
            </a:r>
            <a:r>
              <a:rPr lang="cs-CZ" sz="3200" dirty="0"/>
              <a:t> Society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Medical</a:t>
            </a:r>
            <a:r>
              <a:rPr lang="cs-CZ" sz="3200" dirty="0"/>
              <a:t> </a:t>
            </a:r>
            <a:r>
              <a:rPr lang="cs-CZ" sz="3200" dirty="0" err="1"/>
              <a:t>Oncology</a:t>
            </a:r>
            <a:r>
              <a:rPr lang="cs-CZ" sz="3200" dirty="0"/>
              <a:t> s velmi podobnou náplní jako nccn.org, jen s řidší aktualizací (jednou za 1-2 roky)</a:t>
            </a:r>
          </a:p>
          <a:p>
            <a:r>
              <a:rPr lang="cs-CZ" sz="3200" dirty="0">
                <a:hlinkClick r:id="rId5"/>
              </a:rPr>
              <a:t>www.linkos.cz</a:t>
            </a:r>
            <a:r>
              <a:rPr lang="cs-CZ" sz="3200" dirty="0"/>
              <a:t> Stránky České onkologické společnosti České lékařské společnosti Jana Evangelisty Purkyně</a:t>
            </a:r>
          </a:p>
          <a:p>
            <a:r>
              <a:rPr lang="cs-CZ" sz="3200" dirty="0">
                <a:hlinkClick r:id="rId6"/>
              </a:rPr>
              <a:t>www.cancer.org</a:t>
            </a:r>
            <a:r>
              <a:rPr lang="cs-CZ" sz="3200" dirty="0"/>
              <a:t> Stránky </a:t>
            </a:r>
            <a:r>
              <a:rPr lang="cs-CZ" sz="3200" dirty="0" err="1"/>
              <a:t>American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society</a:t>
            </a:r>
          </a:p>
          <a:p>
            <a:r>
              <a:rPr lang="cs-CZ" sz="3200" dirty="0">
                <a:hlinkClick r:id="rId7"/>
              </a:rPr>
              <a:t>www.cancerstaging.org</a:t>
            </a:r>
            <a:r>
              <a:rPr lang="cs-CZ" sz="3200" dirty="0"/>
              <a:t> Stránky </a:t>
            </a:r>
            <a:r>
              <a:rPr lang="cs-CZ" sz="3200" dirty="0" err="1"/>
              <a:t>American</a:t>
            </a:r>
            <a:r>
              <a:rPr lang="cs-CZ" sz="3200" dirty="0"/>
              <a:t> Joint </a:t>
            </a:r>
            <a:r>
              <a:rPr lang="cs-CZ" sz="3200" dirty="0" err="1"/>
              <a:t>Committee</a:t>
            </a:r>
            <a:r>
              <a:rPr lang="cs-CZ" sz="3200" dirty="0"/>
              <a:t> on </a:t>
            </a:r>
            <a:r>
              <a:rPr lang="cs-CZ" sz="3200" dirty="0" err="1"/>
              <a:t>Cancer</a:t>
            </a:r>
            <a:endParaRPr lang="cs-CZ" sz="3200" dirty="0"/>
          </a:p>
          <a:p>
            <a:r>
              <a:rPr lang="cs-CZ" sz="3200" dirty="0">
                <a:hlinkClick r:id="rId8"/>
              </a:rPr>
              <a:t>www.cancer.gov</a:t>
            </a:r>
            <a:r>
              <a:rPr lang="cs-CZ" sz="3200" dirty="0"/>
              <a:t> Stránky americké </a:t>
            </a:r>
            <a:r>
              <a:rPr lang="cs-CZ" sz="3200" dirty="0" err="1"/>
              <a:t>National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Institute</a:t>
            </a:r>
          </a:p>
          <a:p>
            <a:r>
              <a:rPr lang="cs-CZ" sz="3200" dirty="0"/>
              <a:t>www. clinicaltrials.gov Stránky United </a:t>
            </a:r>
            <a:r>
              <a:rPr lang="cs-CZ" sz="3200" dirty="0" err="1"/>
              <a:t>States</a:t>
            </a:r>
            <a:r>
              <a:rPr lang="cs-CZ" sz="3200" dirty="0"/>
              <a:t> </a:t>
            </a:r>
            <a:r>
              <a:rPr lang="cs-CZ" sz="3200" dirty="0" err="1"/>
              <a:t>National</a:t>
            </a:r>
            <a:r>
              <a:rPr lang="cs-CZ" sz="3200" dirty="0"/>
              <a:t> Institute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Health</a:t>
            </a:r>
            <a:r>
              <a:rPr lang="cs-CZ" sz="3200" dirty="0"/>
              <a:t> shromažďující informace o všech soukromých i  veřejných registrovaných studiích po celém světě.</a:t>
            </a:r>
          </a:p>
          <a:p>
            <a:r>
              <a:rPr lang="cs-CZ" sz="3200" dirty="0">
                <a:hlinkClick r:id="rId9"/>
              </a:rPr>
              <a:t>www.czso.cz</a:t>
            </a:r>
            <a:r>
              <a:rPr lang="cs-CZ" sz="3200" dirty="0"/>
              <a:t> stránky českého statistického úřadu</a:t>
            </a:r>
          </a:p>
          <a:p>
            <a:r>
              <a:rPr lang="cs-CZ" sz="3200" dirty="0">
                <a:hlinkClick r:id="rId10"/>
              </a:rPr>
              <a:t>www.uzis.cz</a:t>
            </a:r>
            <a:r>
              <a:rPr lang="cs-CZ" sz="3200" dirty="0"/>
              <a:t> stránky Ústavu zdravotnických informací a statistiky ČR</a:t>
            </a:r>
          </a:p>
          <a:p>
            <a:r>
              <a:rPr lang="cs-CZ" sz="3200" dirty="0">
                <a:hlinkClick r:id="rId11"/>
              </a:rPr>
              <a:t>www.svod.cz</a:t>
            </a:r>
            <a:r>
              <a:rPr lang="cs-CZ" sz="3200" dirty="0"/>
              <a:t> portál epidemiologie </a:t>
            </a:r>
            <a:r>
              <a:rPr lang="cs-CZ" sz="3200" dirty="0" err="1"/>
              <a:t>zhouných</a:t>
            </a:r>
            <a:r>
              <a:rPr lang="cs-CZ" sz="3200" dirty="0"/>
              <a:t> nádorů ČR</a:t>
            </a:r>
          </a:p>
          <a:p>
            <a:r>
              <a:rPr lang="cs-CZ" sz="3200" dirty="0">
                <a:hlinkClick r:id="rId12"/>
              </a:rPr>
              <a:t>www.mamo.cz</a:t>
            </a:r>
            <a:r>
              <a:rPr lang="cs-CZ" sz="3200" dirty="0"/>
              <a:t> portál </a:t>
            </a:r>
            <a:r>
              <a:rPr lang="cs-CZ" sz="3200" dirty="0" err="1"/>
              <a:t>mammografického</a:t>
            </a:r>
            <a:r>
              <a:rPr lang="cs-CZ" sz="3200" dirty="0"/>
              <a:t> screeningu</a:t>
            </a:r>
          </a:p>
          <a:p>
            <a:r>
              <a:rPr lang="cs-CZ" sz="3200" dirty="0">
                <a:hlinkClick r:id="rId13"/>
              </a:rPr>
              <a:t>www.cervix.cz</a:t>
            </a:r>
            <a:r>
              <a:rPr lang="cs-CZ" sz="3200" dirty="0"/>
              <a:t> portál screeningu karcinomu děložního krčku v ČR</a:t>
            </a:r>
          </a:p>
          <a:p>
            <a:r>
              <a:rPr lang="cs-CZ" sz="3200" dirty="0">
                <a:hlinkClick r:id="rId14"/>
              </a:rPr>
              <a:t>www.kolorektum.cz</a:t>
            </a:r>
            <a:r>
              <a:rPr lang="cs-CZ" sz="3200" dirty="0"/>
              <a:t> portál kolorektálního screeningu v ČR</a:t>
            </a:r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err="1">
                <a:latin typeface="Arial" pitchFamily="34" charset="0"/>
                <a:cs typeface="Arial" pitchFamily="34" charset="0"/>
              </a:rPr>
              <a:t>Epidemiologick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á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data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incidence přes 87 000 zhoubných novotvarů</a:t>
            </a:r>
          </a:p>
          <a:p>
            <a:pPr marL="457200" lvl="1" indent="0">
              <a:buNone/>
            </a:pPr>
            <a:endParaRPr lang="cs-CZ" dirty="0">
              <a:cs typeface="Calibri"/>
            </a:endParaRPr>
          </a:p>
          <a:p>
            <a:r>
              <a:rPr lang="cs-CZ" dirty="0"/>
              <a:t>mortalita téměř 28 000 lidí</a:t>
            </a:r>
          </a:p>
          <a:p>
            <a:endParaRPr lang="cs-CZ" dirty="0">
              <a:cs typeface="Calibri"/>
            </a:endParaRPr>
          </a:p>
          <a:p>
            <a:r>
              <a:rPr lang="cs-CZ" dirty="0"/>
              <a:t>prevalence 594 637 lidí (pacienti, u kterých bylo v daném roce nebo dříve diagnostikováno onkologické onemocnění)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8417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Součást komplexní péče o pacienta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zobrazovací diagnostika </a:t>
            </a:r>
          </a:p>
          <a:p>
            <a:r>
              <a:rPr lang="cs-CZ" dirty="0"/>
              <a:t>laboratorní diagnostika (onkomarkery)</a:t>
            </a:r>
          </a:p>
          <a:p>
            <a:r>
              <a:rPr lang="cs-CZ" dirty="0"/>
              <a:t>interní onkologie</a:t>
            </a:r>
          </a:p>
          <a:p>
            <a:r>
              <a:rPr lang="cs-CZ" dirty="0"/>
              <a:t>radiační onkologie</a:t>
            </a:r>
          </a:p>
          <a:p>
            <a:r>
              <a:rPr lang="cs-CZ" b="1" dirty="0">
                <a:solidFill>
                  <a:srgbClr val="FF0000"/>
                </a:solidFill>
              </a:rPr>
              <a:t>chirurgická onkologie („onkochirurgie“)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→ multioborové indikační komise</a:t>
            </a:r>
          </a:p>
        </p:txBody>
      </p:sp>
    </p:spTree>
    <p:extLst>
      <p:ext uri="{BB962C8B-B14F-4D97-AF65-F5344CB8AC3E}">
        <p14:creationId xmlns:p14="http://schemas.microsoft.com/office/powerpoint/2010/main" val="372822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D1351EE2-FDF7-4E02-8372-783D8655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15" y="402611"/>
            <a:ext cx="6869373" cy="60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v léčbě nádorů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/>
              <a:t>preventivní</a:t>
            </a:r>
          </a:p>
          <a:p>
            <a:endParaRPr lang="cs-CZ" dirty="0"/>
          </a:p>
          <a:p>
            <a:r>
              <a:rPr lang="cs-CZ" dirty="0"/>
              <a:t>diagnostická</a:t>
            </a:r>
          </a:p>
          <a:p>
            <a:pPr lvl="1"/>
            <a:r>
              <a:rPr lang="cs-CZ" dirty="0"/>
              <a:t>staging onemocnění</a:t>
            </a:r>
          </a:p>
          <a:p>
            <a:pPr lvl="1"/>
            <a:endParaRPr lang="cs-CZ" dirty="0">
              <a:cs typeface="Calibri"/>
            </a:endParaRPr>
          </a:p>
          <a:p>
            <a:r>
              <a:rPr lang="cs-CZ" dirty="0"/>
              <a:t>kurativní</a:t>
            </a:r>
          </a:p>
          <a:p>
            <a:endParaRPr lang="cs-CZ" dirty="0"/>
          </a:p>
          <a:p>
            <a:r>
              <a:rPr lang="cs-CZ" dirty="0"/>
              <a:t>paliativní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77426B-F303-4590-AE29-9B7F39BB8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01" y="1772816"/>
            <a:ext cx="7633200" cy="50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7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Preventivní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Primární</a:t>
            </a:r>
            <a:r>
              <a:rPr lang="cs-CZ" dirty="0"/>
              <a:t> prevence (omezit incidenci onemocnění)</a:t>
            </a:r>
          </a:p>
          <a:p>
            <a:endParaRPr lang="cs-CZ" dirty="0"/>
          </a:p>
          <a:p>
            <a:r>
              <a:rPr lang="cs-CZ" b="1" dirty="0"/>
              <a:t>Sekundární</a:t>
            </a:r>
            <a:r>
              <a:rPr lang="cs-CZ" dirty="0"/>
              <a:t> prevence (vyléčení asymptomatického nebo časného stádia vývoje nemoci)</a:t>
            </a:r>
          </a:p>
          <a:p>
            <a:endParaRPr lang="cs-CZ" dirty="0"/>
          </a:p>
          <a:p>
            <a:r>
              <a:rPr lang="cs-CZ" b="1" dirty="0"/>
              <a:t>Terciární</a:t>
            </a:r>
            <a:r>
              <a:rPr lang="cs-CZ" dirty="0"/>
              <a:t> prevence (</a:t>
            </a:r>
            <a:r>
              <a:rPr lang="pl-PL" dirty="0"/>
              <a:t>omezení progrese vzniklého onemocnění)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Kvartérní</a:t>
            </a:r>
            <a:r>
              <a:rPr lang="cs-CZ" dirty="0"/>
              <a:t> prevence (omezení zbytečného vyšetřování a léčení)</a:t>
            </a:r>
          </a:p>
        </p:txBody>
      </p:sp>
    </p:spTree>
    <p:extLst>
      <p:ext uri="{BB962C8B-B14F-4D97-AF65-F5344CB8AC3E}">
        <p14:creationId xmlns:p14="http://schemas.microsoft.com/office/powerpoint/2010/main" val="324619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Preventivní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profylaktická mastektomie u vysoce rizikových pacientek (BRCA1, 2 mutace)</a:t>
            </a:r>
          </a:p>
          <a:p>
            <a:r>
              <a:rPr lang="cs-CZ" dirty="0"/>
              <a:t>profylaktická hysterektomie s adnexektomií</a:t>
            </a:r>
          </a:p>
          <a:p>
            <a:pPr>
              <a:tabLst>
                <a:tab pos="7085013" algn="l"/>
              </a:tabLst>
            </a:pPr>
            <a:r>
              <a:rPr lang="cs-CZ" dirty="0"/>
              <a:t>totální kolektomie při Lynch syndromu (HNPCC) a familiární adenomatosní polypóze (FAP)</a:t>
            </a:r>
          </a:p>
          <a:p>
            <a:r>
              <a:rPr lang="cs-CZ" dirty="0"/>
              <a:t>ulcerózní kolitida (riziko karcinomu)</a:t>
            </a:r>
          </a:p>
          <a:p>
            <a:r>
              <a:rPr lang="cs-CZ" dirty="0"/>
              <a:t>orchidopexe při kryptorchismu</a:t>
            </a:r>
            <a:endParaRPr lang="cs-CZ" dirty="0">
              <a:cs typeface="Calibri"/>
            </a:endParaRPr>
          </a:p>
        </p:txBody>
      </p:sp>
      <p:pic>
        <p:nvPicPr>
          <p:cNvPr id="4098" name="Picture 2" descr="Familial Adenomatous Polyposis - Gastrointestinal - Medbullets Step 1">
            <a:extLst>
              <a:ext uri="{FF2B5EF4-FFF2-40B4-BE49-F238E27FC236}">
                <a16:creationId xmlns:a16="http://schemas.microsoft.com/office/drawing/2014/main" id="{07997C55-24C7-40BD-95FF-AB350837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43" y="3949374"/>
            <a:ext cx="3504357" cy="29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810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26484</TotalTime>
  <Words>1363</Words>
  <Application>Microsoft Office PowerPoint</Application>
  <PresentationFormat>Širokoúhlá obrazovka</PresentationFormat>
  <Paragraphs>250</Paragraphs>
  <Slides>37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0" baseType="lpstr">
      <vt:lpstr>Arial</vt:lpstr>
      <vt:lpstr>Calibri</vt:lpstr>
      <vt:lpstr>Motiv sady Office</vt:lpstr>
      <vt:lpstr>Onkochirurgie</vt:lpstr>
      <vt:lpstr>Výukové cíle</vt:lpstr>
      <vt:lpstr>Onkochirurgie</vt:lpstr>
      <vt:lpstr>Epidemiologická data - 2018</vt:lpstr>
      <vt:lpstr>Součást komplexní péče o pacienta</vt:lpstr>
      <vt:lpstr>Prezentace aplikace PowerPoint</vt:lpstr>
      <vt:lpstr>Role onkochirurgie v léčbě nádorů</vt:lpstr>
      <vt:lpstr>Preventivní role onkochirurgie</vt:lpstr>
      <vt:lpstr>Preventivní role onkochirurgie</vt:lpstr>
      <vt:lpstr>Diagnostická role onkochirurgie</vt:lpstr>
      <vt:lpstr>Připomenutí: diagnostika solidních tumorů</vt:lpstr>
      <vt:lpstr>TNM klasifikace</vt:lpstr>
      <vt:lpstr>TNM klasifikace</vt:lpstr>
      <vt:lpstr>R klasifikace (reziduální nádor)</vt:lpstr>
      <vt:lpstr>Chirurgický staging nádorového onemocnění</vt:lpstr>
      <vt:lpstr>Diagnostická laparoskopie</vt:lpstr>
      <vt:lpstr>Příklady dg. LSK</vt:lpstr>
      <vt:lpstr>Mediastinoskopie</vt:lpstr>
      <vt:lpstr>Prezentace aplikace PowerPoint</vt:lpstr>
      <vt:lpstr>VTS, VATS</vt:lpstr>
      <vt:lpstr>Kurativní role onkochirugie</vt:lpstr>
      <vt:lpstr>Fáze onkochirurgické operace</vt:lpstr>
      <vt:lpstr>Lymfadenektomie</vt:lpstr>
      <vt:lpstr>Paliativní role a další..</vt:lpstr>
      <vt:lpstr>Možnosti chirurgické léčby</vt:lpstr>
      <vt:lpstr>Prezentace aplikace PowerPoint</vt:lpstr>
      <vt:lpstr>Možnosti chirurgické léčby</vt:lpstr>
      <vt:lpstr>Přístupy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Take home message</vt:lpstr>
      <vt:lpstr>Výstupy z učení z dané lekce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99</cp:revision>
  <dcterms:created xsi:type="dcterms:W3CDTF">2021-06-04T19:14:50Z</dcterms:created>
  <dcterms:modified xsi:type="dcterms:W3CDTF">2024-12-12T17:43:03Z</dcterms:modified>
</cp:coreProperties>
</file>