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56" r:id="rId3"/>
    <p:sldId id="555" r:id="rId4"/>
    <p:sldId id="582" r:id="rId5"/>
    <p:sldId id="545" r:id="rId6"/>
    <p:sldId id="549" r:id="rId7"/>
    <p:sldId id="556" r:id="rId8"/>
    <p:sldId id="560" r:id="rId9"/>
    <p:sldId id="561" r:id="rId10"/>
    <p:sldId id="563" r:id="rId11"/>
    <p:sldId id="557" r:id="rId12"/>
    <p:sldId id="564" r:id="rId13"/>
    <p:sldId id="571" r:id="rId14"/>
    <p:sldId id="572" r:id="rId15"/>
    <p:sldId id="573" r:id="rId16"/>
    <p:sldId id="574" r:id="rId17"/>
    <p:sldId id="562" r:id="rId18"/>
    <p:sldId id="577" r:id="rId19"/>
    <p:sldId id="565" r:id="rId20"/>
    <p:sldId id="552" r:id="rId21"/>
    <p:sldId id="566" r:id="rId22"/>
    <p:sldId id="568" r:id="rId23"/>
    <p:sldId id="558" r:id="rId24"/>
    <p:sldId id="579" r:id="rId25"/>
    <p:sldId id="580" r:id="rId26"/>
    <p:sldId id="581" r:id="rId27"/>
    <p:sldId id="584" r:id="rId28"/>
    <p:sldId id="583" r:id="rId29"/>
    <p:sldId id="567" r:id="rId30"/>
    <p:sldId id="569" r:id="rId31"/>
    <p:sldId id="550" r:id="rId32"/>
    <p:sldId id="570" r:id="rId33"/>
    <p:sldId id="554" r:id="rId34"/>
    <p:sldId id="578" r:id="rId35"/>
    <p:sldId id="553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2A479A-51BB-46E1-BB2E-8943AD09D26C}" v="5" dt="2022-10-30T19:46:19.0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94660"/>
  </p:normalViewPr>
  <p:slideViewPr>
    <p:cSldViewPr snapToGrid="0">
      <p:cViewPr varScale="1">
        <p:scale>
          <a:sx n="84" d="100"/>
          <a:sy n="84" d="100"/>
        </p:scale>
        <p:origin x="6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omínek" userId="27af9eb8b496d58a" providerId="LiveId" clId="{685E0327-46CC-4312-A99A-5B00AF7DC681}"/>
    <pc:docChg chg="modSld">
      <pc:chgData name="Martin Komínek" userId="27af9eb8b496d58a" providerId="LiveId" clId="{685E0327-46CC-4312-A99A-5B00AF7DC681}" dt="2022-10-16T20:10:47.267" v="188" actId="20577"/>
      <pc:docMkLst>
        <pc:docMk/>
      </pc:docMkLst>
      <pc:sldChg chg="modSp mod">
        <pc:chgData name="Martin Komínek" userId="27af9eb8b496d58a" providerId="LiveId" clId="{685E0327-46CC-4312-A99A-5B00AF7DC681}" dt="2022-10-16T20:08:46.258" v="10" actId="20577"/>
        <pc:sldMkLst>
          <pc:docMk/>
          <pc:sldMk cId="479089976" sldId="256"/>
        </pc:sldMkLst>
        <pc:spChg chg="mod">
          <ac:chgData name="Martin Komínek" userId="27af9eb8b496d58a" providerId="LiveId" clId="{685E0327-46CC-4312-A99A-5B00AF7DC681}" dt="2022-10-16T20:08:46.258" v="10" actId="20577"/>
          <ac:spMkLst>
            <pc:docMk/>
            <pc:sldMk cId="479089976" sldId="256"/>
            <ac:spMk id="3" creationId="{A1339402-17B1-40E0-B929-027E8D47CE9D}"/>
          </ac:spMkLst>
        </pc:spChg>
      </pc:sldChg>
      <pc:sldChg chg="modSp">
        <pc:chgData name="Martin Komínek" userId="27af9eb8b496d58a" providerId="LiveId" clId="{685E0327-46CC-4312-A99A-5B00AF7DC681}" dt="2022-10-16T20:09:33.480" v="71" actId="20577"/>
        <pc:sldMkLst>
          <pc:docMk/>
          <pc:sldMk cId="1036722834" sldId="555"/>
        </pc:sldMkLst>
        <pc:spChg chg="mod">
          <ac:chgData name="Martin Komínek" userId="27af9eb8b496d58a" providerId="LiveId" clId="{685E0327-46CC-4312-A99A-5B00AF7DC681}" dt="2022-10-16T20:09:33.480" v="71" actId="20577"/>
          <ac:spMkLst>
            <pc:docMk/>
            <pc:sldMk cId="1036722834" sldId="555"/>
            <ac:spMk id="3" creationId="{566BABE1-3F68-4F4C-9FAA-46669F83BD0F}"/>
          </ac:spMkLst>
        </pc:spChg>
      </pc:sldChg>
      <pc:sldChg chg="modSp modAnim">
        <pc:chgData name="Martin Komínek" userId="27af9eb8b496d58a" providerId="LiveId" clId="{685E0327-46CC-4312-A99A-5B00AF7DC681}" dt="2022-10-16T20:10:47.267" v="188" actId="20577"/>
        <pc:sldMkLst>
          <pc:docMk/>
          <pc:sldMk cId="840593770" sldId="558"/>
        </pc:sldMkLst>
        <pc:spChg chg="mod">
          <ac:chgData name="Martin Komínek" userId="27af9eb8b496d58a" providerId="LiveId" clId="{685E0327-46CC-4312-A99A-5B00AF7DC681}" dt="2022-10-16T20:10:47.267" v="188" actId="20577"/>
          <ac:spMkLst>
            <pc:docMk/>
            <pc:sldMk cId="840593770" sldId="558"/>
            <ac:spMk id="3" creationId="{566BABE1-3F68-4F4C-9FAA-46669F83BD0F}"/>
          </ac:spMkLst>
        </pc:spChg>
      </pc:sldChg>
    </pc:docChg>
  </pc:docChgLst>
  <pc:docChgLst>
    <pc:chgData name="Martin Komínek" userId="27af9eb8b496d58a" providerId="LiveId" clId="{491DCFDF-F308-4912-9991-96777125C37C}"/>
    <pc:docChg chg="undo custSel addSld delSld modSld">
      <pc:chgData name="Martin Komínek" userId="27af9eb8b496d58a" providerId="LiveId" clId="{491DCFDF-F308-4912-9991-96777125C37C}" dt="2021-10-31T16:43:42.945" v="173"/>
      <pc:docMkLst>
        <pc:docMk/>
      </pc:docMkLst>
      <pc:sldChg chg="modSp mod">
        <pc:chgData name="Martin Komínek" userId="27af9eb8b496d58a" providerId="LiveId" clId="{491DCFDF-F308-4912-9991-96777125C37C}" dt="2021-10-31T16:29:49.593" v="26" actId="20577"/>
        <pc:sldMkLst>
          <pc:docMk/>
          <pc:sldMk cId="479089976" sldId="256"/>
        </pc:sldMkLst>
        <pc:spChg chg="mod">
          <ac:chgData name="Martin Komínek" userId="27af9eb8b496d58a" providerId="LiveId" clId="{491DCFDF-F308-4912-9991-96777125C37C}" dt="2021-10-31T16:29:49.593" v="26" actId="20577"/>
          <ac:spMkLst>
            <pc:docMk/>
            <pc:sldMk cId="479089976" sldId="256"/>
            <ac:spMk id="2" creationId="{D751D283-AA43-480F-80B9-15694FDBE08D}"/>
          </ac:spMkLst>
        </pc:spChg>
        <pc:spChg chg="mod">
          <ac:chgData name="Martin Komínek" userId="27af9eb8b496d58a" providerId="LiveId" clId="{491DCFDF-F308-4912-9991-96777125C37C}" dt="2021-10-31T16:29:17.221" v="1" actId="20577"/>
          <ac:spMkLst>
            <pc:docMk/>
            <pc:sldMk cId="479089976" sldId="256"/>
            <ac:spMk id="3" creationId="{A1339402-17B1-40E0-B929-027E8D47CE9D}"/>
          </ac:spMkLst>
        </pc:spChg>
      </pc:sldChg>
      <pc:sldChg chg="modSp modAnim">
        <pc:chgData name="Martin Komínek" userId="27af9eb8b496d58a" providerId="LiveId" clId="{491DCFDF-F308-4912-9991-96777125C37C}" dt="2021-10-31T16:40:05.635" v="164" actId="20577"/>
        <pc:sldMkLst>
          <pc:docMk/>
          <pc:sldMk cId="669316888" sldId="549"/>
        </pc:sldMkLst>
        <pc:spChg chg="mod">
          <ac:chgData name="Martin Komínek" userId="27af9eb8b496d58a" providerId="LiveId" clId="{491DCFDF-F308-4912-9991-96777125C37C}" dt="2021-10-31T16:40:05.635" v="164" actId="20577"/>
          <ac:spMkLst>
            <pc:docMk/>
            <pc:sldMk cId="669316888" sldId="549"/>
            <ac:spMk id="3" creationId="{402C989C-AB32-4425-96B3-F6B92D8298E7}"/>
          </ac:spMkLst>
        </pc:spChg>
      </pc:sldChg>
      <pc:sldChg chg="modSp mod modAnim">
        <pc:chgData name="Martin Komínek" userId="27af9eb8b496d58a" providerId="LiveId" clId="{491DCFDF-F308-4912-9991-96777125C37C}" dt="2021-10-31T16:43:42.945" v="173"/>
        <pc:sldMkLst>
          <pc:docMk/>
          <pc:sldMk cId="1036722834" sldId="555"/>
        </pc:sldMkLst>
        <pc:spChg chg="mod">
          <ac:chgData name="Martin Komínek" userId="27af9eb8b496d58a" providerId="LiveId" clId="{491DCFDF-F308-4912-9991-96777125C37C}" dt="2021-10-31T16:30:58.003" v="62" actId="20577"/>
          <ac:spMkLst>
            <pc:docMk/>
            <pc:sldMk cId="1036722834" sldId="555"/>
            <ac:spMk id="3" creationId="{566BABE1-3F68-4F4C-9FAA-46669F83BD0F}"/>
          </ac:spMkLst>
        </pc:spChg>
      </pc:sldChg>
      <pc:sldChg chg="del">
        <pc:chgData name="Martin Komínek" userId="27af9eb8b496d58a" providerId="LiveId" clId="{491DCFDF-F308-4912-9991-96777125C37C}" dt="2021-10-31T16:41:25.327" v="166" actId="47"/>
        <pc:sldMkLst>
          <pc:docMk/>
          <pc:sldMk cId="902603010" sldId="559"/>
        </pc:sldMkLst>
      </pc:sldChg>
      <pc:sldChg chg="modSp">
        <pc:chgData name="Martin Komínek" userId="27af9eb8b496d58a" providerId="LiveId" clId="{491DCFDF-F308-4912-9991-96777125C37C}" dt="2021-10-31T16:36:47.271" v="107" actId="20577"/>
        <pc:sldMkLst>
          <pc:docMk/>
          <pc:sldMk cId="306379315" sldId="562"/>
        </pc:sldMkLst>
        <pc:spChg chg="mod">
          <ac:chgData name="Martin Komínek" userId="27af9eb8b496d58a" providerId="LiveId" clId="{491DCFDF-F308-4912-9991-96777125C37C}" dt="2021-10-31T16:36:47.271" v="107" actId="20577"/>
          <ac:spMkLst>
            <pc:docMk/>
            <pc:sldMk cId="306379315" sldId="562"/>
            <ac:spMk id="3" creationId="{566BABE1-3F68-4F4C-9FAA-46669F83BD0F}"/>
          </ac:spMkLst>
        </pc:spChg>
      </pc:sldChg>
      <pc:sldChg chg="modSp mod">
        <pc:chgData name="Martin Komínek" userId="27af9eb8b496d58a" providerId="LiveId" clId="{491DCFDF-F308-4912-9991-96777125C37C}" dt="2021-10-31T16:33:56.598" v="104" actId="1076"/>
        <pc:sldMkLst>
          <pc:docMk/>
          <pc:sldMk cId="2718056531" sldId="564"/>
        </pc:sldMkLst>
        <pc:spChg chg="mod">
          <ac:chgData name="Martin Komínek" userId="27af9eb8b496d58a" providerId="LiveId" clId="{491DCFDF-F308-4912-9991-96777125C37C}" dt="2021-10-31T16:33:56.598" v="104" actId="1076"/>
          <ac:spMkLst>
            <pc:docMk/>
            <pc:sldMk cId="2718056531" sldId="564"/>
            <ac:spMk id="2" creationId="{3C51C6D9-201F-4625-92D4-4C243BD7F827}"/>
          </ac:spMkLst>
        </pc:spChg>
        <pc:picChg chg="mod">
          <ac:chgData name="Martin Komínek" userId="27af9eb8b496d58a" providerId="LiveId" clId="{491DCFDF-F308-4912-9991-96777125C37C}" dt="2021-10-31T16:33:49.331" v="103" actId="1076"/>
          <ac:picMkLst>
            <pc:docMk/>
            <pc:sldMk cId="2718056531" sldId="564"/>
            <ac:picMk id="6" creationId="{541E7B60-DD66-42B2-9BE3-083066BDE22B}"/>
          </ac:picMkLst>
        </pc:picChg>
      </pc:sldChg>
      <pc:sldChg chg="modSp">
        <pc:chgData name="Martin Komínek" userId="27af9eb8b496d58a" providerId="LiveId" clId="{491DCFDF-F308-4912-9991-96777125C37C}" dt="2021-10-31T16:35:44.242" v="105" actId="20577"/>
        <pc:sldMkLst>
          <pc:docMk/>
          <pc:sldMk cId="3962508320" sldId="573"/>
        </pc:sldMkLst>
        <pc:spChg chg="mod">
          <ac:chgData name="Martin Komínek" userId="27af9eb8b496d58a" providerId="LiveId" clId="{491DCFDF-F308-4912-9991-96777125C37C}" dt="2021-10-31T16:35:44.242" v="105" actId="20577"/>
          <ac:spMkLst>
            <pc:docMk/>
            <pc:sldMk cId="3962508320" sldId="573"/>
            <ac:spMk id="3" creationId="{722BB80D-B0A7-4EF1-AD4E-10448E887410}"/>
          </ac:spMkLst>
        </pc:spChg>
      </pc:sldChg>
      <pc:sldChg chg="modSp new mod">
        <pc:chgData name="Martin Komínek" userId="27af9eb8b496d58a" providerId="LiveId" clId="{491DCFDF-F308-4912-9991-96777125C37C}" dt="2021-10-31T16:32:30.548" v="100" actId="113"/>
        <pc:sldMkLst>
          <pc:docMk/>
          <pc:sldMk cId="3534092594" sldId="575"/>
        </pc:sldMkLst>
        <pc:spChg chg="mod">
          <ac:chgData name="Martin Komínek" userId="27af9eb8b496d58a" providerId="LiveId" clId="{491DCFDF-F308-4912-9991-96777125C37C}" dt="2021-10-31T16:32:30.548" v="100" actId="113"/>
          <ac:spMkLst>
            <pc:docMk/>
            <pc:sldMk cId="3534092594" sldId="575"/>
            <ac:spMk id="2" creationId="{AD7DF87E-2029-4439-985E-D46E31CA509A}"/>
          </ac:spMkLst>
        </pc:spChg>
      </pc:sldChg>
      <pc:sldChg chg="modSp add mod">
        <pc:chgData name="Martin Komínek" userId="27af9eb8b496d58a" providerId="LiveId" clId="{491DCFDF-F308-4912-9991-96777125C37C}" dt="2021-10-31T16:42:05.407" v="172" actId="1076"/>
        <pc:sldMkLst>
          <pc:docMk/>
          <pc:sldMk cId="2064836107" sldId="576"/>
        </pc:sldMkLst>
        <pc:picChg chg="mod">
          <ac:chgData name="Martin Komínek" userId="27af9eb8b496d58a" providerId="LiveId" clId="{491DCFDF-F308-4912-9991-96777125C37C}" dt="2021-10-31T16:42:05.407" v="172" actId="1076"/>
          <ac:picMkLst>
            <pc:docMk/>
            <pc:sldMk cId="2064836107" sldId="576"/>
            <ac:picMk id="6" creationId="{2FEACA3D-5092-4CBA-8233-0DFC41F4035B}"/>
          </ac:picMkLst>
        </pc:picChg>
        <pc:cxnChg chg="mod">
          <ac:chgData name="Martin Komínek" userId="27af9eb8b496d58a" providerId="LiveId" clId="{491DCFDF-F308-4912-9991-96777125C37C}" dt="2021-10-31T16:42:04.379" v="171" actId="14100"/>
          <ac:cxnSpMkLst>
            <pc:docMk/>
            <pc:sldMk cId="2064836107" sldId="576"/>
            <ac:cxnSpMk id="8" creationId="{EAEB3982-3BE4-4EB6-878D-1674716CE324}"/>
          </ac:cxnSpMkLst>
        </pc:cxnChg>
      </pc:sldChg>
    </pc:docChg>
  </pc:docChgLst>
  <pc:docChgLst>
    <pc:chgData name="Martin Komínek" userId="27af9eb8b496d58a" providerId="LiveId" clId="{99B43002-8DF0-4611-AEEE-DD52D11195F0}"/>
    <pc:docChg chg="undo custSel mod addSld delSld modSld sldOrd">
      <pc:chgData name="Martin Komínek" userId="27af9eb8b496d58a" providerId="LiveId" clId="{99B43002-8DF0-4611-AEEE-DD52D11195F0}" dt="2020-11-09T12:54:12.962" v="5503" actId="20577"/>
      <pc:docMkLst>
        <pc:docMk/>
      </pc:docMkLst>
      <pc:sldChg chg="modSp mod">
        <pc:chgData name="Martin Komínek" userId="27af9eb8b496d58a" providerId="LiveId" clId="{99B43002-8DF0-4611-AEEE-DD52D11195F0}" dt="2020-11-07T15:44:51.818" v="139" actId="20577"/>
        <pc:sldMkLst>
          <pc:docMk/>
          <pc:sldMk cId="479089976" sldId="256"/>
        </pc:sldMkLst>
        <pc:spChg chg="mod">
          <ac:chgData name="Martin Komínek" userId="27af9eb8b496d58a" providerId="LiveId" clId="{99B43002-8DF0-4611-AEEE-DD52D11195F0}" dt="2020-11-07T15:44:39.515" v="134" actId="20577"/>
          <ac:spMkLst>
            <pc:docMk/>
            <pc:sldMk cId="479089976" sldId="256"/>
            <ac:spMk id="2" creationId="{D751D283-AA43-480F-80B9-15694FDBE08D}"/>
          </ac:spMkLst>
        </pc:spChg>
        <pc:spChg chg="mod">
          <ac:chgData name="Martin Komínek" userId="27af9eb8b496d58a" providerId="LiveId" clId="{99B43002-8DF0-4611-AEEE-DD52D11195F0}" dt="2020-11-07T15:44:51.818" v="139" actId="20577"/>
          <ac:spMkLst>
            <pc:docMk/>
            <pc:sldMk cId="479089976" sldId="256"/>
            <ac:spMk id="3" creationId="{A1339402-17B1-40E0-B929-027E8D47CE9D}"/>
          </ac:spMkLst>
        </pc:spChg>
      </pc:sldChg>
      <pc:sldChg chg="del">
        <pc:chgData name="Martin Komínek" userId="27af9eb8b496d58a" providerId="LiveId" clId="{99B43002-8DF0-4611-AEEE-DD52D11195F0}" dt="2020-11-01T18:19:39.462" v="1" actId="47"/>
        <pc:sldMkLst>
          <pc:docMk/>
          <pc:sldMk cId="1882097148" sldId="529"/>
        </pc:sldMkLst>
      </pc:sldChg>
      <pc:sldChg chg="del">
        <pc:chgData name="Martin Komínek" userId="27af9eb8b496d58a" providerId="LiveId" clId="{99B43002-8DF0-4611-AEEE-DD52D11195F0}" dt="2020-11-01T18:19:47.507" v="5" actId="47"/>
        <pc:sldMkLst>
          <pc:docMk/>
          <pc:sldMk cId="427006507" sldId="530"/>
        </pc:sldMkLst>
      </pc:sldChg>
      <pc:sldChg chg="del">
        <pc:chgData name="Martin Komínek" userId="27af9eb8b496d58a" providerId="LiveId" clId="{99B43002-8DF0-4611-AEEE-DD52D11195F0}" dt="2020-11-01T18:19:55.084" v="7" actId="47"/>
        <pc:sldMkLst>
          <pc:docMk/>
          <pc:sldMk cId="1122641017" sldId="532"/>
        </pc:sldMkLst>
      </pc:sldChg>
      <pc:sldChg chg="del">
        <pc:chgData name="Martin Komínek" userId="27af9eb8b496d58a" providerId="LiveId" clId="{99B43002-8DF0-4611-AEEE-DD52D11195F0}" dt="2020-11-01T18:19:43.282" v="3" actId="47"/>
        <pc:sldMkLst>
          <pc:docMk/>
          <pc:sldMk cId="1699189256" sldId="538"/>
        </pc:sldMkLst>
      </pc:sldChg>
      <pc:sldChg chg="del">
        <pc:chgData name="Martin Komínek" userId="27af9eb8b496d58a" providerId="LiveId" clId="{99B43002-8DF0-4611-AEEE-DD52D11195F0}" dt="2020-11-01T18:19:57.296" v="8" actId="47"/>
        <pc:sldMkLst>
          <pc:docMk/>
          <pc:sldMk cId="2523564455" sldId="539"/>
        </pc:sldMkLst>
      </pc:sldChg>
      <pc:sldChg chg="del">
        <pc:chgData name="Martin Komínek" userId="27af9eb8b496d58a" providerId="LiveId" clId="{99B43002-8DF0-4611-AEEE-DD52D11195F0}" dt="2020-11-01T18:19:33.224" v="0" actId="47"/>
        <pc:sldMkLst>
          <pc:docMk/>
          <pc:sldMk cId="2377259552" sldId="542"/>
        </pc:sldMkLst>
      </pc:sldChg>
      <pc:sldChg chg="del">
        <pc:chgData name="Martin Komínek" userId="27af9eb8b496d58a" providerId="LiveId" clId="{99B43002-8DF0-4611-AEEE-DD52D11195F0}" dt="2020-11-01T18:19:41.872" v="2" actId="47"/>
        <pc:sldMkLst>
          <pc:docMk/>
          <pc:sldMk cId="52186547" sldId="543"/>
        </pc:sldMkLst>
      </pc:sldChg>
      <pc:sldChg chg="del">
        <pc:chgData name="Martin Komínek" userId="27af9eb8b496d58a" providerId="LiveId" clId="{99B43002-8DF0-4611-AEEE-DD52D11195F0}" dt="2020-11-01T18:19:49.129" v="6" actId="47"/>
        <pc:sldMkLst>
          <pc:docMk/>
          <pc:sldMk cId="332887141" sldId="544"/>
        </pc:sldMkLst>
      </pc:sldChg>
      <pc:sldChg chg="addSp delSp modSp mod delAnim modAnim">
        <pc:chgData name="Martin Komínek" userId="27af9eb8b496d58a" providerId="LiveId" clId="{99B43002-8DF0-4611-AEEE-DD52D11195F0}" dt="2020-11-08T16:15:37.809" v="5499" actId="20577"/>
        <pc:sldMkLst>
          <pc:docMk/>
          <pc:sldMk cId="485109225" sldId="545"/>
        </pc:sldMkLst>
        <pc:spChg chg="mod">
          <ac:chgData name="Martin Komínek" userId="27af9eb8b496d58a" providerId="LiveId" clId="{99B43002-8DF0-4611-AEEE-DD52D11195F0}" dt="2020-11-08T16:15:37.809" v="5499" actId="20577"/>
          <ac:spMkLst>
            <pc:docMk/>
            <pc:sldMk cId="485109225" sldId="545"/>
            <ac:spMk id="3" creationId="{E2C55F65-2033-4EBF-AEAB-28C41C4AE52F}"/>
          </ac:spMkLst>
        </pc:spChg>
        <pc:spChg chg="del mod">
          <ac:chgData name="Martin Komínek" userId="27af9eb8b496d58a" providerId="LiveId" clId="{99B43002-8DF0-4611-AEEE-DD52D11195F0}" dt="2020-11-08T11:29:56.082" v="4027" actId="478"/>
          <ac:spMkLst>
            <pc:docMk/>
            <pc:sldMk cId="485109225" sldId="545"/>
            <ac:spMk id="4" creationId="{E70E9A9E-FC3D-4649-847A-3FC5FCFE08EB}"/>
          </ac:spMkLst>
        </pc:spChg>
        <pc:spChg chg="add del mod">
          <ac:chgData name="Martin Komínek" userId="27af9eb8b496d58a" providerId="LiveId" clId="{99B43002-8DF0-4611-AEEE-DD52D11195F0}" dt="2020-11-08T11:30:00.705" v="4028" actId="478"/>
          <ac:spMkLst>
            <pc:docMk/>
            <pc:sldMk cId="485109225" sldId="545"/>
            <ac:spMk id="6" creationId="{126B1BB8-140E-4D59-8FA0-24E7F885B337}"/>
          </ac:spMkLst>
        </pc:spChg>
      </pc:sldChg>
      <pc:sldChg chg="del">
        <pc:chgData name="Martin Komínek" userId="27af9eb8b496d58a" providerId="LiveId" clId="{99B43002-8DF0-4611-AEEE-DD52D11195F0}" dt="2020-11-01T18:19:44.881" v="4" actId="47"/>
        <pc:sldMkLst>
          <pc:docMk/>
          <pc:sldMk cId="2249652357" sldId="546"/>
        </pc:sldMkLst>
      </pc:sldChg>
      <pc:sldChg chg="del">
        <pc:chgData name="Martin Komínek" userId="27af9eb8b496d58a" providerId="LiveId" clId="{99B43002-8DF0-4611-AEEE-DD52D11195F0}" dt="2020-11-01T18:19:58.534" v="9" actId="47"/>
        <pc:sldMkLst>
          <pc:docMk/>
          <pc:sldMk cId="1873172183" sldId="547"/>
        </pc:sldMkLst>
      </pc:sldChg>
      <pc:sldChg chg="del">
        <pc:chgData name="Martin Komínek" userId="27af9eb8b496d58a" providerId="LiveId" clId="{99B43002-8DF0-4611-AEEE-DD52D11195F0}" dt="2020-11-01T18:20:45.090" v="33" actId="47"/>
        <pc:sldMkLst>
          <pc:docMk/>
          <pc:sldMk cId="2824466885" sldId="548"/>
        </pc:sldMkLst>
      </pc:sldChg>
      <pc:sldChg chg="delSp modSp mod delAnim modAnim">
        <pc:chgData name="Martin Komínek" userId="27af9eb8b496d58a" providerId="LiveId" clId="{99B43002-8DF0-4611-AEEE-DD52D11195F0}" dt="2020-11-08T11:37:54.221" v="4496" actId="27636"/>
        <pc:sldMkLst>
          <pc:docMk/>
          <pc:sldMk cId="669316888" sldId="549"/>
        </pc:sldMkLst>
        <pc:spChg chg="mod">
          <ac:chgData name="Martin Komínek" userId="27af9eb8b496d58a" providerId="LiveId" clId="{99B43002-8DF0-4611-AEEE-DD52D11195F0}" dt="2020-11-08T11:37:54.221" v="4496" actId="27636"/>
          <ac:spMkLst>
            <pc:docMk/>
            <pc:sldMk cId="669316888" sldId="549"/>
            <ac:spMk id="3" creationId="{402C989C-AB32-4425-96B3-F6B92D8298E7}"/>
          </ac:spMkLst>
        </pc:spChg>
        <pc:spChg chg="del mod">
          <ac:chgData name="Martin Komínek" userId="27af9eb8b496d58a" providerId="LiveId" clId="{99B43002-8DF0-4611-AEEE-DD52D11195F0}" dt="2020-11-08T11:31:51.486" v="4057" actId="478"/>
          <ac:spMkLst>
            <pc:docMk/>
            <pc:sldMk cId="669316888" sldId="549"/>
            <ac:spMk id="4" creationId="{D5955428-0C76-4AAD-AF9C-D86D950D353C}"/>
          </ac:spMkLst>
        </pc:spChg>
      </pc:sldChg>
      <pc:sldChg chg="modSp mod modAnim">
        <pc:chgData name="Martin Komínek" userId="27af9eb8b496d58a" providerId="LiveId" clId="{99B43002-8DF0-4611-AEEE-DD52D11195F0}" dt="2020-11-08T15:43:40.822" v="4837" actId="20577"/>
        <pc:sldMkLst>
          <pc:docMk/>
          <pc:sldMk cId="4260639361" sldId="550"/>
        </pc:sldMkLst>
        <pc:spChg chg="mod">
          <ac:chgData name="Martin Komínek" userId="27af9eb8b496d58a" providerId="LiveId" clId="{99B43002-8DF0-4611-AEEE-DD52D11195F0}" dt="2020-11-08T11:40:39.128" v="4559" actId="20577"/>
          <ac:spMkLst>
            <pc:docMk/>
            <pc:sldMk cId="4260639361" sldId="550"/>
            <ac:spMk id="2" creationId="{F422B0F0-EFB4-4B1C-8B7A-776D55D8A97E}"/>
          </ac:spMkLst>
        </pc:spChg>
        <pc:spChg chg="mod">
          <ac:chgData name="Martin Komínek" userId="27af9eb8b496d58a" providerId="LiveId" clId="{99B43002-8DF0-4611-AEEE-DD52D11195F0}" dt="2020-11-08T15:43:40.822" v="4837" actId="20577"/>
          <ac:spMkLst>
            <pc:docMk/>
            <pc:sldMk cId="4260639361" sldId="550"/>
            <ac:spMk id="3" creationId="{BC71F082-CD4E-4894-8D0F-1FE6EC4E44CD}"/>
          </ac:spMkLst>
        </pc:spChg>
      </pc:sldChg>
      <pc:sldChg chg="del">
        <pc:chgData name="Martin Komínek" userId="27af9eb8b496d58a" providerId="LiveId" clId="{99B43002-8DF0-4611-AEEE-DD52D11195F0}" dt="2020-11-07T15:43:42.354" v="131" actId="47"/>
        <pc:sldMkLst>
          <pc:docMk/>
          <pc:sldMk cId="4213840653" sldId="551"/>
        </pc:sldMkLst>
      </pc:sldChg>
      <pc:sldChg chg="delSp modSp mod ord modAnim">
        <pc:chgData name="Martin Komínek" userId="27af9eb8b496d58a" providerId="LiveId" clId="{99B43002-8DF0-4611-AEEE-DD52D11195F0}" dt="2020-11-08T10:44:27.679" v="1672" actId="478"/>
        <pc:sldMkLst>
          <pc:docMk/>
          <pc:sldMk cId="4231024759" sldId="552"/>
        </pc:sldMkLst>
        <pc:spChg chg="mod">
          <ac:chgData name="Martin Komínek" userId="27af9eb8b496d58a" providerId="LiveId" clId="{99B43002-8DF0-4611-AEEE-DD52D11195F0}" dt="2020-11-08T10:44:18.105" v="1671" actId="20577"/>
          <ac:spMkLst>
            <pc:docMk/>
            <pc:sldMk cId="4231024759" sldId="552"/>
            <ac:spMk id="3" creationId="{4902AB9B-5DDB-48EA-88D0-F56E6411E278}"/>
          </ac:spMkLst>
        </pc:spChg>
        <pc:spChg chg="del mod">
          <ac:chgData name="Martin Komínek" userId="27af9eb8b496d58a" providerId="LiveId" clId="{99B43002-8DF0-4611-AEEE-DD52D11195F0}" dt="2020-11-08T10:44:27.679" v="1672" actId="478"/>
          <ac:spMkLst>
            <pc:docMk/>
            <pc:sldMk cId="4231024759" sldId="552"/>
            <ac:spMk id="4" creationId="{8D9B2877-EB4B-443E-B482-0E448D7B2A65}"/>
          </ac:spMkLst>
        </pc:spChg>
      </pc:sldChg>
      <pc:sldChg chg="delSp modSp mod modAnim">
        <pc:chgData name="Martin Komínek" userId="27af9eb8b496d58a" providerId="LiveId" clId="{99B43002-8DF0-4611-AEEE-DD52D11195F0}" dt="2020-11-08T16:17:54.617" v="5501" actId="14100"/>
        <pc:sldMkLst>
          <pc:docMk/>
          <pc:sldMk cId="733544482" sldId="553"/>
        </pc:sldMkLst>
        <pc:spChg chg="mod">
          <ac:chgData name="Martin Komínek" userId="27af9eb8b496d58a" providerId="LiveId" clId="{99B43002-8DF0-4611-AEEE-DD52D11195F0}" dt="2020-11-08T15:56:41.450" v="4991" actId="1076"/>
          <ac:spMkLst>
            <pc:docMk/>
            <pc:sldMk cId="733544482" sldId="553"/>
            <ac:spMk id="2" creationId="{165BDF24-9A59-4AFB-A114-6A93684BD630}"/>
          </ac:spMkLst>
        </pc:spChg>
        <pc:spChg chg="mod">
          <ac:chgData name="Martin Komínek" userId="27af9eb8b496d58a" providerId="LiveId" clId="{99B43002-8DF0-4611-AEEE-DD52D11195F0}" dt="2020-11-08T16:17:54.617" v="5501" actId="14100"/>
          <ac:spMkLst>
            <pc:docMk/>
            <pc:sldMk cId="733544482" sldId="553"/>
            <ac:spMk id="3" creationId="{A7B07ED1-74A2-431C-9F4A-1C48E92A3C14}"/>
          </ac:spMkLst>
        </pc:spChg>
        <pc:spChg chg="del">
          <ac:chgData name="Martin Komínek" userId="27af9eb8b496d58a" providerId="LiveId" clId="{99B43002-8DF0-4611-AEEE-DD52D11195F0}" dt="2020-11-08T15:57:06.395" v="5033" actId="478"/>
          <ac:spMkLst>
            <pc:docMk/>
            <pc:sldMk cId="733544482" sldId="553"/>
            <ac:spMk id="4" creationId="{E4A26560-5BB3-4124-9473-61D36AB30E5E}"/>
          </ac:spMkLst>
        </pc:spChg>
      </pc:sldChg>
      <pc:sldChg chg="modSp mod modAnim">
        <pc:chgData name="Martin Komínek" userId="27af9eb8b496d58a" providerId="LiveId" clId="{99B43002-8DF0-4611-AEEE-DD52D11195F0}" dt="2020-11-08T15:45:54.790" v="4869" actId="255"/>
        <pc:sldMkLst>
          <pc:docMk/>
          <pc:sldMk cId="3260922856" sldId="554"/>
        </pc:sldMkLst>
        <pc:spChg chg="mod">
          <ac:chgData name="Martin Komínek" userId="27af9eb8b496d58a" providerId="LiveId" clId="{99B43002-8DF0-4611-AEEE-DD52D11195F0}" dt="2020-11-08T15:45:13.905" v="4864" actId="20577"/>
          <ac:spMkLst>
            <pc:docMk/>
            <pc:sldMk cId="3260922856" sldId="554"/>
            <ac:spMk id="2" creationId="{F422B0F0-EFB4-4B1C-8B7A-776D55D8A97E}"/>
          </ac:spMkLst>
        </pc:spChg>
        <pc:spChg chg="mod">
          <ac:chgData name="Martin Komínek" userId="27af9eb8b496d58a" providerId="LiveId" clId="{99B43002-8DF0-4611-AEEE-DD52D11195F0}" dt="2020-11-08T15:45:40.265" v="4867" actId="255"/>
          <ac:spMkLst>
            <pc:docMk/>
            <pc:sldMk cId="3260922856" sldId="554"/>
            <ac:spMk id="3" creationId="{BC71F082-CD4E-4894-8D0F-1FE6EC4E44CD}"/>
          </ac:spMkLst>
        </pc:spChg>
        <pc:spChg chg="mod">
          <ac:chgData name="Martin Komínek" userId="27af9eb8b496d58a" providerId="LiveId" clId="{99B43002-8DF0-4611-AEEE-DD52D11195F0}" dt="2020-11-08T15:45:54.790" v="4869" actId="255"/>
          <ac:spMkLst>
            <pc:docMk/>
            <pc:sldMk cId="3260922856" sldId="554"/>
            <ac:spMk id="5" creationId="{A8C7B96E-9593-4F26-9E03-AC3AB3DD4D5E}"/>
          </ac:spMkLst>
        </pc:spChg>
      </pc:sldChg>
      <pc:sldChg chg="delSp modSp new mod modAnim">
        <pc:chgData name="Martin Komínek" userId="27af9eb8b496d58a" providerId="LiveId" clId="{99B43002-8DF0-4611-AEEE-DD52D11195F0}" dt="2020-11-09T12:54:12.962" v="5503" actId="20577"/>
        <pc:sldMkLst>
          <pc:docMk/>
          <pc:sldMk cId="1036722834" sldId="555"/>
        </pc:sldMkLst>
        <pc:spChg chg="mod">
          <ac:chgData name="Martin Komínek" userId="27af9eb8b496d58a" providerId="LiveId" clId="{99B43002-8DF0-4611-AEEE-DD52D11195F0}" dt="2020-11-07T15:47:17.148" v="160" actId="20577"/>
          <ac:spMkLst>
            <pc:docMk/>
            <pc:sldMk cId="1036722834" sldId="555"/>
            <ac:spMk id="2" creationId="{3C51C6D9-201F-4625-92D4-4C243BD7F827}"/>
          </ac:spMkLst>
        </pc:spChg>
        <pc:spChg chg="mod">
          <ac:chgData name="Martin Komínek" userId="27af9eb8b496d58a" providerId="LiveId" clId="{99B43002-8DF0-4611-AEEE-DD52D11195F0}" dt="2020-11-09T12:54:12.962" v="5503" actId="20577"/>
          <ac:spMkLst>
            <pc:docMk/>
            <pc:sldMk cId="1036722834" sldId="555"/>
            <ac:spMk id="3" creationId="{566BABE1-3F68-4F4C-9FAA-46669F83BD0F}"/>
          </ac:spMkLst>
        </pc:spChg>
        <pc:spChg chg="del">
          <ac:chgData name="Martin Komínek" userId="27af9eb8b496d58a" providerId="LiveId" clId="{99B43002-8DF0-4611-AEEE-DD52D11195F0}" dt="2020-11-07T15:47:42.134" v="199" actId="478"/>
          <ac:spMkLst>
            <pc:docMk/>
            <pc:sldMk cId="1036722834" sldId="555"/>
            <ac:spMk id="4" creationId="{EAF57326-12A5-42CC-B8BC-4A07BE54A04E}"/>
          </ac:spMkLst>
        </pc:spChg>
      </pc:sldChg>
      <pc:sldChg chg="new del">
        <pc:chgData name="Martin Komínek" userId="27af9eb8b496d58a" providerId="LiveId" clId="{99B43002-8DF0-4611-AEEE-DD52D11195F0}" dt="2020-11-07T15:44:58.294" v="140" actId="47"/>
        <pc:sldMkLst>
          <pc:docMk/>
          <pc:sldMk cId="1139226736" sldId="555"/>
        </pc:sldMkLst>
      </pc:sldChg>
      <pc:sldChg chg="delSp modSp add mod modAnim">
        <pc:chgData name="Martin Komínek" userId="27af9eb8b496d58a" providerId="LiveId" clId="{99B43002-8DF0-4611-AEEE-DD52D11195F0}" dt="2020-11-08T09:27:07.350" v="701" actId="20577"/>
        <pc:sldMkLst>
          <pc:docMk/>
          <pc:sldMk cId="4215564036" sldId="556"/>
        </pc:sldMkLst>
        <pc:spChg chg="mod">
          <ac:chgData name="Martin Komínek" userId="27af9eb8b496d58a" providerId="LiveId" clId="{99B43002-8DF0-4611-AEEE-DD52D11195F0}" dt="2020-11-07T15:49:17.840" v="307" actId="20577"/>
          <ac:spMkLst>
            <pc:docMk/>
            <pc:sldMk cId="4215564036" sldId="556"/>
            <ac:spMk id="2" creationId="{3C51C6D9-201F-4625-92D4-4C243BD7F827}"/>
          </ac:spMkLst>
        </pc:spChg>
        <pc:spChg chg="mod">
          <ac:chgData name="Martin Komínek" userId="27af9eb8b496d58a" providerId="LiveId" clId="{99B43002-8DF0-4611-AEEE-DD52D11195F0}" dt="2020-11-08T09:27:07.350" v="701" actId="20577"/>
          <ac:spMkLst>
            <pc:docMk/>
            <pc:sldMk cId="4215564036" sldId="556"/>
            <ac:spMk id="3" creationId="{566BABE1-3F68-4F4C-9FAA-46669F83BD0F}"/>
          </ac:spMkLst>
        </pc:spChg>
        <pc:spChg chg="del mod">
          <ac:chgData name="Martin Komínek" userId="27af9eb8b496d58a" providerId="LiveId" clId="{99B43002-8DF0-4611-AEEE-DD52D11195F0}" dt="2020-11-07T15:56:44.679" v="459" actId="478"/>
          <ac:spMkLst>
            <pc:docMk/>
            <pc:sldMk cId="4215564036" sldId="556"/>
            <ac:spMk id="4" creationId="{EAF57326-12A5-42CC-B8BC-4A07BE54A04E}"/>
          </ac:spMkLst>
        </pc:spChg>
      </pc:sldChg>
      <pc:sldChg chg="delSp modSp add mod ord modAnim">
        <pc:chgData name="Martin Komínek" userId="27af9eb8b496d58a" providerId="LiveId" clId="{99B43002-8DF0-4611-AEEE-DD52D11195F0}" dt="2020-11-08T10:42:39.078" v="1551"/>
        <pc:sldMkLst>
          <pc:docMk/>
          <pc:sldMk cId="4269459366" sldId="557"/>
        </pc:sldMkLst>
        <pc:spChg chg="mod">
          <ac:chgData name="Martin Komínek" userId="27af9eb8b496d58a" providerId="LiveId" clId="{99B43002-8DF0-4611-AEEE-DD52D11195F0}" dt="2020-11-08T09:13:19.189" v="552" actId="20577"/>
          <ac:spMkLst>
            <pc:docMk/>
            <pc:sldMk cId="4269459366" sldId="557"/>
            <ac:spMk id="2" creationId="{3C51C6D9-201F-4625-92D4-4C243BD7F827}"/>
          </ac:spMkLst>
        </pc:spChg>
        <pc:spChg chg="mod">
          <ac:chgData name="Martin Komínek" userId="27af9eb8b496d58a" providerId="LiveId" clId="{99B43002-8DF0-4611-AEEE-DD52D11195F0}" dt="2020-11-08T09:31:16.040" v="977" actId="255"/>
          <ac:spMkLst>
            <pc:docMk/>
            <pc:sldMk cId="4269459366" sldId="557"/>
            <ac:spMk id="3" creationId="{566BABE1-3F68-4F4C-9FAA-46669F83BD0F}"/>
          </ac:spMkLst>
        </pc:spChg>
        <pc:spChg chg="del mod">
          <ac:chgData name="Martin Komínek" userId="27af9eb8b496d58a" providerId="LiveId" clId="{99B43002-8DF0-4611-AEEE-DD52D11195F0}" dt="2020-11-08T09:13:31.809" v="556" actId="478"/>
          <ac:spMkLst>
            <pc:docMk/>
            <pc:sldMk cId="4269459366" sldId="557"/>
            <ac:spMk id="4" creationId="{EAF57326-12A5-42CC-B8BC-4A07BE54A04E}"/>
          </ac:spMkLst>
        </pc:spChg>
      </pc:sldChg>
      <pc:sldChg chg="delSp modSp add mod ord modAnim">
        <pc:chgData name="Martin Komínek" userId="27af9eb8b496d58a" providerId="LiveId" clId="{99B43002-8DF0-4611-AEEE-DD52D11195F0}" dt="2020-11-08T11:02:21.259" v="3269" actId="20577"/>
        <pc:sldMkLst>
          <pc:docMk/>
          <pc:sldMk cId="840593770" sldId="558"/>
        </pc:sldMkLst>
        <pc:spChg chg="mod">
          <ac:chgData name="Martin Komínek" userId="27af9eb8b496d58a" providerId="LiveId" clId="{99B43002-8DF0-4611-AEEE-DD52D11195F0}" dt="2020-11-08T10:51:14.055" v="2663" actId="20577"/>
          <ac:spMkLst>
            <pc:docMk/>
            <pc:sldMk cId="840593770" sldId="558"/>
            <ac:spMk id="2" creationId="{3C51C6D9-201F-4625-92D4-4C243BD7F827}"/>
          </ac:spMkLst>
        </pc:spChg>
        <pc:spChg chg="mod">
          <ac:chgData name="Martin Komínek" userId="27af9eb8b496d58a" providerId="LiveId" clId="{99B43002-8DF0-4611-AEEE-DD52D11195F0}" dt="2020-11-08T11:02:21.259" v="3269" actId="20577"/>
          <ac:spMkLst>
            <pc:docMk/>
            <pc:sldMk cId="840593770" sldId="558"/>
            <ac:spMk id="3" creationId="{566BABE1-3F68-4F4C-9FAA-46669F83BD0F}"/>
          </ac:spMkLst>
        </pc:spChg>
        <pc:spChg chg="del mod">
          <ac:chgData name="Martin Komínek" userId="27af9eb8b496d58a" providerId="LiveId" clId="{99B43002-8DF0-4611-AEEE-DD52D11195F0}" dt="2020-11-08T10:52:19.742" v="2760" actId="478"/>
          <ac:spMkLst>
            <pc:docMk/>
            <pc:sldMk cId="840593770" sldId="558"/>
            <ac:spMk id="4" creationId="{EAF57326-12A5-42CC-B8BC-4A07BE54A04E}"/>
          </ac:spMkLst>
        </pc:spChg>
      </pc:sldChg>
      <pc:sldChg chg="addSp delSp modSp add mod ord setBg">
        <pc:chgData name="Martin Komínek" userId="27af9eb8b496d58a" providerId="LiveId" clId="{99B43002-8DF0-4611-AEEE-DD52D11195F0}" dt="2020-11-08T15:56:05.180" v="4948" actId="1076"/>
        <pc:sldMkLst>
          <pc:docMk/>
          <pc:sldMk cId="902603010" sldId="559"/>
        </pc:sldMkLst>
        <pc:spChg chg="add del mod">
          <ac:chgData name="Martin Komínek" userId="27af9eb8b496d58a" providerId="LiveId" clId="{99B43002-8DF0-4611-AEEE-DD52D11195F0}" dt="2020-11-08T15:55:44.316" v="4943" actId="478"/>
          <ac:spMkLst>
            <pc:docMk/>
            <pc:sldMk cId="902603010" sldId="559"/>
            <ac:spMk id="2" creationId="{3C51C6D9-201F-4625-92D4-4C243BD7F827}"/>
          </ac:spMkLst>
        </pc:spChg>
        <pc:spChg chg="del">
          <ac:chgData name="Martin Komínek" userId="27af9eb8b496d58a" providerId="LiveId" clId="{99B43002-8DF0-4611-AEEE-DD52D11195F0}" dt="2020-11-08T15:54:59.424" v="4936" actId="931"/>
          <ac:spMkLst>
            <pc:docMk/>
            <pc:sldMk cId="902603010" sldId="559"/>
            <ac:spMk id="3" creationId="{566BABE1-3F68-4F4C-9FAA-46669F83BD0F}"/>
          </ac:spMkLst>
        </pc:spChg>
        <pc:spChg chg="add del">
          <ac:chgData name="Martin Komínek" userId="27af9eb8b496d58a" providerId="LiveId" clId="{99B43002-8DF0-4611-AEEE-DD52D11195F0}" dt="2020-11-08T15:55:46.989" v="4944" actId="478"/>
          <ac:spMkLst>
            <pc:docMk/>
            <pc:sldMk cId="902603010" sldId="559"/>
            <ac:spMk id="4" creationId="{EAF57326-12A5-42CC-B8BC-4A07BE54A04E}"/>
          </ac:spMkLst>
        </pc:spChg>
        <pc:spChg chg="add del">
          <ac:chgData name="Martin Komínek" userId="27af9eb8b496d58a" providerId="LiveId" clId="{99B43002-8DF0-4611-AEEE-DD52D11195F0}" dt="2020-11-08T15:55:39.718" v="4942" actId="26606"/>
          <ac:spMkLst>
            <pc:docMk/>
            <pc:sldMk cId="902603010" sldId="559"/>
            <ac:spMk id="8" creationId="{B775CD93-9DF2-48CB-9F57-1BCA9A46C7FA}"/>
          </ac:spMkLst>
        </pc:spChg>
        <pc:spChg chg="add del">
          <ac:chgData name="Martin Komínek" userId="27af9eb8b496d58a" providerId="LiveId" clId="{99B43002-8DF0-4611-AEEE-DD52D11195F0}" dt="2020-11-08T15:55:17.267" v="4940" actId="26606"/>
          <ac:spMkLst>
            <pc:docMk/>
            <pc:sldMk cId="902603010" sldId="559"/>
            <ac:spMk id="11" creationId="{42A4FC2C-047E-45A5-965D-8E1E3BF09BC6}"/>
          </ac:spMkLst>
        </pc:spChg>
        <pc:spChg chg="add del">
          <ac:chgData name="Martin Komínek" userId="27af9eb8b496d58a" providerId="LiveId" clId="{99B43002-8DF0-4611-AEEE-DD52D11195F0}" dt="2020-11-08T15:55:39.718" v="4942" actId="26606"/>
          <ac:spMkLst>
            <pc:docMk/>
            <pc:sldMk cId="902603010" sldId="559"/>
            <ac:spMk id="13" creationId="{6166C6D1-23AC-49C4-BA07-238E4E9F8CEB}"/>
          </ac:spMkLst>
        </pc:spChg>
        <pc:picChg chg="add mod">
          <ac:chgData name="Martin Komínek" userId="27af9eb8b496d58a" providerId="LiveId" clId="{99B43002-8DF0-4611-AEEE-DD52D11195F0}" dt="2020-11-08T15:56:05.180" v="4948" actId="1076"/>
          <ac:picMkLst>
            <pc:docMk/>
            <pc:sldMk cId="902603010" sldId="559"/>
            <ac:picMk id="6" creationId="{ED323693-1D1E-4265-9856-5D2593B878B8}"/>
          </ac:picMkLst>
        </pc:picChg>
      </pc:sldChg>
      <pc:sldChg chg="delSp modSp add mod modAnim">
        <pc:chgData name="Martin Komínek" userId="27af9eb8b496d58a" providerId="LiveId" clId="{99B43002-8DF0-4611-AEEE-DD52D11195F0}" dt="2020-11-08T09:27:18.599" v="712" actId="20577"/>
        <pc:sldMkLst>
          <pc:docMk/>
          <pc:sldMk cId="298080975" sldId="560"/>
        </pc:sldMkLst>
        <pc:spChg chg="mod">
          <ac:chgData name="Martin Komínek" userId="27af9eb8b496d58a" providerId="LiveId" clId="{99B43002-8DF0-4611-AEEE-DD52D11195F0}" dt="2020-11-08T09:27:18.599" v="712" actId="20577"/>
          <ac:spMkLst>
            <pc:docMk/>
            <pc:sldMk cId="298080975" sldId="560"/>
            <ac:spMk id="3" creationId="{566BABE1-3F68-4F4C-9FAA-46669F83BD0F}"/>
          </ac:spMkLst>
        </pc:spChg>
        <pc:spChg chg="del mod">
          <ac:chgData name="Martin Komínek" userId="27af9eb8b496d58a" providerId="LiveId" clId="{99B43002-8DF0-4611-AEEE-DD52D11195F0}" dt="2020-11-07T15:57:24.322" v="463" actId="478"/>
          <ac:spMkLst>
            <pc:docMk/>
            <pc:sldMk cId="298080975" sldId="560"/>
            <ac:spMk id="4" creationId="{EAF57326-12A5-42CC-B8BC-4A07BE54A04E}"/>
          </ac:spMkLst>
        </pc:spChg>
      </pc:sldChg>
      <pc:sldChg chg="delSp modSp add mod modAnim">
        <pc:chgData name="Martin Komínek" userId="27af9eb8b496d58a" providerId="LiveId" clId="{99B43002-8DF0-4611-AEEE-DD52D11195F0}" dt="2020-11-08T09:39:33.842" v="989" actId="20577"/>
        <pc:sldMkLst>
          <pc:docMk/>
          <pc:sldMk cId="2265066154" sldId="561"/>
        </pc:sldMkLst>
        <pc:spChg chg="mod">
          <ac:chgData name="Martin Komínek" userId="27af9eb8b496d58a" providerId="LiveId" clId="{99B43002-8DF0-4611-AEEE-DD52D11195F0}" dt="2020-11-08T09:39:33.842" v="989" actId="20577"/>
          <ac:spMkLst>
            <pc:docMk/>
            <pc:sldMk cId="2265066154" sldId="561"/>
            <ac:spMk id="3" creationId="{566BABE1-3F68-4F4C-9FAA-46669F83BD0F}"/>
          </ac:spMkLst>
        </pc:spChg>
        <pc:spChg chg="del">
          <ac:chgData name="Martin Komínek" userId="27af9eb8b496d58a" providerId="LiveId" clId="{99B43002-8DF0-4611-AEEE-DD52D11195F0}" dt="2020-11-07T15:57:28.931" v="464" actId="478"/>
          <ac:spMkLst>
            <pc:docMk/>
            <pc:sldMk cId="2265066154" sldId="561"/>
            <ac:spMk id="4" creationId="{EAF57326-12A5-42CC-B8BC-4A07BE54A04E}"/>
          </ac:spMkLst>
        </pc:spChg>
      </pc:sldChg>
      <pc:sldChg chg="delSp modSp add mod modAnim">
        <pc:chgData name="Martin Komínek" userId="27af9eb8b496d58a" providerId="LiveId" clId="{99B43002-8DF0-4611-AEEE-DD52D11195F0}" dt="2020-11-08T10:41:32.477" v="1507"/>
        <pc:sldMkLst>
          <pc:docMk/>
          <pc:sldMk cId="306379315" sldId="562"/>
        </pc:sldMkLst>
        <pc:spChg chg="mod">
          <ac:chgData name="Martin Komínek" userId="27af9eb8b496d58a" providerId="LiveId" clId="{99B43002-8DF0-4611-AEEE-DD52D11195F0}" dt="2020-11-08T10:41:15.660" v="1505" actId="15"/>
          <ac:spMkLst>
            <pc:docMk/>
            <pc:sldMk cId="306379315" sldId="562"/>
            <ac:spMk id="3" creationId="{566BABE1-3F68-4F4C-9FAA-46669F83BD0F}"/>
          </ac:spMkLst>
        </pc:spChg>
        <pc:spChg chg="del mod">
          <ac:chgData name="Martin Komínek" userId="27af9eb8b496d58a" providerId="LiveId" clId="{99B43002-8DF0-4611-AEEE-DD52D11195F0}" dt="2020-11-08T09:40:37.143" v="994" actId="478"/>
          <ac:spMkLst>
            <pc:docMk/>
            <pc:sldMk cId="306379315" sldId="562"/>
            <ac:spMk id="4" creationId="{EAF57326-12A5-42CC-B8BC-4A07BE54A04E}"/>
          </ac:spMkLst>
        </pc:spChg>
      </pc:sldChg>
      <pc:sldChg chg="modSp add mod ord modAnim">
        <pc:chgData name="Martin Komínek" userId="27af9eb8b496d58a" providerId="LiveId" clId="{99B43002-8DF0-4611-AEEE-DD52D11195F0}" dt="2020-11-08T09:16:42.470" v="641"/>
        <pc:sldMkLst>
          <pc:docMk/>
          <pc:sldMk cId="3381087783" sldId="563"/>
        </pc:sldMkLst>
        <pc:spChg chg="mod">
          <ac:chgData name="Martin Komínek" userId="27af9eb8b496d58a" providerId="LiveId" clId="{99B43002-8DF0-4611-AEEE-DD52D11195F0}" dt="2020-11-08T09:16:18.394" v="636" actId="255"/>
          <ac:spMkLst>
            <pc:docMk/>
            <pc:sldMk cId="3381087783" sldId="563"/>
            <ac:spMk id="3" creationId="{566BABE1-3F68-4F4C-9FAA-46669F83BD0F}"/>
          </ac:spMkLst>
        </pc:spChg>
      </pc:sldChg>
      <pc:sldChg chg="addSp delSp modSp add mod modAnim">
        <pc:chgData name="Martin Komínek" userId="27af9eb8b496d58a" providerId="LiveId" clId="{99B43002-8DF0-4611-AEEE-DD52D11195F0}" dt="2020-11-08T09:26:10.571" v="663"/>
        <pc:sldMkLst>
          <pc:docMk/>
          <pc:sldMk cId="2718056531" sldId="564"/>
        </pc:sldMkLst>
        <pc:spChg chg="del mod">
          <ac:chgData name="Martin Komínek" userId="27af9eb8b496d58a" providerId="LiveId" clId="{99B43002-8DF0-4611-AEEE-DD52D11195F0}" dt="2020-11-08T09:24:58.588" v="652"/>
          <ac:spMkLst>
            <pc:docMk/>
            <pc:sldMk cId="2718056531" sldId="564"/>
            <ac:spMk id="3" creationId="{566BABE1-3F68-4F4C-9FAA-46669F83BD0F}"/>
          </ac:spMkLst>
        </pc:spChg>
        <pc:spChg chg="add mod">
          <ac:chgData name="Martin Komínek" userId="27af9eb8b496d58a" providerId="LiveId" clId="{99B43002-8DF0-4611-AEEE-DD52D11195F0}" dt="2020-11-08T09:23:43.723" v="651" actId="114"/>
          <ac:spMkLst>
            <pc:docMk/>
            <pc:sldMk cId="2718056531" sldId="564"/>
            <ac:spMk id="4" creationId="{9B97C090-38E6-4943-B070-823BE4A2960C}"/>
          </ac:spMkLst>
        </pc:spChg>
        <pc:picChg chg="add mod">
          <ac:chgData name="Martin Komínek" userId="27af9eb8b496d58a" providerId="LiveId" clId="{99B43002-8DF0-4611-AEEE-DD52D11195F0}" dt="2020-11-08T09:25:33.215" v="657" actId="1076"/>
          <ac:picMkLst>
            <pc:docMk/>
            <pc:sldMk cId="2718056531" sldId="564"/>
            <ac:picMk id="6" creationId="{541E7B60-DD66-42B2-9BE3-083066BDE22B}"/>
          </ac:picMkLst>
        </pc:picChg>
      </pc:sldChg>
      <pc:sldChg chg="modSp add mod modAnim">
        <pc:chgData name="Martin Komínek" userId="27af9eb8b496d58a" providerId="LiveId" clId="{99B43002-8DF0-4611-AEEE-DD52D11195F0}" dt="2020-11-08T10:42:24.795" v="1549" actId="20577"/>
        <pc:sldMkLst>
          <pc:docMk/>
          <pc:sldMk cId="124187760" sldId="565"/>
        </pc:sldMkLst>
        <pc:spChg chg="mod">
          <ac:chgData name="Martin Komínek" userId="27af9eb8b496d58a" providerId="LiveId" clId="{99B43002-8DF0-4611-AEEE-DD52D11195F0}" dt="2020-11-08T10:36:08.301" v="1185" actId="20577"/>
          <ac:spMkLst>
            <pc:docMk/>
            <pc:sldMk cId="124187760" sldId="565"/>
            <ac:spMk id="2" creationId="{3C51C6D9-201F-4625-92D4-4C243BD7F827}"/>
          </ac:spMkLst>
        </pc:spChg>
        <pc:spChg chg="mod">
          <ac:chgData name="Martin Komínek" userId="27af9eb8b496d58a" providerId="LiveId" clId="{99B43002-8DF0-4611-AEEE-DD52D11195F0}" dt="2020-11-08T10:42:24.795" v="1549" actId="20577"/>
          <ac:spMkLst>
            <pc:docMk/>
            <pc:sldMk cId="124187760" sldId="565"/>
            <ac:spMk id="3" creationId="{566BABE1-3F68-4F4C-9FAA-46669F83BD0F}"/>
          </ac:spMkLst>
        </pc:spChg>
      </pc:sldChg>
      <pc:sldChg chg="addSp delSp modSp add del mod delAnim">
        <pc:chgData name="Martin Komínek" userId="27af9eb8b496d58a" providerId="LiveId" clId="{99B43002-8DF0-4611-AEEE-DD52D11195F0}" dt="2020-11-08T09:33:29.196" v="980" actId="47"/>
        <pc:sldMkLst>
          <pc:docMk/>
          <pc:sldMk cId="1668488162" sldId="565"/>
        </pc:sldMkLst>
        <pc:spChg chg="add mod">
          <ac:chgData name="Martin Komínek" userId="27af9eb8b496d58a" providerId="LiveId" clId="{99B43002-8DF0-4611-AEEE-DD52D11195F0}" dt="2020-11-08T09:33:24.040" v="979" actId="478"/>
          <ac:spMkLst>
            <pc:docMk/>
            <pc:sldMk cId="1668488162" sldId="565"/>
            <ac:spMk id="5" creationId="{998399A5-1756-4CCF-92D9-85E14D3E2B4B}"/>
          </ac:spMkLst>
        </pc:spChg>
        <pc:picChg chg="del">
          <ac:chgData name="Martin Komínek" userId="27af9eb8b496d58a" providerId="LiveId" clId="{99B43002-8DF0-4611-AEEE-DD52D11195F0}" dt="2020-11-08T09:33:24.040" v="979" actId="478"/>
          <ac:picMkLst>
            <pc:docMk/>
            <pc:sldMk cId="1668488162" sldId="565"/>
            <ac:picMk id="6" creationId="{541E7B60-DD66-42B2-9BE3-083066BDE22B}"/>
          </ac:picMkLst>
        </pc:picChg>
      </pc:sldChg>
      <pc:sldChg chg="delSp modSp add mod modAnim">
        <pc:chgData name="Martin Komínek" userId="27af9eb8b496d58a" providerId="LiveId" clId="{99B43002-8DF0-4611-AEEE-DD52D11195F0}" dt="2020-11-08T10:51:01.887" v="2639" actId="20577"/>
        <pc:sldMkLst>
          <pc:docMk/>
          <pc:sldMk cId="2657137248" sldId="566"/>
        </pc:sldMkLst>
        <pc:spChg chg="mod">
          <ac:chgData name="Martin Komínek" userId="27af9eb8b496d58a" providerId="LiveId" clId="{99B43002-8DF0-4611-AEEE-DD52D11195F0}" dt="2020-11-08T10:51:01.887" v="2639" actId="20577"/>
          <ac:spMkLst>
            <pc:docMk/>
            <pc:sldMk cId="2657137248" sldId="566"/>
            <ac:spMk id="3" creationId="{4902AB9B-5DDB-48EA-88D0-F56E6411E278}"/>
          </ac:spMkLst>
        </pc:spChg>
        <pc:spChg chg="del">
          <ac:chgData name="Martin Komínek" userId="27af9eb8b496d58a" providerId="LiveId" clId="{99B43002-8DF0-4611-AEEE-DD52D11195F0}" dt="2020-11-08T10:45:18.005" v="1757" actId="478"/>
          <ac:spMkLst>
            <pc:docMk/>
            <pc:sldMk cId="2657137248" sldId="566"/>
            <ac:spMk id="4" creationId="{8D9B2877-EB4B-443E-B482-0E448D7B2A65}"/>
          </ac:spMkLst>
        </pc:spChg>
      </pc:sldChg>
      <pc:sldChg chg="modSp add mod modAnim">
        <pc:chgData name="Martin Komínek" userId="27af9eb8b496d58a" providerId="LiveId" clId="{99B43002-8DF0-4611-AEEE-DD52D11195F0}" dt="2020-11-08T11:05:18.151" v="3415" actId="20577"/>
        <pc:sldMkLst>
          <pc:docMk/>
          <pc:sldMk cId="2196999410" sldId="567"/>
        </pc:sldMkLst>
        <pc:spChg chg="mod">
          <ac:chgData name="Martin Komínek" userId="27af9eb8b496d58a" providerId="LiveId" clId="{99B43002-8DF0-4611-AEEE-DD52D11195F0}" dt="2020-11-08T11:05:18.151" v="3415" actId="20577"/>
          <ac:spMkLst>
            <pc:docMk/>
            <pc:sldMk cId="2196999410" sldId="567"/>
            <ac:spMk id="3" creationId="{566BABE1-3F68-4F4C-9FAA-46669F83BD0F}"/>
          </ac:spMkLst>
        </pc:spChg>
      </pc:sldChg>
      <pc:sldChg chg="addSp delSp modSp add mod ord modAnim">
        <pc:chgData name="Martin Komínek" userId="27af9eb8b496d58a" providerId="LiveId" clId="{99B43002-8DF0-4611-AEEE-DD52D11195F0}" dt="2020-11-08T11:00:54.918" v="3203" actId="1076"/>
        <pc:sldMkLst>
          <pc:docMk/>
          <pc:sldMk cId="3796312446" sldId="568"/>
        </pc:sldMkLst>
        <pc:spChg chg="del mod">
          <ac:chgData name="Martin Komínek" userId="27af9eb8b496d58a" providerId="LiveId" clId="{99B43002-8DF0-4611-AEEE-DD52D11195F0}" dt="2020-11-08T11:00:39.445" v="3200" actId="931"/>
          <ac:spMkLst>
            <pc:docMk/>
            <pc:sldMk cId="3796312446" sldId="568"/>
            <ac:spMk id="3" creationId="{566BABE1-3F68-4F4C-9FAA-46669F83BD0F}"/>
          </ac:spMkLst>
        </pc:spChg>
        <pc:picChg chg="add mod">
          <ac:chgData name="Martin Komínek" userId="27af9eb8b496d58a" providerId="LiveId" clId="{99B43002-8DF0-4611-AEEE-DD52D11195F0}" dt="2020-11-08T11:00:54.918" v="3203" actId="1076"/>
          <ac:picMkLst>
            <pc:docMk/>
            <pc:sldMk cId="3796312446" sldId="568"/>
            <ac:picMk id="5" creationId="{E054B997-E671-4ADC-90A0-24F496EF640C}"/>
          </ac:picMkLst>
        </pc:picChg>
      </pc:sldChg>
      <pc:sldChg chg="addSp delSp modSp add mod modAnim">
        <pc:chgData name="Martin Komínek" userId="27af9eb8b496d58a" providerId="LiveId" clId="{99B43002-8DF0-4611-AEEE-DD52D11195F0}" dt="2020-11-08T11:04:08.732" v="3287" actId="114"/>
        <pc:sldMkLst>
          <pc:docMk/>
          <pc:sldMk cId="841619371" sldId="569"/>
        </pc:sldMkLst>
        <pc:spChg chg="del mod">
          <ac:chgData name="Martin Komínek" userId="27af9eb8b496d58a" providerId="LiveId" clId="{99B43002-8DF0-4611-AEEE-DD52D11195F0}" dt="2020-11-08T11:03:00.352" v="3272" actId="931"/>
          <ac:spMkLst>
            <pc:docMk/>
            <pc:sldMk cId="841619371" sldId="569"/>
            <ac:spMk id="3" creationId="{566BABE1-3F68-4F4C-9FAA-46669F83BD0F}"/>
          </ac:spMkLst>
        </pc:spChg>
        <pc:spChg chg="add mod">
          <ac:chgData name="Martin Komínek" userId="27af9eb8b496d58a" providerId="LiveId" clId="{99B43002-8DF0-4611-AEEE-DD52D11195F0}" dt="2020-11-08T11:04:08.732" v="3287" actId="114"/>
          <ac:spMkLst>
            <pc:docMk/>
            <pc:sldMk cId="841619371" sldId="569"/>
            <ac:spMk id="6" creationId="{C57B298E-4214-436D-9A3B-261088FB5208}"/>
          </ac:spMkLst>
        </pc:spChg>
        <pc:picChg chg="add mod modCrop">
          <ac:chgData name="Martin Komínek" userId="27af9eb8b496d58a" providerId="LiveId" clId="{99B43002-8DF0-4611-AEEE-DD52D11195F0}" dt="2020-11-08T11:03:40.336" v="3282" actId="1076"/>
          <ac:picMkLst>
            <pc:docMk/>
            <pc:sldMk cId="841619371" sldId="569"/>
            <ac:picMk id="5" creationId="{B5328263-219F-4AE7-92B3-B6C985EF8516}"/>
          </ac:picMkLst>
        </pc:picChg>
      </pc:sldChg>
      <pc:sldChg chg="addSp delSp modSp add mod delAnim modAnim">
        <pc:chgData name="Martin Komínek" userId="27af9eb8b496d58a" providerId="LiveId" clId="{99B43002-8DF0-4611-AEEE-DD52D11195F0}" dt="2020-11-08T15:50:34.275" v="4887" actId="14100"/>
        <pc:sldMkLst>
          <pc:docMk/>
          <pc:sldMk cId="2085118044" sldId="570"/>
        </pc:sldMkLst>
        <pc:spChg chg="del mod">
          <ac:chgData name="Martin Komínek" userId="27af9eb8b496d58a" providerId="LiveId" clId="{99B43002-8DF0-4611-AEEE-DD52D11195F0}" dt="2020-11-08T15:50:00.468" v="4881" actId="478"/>
          <ac:spMkLst>
            <pc:docMk/>
            <pc:sldMk cId="2085118044" sldId="570"/>
            <ac:spMk id="3" creationId="{BC71F082-CD4E-4894-8D0F-1FE6EC4E44CD}"/>
          </ac:spMkLst>
        </pc:spChg>
        <pc:spChg chg="add del mod">
          <ac:chgData name="Martin Komínek" userId="27af9eb8b496d58a" providerId="LiveId" clId="{99B43002-8DF0-4611-AEEE-DD52D11195F0}" dt="2020-11-08T15:49:16.743" v="4871" actId="931"/>
          <ac:spMkLst>
            <pc:docMk/>
            <pc:sldMk cId="2085118044" sldId="570"/>
            <ac:spMk id="5" creationId="{2D04B8FA-CF9A-44BE-A06F-D8FCB574BB84}"/>
          </ac:spMkLst>
        </pc:spChg>
        <pc:spChg chg="add mod">
          <ac:chgData name="Martin Komínek" userId="27af9eb8b496d58a" providerId="LiveId" clId="{99B43002-8DF0-4611-AEEE-DD52D11195F0}" dt="2020-11-08T15:50:34.275" v="4887" actId="14100"/>
          <ac:spMkLst>
            <pc:docMk/>
            <pc:sldMk cId="2085118044" sldId="570"/>
            <ac:spMk id="9" creationId="{24FC2F97-0FD1-46F3-AAE0-E251A2B03A10}"/>
          </ac:spMkLst>
        </pc:spChg>
        <pc:spChg chg="add del mod">
          <ac:chgData name="Martin Komínek" userId="27af9eb8b496d58a" providerId="LiveId" clId="{99B43002-8DF0-4611-AEEE-DD52D11195F0}" dt="2020-11-08T15:50:03.587" v="4882" actId="478"/>
          <ac:spMkLst>
            <pc:docMk/>
            <pc:sldMk cId="2085118044" sldId="570"/>
            <ac:spMk id="11" creationId="{4ADF85FA-C4AC-4EE7-90DC-B6483C26D043}"/>
          </ac:spMkLst>
        </pc:spChg>
        <pc:picChg chg="del">
          <ac:chgData name="Martin Komínek" userId="27af9eb8b496d58a" providerId="LiveId" clId="{99B43002-8DF0-4611-AEEE-DD52D11195F0}" dt="2020-11-08T15:46:10.478" v="4870" actId="478"/>
          <ac:picMkLst>
            <pc:docMk/>
            <pc:sldMk cId="2085118044" sldId="570"/>
            <ac:picMk id="6" creationId="{5B1746E3-34AD-4349-B664-5204137B1FED}"/>
          </ac:picMkLst>
        </pc:picChg>
        <pc:picChg chg="add mod">
          <ac:chgData name="Martin Komínek" userId="27af9eb8b496d58a" providerId="LiveId" clId="{99B43002-8DF0-4611-AEEE-DD52D11195F0}" dt="2020-11-08T15:50:20.078" v="4885" actId="1076"/>
          <ac:picMkLst>
            <pc:docMk/>
            <pc:sldMk cId="2085118044" sldId="570"/>
            <ac:picMk id="8" creationId="{51E25EDA-E3E3-42C1-8C29-FE22E22E1806}"/>
          </ac:picMkLst>
        </pc:picChg>
      </pc:sldChg>
      <pc:sldChg chg="delSp modSp new mod modAnim">
        <pc:chgData name="Martin Komínek" userId="27af9eb8b496d58a" providerId="LiveId" clId="{99B43002-8DF0-4611-AEEE-DD52D11195F0}" dt="2020-11-08T16:10:14.594" v="5498"/>
        <pc:sldMkLst>
          <pc:docMk/>
          <pc:sldMk cId="1144107408" sldId="571"/>
        </pc:sldMkLst>
        <pc:spChg chg="mod">
          <ac:chgData name="Martin Komínek" userId="27af9eb8b496d58a" providerId="LiveId" clId="{99B43002-8DF0-4611-AEEE-DD52D11195F0}" dt="2020-11-08T15:58:41.781" v="5101" actId="20577"/>
          <ac:spMkLst>
            <pc:docMk/>
            <pc:sldMk cId="1144107408" sldId="571"/>
            <ac:spMk id="2" creationId="{657D77AC-569A-42D2-A81E-5060F2259E32}"/>
          </ac:spMkLst>
        </pc:spChg>
        <pc:spChg chg="mod">
          <ac:chgData name="Martin Komínek" userId="27af9eb8b496d58a" providerId="LiveId" clId="{99B43002-8DF0-4611-AEEE-DD52D11195F0}" dt="2020-11-08T16:10:14.594" v="5498"/>
          <ac:spMkLst>
            <pc:docMk/>
            <pc:sldMk cId="1144107408" sldId="571"/>
            <ac:spMk id="3" creationId="{722BB80D-B0A7-4EF1-AD4E-10448E887410}"/>
          </ac:spMkLst>
        </pc:spChg>
        <pc:spChg chg="del">
          <ac:chgData name="Martin Komínek" userId="27af9eb8b496d58a" providerId="LiveId" clId="{99B43002-8DF0-4611-AEEE-DD52D11195F0}" dt="2020-11-08T16:00:47.648" v="5297" actId="478"/>
          <ac:spMkLst>
            <pc:docMk/>
            <pc:sldMk cId="1144107408" sldId="571"/>
            <ac:spMk id="4" creationId="{994E03DD-E543-4200-91AB-C4CD39956766}"/>
          </ac:spMkLst>
        </pc:spChg>
      </pc:sldChg>
      <pc:sldChg chg="delSp modSp add mod modAnim">
        <pc:chgData name="Martin Komínek" userId="27af9eb8b496d58a" providerId="LiveId" clId="{99B43002-8DF0-4611-AEEE-DD52D11195F0}" dt="2020-11-08T16:05:29.499" v="5448" actId="20577"/>
        <pc:sldMkLst>
          <pc:docMk/>
          <pc:sldMk cId="2934714927" sldId="572"/>
        </pc:sldMkLst>
        <pc:spChg chg="mod">
          <ac:chgData name="Martin Komínek" userId="27af9eb8b496d58a" providerId="LiveId" clId="{99B43002-8DF0-4611-AEEE-DD52D11195F0}" dt="2020-11-08T16:05:29.499" v="5448" actId="20577"/>
          <ac:spMkLst>
            <pc:docMk/>
            <pc:sldMk cId="2934714927" sldId="572"/>
            <ac:spMk id="3" creationId="{722BB80D-B0A7-4EF1-AD4E-10448E887410}"/>
          </ac:spMkLst>
        </pc:spChg>
        <pc:spChg chg="del mod">
          <ac:chgData name="Martin Komínek" userId="27af9eb8b496d58a" providerId="LiveId" clId="{99B43002-8DF0-4611-AEEE-DD52D11195F0}" dt="2020-11-08T16:03:49.543" v="5411" actId="478"/>
          <ac:spMkLst>
            <pc:docMk/>
            <pc:sldMk cId="2934714927" sldId="572"/>
            <ac:spMk id="4" creationId="{994E03DD-E543-4200-91AB-C4CD39956766}"/>
          </ac:spMkLst>
        </pc:spChg>
      </pc:sldChg>
      <pc:sldChg chg="delSp modSp add mod modAnim">
        <pc:chgData name="Martin Komínek" userId="27af9eb8b496d58a" providerId="LiveId" clId="{99B43002-8DF0-4611-AEEE-DD52D11195F0}" dt="2020-11-08T16:07:40.634" v="5466" actId="255"/>
        <pc:sldMkLst>
          <pc:docMk/>
          <pc:sldMk cId="3962508320" sldId="573"/>
        </pc:sldMkLst>
        <pc:spChg chg="mod">
          <ac:chgData name="Martin Komínek" userId="27af9eb8b496d58a" providerId="LiveId" clId="{99B43002-8DF0-4611-AEEE-DD52D11195F0}" dt="2020-11-08T16:07:40.634" v="5466" actId="255"/>
          <ac:spMkLst>
            <pc:docMk/>
            <pc:sldMk cId="3962508320" sldId="573"/>
            <ac:spMk id="3" creationId="{722BB80D-B0A7-4EF1-AD4E-10448E887410}"/>
          </ac:spMkLst>
        </pc:spChg>
        <pc:spChg chg="del mod">
          <ac:chgData name="Martin Komínek" userId="27af9eb8b496d58a" providerId="LiveId" clId="{99B43002-8DF0-4611-AEEE-DD52D11195F0}" dt="2020-11-08T16:06:13.155" v="5453" actId="478"/>
          <ac:spMkLst>
            <pc:docMk/>
            <pc:sldMk cId="3962508320" sldId="573"/>
            <ac:spMk id="4" creationId="{994E03DD-E543-4200-91AB-C4CD39956766}"/>
          </ac:spMkLst>
        </pc:spChg>
      </pc:sldChg>
      <pc:sldChg chg="delSp modSp add mod modAnim">
        <pc:chgData name="Martin Komínek" userId="27af9eb8b496d58a" providerId="LiveId" clId="{99B43002-8DF0-4611-AEEE-DD52D11195F0}" dt="2020-11-08T16:09:59.667" v="5497"/>
        <pc:sldMkLst>
          <pc:docMk/>
          <pc:sldMk cId="2517998120" sldId="574"/>
        </pc:sldMkLst>
        <pc:spChg chg="mod">
          <ac:chgData name="Martin Komínek" userId="27af9eb8b496d58a" providerId="LiveId" clId="{99B43002-8DF0-4611-AEEE-DD52D11195F0}" dt="2020-11-08T16:09:50.016" v="5495" actId="255"/>
          <ac:spMkLst>
            <pc:docMk/>
            <pc:sldMk cId="2517998120" sldId="574"/>
            <ac:spMk id="3" creationId="{722BB80D-B0A7-4EF1-AD4E-10448E887410}"/>
          </ac:spMkLst>
        </pc:spChg>
        <pc:spChg chg="del mod">
          <ac:chgData name="Martin Komínek" userId="27af9eb8b496d58a" providerId="LiveId" clId="{99B43002-8DF0-4611-AEEE-DD52D11195F0}" dt="2020-11-08T16:08:12.558" v="5477" actId="478"/>
          <ac:spMkLst>
            <pc:docMk/>
            <pc:sldMk cId="2517998120" sldId="574"/>
            <ac:spMk id="4" creationId="{994E03DD-E543-4200-91AB-C4CD39956766}"/>
          </ac:spMkLst>
        </pc:spChg>
      </pc:sldChg>
    </pc:docChg>
  </pc:docChgLst>
  <pc:docChgLst>
    <pc:chgData name="Martin Komínek" userId="27af9eb8b496d58a" providerId="LiveId" clId="{C610E74C-2FA7-4DA2-9DE4-CF098EC770EB}"/>
    <pc:docChg chg="modSld">
      <pc:chgData name="Martin Komínek" userId="27af9eb8b496d58a" providerId="LiveId" clId="{C610E74C-2FA7-4DA2-9DE4-CF098EC770EB}" dt="2020-11-01T18:18:34.014" v="0" actId="20577"/>
      <pc:docMkLst>
        <pc:docMk/>
      </pc:docMkLst>
      <pc:sldChg chg="modSp">
        <pc:chgData name="Martin Komínek" userId="27af9eb8b496d58a" providerId="LiveId" clId="{C610E74C-2FA7-4DA2-9DE4-CF098EC770EB}" dt="2020-11-01T18:18:34.014" v="0" actId="20577"/>
        <pc:sldMkLst>
          <pc:docMk/>
          <pc:sldMk cId="4260639361" sldId="550"/>
        </pc:sldMkLst>
        <pc:spChg chg="mod">
          <ac:chgData name="Martin Komínek" userId="27af9eb8b496d58a" providerId="LiveId" clId="{C610E74C-2FA7-4DA2-9DE4-CF098EC770EB}" dt="2020-11-01T18:18:34.014" v="0" actId="20577"/>
          <ac:spMkLst>
            <pc:docMk/>
            <pc:sldMk cId="4260639361" sldId="550"/>
            <ac:spMk id="3" creationId="{BC71F082-CD4E-4894-8D0F-1FE6EC4E44CD}"/>
          </ac:spMkLst>
        </pc:spChg>
      </pc:sldChg>
    </pc:docChg>
  </pc:docChgLst>
  <pc:docChgLst>
    <pc:chgData name="Martin Komínek" userId="27af9eb8b496d58a" providerId="LiveId" clId="{992A479A-51BB-46E1-BB2E-8943AD09D26C}"/>
    <pc:docChg chg="modSld">
      <pc:chgData name="Martin Komínek" userId="27af9eb8b496d58a" providerId="LiveId" clId="{992A479A-51BB-46E1-BB2E-8943AD09D26C}" dt="2022-10-30T19:46:19.048" v="4" actId="255"/>
      <pc:docMkLst>
        <pc:docMk/>
      </pc:docMkLst>
      <pc:sldChg chg="modSp mod">
        <pc:chgData name="Martin Komínek" userId="27af9eb8b496d58a" providerId="LiveId" clId="{992A479A-51BB-46E1-BB2E-8943AD09D26C}" dt="2022-10-30T19:46:19.048" v="4" actId="255"/>
        <pc:sldMkLst>
          <pc:docMk/>
          <pc:sldMk cId="840593770" sldId="558"/>
        </pc:sldMkLst>
        <pc:spChg chg="mod">
          <ac:chgData name="Martin Komínek" userId="27af9eb8b496d58a" providerId="LiveId" clId="{992A479A-51BB-46E1-BB2E-8943AD09D26C}" dt="2022-10-30T19:46:19.048" v="4" actId="255"/>
          <ac:spMkLst>
            <pc:docMk/>
            <pc:sldMk cId="840593770" sldId="558"/>
            <ac:spMk id="3" creationId="{566BABE1-3F68-4F4C-9FAA-46669F83BD0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5DB78-0CD7-47CA-BFCE-5599F16D107B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A1912-7680-43FC-8E29-B8BD25CAA1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610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75162A-0DBA-415D-9C7A-910493670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98BB01E-7C03-4DF1-B100-B34380FA6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2FC1F1-D9D4-45E9-B960-05C31F93E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1322-AED4-49FC-B262-896A8752C6CE}" type="datetime1">
              <a:rPr lang="cs-CZ" smtClean="0"/>
              <a:t>08.12.2024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4940B5-720E-4038-ABCE-00B89BCC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77415F-EF70-4408-AEDC-765584F7E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312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9C0FE2-9B5B-4E7E-81E7-286A25F47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F8EB099-B61B-41E2-82F6-0A219DB7F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452840-2758-4FA0-B47F-608CF247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3F92-9F39-404D-9992-5C9713039A47}" type="datetime1">
              <a:rPr lang="cs-CZ" smtClean="0"/>
              <a:t>08.12.2024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C234A8-576F-4DEF-B57E-29427127C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990084-66FD-4E29-B8B1-AFA548AC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6877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F251AF8-1B44-416B-94BE-7CAD328E1A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050BB6B-F064-491E-BF55-53044B5F3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C06FA7-462B-4926-90EE-E6A845CD6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6662-469F-4D27-A9AD-BA6E2B602A92}" type="datetime1">
              <a:rPr lang="cs-CZ" smtClean="0"/>
              <a:t>08.12.2024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5FCBDD-4EA1-4FD3-8D4C-54F94F24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EEA234-1B2A-4D39-919C-2EAC52B17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5422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C30C0B-E68E-4D43-9320-6E86AE81F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80116CE-51CC-4828-8B89-DF9EB65F9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EA97DF-66FF-4B09-9666-112EF9370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C808C5-4946-4544-B957-9F834F55C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D5F564-228E-4699-8518-CCFC891AF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8660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52C257-A5D2-46DB-AA35-9412350A8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E0BDD2-097F-4897-872F-B03A672CF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88EC97-3B62-459B-BD84-4D6B320A1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92F070-3FD2-478F-93E8-CB3846158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16F5F7-34ED-433B-9F9A-44F0689FA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318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E85BEE-F3E7-4B2C-9607-F0274189C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F29A8ED-CAD9-45B7-85FE-14141BF32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2A3985-6F62-4E82-A7C8-50EB5E1B4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80AAB2-173C-4B05-951A-E48B63BB8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2DA39C-D50F-43CA-93F3-8450E0DD9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4377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9CC4B9-E57D-48E8-B4E4-6E7EE752C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E65523-5EE7-4BB3-9A91-119CD7168B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DBFEC4C-C037-4AA1-AA1A-76D4B39E6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1B242C8-C2EC-4B21-AD6B-6197CBAF7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51BE24A-0773-41CE-B9FA-717D6655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7A2D449-4BDC-4BB6-9482-10D9F5A8F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912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FAE694-57C2-4EC4-ADD9-B5AB4BB4A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D90A04-ED2C-407D-A9D3-3A1C3C772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AA41953-CFB5-4751-AFEA-891F82A6C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8062C18-2F28-4E79-8BAC-A983D7F9E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27D43D9-026E-41CD-B1EC-6928FEBD78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21378DA-433A-47D4-AB2A-93EDAA2D3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DC6C1F4-BE99-4FF3-8C40-4140183FB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C955368-7418-4796-88A0-D2F2EABF5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069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6D5A0E-C792-4433-80AD-CAB8445D5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CCFDAF0-D966-40C5-A1D9-884BBE301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A90922-A00C-47EF-A8E3-2101ADF58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43E7860-02EE-4877-8CF9-FBB44541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2958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BB24201-C9FB-4C86-A47A-B97F0DA6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FB08DE0-5425-43AC-B697-E26750B65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024CD02-0F4D-420D-A0F1-7D8462A6A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879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EDFEE-03B7-4FA6-8845-DEF0605B0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D10113-E676-4ECB-B69C-209F27FD1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08336D7-8A3D-4054-B807-EAD35C919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13A296-BEEB-435B-99A7-A4B6F223C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3920C58-005E-4A35-909C-4D740419F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8EC0232-2A45-42A8-8408-BA2537B9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716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D4674-0426-4747-85EA-125C1B60E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AC0890-4B1E-4C5F-ABB1-D3B93B16E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22AB3A-C1F0-4333-A63D-C2F0BD5A8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DB0D-E433-4860-B57E-E35B265335AD}" type="datetime1">
              <a:rPr lang="cs-CZ" smtClean="0"/>
              <a:t>08.12.2024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F49A5E-2341-42C1-9C21-6FCAAA1B0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3EEEE3-0786-4494-97C3-FB522165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93368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A8101B-D0B0-46F7-AA0C-972E121D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9061BF6-1404-4923-913B-6BAE7892C8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42FB26D-6DD2-4FB8-BF9F-C2EC7ACC5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4659FD7-E927-4A4E-BEAF-A8643A7AE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5D8C685-0778-4C57-A852-3DFD619F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AD6AD6-9873-4302-9D5F-13513D1DD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9838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E96DEA-B8D0-4C31-AABC-DD3D5DE1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F4EB84D-30AA-4E87-A52E-268A83BBD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BF2478-0CD8-4CF9-A200-BC8181C43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3BBC98-2C52-4B25-BC40-301C5BA5E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938638-E095-4441-A9C3-19F7A6154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8813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49E91B6-F6AE-4EDC-9614-444B20A8AF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2E4D072-B2DF-4198-BCE2-5C9201C17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7CE4BD-17D8-410B-BD39-25872D88E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471B-004C-4E4E-A7B8-35251DA63528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D153BC-6579-42BC-8594-FD7C47732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44B3B7-4718-4249-9EF1-DAAC7B099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3798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BEB956-8FE9-414F-A59D-7367413C9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5C8FD50-7D98-47FA-B3BF-13A6D096E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AB2465-A449-4C06-B5E9-19EFCD886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ACE4C-A6EB-45CB-9B75-AA38AA3732A4}" type="datetime1">
              <a:rPr lang="cs-CZ" smtClean="0"/>
              <a:t>08.12.2024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870367-E1F6-48BD-8C36-65C0C4B01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D4918D-AB34-4194-9B80-0EDF8AB9B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4583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1EBBA5-BC1E-4802-AE02-77F20FBE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F1AEC1-E1A8-4BF5-A4B3-54BB94B8C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B2251E8-25B0-4A8C-A6F7-9F96945E0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40F145-19A9-4A83-AC21-57C143079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2F16-698C-4B27-842E-84EF34E2EBF7}" type="datetime1">
              <a:rPr lang="cs-CZ" smtClean="0"/>
              <a:t>08.12.2024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7B05C29-BF72-4C97-9435-6CAEC39E5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3F5FB29-9D13-417A-A458-9B9B2C0E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612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FE39F-67E4-41A3-AD4F-F766CF37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695F4B-1A2E-4AE4-A3FF-FE9623A53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3CA5C01-A45C-476E-A3E9-D8EE8AA6E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B1E1210-8D14-41CE-A824-CC53BA300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28C451D-04A1-4621-8B28-BF94D0C8E1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F8B44B7-4AD0-49E1-9C7F-C9A8688E7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1444-6FC8-4A19-B9E1-BBE2C332994F}" type="datetime1">
              <a:rPr lang="cs-CZ" smtClean="0"/>
              <a:t>08.12.2024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25030D7-E9C4-4FFE-A017-AE685655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9DB54A8-AF14-4AC9-8A1A-6FD87680D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654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515EA4-903A-4150-9040-FD0D45F22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0C207F7-7662-4DE2-964F-E988E3813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14FE-0CE2-45E7-B4D6-96BEB0F92798}" type="datetime1">
              <a:rPr lang="cs-CZ" smtClean="0"/>
              <a:t>08.12.2024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22991DB-78BA-4D38-B859-F49951049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5DC967C-313D-46A6-B4B9-500594FC8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666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17E95B2-4036-4586-B1D4-E4023F36D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6CFDC-6929-469B-BCF1-4EBAD8808D71}" type="datetime1">
              <a:rPr lang="cs-CZ" smtClean="0"/>
              <a:t>08.12.2024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3F3ED41-EEC9-44EE-BA6D-8A5E2D844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58A1A2-6C32-46AC-9CE0-5B8EC109D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35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C56578-DAD6-4138-AE4C-2DA016F64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471746-9D60-4949-A624-8F51EDA64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8158318-3C18-4BA6-813B-8A6F23005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E8D973E-5408-4AAC-A707-4637B8F4E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36E86-45BD-4AB0-A542-0792F1446561}" type="datetime1">
              <a:rPr lang="cs-CZ" smtClean="0"/>
              <a:t>08.12.2024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DA0750C-3553-48C1-AD93-CD69A4687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41A2027-24F9-47B9-8F8A-CBD1D9AEC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348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6B3F07-EAAC-452E-B6C6-2A275D332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F7CDDEE-0AC6-447F-A536-B8BED3D428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CDC3CED-69F5-4725-937A-81F6E44EA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155044F-FFFA-4B95-8182-FB22CC7E7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6A32-D7D3-47F1-AE6B-22CD984A486F}" type="datetime1">
              <a:rPr lang="cs-CZ" smtClean="0"/>
              <a:t>08.12.2024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A70928B-FFC1-457F-8B5D-37D3343E5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F95EF69-6304-4994-B9F9-37F443337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7191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D87F665-18EE-45BF-A611-B91FF1E3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B3ED66F-C05A-417F-83EE-1EDB10F72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2B826A-2759-4228-A01A-654F9F274F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11137-2A58-4A99-84F4-C466F22ED304}" type="datetime1">
              <a:rPr lang="cs-CZ" smtClean="0"/>
              <a:t>08.12.2024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F15501-1142-46E9-86C7-4F632F215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F50AE9-1FD0-4FCA-B1A2-81F0C374A5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B98AE-A5FE-4278-AFD6-D584A118CF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156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2A830C1-1EC4-452B-A298-7854F9E1D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E5D136-D52E-4C5B-ACF6-665222A89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7EAE54-B43A-4BF3-91EF-2F28BCAD5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7471B-004C-4E4E-A7B8-35251DA63528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FE11B7-F347-4C9D-AB17-5168CED73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FA56A6-EFA5-4878-8DC7-A1F34FAA8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D9E1F-AE77-4747-B193-D7A3B25B10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779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6322B-BCED-2F8E-DE19-54D9C3D4F0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258" b="1351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751D283-AA43-480F-80B9-15694FDBE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rgbClr val="FFFFFF"/>
                </a:solidFill>
              </a:rPr>
              <a:t>Strabologie</a:t>
            </a:r>
            <a:r>
              <a:rPr lang="cs-CZ" dirty="0">
                <a:solidFill>
                  <a:srgbClr val="FFFFFF"/>
                </a:solidFill>
              </a:rPr>
              <a:t> I.</a:t>
            </a:r>
            <a:br>
              <a:rPr lang="cs-CZ" dirty="0">
                <a:solidFill>
                  <a:srgbClr val="FFFFFF"/>
                </a:solidFill>
              </a:rPr>
            </a:br>
            <a:r>
              <a:rPr lang="cs-CZ" dirty="0">
                <a:solidFill>
                  <a:srgbClr val="FFFFFF"/>
                </a:solidFill>
              </a:rPr>
              <a:t> </a:t>
            </a:r>
            <a:br>
              <a:rPr lang="cs-CZ" dirty="0">
                <a:solidFill>
                  <a:srgbClr val="FFFFFF"/>
                </a:solidFill>
              </a:rPr>
            </a:br>
            <a:r>
              <a:rPr lang="cs-CZ" dirty="0">
                <a:solidFill>
                  <a:srgbClr val="FFFFFF"/>
                </a:solidFill>
              </a:rPr>
              <a:t>3. hodina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339402-17B1-40E0-B929-027E8D47C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Autofit/>
          </a:bodyPr>
          <a:lstStyle/>
          <a:p>
            <a:r>
              <a:rPr lang="cs-CZ" sz="3200" dirty="0">
                <a:solidFill>
                  <a:srgbClr val="FFFFFF"/>
                </a:solidFill>
              </a:rPr>
              <a:t>MUDr. Martin Komínek</a:t>
            </a:r>
            <a:endParaRPr lang="cs-CZ" sz="3200" dirty="0">
              <a:solidFill>
                <a:srgbClr val="0563C1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cs-CZ" sz="3200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381272@mail.muni.cz</a:t>
            </a:r>
            <a:r>
              <a:rPr lang="cs-CZ" sz="3200" dirty="0"/>
              <a:t> </a:t>
            </a:r>
          </a:p>
          <a:p>
            <a:endParaRPr lang="cs-CZ" sz="3200" dirty="0">
              <a:solidFill>
                <a:srgbClr val="FFFFFF"/>
              </a:solidFill>
            </a:endParaRPr>
          </a:p>
          <a:p>
            <a:r>
              <a:rPr lang="cs-CZ" sz="3200" dirty="0">
                <a:solidFill>
                  <a:srgbClr val="FFFFFF"/>
                </a:solidFill>
              </a:rPr>
              <a:t> </a:t>
            </a:r>
            <a:r>
              <a:rPr lang="cs-CZ" dirty="0">
                <a:solidFill>
                  <a:srgbClr val="FFFFFF"/>
                </a:solidFill>
              </a:rPr>
              <a:t>Brno 9.12.2024</a:t>
            </a:r>
            <a:endParaRPr lang="cs-CZ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089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51C6D9-201F-4625-92D4-4C243BD7F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0" i="0" u="none" strike="noStrike" kern="12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Ischemie předního segmentu </a:t>
            </a:r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6BABE1-3F68-4F4C-9FAA-46669F83B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b="0" i="0" u="none" strike="noStrike" baseline="0" dirty="0" err="1"/>
              <a:t>Různá</a:t>
            </a:r>
            <a:r>
              <a:rPr lang="en-US" sz="1700" b="0" i="0" u="none" strike="noStrike" baseline="0" dirty="0"/>
              <a:t> </a:t>
            </a:r>
            <a:r>
              <a:rPr lang="en-US" sz="1700" b="0" i="0" u="none" strike="noStrike" baseline="0" dirty="0" err="1"/>
              <a:t>závažnost</a:t>
            </a:r>
            <a:r>
              <a:rPr lang="en-US" sz="1700" b="0" i="0" u="none" strike="noStrike" baseline="0" dirty="0"/>
              <a:t>:</a:t>
            </a:r>
          </a:p>
          <a:p>
            <a:pPr lvl="1"/>
            <a:r>
              <a:rPr lang="en-US" sz="1700" dirty="0" err="1"/>
              <a:t>Snížená</a:t>
            </a:r>
            <a:r>
              <a:rPr lang="en-US" sz="1700" dirty="0"/>
              <a:t> </a:t>
            </a:r>
            <a:r>
              <a:rPr lang="en-US" sz="1700" dirty="0" err="1"/>
              <a:t>perfúze</a:t>
            </a:r>
            <a:r>
              <a:rPr lang="en-US" sz="1700" dirty="0"/>
              <a:t> </a:t>
            </a:r>
            <a:r>
              <a:rPr lang="en-US" sz="1700" dirty="0" err="1"/>
              <a:t>krve</a:t>
            </a:r>
            <a:r>
              <a:rPr lang="en-US" sz="1700" dirty="0"/>
              <a:t> </a:t>
            </a:r>
            <a:r>
              <a:rPr lang="en-US" sz="1700" dirty="0" err="1"/>
              <a:t>duhovkou</a:t>
            </a:r>
            <a:endParaRPr lang="en-US" sz="1700" dirty="0"/>
          </a:p>
          <a:p>
            <a:pPr lvl="1"/>
            <a:r>
              <a:rPr lang="en-US" sz="1700" dirty="0" err="1"/>
              <a:t>Zornicové</a:t>
            </a:r>
            <a:r>
              <a:rPr lang="en-US" sz="1700" dirty="0"/>
              <a:t> </a:t>
            </a:r>
            <a:r>
              <a:rPr lang="en-US" sz="1700" dirty="0" err="1"/>
              <a:t>anomálie</a:t>
            </a:r>
            <a:endParaRPr lang="en-US" sz="1700" dirty="0"/>
          </a:p>
          <a:p>
            <a:pPr lvl="1"/>
            <a:r>
              <a:rPr lang="en-US" sz="1700" dirty="0"/>
              <a:t>Uveitis anterior / iridocyclitis</a:t>
            </a:r>
          </a:p>
          <a:p>
            <a:pPr lvl="1"/>
            <a:r>
              <a:rPr lang="en-US" sz="1700" dirty="0" err="1"/>
              <a:t>Keratopatie</a:t>
            </a:r>
            <a:endParaRPr lang="en-US" sz="1700" dirty="0"/>
          </a:p>
          <a:p>
            <a:pPr lvl="1"/>
            <a:r>
              <a:rPr lang="en-US" sz="1700" dirty="0" err="1"/>
              <a:t>Hypotonie</a:t>
            </a:r>
            <a:endParaRPr lang="en-US" sz="1700" dirty="0"/>
          </a:p>
          <a:p>
            <a:pPr lvl="1"/>
            <a:r>
              <a:rPr lang="en-US" sz="1700" dirty="0" err="1"/>
              <a:t>Katarakta</a:t>
            </a:r>
            <a:endParaRPr lang="en-US" sz="1700" dirty="0"/>
          </a:p>
          <a:p>
            <a:pPr lvl="1"/>
            <a:r>
              <a:rPr lang="en-US" sz="1700" dirty="0" err="1"/>
              <a:t>Rohovkové</a:t>
            </a:r>
            <a:r>
              <a:rPr lang="en-US" sz="1700" dirty="0"/>
              <a:t> </a:t>
            </a:r>
            <a:r>
              <a:rPr lang="en-US" sz="1700" dirty="0" err="1"/>
              <a:t>jizvy</a:t>
            </a:r>
            <a:endParaRPr lang="en-US" sz="1700" dirty="0"/>
          </a:p>
          <a:p>
            <a:pPr lvl="1"/>
            <a:r>
              <a:rPr lang="en-US" sz="1700" dirty="0" err="1"/>
              <a:t>Ftíza</a:t>
            </a:r>
            <a:r>
              <a:rPr lang="en-US" sz="1700" dirty="0"/>
              <a:t> </a:t>
            </a:r>
            <a:r>
              <a:rPr lang="en-US" sz="1700" dirty="0" err="1"/>
              <a:t>bulbu</a:t>
            </a:r>
            <a:endParaRPr lang="en-US" sz="1700" dirty="0"/>
          </a:p>
          <a:p>
            <a:r>
              <a:rPr lang="en-US" sz="1700" b="0" i="0" u="none" strike="noStrike" baseline="0" dirty="0" err="1"/>
              <a:t>Diagnóza</a:t>
            </a:r>
            <a:r>
              <a:rPr lang="en-US" sz="1700" b="0" i="0" u="none" strike="noStrike" baseline="0" dirty="0"/>
              <a:t> se </a:t>
            </a:r>
            <a:r>
              <a:rPr lang="en-US" sz="1700" b="0" i="0" u="none" strike="noStrike" baseline="0" dirty="0" err="1"/>
              <a:t>stanovuje</a:t>
            </a:r>
            <a:r>
              <a:rPr lang="en-US" sz="1700" b="0" i="0" u="none" strike="noStrike" baseline="0" dirty="0"/>
              <a:t> </a:t>
            </a:r>
            <a:r>
              <a:rPr lang="en-US" sz="1700" b="0" i="0" u="none" strike="noStrike" baseline="0" dirty="0" err="1"/>
              <a:t>na</a:t>
            </a:r>
            <a:r>
              <a:rPr lang="en-US" sz="1700" b="0" i="0" u="none" strike="noStrike" baseline="0" dirty="0"/>
              <a:t> </a:t>
            </a:r>
            <a:r>
              <a:rPr lang="en-US" sz="1700" b="0" i="0" u="none" strike="noStrike" baseline="0" dirty="0" err="1"/>
              <a:t>základě</a:t>
            </a:r>
            <a:r>
              <a:rPr lang="en-US" sz="1700" b="0" i="0" u="none" strike="noStrike" baseline="0" dirty="0"/>
              <a:t> </a:t>
            </a:r>
            <a:r>
              <a:rPr lang="en-US" sz="1700" b="0" i="0" u="none" strike="noStrike" baseline="0" dirty="0" err="1"/>
              <a:t>lok</a:t>
            </a:r>
            <a:r>
              <a:rPr lang="en-US" sz="1700" b="0" i="0" u="none" strike="noStrike" baseline="0" dirty="0"/>
              <a:t>. </a:t>
            </a:r>
            <a:r>
              <a:rPr lang="en-US" sz="1700" b="0" i="0" u="none" strike="noStrike" baseline="0" dirty="0" err="1"/>
              <a:t>nálezu</a:t>
            </a:r>
            <a:r>
              <a:rPr lang="en-US" sz="1700" b="0" i="0" u="none" strike="noStrike" baseline="0" dirty="0"/>
              <a:t>, </a:t>
            </a:r>
            <a:r>
              <a:rPr lang="en-US" sz="1700" b="0" i="0" u="none" strike="noStrike" baseline="0" dirty="0" err="1"/>
              <a:t>pomoct</a:t>
            </a:r>
            <a:r>
              <a:rPr lang="en-US" sz="1700" b="0" i="0" u="none" strike="noStrike" baseline="0" dirty="0"/>
              <a:t> </a:t>
            </a:r>
            <a:r>
              <a:rPr lang="en-US" sz="1700" b="0" i="0" u="none" strike="noStrike" baseline="0" dirty="0" err="1"/>
              <a:t>může</a:t>
            </a:r>
            <a:r>
              <a:rPr lang="en-US" sz="1700" b="0" i="0" u="none" strike="noStrike" baseline="0" dirty="0"/>
              <a:t> </a:t>
            </a:r>
            <a:r>
              <a:rPr lang="en-US" sz="1700" b="0" i="0" u="none" strike="noStrike" baseline="0" dirty="0" err="1"/>
              <a:t>také</a:t>
            </a:r>
            <a:r>
              <a:rPr lang="en-US" sz="1700" b="0" i="0" u="none" strike="noStrike" baseline="0" dirty="0"/>
              <a:t> OCT / </a:t>
            </a:r>
            <a:r>
              <a:rPr lang="en-US" sz="1700" b="0" i="0" u="none" strike="noStrike" baseline="0" dirty="0" err="1"/>
              <a:t>duhovková</a:t>
            </a:r>
            <a:r>
              <a:rPr lang="en-US" sz="1700" b="0" i="0" u="none" strike="noStrike" baseline="0" dirty="0"/>
              <a:t> </a:t>
            </a:r>
            <a:r>
              <a:rPr lang="en-US" sz="1700" b="0" i="0" u="none" strike="noStrike" baseline="0" dirty="0" err="1"/>
              <a:t>angiografie</a:t>
            </a:r>
            <a:r>
              <a:rPr lang="en-US" sz="1700" b="0" i="0" u="none" strike="noStrike" baseline="0" dirty="0"/>
              <a:t>.</a:t>
            </a:r>
          </a:p>
          <a:p>
            <a:r>
              <a:rPr lang="en-US" sz="1700" b="0" i="0" u="none" strike="noStrike" baseline="0" dirty="0" err="1"/>
              <a:t>Prevencí</a:t>
            </a:r>
            <a:r>
              <a:rPr lang="en-US" sz="1700" b="0" i="0" u="none" strike="noStrike" baseline="0" dirty="0"/>
              <a:t> je </a:t>
            </a:r>
            <a:r>
              <a:rPr lang="en-US" sz="1700" b="0" i="0" u="none" strike="noStrike" baseline="0" dirty="0" err="1"/>
              <a:t>operace</a:t>
            </a:r>
            <a:r>
              <a:rPr lang="en-US" sz="1700" b="0" i="0" u="none" strike="noStrike" baseline="0" dirty="0"/>
              <a:t> </a:t>
            </a:r>
            <a:r>
              <a:rPr lang="en-US" sz="1700" b="0" i="0" u="none" strike="noStrike" baseline="0" dirty="0" err="1"/>
              <a:t>na</a:t>
            </a:r>
            <a:r>
              <a:rPr lang="en-US" sz="1700" b="0" i="0" u="none" strike="noStrike" baseline="0" dirty="0"/>
              <a:t> max. </a:t>
            </a:r>
            <a:r>
              <a:rPr lang="en-US" sz="1700" b="0" i="0" u="none" strike="noStrike" baseline="0" dirty="0" err="1"/>
              <a:t>dvou</a:t>
            </a:r>
            <a:r>
              <a:rPr lang="en-US" sz="1700" b="0" i="0" u="none" strike="noStrike" baseline="0" dirty="0"/>
              <a:t> </a:t>
            </a:r>
            <a:r>
              <a:rPr lang="en-US" sz="1700" b="0" i="0" u="none" strike="noStrike" baseline="0" dirty="0" err="1"/>
              <a:t>svalech</a:t>
            </a:r>
            <a:r>
              <a:rPr lang="en-US" sz="1700" b="0" i="0" u="none" strike="noStrike" baseline="0" dirty="0"/>
              <a:t>, </a:t>
            </a:r>
            <a:r>
              <a:rPr lang="en-US" sz="1700" b="0" i="0" u="none" strike="noStrike" baseline="0" dirty="0" err="1"/>
              <a:t>plikace</a:t>
            </a:r>
            <a:r>
              <a:rPr lang="en-US" sz="1700" b="0" i="0" u="none" strike="noStrike" baseline="0" dirty="0"/>
              <a:t> </a:t>
            </a:r>
            <a:r>
              <a:rPr lang="en-US" sz="1700" b="0" i="0" u="none" strike="noStrike" baseline="0" dirty="0" err="1"/>
              <a:t>svalu</a:t>
            </a:r>
            <a:r>
              <a:rPr lang="en-US" sz="1700" b="0" i="0" u="none" strike="noStrike" baseline="0" dirty="0"/>
              <a:t> </a:t>
            </a:r>
            <a:r>
              <a:rPr lang="en-US" sz="1700" b="0" i="0" u="none" strike="noStrike" baseline="0" dirty="0" err="1"/>
              <a:t>spíše</a:t>
            </a:r>
            <a:r>
              <a:rPr lang="en-US" sz="1700" b="0" i="0" u="none" strike="noStrike" baseline="0" dirty="0"/>
              <a:t> </a:t>
            </a:r>
            <a:r>
              <a:rPr lang="en-US" sz="1700" b="0" i="0" u="none" strike="noStrike" baseline="0" dirty="0" err="1"/>
              <a:t>než</a:t>
            </a:r>
            <a:r>
              <a:rPr lang="en-US" sz="1700" b="0" i="0" u="none" strike="noStrike" baseline="0" dirty="0"/>
              <a:t> </a:t>
            </a:r>
            <a:r>
              <a:rPr lang="en-US" sz="1700" b="0" i="0" u="none" strike="noStrike" baseline="0" dirty="0" err="1"/>
              <a:t>resekce</a:t>
            </a:r>
            <a:r>
              <a:rPr lang="en-US" sz="1700" b="0" i="0" u="none" strike="noStrike" baseline="0" dirty="0"/>
              <a:t> + </a:t>
            </a:r>
            <a:r>
              <a:rPr lang="en-US" sz="1700" b="0" i="0" u="none" strike="noStrike" baseline="0" dirty="0" err="1"/>
              <a:t>léčba</a:t>
            </a:r>
            <a:r>
              <a:rPr lang="en-US" sz="1700" b="0" i="0" u="none" strike="noStrike" baseline="0" dirty="0"/>
              <a:t> </a:t>
            </a:r>
            <a:r>
              <a:rPr lang="en-US" sz="1700" b="0" i="0" u="none" strike="noStrike" baseline="0" dirty="0" err="1"/>
              <a:t>přidružených</a:t>
            </a:r>
            <a:r>
              <a:rPr lang="en-US" sz="1700" b="0" i="0" u="none" strike="noStrike" baseline="0" dirty="0"/>
              <a:t> </a:t>
            </a:r>
            <a:r>
              <a:rPr lang="en-US" sz="1700" b="0" i="0" u="none" strike="noStrike" baseline="0" dirty="0" err="1"/>
              <a:t>celkových</a:t>
            </a:r>
            <a:r>
              <a:rPr lang="en-US" sz="1700" b="0" i="0" u="none" strike="noStrike" baseline="0" dirty="0"/>
              <a:t> </a:t>
            </a:r>
            <a:r>
              <a:rPr lang="en-US" sz="1700" b="0" i="0" u="none" strike="noStrike" baseline="0" dirty="0" err="1"/>
              <a:t>onemocnění</a:t>
            </a:r>
            <a:r>
              <a:rPr lang="en-US" sz="1700" b="0" i="0" u="none" strike="noStrike" baseline="0" dirty="0"/>
              <a:t>. </a:t>
            </a:r>
          </a:p>
          <a:p>
            <a:r>
              <a:rPr lang="en-US" sz="1700" b="0" i="0" u="none" strike="noStrike" baseline="0" dirty="0"/>
              <a:t>V </a:t>
            </a:r>
            <a:r>
              <a:rPr lang="en-US" sz="1700" b="0" i="0" u="none" strike="noStrike" baseline="0" dirty="0" err="1"/>
              <a:t>Pedooftalmologii</a:t>
            </a:r>
            <a:r>
              <a:rPr lang="en-US" sz="1700" b="0" i="0" u="none" strike="noStrike" baseline="0" dirty="0"/>
              <a:t> se s </a:t>
            </a:r>
            <a:r>
              <a:rPr lang="en-US" sz="1700" b="0" i="0" u="none" strike="noStrike" baseline="0" dirty="0" err="1"/>
              <a:t>touto</a:t>
            </a:r>
            <a:r>
              <a:rPr lang="en-US" sz="1700" b="0" i="0" u="none" strike="noStrike" baseline="0" dirty="0"/>
              <a:t> </a:t>
            </a:r>
            <a:r>
              <a:rPr lang="en-US" sz="1700" b="0" i="0" u="none" strike="noStrike" baseline="0" dirty="0" err="1"/>
              <a:t>komplikací</a:t>
            </a:r>
            <a:r>
              <a:rPr lang="en-US" sz="1700" b="0" i="0" u="none" strike="noStrike" baseline="0" dirty="0"/>
              <a:t> </a:t>
            </a:r>
            <a:r>
              <a:rPr lang="en-US" sz="1700" b="0" i="0" u="none" strike="noStrike" baseline="0" dirty="0" err="1"/>
              <a:t>prakticky</a:t>
            </a:r>
            <a:r>
              <a:rPr lang="en-US" sz="1700" b="0" i="0" u="none" strike="noStrike" baseline="0" dirty="0"/>
              <a:t> </a:t>
            </a:r>
            <a:r>
              <a:rPr lang="en-US" sz="1700" b="0" i="0" u="none" strike="noStrike" baseline="0" dirty="0" err="1"/>
              <a:t>nesetkáváme</a:t>
            </a:r>
            <a:r>
              <a:rPr lang="en-US" sz="1700" b="0" i="0" u="none" strike="noStrike" baseline="0" dirty="0"/>
              <a:t>. </a:t>
            </a:r>
            <a:endParaRPr lang="en-US" sz="17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3FB1004-F901-4A76-AB44-557819515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B6B98AE-A5FE-4278-AFD6-D584A118CFD0}" type="slidenum">
              <a:rPr lang="en-US"/>
              <a:pPr>
                <a:spcAft>
                  <a:spcPts val="600"/>
                </a:spcAft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5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51C6D9-201F-4625-92D4-4C243BD7F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868270" cy="894735"/>
          </a:xfrm>
        </p:spPr>
        <p:txBody>
          <a:bodyPr/>
          <a:lstStyle/>
          <a:p>
            <a:pPr algn="ctr"/>
            <a:r>
              <a:rPr lang="cs-CZ" sz="4400" b="0" i="0" u="none" strike="noStrike" baseline="0" dirty="0">
                <a:latin typeface="Calibri" panose="020F0502020204030204" pitchFamily="34" charset="0"/>
              </a:rPr>
              <a:t>Ischemie předního segmentu </a:t>
            </a:r>
            <a:endParaRPr lang="cs-CZ" dirty="0"/>
          </a:p>
        </p:txBody>
      </p:sp>
      <p:pic>
        <p:nvPicPr>
          <p:cNvPr id="6" name="Zástupný obsah 5" descr="Obsah obrázku interiér, jídlo, vsedě, malé&#10;&#10;Popis byl vytvořen automaticky">
            <a:extLst>
              <a:ext uri="{FF2B5EF4-FFF2-40B4-BE49-F238E27FC236}">
                <a16:creationId xmlns:a16="http://schemas.microsoft.com/office/drawing/2014/main" id="{541E7B60-DD66-42B2-9BE3-083066BDE2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43" y="942484"/>
            <a:ext cx="8076239" cy="5413865"/>
          </a:xfr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B97C090-38E6-4943-B070-823BE4A2960C}"/>
              </a:ext>
            </a:extLst>
          </p:cNvPr>
          <p:cNvSpPr txBox="1"/>
          <p:nvPr/>
        </p:nvSpPr>
        <p:spPr>
          <a:xfrm>
            <a:off x="1704512" y="6404099"/>
            <a:ext cx="8254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https://www.aao.org/image/anterior-segment-ischemia-after-strabismus-surgery-2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B80E8CD-84EB-4623-B8EC-29E346189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805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16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57D77AC-569A-42D2-A81E-5060F2259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Reoperace strabismu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2BB80D-B0A7-4EF1-AD4E-10448E887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7197" y="804672"/>
            <a:ext cx="6670506" cy="52303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 i="1" dirty="0">
                <a:solidFill>
                  <a:schemeClr val="tx2"/>
                </a:solidFill>
              </a:rPr>
              <a:t>„Strabismus je v </a:t>
            </a:r>
            <a:r>
              <a:rPr lang="en-US" sz="2400" i="1" dirty="0" err="1">
                <a:solidFill>
                  <a:schemeClr val="tx2"/>
                </a:solidFill>
              </a:rPr>
              <a:t>hlavě</a:t>
            </a:r>
            <a:r>
              <a:rPr lang="en-US" sz="2400" i="1" dirty="0">
                <a:solidFill>
                  <a:schemeClr val="tx2"/>
                </a:solidFill>
              </a:rPr>
              <a:t>“</a:t>
            </a:r>
            <a:endParaRPr lang="cs-CZ" sz="2400" i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en-US" sz="2400" i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tx2"/>
                </a:solidFill>
              </a:rPr>
              <a:t>I </a:t>
            </a:r>
            <a:r>
              <a:rPr lang="en-US" sz="2400" dirty="0" err="1">
                <a:solidFill>
                  <a:schemeClr val="tx2"/>
                </a:solidFill>
              </a:rPr>
              <a:t>když</a:t>
            </a:r>
            <a:r>
              <a:rPr lang="en-US" sz="2400" dirty="0">
                <a:solidFill>
                  <a:schemeClr val="tx2"/>
                </a:solidFill>
              </a:rPr>
              <a:t> je </a:t>
            </a:r>
            <a:r>
              <a:rPr lang="en-US" sz="2400" dirty="0" err="1">
                <a:solidFill>
                  <a:schemeClr val="tx2"/>
                </a:solidFill>
              </a:rPr>
              <a:t>operace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dobře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dávkovaná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často</a:t>
            </a:r>
            <a:r>
              <a:rPr lang="en-US" sz="2400" dirty="0">
                <a:solidFill>
                  <a:schemeClr val="tx2"/>
                </a:solidFill>
              </a:rPr>
              <a:t> se </a:t>
            </a:r>
            <a:r>
              <a:rPr lang="en-US" sz="2400" dirty="0" err="1">
                <a:solidFill>
                  <a:schemeClr val="tx2"/>
                </a:solidFill>
              </a:rPr>
              <a:t>stává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že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pacient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potřebuje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druhý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ev</a:t>
            </a:r>
            <a:r>
              <a:rPr lang="en-US" sz="2400" dirty="0">
                <a:solidFill>
                  <a:schemeClr val="tx2"/>
                </a:solidFill>
              </a:rPr>
              <a:t>. </a:t>
            </a:r>
            <a:r>
              <a:rPr lang="en-US" sz="2400" dirty="0" err="1">
                <a:solidFill>
                  <a:schemeClr val="tx2"/>
                </a:solidFill>
              </a:rPr>
              <a:t>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třetí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operační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výkon</a:t>
            </a:r>
            <a:r>
              <a:rPr lang="en-US" sz="2400" dirty="0">
                <a:solidFill>
                  <a:schemeClr val="tx2"/>
                </a:solidFill>
              </a:rPr>
              <a:t> k </a:t>
            </a:r>
            <a:r>
              <a:rPr lang="en-US" sz="2400" dirty="0" err="1">
                <a:solidFill>
                  <a:schemeClr val="tx2"/>
                </a:solidFill>
              </a:rPr>
              <a:t>dosažení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paralelního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postavení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očí</a:t>
            </a:r>
            <a:r>
              <a:rPr lang="en-US" sz="2400" dirty="0">
                <a:solidFill>
                  <a:schemeClr val="tx2"/>
                </a:solidFill>
              </a:rPr>
              <a:t>. </a:t>
            </a:r>
            <a:endParaRPr lang="cs-CZ" sz="24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sz="2400" dirty="0" err="1">
                <a:solidFill>
                  <a:schemeClr val="tx2"/>
                </a:solidFill>
              </a:rPr>
              <a:t>Při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kombinované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úchylce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vždy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prvně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korigujeme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horizontální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složku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až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poté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složku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vertikální</a:t>
            </a:r>
            <a:r>
              <a:rPr lang="en-US" sz="2400" dirty="0">
                <a:solidFill>
                  <a:schemeClr val="tx2"/>
                </a:solidFill>
              </a:rPr>
              <a:t>.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3830778-8882-42A1-B310-7D808991D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B6B98AE-A5FE-4278-AFD6-D584A118CFD0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0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7D77AC-569A-42D2-A81E-5060F2259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Reoperace strabismu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2BB80D-B0A7-4EF1-AD4E-10448E887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22962"/>
            <a:ext cx="10515599" cy="5535037"/>
          </a:xfrm>
        </p:spPr>
        <p:txBody>
          <a:bodyPr>
            <a:normAutofit lnSpcReduction="10000"/>
          </a:bodyPr>
          <a:lstStyle/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1) Pacient má dlouhodobě stabilizované paralelní postavení očí i díky následné dispenzarizaci a komplexní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pleo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orto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léčbě, ev. okluzní terapii a správné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b.k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a nevyžaduje další ortoptickou /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strabologickou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dispenzarizaci 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(= happy end). </a:t>
            </a:r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2) Pacientovi zůstane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tzv. reziduální (zbytková) úchylka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tedy úchylka shodného směru, ale zpravidla signifikantně menšího rozsahu, než byla úchylka před operací. - Např. po oboustranné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retropozici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m.r.int. 5 mm u pac. s úchylkou +30° se pooperačně stabilizuje postavení očí např. na +18°, i když prvotní dávkování operace (tedy 5 mm x 2 oči x 3° (operace na m.r.int) = 30°). Pokud se reziduální úchylka pohybuje do cca 10° (+12° / -8°), má cenu zbytkovou úchylku léčit intenzivním ortoptickým cvičením, pokud je však vyšší, je vhodná reoperace. Zbytková úchylka malého rozsahu je při operaci konvergentního strabismu žádoucí, neboť s růstem lebky jdou oči lehce do divergence. 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3) Pacient má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tzv. následnou úchylku (následnou </a:t>
            </a:r>
            <a:r>
              <a:rPr lang="cs-CZ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exo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-/eso-</a:t>
            </a:r>
            <a:r>
              <a:rPr lang="cs-CZ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tropii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tedy úchylku opačného směru než původní úchylka, zpravidla jen velmi malého rozsahu. Ve většině případů se jedná o dočasnou následnou úchylku v dětství, neboť u dětí stále probíhá vývoj a také následná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strabologická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dispenzarizace se všemi léčebnými modalitami (správná brýlová korekce, okluzní terapie,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pleo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orto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cvičení). Při manifestaci následné úchylky v dospělém věku pak mluvíme o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konsekutivním strabismu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Chirurgický výkon konsekutivního strabismu je vždy pouze kosmetický. K operaci přistupujeme po důkladném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strabologickém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vyšetření (vč. ortoptického statusu a stanovení korespondence sítnic) a poté, co jsme vyloučili riziko pooperační diplopie. Někdy můžeme před vznikem konsekutivního strabismu (podobně jako u jiných „náhle vzniklých“ strabismů) v anamnéze u pacientů zjistit např.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kraniotrauma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opeaci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katarakty s implantaci nitroočních umělých čoček, předpis multifokální brýlové korekce, infekt CNS atd… 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4) Operace zcela selže / objeví se některé z komplikací / objeví se zcela nepředvídatelné nové postavení očí (např. výšková úchylka) – podle hesla 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„v medicíně je vše možné a každý pacient je unikátní individuum“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Tohle nastává ve zcela výjimečných případech. </a:t>
            </a:r>
          </a:p>
          <a:p>
            <a:pPr marL="0" indent="0">
              <a:buNone/>
            </a:pPr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89E4700-5C9F-43C4-89AB-F75A3922F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471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7D77AC-569A-42D2-A81E-5060F2259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Reoperace strabismu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2BB80D-B0A7-4EF1-AD4E-10448E887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90688"/>
            <a:ext cx="10515599" cy="4486275"/>
          </a:xfrm>
        </p:spPr>
        <p:txBody>
          <a:bodyPr>
            <a:normAutofit/>
          </a:bodyPr>
          <a:lstStyle/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Tak jako při prvooperaci platí, že k reoperaci strabismu by mělo dojít nejdříve za půl roku po stabilizaci úchylky. Nikdy nevíme, jak pacient na nové postavení očí zareaguje (viz. úvodní motto). 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Nutnost reoperace nejčastěji nastane již v dětském věku (body 2. - 3.), ale může nastat s odstupem i několika desítek let (např. operace strabismu v dětství a následné „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rozšilhání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“ po implantaci multifokálních nitroočních čoček v pokročilém dospělém věku, nebo po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kraniotraumatu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/ infekci CNS a mozkových blan atd… </a:t>
            </a:r>
            <a:r>
              <a:rPr lang="cs-CZ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viz bod 3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). Takto vzniklé strabismy mohou být i jednostranné i když operace strabismu provedená v dětství, byla oboustranná a symetrická.  </a:t>
            </a:r>
            <a:endParaRPr lang="cs-CZ" sz="2000" b="0" i="0" u="none" strike="noStrike" baseline="0" dirty="0">
              <a:latin typeface="Calibri" panose="020F0502020204030204" pitchFamily="34" charset="0"/>
            </a:endParaRPr>
          </a:p>
          <a:p>
            <a:r>
              <a:rPr lang="cs-CZ" sz="2000" b="0" i="0" u="none" strike="noStrike" baseline="0" dirty="0">
                <a:latin typeface="Calibri" panose="020F0502020204030204" pitchFamily="34" charset="0"/>
              </a:rPr>
              <a:t>Při chirurgii strabismu obecně platí, že se snažíme vždy primárně zachovat svalovou hmotu a volíme ty výkony, které </a:t>
            </a:r>
            <a:r>
              <a:rPr lang="cs-CZ" sz="2000" b="1" i="0" u="none" strike="noStrike" baseline="0" dirty="0">
                <a:latin typeface="Calibri" panose="020F0502020204030204" pitchFamily="34" charset="0"/>
              </a:rPr>
              <a:t>nejsou </a:t>
            </a:r>
            <a:r>
              <a:rPr lang="cs-CZ" sz="2000" b="0" i="0" u="none" strike="noStrike" baseline="0" dirty="0">
                <a:latin typeface="Calibri" panose="020F0502020204030204" pitchFamily="34" charset="0"/>
              </a:rPr>
              <a:t>pro sval destruktivní. Jako prvooperaci bychom volili oboustrannou </a:t>
            </a:r>
            <a:r>
              <a:rPr lang="cs-CZ" sz="2000" b="0" i="0" u="none" strike="noStrike" baseline="0" dirty="0" err="1">
                <a:latin typeface="Calibri" panose="020F0502020204030204" pitchFamily="34" charset="0"/>
              </a:rPr>
              <a:t>retropozici</a:t>
            </a:r>
            <a:r>
              <a:rPr lang="cs-CZ" sz="2000" b="0" i="0" u="none" strike="noStrike" baseline="0" dirty="0">
                <a:latin typeface="Calibri" panose="020F0502020204030204" pitchFamily="34" charset="0"/>
              </a:rPr>
              <a:t> stejnostranného synergisty (tzn. sval „ve směru úchylky“). Tím dojde pouze k posunu úponu svalu a oslabení jeho funkce, nikoliv k jeho absolutnímu zkrácení. Druhý výkon by byla resekce stejnostranného antagonisty (sval „proti směru úchylky“) čímž dojde k posílení funkce tohoto svalu. Při nutnosti další operace bychom volili s největší pravděpodobností </a:t>
            </a:r>
            <a:r>
              <a:rPr lang="cs-CZ" sz="2000" b="0" i="0" u="none" strike="noStrike" baseline="0" dirty="0" err="1">
                <a:latin typeface="Calibri" panose="020F0502020204030204" pitchFamily="34" charset="0"/>
              </a:rPr>
              <a:t>reresekci</a:t>
            </a:r>
            <a:r>
              <a:rPr lang="cs-CZ" sz="2000" b="0" i="0" u="none" strike="noStrike" baseline="0" dirty="0">
                <a:latin typeface="Calibri" panose="020F0502020204030204" pitchFamily="34" charset="0"/>
              </a:rPr>
              <a:t> (tedy opětovnou resekci již resekovaného svalu).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E4C3486-1DFF-4031-868C-411DEB159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250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86F7C67D-D74B-CE7E-8FE8-CD8823A5BB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26" r="32432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7D77AC-569A-42D2-A81E-5060F2259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4000" dirty="0"/>
              <a:t>Příklad: </a:t>
            </a:r>
            <a:endParaRPr lang="en-US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2BB80D-B0A7-4EF1-AD4E-10448E887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1" y="1595336"/>
            <a:ext cx="5341224" cy="466373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600" b="0" i="0" u="none" strike="noStrike" baseline="0" dirty="0" err="1"/>
              <a:t>Počáteční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úchylka</a:t>
            </a:r>
            <a:r>
              <a:rPr lang="en-US" sz="1600" b="0" i="0" u="none" strike="noStrike" baseline="0" dirty="0"/>
              <a:t> +30° </a:t>
            </a:r>
          </a:p>
          <a:p>
            <a:pPr marL="0"/>
            <a:r>
              <a:rPr lang="en-US" sz="1600" b="0" i="0" u="none" strike="noStrike" baseline="0" dirty="0"/>
              <a:t>-&gt; ODS </a:t>
            </a:r>
            <a:r>
              <a:rPr lang="en-US" sz="1600" b="0" i="0" u="none" strike="noStrike" baseline="0" dirty="0" err="1"/>
              <a:t>retropositio</a:t>
            </a:r>
            <a:r>
              <a:rPr lang="en-US" sz="1600" b="0" i="0" u="none" strike="noStrike" baseline="0" dirty="0"/>
              <a:t> m.r.int 5 mm -&gt; </a:t>
            </a:r>
            <a:r>
              <a:rPr lang="en-US" sz="1600" b="0" i="0" u="none" strike="noStrike" baseline="0" dirty="0" err="1"/>
              <a:t>ortoptické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cvičení</a:t>
            </a:r>
            <a:r>
              <a:rPr lang="en-US" sz="1600" b="0" i="0" u="none" strike="noStrike" baseline="0" dirty="0"/>
              <a:t> </a:t>
            </a:r>
          </a:p>
          <a:p>
            <a:pPr marL="0"/>
            <a:r>
              <a:rPr lang="en-US" sz="1600" b="0" i="0" u="none" strike="noStrike" baseline="0" dirty="0"/>
              <a:t>-&gt; </a:t>
            </a:r>
            <a:r>
              <a:rPr lang="en-US" sz="1600" b="0" i="0" u="none" strike="noStrike" baseline="0" dirty="0" err="1"/>
              <a:t>stabilizace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více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než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půl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roku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na</a:t>
            </a:r>
            <a:r>
              <a:rPr lang="en-US" sz="1600" b="0" i="0" u="none" strike="noStrike" baseline="0" dirty="0"/>
              <a:t> +12° (</a:t>
            </a:r>
            <a:r>
              <a:rPr lang="en-US" sz="1600" b="0" i="0" u="none" strike="noStrike" baseline="0" dirty="0" err="1"/>
              <a:t>reziduální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úchylka</a:t>
            </a:r>
            <a:r>
              <a:rPr lang="en-US" sz="1600" b="0" i="0" u="none" strike="noStrike" baseline="0" dirty="0"/>
              <a:t>) </a:t>
            </a:r>
          </a:p>
          <a:p>
            <a:pPr marL="0"/>
            <a:r>
              <a:rPr lang="en-US" sz="1600" b="0" i="0" u="none" strike="noStrike" baseline="0" dirty="0"/>
              <a:t>-&gt; ODS </a:t>
            </a:r>
            <a:r>
              <a:rPr lang="en-US" sz="1600" b="0" i="0" u="none" strike="noStrike" baseline="0" dirty="0" err="1"/>
              <a:t>resectio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m.r.ext</a:t>
            </a:r>
            <a:r>
              <a:rPr lang="en-US" sz="1600" b="0" i="0" u="none" strike="noStrike" baseline="0" dirty="0"/>
              <a:t> 6 mm 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b="0" i="0" u="none" strike="noStrike" baseline="0" dirty="0" err="1"/>
              <a:t>zde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už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musíme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sáhnout</a:t>
            </a:r>
            <a:r>
              <a:rPr lang="en-US" sz="1600" b="0" i="0" u="none" strike="noStrike" baseline="0" dirty="0"/>
              <a:t> k </a:t>
            </a:r>
            <a:r>
              <a:rPr lang="en-US" sz="1600" b="0" i="0" u="none" strike="noStrike" baseline="0" dirty="0" err="1"/>
              <a:t>absolutnímu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zkrácení</a:t>
            </a:r>
            <a:r>
              <a:rPr lang="en-US" sz="1600" b="0" i="0" u="none" strike="noStrike" baseline="0" dirty="0"/>
              <a:t> </a:t>
            </a:r>
            <a:r>
              <a:rPr lang="cs-CZ" sz="1600" b="0" i="0" u="none" strike="noStrike" baseline="0" dirty="0"/>
              <a:t>	</a:t>
            </a:r>
            <a:r>
              <a:rPr lang="en-US" sz="1600" b="0" i="0" u="none" strike="noStrike" baseline="0" dirty="0" err="1"/>
              <a:t>svalu</a:t>
            </a:r>
            <a:r>
              <a:rPr lang="en-US" sz="1600" b="0" i="0" u="none" strike="noStrike" baseline="0" dirty="0"/>
              <a:t>, </a:t>
            </a:r>
            <a:r>
              <a:rPr lang="en-US" sz="1600" b="0" i="0" u="none" strike="noStrike" baseline="0" dirty="0" err="1"/>
              <a:t>neboť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vnitřní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sval</a:t>
            </a:r>
            <a:r>
              <a:rPr lang="en-US" sz="1600" b="0" i="0" u="none" strike="noStrike" baseline="0" dirty="0"/>
              <a:t> je </a:t>
            </a:r>
            <a:r>
              <a:rPr lang="en-US" sz="1600" b="0" i="0" u="none" strike="noStrike" baseline="0" dirty="0" err="1"/>
              <a:t>již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oslaben</a:t>
            </a:r>
            <a:r>
              <a:rPr lang="en-US" sz="1600" b="0" i="0" u="none" strike="noStrike" baseline="0" dirty="0"/>
              <a:t> a </a:t>
            </a:r>
            <a:r>
              <a:rPr lang="en-US" sz="1600" b="0" i="0" u="none" strike="noStrike" baseline="0" dirty="0" err="1"/>
              <a:t>dále</a:t>
            </a:r>
            <a:r>
              <a:rPr lang="en-US" sz="1600" b="0" i="0" u="none" strike="noStrike" baseline="0" dirty="0"/>
              <a:t> </a:t>
            </a:r>
            <a:r>
              <a:rPr lang="cs-CZ" sz="1600" b="0" i="0" u="none" strike="noStrike" baseline="0" dirty="0"/>
              <a:t>	</a:t>
            </a:r>
            <a:r>
              <a:rPr lang="en-US" sz="1600" b="0" i="0" u="none" strike="noStrike" baseline="0" dirty="0" err="1"/>
              <a:t>posouvat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nelze</a:t>
            </a:r>
            <a:endParaRPr lang="en-US" sz="1600" b="0" i="0" u="none" strike="noStrike" baseline="0" dirty="0"/>
          </a:p>
          <a:p>
            <a:pPr marL="0"/>
            <a:r>
              <a:rPr lang="en-US" sz="1600" b="0" i="0" u="none" strike="noStrike" baseline="0" dirty="0"/>
              <a:t>-&gt; </a:t>
            </a:r>
            <a:r>
              <a:rPr lang="en-US" sz="1600" b="0" i="0" u="none" strike="noStrike" baseline="0" dirty="0" err="1"/>
              <a:t>ortoptické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cvičení</a:t>
            </a:r>
            <a:r>
              <a:rPr lang="en-US" sz="1600" b="0" i="0" u="none" strike="noStrike" baseline="0" dirty="0"/>
              <a:t> -&gt; </a:t>
            </a:r>
            <a:r>
              <a:rPr lang="en-US" sz="1600" b="0" i="0" u="none" strike="noStrike" baseline="0" dirty="0" err="1"/>
              <a:t>stabilizace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více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než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půl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roku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na</a:t>
            </a:r>
            <a:r>
              <a:rPr lang="en-US" sz="1600" b="0" i="0" u="none" strike="noStrike" baseline="0" dirty="0"/>
              <a:t> +7° </a:t>
            </a:r>
          </a:p>
          <a:p>
            <a:pPr marL="0"/>
            <a:r>
              <a:rPr lang="en-US" sz="1600" b="0" i="0" u="none" strike="noStrike" baseline="0" dirty="0"/>
              <a:t>-&gt; ODS </a:t>
            </a:r>
            <a:r>
              <a:rPr lang="en-US" sz="1600" b="0" i="0" u="none" strike="noStrike" baseline="0" dirty="0" err="1"/>
              <a:t>Reresectio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m.r.ext</a:t>
            </a:r>
            <a:r>
              <a:rPr lang="en-US" sz="1600" b="0" i="0" u="none" strike="noStrike" baseline="0" dirty="0"/>
              <a:t> 3 mm -&gt; </a:t>
            </a:r>
            <a:r>
              <a:rPr lang="en-US" sz="1600" b="0" i="0" u="none" strike="noStrike" baseline="0" dirty="0" err="1"/>
              <a:t>ortoptické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cvičení</a:t>
            </a:r>
            <a:r>
              <a:rPr lang="en-US" sz="1600" b="0" i="0" u="none" strike="noStrike" baseline="0" dirty="0"/>
              <a:t> </a:t>
            </a:r>
          </a:p>
          <a:p>
            <a:pPr marL="0"/>
            <a:r>
              <a:rPr lang="en-US" sz="1600" b="0" i="0" u="none" strike="noStrike" baseline="0" dirty="0"/>
              <a:t>-&gt; </a:t>
            </a:r>
            <a:r>
              <a:rPr lang="en-US" sz="1600" b="0" i="0" u="none" strike="noStrike" baseline="0" dirty="0" err="1"/>
              <a:t>Ortoforie</a:t>
            </a:r>
            <a:r>
              <a:rPr lang="en-US" sz="1600" b="0" i="0" u="none" strike="noStrike" baseline="0" dirty="0"/>
              <a:t> </a:t>
            </a:r>
          </a:p>
          <a:p>
            <a:pPr marL="0"/>
            <a:endParaRPr lang="en-US" sz="1600" b="0" i="0" u="none" strike="noStrike" baseline="0" dirty="0"/>
          </a:p>
          <a:p>
            <a:r>
              <a:rPr lang="en-US" sz="1600" b="0" i="0" u="none" strike="noStrike" baseline="0" dirty="0"/>
              <a:t>3. </a:t>
            </a:r>
            <a:r>
              <a:rPr lang="en-US" sz="1600" b="0" i="0" u="none" strike="noStrike" baseline="0" dirty="0" err="1"/>
              <a:t>operace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strabismu</a:t>
            </a:r>
            <a:r>
              <a:rPr lang="en-US" sz="1600" b="0" i="0" u="none" strike="noStrike" baseline="0" dirty="0"/>
              <a:t> je </a:t>
            </a:r>
            <a:r>
              <a:rPr lang="en-US" sz="1600" b="0" i="0" u="none" strike="noStrike" baseline="0" dirty="0" err="1"/>
              <a:t>již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silně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individuální</a:t>
            </a:r>
            <a:r>
              <a:rPr lang="en-US" sz="1600" b="0" i="0" u="none" strike="noStrike" baseline="0" dirty="0"/>
              <a:t> a </a:t>
            </a:r>
            <a:r>
              <a:rPr lang="en-US" sz="1600" b="0" i="0" u="none" strike="noStrike" baseline="0" dirty="0" err="1"/>
              <a:t>vyžaduje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znalost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již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provedených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výkonů</a:t>
            </a:r>
            <a:r>
              <a:rPr lang="en-US" sz="1600" b="0" i="0" u="none" strike="noStrike" baseline="0" dirty="0"/>
              <a:t>, a </a:t>
            </a:r>
            <a:r>
              <a:rPr lang="en-US" sz="1600" b="0" i="0" u="none" strike="noStrike" baseline="0" dirty="0" err="1"/>
              <a:t>také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dlouholeté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strabologické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zkušenosti</a:t>
            </a:r>
            <a:r>
              <a:rPr lang="en-US" sz="1600" b="0" i="0" u="none" strike="noStrike" baseline="0" dirty="0"/>
              <a:t>.</a:t>
            </a:r>
            <a:endParaRPr lang="en-US" sz="16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FF835F2-3E43-4549-8EF8-1A5EF155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356350"/>
            <a:ext cx="14628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B6B98AE-A5FE-4278-AFD6-D584A118CFD0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799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51C6D9-201F-4625-92D4-4C243BD7F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Early vs. late surgery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6BABE1-3F68-4F4C-9FAA-46669F83B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667250"/>
          </a:xfrm>
        </p:spPr>
        <p:txBody>
          <a:bodyPr>
            <a:noAutofit/>
          </a:bodyPr>
          <a:lstStyle/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Na základě retrospektivní analýzy souboru 429 dětí z naší kliniky:</a:t>
            </a:r>
          </a:p>
          <a:p>
            <a:pPr lvl="1"/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čím dříve je provedená operace (+navazující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pleo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orto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cvičení, okluzní terapie a správná brýlová korekce) u vrozeného strabismu, tím lepších binokulárních funkcí pacienti dosáhnou. 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Nejlépe je operovat kongen</a:t>
            </a: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itální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strabismus (eso- i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exo-tropii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) v rozmezí věku 6 měsíců – 2 roky. </a:t>
            </a:r>
          </a:p>
          <a:p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U jiných forem strabismu, kde předpokládáme i vyšší stupeň amblyopie, také platí, že čím dřív, je strabismus řešen, tím lepší jsou funkční výsledky.</a:t>
            </a:r>
          </a:p>
          <a:p>
            <a:pPr lvl="1"/>
            <a:r>
              <a:rPr lang="cs-CZ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Th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</a:rPr>
              <a:t>. Amblyopie -&gt; Chirurgická </a:t>
            </a:r>
            <a:r>
              <a:rPr lang="cs-CZ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th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</a:rPr>
              <a:t>. strabismu </a:t>
            </a:r>
            <a:endParaRPr lang="cs-CZ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A9E8B1D-18A8-43B5-A9F9-D6743D736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7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8086AEC-04C2-4BC4-BFB8-0135965C7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C3BE3F-B8A9-4DC9-A867-EC91736FA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A2F3D1-53F2-478B-949B-6D4EA2E4E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455386"/>
            <a:ext cx="5378624" cy="6402614"/>
            <a:chOff x="-19221" y="197691"/>
            <a:chExt cx="5378624" cy="6402614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E53A4EE-6F9B-4EC8-9840-708F509D9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8289AA-777C-4230-BABC-203458BF6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D76777-71BF-4FFF-B568-E58E46EB1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2CDCD53-6393-431A-9E75-109BC8362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62198F-7D76-4A2A-9669-40E5E8A3C8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36277624-7E13-7C87-A5D5-71ACDD853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23236"/>
            <a:ext cx="3659777" cy="28209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Zkřížená fixace 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8F991F53-BC66-BE0C-F218-396F1A8F91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60377" y="0"/>
            <a:ext cx="5236370" cy="6097525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4B8FE78-7723-7CF7-6723-AFF9DD2D37F4}"/>
              </a:ext>
            </a:extLst>
          </p:cNvPr>
          <p:cNvSpPr txBox="1"/>
          <p:nvPr/>
        </p:nvSpPr>
        <p:spPr>
          <a:xfrm>
            <a:off x="6813683" y="6385804"/>
            <a:ext cx="3129758" cy="23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66344">
              <a:spcAft>
                <a:spcPts val="600"/>
              </a:spcAft>
            </a:pPr>
            <a:r>
              <a:rPr lang="cs-CZ" sz="91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https://slideplayer.com/slide/4267242/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2813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51C6D9-201F-4625-92D4-4C243BD7F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b="0" i="0" u="none" strike="noStrike" kern="12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Estetické a funkční výstupy chirurgie strabismu</a:t>
            </a:r>
            <a:endParaRPr lang="en-US" sz="4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6BABE1-3F68-4F4C-9FAA-46669F83B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b="0" i="0" u="none" strike="noStrike" baseline="0"/>
              <a:t>Funkční výstupy nás samozřejmě zajímají více</a:t>
            </a:r>
            <a:r>
              <a:rPr lang="en-US" sz="1900"/>
              <a:t>.</a:t>
            </a:r>
            <a:r>
              <a:rPr lang="en-US" sz="1900" b="0" i="0" u="none" strike="noStrike" baseline="0"/>
              <a:t> </a:t>
            </a:r>
          </a:p>
          <a:p>
            <a:r>
              <a:rPr lang="en-US" sz="1900" b="0" i="0" u="none" strike="noStrike" baseline="0"/>
              <a:t>Ideálně binokulární funkce</a:t>
            </a:r>
            <a:r>
              <a:rPr lang="en-US" sz="1900" b="0" i="0" u="none" strike="noStrike"/>
              <a:t> </a:t>
            </a:r>
            <a:r>
              <a:rPr lang="en-US" sz="1900" b="0" i="0" u="none" strike="noStrike" baseline="0"/>
              <a:t>včetně stereopse. </a:t>
            </a:r>
          </a:p>
          <a:p>
            <a:r>
              <a:rPr lang="en-US" sz="1900" b="0" i="0" u="none" strike="noStrike" baseline="0"/>
              <a:t>Častějším výstupem binokulární funkce nižší úrovně. </a:t>
            </a:r>
          </a:p>
          <a:p>
            <a:r>
              <a:rPr lang="en-US" sz="1900" b="0" i="0" u="none" strike="noStrike" baseline="0"/>
              <a:t>Vzhledem k tomu, že oči jsou jeden z nejvýraznějších prvků lidského obličeje, přistupuje se k operaci strabismu často i v případech, kdy je jasné, že pacient nemá žádnou šanci na dosažení JBV (např. i tehdy, je-li jedno oko slepé). </a:t>
            </a:r>
          </a:p>
          <a:p>
            <a:r>
              <a:rPr lang="en-US" sz="1900" b="0" i="0" u="none" strike="noStrike" baseline="0"/>
              <a:t>Tyto chirurgické výkony jsou pak čistě estetické a zlepšují pacientovu sebedůvěru, psychiku a možnost socializace. Často bývají jednostranné. </a:t>
            </a:r>
          </a:p>
          <a:p>
            <a:r>
              <a:rPr lang="en-US" sz="1900" b="0" i="1" u="none" strike="noStrike" baseline="0"/>
              <a:t>Ve výjimečných případech se můžeme setkat s pacienty, u kterých je postavení očí takové, že funkce předčí kosmetický dojem (např. u pacientů s jizvami/ložisky na sítnici, kteří ztratili funkci makuly, může dojít k uchýlení postiženého oka tak, aby obraz sledovaného objektu dopadal na nepostiženou část sítnice). V těchto případech by byla chyba sekundární strabismus operovat a snažit se tak estetický výstup povýšit nad funkčně uspokojivý trvalý stav. </a:t>
            </a:r>
            <a:endParaRPr lang="en-US" sz="1900" b="0" i="0" u="none" strike="noStrike" baseline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DC11D4E-4D97-463D-A717-EA084009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B6B98AE-A5FE-4278-AFD6-D584A118CFD0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B3EECC2-A4D4-455D-A833-92CD3965F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Jaká</a:t>
            </a:r>
            <a:r>
              <a:rPr lang="en-US" sz="5400" dirty="0"/>
              <a:t> </a:t>
            </a:r>
            <a:r>
              <a:rPr lang="en-US" sz="5400" dirty="0" err="1"/>
              <a:t>brýlová</a:t>
            </a:r>
            <a:r>
              <a:rPr lang="en-US" sz="5400" dirty="0"/>
              <a:t> </a:t>
            </a:r>
            <a:r>
              <a:rPr lang="en-US" sz="5400" dirty="0" err="1"/>
              <a:t>korekce</a:t>
            </a:r>
            <a:r>
              <a:rPr lang="en-US" sz="5400" dirty="0"/>
              <a:t>?</a:t>
            </a:r>
          </a:p>
        </p:txBody>
      </p:sp>
      <p:pic>
        <p:nvPicPr>
          <p:cNvPr id="6" name="Picture 5" descr="Písmena zvětšená Eyeglasses">
            <a:extLst>
              <a:ext uri="{FF2B5EF4-FFF2-40B4-BE49-F238E27FC236}">
                <a16:creationId xmlns:a16="http://schemas.microsoft.com/office/drawing/2014/main" id="{0A72F27D-72D1-BFF8-40F8-B951F1C01B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544" r="23125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02AB9B-5DDB-48EA-88D0-F56E6411E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3305" y="2706624"/>
            <a:ext cx="6705567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U </a:t>
            </a:r>
            <a:r>
              <a:rPr lang="en-US" sz="2400" dirty="0" err="1"/>
              <a:t>dětí</a:t>
            </a:r>
            <a:r>
              <a:rPr lang="en-US" sz="2400" dirty="0"/>
              <a:t> </a:t>
            </a:r>
            <a:r>
              <a:rPr lang="en-US" sz="2400" dirty="0" err="1"/>
              <a:t>hraniční</a:t>
            </a:r>
            <a:r>
              <a:rPr lang="en-US" sz="2400" dirty="0"/>
              <a:t> </a:t>
            </a:r>
            <a:r>
              <a:rPr lang="en-US" sz="2400" dirty="0" err="1"/>
              <a:t>hodnota</a:t>
            </a:r>
            <a:r>
              <a:rPr lang="en-US" sz="2400" dirty="0"/>
              <a:t> +4 </a:t>
            </a:r>
            <a:r>
              <a:rPr lang="en-US" sz="2400" dirty="0" err="1"/>
              <a:t>sfD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Myopie</a:t>
            </a:r>
            <a:r>
              <a:rPr lang="en-US" sz="2400" dirty="0"/>
              <a:t>, </a:t>
            </a:r>
            <a:r>
              <a:rPr lang="en-US" sz="2400" dirty="0" err="1"/>
              <a:t>tedy</a:t>
            </a:r>
            <a:r>
              <a:rPr lang="en-US" sz="2400" dirty="0"/>
              <a:t> „-D“ </a:t>
            </a:r>
            <a:r>
              <a:rPr lang="en-US" sz="2400" dirty="0" err="1"/>
              <a:t>méně</a:t>
            </a:r>
            <a:r>
              <a:rPr lang="en-US" sz="2400" dirty="0"/>
              <a:t> </a:t>
            </a:r>
            <a:r>
              <a:rPr lang="en-US" sz="2400" dirty="0" err="1"/>
              <a:t>častá</a:t>
            </a:r>
            <a:r>
              <a:rPr lang="en-US" sz="2400" dirty="0"/>
              <a:t> v </a:t>
            </a:r>
            <a:r>
              <a:rPr lang="en-US" sz="2400" dirty="0" err="1"/>
              <a:t>předškolním</a:t>
            </a:r>
            <a:r>
              <a:rPr lang="en-US" sz="2400" dirty="0"/>
              <a:t> </a:t>
            </a:r>
            <a:r>
              <a:rPr lang="en-US" sz="2400" dirty="0" err="1"/>
              <a:t>věku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Manifestní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objektivní</a:t>
            </a:r>
            <a:r>
              <a:rPr lang="en-US" sz="2400" dirty="0"/>
              <a:t> </a:t>
            </a:r>
            <a:r>
              <a:rPr lang="en-US" sz="2400" dirty="0" err="1"/>
              <a:t>refrakce</a:t>
            </a:r>
            <a:r>
              <a:rPr lang="en-US" sz="2400" dirty="0"/>
              <a:t>!!!</a:t>
            </a:r>
          </a:p>
          <a:p>
            <a:r>
              <a:rPr lang="en-US" sz="2400" dirty="0" err="1"/>
              <a:t>Vždy</a:t>
            </a:r>
            <a:r>
              <a:rPr lang="en-US" sz="2400" dirty="0"/>
              <a:t> se </a:t>
            </a:r>
            <a:r>
              <a:rPr lang="en-US" sz="2400" dirty="0" err="1"/>
              <a:t>zajímáme</a:t>
            </a:r>
            <a:r>
              <a:rPr lang="en-US" sz="2400" dirty="0"/>
              <a:t> o </a:t>
            </a:r>
            <a:r>
              <a:rPr lang="en-US" sz="2400" dirty="0" err="1"/>
              <a:t>případnou</a:t>
            </a:r>
            <a:r>
              <a:rPr lang="en-US" sz="2400" dirty="0"/>
              <a:t> </a:t>
            </a:r>
            <a:r>
              <a:rPr lang="en-US" sz="2400" dirty="0" err="1"/>
              <a:t>amblyopii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Teprve</a:t>
            </a:r>
            <a:r>
              <a:rPr lang="en-US" sz="2400" dirty="0"/>
              <a:t> po </a:t>
            </a:r>
            <a:r>
              <a:rPr lang="en-US" sz="2400" dirty="0" err="1"/>
              <a:t>vyléčení</a:t>
            </a:r>
            <a:r>
              <a:rPr lang="en-US" sz="2400" dirty="0"/>
              <a:t> </a:t>
            </a:r>
            <a:r>
              <a:rPr lang="en-US" sz="2400" dirty="0" err="1"/>
              <a:t>amblyopie</a:t>
            </a:r>
            <a:r>
              <a:rPr lang="en-US" sz="2400" dirty="0"/>
              <a:t> </a:t>
            </a:r>
            <a:r>
              <a:rPr lang="en-US" sz="2400" dirty="0" err="1"/>
              <a:t>řešíme</a:t>
            </a:r>
            <a:r>
              <a:rPr lang="en-US" sz="2400" dirty="0"/>
              <a:t> </a:t>
            </a:r>
            <a:r>
              <a:rPr lang="en-US" sz="2400" dirty="0" err="1"/>
              <a:t>antikorekci</a:t>
            </a:r>
            <a:r>
              <a:rPr lang="en-US" sz="2400" dirty="0"/>
              <a:t>/</a:t>
            </a:r>
            <a:r>
              <a:rPr lang="en-US" sz="2400" dirty="0" err="1"/>
              <a:t>hyperkorekci</a:t>
            </a:r>
            <a:r>
              <a:rPr lang="en-US" sz="2400" dirty="0"/>
              <a:t>.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6E14B2A-344C-4BD1-A6CC-77F9D802A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2978" y="6356350"/>
            <a:ext cx="13008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B6B98AE-A5FE-4278-AFD6-D584A118CF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3102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7F64A8-D625-4F61-A290-B499BB62A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51C6D9-201F-4625-92D4-4C243BD7F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363" y="728911"/>
            <a:ext cx="5801917" cy="7598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Dnešní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témata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</a:p>
        </p:txBody>
      </p:sp>
      <p:pic>
        <p:nvPicPr>
          <p:cNvPr id="8" name="Graphic 7" descr="Stetoskop">
            <a:extLst>
              <a:ext uri="{FF2B5EF4-FFF2-40B4-BE49-F238E27FC236}">
                <a16:creationId xmlns:a16="http://schemas.microsoft.com/office/drawing/2014/main" id="{B4F93DC0-72C1-CA1F-F5BC-CA42D45BE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6948" y="2694018"/>
            <a:ext cx="1198532" cy="119853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6BABE1-3F68-4F4C-9FAA-46669F83B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7363" y="1488714"/>
            <a:ext cx="8928312" cy="4640375"/>
          </a:xfrm>
        </p:spPr>
        <p:txBody>
          <a:bodyPr vert="horz" lIns="91440" tIns="45720" rIns="91440" bIns="45720" rtlCol="0">
            <a:normAutofit/>
          </a:bodyPr>
          <a:lstStyle/>
          <a:p>
            <a:pPr marL="514350"/>
            <a:r>
              <a:rPr lang="en-US" sz="2400" dirty="0" err="1"/>
              <a:t>Zvláštní</a:t>
            </a:r>
            <a:r>
              <a:rPr lang="en-US" sz="2400" dirty="0"/>
              <a:t> </a:t>
            </a:r>
            <a:r>
              <a:rPr lang="en-US" sz="2400" dirty="0" err="1"/>
              <a:t>formy</a:t>
            </a:r>
            <a:r>
              <a:rPr lang="en-US" sz="2400" dirty="0"/>
              <a:t> </a:t>
            </a:r>
            <a:r>
              <a:rPr lang="en-US" sz="2400" dirty="0" err="1"/>
              <a:t>strabismu</a:t>
            </a:r>
            <a:r>
              <a:rPr lang="cs-CZ" sz="2400" dirty="0"/>
              <a:t> + </a:t>
            </a:r>
            <a:r>
              <a:rPr lang="cs-CZ" sz="2400" dirty="0" err="1"/>
              <a:t>hypertropie</a:t>
            </a:r>
            <a:endParaRPr lang="en-US" sz="2400" dirty="0"/>
          </a:p>
          <a:p>
            <a:pPr marL="514350"/>
            <a:r>
              <a:rPr lang="en-US" sz="2400" dirty="0" err="1"/>
              <a:t>Komplikace</a:t>
            </a:r>
            <a:r>
              <a:rPr lang="en-US" sz="2400" dirty="0"/>
              <a:t> </a:t>
            </a:r>
            <a:r>
              <a:rPr lang="en-US" sz="2400" dirty="0" err="1"/>
              <a:t>chirurgie</a:t>
            </a:r>
            <a:r>
              <a:rPr lang="en-US" sz="2400" dirty="0"/>
              <a:t> </a:t>
            </a:r>
            <a:r>
              <a:rPr lang="en-US" sz="2400" dirty="0" err="1"/>
              <a:t>strabismu</a:t>
            </a:r>
            <a:r>
              <a:rPr lang="en-US" sz="2400" dirty="0"/>
              <a:t>.</a:t>
            </a:r>
          </a:p>
          <a:p>
            <a:pPr marL="514350"/>
            <a:r>
              <a:rPr lang="en-US" sz="2400" dirty="0" err="1"/>
              <a:t>Ischemie</a:t>
            </a:r>
            <a:r>
              <a:rPr lang="en-US" sz="2400" dirty="0"/>
              <a:t> </a:t>
            </a:r>
            <a:r>
              <a:rPr lang="en-US" sz="2400" dirty="0" err="1"/>
              <a:t>předního</a:t>
            </a:r>
            <a:r>
              <a:rPr lang="en-US" sz="2400" dirty="0"/>
              <a:t> </a:t>
            </a:r>
            <a:r>
              <a:rPr lang="en-US" sz="2400" dirty="0" err="1"/>
              <a:t>segmentu</a:t>
            </a:r>
            <a:r>
              <a:rPr lang="en-US" sz="2400" dirty="0"/>
              <a:t>.</a:t>
            </a:r>
          </a:p>
          <a:p>
            <a:pPr marL="514350"/>
            <a:r>
              <a:rPr lang="en-US" sz="2400" dirty="0" err="1"/>
              <a:t>Reoperace</a:t>
            </a:r>
            <a:r>
              <a:rPr lang="en-US" sz="2400" dirty="0"/>
              <a:t> </a:t>
            </a:r>
            <a:r>
              <a:rPr lang="en-US" sz="2400" dirty="0" err="1"/>
              <a:t>strabismu</a:t>
            </a:r>
            <a:r>
              <a:rPr lang="en-US" sz="2400" dirty="0"/>
              <a:t>. </a:t>
            </a:r>
          </a:p>
          <a:p>
            <a:pPr marL="514350"/>
            <a:r>
              <a:rPr lang="en-US" sz="2400" dirty="0"/>
              <a:t>Early vs. Late surgery.</a:t>
            </a:r>
          </a:p>
          <a:p>
            <a:pPr marL="514350"/>
            <a:r>
              <a:rPr lang="en-US" sz="2400" dirty="0" err="1"/>
              <a:t>Estetické</a:t>
            </a:r>
            <a:r>
              <a:rPr lang="en-US" sz="2400" dirty="0"/>
              <a:t> a </a:t>
            </a:r>
            <a:r>
              <a:rPr lang="en-US" sz="2400" dirty="0" err="1"/>
              <a:t>funkční</a:t>
            </a:r>
            <a:r>
              <a:rPr lang="en-US" sz="2400" dirty="0"/>
              <a:t> </a:t>
            </a:r>
            <a:r>
              <a:rPr lang="en-US" sz="2400" dirty="0" err="1"/>
              <a:t>výstupy</a:t>
            </a:r>
            <a:r>
              <a:rPr lang="en-US" sz="2400" dirty="0"/>
              <a:t> </a:t>
            </a:r>
            <a:r>
              <a:rPr lang="en-US" sz="2400" dirty="0" err="1"/>
              <a:t>chirurgie</a:t>
            </a:r>
            <a:r>
              <a:rPr lang="en-US" sz="2400" dirty="0"/>
              <a:t> </a:t>
            </a:r>
            <a:r>
              <a:rPr lang="en-US" sz="2400" dirty="0" err="1"/>
              <a:t>strabismu</a:t>
            </a:r>
            <a:r>
              <a:rPr lang="en-US" sz="2400" dirty="0"/>
              <a:t>.</a:t>
            </a:r>
          </a:p>
          <a:p>
            <a:pPr marL="514350"/>
            <a:r>
              <a:rPr lang="en-US" sz="2400" dirty="0" err="1"/>
              <a:t>Brýlová</a:t>
            </a:r>
            <a:r>
              <a:rPr lang="en-US" sz="2400" dirty="0"/>
              <a:t> </a:t>
            </a:r>
            <a:r>
              <a:rPr lang="en-US" sz="2400" dirty="0" err="1"/>
              <a:t>korekce</a:t>
            </a:r>
            <a:r>
              <a:rPr lang="en-US" sz="2400" dirty="0"/>
              <a:t> u </a:t>
            </a:r>
            <a:r>
              <a:rPr lang="en-US" sz="2400" dirty="0" err="1"/>
              <a:t>různých</a:t>
            </a:r>
            <a:r>
              <a:rPr lang="en-US" sz="2400" dirty="0"/>
              <a:t> </a:t>
            </a:r>
            <a:r>
              <a:rPr lang="en-US" sz="2400" dirty="0" err="1"/>
              <a:t>typů</a:t>
            </a:r>
            <a:r>
              <a:rPr lang="en-US" sz="2400" dirty="0"/>
              <a:t> </a:t>
            </a:r>
            <a:r>
              <a:rPr lang="en-US" sz="2400" dirty="0" err="1"/>
              <a:t>strabismu</a:t>
            </a:r>
            <a:r>
              <a:rPr lang="en-US" sz="2400" dirty="0"/>
              <a:t> (</a:t>
            </a:r>
            <a:r>
              <a:rPr lang="en-US" sz="2400" dirty="0" err="1"/>
              <a:t>antikorekce</a:t>
            </a:r>
            <a:r>
              <a:rPr lang="en-US" sz="2400" dirty="0"/>
              <a:t>, </a:t>
            </a:r>
            <a:r>
              <a:rPr lang="en-US" sz="2400" dirty="0" err="1"/>
              <a:t>hyperkorekce</a:t>
            </a:r>
            <a:r>
              <a:rPr lang="en-US" sz="2400" dirty="0"/>
              <a:t>).</a:t>
            </a:r>
          </a:p>
          <a:p>
            <a:pPr marL="514350"/>
            <a:r>
              <a:rPr lang="en-US" sz="2400" dirty="0" err="1"/>
              <a:t>Progresivní</a:t>
            </a:r>
            <a:r>
              <a:rPr lang="en-US" sz="2400" dirty="0"/>
              <a:t> </a:t>
            </a:r>
            <a:r>
              <a:rPr lang="en-US" sz="2400" dirty="0" err="1"/>
              <a:t>myopie</a:t>
            </a:r>
            <a:r>
              <a:rPr lang="en-US" sz="2400" dirty="0"/>
              <a:t>  a </a:t>
            </a:r>
            <a:r>
              <a:rPr lang="en-US" sz="2400" dirty="0" err="1"/>
              <a:t>možnosti</a:t>
            </a:r>
            <a:r>
              <a:rPr lang="en-US" sz="2400" dirty="0"/>
              <a:t> </a:t>
            </a:r>
            <a:r>
              <a:rPr lang="en-US" sz="2400" dirty="0" err="1"/>
              <a:t>jejího</a:t>
            </a:r>
            <a:r>
              <a:rPr lang="en-US" sz="2400" dirty="0"/>
              <a:t> </a:t>
            </a:r>
            <a:r>
              <a:rPr lang="en-US" sz="2400" dirty="0" err="1"/>
              <a:t>řešení</a:t>
            </a:r>
            <a:endParaRPr lang="en-US" sz="2400" dirty="0"/>
          </a:p>
          <a:p>
            <a:pPr marL="514350"/>
            <a:r>
              <a:rPr lang="en-US" sz="2400" dirty="0" err="1"/>
              <a:t>Heteroforie</a:t>
            </a:r>
            <a:r>
              <a:rPr lang="en-US" sz="2400" dirty="0"/>
              <a:t>.</a:t>
            </a:r>
          </a:p>
          <a:p>
            <a:pPr marL="514350"/>
            <a:endParaRPr lang="en-US" sz="500" dirty="0"/>
          </a:p>
          <a:p>
            <a:pPr marL="514350"/>
            <a:endParaRPr lang="en-US" sz="500" dirty="0"/>
          </a:p>
          <a:p>
            <a:pPr marL="514350"/>
            <a:endParaRPr lang="en-US" sz="500" dirty="0"/>
          </a:p>
          <a:p>
            <a:endParaRPr lang="en-US" sz="500" dirty="0"/>
          </a:p>
        </p:txBody>
      </p:sp>
      <p:pic>
        <p:nvPicPr>
          <p:cNvPr id="10" name="Graphic 9" descr="Stetoskop">
            <a:extLst>
              <a:ext uri="{FF2B5EF4-FFF2-40B4-BE49-F238E27FC236}">
                <a16:creationId xmlns:a16="http://schemas.microsoft.com/office/drawing/2014/main" id="{444C9EB3-F338-4081-92CE-F7463507A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97A304D-9C40-4EFF-9E57-A4C17D9B6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B6B98AE-A5FE-4278-AFD6-D584A118CFD0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2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3EECC2-A4D4-455D-A833-92CD3965F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Jaká brýlová korekce?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02AB9B-5DDB-48EA-88D0-F56E6411E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90688"/>
            <a:ext cx="10010313" cy="4486275"/>
          </a:xfrm>
        </p:spPr>
        <p:txBody>
          <a:bodyPr>
            <a:normAutofit/>
          </a:bodyPr>
          <a:lstStyle/>
          <a:p>
            <a:r>
              <a:rPr lang="cs-CZ" sz="2000" dirty="0" err="1"/>
              <a:t>Antikorekce</a:t>
            </a:r>
            <a:r>
              <a:rPr lang="cs-CZ" sz="2000" dirty="0"/>
              <a:t> = Korekce s opačným znaménkem, než je refrakční vada pacienta, velmi nízké hodnoty.</a:t>
            </a:r>
          </a:p>
          <a:p>
            <a:pPr lvl="1"/>
            <a:r>
              <a:rPr lang="cs-CZ" sz="1600" dirty="0"/>
              <a:t>Např. u pacienta s divergentním strabismem a objektivní refrakcí +0,5 </a:t>
            </a:r>
            <a:r>
              <a:rPr lang="cs-CZ" sz="1600" dirty="0" err="1"/>
              <a:t>sfD</a:t>
            </a:r>
            <a:r>
              <a:rPr lang="cs-CZ" sz="1600" dirty="0"/>
              <a:t> předepíšeme </a:t>
            </a:r>
            <a:r>
              <a:rPr lang="cs-CZ" sz="1600" dirty="0" err="1"/>
              <a:t>b.k</a:t>
            </a:r>
            <a:r>
              <a:rPr lang="cs-CZ" sz="1600" dirty="0"/>
              <a:t>. -0,5 </a:t>
            </a:r>
            <a:r>
              <a:rPr lang="cs-CZ" sz="1600" dirty="0" err="1"/>
              <a:t>sfD</a:t>
            </a:r>
            <a:r>
              <a:rPr lang="cs-CZ" sz="1600" dirty="0"/>
              <a:t>.</a:t>
            </a:r>
            <a:endParaRPr lang="cs-CZ" sz="1200" dirty="0"/>
          </a:p>
          <a:p>
            <a:r>
              <a:rPr lang="cs-CZ" sz="2000" dirty="0" err="1"/>
              <a:t>Hyperkorekce</a:t>
            </a:r>
            <a:r>
              <a:rPr lang="cs-CZ" sz="2000" dirty="0"/>
              <a:t> = Korekce se stejným </a:t>
            </a:r>
            <a:r>
              <a:rPr lang="cs-CZ" sz="2000" dirty="0" err="1"/>
              <a:t>znaménkém</a:t>
            </a:r>
            <a:r>
              <a:rPr lang="cs-CZ" sz="2000" dirty="0"/>
              <a:t> jako je refrakční vada pacienta, ale vyšší hodnoty. </a:t>
            </a:r>
          </a:p>
          <a:p>
            <a:pPr lvl="1"/>
            <a:r>
              <a:rPr lang="cs-CZ" sz="1600" dirty="0"/>
              <a:t>Např. u pacienta s divergentním strabismem a </a:t>
            </a:r>
            <a:r>
              <a:rPr lang="cs-CZ" sz="1600" dirty="0" err="1"/>
              <a:t>obj</a:t>
            </a:r>
            <a:r>
              <a:rPr lang="cs-CZ" sz="1600" dirty="0"/>
              <a:t>. refrakcí -0,5 </a:t>
            </a:r>
            <a:r>
              <a:rPr lang="cs-CZ" sz="1600" dirty="0" err="1"/>
              <a:t>sfD</a:t>
            </a:r>
            <a:r>
              <a:rPr lang="cs-CZ" sz="1600" dirty="0"/>
              <a:t> předepíšeme </a:t>
            </a:r>
            <a:r>
              <a:rPr lang="cs-CZ" sz="1600" dirty="0" err="1"/>
              <a:t>b.k</a:t>
            </a:r>
            <a:r>
              <a:rPr lang="cs-CZ" sz="1600" dirty="0"/>
              <a:t>. -1,0 </a:t>
            </a:r>
            <a:r>
              <a:rPr lang="cs-CZ" sz="1600" dirty="0" err="1"/>
              <a:t>sfD</a:t>
            </a:r>
            <a:r>
              <a:rPr lang="cs-CZ" sz="1600" dirty="0"/>
              <a:t>. </a:t>
            </a:r>
          </a:p>
          <a:p>
            <a:r>
              <a:rPr lang="cs-CZ" sz="2000" dirty="0"/>
              <a:t>Vždy nutno vyšetřit </a:t>
            </a:r>
            <a:r>
              <a:rPr lang="cs-CZ" sz="2000" dirty="0" err="1"/>
              <a:t>visus</a:t>
            </a:r>
            <a:r>
              <a:rPr lang="cs-CZ" sz="2000" dirty="0"/>
              <a:t> než anti-/hyper-korekci předepíšeme!!!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Co s narůstající myopií?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9475216-F1D4-4D7F-B266-5EA924F1A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13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51C6D9-201F-4625-92D4-4C243BD7F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 narůstající myopií?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054B997-E671-4ADC-90A0-24F496EF64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97" y="1495379"/>
            <a:ext cx="6513805" cy="5230202"/>
          </a:xfr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1A6DAF-6E30-4D6E-94CA-3FCDD66BF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312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51C6D9-201F-4625-92D4-4C243BD7F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 narůstající myopií?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6BABE1-3F68-4F4C-9FAA-46669F83B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r>
              <a:rPr lang="cs-CZ" dirty="0"/>
              <a:t>Pokud je myopie progresivní a axiální, může dojít k postupným degenerativním změnám na sítnici. </a:t>
            </a:r>
          </a:p>
          <a:p>
            <a:r>
              <a:rPr lang="cs-CZ" dirty="0"/>
              <a:t>AXL +1 mm = progrese myopie o cca -3 </a:t>
            </a:r>
            <a:r>
              <a:rPr lang="cs-CZ" dirty="0" err="1"/>
              <a:t>sfD</a:t>
            </a:r>
            <a:endParaRPr lang="cs-CZ" dirty="0"/>
          </a:p>
          <a:p>
            <a:r>
              <a:rPr lang="cs-CZ" dirty="0" err="1"/>
              <a:t>Mikroatropinizace</a:t>
            </a:r>
            <a:endParaRPr lang="cs-CZ" dirty="0"/>
          </a:p>
          <a:p>
            <a:pPr lvl="1"/>
            <a:r>
              <a:rPr lang="cs-CZ" dirty="0"/>
              <a:t>Aplikace vysoce ředěného atropinu (např. 0,01% - 0,5%)</a:t>
            </a:r>
          </a:p>
          <a:p>
            <a:pPr lvl="1"/>
            <a:r>
              <a:rPr lang="cs-CZ" dirty="0"/>
              <a:t>Dlouhodobě</a:t>
            </a:r>
          </a:p>
          <a:p>
            <a:pPr lvl="1"/>
            <a:r>
              <a:rPr lang="cs-CZ" dirty="0" err="1"/>
              <a:t>Rebound</a:t>
            </a:r>
            <a:r>
              <a:rPr lang="cs-CZ" dirty="0"/>
              <a:t> fenomén – spíš ne</a:t>
            </a:r>
          </a:p>
          <a:p>
            <a:pPr lvl="1"/>
            <a:r>
              <a:rPr lang="cs-CZ" dirty="0"/>
              <a:t>Zatím není jasný efekt, vztah koncentrace/účinek, vliv na evropské oči</a:t>
            </a:r>
          </a:p>
          <a:p>
            <a:pPr lvl="1"/>
            <a:r>
              <a:rPr lang="cs-CZ" dirty="0"/>
              <a:t>Jedna z nejdiskutovanějších oblastí současné světové </a:t>
            </a:r>
            <a:r>
              <a:rPr lang="cs-CZ" dirty="0" err="1"/>
              <a:t>pedooftalmologie</a:t>
            </a:r>
            <a:endParaRPr lang="cs-CZ" dirty="0"/>
          </a:p>
          <a:p>
            <a:r>
              <a:rPr lang="cs-CZ" dirty="0" err="1"/>
              <a:t>Defokusační</a:t>
            </a:r>
            <a:r>
              <a:rPr lang="cs-CZ" dirty="0"/>
              <a:t> brýle s redukcí periferního </a:t>
            </a:r>
            <a:r>
              <a:rPr lang="cs-CZ" dirty="0" err="1"/>
              <a:t>hyperopického</a:t>
            </a:r>
            <a:r>
              <a:rPr lang="cs-CZ" dirty="0"/>
              <a:t> </a:t>
            </a:r>
            <a:r>
              <a:rPr lang="cs-CZ" dirty="0" err="1"/>
              <a:t>defokusu</a:t>
            </a:r>
            <a:br>
              <a:rPr lang="cs-CZ" dirty="0"/>
            </a:br>
            <a:endParaRPr lang="cs-CZ" sz="18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CE806D3-E643-4F49-A59B-D0445845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059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A09D1FF2-D686-A3A3-89C4-F072E2E63A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80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C45D0F-D56D-1F47-4B26-3400467E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4000" dirty="0" err="1"/>
              <a:t>MiYosmart</a:t>
            </a:r>
            <a:br>
              <a:rPr lang="cs-CZ" sz="4000" dirty="0"/>
            </a:br>
            <a:r>
              <a:rPr lang="cs-CZ" sz="4000" dirty="0"/>
              <a:t>HOYA</a:t>
            </a:r>
            <a:endParaRPr lang="en-US" sz="40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BAE40AE-C4E7-6813-B3C4-EED70F12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B6B98AE-A5FE-4278-AFD6-D584A118CF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244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91C71C-31E6-AA50-8778-3BB7B3EB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 err="1"/>
              <a:t>MyCon</a:t>
            </a:r>
            <a:br>
              <a:rPr lang="en-US" sz="4000" dirty="0"/>
            </a:br>
            <a:r>
              <a:rPr lang="en-US" sz="4000" dirty="0" err="1"/>
              <a:t>Rodenstock</a:t>
            </a:r>
            <a:endParaRPr lang="en-US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3238EA9-A66C-D1B1-7F96-C26B4EBA8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r="7604" b="-2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Rectangle 104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133FC31-3684-D906-9D14-78746B006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6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B6B98AE-A5FE-4278-AFD6-D584A118CFD0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24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4622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9B31F1A-853B-A335-7434-714EFBDDF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25</a:t>
            </a:fld>
            <a:endParaRPr lang="cs-CZ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DEBF0D-D8D6-EDDF-7C8C-CE97646FE95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303" y="0"/>
            <a:ext cx="126235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536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29DE1B-D5D7-B5D9-2879-3B48859B5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8D076B8-D8E3-A135-9075-194D2762E22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F77985E-BDFE-F553-6962-ED69636C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B6B98AE-A5FE-4278-AFD6-D584A118CFD0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818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E15CEC-D43B-1DF6-4222-DAE1784AC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C003B6A-FCAF-3C47-8D60-832759E443AB}"/>
              </a:ext>
            </a:extLst>
          </p:cNvPr>
          <p:cNvSpPr txBox="1"/>
          <p:nvPr/>
        </p:nvSpPr>
        <p:spPr>
          <a:xfrm>
            <a:off x="838200" y="5358141"/>
            <a:ext cx="10515600" cy="942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Kontaktní čočka MiSight - Cooper Vision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5205A7-80FD-323C-BF98-3A78AF6D66B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927" y="557189"/>
            <a:ext cx="10174145" cy="46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B3147B6-39F0-6974-D13D-4E4F3655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B6B98AE-A5FE-4278-AFD6-D584A118CFD0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7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51C6D9-201F-4625-92D4-4C243BD7F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 narůstající myopií?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6BABE1-3F68-4F4C-9FAA-46669F83B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cs-CZ" dirty="0" err="1"/>
              <a:t>Skleroplastika</a:t>
            </a:r>
            <a:endParaRPr lang="cs-CZ" dirty="0"/>
          </a:p>
          <a:p>
            <a:pPr lvl="1"/>
            <a:r>
              <a:rPr lang="cs-CZ" dirty="0"/>
              <a:t>Posílení skléry pomocí implantace 4 </a:t>
            </a:r>
            <a:r>
              <a:rPr lang="cs-CZ" i="1" dirty="0"/>
              <a:t>Gore-</a:t>
            </a:r>
            <a:r>
              <a:rPr lang="cs-CZ" i="1" dirty="0" err="1"/>
              <a:t>TEXových</a:t>
            </a:r>
            <a:r>
              <a:rPr lang="cs-CZ" dirty="0"/>
              <a:t> proužků </a:t>
            </a:r>
            <a:r>
              <a:rPr lang="cs-CZ" dirty="0" err="1"/>
              <a:t>episklerálně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Každý proužek v jednom kvadrantu, mezi přímé okohybné svaly</a:t>
            </a:r>
          </a:p>
          <a:p>
            <a:pPr lvl="1"/>
            <a:r>
              <a:rPr lang="cs-CZ" dirty="0"/>
              <a:t>Cca 8 mm od limbu, větší porce proužku je za ekvátorem.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BE7554-56C4-487B-95E7-67BB79732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69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interiér, osoba, stůl, jídlo&#10;&#10;Popis byl vytvořen automaticky">
            <a:extLst>
              <a:ext uri="{FF2B5EF4-FFF2-40B4-BE49-F238E27FC236}">
                <a16:creationId xmlns:a16="http://schemas.microsoft.com/office/drawing/2014/main" id="{B5328263-219F-4AE7-92B3-B6C985EF85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5" b="803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51C6D9-201F-4625-92D4-4C243BD7F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Skleroplastika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57B298E-4214-436D-9A3B-261088FB5208}"/>
              </a:ext>
            </a:extLst>
          </p:cNvPr>
          <p:cNvSpPr txBox="1"/>
          <p:nvPr/>
        </p:nvSpPr>
        <p:spPr>
          <a:xfrm>
            <a:off x="7531610" y="5164853"/>
            <a:ext cx="3822189" cy="1012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/>
              <a:t>https://www.pointsdevue.com/article/sclera-reinforcement-treatment-and-prevention-complications-progressive-myopia-children</a:t>
            </a:r>
            <a:endParaRPr lang="en-US" sz="1600" i="1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51A455-D32D-4DFD-AD85-FCAAE4117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B6B98AE-A5FE-4278-AFD6-D584A118CF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41619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5A482-F24A-DFF4-3802-803E1BAE3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667B4A8-5FC2-3E2D-97E4-8F0F0E658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240"/>
            <a:ext cx="11449093" cy="688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1127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422B0F0-EFB4-4B1C-8B7A-776D55D8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Heteroforie = latentní strabismus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71F082-CD4E-4894-8D0F-1FE6EC4E44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Úchylka patrná jen po zrušení fúze</a:t>
            </a:r>
          </a:p>
          <a:p>
            <a:r>
              <a:rPr lang="en-US" sz="1700"/>
              <a:t>Hyperforie:</a:t>
            </a:r>
          </a:p>
          <a:p>
            <a:pPr lvl="1"/>
            <a:r>
              <a:rPr lang="en-US" sz="1700"/>
              <a:t>Pozitivní = pravá / Negativní = levá.</a:t>
            </a:r>
          </a:p>
          <a:p>
            <a:r>
              <a:rPr lang="en-US" sz="1700"/>
              <a:t>Anizoforie</a:t>
            </a:r>
          </a:p>
          <a:p>
            <a:pPr lvl="1"/>
            <a:r>
              <a:rPr lang="en-US" sz="1700"/>
              <a:t>Projeví se v různých pohledových směrech</a:t>
            </a:r>
          </a:p>
          <a:p>
            <a:pPr lvl="1"/>
            <a:r>
              <a:rPr lang="en-US" sz="1700"/>
              <a:t>Např. také při anisometropii a různě velkém prizmatickém efektu brýlové korekce. </a:t>
            </a:r>
          </a:p>
          <a:p>
            <a:r>
              <a:rPr lang="en-US" sz="1700"/>
              <a:t>Arteficiální heteroforie </a:t>
            </a:r>
          </a:p>
          <a:p>
            <a:pPr lvl="1"/>
            <a:r>
              <a:rPr lang="en-US" sz="1700"/>
              <a:t>Špatně centrovaná brýlová skla. </a:t>
            </a:r>
          </a:p>
          <a:p>
            <a:pPr lvl="1"/>
            <a:endParaRPr lang="en-US" sz="1700"/>
          </a:p>
          <a:p>
            <a:endParaRPr lang="en-US" sz="170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B1746E3-34AD-4349-B664-5204137B1F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091D4C2-5150-44BC-9C82-F5EF93CC2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B6B98AE-A5FE-4278-AFD6-D584A118CFD0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6063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9A320C9-9735-4D13-8279-C1C674841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2544CF4-9B52-4A7B-A4B3-88C72729B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7126"/>
            <a:ext cx="11167447" cy="2018806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75862C5-5C00-4421-BC7B-9B7B86DBC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422B0F0-EFB4-4B1C-8B7A-776D55D8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Heteroforie = latentní strabismus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9440EF-9BE9-4AE9-8C28-00B02296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51E25EDA-E3E3-42C1-8C29-FE22E22E18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58" y="1657988"/>
            <a:ext cx="5705360" cy="4426572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4FC2F97-0FD1-46F3-AAE0-E251A2B03A10}"/>
              </a:ext>
            </a:extLst>
          </p:cNvPr>
          <p:cNvSpPr txBox="1"/>
          <p:nvPr/>
        </p:nvSpPr>
        <p:spPr>
          <a:xfrm>
            <a:off x="2971858" y="5997801"/>
            <a:ext cx="5156720" cy="28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9224">
              <a:spcAft>
                <a:spcPts val="600"/>
              </a:spcAft>
            </a:pPr>
            <a:r>
              <a:rPr lang="cs-CZ" sz="1278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https://www.2020mag.com/ce/vertically-challenged---part-4A032</a:t>
            </a:r>
            <a:endParaRPr lang="cs-CZ" i="1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956C90-EABE-47FC-A6C2-3D2947CAF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20394" y="5899533"/>
            <a:ext cx="1974506" cy="262810"/>
          </a:xfrm>
        </p:spPr>
        <p:txBody>
          <a:bodyPr/>
          <a:lstStyle/>
          <a:p>
            <a:pPr defTabSz="649224">
              <a:spcAft>
                <a:spcPts val="600"/>
              </a:spcAft>
            </a:pPr>
            <a:fld id="{FB6B98AE-A5FE-4278-AFD6-D584A118CFD0}" type="slidenum">
              <a:rPr lang="cs-CZ" sz="85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defTabSz="649224">
                <a:spcAft>
                  <a:spcPts val="600"/>
                </a:spcAft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5118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22B0F0-EFB4-4B1C-8B7A-776D55D8A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Heteroforie</a:t>
            </a:r>
            <a:r>
              <a:rPr lang="cs-CZ" dirty="0"/>
              <a:t> = latentní strabismus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71F082-CD4E-4894-8D0F-1FE6EC4E44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069281" cy="4351338"/>
          </a:xfrm>
        </p:spPr>
        <p:txBody>
          <a:bodyPr/>
          <a:lstStyle/>
          <a:p>
            <a:r>
              <a:rPr lang="cs-CZ" sz="2000" dirty="0" err="1"/>
              <a:t>Astenopické</a:t>
            </a:r>
            <a:r>
              <a:rPr lang="cs-CZ" sz="2000" dirty="0"/>
              <a:t> potíže</a:t>
            </a:r>
          </a:p>
          <a:p>
            <a:r>
              <a:rPr lang="cs-CZ" sz="2000" dirty="0"/>
              <a:t>Léčba </a:t>
            </a:r>
          </a:p>
          <a:p>
            <a:pPr lvl="1"/>
            <a:r>
              <a:rPr lang="cs-CZ" sz="1800" dirty="0"/>
              <a:t>Správná korekce.</a:t>
            </a:r>
          </a:p>
          <a:p>
            <a:pPr lvl="1"/>
            <a:r>
              <a:rPr lang="cs-CZ" sz="1800" dirty="0"/>
              <a:t>Správná centrace skel.</a:t>
            </a:r>
          </a:p>
          <a:p>
            <a:pPr lvl="1"/>
            <a:r>
              <a:rPr lang="cs-CZ" sz="1800" dirty="0"/>
              <a:t>Ortoptické cvičení šířky fúze.</a:t>
            </a:r>
          </a:p>
          <a:p>
            <a:pPr lvl="2"/>
            <a:r>
              <a:rPr lang="cs-CZ" sz="1600" dirty="0"/>
              <a:t>Vertikální nelze.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8C7B96E-9593-4F26-9E03-AC3AB3DD4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2147" y="4317206"/>
            <a:ext cx="10303211" cy="4351338"/>
          </a:xfrm>
        </p:spPr>
        <p:txBody>
          <a:bodyPr>
            <a:normAutofit/>
          </a:bodyPr>
          <a:lstStyle/>
          <a:p>
            <a:r>
              <a:rPr lang="cs-CZ" sz="2000" dirty="0"/>
              <a:t>Korekce prizmatickou </a:t>
            </a:r>
            <a:r>
              <a:rPr lang="cs-CZ" sz="2000" dirty="0" err="1"/>
              <a:t>b.k</a:t>
            </a:r>
            <a:r>
              <a:rPr lang="cs-CZ" sz="2000" dirty="0"/>
              <a:t>. / prizmatický efekt decentrace skel</a:t>
            </a:r>
          </a:p>
          <a:p>
            <a:r>
              <a:rPr lang="cs-CZ" sz="2000" dirty="0"/>
              <a:t>Operace </a:t>
            </a:r>
          </a:p>
          <a:p>
            <a:pPr lvl="1"/>
            <a:r>
              <a:rPr lang="cs-CZ" sz="1800" dirty="0"/>
              <a:t>Při dekompenzaci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64F0493-DDCE-4C5E-8CF4-3AF9BC56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92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9732B03-4742-71B0-3269-BE14E5F23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240"/>
            <a:ext cx="11449093" cy="688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64326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5BDF24-9A59-4AFB-A114-6A93684BD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Děkuji Vám za pozornost!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7350BF7-3085-41DA-ACEF-4FA34831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354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E21179-251E-41DE-9E3C-1A12135A1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Strabismus </a:t>
            </a:r>
            <a:r>
              <a:rPr lang="cs-CZ" dirty="0" err="1"/>
              <a:t>sursumvergens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C55F65-2033-4EBF-AEAB-28C41C4AE5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600" cy="4351338"/>
          </a:xfrm>
        </p:spPr>
        <p:txBody>
          <a:bodyPr>
            <a:normAutofit/>
          </a:bodyPr>
          <a:lstStyle/>
          <a:p>
            <a:r>
              <a:rPr lang="cs-CZ" sz="2000" dirty="0"/>
              <a:t>Strabismus </a:t>
            </a:r>
            <a:r>
              <a:rPr lang="cs-CZ" sz="2000" dirty="0" err="1"/>
              <a:t>sursoadductorius</a:t>
            </a:r>
            <a:r>
              <a:rPr lang="cs-CZ" sz="2000" dirty="0"/>
              <a:t> </a:t>
            </a:r>
            <a:r>
              <a:rPr lang="cs-CZ" sz="2000" dirty="0" err="1"/>
              <a:t>concomitans</a:t>
            </a:r>
            <a:endParaRPr lang="cs-CZ" sz="2000" dirty="0"/>
          </a:p>
          <a:p>
            <a:pPr lvl="1"/>
            <a:r>
              <a:rPr lang="cs-CZ" sz="1800" dirty="0"/>
              <a:t>Kombinovaná výšková + horizontální úchylka.</a:t>
            </a:r>
          </a:p>
          <a:p>
            <a:pPr lvl="1"/>
            <a:r>
              <a:rPr lang="cs-CZ" sz="1800" dirty="0"/>
              <a:t>V addukci jeden/oba bulby nahoru a dovnitř.</a:t>
            </a:r>
          </a:p>
          <a:p>
            <a:pPr lvl="1"/>
            <a:r>
              <a:rPr lang="cs-CZ" sz="1800" dirty="0"/>
              <a:t>Hyperfunkce MOI</a:t>
            </a:r>
          </a:p>
          <a:p>
            <a:pPr marL="457200" lvl="1" indent="0">
              <a:buNone/>
            </a:pPr>
            <a:endParaRPr lang="cs-CZ" sz="1800" dirty="0"/>
          </a:p>
          <a:p>
            <a:pPr marL="457200" lvl="1" indent="0">
              <a:buNone/>
            </a:pPr>
            <a:r>
              <a:rPr lang="cs-CZ" sz="2000" u="sng" dirty="0"/>
              <a:t>Zvláštní forma výškové úchylky: </a:t>
            </a:r>
          </a:p>
          <a:p>
            <a:r>
              <a:rPr lang="cs-CZ" sz="2000" dirty="0"/>
              <a:t>Alternující </a:t>
            </a:r>
            <a:r>
              <a:rPr lang="cs-CZ" sz="2000" dirty="0" err="1"/>
              <a:t>hypertropie</a:t>
            </a:r>
            <a:r>
              <a:rPr lang="cs-CZ" sz="2000" dirty="0"/>
              <a:t> = disociovaná vertikální divergence (DVD)</a:t>
            </a:r>
          </a:p>
          <a:p>
            <a:pPr lvl="1"/>
            <a:r>
              <a:rPr lang="cs-CZ" sz="1800" dirty="0"/>
              <a:t>V primárním postavení můžou být oči paralelní s binokulárním vidění, nebo s malou střídavou </a:t>
            </a:r>
            <a:r>
              <a:rPr lang="cs-CZ" sz="1800" dirty="0" err="1"/>
              <a:t>hypertropií</a:t>
            </a:r>
            <a:r>
              <a:rPr lang="cs-CZ" sz="1800" dirty="0"/>
              <a:t>. </a:t>
            </a:r>
          </a:p>
          <a:p>
            <a:pPr lvl="1"/>
            <a:r>
              <a:rPr lang="cs-CZ" sz="1800" dirty="0"/>
              <a:t>Projeví se zejména při zrušení fúze (ZZ) – po zakrytí se bulbus stáčí nahoru, po odkrytí dolů. </a:t>
            </a:r>
          </a:p>
          <a:p>
            <a:pPr lvl="1"/>
            <a:r>
              <a:rPr lang="cs-CZ" sz="1800" dirty="0"/>
              <a:t>Výšková úchylka nemusí být stejná na obou očích.</a:t>
            </a:r>
          </a:p>
          <a:p>
            <a:pPr lvl="1"/>
            <a:endParaRPr lang="cs-CZ" dirty="0"/>
          </a:p>
          <a:p>
            <a:pPr lvl="2"/>
            <a:r>
              <a:rPr lang="cs-CZ" sz="1400" i="1" dirty="0"/>
              <a:t>Hromádková str. 56</a:t>
            </a:r>
          </a:p>
          <a:p>
            <a:endParaRPr lang="cs-CZ" dirty="0"/>
          </a:p>
          <a:p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C7E50A6-224A-427E-96D0-FDF4EE860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464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3AD2D6-3F17-4FBD-8FAA-925506ED4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Zvláštní formy strabismu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2C989C-AB32-4425-96B3-F6B92D8298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sz="2000" dirty="0" err="1"/>
              <a:t>Mikrostrabismus</a:t>
            </a:r>
            <a:r>
              <a:rPr lang="cs-CZ" sz="2000" dirty="0"/>
              <a:t> </a:t>
            </a:r>
          </a:p>
          <a:p>
            <a:pPr lvl="1"/>
            <a:r>
              <a:rPr lang="cs-CZ" sz="1800" dirty="0"/>
              <a:t>Úchylka do 5° =&gt; kosmeticky nenápadný</a:t>
            </a:r>
          </a:p>
          <a:p>
            <a:pPr lvl="1"/>
            <a:r>
              <a:rPr lang="cs-CZ" sz="1800" dirty="0"/>
              <a:t>HARK</a:t>
            </a:r>
          </a:p>
          <a:p>
            <a:pPr lvl="1"/>
            <a:r>
              <a:rPr lang="cs-CZ" sz="1800" dirty="0"/>
              <a:t>Amblyopie různého stupně, centrální ale i excentrická fixace</a:t>
            </a:r>
          </a:p>
          <a:p>
            <a:pPr lvl="1"/>
            <a:r>
              <a:rPr lang="cs-CZ" sz="1800" dirty="0"/>
              <a:t>Primární / Sekundární – po operaci velké úchylky jako zbytková úchylka s nově vzniklou HARK</a:t>
            </a:r>
          </a:p>
          <a:p>
            <a:pPr lvl="1"/>
            <a:r>
              <a:rPr lang="cs-CZ" sz="1800" dirty="0"/>
              <a:t>Může být přítomen </a:t>
            </a:r>
            <a:r>
              <a:rPr lang="cs-CZ" sz="1800" dirty="0" err="1"/>
              <a:t>monofixační</a:t>
            </a:r>
            <a:r>
              <a:rPr lang="cs-CZ" sz="1800" dirty="0"/>
              <a:t> syndrom</a:t>
            </a:r>
          </a:p>
          <a:p>
            <a:r>
              <a:rPr lang="cs-CZ" sz="2000" dirty="0"/>
              <a:t>A/V syndrom</a:t>
            </a:r>
          </a:p>
          <a:p>
            <a:pPr lvl="1"/>
            <a:r>
              <a:rPr lang="cs-CZ" sz="1800" dirty="0"/>
              <a:t>V = podle pravidla (častější) – rozdíl 15 ∆D = 7,5° </a:t>
            </a:r>
          </a:p>
          <a:p>
            <a:pPr lvl="1"/>
            <a:r>
              <a:rPr lang="cs-CZ" sz="1800" dirty="0"/>
              <a:t>A = proti pravidlu (méně častý) – rozdíl 10 ∆D = 5° </a:t>
            </a:r>
          </a:p>
          <a:p>
            <a:pPr lvl="1"/>
            <a:r>
              <a:rPr lang="cs-CZ" sz="1800" dirty="0"/>
              <a:t>Samostatně nebo ve spojení s jinými typy šilhání, až u 20% všech strabismů.</a:t>
            </a:r>
          </a:p>
          <a:p>
            <a:pPr lvl="1"/>
            <a:r>
              <a:rPr lang="cs-CZ" sz="1800" dirty="0"/>
              <a:t>Kombinovaná dysfunkce horizontálních a vertikálních svalů. </a:t>
            </a:r>
          </a:p>
          <a:p>
            <a:pPr lvl="1"/>
            <a:r>
              <a:rPr lang="cs-CZ" sz="1800" dirty="0"/>
              <a:t>Krom toho existují také X – syndrom, Y – syndrom, </a:t>
            </a:r>
            <a:r>
              <a:rPr lang="el-GR" sz="1800" b="1" dirty="0">
                <a:latin typeface="+mj-lt"/>
                <a:cs typeface="Arial" panose="020B0604020202020204" pitchFamily="34" charset="0"/>
              </a:rPr>
              <a:t>λ</a:t>
            </a:r>
            <a:r>
              <a:rPr lang="cs-CZ" sz="1800" b="1" dirty="0">
                <a:latin typeface="+mj-lt"/>
                <a:cs typeface="Arial" panose="020B0604020202020204" pitchFamily="34" charset="0"/>
              </a:rPr>
              <a:t> - </a:t>
            </a:r>
            <a:r>
              <a:rPr lang="cs-CZ" sz="1800" dirty="0">
                <a:cs typeface="Arial" panose="020B0604020202020204" pitchFamily="34" charset="0"/>
              </a:rPr>
              <a:t>syndrom</a:t>
            </a:r>
            <a:endParaRPr lang="cs-CZ" sz="1600" dirty="0"/>
          </a:p>
          <a:p>
            <a:pPr lvl="1"/>
            <a:endParaRPr lang="cs-CZ" sz="1600" dirty="0"/>
          </a:p>
          <a:p>
            <a:pPr lvl="2"/>
            <a:r>
              <a:rPr lang="cs-CZ" sz="1200" i="1" dirty="0"/>
              <a:t>Hromádková str. 56/57</a:t>
            </a:r>
          </a:p>
          <a:p>
            <a:pPr marL="457200" lvl="1" indent="0">
              <a:buNone/>
            </a:pPr>
            <a:endParaRPr lang="cs-CZ" sz="16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0E80BC7-3ADB-4ACF-948F-E24BD663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7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f v dokumentu a pero">
            <a:extLst>
              <a:ext uri="{FF2B5EF4-FFF2-40B4-BE49-F238E27FC236}">
                <a16:creationId xmlns:a16="http://schemas.microsoft.com/office/drawing/2014/main" id="{28BECA13-48EC-868D-92BE-372FFA2513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5884" r="-1" b="-1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51C6D9-201F-4625-92D4-4C243BD7F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1476" y="365125"/>
            <a:ext cx="7172324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Komplikace</a:t>
            </a:r>
            <a:r>
              <a:rPr lang="en-US" sz="4000" dirty="0"/>
              <a:t> </a:t>
            </a:r>
            <a:r>
              <a:rPr lang="en-US" sz="4000" dirty="0" err="1"/>
              <a:t>chirurgie</a:t>
            </a:r>
            <a:r>
              <a:rPr lang="en-US" sz="4000" dirty="0"/>
              <a:t> </a:t>
            </a:r>
            <a:r>
              <a:rPr lang="en-US" sz="4000" dirty="0" err="1"/>
              <a:t>strabismu</a:t>
            </a:r>
            <a:r>
              <a:rPr lang="en-US" sz="4000" dirty="0"/>
              <a:t>: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6BABE1-3F68-4F4C-9FAA-46669F83B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81476" y="1866900"/>
            <a:ext cx="7172323" cy="431006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0" i="0" u="none" strike="noStrike" baseline="0" dirty="0" err="1"/>
              <a:t>Obecně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lze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říct</a:t>
            </a:r>
            <a:r>
              <a:rPr lang="en-US" sz="2400" b="0" i="0" u="none" strike="noStrike" baseline="0" dirty="0"/>
              <a:t>, </a:t>
            </a:r>
            <a:r>
              <a:rPr lang="en-US" sz="2400" b="0" i="0" u="none" strike="noStrike" baseline="0" dirty="0" err="1"/>
              <a:t>že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ke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komplikacím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dochází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zcela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raritně</a:t>
            </a:r>
            <a:r>
              <a:rPr lang="en-US" sz="2400" b="0" i="0" u="none" strike="noStrike" baseline="0" dirty="0"/>
              <a:t> a </a:t>
            </a:r>
            <a:r>
              <a:rPr lang="en-US" sz="2400" b="0" i="0" u="none" strike="noStrike" baseline="0" dirty="0" err="1"/>
              <a:t>že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strabologické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výkony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řadíme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mezi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výkony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rutinní</a:t>
            </a:r>
            <a:r>
              <a:rPr lang="en-US" sz="2400" b="0" i="0" u="none" strike="noStrike" baseline="0" dirty="0"/>
              <a:t>, </a:t>
            </a:r>
            <a:r>
              <a:rPr lang="en-US" sz="2400" b="0" i="0" u="none" strike="noStrike" baseline="0" dirty="0" err="1"/>
              <a:t>běžné</a:t>
            </a:r>
            <a:r>
              <a:rPr lang="en-US" sz="2400" b="0" i="0" u="none" strike="noStrike" baseline="0" dirty="0"/>
              <a:t>, </a:t>
            </a:r>
            <a:r>
              <a:rPr lang="en-US" sz="2400" b="0" i="0" u="none" strike="noStrike" baseline="0" dirty="0" err="1"/>
              <a:t>hojně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frekventované</a:t>
            </a:r>
            <a:r>
              <a:rPr lang="en-US" sz="2400" b="0" i="0" u="none" strike="noStrike" baseline="0" dirty="0"/>
              <a:t> (</a:t>
            </a:r>
            <a:r>
              <a:rPr lang="en-US" sz="2400" b="0" i="0" u="none" strike="noStrike" baseline="0" dirty="0" err="1"/>
              <a:t>tzn</a:t>
            </a:r>
            <a:r>
              <a:rPr lang="en-US" sz="2400" b="0" i="0" u="none" strike="noStrike" baseline="0" dirty="0"/>
              <a:t>. </a:t>
            </a:r>
            <a:r>
              <a:rPr lang="en-US" sz="2400" b="0" i="0" u="none" strike="noStrike" baseline="0" dirty="0" err="1"/>
              <a:t>jsou</a:t>
            </a:r>
            <a:r>
              <a:rPr lang="en-US" sz="2400" b="0" i="0" u="none" strike="noStrike" baseline="0" dirty="0"/>
              <a:t> s </a:t>
            </a:r>
            <a:r>
              <a:rPr lang="en-US" sz="2400" b="0" i="0" u="none" strike="noStrike" baseline="0" dirty="0" err="1"/>
              <a:t>nimi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hojné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zkušenosti</a:t>
            </a:r>
            <a:r>
              <a:rPr lang="en-US" sz="2400" b="0" i="0" u="none" strike="noStrike" baseline="0" dirty="0"/>
              <a:t>, </a:t>
            </a:r>
            <a:r>
              <a:rPr lang="en-US" sz="2400" b="0" i="0" u="none" strike="noStrike" baseline="0" dirty="0" err="1"/>
              <a:t>většina</a:t>
            </a:r>
            <a:r>
              <a:rPr lang="en-US" sz="2400" b="0" i="0" u="none" strike="noStrike" dirty="0"/>
              <a:t> </a:t>
            </a:r>
            <a:r>
              <a:rPr lang="en-US" sz="2400" b="0" i="0" u="none" strike="noStrike" dirty="0" err="1"/>
              <a:t>operatérů</a:t>
            </a:r>
            <a:r>
              <a:rPr lang="en-US" sz="2400" b="0" i="0" u="none" strike="noStrike" dirty="0"/>
              <a:t> je </a:t>
            </a:r>
            <a:r>
              <a:rPr lang="en-US" sz="2400" b="0" i="0" u="none" strike="noStrike" dirty="0" err="1"/>
              <a:t>provádí</a:t>
            </a:r>
            <a:r>
              <a:rPr lang="en-US" sz="2400" b="0" i="0" u="none" strike="noStrike" dirty="0"/>
              <a:t> </a:t>
            </a:r>
            <a:r>
              <a:rPr lang="en-US" sz="2400" b="0" i="0" u="none" strike="noStrike" dirty="0" err="1"/>
              <a:t>často</a:t>
            </a:r>
            <a:r>
              <a:rPr lang="en-US" sz="2400" b="0" i="0" u="none" strike="noStrike" dirty="0"/>
              <a:t>, </a:t>
            </a:r>
            <a:r>
              <a:rPr lang="en-US" sz="2400" b="0" i="0" u="none" strike="noStrike" dirty="0" err="1"/>
              <a:t>na</a:t>
            </a:r>
            <a:r>
              <a:rPr lang="en-US" sz="2400" b="0" i="0" u="none" strike="noStrike" dirty="0"/>
              <a:t> </a:t>
            </a:r>
            <a:r>
              <a:rPr lang="en-US" sz="2400" b="0" i="0" u="none" strike="noStrike" dirty="0" err="1"/>
              <a:t>denní</a:t>
            </a:r>
            <a:r>
              <a:rPr lang="en-US" sz="2400" b="0" i="0" u="none" strike="noStrike" dirty="0"/>
              <a:t> </a:t>
            </a:r>
            <a:r>
              <a:rPr lang="en-US" sz="2400" b="0" i="0" u="none" strike="noStrike" dirty="0" err="1"/>
              <a:t>bázi</a:t>
            </a:r>
            <a:r>
              <a:rPr lang="en-US" sz="2400" b="0" i="0" u="none" strike="noStrike" baseline="0" dirty="0"/>
              <a:t>). </a:t>
            </a:r>
          </a:p>
          <a:p>
            <a:pPr marL="0"/>
            <a:endParaRPr lang="en-US" sz="2400" b="0" i="0" u="none" strike="noStrike" baseline="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2400" b="0" i="0" u="none" strike="noStrike" baseline="0" dirty="0"/>
              <a:t>1) </a:t>
            </a:r>
            <a:r>
              <a:rPr lang="en-US" sz="2400" b="0" i="0" u="none" strike="noStrike" baseline="0" dirty="0" err="1"/>
              <a:t>Komplikace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vycházející</a:t>
            </a:r>
            <a:r>
              <a:rPr lang="en-US" sz="2400" b="0" i="0" u="none" strike="noStrike" baseline="0" dirty="0"/>
              <a:t> z </a:t>
            </a:r>
            <a:r>
              <a:rPr lang="en-US" sz="2400" b="0" i="0" u="none" strike="noStrike" baseline="0" dirty="0" err="1"/>
              <a:t>celkové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anestezie</a:t>
            </a:r>
            <a:r>
              <a:rPr lang="en-US" sz="2400" b="0" i="0" u="none" strike="noStrike" baseline="0" dirty="0"/>
              <a:t>: </a:t>
            </a:r>
          </a:p>
          <a:p>
            <a:pPr lvl="1">
              <a:spcAft>
                <a:spcPts val="600"/>
              </a:spcAft>
            </a:pPr>
            <a:r>
              <a:rPr lang="en-US" b="0" i="0" u="none" strike="noStrike" baseline="0" dirty="0" err="1"/>
              <a:t>Např</a:t>
            </a:r>
            <a:r>
              <a:rPr lang="en-US" b="0" i="0" u="none" strike="noStrike" baseline="0" dirty="0"/>
              <a:t>. </a:t>
            </a:r>
            <a:r>
              <a:rPr lang="en-US" b="0" i="0" u="none" strike="noStrike" baseline="0" dirty="0" err="1"/>
              <a:t>alergická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reakce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na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podané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i.v.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farmaka</a:t>
            </a:r>
            <a:r>
              <a:rPr lang="en-US" b="0" i="0" u="none" strike="noStrike" baseline="0" dirty="0"/>
              <a:t> </a:t>
            </a:r>
          </a:p>
          <a:p>
            <a:pPr lvl="1">
              <a:spcAft>
                <a:spcPts val="600"/>
              </a:spcAft>
            </a:pPr>
            <a:r>
              <a:rPr lang="en-US" b="0" i="0" u="none" strike="noStrike" baseline="0" dirty="0" err="1"/>
              <a:t>Nedostatečný</a:t>
            </a:r>
            <a:r>
              <a:rPr lang="en-US" b="0" i="0" u="none" strike="noStrike" baseline="0" dirty="0"/>
              <a:t>/</a:t>
            </a:r>
            <a:r>
              <a:rPr lang="en-US" b="0" i="0" u="none" strike="noStrike" baseline="0" dirty="0" err="1"/>
              <a:t>rychlejší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metabolismus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farmak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na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základě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např</a:t>
            </a:r>
            <a:r>
              <a:rPr lang="en-US" b="0" i="0" u="none" strike="noStrike" baseline="0" dirty="0"/>
              <a:t>. </a:t>
            </a:r>
            <a:r>
              <a:rPr lang="en-US" b="0" i="0" u="none" strike="noStrike" baseline="0" dirty="0" err="1"/>
              <a:t>etnika</a:t>
            </a:r>
            <a:r>
              <a:rPr lang="en-US" b="0" i="0" u="none" strike="noStrike" baseline="0" dirty="0"/>
              <a:t>/</a:t>
            </a:r>
            <a:r>
              <a:rPr lang="en-US" b="0" i="0" u="none" strike="noStrike" baseline="0" dirty="0" err="1"/>
              <a:t>indukované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cytochromové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aktivity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atd</a:t>
            </a:r>
            <a:r>
              <a:rPr lang="en-US" b="0" i="0" u="none" strike="noStrike" baseline="0" dirty="0"/>
              <a:t>… </a:t>
            </a:r>
          </a:p>
          <a:p>
            <a:pPr lvl="1">
              <a:spcAft>
                <a:spcPts val="600"/>
              </a:spcAft>
            </a:pPr>
            <a:r>
              <a:rPr lang="en-US" b="0" i="0" u="none" strike="noStrike" baseline="0" dirty="0" err="1"/>
              <a:t>Laryngospasmus</a:t>
            </a:r>
            <a:r>
              <a:rPr lang="en-US" b="0" i="0" u="none" strike="noStrike" baseline="0" dirty="0"/>
              <a:t> po </a:t>
            </a:r>
            <a:r>
              <a:rPr lang="en-US" b="0" i="0" u="none" strike="noStrike" baseline="0" dirty="0" err="1"/>
              <a:t>intubaci</a:t>
            </a:r>
            <a:r>
              <a:rPr lang="en-US" b="0" i="0" u="none" strike="noStrike" baseline="0" dirty="0"/>
              <a:t> </a:t>
            </a:r>
          </a:p>
          <a:p>
            <a:pPr lvl="1">
              <a:spcAft>
                <a:spcPts val="600"/>
              </a:spcAft>
            </a:pPr>
            <a:r>
              <a:rPr lang="en-US" b="0" i="0" u="none" strike="noStrike" baseline="0" dirty="0" err="1"/>
              <a:t>Maligní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hypertermní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syndrom</a:t>
            </a:r>
            <a:r>
              <a:rPr lang="en-US" b="0" i="0" u="none" strike="noStrike" baseline="0" dirty="0"/>
              <a:t> </a:t>
            </a:r>
          </a:p>
          <a:p>
            <a:pPr marL="0"/>
            <a:endParaRPr lang="en-US" sz="1300" b="0" i="0" u="none" strike="noStrike" baseline="0" dirty="0"/>
          </a:p>
          <a:p>
            <a:endParaRPr lang="en-US" sz="1300" b="0" i="0" u="none" strike="noStrike" baseline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DE36A7B-265B-4F63-8592-D5831B89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B6B98AE-A5FE-4278-AFD6-D584A118CF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1556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51C6D9-201F-4625-92D4-4C243BD7F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Komplikace chirurgie strabismu: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6BABE1-3F68-4F4C-9FAA-46669F83B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90688"/>
            <a:ext cx="10950605" cy="48021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2) Komplikace vycházející z chirurgického výkonu: </a:t>
            </a:r>
          </a:p>
          <a:p>
            <a:pPr marL="0" indent="0">
              <a:buNone/>
            </a:pPr>
            <a:r>
              <a:rPr lang="cs-CZ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a. </a:t>
            </a:r>
            <a:r>
              <a:rPr lang="cs-CZ" sz="19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Bradykardie </a:t>
            </a:r>
            <a:r>
              <a:rPr lang="cs-CZ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 důsledku </a:t>
            </a:r>
            <a:r>
              <a:rPr lang="cs-CZ" sz="19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okulokardiálního</a:t>
            </a:r>
            <a:r>
              <a:rPr lang="cs-CZ" sz="19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reflexu </a:t>
            </a:r>
            <a:r>
              <a:rPr lang="cs-CZ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– při stlačení bulbů (např. při silnějším krvácení spojivek po jejich nástřihu) může dojít vlivem reflexního oblouku přes N. vagus (bloudivý nerv, </a:t>
            </a:r>
            <a:r>
              <a:rPr lang="cs-CZ" sz="19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n.X</a:t>
            </a:r>
            <a:r>
              <a:rPr lang="cs-CZ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), ke zpomalení srdeční činnosti, v extrémních případech až </a:t>
            </a:r>
            <a:r>
              <a:rPr lang="cs-CZ" sz="19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zástavě srdce </a:t>
            </a:r>
            <a:r>
              <a:rPr lang="cs-CZ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u citlivějších jedinců. Tepovou frekvenci u všech operací hlídá anesteziolog a hlásí její případné změny. </a:t>
            </a:r>
          </a:p>
          <a:p>
            <a:pPr marL="0" indent="0">
              <a:buNone/>
            </a:pPr>
            <a:r>
              <a:rPr lang="cs-CZ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b. </a:t>
            </a:r>
            <a:r>
              <a:rPr lang="cs-CZ" sz="19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Krvácení </a:t>
            </a:r>
            <a:r>
              <a:rPr lang="cs-CZ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– počítá se s ním, zpravidla nepřesahuje ztrátu krve rovnou několika (maximálně pár desítek) mililitrů. Je-li silnější, je vhodné jej stavět kauterem (speciální pinzeta, mezi jejímiž konci je napětí, při sevření tkáně v pinzetě dochází k popálení tkáně v těsném okolí úchopu a tím pádem i ke koagulaci tkáňových proteinů). </a:t>
            </a:r>
          </a:p>
          <a:p>
            <a:pPr marL="0" indent="0">
              <a:buNone/>
            </a:pPr>
            <a:r>
              <a:rPr lang="cs-CZ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c. </a:t>
            </a:r>
            <a:r>
              <a:rPr lang="cs-CZ" sz="19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Ruptura bulbu </a:t>
            </a:r>
            <a:r>
              <a:rPr lang="cs-CZ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– při příliš hlubokém zanoření jehly do skléry při </a:t>
            </a:r>
            <a:r>
              <a:rPr lang="cs-CZ" sz="19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retropozicích</a:t>
            </a:r>
            <a:r>
              <a:rPr lang="cs-CZ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může výjimečně dojít k této závažné komplikaci. V současné době se se zavedením </a:t>
            </a:r>
            <a:r>
              <a:rPr lang="cs-CZ" sz="19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atraumatického</a:t>
            </a:r>
            <a:r>
              <a:rPr lang="cs-CZ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šicího materiálu s plochými jehlami a vlisovaným vláknem prakticky nevyskytuje. </a:t>
            </a:r>
            <a:endParaRPr lang="cs-CZ" sz="1900" b="0" i="0" u="none" strike="noStrike" baseline="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900" b="0" i="0" u="none" strike="noStrike" baseline="0" dirty="0">
                <a:latin typeface="Calibri" panose="020F0502020204030204" pitchFamily="34" charset="0"/>
              </a:rPr>
              <a:t>d. </a:t>
            </a:r>
            <a:r>
              <a:rPr lang="cs-CZ" sz="1900" b="1" i="0" u="none" strike="noStrike" baseline="0" dirty="0">
                <a:latin typeface="Calibri" panose="020F0502020204030204" pitchFamily="34" charset="0"/>
              </a:rPr>
              <a:t>Povolení / Vytržení stehu 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– naopak v případě příliš „povrchového“ zanoření stehu do skléry může dojít k jeho prořezání na povrch, čímž se steh uvolní a sval se vlastní elasticitou stáhne za oko směrem ke svému </a:t>
            </a:r>
            <a:r>
              <a:rPr lang="cs-CZ" sz="1900" b="0" i="0" u="none" strike="noStrike" baseline="0" dirty="0" err="1">
                <a:latin typeface="Calibri" panose="020F0502020204030204" pitchFamily="34" charset="0"/>
              </a:rPr>
              <a:t>origu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, čímž zcela ztratí svou funkci. Může nastat s odstupem několika hodin/dní po operaci. </a:t>
            </a:r>
          </a:p>
          <a:p>
            <a:pPr marL="0" indent="0">
              <a:buNone/>
            </a:pPr>
            <a:r>
              <a:rPr lang="cs-CZ" sz="1900" b="0" i="0" u="none" strike="noStrike" baseline="0" dirty="0">
                <a:latin typeface="Calibri" panose="020F0502020204030204" pitchFamily="34" charset="0"/>
              </a:rPr>
              <a:t>e. </a:t>
            </a:r>
            <a:r>
              <a:rPr lang="cs-CZ" sz="1900" b="1" i="0" u="none" strike="noStrike" baseline="0" dirty="0">
                <a:latin typeface="Calibri" panose="020F0502020204030204" pitchFamily="34" charset="0"/>
              </a:rPr>
              <a:t>Ztráta svalu v orbitě 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– při </a:t>
            </a:r>
            <a:r>
              <a:rPr lang="cs-CZ" sz="1900" b="0" i="0" u="none" strike="noStrike" baseline="0" dirty="0" err="1">
                <a:latin typeface="Calibri" panose="020F0502020204030204" pitchFamily="34" charset="0"/>
              </a:rPr>
              <a:t>retropozicích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 může dojít k nechtěnému uvolnění svalu sevřeného v branžích </a:t>
            </a:r>
            <a:r>
              <a:rPr lang="cs-CZ" sz="1900" b="0" i="0" u="none" strike="noStrike" baseline="0" dirty="0" err="1">
                <a:latin typeface="Calibri" panose="020F0502020204030204" pitchFamily="34" charset="0"/>
              </a:rPr>
              <a:t>kocheru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 ještě před tím, než je sval prošit stehem, čímž dojde prakticky k té samé situaci popsané v bodě d), nicméně v tomto případě jsou si operatéři této komplikace vědomi, neboť se jim stane doslova před očima. </a:t>
            </a:r>
          </a:p>
          <a:p>
            <a:pPr marL="0" indent="0">
              <a:buNone/>
            </a:pPr>
            <a:r>
              <a:rPr lang="cs-CZ" sz="1900" b="0" i="0" u="none" strike="noStrike" baseline="0" dirty="0">
                <a:latin typeface="Calibri" panose="020F0502020204030204" pitchFamily="34" charset="0"/>
              </a:rPr>
              <a:t>f. </a:t>
            </a:r>
            <a:r>
              <a:rPr lang="cs-CZ" sz="1900" b="1" i="0" u="none" strike="noStrike" baseline="0" dirty="0">
                <a:latin typeface="Calibri" panose="020F0502020204030204" pitchFamily="34" charset="0"/>
              </a:rPr>
              <a:t>Eroze rohovky 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– poměrně častá komplikace, při manipulaci s šicím materiálem/nástroji dochází často k lehké povrchové traumatizaci rohovky. </a:t>
            </a:r>
          </a:p>
          <a:p>
            <a:pPr marL="0" indent="0">
              <a:buNone/>
            </a:pPr>
            <a:endParaRPr lang="cs-CZ" sz="1800" b="0" i="0" u="none" strike="noStrike" baseline="0" dirty="0">
              <a:latin typeface="Calibri" panose="020F0502020204030204" pitchFamily="34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2D8A691-A3DC-415E-9CDA-9CAE82E5C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08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51C6D9-201F-4625-92D4-4C243BD7F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Komplikace chirurgie strabismu: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6BABE1-3F68-4F4C-9FAA-46669F83B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06858"/>
            <a:ext cx="10950605" cy="457010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900" b="0" i="0" u="none" strike="noStrike" baseline="0" dirty="0">
                <a:latin typeface="Calibri" panose="020F0502020204030204" pitchFamily="34" charset="0"/>
              </a:rPr>
              <a:t>g. </a:t>
            </a:r>
            <a:r>
              <a:rPr lang="cs-CZ" sz="1900" b="1" i="0" u="none" strike="noStrike" baseline="0" dirty="0">
                <a:latin typeface="Calibri" panose="020F0502020204030204" pitchFamily="34" charset="0"/>
              </a:rPr>
              <a:t>Drobné kožní exkoriace 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– viz bod. f), ale traumatizace probíhá v okolí oka např. na kůži nosu, čela atd… jedná se o banální drobné ranky, poměrně časté. </a:t>
            </a:r>
          </a:p>
          <a:p>
            <a:pPr marL="0" indent="0">
              <a:buNone/>
            </a:pPr>
            <a:r>
              <a:rPr lang="cs-CZ" sz="1900" b="0" i="0" u="none" strike="noStrike" baseline="0" dirty="0">
                <a:latin typeface="Calibri" panose="020F0502020204030204" pitchFamily="34" charset="0"/>
              </a:rPr>
              <a:t>h. </a:t>
            </a:r>
            <a:r>
              <a:rPr lang="cs-CZ" sz="1900" b="1" i="0" u="none" strike="noStrike" baseline="0" dirty="0">
                <a:latin typeface="Calibri" panose="020F0502020204030204" pitchFamily="34" charset="0"/>
              </a:rPr>
              <a:t>Ischemie předního segmentu 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– pozdní komplikace u starších pacientů s přidruženým onemocněním, viz dále. </a:t>
            </a:r>
          </a:p>
          <a:p>
            <a:pPr marL="0" indent="0">
              <a:buNone/>
            </a:pPr>
            <a:r>
              <a:rPr lang="cs-CZ" sz="1900" b="0" i="0" u="none" strike="noStrike" baseline="0" dirty="0">
                <a:latin typeface="Calibri" panose="020F0502020204030204" pitchFamily="34" charset="0"/>
              </a:rPr>
              <a:t>i. </a:t>
            </a:r>
            <a:r>
              <a:rPr lang="cs-CZ" sz="1900" b="1" i="0" u="none" strike="noStrike" baseline="0" dirty="0">
                <a:latin typeface="Calibri" panose="020F0502020204030204" pitchFamily="34" charset="0"/>
              </a:rPr>
              <a:t>Infekce 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– komplikace jakéhokoliv chirurgického zákroku. Oční chirurgie je chirurgií velmi čistou, s malými ranami a s malým rizikem komunikace s jinými tělními </a:t>
            </a:r>
            <a:r>
              <a:rPr lang="cs-CZ" sz="1900" b="0" i="0" u="none" strike="noStrike" baseline="0" dirty="0" err="1">
                <a:latin typeface="Calibri" panose="020F0502020204030204" pitchFamily="34" charset="0"/>
              </a:rPr>
              <a:t>kompartmenty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. I díky pooperačně aplikovaným lok. antibiotikům se nevyskytuje. </a:t>
            </a:r>
          </a:p>
          <a:p>
            <a:pPr marL="0" indent="0">
              <a:buNone/>
            </a:pPr>
            <a:r>
              <a:rPr lang="cs-CZ" sz="1900" b="0" i="0" u="none" strike="noStrike" baseline="0" dirty="0">
                <a:latin typeface="Calibri" panose="020F0502020204030204" pitchFamily="34" charset="0"/>
              </a:rPr>
              <a:t>j. </a:t>
            </a:r>
            <a:r>
              <a:rPr lang="cs-CZ" sz="1900" b="1" i="0" u="none" strike="noStrike" baseline="0" dirty="0">
                <a:latin typeface="Calibri" panose="020F0502020204030204" pitchFamily="34" charset="0"/>
              </a:rPr>
              <a:t>Jizvení spojivek 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– malé jizvy jsou nevyhnutelné, ale někdy mohou i s odstupem týdnů/měsíců prominovat nad okolní spojivku a dráždit oko. Při reoperacích častější. </a:t>
            </a:r>
          </a:p>
          <a:p>
            <a:pPr marL="0" indent="0">
              <a:buNone/>
            </a:pPr>
            <a:r>
              <a:rPr lang="cs-CZ" sz="1900" b="0" i="0" u="none" strike="noStrike" baseline="0" dirty="0">
                <a:latin typeface="Calibri" panose="020F0502020204030204" pitchFamily="34" charset="0"/>
              </a:rPr>
              <a:t>k. </a:t>
            </a:r>
            <a:r>
              <a:rPr lang="cs-CZ" sz="1900" b="1" i="0" u="none" strike="noStrike" baseline="0" dirty="0">
                <a:latin typeface="Calibri" panose="020F0502020204030204" pitchFamily="34" charset="0"/>
              </a:rPr>
              <a:t>Alergie na šicí materiály/obvazový materiál 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– v dnešní době raritní. </a:t>
            </a:r>
          </a:p>
          <a:p>
            <a:pPr marL="0" indent="0">
              <a:buNone/>
            </a:pPr>
            <a:r>
              <a:rPr lang="cs-CZ" sz="1900" b="0" i="0" u="none" strike="noStrike" baseline="0" dirty="0">
                <a:latin typeface="Calibri" panose="020F0502020204030204" pitchFamily="34" charset="0"/>
              </a:rPr>
              <a:t>l. </a:t>
            </a:r>
            <a:r>
              <a:rPr lang="cs-CZ" sz="1900" b="1" i="0" u="none" strike="noStrike" baseline="0" dirty="0" err="1">
                <a:latin typeface="Calibri" panose="020F0502020204030204" pitchFamily="34" charset="0"/>
              </a:rPr>
              <a:t>Pooperčaní</a:t>
            </a:r>
            <a:r>
              <a:rPr lang="cs-CZ" sz="1900" b="1" i="0" u="none" strike="noStrike" baseline="0" dirty="0">
                <a:latin typeface="Calibri" panose="020F0502020204030204" pitchFamily="34" charset="0"/>
              </a:rPr>
              <a:t> změny víček 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– při operacích na dolních </a:t>
            </a:r>
            <a:r>
              <a:rPr lang="cs-CZ" sz="1900" b="0" i="0" u="none" strike="noStrike" baseline="0" dirty="0" err="1">
                <a:latin typeface="Calibri" panose="020F0502020204030204" pitchFamily="34" charset="0"/>
              </a:rPr>
              <a:t>svalechmůže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 vzniknout </a:t>
            </a:r>
            <a:r>
              <a:rPr lang="cs-CZ" sz="1900" b="0" i="0" u="none" strike="noStrike" baseline="0" dirty="0" err="1">
                <a:latin typeface="Calibri" panose="020F0502020204030204" pitchFamily="34" charset="0"/>
              </a:rPr>
              <a:t>lagophthalmus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, při operacích na horních svalech může vzniknout častěji ptóza, méně častěji </a:t>
            </a:r>
            <a:r>
              <a:rPr lang="cs-CZ" sz="1900" b="0" i="0" u="none" strike="noStrike" baseline="0" dirty="0" err="1">
                <a:latin typeface="Calibri" panose="020F0502020204030204" pitchFamily="34" charset="0"/>
              </a:rPr>
              <a:t>lagophthalmus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cs-CZ" sz="1900" b="0" i="0" u="none" strike="noStrike" baseline="0" dirty="0">
                <a:latin typeface="Calibri" panose="020F0502020204030204" pitchFamily="34" charset="0"/>
              </a:rPr>
              <a:t>m. </a:t>
            </a:r>
            <a:r>
              <a:rPr lang="cs-CZ" sz="1900" b="1" i="0" u="none" strike="noStrike" baseline="0" dirty="0">
                <a:latin typeface="Calibri" panose="020F0502020204030204" pitchFamily="34" charset="0"/>
              </a:rPr>
              <a:t>Poruchy motility / diplopie 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– překorigování / podkorigování </a:t>
            </a:r>
            <a:r>
              <a:rPr lang="cs-CZ" sz="1900" b="0" i="0" u="none" strike="noStrike" baseline="0" dirty="0" err="1">
                <a:latin typeface="Calibri" panose="020F0502020204030204" pitchFamily="34" charset="0"/>
              </a:rPr>
              <a:t>strabologického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 výkonu je jednou z nejčastějších komplikací </a:t>
            </a:r>
            <a:r>
              <a:rPr lang="cs-CZ" sz="1900" b="0" i="0" u="none" strike="noStrike" baseline="0" dirty="0" err="1">
                <a:latin typeface="Calibri" panose="020F0502020204030204" pitchFamily="34" charset="0"/>
              </a:rPr>
              <a:t>strabologických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 výkonů. Poruchy motility bývají častěji přechodného charakteru a jsou dány otokem měkkých tkání orbity po operaci. Výjimečně může dojít k jizvení a srůstům mezi měkkými tkáněmi (vč. okohybných svalů) a restrikční strabismus je pak trvalého charakteru. Diplopie se u dětí vyskytuje jen přechodně, neboť jsou schopny </a:t>
            </a:r>
            <a:r>
              <a:rPr lang="cs-CZ" sz="1900" b="0" i="0" u="none" strike="noStrike" baseline="0" dirty="0" err="1">
                <a:latin typeface="Calibri" panose="020F0502020204030204" pitchFamily="34" charset="0"/>
              </a:rPr>
              <a:t>suprese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 obrazu z jednoho oka. </a:t>
            </a:r>
          </a:p>
          <a:p>
            <a:pPr marL="0" indent="0">
              <a:buNone/>
            </a:pPr>
            <a:r>
              <a:rPr lang="cs-CZ" sz="1900" b="0" i="0" u="none" strike="noStrike" baseline="0" dirty="0">
                <a:latin typeface="Calibri" panose="020F0502020204030204" pitchFamily="34" charset="0"/>
              </a:rPr>
              <a:t>n. </a:t>
            </a:r>
            <a:r>
              <a:rPr lang="cs-CZ" sz="1900" b="1" i="0" u="none" strike="noStrike" baseline="0" dirty="0">
                <a:latin typeface="Calibri" panose="020F0502020204030204" pitchFamily="34" charset="0"/>
              </a:rPr>
              <a:t>Změny refrakce 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– výjimečně po operaci na horizontálních svalech, zejm. u </a:t>
            </a:r>
            <a:r>
              <a:rPr lang="cs-CZ" sz="1900" b="0" i="0" u="none" strike="noStrike" baseline="0" dirty="0" err="1">
                <a:latin typeface="Calibri" panose="020F0502020204030204" pitchFamily="34" charset="0"/>
              </a:rPr>
              <a:t>anteriorizace</a:t>
            </a:r>
            <a:r>
              <a:rPr lang="cs-CZ" sz="1900" b="0" i="0" u="none" strike="noStrike" baseline="0" dirty="0">
                <a:latin typeface="Calibri" panose="020F0502020204030204" pitchFamily="34" charset="0"/>
              </a:rPr>
              <a:t> může vzniknout/se prohloubit astigmatismus. </a:t>
            </a:r>
          </a:p>
          <a:p>
            <a:pPr marL="0" indent="0">
              <a:buNone/>
            </a:pPr>
            <a:endParaRPr lang="cs-CZ" sz="1800" b="0" i="0" u="none" strike="noStrike" baseline="0" dirty="0">
              <a:latin typeface="Calibri" panose="020F0502020204030204" pitchFamily="34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4A3A5A4-EC18-4562-B692-6F77BFDB8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8AE-A5FE-4278-AFD6-D584A118CFD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506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Růžový stůl s lékařskými pomůckami">
            <a:extLst>
              <a:ext uri="{FF2B5EF4-FFF2-40B4-BE49-F238E27FC236}">
                <a16:creationId xmlns:a16="http://schemas.microsoft.com/office/drawing/2014/main" id="{EB6799E4-97F6-5DB3-8272-B5E173A84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38" r="2403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51C6D9-201F-4625-92D4-4C243BD7F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196" y="405685"/>
            <a:ext cx="6781804" cy="1559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0" i="0" u="none" strike="noStrike" baseline="0" dirty="0" err="1"/>
              <a:t>Ischemie</a:t>
            </a:r>
            <a:r>
              <a:rPr lang="en-US" sz="4000" b="0" i="0" u="none" strike="noStrike" baseline="0" dirty="0"/>
              <a:t> </a:t>
            </a:r>
            <a:r>
              <a:rPr lang="en-US" sz="4000" b="0" i="0" u="none" strike="noStrike" baseline="0" dirty="0" err="1"/>
              <a:t>předního</a:t>
            </a:r>
            <a:r>
              <a:rPr lang="en-US" sz="4000" b="0" i="0" u="none" strike="noStrike" baseline="0" dirty="0"/>
              <a:t> </a:t>
            </a:r>
            <a:r>
              <a:rPr lang="en-US" sz="4000" b="0" i="0" u="none" strike="noStrike" baseline="0" dirty="0" err="1"/>
              <a:t>segmentu</a:t>
            </a:r>
            <a:r>
              <a:rPr lang="en-US" sz="4000" b="0" i="0" u="none" strike="noStrike" baseline="0" dirty="0"/>
              <a:t> </a:t>
            </a:r>
            <a:endParaRPr lang="en-US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6BABE1-3F68-4F4C-9FAA-46669F83B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7684" y="1527243"/>
            <a:ext cx="5982511" cy="492507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b="0" i="0" u="none" strike="noStrike" baseline="0" dirty="0" err="1"/>
              <a:t>Potenciálně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závažná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komplikace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chirurgie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strabismu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na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přímých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svalech</a:t>
            </a:r>
            <a:r>
              <a:rPr lang="en-US" sz="2000" b="0" i="0" u="none" strike="noStrike" baseline="0" dirty="0"/>
              <a:t>. </a:t>
            </a:r>
          </a:p>
          <a:p>
            <a:r>
              <a:rPr lang="en-US" sz="2000" b="0" i="0" u="none" strike="noStrike" baseline="0" dirty="0" err="1"/>
              <a:t>Podkladem</a:t>
            </a:r>
            <a:r>
              <a:rPr lang="en-US" sz="2000" b="0" i="0" u="none" strike="noStrike" baseline="0" dirty="0"/>
              <a:t> je, </a:t>
            </a:r>
            <a:r>
              <a:rPr lang="en-US" sz="2000" b="0" i="0" u="none" strike="noStrike" baseline="0" dirty="0" err="1"/>
              <a:t>krom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mnoha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dalších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faktorů</a:t>
            </a:r>
            <a:r>
              <a:rPr lang="en-US" sz="2000" b="0" i="0" u="none" strike="noStrike" baseline="0" dirty="0"/>
              <a:t>, </a:t>
            </a:r>
            <a:r>
              <a:rPr lang="en-US" sz="2000" b="0" i="0" u="none" strike="noStrike" baseline="0" dirty="0" err="1"/>
              <a:t>charakter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cirkulace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krve</a:t>
            </a:r>
            <a:r>
              <a:rPr lang="en-US" sz="2000" b="0" i="0" u="none" strike="noStrike" baseline="0" dirty="0"/>
              <a:t> v </a:t>
            </a:r>
            <a:r>
              <a:rPr lang="en-US" sz="2000" b="0" i="0" u="none" strike="noStrike" baseline="0" dirty="0" err="1"/>
              <a:t>předním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segmentu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oka</a:t>
            </a:r>
            <a:r>
              <a:rPr lang="en-US" sz="2000" b="0" i="0" u="none" strike="noStrike" baseline="0" dirty="0"/>
              <a:t>. </a:t>
            </a:r>
          </a:p>
          <a:p>
            <a:r>
              <a:rPr lang="en-US" sz="2000" b="0" i="0" u="none" strike="noStrike" baseline="0" dirty="0" err="1"/>
              <a:t>Při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operaci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na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vertikálních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svalech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bývá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závažnější</a:t>
            </a:r>
            <a:r>
              <a:rPr lang="en-US" sz="2000" b="0" i="0" u="none" strike="noStrike" baseline="0" dirty="0"/>
              <a:t>/</a:t>
            </a:r>
            <a:r>
              <a:rPr lang="en-US" sz="2000" b="0" i="0" u="none" strike="noStrike" baseline="0" dirty="0" err="1"/>
              <a:t>častější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než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při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operaci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na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svalech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horizontálních</a:t>
            </a:r>
            <a:r>
              <a:rPr lang="en-US" sz="2000" b="0" i="0" u="none" strike="noStrike" baseline="0" dirty="0"/>
              <a:t>. </a:t>
            </a:r>
          </a:p>
          <a:p>
            <a:r>
              <a:rPr lang="en-US" sz="2000" dirty="0" err="1"/>
              <a:t>Rizikové</a:t>
            </a:r>
            <a:r>
              <a:rPr lang="en-US" sz="2000" dirty="0"/>
              <a:t> </a:t>
            </a:r>
            <a:r>
              <a:rPr lang="en-US" sz="2000" b="0" i="0" u="none" strike="noStrike" baseline="0" dirty="0" err="1"/>
              <a:t>faktory</a:t>
            </a:r>
            <a:r>
              <a:rPr lang="en-US" sz="2000" b="0" i="0" u="none" strike="noStrike" baseline="0" dirty="0"/>
              <a:t>:</a:t>
            </a:r>
          </a:p>
          <a:p>
            <a:pPr lvl="1"/>
            <a:r>
              <a:rPr lang="en-US" sz="2000" b="0" i="0" u="none" strike="noStrike" baseline="0" dirty="0" err="1"/>
              <a:t>Pokročilý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věk</a:t>
            </a:r>
            <a:r>
              <a:rPr lang="en-US" sz="2000" b="0" i="0" u="none" strike="noStrike" baseline="0" dirty="0"/>
              <a:t> (50+)</a:t>
            </a:r>
          </a:p>
          <a:p>
            <a:pPr lvl="1"/>
            <a:r>
              <a:rPr lang="en-US" sz="2000" dirty="0" err="1"/>
              <a:t>A</a:t>
            </a:r>
            <a:r>
              <a:rPr lang="en-US" sz="2000" b="0" i="0" u="none" strike="noStrike" baseline="0" dirty="0" err="1"/>
              <a:t>namnéza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vaskulárního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onemocnění</a:t>
            </a:r>
            <a:r>
              <a:rPr lang="en-US" sz="2000" b="0" i="0" u="none" strike="noStrike" baseline="0" dirty="0"/>
              <a:t> </a:t>
            </a:r>
          </a:p>
          <a:p>
            <a:pPr lvl="1"/>
            <a:r>
              <a:rPr lang="en-US" sz="2000" dirty="0"/>
              <a:t>D</a:t>
            </a:r>
            <a:r>
              <a:rPr lang="en-US" sz="2000" b="0" i="0" u="none" strike="noStrike" baseline="0" dirty="0"/>
              <a:t>iabetes mellitus </a:t>
            </a:r>
          </a:p>
          <a:p>
            <a:pPr lvl="1"/>
            <a:r>
              <a:rPr lang="en-US" sz="2000" b="0" i="0" u="none" strike="noStrike" baseline="0" dirty="0" err="1"/>
              <a:t>Srpkovitá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anémie</a:t>
            </a:r>
            <a:r>
              <a:rPr lang="en-US" sz="2000" b="0" i="0" u="none" strike="noStrike" baseline="0" dirty="0"/>
              <a:t> </a:t>
            </a:r>
          </a:p>
          <a:p>
            <a:pPr lvl="1"/>
            <a:r>
              <a:rPr lang="en-US" sz="2000" b="0" i="0" u="none" strike="noStrike" baseline="0" dirty="0" err="1"/>
              <a:t>Hyperviskozita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krve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atd</a:t>
            </a:r>
            <a:r>
              <a:rPr lang="en-US" sz="2000" b="0" i="0" u="none" strike="noStrike" baseline="0" dirty="0"/>
              <a:t>….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F34A139-546F-46FE-A1F0-1813E1E2A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B6B98AE-A5FE-4278-AFD6-D584A118CFD0}" type="slidenum">
              <a:rPr lang="en-US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8108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3954</TotalTime>
  <Words>2600</Words>
  <Application>Microsoft Office PowerPoint</Application>
  <PresentationFormat>Širokoúhlá obrazovka</PresentationFormat>
  <Paragraphs>226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Motiv Office</vt:lpstr>
      <vt:lpstr>1_Motiv Office</vt:lpstr>
      <vt:lpstr>Strabologie I.   3. hodina </vt:lpstr>
      <vt:lpstr>Dnešní témata: </vt:lpstr>
      <vt:lpstr>Prezentace aplikace PowerPoint</vt:lpstr>
      <vt:lpstr>Strabismus sursumvergens</vt:lpstr>
      <vt:lpstr>Zvláštní formy strabismu</vt:lpstr>
      <vt:lpstr>Komplikace chirurgie strabismu: </vt:lpstr>
      <vt:lpstr>Komplikace chirurgie strabismu: </vt:lpstr>
      <vt:lpstr>Komplikace chirurgie strabismu: </vt:lpstr>
      <vt:lpstr>Ischemie předního segmentu </vt:lpstr>
      <vt:lpstr>Ischemie předního segmentu </vt:lpstr>
      <vt:lpstr>Ischemie předního segmentu </vt:lpstr>
      <vt:lpstr>Reoperace strabismu</vt:lpstr>
      <vt:lpstr>Reoperace strabismu</vt:lpstr>
      <vt:lpstr>Reoperace strabismu</vt:lpstr>
      <vt:lpstr>Příklad: </vt:lpstr>
      <vt:lpstr>Early vs. late surgery</vt:lpstr>
      <vt:lpstr>Zkřížená fixace </vt:lpstr>
      <vt:lpstr>Estetické a funkční výstupy chirurgie strabismu</vt:lpstr>
      <vt:lpstr>Jaká brýlová korekce?</vt:lpstr>
      <vt:lpstr>Jaká brýlová korekce?</vt:lpstr>
      <vt:lpstr>Co s narůstající myopií?</vt:lpstr>
      <vt:lpstr>Co s narůstající myopií?</vt:lpstr>
      <vt:lpstr>MiYosmart HOYA</vt:lpstr>
      <vt:lpstr>MyCon Rodenstock</vt:lpstr>
      <vt:lpstr>Prezentace aplikace PowerPoint</vt:lpstr>
      <vt:lpstr>Prezentace aplikace PowerPoint</vt:lpstr>
      <vt:lpstr>Prezentace aplikace PowerPoint</vt:lpstr>
      <vt:lpstr>Co s narůstající myopií?</vt:lpstr>
      <vt:lpstr>Skleroplastika</vt:lpstr>
      <vt:lpstr>Heteroforie = latentní strabismus</vt:lpstr>
      <vt:lpstr>Heteroforie = latentní strabismus</vt:lpstr>
      <vt:lpstr>Heteroforie = latentní strabismus</vt:lpstr>
      <vt:lpstr>Prezentace aplikace PowerPoint</vt:lpstr>
      <vt:lpstr>Děkuji Vám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…pokračování opakování z minulé hodiny</dc:title>
  <dc:creator>Martin Komínek</dc:creator>
  <cp:lastModifiedBy>Martin Komínek</cp:lastModifiedBy>
  <cp:revision>17</cp:revision>
  <dcterms:created xsi:type="dcterms:W3CDTF">2019-12-02T17:30:08Z</dcterms:created>
  <dcterms:modified xsi:type="dcterms:W3CDTF">2024-12-08T22:44:46Z</dcterms:modified>
</cp:coreProperties>
</file>