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302" r:id="rId4"/>
    <p:sldId id="318" r:id="rId5"/>
    <p:sldId id="319" r:id="rId6"/>
    <p:sldId id="320" r:id="rId7"/>
    <p:sldId id="306" r:id="rId8"/>
    <p:sldId id="258" r:id="rId9"/>
    <p:sldId id="259" r:id="rId10"/>
    <p:sldId id="321" r:id="rId11"/>
    <p:sldId id="260" r:id="rId12"/>
    <p:sldId id="288" r:id="rId13"/>
    <p:sldId id="266" r:id="rId14"/>
    <p:sldId id="287" r:id="rId15"/>
    <p:sldId id="291" r:id="rId16"/>
    <p:sldId id="294" r:id="rId17"/>
    <p:sldId id="322" r:id="rId18"/>
    <p:sldId id="295" r:id="rId19"/>
    <p:sldId id="292" r:id="rId20"/>
    <p:sldId id="293" r:id="rId21"/>
    <p:sldId id="323" r:id="rId22"/>
    <p:sldId id="261" r:id="rId23"/>
    <p:sldId id="262" r:id="rId24"/>
    <p:sldId id="263" r:id="rId25"/>
    <p:sldId id="264" r:id="rId26"/>
    <p:sldId id="265" r:id="rId27"/>
    <p:sldId id="267" r:id="rId28"/>
    <p:sldId id="268" r:id="rId29"/>
    <p:sldId id="269" r:id="rId30"/>
    <p:sldId id="270" r:id="rId31"/>
    <p:sldId id="271" r:id="rId32"/>
    <p:sldId id="289" r:id="rId33"/>
    <p:sldId id="273" r:id="rId34"/>
    <p:sldId id="274" r:id="rId35"/>
    <p:sldId id="275" r:id="rId36"/>
    <p:sldId id="276" r:id="rId37"/>
    <p:sldId id="272" r:id="rId38"/>
    <p:sldId id="280" r:id="rId39"/>
    <p:sldId id="281" r:id="rId40"/>
    <p:sldId id="277" r:id="rId41"/>
    <p:sldId id="282" r:id="rId42"/>
    <p:sldId id="283" r:id="rId43"/>
    <p:sldId id="284" r:id="rId44"/>
    <p:sldId id="285" r:id="rId45"/>
    <p:sldId id="278" r:id="rId46"/>
    <p:sldId id="286" r:id="rId47"/>
    <p:sldId id="290" r:id="rId48"/>
    <p:sldId id="296" r:id="rId49"/>
    <p:sldId id="297" r:id="rId50"/>
    <p:sldId id="298" r:id="rId51"/>
    <p:sldId id="299" r:id="rId52"/>
    <p:sldId id="300" r:id="rId53"/>
    <p:sldId id="301" r:id="rId54"/>
    <p:sldId id="303" r:id="rId55"/>
    <p:sldId id="304" r:id="rId56"/>
    <p:sldId id="308" r:id="rId57"/>
    <p:sldId id="305" r:id="rId58"/>
    <p:sldId id="307" r:id="rId59"/>
    <p:sldId id="309" r:id="rId60"/>
    <p:sldId id="310" r:id="rId61"/>
    <p:sldId id="311" r:id="rId62"/>
    <p:sldId id="312" r:id="rId63"/>
    <p:sldId id="313" r:id="rId64"/>
    <p:sldId id="314" r:id="rId65"/>
    <p:sldId id="315" r:id="rId66"/>
    <p:sldId id="316" r:id="rId67"/>
    <p:sldId id="317" r:id="rId68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5"/>
    <p:restoredTop sz="94659"/>
  </p:normalViewPr>
  <p:slideViewPr>
    <p:cSldViewPr snapToGrid="0">
      <p:cViewPr varScale="1">
        <p:scale>
          <a:sx n="76" d="100"/>
          <a:sy n="76" d="100"/>
        </p:scale>
        <p:origin x="208" y="8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D6C9A6C-303A-A1E9-CC3C-0E551A6DD7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178C5622-A10F-2864-7FDB-84ACF38DED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251A438-3B36-A1F9-E6AA-A0073B0EAD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3452D-5C0D-0E46-B0D2-8ADCC14B9C2D}" type="datetimeFigureOut">
              <a:rPr lang="cs-CZ" smtClean="0"/>
              <a:t>18.11.2024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8E16EDB-C0A9-0DAC-1FC2-A08F8C4C60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AF3FBFB-488E-23D0-9230-13981FBFE5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1003E-7AC3-5740-8F3A-6711E8D2DE3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028068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626883C-35E8-CA30-E565-4C27F6B7EC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1EC9EEE7-F31F-D66A-708E-DB59D8FD00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8068F9B-9BCE-68BE-FBF8-A32D1E2090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3452D-5C0D-0E46-B0D2-8ADCC14B9C2D}" type="datetimeFigureOut">
              <a:rPr lang="cs-CZ" smtClean="0"/>
              <a:t>18.11.2024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CA736AB-7117-4EED-237D-3948B22674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7C5F3E1-EAE9-DCB0-FED3-B413D6E54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1003E-7AC3-5740-8F3A-6711E8D2DE3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164717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DBBD2FC9-94B2-ABF1-7C39-614C675AFF5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1C9B2833-7FDE-F61C-9B48-A01C9CB401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A4A9391-68EE-4393-FCCE-88FFC464F4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3452D-5C0D-0E46-B0D2-8ADCC14B9C2D}" type="datetimeFigureOut">
              <a:rPr lang="cs-CZ" smtClean="0"/>
              <a:t>18.11.2024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981A462-0125-D816-061C-D19A219F2B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ADB0060-B8E8-B44F-3C40-C37ABB7AF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1003E-7AC3-5740-8F3A-6711E8D2DE3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882253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A780AAC-1FC0-7E8F-F7D5-A46C5A1F39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4E1E2E7-8169-BA78-2374-1D58452811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5F8612C-024D-50F4-6FD6-491F2DB1BC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3452D-5C0D-0E46-B0D2-8ADCC14B9C2D}" type="datetimeFigureOut">
              <a:rPr lang="cs-CZ" smtClean="0"/>
              <a:t>18.11.2024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79163AF-8A8D-D6DD-7A3C-C2A58DB02E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B343E3A-956F-1329-92A1-34C4467AD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1003E-7AC3-5740-8F3A-6711E8D2DE3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813968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BCA3CAA-21D2-D913-94E2-FD408A018E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35881C0B-4F78-974E-6BCB-1776B58198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369A12B-7475-70F8-1569-56FA068D52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3452D-5C0D-0E46-B0D2-8ADCC14B9C2D}" type="datetimeFigureOut">
              <a:rPr lang="cs-CZ" smtClean="0"/>
              <a:t>18.11.2024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1F80FF8-AE25-64BD-5E3B-FC33D274D5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F62BE6E-8949-1FCC-EB34-D0030A6E5B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1003E-7AC3-5740-8F3A-6711E8D2DE3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159454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829CB96-16F2-629A-CDC0-B13FE2AAA9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9977838-A597-F743-1C57-BFA50E02EE6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2187530D-8AC4-249A-F022-C21DD93227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18F26A17-5151-E89D-6D5B-8E7CBB8F69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3452D-5C0D-0E46-B0D2-8ADCC14B9C2D}" type="datetimeFigureOut">
              <a:rPr lang="cs-CZ" smtClean="0"/>
              <a:t>18.11.2024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535C1333-8032-5D05-060D-6B2490EB3D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BFFB4B18-5D53-994B-8F4B-DDD13B984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1003E-7AC3-5740-8F3A-6711E8D2DE3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631383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159ED33-C6C0-7D3E-9C81-E056E3816F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FAB9E3FF-1BE8-8117-A604-A1C6CB2F46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99A74FF8-C3EF-7CDD-C9E7-7EF8FB7CF2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752D5BCC-167B-5D84-EA53-4D97F65EF9B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DD25D423-CFCC-101B-331B-0516471ACFC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A726916A-7DFA-40F2-8D4E-D22AE5EAF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3452D-5C0D-0E46-B0D2-8ADCC14B9C2D}" type="datetimeFigureOut">
              <a:rPr lang="cs-CZ" smtClean="0"/>
              <a:t>18.11.2024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EAFA9B73-E713-1D75-1672-52271FFC31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C0E61162-A494-4798-EA88-F64F4F91E5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1003E-7AC3-5740-8F3A-6711E8D2DE3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141830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AD38347-F91A-28F0-1F20-8F4B9817F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76ECCA68-2F5C-72AA-8DCE-D82435EAA3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3452D-5C0D-0E46-B0D2-8ADCC14B9C2D}" type="datetimeFigureOut">
              <a:rPr lang="cs-CZ" smtClean="0"/>
              <a:t>18.11.2024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0596F735-8AB9-E4CD-AC27-ACECDCA869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E139074F-A234-A186-9FBE-70094B77B8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1003E-7AC3-5740-8F3A-6711E8D2DE3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817410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3A9520D1-8FB2-8678-1307-032E69CCB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3452D-5C0D-0E46-B0D2-8ADCC14B9C2D}" type="datetimeFigureOut">
              <a:rPr lang="cs-CZ" smtClean="0"/>
              <a:t>18.11.2024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677BF33A-BA4E-2BB1-39A4-BC110EF188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BC75FDBC-2DC6-3C67-9F56-904A17A4D7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1003E-7AC3-5740-8F3A-6711E8D2DE3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018379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C4CCB82-8630-4E4D-DE25-230231F07D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25F5384-B3B0-E642-AB60-7DB28BB612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F0CC536A-D669-F2E8-0371-D1985D9DE9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5F0858EC-9F4F-48D3-41FC-173AA43DAA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3452D-5C0D-0E46-B0D2-8ADCC14B9C2D}" type="datetimeFigureOut">
              <a:rPr lang="cs-CZ" smtClean="0"/>
              <a:t>18.11.2024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8F128646-2163-6A2E-366A-3EB17E741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A98DACC3-AAC0-176A-06FF-333194B620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1003E-7AC3-5740-8F3A-6711E8D2DE3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078553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63837DC-8006-6BE4-B845-24A72388E9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F7EF87D4-15C9-90FF-1CDD-32A774F36AB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4A3754B8-9234-653F-91A2-2898275CB8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61F84556-0B9B-66A1-C3A1-8F6C359994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3452D-5C0D-0E46-B0D2-8ADCC14B9C2D}" type="datetimeFigureOut">
              <a:rPr lang="cs-CZ" smtClean="0"/>
              <a:t>18.11.2024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30FB6B2E-3AFF-6FFC-E618-3F5E46DA35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6447AF26-B0C2-D1C5-F625-D561C57D62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1003E-7AC3-5740-8F3A-6711E8D2DE3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403016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FCACE832-9808-A95E-4F33-D3D41D2C42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0D90873F-BD80-930A-C11F-E4923C0E8E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F8DE47A-B31E-CE4B-1BD7-63B1505CF9F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833452D-5C0D-0E46-B0D2-8ADCC14B9C2D}" type="datetimeFigureOut">
              <a:rPr lang="cs-CZ" smtClean="0"/>
              <a:t>18.11.2024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B5547CA-E4E7-B9C3-23D3-64BB98D797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BE91374-0E65-4D3E-DD9A-5E7EDD3F9E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8A1003E-7AC3-5740-8F3A-6711E8D2DE3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086270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iris.who.int/bitstream/handle/10665/379324/9789240101876-eng.pdf?sequence=5" TargetMode="External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hyperlink" Target="https://www.uzis.cz/" TargetMode="External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mzcr.cz/" TargetMode="External"/><Relationship Id="rId5" Type="http://schemas.openxmlformats.org/officeDocument/2006/relationships/hyperlink" Target="http://www.szu.cz/" TargetMode="External"/><Relationship Id="rId4" Type="http://schemas.openxmlformats.org/officeDocument/2006/relationships/hyperlink" Target="https://www.cls.cz/" TargetMode="Externa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hyperlink" Target="https://iris.who.int/bitstream/handle/10665/329405/9789289051231-eng.pdf?sequence=1" TargetMode="Externa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CA58E53-5ABE-55C1-B85A-1A381DD7469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Výživová politika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DCBEC793-8439-985D-C24B-9E2272161FA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Ing. Mgr. Veronika Pourová</a:t>
            </a:r>
          </a:p>
          <a:p>
            <a:r>
              <a:rPr lang="cs-CZ" dirty="0"/>
              <a:t>Nutriční terapeutka a technoložka potravin</a:t>
            </a:r>
          </a:p>
        </p:txBody>
      </p:sp>
    </p:spTree>
    <p:extLst>
      <p:ext uri="{BB962C8B-B14F-4D97-AF65-F5344CB8AC3E}">
        <p14:creationId xmlns:p14="http://schemas.microsoft.com/office/powerpoint/2010/main" val="7264171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A0F9F8-7173-8F6C-1AB1-9C919225C5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870F068-09F3-98FA-65C3-516797AA3C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06D8F930-9F86-EE1E-6C41-C6ABA6A647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4DD7DA00-6BE6-BB17-A14F-5D95142D13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216895"/>
            <a:ext cx="7772400" cy="6424209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DAAEADE4-1965-148F-5D48-4D5B034D57CB}"/>
              </a:ext>
            </a:extLst>
          </p:cNvPr>
          <p:cNvSpPr txBox="1"/>
          <p:nvPr/>
        </p:nvSpPr>
        <p:spPr>
          <a:xfrm>
            <a:off x="256032" y="6577768"/>
            <a:ext cx="1167993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100" dirty="0"/>
              <a:t>https://</a:t>
            </a:r>
            <a:r>
              <a:rPr lang="cs-CZ" sz="1100" dirty="0" err="1"/>
              <a:t>csu.gov.cz</a:t>
            </a:r>
            <a:r>
              <a:rPr lang="cs-CZ" sz="1100" dirty="0"/>
              <a:t>/</a:t>
            </a:r>
            <a:r>
              <a:rPr lang="cs-CZ" sz="1100" dirty="0" err="1"/>
              <a:t>spotreba-potravin?pocet</a:t>
            </a:r>
            <a:r>
              <a:rPr lang="cs-CZ" sz="1100" dirty="0"/>
              <a:t>=10&amp;start=0&amp;podskupiny=276&amp;razeni=-datumVydani#grafy___struktura-spotreby-vybranych-potravin-v-roce-2022-alkoholicke-napoje-</a:t>
            </a:r>
          </a:p>
        </p:txBody>
      </p:sp>
    </p:spTree>
    <p:extLst>
      <p:ext uri="{BB962C8B-B14F-4D97-AF65-F5344CB8AC3E}">
        <p14:creationId xmlns:p14="http://schemas.microsoft.com/office/powerpoint/2010/main" val="3297059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6003181-D706-4EB5-5EE1-8A5E0F5516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Organizace podílející se na VP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A93D5E8-03B2-1B65-240D-4D41124BF3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Evropská Unie</a:t>
            </a:r>
          </a:p>
          <a:p>
            <a:pPr lvl="1"/>
            <a:r>
              <a:rPr lang="cs-CZ" dirty="0"/>
              <a:t>Evropská komise (předkladatel legislativy)</a:t>
            </a:r>
          </a:p>
          <a:p>
            <a:pPr lvl="1"/>
            <a:r>
              <a:rPr lang="cs-CZ" dirty="0"/>
              <a:t>EFSA (vědecká a technická stránka)</a:t>
            </a:r>
          </a:p>
          <a:p>
            <a:r>
              <a:rPr lang="cs-CZ" dirty="0"/>
              <a:t>OSN</a:t>
            </a:r>
          </a:p>
          <a:p>
            <a:pPr lvl="1"/>
            <a:r>
              <a:rPr lang="cs-CZ" dirty="0"/>
              <a:t>FAO (odborné poradenství)</a:t>
            </a:r>
          </a:p>
          <a:p>
            <a:pPr lvl="1"/>
            <a:r>
              <a:rPr lang="cs-CZ" dirty="0"/>
              <a:t>WHO (konzultační činnost, ne legislativa)</a:t>
            </a:r>
          </a:p>
          <a:p>
            <a:r>
              <a:rPr lang="cs-CZ" dirty="0"/>
              <a:t>Národní organizace</a:t>
            </a:r>
          </a:p>
          <a:p>
            <a:pPr lvl="1"/>
            <a:r>
              <a:rPr lang="cs-CZ" dirty="0"/>
              <a:t>V rámci států</a:t>
            </a:r>
          </a:p>
        </p:txBody>
      </p:sp>
    </p:spTree>
    <p:extLst>
      <p:ext uri="{BB962C8B-B14F-4D97-AF65-F5344CB8AC3E}">
        <p14:creationId xmlns:p14="http://schemas.microsoft.com/office/powerpoint/2010/main" val="25536555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CAA0B47-8CE5-A990-8A40-FDA88722E6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Zákon o ochraně veřejného zdraví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178EC6E-8361-20B9-B016-4212FE9223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Podpora veřejného zdraví je souhrn činností pomáhajících fyzickým osobám zachovat a zlepšovat své zdraví a zvyšovat kontrolu nad faktory ovlivňujícími zdraví</a:t>
            </a:r>
          </a:p>
        </p:txBody>
      </p:sp>
    </p:spTree>
    <p:extLst>
      <p:ext uri="{BB962C8B-B14F-4D97-AF65-F5344CB8AC3E}">
        <p14:creationId xmlns:p14="http://schemas.microsoft.com/office/powerpoint/2010/main" val="36034877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Slide Background">
            <a:extLst>
              <a:ext uri="{FF2B5EF4-FFF2-40B4-BE49-F238E27FC236}">
                <a16:creationId xmlns:a16="http://schemas.microsoft.com/office/drawing/2014/main" id="{9F7D5CDA-D291-4307-BF55-1381FED296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0C04C285-748D-707E-1EA1-D2F56B5D46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0" y="762001"/>
            <a:ext cx="5334197" cy="1708242"/>
          </a:xfrm>
        </p:spPr>
        <p:txBody>
          <a:bodyPr anchor="ctr">
            <a:normAutofit/>
          </a:bodyPr>
          <a:lstStyle/>
          <a:p>
            <a:r>
              <a:rPr lang="cs-CZ" sz="4000"/>
              <a:t>Pilíře VP dle WHO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277FBEE-F8D1-908F-7B02-75F3445982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0" y="2470244"/>
            <a:ext cx="5334197" cy="3769835"/>
          </a:xfrm>
        </p:spPr>
        <p:txBody>
          <a:bodyPr anchor="ctr">
            <a:normAutofit/>
          </a:bodyPr>
          <a:lstStyle/>
          <a:p>
            <a:r>
              <a:rPr lang="cs-CZ" sz="2000" b="1" dirty="0"/>
              <a:t>Bezpečnost potravin </a:t>
            </a:r>
            <a:r>
              <a:rPr lang="cs-CZ" sz="2000" dirty="0"/>
              <a:t>– prevence kontaminace (chemické, biologické)</a:t>
            </a:r>
          </a:p>
          <a:p>
            <a:r>
              <a:rPr lang="cs-CZ" sz="2000" b="1" dirty="0"/>
              <a:t>Výživová strategie </a:t>
            </a:r>
            <a:r>
              <a:rPr lang="cs-CZ" sz="2000" dirty="0"/>
              <a:t>k zajištění optimálního zdraví, a to zejména v kritickém období života</a:t>
            </a:r>
          </a:p>
          <a:p>
            <a:r>
              <a:rPr lang="cs-CZ" sz="2000" b="1" dirty="0"/>
              <a:t>Zabezpečení potravin </a:t>
            </a:r>
            <a:r>
              <a:rPr lang="cs-CZ" sz="2000" dirty="0"/>
              <a:t>– dostatek potravin odpovídající kvality podporující trvale udržitelný život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D207E772-C015-774A-8009-5320453874C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57" r="-1" b="-1"/>
          <a:stretch/>
        </p:blipFill>
        <p:spPr>
          <a:xfrm>
            <a:off x="6857797" y="-10886"/>
            <a:ext cx="5334204" cy="6868886"/>
          </a:xfrm>
          <a:prstGeom prst="rect">
            <a:avLst/>
          </a:prstGeom>
          <a:effectLst>
            <a:outerShdw blurRad="127000" dist="50800" dir="10800000" sx="99000" sy="99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346663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51D50D8-61DE-1F6D-BBD0-DB9C43320E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WHO (OSN)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76F2056-D6E9-4B9B-DD6E-7C589B9F7D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4"/>
            <a:ext cx="7025105" cy="2512219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cs-CZ" b="1" i="0" u="none" strike="noStrike" dirty="0" err="1">
                <a:solidFill>
                  <a:srgbClr val="3C4245"/>
                </a:solidFill>
                <a:effectLst/>
                <a:latin typeface="Noto Sans" panose="020B0604020202020204" pitchFamily="34" charset="0"/>
              </a:rPr>
              <a:t>We</a:t>
            </a:r>
            <a:r>
              <a:rPr lang="cs-CZ" b="1" i="0" u="none" strike="noStrike" dirty="0">
                <a:solidFill>
                  <a:srgbClr val="3C4245"/>
                </a:solidFill>
                <a:effectLst/>
                <a:latin typeface="Noto Sans" panose="020B0604020202020204" pitchFamily="34" charset="0"/>
              </a:rPr>
              <a:t> </a:t>
            </a:r>
            <a:r>
              <a:rPr lang="cs-CZ" b="1" i="0" u="none" strike="noStrike" dirty="0" err="1">
                <a:solidFill>
                  <a:srgbClr val="3C4245"/>
                </a:solidFill>
                <a:effectLst/>
                <a:latin typeface="Noto Sans" panose="020B0604020202020204" pitchFamily="34" charset="0"/>
              </a:rPr>
              <a:t>champion</a:t>
            </a:r>
            <a:r>
              <a:rPr lang="cs-CZ" b="1" i="0" u="none" strike="noStrike" dirty="0">
                <a:solidFill>
                  <a:srgbClr val="3C4245"/>
                </a:solidFill>
                <a:effectLst/>
                <a:latin typeface="Noto Sans" panose="020B0604020202020204" pitchFamily="34" charset="0"/>
              </a:rPr>
              <a:t> </a:t>
            </a:r>
            <a:r>
              <a:rPr lang="cs-CZ" b="1" i="0" u="none" strike="noStrike" dirty="0" err="1">
                <a:solidFill>
                  <a:srgbClr val="3C4245"/>
                </a:solidFill>
                <a:effectLst/>
                <a:latin typeface="Noto Sans" panose="020B0604020202020204" pitchFamily="34" charset="0"/>
              </a:rPr>
              <a:t>health</a:t>
            </a:r>
            <a:r>
              <a:rPr lang="cs-CZ" b="1" i="0" u="none" strike="noStrike" dirty="0">
                <a:solidFill>
                  <a:srgbClr val="3C4245"/>
                </a:solidFill>
                <a:effectLst/>
                <a:latin typeface="Noto Sans" panose="020B0604020202020204" pitchFamily="34" charset="0"/>
              </a:rPr>
              <a:t> and a </a:t>
            </a:r>
            <a:r>
              <a:rPr lang="cs-CZ" b="1" i="0" u="none" strike="noStrike" dirty="0" err="1">
                <a:solidFill>
                  <a:srgbClr val="3C4245"/>
                </a:solidFill>
                <a:effectLst/>
                <a:latin typeface="Noto Sans" panose="020B0604020202020204" pitchFamily="34" charset="0"/>
              </a:rPr>
              <a:t>better</a:t>
            </a:r>
            <a:r>
              <a:rPr lang="cs-CZ" b="1" i="0" u="none" strike="noStrike" dirty="0">
                <a:solidFill>
                  <a:srgbClr val="3C4245"/>
                </a:solidFill>
                <a:effectLst/>
                <a:latin typeface="Noto Sans" panose="020B0604020202020204" pitchFamily="34" charset="0"/>
              </a:rPr>
              <a:t> </a:t>
            </a:r>
            <a:r>
              <a:rPr lang="cs-CZ" b="1" i="0" u="none" strike="noStrike" dirty="0" err="1">
                <a:solidFill>
                  <a:srgbClr val="3C4245"/>
                </a:solidFill>
                <a:effectLst/>
                <a:latin typeface="Noto Sans" panose="020B0604020202020204" pitchFamily="34" charset="0"/>
              </a:rPr>
              <a:t>future</a:t>
            </a:r>
            <a:r>
              <a:rPr lang="cs-CZ" b="1" i="0" u="none" strike="noStrike" dirty="0">
                <a:solidFill>
                  <a:srgbClr val="3C4245"/>
                </a:solidFill>
                <a:effectLst/>
                <a:latin typeface="Noto Sans" panose="020B0604020202020204" pitchFamily="34" charset="0"/>
              </a:rPr>
              <a:t> </a:t>
            </a:r>
            <a:r>
              <a:rPr lang="cs-CZ" b="1" i="0" u="none" strike="noStrike" dirty="0" err="1">
                <a:solidFill>
                  <a:srgbClr val="3C4245"/>
                </a:solidFill>
                <a:effectLst/>
                <a:latin typeface="Noto Sans" panose="020B0604020202020204" pitchFamily="34" charset="0"/>
              </a:rPr>
              <a:t>for</a:t>
            </a:r>
            <a:r>
              <a:rPr lang="cs-CZ" b="1" i="0" u="none" strike="noStrike" dirty="0">
                <a:solidFill>
                  <a:srgbClr val="3C4245"/>
                </a:solidFill>
                <a:effectLst/>
                <a:latin typeface="Noto Sans" panose="020B0604020202020204" pitchFamily="34" charset="0"/>
              </a:rPr>
              <a:t> </a:t>
            </a:r>
            <a:r>
              <a:rPr lang="cs-CZ" b="1" i="0" u="none" strike="noStrike" dirty="0" err="1">
                <a:solidFill>
                  <a:srgbClr val="3C4245"/>
                </a:solidFill>
                <a:effectLst/>
                <a:latin typeface="Noto Sans" panose="020B0604020202020204" pitchFamily="34" charset="0"/>
              </a:rPr>
              <a:t>all</a:t>
            </a:r>
            <a:endParaRPr lang="cs-CZ" b="1" i="0" u="none" strike="noStrike" dirty="0">
              <a:solidFill>
                <a:srgbClr val="3C4245"/>
              </a:solidFill>
              <a:effectLst/>
              <a:latin typeface="Noto Sans" panose="020B0604020202020204" pitchFamily="34" charset="0"/>
            </a:endParaRPr>
          </a:p>
          <a:p>
            <a:pPr marL="0" indent="0" algn="ctr">
              <a:buNone/>
            </a:pPr>
            <a:r>
              <a:rPr lang="cs-CZ" b="0" i="0" u="none" strike="noStrike" dirty="0" err="1">
                <a:solidFill>
                  <a:srgbClr val="3C4245"/>
                </a:solidFill>
                <a:effectLst/>
                <a:latin typeface="Noto Sans" panose="020B0604020202020204" pitchFamily="34" charset="0"/>
              </a:rPr>
              <a:t>Dedicated</a:t>
            </a:r>
            <a:r>
              <a:rPr lang="cs-CZ" b="0" i="0" u="none" strike="noStrike" dirty="0">
                <a:solidFill>
                  <a:srgbClr val="3C4245"/>
                </a:solidFill>
                <a:effectLst/>
                <a:latin typeface="Noto Sans" panose="020B0604020202020204" pitchFamily="34" charset="0"/>
              </a:rPr>
              <a:t> to </a:t>
            </a:r>
            <a:r>
              <a:rPr lang="cs-CZ" b="0" i="0" u="none" strike="noStrike" dirty="0" err="1">
                <a:solidFill>
                  <a:srgbClr val="3C4245"/>
                </a:solidFill>
                <a:effectLst/>
                <a:latin typeface="Noto Sans" panose="020B0604020202020204" pitchFamily="34" charset="0"/>
              </a:rPr>
              <a:t>the</a:t>
            </a:r>
            <a:r>
              <a:rPr lang="cs-CZ" b="0" i="0" u="none" strike="noStrike" dirty="0">
                <a:solidFill>
                  <a:srgbClr val="3C4245"/>
                </a:solidFill>
                <a:effectLst/>
                <a:latin typeface="Noto Sans" panose="020B0604020202020204" pitchFamily="34" charset="0"/>
              </a:rPr>
              <a:t> </a:t>
            </a:r>
            <a:r>
              <a:rPr lang="cs-CZ" b="0" i="0" u="none" strike="noStrike" dirty="0" err="1">
                <a:solidFill>
                  <a:srgbClr val="3C4245"/>
                </a:solidFill>
                <a:effectLst/>
                <a:latin typeface="Noto Sans" panose="020B0604020202020204" pitchFamily="34" charset="0"/>
              </a:rPr>
              <a:t>well-being</a:t>
            </a:r>
            <a:r>
              <a:rPr lang="cs-CZ" b="0" i="0" u="none" strike="noStrike" dirty="0">
                <a:solidFill>
                  <a:srgbClr val="3C4245"/>
                </a:solidFill>
                <a:effectLst/>
                <a:latin typeface="Noto Sans" panose="020B0604020202020204" pitchFamily="34" charset="0"/>
              </a:rPr>
              <a:t> </a:t>
            </a:r>
            <a:r>
              <a:rPr lang="cs-CZ" b="0" i="0" u="none" strike="noStrike" dirty="0" err="1">
                <a:solidFill>
                  <a:srgbClr val="3C4245"/>
                </a:solidFill>
                <a:effectLst/>
                <a:latin typeface="Noto Sans" panose="020B0604020202020204" pitchFamily="34" charset="0"/>
              </a:rPr>
              <a:t>of</a:t>
            </a:r>
            <a:r>
              <a:rPr lang="cs-CZ" b="0" i="0" u="none" strike="noStrike" dirty="0">
                <a:solidFill>
                  <a:srgbClr val="3C4245"/>
                </a:solidFill>
                <a:effectLst/>
                <a:latin typeface="Noto Sans" panose="020B0604020202020204" pitchFamily="34" charset="0"/>
              </a:rPr>
              <a:t> </a:t>
            </a:r>
            <a:r>
              <a:rPr lang="cs-CZ" b="0" i="0" u="none" strike="noStrike" dirty="0" err="1">
                <a:solidFill>
                  <a:srgbClr val="3C4245"/>
                </a:solidFill>
                <a:effectLst/>
                <a:latin typeface="Noto Sans" panose="020B0604020202020204" pitchFamily="34" charset="0"/>
              </a:rPr>
              <a:t>all</a:t>
            </a:r>
            <a:r>
              <a:rPr lang="cs-CZ" b="0" i="0" u="none" strike="noStrike" dirty="0">
                <a:solidFill>
                  <a:srgbClr val="3C4245"/>
                </a:solidFill>
                <a:effectLst/>
                <a:latin typeface="Noto Sans" panose="020B0604020202020204" pitchFamily="34" charset="0"/>
              </a:rPr>
              <a:t> </a:t>
            </a:r>
            <a:r>
              <a:rPr lang="cs-CZ" b="0" i="0" u="none" strike="noStrike" dirty="0" err="1">
                <a:solidFill>
                  <a:srgbClr val="3C4245"/>
                </a:solidFill>
                <a:effectLst/>
                <a:latin typeface="Noto Sans" panose="020B0604020202020204" pitchFamily="34" charset="0"/>
              </a:rPr>
              <a:t>people</a:t>
            </a:r>
            <a:r>
              <a:rPr lang="cs-CZ" b="0" i="0" u="none" strike="noStrike" dirty="0">
                <a:solidFill>
                  <a:srgbClr val="3C4245"/>
                </a:solidFill>
                <a:effectLst/>
                <a:latin typeface="Noto Sans" panose="020B0604020202020204" pitchFamily="34" charset="0"/>
              </a:rPr>
              <a:t> and </a:t>
            </a:r>
            <a:r>
              <a:rPr lang="cs-CZ" b="0" i="0" u="none" strike="noStrike" dirty="0" err="1">
                <a:solidFill>
                  <a:srgbClr val="3C4245"/>
                </a:solidFill>
                <a:effectLst/>
                <a:latin typeface="Noto Sans" panose="020B0604020202020204" pitchFamily="34" charset="0"/>
              </a:rPr>
              <a:t>guided</a:t>
            </a:r>
            <a:r>
              <a:rPr lang="cs-CZ" b="0" i="0" u="none" strike="noStrike" dirty="0">
                <a:solidFill>
                  <a:srgbClr val="3C4245"/>
                </a:solidFill>
                <a:effectLst/>
                <a:latin typeface="Noto Sans" panose="020B0604020202020204" pitchFamily="34" charset="0"/>
              </a:rPr>
              <a:t> by science, </a:t>
            </a:r>
            <a:r>
              <a:rPr lang="cs-CZ" b="0" i="0" u="none" strike="noStrike" dirty="0" err="1">
                <a:solidFill>
                  <a:srgbClr val="3C4245"/>
                </a:solidFill>
                <a:effectLst/>
                <a:latin typeface="Noto Sans" panose="020B0604020202020204" pitchFamily="34" charset="0"/>
              </a:rPr>
              <a:t>the</a:t>
            </a:r>
            <a:r>
              <a:rPr lang="cs-CZ" b="0" i="0" u="none" strike="noStrike" dirty="0">
                <a:solidFill>
                  <a:srgbClr val="3C4245"/>
                </a:solidFill>
                <a:effectLst/>
                <a:latin typeface="Noto Sans" panose="020B0604020202020204" pitchFamily="34" charset="0"/>
              </a:rPr>
              <a:t> </a:t>
            </a:r>
            <a:r>
              <a:rPr lang="cs-CZ" b="0" i="0" u="none" strike="noStrike" dirty="0" err="1">
                <a:solidFill>
                  <a:srgbClr val="3C4245"/>
                </a:solidFill>
                <a:effectLst/>
                <a:latin typeface="Noto Sans" panose="020B0604020202020204" pitchFamily="34" charset="0"/>
              </a:rPr>
              <a:t>World</a:t>
            </a:r>
            <a:r>
              <a:rPr lang="cs-CZ" b="0" i="0" u="none" strike="noStrike" dirty="0">
                <a:solidFill>
                  <a:srgbClr val="3C4245"/>
                </a:solidFill>
                <a:effectLst/>
                <a:latin typeface="Noto Sans" panose="020B0604020202020204" pitchFamily="34" charset="0"/>
              </a:rPr>
              <a:t> </a:t>
            </a:r>
            <a:r>
              <a:rPr lang="cs-CZ" b="0" i="0" u="none" strike="noStrike" dirty="0" err="1">
                <a:solidFill>
                  <a:srgbClr val="3C4245"/>
                </a:solidFill>
                <a:effectLst/>
                <a:latin typeface="Noto Sans" panose="020B0604020202020204" pitchFamily="34" charset="0"/>
              </a:rPr>
              <a:t>Health</a:t>
            </a:r>
            <a:r>
              <a:rPr lang="cs-CZ" b="0" i="0" u="none" strike="noStrike" dirty="0">
                <a:solidFill>
                  <a:srgbClr val="3C4245"/>
                </a:solidFill>
                <a:effectLst/>
                <a:latin typeface="Noto Sans" panose="020B0604020202020204" pitchFamily="34" charset="0"/>
              </a:rPr>
              <a:t> </a:t>
            </a:r>
            <a:r>
              <a:rPr lang="cs-CZ" b="0" i="0" u="none" strike="noStrike" dirty="0" err="1">
                <a:solidFill>
                  <a:srgbClr val="3C4245"/>
                </a:solidFill>
                <a:effectLst/>
                <a:latin typeface="Noto Sans" panose="020B0604020202020204" pitchFamily="34" charset="0"/>
              </a:rPr>
              <a:t>Organization</a:t>
            </a:r>
            <a:r>
              <a:rPr lang="cs-CZ" b="0" i="0" u="none" strike="noStrike" dirty="0">
                <a:solidFill>
                  <a:srgbClr val="3C4245"/>
                </a:solidFill>
                <a:effectLst/>
                <a:latin typeface="Noto Sans" panose="020B0604020202020204" pitchFamily="34" charset="0"/>
              </a:rPr>
              <a:t> </a:t>
            </a:r>
            <a:r>
              <a:rPr lang="cs-CZ" b="0" i="0" u="none" strike="noStrike" dirty="0" err="1">
                <a:solidFill>
                  <a:srgbClr val="3C4245"/>
                </a:solidFill>
                <a:effectLst/>
                <a:latin typeface="Noto Sans" panose="020B0604020202020204" pitchFamily="34" charset="0"/>
              </a:rPr>
              <a:t>leads</a:t>
            </a:r>
            <a:r>
              <a:rPr lang="cs-CZ" b="0" i="0" u="none" strike="noStrike" dirty="0">
                <a:solidFill>
                  <a:srgbClr val="3C4245"/>
                </a:solidFill>
                <a:effectLst/>
                <a:latin typeface="Noto Sans" panose="020B0604020202020204" pitchFamily="34" charset="0"/>
              </a:rPr>
              <a:t> and </a:t>
            </a:r>
            <a:r>
              <a:rPr lang="cs-CZ" b="0" i="0" u="none" strike="noStrike" dirty="0" err="1">
                <a:solidFill>
                  <a:srgbClr val="3C4245"/>
                </a:solidFill>
                <a:effectLst/>
                <a:latin typeface="Noto Sans" panose="020B0604020202020204" pitchFamily="34" charset="0"/>
              </a:rPr>
              <a:t>champions</a:t>
            </a:r>
            <a:r>
              <a:rPr lang="cs-CZ" b="0" i="0" u="none" strike="noStrike" dirty="0">
                <a:solidFill>
                  <a:srgbClr val="3C4245"/>
                </a:solidFill>
                <a:effectLst/>
                <a:latin typeface="Noto Sans" panose="020B0604020202020204" pitchFamily="34" charset="0"/>
              </a:rPr>
              <a:t> </a:t>
            </a:r>
            <a:r>
              <a:rPr lang="cs-CZ" b="0" i="0" u="none" strike="noStrike" dirty="0" err="1">
                <a:solidFill>
                  <a:srgbClr val="3C4245"/>
                </a:solidFill>
                <a:effectLst/>
                <a:latin typeface="Noto Sans" panose="020B0604020202020204" pitchFamily="34" charset="0"/>
              </a:rPr>
              <a:t>global</a:t>
            </a:r>
            <a:r>
              <a:rPr lang="cs-CZ" b="0" i="0" u="none" strike="noStrike" dirty="0">
                <a:solidFill>
                  <a:srgbClr val="3C4245"/>
                </a:solidFill>
                <a:effectLst/>
                <a:latin typeface="Noto Sans" panose="020B0604020202020204" pitchFamily="34" charset="0"/>
              </a:rPr>
              <a:t> </a:t>
            </a:r>
            <a:r>
              <a:rPr lang="cs-CZ" b="0" i="0" u="none" strike="noStrike" dirty="0" err="1">
                <a:solidFill>
                  <a:srgbClr val="3C4245"/>
                </a:solidFill>
                <a:effectLst/>
                <a:latin typeface="Noto Sans" panose="020B0604020202020204" pitchFamily="34" charset="0"/>
              </a:rPr>
              <a:t>efforts</a:t>
            </a:r>
            <a:r>
              <a:rPr lang="cs-CZ" b="0" i="0" u="none" strike="noStrike" dirty="0">
                <a:solidFill>
                  <a:srgbClr val="3C4245"/>
                </a:solidFill>
                <a:effectLst/>
                <a:latin typeface="Noto Sans" panose="020B0604020202020204" pitchFamily="34" charset="0"/>
              </a:rPr>
              <a:t> to </a:t>
            </a:r>
            <a:r>
              <a:rPr lang="cs-CZ" b="0" i="0" u="none" strike="noStrike" dirty="0" err="1">
                <a:solidFill>
                  <a:srgbClr val="3C4245"/>
                </a:solidFill>
                <a:effectLst/>
                <a:latin typeface="Noto Sans" panose="020B0604020202020204" pitchFamily="34" charset="0"/>
              </a:rPr>
              <a:t>give</a:t>
            </a:r>
            <a:r>
              <a:rPr lang="cs-CZ" b="0" i="0" u="none" strike="noStrike" dirty="0">
                <a:solidFill>
                  <a:srgbClr val="3C4245"/>
                </a:solidFill>
                <a:effectLst/>
                <a:latin typeface="Noto Sans" panose="020B0604020202020204" pitchFamily="34" charset="0"/>
              </a:rPr>
              <a:t> </a:t>
            </a:r>
            <a:r>
              <a:rPr lang="cs-CZ" b="0" i="0" u="none" strike="noStrike" dirty="0" err="1">
                <a:solidFill>
                  <a:srgbClr val="3C4245"/>
                </a:solidFill>
                <a:effectLst/>
                <a:latin typeface="Noto Sans" panose="020B0604020202020204" pitchFamily="34" charset="0"/>
              </a:rPr>
              <a:t>everyone</a:t>
            </a:r>
            <a:r>
              <a:rPr lang="cs-CZ" b="0" i="0" u="none" strike="noStrike" dirty="0">
                <a:solidFill>
                  <a:srgbClr val="3C4245"/>
                </a:solidFill>
                <a:effectLst/>
                <a:latin typeface="Noto Sans" panose="020B0604020202020204" pitchFamily="34" charset="0"/>
              </a:rPr>
              <a:t>, </a:t>
            </a:r>
            <a:r>
              <a:rPr lang="cs-CZ" b="0" i="0" u="none" strike="noStrike" dirty="0" err="1">
                <a:solidFill>
                  <a:srgbClr val="3C4245"/>
                </a:solidFill>
                <a:effectLst/>
                <a:latin typeface="Noto Sans" panose="020B0604020202020204" pitchFamily="34" charset="0"/>
              </a:rPr>
              <a:t>everywhere</a:t>
            </a:r>
            <a:r>
              <a:rPr lang="cs-CZ" b="0" i="0" u="none" strike="noStrike" dirty="0">
                <a:solidFill>
                  <a:srgbClr val="3C4245"/>
                </a:solidFill>
                <a:effectLst/>
                <a:latin typeface="Noto Sans" panose="020B0604020202020204" pitchFamily="34" charset="0"/>
              </a:rPr>
              <a:t> </a:t>
            </a:r>
            <a:r>
              <a:rPr lang="cs-CZ" b="0" i="0" u="none" strike="noStrike" dirty="0" err="1">
                <a:solidFill>
                  <a:srgbClr val="3C4245"/>
                </a:solidFill>
                <a:effectLst/>
                <a:latin typeface="Noto Sans" panose="020B0604020202020204" pitchFamily="34" charset="0"/>
              </a:rPr>
              <a:t>an</a:t>
            </a:r>
            <a:r>
              <a:rPr lang="cs-CZ" b="0" i="0" u="none" strike="noStrike" dirty="0">
                <a:solidFill>
                  <a:srgbClr val="3C4245"/>
                </a:solidFill>
                <a:effectLst/>
                <a:latin typeface="Noto Sans" panose="020B0604020202020204" pitchFamily="34" charset="0"/>
              </a:rPr>
              <a:t> </a:t>
            </a:r>
            <a:r>
              <a:rPr lang="cs-CZ" b="0" i="0" u="none" strike="noStrike" dirty="0" err="1">
                <a:solidFill>
                  <a:srgbClr val="3C4245"/>
                </a:solidFill>
                <a:effectLst/>
                <a:latin typeface="Noto Sans" panose="020B0604020202020204" pitchFamily="34" charset="0"/>
              </a:rPr>
              <a:t>equal</a:t>
            </a:r>
            <a:r>
              <a:rPr lang="cs-CZ" b="0" i="0" u="none" strike="noStrike" dirty="0">
                <a:solidFill>
                  <a:srgbClr val="3C4245"/>
                </a:solidFill>
                <a:effectLst/>
                <a:latin typeface="Noto Sans" panose="020B0604020202020204" pitchFamily="34" charset="0"/>
              </a:rPr>
              <a:t> </a:t>
            </a:r>
            <a:r>
              <a:rPr lang="cs-CZ" b="0" i="0" u="none" strike="noStrike" dirty="0" err="1">
                <a:solidFill>
                  <a:srgbClr val="3C4245"/>
                </a:solidFill>
                <a:effectLst/>
                <a:latin typeface="Noto Sans" panose="020B0604020202020204" pitchFamily="34" charset="0"/>
              </a:rPr>
              <a:t>chance</a:t>
            </a:r>
            <a:r>
              <a:rPr lang="cs-CZ" b="0" i="0" u="none" strike="noStrike" dirty="0">
                <a:solidFill>
                  <a:srgbClr val="3C4245"/>
                </a:solidFill>
                <a:effectLst/>
                <a:latin typeface="Noto Sans" panose="020B0604020202020204" pitchFamily="34" charset="0"/>
              </a:rPr>
              <a:t> to live a </a:t>
            </a:r>
            <a:r>
              <a:rPr lang="cs-CZ" b="0" i="0" u="none" strike="noStrike" dirty="0" err="1">
                <a:solidFill>
                  <a:srgbClr val="3C4245"/>
                </a:solidFill>
                <a:effectLst/>
                <a:latin typeface="Noto Sans" panose="020B0604020202020204" pitchFamily="34" charset="0"/>
              </a:rPr>
              <a:t>healthy</a:t>
            </a:r>
            <a:r>
              <a:rPr lang="cs-CZ" b="0" i="0" u="none" strike="noStrike" dirty="0">
                <a:solidFill>
                  <a:srgbClr val="3C4245"/>
                </a:solidFill>
                <a:effectLst/>
                <a:latin typeface="Noto Sans" panose="020B0604020202020204" pitchFamily="34" charset="0"/>
              </a:rPr>
              <a:t> </a:t>
            </a:r>
            <a:r>
              <a:rPr lang="cs-CZ" b="0" i="0" u="none" strike="noStrike" dirty="0" err="1">
                <a:solidFill>
                  <a:srgbClr val="3C4245"/>
                </a:solidFill>
                <a:effectLst/>
                <a:latin typeface="Noto Sans" panose="020B0604020202020204" pitchFamily="34" charset="0"/>
              </a:rPr>
              <a:t>life</a:t>
            </a:r>
            <a:r>
              <a:rPr lang="cs-CZ" b="0" i="0" u="none" strike="noStrike" dirty="0">
                <a:solidFill>
                  <a:srgbClr val="3C4245"/>
                </a:solidFill>
                <a:effectLst/>
                <a:latin typeface="Noto Sans" panose="020B0604020202020204" pitchFamily="34" charset="0"/>
              </a:rPr>
              <a:t>. </a:t>
            </a:r>
          </a:p>
          <a:p>
            <a:endParaRPr lang="cs-CZ" dirty="0"/>
          </a:p>
        </p:txBody>
      </p:sp>
      <p:pic>
        <p:nvPicPr>
          <p:cNvPr id="7170" name="Picture 2" descr="United Nations - UIHJ - Judicial officers">
            <a:extLst>
              <a:ext uri="{FF2B5EF4-FFF2-40B4-BE49-F238E27FC236}">
                <a16:creationId xmlns:a16="http://schemas.microsoft.com/office/drawing/2014/main" id="{9DD48467-4DD3-5BD0-F6D2-214DCBBF34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3305" y="3266782"/>
            <a:ext cx="2888916" cy="2888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WHO: World Health Organisation - Office of the Secretary-General's Envoy on  Youth">
            <a:extLst>
              <a:ext uri="{FF2B5EF4-FFF2-40B4-BE49-F238E27FC236}">
                <a16:creationId xmlns:a16="http://schemas.microsoft.com/office/drawing/2014/main" id="{AAAE42CD-5F12-EB86-7D2B-06D667EB1E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0" y="4337844"/>
            <a:ext cx="5080000" cy="1631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67444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384F49-F286-CDE1-61AD-BE84526A63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Akční plány WHO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ACC3BEA-D820-FD95-1492-F235A43FD1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Metodická podpora pro jednotlivé státy</a:t>
            </a:r>
          </a:p>
          <a:p>
            <a:r>
              <a:rPr lang="cs-CZ" dirty="0"/>
              <a:t>Definice problémů veřejného zdraví souvisejících s výživou a potravinami</a:t>
            </a:r>
          </a:p>
          <a:p>
            <a:r>
              <a:rPr lang="cs-CZ" dirty="0"/>
              <a:t>Strukturování problémových oblastí</a:t>
            </a:r>
          </a:p>
          <a:p>
            <a:r>
              <a:rPr lang="cs-CZ" dirty="0"/>
              <a:t>Deklarace priorit</a:t>
            </a:r>
          </a:p>
          <a:p>
            <a:r>
              <a:rPr lang="cs-CZ" dirty="0"/>
              <a:t>Stanovení reálných a dosažitelných cílů</a:t>
            </a:r>
          </a:p>
          <a:p>
            <a:r>
              <a:rPr lang="cs-CZ" dirty="0"/>
              <a:t>Návrh strategie</a:t>
            </a:r>
          </a:p>
        </p:txBody>
      </p:sp>
    </p:spTree>
    <p:extLst>
      <p:ext uri="{BB962C8B-B14F-4D97-AF65-F5344CB8AC3E}">
        <p14:creationId xmlns:p14="http://schemas.microsoft.com/office/powerpoint/2010/main" val="40311170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EB6559EA-0AC9-8968-60A1-E498DB82E7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54779" y="643466"/>
            <a:ext cx="7282441" cy="5571067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DDA3C1B3-7876-DE15-2F92-D964D2034C84}"/>
              </a:ext>
            </a:extLst>
          </p:cNvPr>
          <p:cNvSpPr txBox="1"/>
          <p:nvPr/>
        </p:nvSpPr>
        <p:spPr>
          <a:xfrm>
            <a:off x="700799" y="6396603"/>
            <a:ext cx="61000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https://</a:t>
            </a:r>
            <a:r>
              <a:rPr lang="cs-CZ" dirty="0" err="1"/>
              <a:t>www.who.int</a:t>
            </a:r>
            <a:r>
              <a:rPr lang="cs-CZ" dirty="0"/>
              <a:t>/</a:t>
            </a:r>
            <a:r>
              <a:rPr lang="cs-CZ" dirty="0" err="1"/>
              <a:t>tools</a:t>
            </a:r>
            <a:r>
              <a:rPr lang="cs-CZ" dirty="0"/>
              <a:t>/</a:t>
            </a:r>
            <a:r>
              <a:rPr lang="cs-CZ" dirty="0" err="1"/>
              <a:t>child-growth-standards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65821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722B2DD-E14D-4972-9D98-5D6E61B1B2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Zástupný obsah 3" descr="Obsah obrázku text, snímek obrazovky, Webové stránky, Internetová reklama&#10;&#10;Popis byl vytvořen automaticky">
            <a:extLst>
              <a:ext uri="{FF2B5EF4-FFF2-40B4-BE49-F238E27FC236}">
                <a16:creationId xmlns:a16="http://schemas.microsoft.com/office/drawing/2014/main" id="{C85BCC5E-EC77-0C67-611B-8353DB947B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r="1564" b="2"/>
          <a:stretch/>
        </p:blipFill>
        <p:spPr>
          <a:xfrm>
            <a:off x="763524" y="733986"/>
            <a:ext cx="10664952" cy="5390029"/>
          </a:xfrm>
          <a:prstGeom prst="rect">
            <a:avLst/>
          </a:prstGeom>
          <a:effectLst>
            <a:outerShdw blurRad="292100" dist="165100" dir="6000000" sx="97000" sy="97000" algn="t" rotWithShape="0">
              <a:prstClr val="black">
                <a:alpha val="35000"/>
              </a:prstClr>
            </a:outerShdw>
          </a:effectLst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32E859E5-3542-8069-7E6D-D25E077D3EF1}"/>
              </a:ext>
            </a:extLst>
          </p:cNvPr>
          <p:cNvSpPr txBox="1"/>
          <p:nvPr/>
        </p:nvSpPr>
        <p:spPr>
          <a:xfrm>
            <a:off x="763524" y="6306341"/>
            <a:ext cx="85100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https://</a:t>
            </a:r>
            <a:r>
              <a:rPr lang="cs-CZ" dirty="0" err="1"/>
              <a:t>www.who.int</a:t>
            </a:r>
            <a:r>
              <a:rPr lang="cs-CZ" dirty="0"/>
              <a:t>/</a:t>
            </a:r>
            <a:r>
              <a:rPr lang="cs-CZ" dirty="0" err="1"/>
              <a:t>groups</a:t>
            </a:r>
            <a:r>
              <a:rPr lang="cs-CZ" dirty="0"/>
              <a:t>/</a:t>
            </a:r>
            <a:r>
              <a:rPr lang="cs-CZ" dirty="0" err="1"/>
              <a:t>nutrition</a:t>
            </a:r>
            <a:r>
              <a:rPr lang="cs-CZ" dirty="0"/>
              <a:t>-</a:t>
            </a:r>
            <a:r>
              <a:rPr lang="cs-CZ" dirty="0" err="1"/>
              <a:t>guidance</a:t>
            </a:r>
            <a:r>
              <a:rPr lang="cs-CZ" dirty="0"/>
              <a:t>-expert-advisory-</a:t>
            </a:r>
            <a:r>
              <a:rPr lang="cs-CZ" dirty="0" err="1"/>
              <a:t>group</a:t>
            </a:r>
            <a:r>
              <a:rPr lang="cs-CZ" dirty="0"/>
              <a:t>-(</a:t>
            </a:r>
            <a:r>
              <a:rPr lang="cs-CZ" dirty="0" err="1"/>
              <a:t>nugag</a:t>
            </a:r>
            <a:r>
              <a:rPr lang="cs-CZ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656952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6EB95C-DFB3-0945-00CB-DBB98AF4E4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WHO</a:t>
            </a:r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6A323192-DD65-F7C5-CB80-95A356026C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3143560"/>
            <a:ext cx="10515600" cy="1715468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6A91FEC2-E89C-C977-46FA-83C8FEE354FB}"/>
              </a:ext>
            </a:extLst>
          </p:cNvPr>
          <p:cNvSpPr txBox="1"/>
          <p:nvPr/>
        </p:nvSpPr>
        <p:spPr>
          <a:xfrm>
            <a:off x="838199" y="1690688"/>
            <a:ext cx="1051559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https://</a:t>
            </a:r>
            <a:r>
              <a:rPr lang="cs-CZ" dirty="0" err="1"/>
              <a:t>www.who.int</a:t>
            </a:r>
            <a:r>
              <a:rPr lang="cs-CZ" dirty="0"/>
              <a:t>/</a:t>
            </a:r>
            <a:r>
              <a:rPr lang="cs-CZ" dirty="0" err="1"/>
              <a:t>groups</a:t>
            </a:r>
            <a:r>
              <a:rPr lang="cs-CZ" dirty="0"/>
              <a:t>/expert-group-for-updating-guidance-on-indicators-for-the-assessment-of-iodine-status</a:t>
            </a:r>
          </a:p>
        </p:txBody>
      </p:sp>
    </p:spTree>
    <p:extLst>
      <p:ext uri="{BB962C8B-B14F-4D97-AF65-F5344CB8AC3E}">
        <p14:creationId xmlns:p14="http://schemas.microsoft.com/office/powerpoint/2010/main" val="34017386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300A59-E281-3C14-F0D7-9B8870DFD9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WHO: World Health Organisation - Office of the Secretary-General's Envoy on  Youth">
            <a:extLst>
              <a:ext uri="{FF2B5EF4-FFF2-40B4-BE49-F238E27FC236}">
                <a16:creationId xmlns:a16="http://schemas.microsoft.com/office/drawing/2014/main" id="{89BE8AE2-F730-4CC9-EA85-366E02975D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1742" y="494505"/>
            <a:ext cx="3322398" cy="1066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4451CD7F-743C-BE3E-D3B5-8B44ACD3B8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4542" y="1785342"/>
            <a:ext cx="4838700" cy="1066800"/>
          </a:xfrm>
          <a:prstGeom prst="rect">
            <a:avLst/>
          </a:prstGeom>
        </p:spPr>
      </p:pic>
      <p:sp>
        <p:nvSpPr>
          <p:cNvPr id="6" name="Nadpis 5">
            <a:extLst>
              <a:ext uri="{FF2B5EF4-FFF2-40B4-BE49-F238E27FC236}">
                <a16:creationId xmlns:a16="http://schemas.microsoft.com/office/drawing/2014/main" id="{21CD224D-AF2D-9371-C1E8-6FD97C5F86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2A972F02-46A5-F96D-6DC5-8CEA70021C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1800" y="434578"/>
            <a:ext cx="5672358" cy="2512219"/>
          </a:xfrm>
          <a:prstGeom prst="rect">
            <a:avLst/>
          </a:prstGeom>
        </p:spPr>
      </p:pic>
      <p:sp>
        <p:nvSpPr>
          <p:cNvPr id="8" name="Zástupný obsah 2">
            <a:extLst>
              <a:ext uri="{FF2B5EF4-FFF2-40B4-BE49-F238E27FC236}">
                <a16:creationId xmlns:a16="http://schemas.microsoft.com/office/drawing/2014/main" id="{EDB39307-072E-BD6E-4E27-9FAF96AB5F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0" y="2470244"/>
            <a:ext cx="11141442" cy="3769835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cs-CZ" sz="2000" dirty="0">
                <a:hlinkClick r:id="rId5"/>
              </a:rPr>
              <a:t>https://iris.who.int/bitstream/handle/10665/379324/9789240101876-eng.pdf?sequence=5</a:t>
            </a:r>
            <a:endParaRPr lang="cs-CZ" sz="2000" dirty="0"/>
          </a:p>
          <a:p>
            <a:r>
              <a:rPr lang="cs-CZ" sz="2000" dirty="0"/>
              <a:t>Dostatečná</a:t>
            </a:r>
          </a:p>
          <a:p>
            <a:r>
              <a:rPr lang="cs-CZ" sz="2000" dirty="0"/>
              <a:t>Vyvážená</a:t>
            </a:r>
          </a:p>
          <a:p>
            <a:r>
              <a:rPr lang="cs-CZ" sz="2000" dirty="0"/>
              <a:t>Přiměřená</a:t>
            </a:r>
          </a:p>
          <a:p>
            <a:r>
              <a:rPr lang="cs-CZ" sz="2000" dirty="0"/>
              <a:t>Pestrá</a:t>
            </a:r>
          </a:p>
        </p:txBody>
      </p:sp>
    </p:spTree>
    <p:extLst>
      <p:ext uri="{BB962C8B-B14F-4D97-AF65-F5344CB8AC3E}">
        <p14:creationId xmlns:p14="http://schemas.microsoft.com/office/powerpoint/2010/main" val="29015798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99019C3-43C4-6EB2-61EC-470D0D3E34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Výživová politika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6AA4EB4-A84D-3490-74D7-4123C97F39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Základní úkol státu – zajištění výživy obyvatelstva</a:t>
            </a:r>
          </a:p>
          <a:p>
            <a:r>
              <a:rPr lang="cs-CZ" dirty="0"/>
              <a:t>Cíl: zlepšení zdraví obyvatelstva</a:t>
            </a:r>
          </a:p>
          <a:p>
            <a:r>
              <a:rPr lang="cs-CZ" dirty="0"/>
              <a:t>Zaměřena na obyvatele daného státu</a:t>
            </a:r>
          </a:p>
          <a:p>
            <a:pPr lvl="1"/>
            <a:r>
              <a:rPr lang="cs-CZ" dirty="0"/>
              <a:t>Specifikace skupin: důchodci, děti</a:t>
            </a:r>
          </a:p>
          <a:p>
            <a:pPr lvl="1"/>
            <a:r>
              <a:rPr lang="cs-CZ" dirty="0"/>
              <a:t>Nadváha a obezita vs. malnutrice</a:t>
            </a:r>
          </a:p>
        </p:txBody>
      </p:sp>
    </p:spTree>
    <p:extLst>
      <p:ext uri="{BB962C8B-B14F-4D97-AF65-F5344CB8AC3E}">
        <p14:creationId xmlns:p14="http://schemas.microsoft.com/office/powerpoint/2010/main" val="20891314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A5D686A-CD79-BE4D-F5A4-24E197219A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FAO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FB0E8C8-5D70-276E-9E4D-283F85D9BA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l">
              <a:buNone/>
            </a:pPr>
            <a:r>
              <a:rPr lang="cs-CZ" b="0" i="0" u="none" strike="noStrike" dirty="0">
                <a:effectLst/>
                <a:latin typeface="Open Sans" panose="020B0606030504020204" pitchFamily="34" charset="0"/>
              </a:rPr>
              <a:t>„</a:t>
            </a:r>
            <a:r>
              <a:rPr lang="cs-CZ" b="0" i="0" u="none" strike="noStrike" dirty="0" err="1">
                <a:effectLst/>
                <a:latin typeface="Open Sans" panose="020B0606030504020204" pitchFamily="34" charset="0"/>
              </a:rPr>
              <a:t>The</a:t>
            </a:r>
            <a:r>
              <a:rPr lang="cs-CZ" b="0" i="0" u="none" strike="noStrike" dirty="0">
                <a:effectLst/>
                <a:latin typeface="Open Sans" panose="020B0606030504020204" pitchFamily="34" charset="0"/>
              </a:rPr>
              <a:t> Food and </a:t>
            </a:r>
            <a:r>
              <a:rPr lang="cs-CZ" b="0" i="0" u="none" strike="noStrike" dirty="0" err="1">
                <a:effectLst/>
                <a:latin typeface="Open Sans" panose="020B0606030504020204" pitchFamily="34" charset="0"/>
              </a:rPr>
              <a:t>Agriculture</a:t>
            </a:r>
            <a:r>
              <a:rPr lang="cs-CZ" b="0" i="0" u="none" strike="noStrike" dirty="0">
                <a:effectLst/>
                <a:latin typeface="Open Sans" panose="020B0606030504020204" pitchFamily="34" charset="0"/>
              </a:rPr>
              <a:t> </a:t>
            </a:r>
            <a:r>
              <a:rPr lang="cs-CZ" b="0" i="0" u="none" strike="noStrike" dirty="0" err="1">
                <a:effectLst/>
                <a:latin typeface="Open Sans" panose="020B0606030504020204" pitchFamily="34" charset="0"/>
              </a:rPr>
              <a:t>Organization</a:t>
            </a:r>
            <a:r>
              <a:rPr lang="cs-CZ" b="0" i="0" u="none" strike="noStrike" dirty="0">
                <a:effectLst/>
                <a:latin typeface="Open Sans" panose="020B0606030504020204" pitchFamily="34" charset="0"/>
              </a:rPr>
              <a:t> (FAO) </a:t>
            </a:r>
            <a:r>
              <a:rPr lang="cs-CZ" b="0" i="0" u="none" strike="noStrike" dirty="0" err="1">
                <a:effectLst/>
                <a:latin typeface="Open Sans" panose="020B0606030504020204" pitchFamily="34" charset="0"/>
              </a:rPr>
              <a:t>is</a:t>
            </a:r>
            <a:r>
              <a:rPr lang="cs-CZ" b="0" i="0" u="none" strike="noStrike" dirty="0">
                <a:effectLst/>
                <a:latin typeface="Open Sans" panose="020B0606030504020204" pitchFamily="34" charset="0"/>
              </a:rPr>
              <a:t> a </a:t>
            </a:r>
            <a:r>
              <a:rPr lang="cs-CZ" b="0" i="0" u="none" strike="noStrike" dirty="0" err="1">
                <a:effectLst/>
                <a:latin typeface="Open Sans" panose="020B0606030504020204" pitchFamily="34" charset="0"/>
              </a:rPr>
              <a:t>specialized</a:t>
            </a:r>
            <a:r>
              <a:rPr lang="cs-CZ" b="0" i="0" u="none" strike="noStrike" dirty="0">
                <a:effectLst/>
                <a:latin typeface="Open Sans" panose="020B0606030504020204" pitchFamily="34" charset="0"/>
              </a:rPr>
              <a:t> </a:t>
            </a:r>
            <a:r>
              <a:rPr lang="cs-CZ" b="0" i="0" u="none" strike="noStrike" dirty="0" err="1">
                <a:effectLst/>
                <a:latin typeface="Open Sans" panose="020B0606030504020204" pitchFamily="34" charset="0"/>
              </a:rPr>
              <a:t>agency</a:t>
            </a:r>
            <a:r>
              <a:rPr lang="cs-CZ" b="0" i="0" u="none" strike="noStrike" dirty="0">
                <a:effectLst/>
                <a:latin typeface="Open Sans" panose="020B0606030504020204" pitchFamily="34" charset="0"/>
              </a:rPr>
              <a:t> </a:t>
            </a:r>
            <a:r>
              <a:rPr lang="cs-CZ" b="0" i="0" u="none" strike="noStrike" dirty="0" err="1">
                <a:effectLst/>
                <a:latin typeface="Open Sans" panose="020B0606030504020204" pitchFamily="34" charset="0"/>
              </a:rPr>
              <a:t>of</a:t>
            </a:r>
            <a:r>
              <a:rPr lang="cs-CZ" b="0" i="0" u="none" strike="noStrike" dirty="0">
                <a:effectLst/>
                <a:latin typeface="Open Sans" panose="020B0606030504020204" pitchFamily="34" charset="0"/>
              </a:rPr>
              <a:t> </a:t>
            </a:r>
            <a:r>
              <a:rPr lang="cs-CZ" b="0" i="0" u="none" strike="noStrike" dirty="0" err="1">
                <a:effectLst/>
                <a:latin typeface="Open Sans" panose="020B0606030504020204" pitchFamily="34" charset="0"/>
              </a:rPr>
              <a:t>the</a:t>
            </a:r>
            <a:r>
              <a:rPr lang="cs-CZ" b="0" i="0" u="none" strike="noStrike" dirty="0">
                <a:effectLst/>
                <a:latin typeface="Open Sans" panose="020B0606030504020204" pitchFamily="34" charset="0"/>
              </a:rPr>
              <a:t> United </a:t>
            </a:r>
            <a:r>
              <a:rPr lang="cs-CZ" b="0" i="0" u="none" strike="noStrike" dirty="0" err="1">
                <a:effectLst/>
                <a:latin typeface="Open Sans" panose="020B0606030504020204" pitchFamily="34" charset="0"/>
              </a:rPr>
              <a:t>Nations</a:t>
            </a:r>
            <a:r>
              <a:rPr lang="cs-CZ" b="0" i="0" u="none" strike="noStrike" dirty="0">
                <a:effectLst/>
                <a:latin typeface="Open Sans" panose="020B0606030504020204" pitchFamily="34" charset="0"/>
              </a:rPr>
              <a:t> </a:t>
            </a:r>
            <a:r>
              <a:rPr lang="cs-CZ" b="0" i="0" u="none" strike="noStrike" dirty="0" err="1">
                <a:effectLst/>
                <a:latin typeface="Open Sans" panose="020B0606030504020204" pitchFamily="34" charset="0"/>
              </a:rPr>
              <a:t>that</a:t>
            </a:r>
            <a:r>
              <a:rPr lang="cs-CZ" b="0" i="0" u="none" strike="noStrike" dirty="0">
                <a:effectLst/>
                <a:latin typeface="Open Sans" panose="020B0606030504020204" pitchFamily="34" charset="0"/>
              </a:rPr>
              <a:t> </a:t>
            </a:r>
            <a:r>
              <a:rPr lang="cs-CZ" b="0" i="0" u="none" strike="noStrike" dirty="0" err="1">
                <a:effectLst/>
                <a:latin typeface="Open Sans" panose="020B0606030504020204" pitchFamily="34" charset="0"/>
              </a:rPr>
              <a:t>leads</a:t>
            </a:r>
            <a:r>
              <a:rPr lang="cs-CZ" b="0" i="0" u="none" strike="noStrike" dirty="0">
                <a:effectLst/>
                <a:latin typeface="Open Sans" panose="020B0606030504020204" pitchFamily="34" charset="0"/>
              </a:rPr>
              <a:t> </a:t>
            </a:r>
            <a:r>
              <a:rPr lang="cs-CZ" b="0" i="0" u="none" strike="noStrike" dirty="0" err="1">
                <a:effectLst/>
                <a:latin typeface="Open Sans" panose="020B0606030504020204" pitchFamily="34" charset="0"/>
              </a:rPr>
              <a:t>international</a:t>
            </a:r>
            <a:r>
              <a:rPr lang="cs-CZ" b="0" i="0" u="none" strike="noStrike" dirty="0">
                <a:effectLst/>
                <a:latin typeface="Open Sans" panose="020B0606030504020204" pitchFamily="34" charset="0"/>
              </a:rPr>
              <a:t> </a:t>
            </a:r>
            <a:r>
              <a:rPr lang="cs-CZ" b="0" i="0" u="none" strike="noStrike" dirty="0" err="1">
                <a:effectLst/>
                <a:latin typeface="Open Sans" panose="020B0606030504020204" pitchFamily="34" charset="0"/>
              </a:rPr>
              <a:t>efforts</a:t>
            </a:r>
            <a:r>
              <a:rPr lang="cs-CZ" b="0" i="0" u="none" strike="noStrike" dirty="0">
                <a:effectLst/>
                <a:latin typeface="Open Sans" panose="020B0606030504020204" pitchFamily="34" charset="0"/>
              </a:rPr>
              <a:t> to </a:t>
            </a:r>
            <a:r>
              <a:rPr lang="cs-CZ" b="0" i="0" u="none" strike="noStrike" dirty="0" err="1">
                <a:effectLst/>
                <a:latin typeface="Open Sans" panose="020B0606030504020204" pitchFamily="34" charset="0"/>
              </a:rPr>
              <a:t>defeat</a:t>
            </a:r>
            <a:r>
              <a:rPr lang="cs-CZ" b="0" i="0" u="none" strike="noStrike" dirty="0">
                <a:effectLst/>
                <a:latin typeface="Open Sans" panose="020B0606030504020204" pitchFamily="34" charset="0"/>
              </a:rPr>
              <a:t> </a:t>
            </a:r>
            <a:r>
              <a:rPr lang="cs-CZ" b="0" i="0" u="none" strike="noStrike" dirty="0" err="1">
                <a:effectLst/>
                <a:latin typeface="Open Sans" panose="020B0606030504020204" pitchFamily="34" charset="0"/>
              </a:rPr>
              <a:t>hunger</a:t>
            </a:r>
            <a:r>
              <a:rPr lang="cs-CZ" b="0" i="0" u="none" strike="noStrike" dirty="0">
                <a:effectLst/>
                <a:latin typeface="Open Sans" panose="020B0606030504020204" pitchFamily="34" charset="0"/>
              </a:rPr>
              <a:t>.</a:t>
            </a:r>
            <a:br>
              <a:rPr lang="cs-CZ" b="0" i="0" u="none" strike="noStrike" dirty="0">
                <a:effectLst/>
                <a:latin typeface="Open Sans" panose="020B0606030504020204" pitchFamily="34" charset="0"/>
              </a:rPr>
            </a:br>
            <a:r>
              <a:rPr lang="cs-CZ" b="0" i="0" u="none" strike="noStrike" dirty="0" err="1">
                <a:effectLst/>
                <a:latin typeface="Open Sans" panose="020B0606030504020204" pitchFamily="34" charset="0"/>
              </a:rPr>
              <a:t>Our</a:t>
            </a:r>
            <a:r>
              <a:rPr lang="cs-CZ" b="0" i="0" u="none" strike="noStrike" dirty="0">
                <a:effectLst/>
                <a:latin typeface="Open Sans" panose="020B0606030504020204" pitchFamily="34" charset="0"/>
              </a:rPr>
              <a:t> </a:t>
            </a:r>
            <a:r>
              <a:rPr lang="cs-CZ" b="0" i="0" u="none" strike="noStrike" dirty="0" err="1">
                <a:effectLst/>
                <a:latin typeface="Open Sans" panose="020B0606030504020204" pitchFamily="34" charset="0"/>
              </a:rPr>
              <a:t>goal</a:t>
            </a:r>
            <a:r>
              <a:rPr lang="cs-CZ" b="0" i="0" u="none" strike="noStrike" dirty="0">
                <a:effectLst/>
                <a:latin typeface="Open Sans" panose="020B0606030504020204" pitchFamily="34" charset="0"/>
              </a:rPr>
              <a:t> </a:t>
            </a:r>
            <a:r>
              <a:rPr lang="cs-CZ" b="0" i="0" u="none" strike="noStrike" dirty="0" err="1">
                <a:effectLst/>
                <a:latin typeface="Open Sans" panose="020B0606030504020204" pitchFamily="34" charset="0"/>
              </a:rPr>
              <a:t>is</a:t>
            </a:r>
            <a:r>
              <a:rPr lang="cs-CZ" b="0" i="0" u="none" strike="noStrike" dirty="0">
                <a:effectLst/>
                <a:latin typeface="Open Sans" panose="020B0606030504020204" pitchFamily="34" charset="0"/>
              </a:rPr>
              <a:t> to </a:t>
            </a:r>
            <a:r>
              <a:rPr lang="cs-CZ" b="0" i="0" u="none" strike="noStrike" dirty="0" err="1">
                <a:effectLst/>
                <a:latin typeface="Open Sans" panose="020B0606030504020204" pitchFamily="34" charset="0"/>
              </a:rPr>
              <a:t>achieve</a:t>
            </a:r>
            <a:r>
              <a:rPr lang="cs-CZ" b="0" i="0" u="none" strike="noStrike" dirty="0">
                <a:effectLst/>
                <a:latin typeface="Open Sans" panose="020B0606030504020204" pitchFamily="34" charset="0"/>
              </a:rPr>
              <a:t> food </a:t>
            </a:r>
            <a:r>
              <a:rPr lang="cs-CZ" b="0" i="0" u="none" strike="noStrike" dirty="0" err="1">
                <a:effectLst/>
                <a:latin typeface="Open Sans" panose="020B0606030504020204" pitchFamily="34" charset="0"/>
              </a:rPr>
              <a:t>security</a:t>
            </a:r>
            <a:r>
              <a:rPr lang="cs-CZ" b="0" i="0" u="none" strike="noStrike" dirty="0">
                <a:effectLst/>
                <a:latin typeface="Open Sans" panose="020B0606030504020204" pitchFamily="34" charset="0"/>
              </a:rPr>
              <a:t> </a:t>
            </a:r>
            <a:r>
              <a:rPr lang="cs-CZ" b="0" i="0" u="none" strike="noStrike" dirty="0" err="1">
                <a:effectLst/>
                <a:latin typeface="Open Sans" panose="020B0606030504020204" pitchFamily="34" charset="0"/>
              </a:rPr>
              <a:t>for</a:t>
            </a:r>
            <a:r>
              <a:rPr lang="cs-CZ" b="0" i="0" u="none" strike="noStrike" dirty="0">
                <a:effectLst/>
                <a:latin typeface="Open Sans" panose="020B0606030504020204" pitchFamily="34" charset="0"/>
              </a:rPr>
              <a:t> </a:t>
            </a:r>
            <a:r>
              <a:rPr lang="cs-CZ" b="0" i="0" u="none" strike="noStrike" dirty="0" err="1">
                <a:effectLst/>
                <a:latin typeface="Open Sans" panose="020B0606030504020204" pitchFamily="34" charset="0"/>
              </a:rPr>
              <a:t>all</a:t>
            </a:r>
            <a:r>
              <a:rPr lang="cs-CZ" b="0" i="0" u="none" strike="noStrike" dirty="0">
                <a:effectLst/>
                <a:latin typeface="Open Sans" panose="020B0606030504020204" pitchFamily="34" charset="0"/>
              </a:rPr>
              <a:t> and make </a:t>
            </a:r>
            <a:r>
              <a:rPr lang="cs-CZ" b="0" i="0" u="none" strike="noStrike" dirty="0" err="1">
                <a:effectLst/>
                <a:latin typeface="Open Sans" panose="020B0606030504020204" pitchFamily="34" charset="0"/>
              </a:rPr>
              <a:t>sure</a:t>
            </a:r>
            <a:r>
              <a:rPr lang="cs-CZ" b="0" i="0" u="none" strike="noStrike" dirty="0">
                <a:effectLst/>
                <a:latin typeface="Open Sans" panose="020B0606030504020204" pitchFamily="34" charset="0"/>
              </a:rPr>
              <a:t> </a:t>
            </a:r>
            <a:r>
              <a:rPr lang="cs-CZ" b="0" i="0" u="none" strike="noStrike" dirty="0" err="1">
                <a:effectLst/>
                <a:latin typeface="Open Sans" panose="020B0606030504020204" pitchFamily="34" charset="0"/>
              </a:rPr>
              <a:t>that</a:t>
            </a:r>
            <a:r>
              <a:rPr lang="cs-CZ" b="0" i="0" u="none" strike="noStrike" dirty="0">
                <a:effectLst/>
                <a:latin typeface="Open Sans" panose="020B0606030504020204" pitchFamily="34" charset="0"/>
              </a:rPr>
              <a:t> </a:t>
            </a:r>
            <a:r>
              <a:rPr lang="cs-CZ" b="0" i="0" u="none" strike="noStrike" dirty="0" err="1">
                <a:effectLst/>
                <a:latin typeface="Open Sans" panose="020B0606030504020204" pitchFamily="34" charset="0"/>
              </a:rPr>
              <a:t>people</a:t>
            </a:r>
            <a:r>
              <a:rPr lang="cs-CZ" b="0" i="0" u="none" strike="noStrike" dirty="0">
                <a:effectLst/>
                <a:latin typeface="Open Sans" panose="020B0606030504020204" pitchFamily="34" charset="0"/>
              </a:rPr>
              <a:t> </a:t>
            </a:r>
            <a:r>
              <a:rPr lang="cs-CZ" b="0" i="0" u="none" strike="noStrike" dirty="0" err="1">
                <a:effectLst/>
                <a:latin typeface="Open Sans" panose="020B0606030504020204" pitchFamily="34" charset="0"/>
              </a:rPr>
              <a:t>have</a:t>
            </a:r>
            <a:r>
              <a:rPr lang="cs-CZ" b="0" i="0" u="none" strike="noStrike" dirty="0">
                <a:effectLst/>
                <a:latin typeface="Open Sans" panose="020B0606030504020204" pitchFamily="34" charset="0"/>
              </a:rPr>
              <a:t> </a:t>
            </a:r>
            <a:r>
              <a:rPr lang="cs-CZ" b="0" i="0" u="none" strike="noStrike" dirty="0" err="1">
                <a:effectLst/>
                <a:latin typeface="Open Sans" panose="020B0606030504020204" pitchFamily="34" charset="0"/>
              </a:rPr>
              <a:t>regular</a:t>
            </a:r>
            <a:r>
              <a:rPr lang="cs-CZ" b="0" i="0" u="none" strike="noStrike" dirty="0">
                <a:effectLst/>
                <a:latin typeface="Open Sans" panose="020B0606030504020204" pitchFamily="34" charset="0"/>
              </a:rPr>
              <a:t> </a:t>
            </a:r>
            <a:r>
              <a:rPr lang="cs-CZ" b="0" i="0" u="none" strike="noStrike" dirty="0" err="1">
                <a:effectLst/>
                <a:latin typeface="Open Sans" panose="020B0606030504020204" pitchFamily="34" charset="0"/>
              </a:rPr>
              <a:t>access</a:t>
            </a:r>
            <a:r>
              <a:rPr lang="cs-CZ" b="0" i="0" u="none" strike="noStrike" dirty="0">
                <a:effectLst/>
                <a:latin typeface="Open Sans" panose="020B0606030504020204" pitchFamily="34" charset="0"/>
              </a:rPr>
              <a:t> to </a:t>
            </a:r>
            <a:r>
              <a:rPr lang="cs-CZ" b="0" i="0" u="none" strike="noStrike" dirty="0" err="1">
                <a:effectLst/>
                <a:latin typeface="Open Sans" panose="020B0606030504020204" pitchFamily="34" charset="0"/>
              </a:rPr>
              <a:t>enough</a:t>
            </a:r>
            <a:r>
              <a:rPr lang="cs-CZ" b="0" i="0" u="none" strike="noStrike" dirty="0">
                <a:effectLst/>
                <a:latin typeface="Open Sans" panose="020B0606030504020204" pitchFamily="34" charset="0"/>
              </a:rPr>
              <a:t> </a:t>
            </a:r>
            <a:r>
              <a:rPr lang="cs-CZ" b="0" i="0" u="none" strike="noStrike" dirty="0" err="1">
                <a:effectLst/>
                <a:latin typeface="Open Sans" panose="020B0606030504020204" pitchFamily="34" charset="0"/>
              </a:rPr>
              <a:t>high-quality</a:t>
            </a:r>
            <a:r>
              <a:rPr lang="cs-CZ" b="0" i="0" u="none" strike="noStrike" dirty="0">
                <a:effectLst/>
                <a:latin typeface="Open Sans" panose="020B0606030504020204" pitchFamily="34" charset="0"/>
              </a:rPr>
              <a:t> food to lead </a:t>
            </a:r>
            <a:r>
              <a:rPr lang="cs-CZ" b="0" i="0" u="none" strike="noStrike" dirty="0" err="1">
                <a:effectLst/>
                <a:latin typeface="Open Sans" panose="020B0606030504020204" pitchFamily="34" charset="0"/>
              </a:rPr>
              <a:t>active</a:t>
            </a:r>
            <a:r>
              <a:rPr lang="cs-CZ" b="0" i="0" u="none" strike="noStrike" dirty="0">
                <a:effectLst/>
                <a:latin typeface="Open Sans" panose="020B0606030504020204" pitchFamily="34" charset="0"/>
              </a:rPr>
              <a:t>, </a:t>
            </a:r>
            <a:r>
              <a:rPr lang="cs-CZ" b="0" i="0" u="none" strike="noStrike" dirty="0" err="1">
                <a:effectLst/>
                <a:latin typeface="Open Sans" panose="020B0606030504020204" pitchFamily="34" charset="0"/>
              </a:rPr>
              <a:t>healthy</a:t>
            </a:r>
            <a:r>
              <a:rPr lang="cs-CZ" b="0" i="0" u="none" strike="noStrike" dirty="0">
                <a:effectLst/>
                <a:latin typeface="Open Sans" panose="020B0606030504020204" pitchFamily="34" charset="0"/>
              </a:rPr>
              <a:t> </a:t>
            </a:r>
            <a:r>
              <a:rPr lang="cs-CZ" b="0" i="0" u="none" strike="noStrike" dirty="0" err="1">
                <a:effectLst/>
                <a:latin typeface="Open Sans" panose="020B0606030504020204" pitchFamily="34" charset="0"/>
              </a:rPr>
              <a:t>lives</a:t>
            </a:r>
            <a:r>
              <a:rPr lang="cs-CZ" b="0" i="0" u="none" strike="noStrike" dirty="0">
                <a:effectLst/>
                <a:latin typeface="Open Sans" panose="020B0606030504020204" pitchFamily="34" charset="0"/>
              </a:rPr>
              <a:t>. </a:t>
            </a:r>
            <a:r>
              <a:rPr lang="cs-CZ" b="0" i="0" u="none" strike="noStrike" dirty="0" err="1">
                <a:effectLst/>
                <a:latin typeface="Open Sans" panose="020B0606030504020204" pitchFamily="34" charset="0"/>
              </a:rPr>
              <a:t>With</a:t>
            </a:r>
            <a:r>
              <a:rPr lang="cs-CZ" b="0" i="0" u="none" strike="noStrike" dirty="0">
                <a:effectLst/>
                <a:latin typeface="Open Sans" panose="020B0606030504020204" pitchFamily="34" charset="0"/>
              </a:rPr>
              <a:t> 195 </a:t>
            </a:r>
            <a:r>
              <a:rPr lang="cs-CZ" b="0" i="0" u="none" strike="noStrike" dirty="0" err="1">
                <a:effectLst/>
                <a:latin typeface="Open Sans" panose="020B0606030504020204" pitchFamily="34" charset="0"/>
              </a:rPr>
              <a:t>members</a:t>
            </a:r>
            <a:r>
              <a:rPr lang="cs-CZ" b="0" i="0" u="none" strike="noStrike" dirty="0">
                <a:effectLst/>
                <a:latin typeface="Open Sans" panose="020B0606030504020204" pitchFamily="34" charset="0"/>
              </a:rPr>
              <a:t> - 194 </a:t>
            </a:r>
            <a:r>
              <a:rPr lang="cs-CZ" b="0" i="0" u="none" strike="noStrike" dirty="0" err="1">
                <a:effectLst/>
                <a:latin typeface="Open Sans" panose="020B0606030504020204" pitchFamily="34" charset="0"/>
              </a:rPr>
              <a:t>countries</a:t>
            </a:r>
            <a:r>
              <a:rPr lang="cs-CZ" b="0" i="0" u="none" strike="noStrike" dirty="0">
                <a:effectLst/>
                <a:latin typeface="Open Sans" panose="020B0606030504020204" pitchFamily="34" charset="0"/>
              </a:rPr>
              <a:t> and </a:t>
            </a:r>
            <a:r>
              <a:rPr lang="cs-CZ" b="0" i="0" u="none" strike="noStrike" dirty="0" err="1">
                <a:effectLst/>
                <a:latin typeface="Open Sans" panose="020B0606030504020204" pitchFamily="34" charset="0"/>
              </a:rPr>
              <a:t>the</a:t>
            </a:r>
            <a:r>
              <a:rPr lang="cs-CZ" b="0" i="0" u="none" strike="noStrike" dirty="0">
                <a:effectLst/>
                <a:latin typeface="Open Sans" panose="020B0606030504020204" pitchFamily="34" charset="0"/>
              </a:rPr>
              <a:t> </a:t>
            </a:r>
            <a:r>
              <a:rPr lang="cs-CZ" b="0" i="0" u="none" strike="noStrike" dirty="0" err="1">
                <a:effectLst/>
                <a:latin typeface="Open Sans" panose="020B0606030504020204" pitchFamily="34" charset="0"/>
              </a:rPr>
              <a:t>European</a:t>
            </a:r>
            <a:r>
              <a:rPr lang="cs-CZ" b="0" i="0" u="none" strike="noStrike" dirty="0">
                <a:effectLst/>
                <a:latin typeface="Open Sans" panose="020B0606030504020204" pitchFamily="34" charset="0"/>
              </a:rPr>
              <a:t> Union, FAO </a:t>
            </a:r>
            <a:r>
              <a:rPr lang="cs-CZ" b="0" i="0" u="none" strike="noStrike" dirty="0" err="1">
                <a:effectLst/>
                <a:latin typeface="Open Sans" panose="020B0606030504020204" pitchFamily="34" charset="0"/>
              </a:rPr>
              <a:t>works</a:t>
            </a:r>
            <a:r>
              <a:rPr lang="cs-CZ" b="0" i="0" u="none" strike="noStrike" dirty="0">
                <a:effectLst/>
                <a:latin typeface="Open Sans" panose="020B0606030504020204" pitchFamily="34" charset="0"/>
              </a:rPr>
              <a:t> in </a:t>
            </a:r>
            <a:r>
              <a:rPr lang="cs-CZ" b="0" i="0" u="none" strike="noStrike" dirty="0" err="1">
                <a:effectLst/>
                <a:latin typeface="Open Sans" panose="020B0606030504020204" pitchFamily="34" charset="0"/>
              </a:rPr>
              <a:t>over</a:t>
            </a:r>
            <a:r>
              <a:rPr lang="cs-CZ" b="0" i="0" u="none" strike="noStrike" dirty="0">
                <a:effectLst/>
                <a:latin typeface="Open Sans" panose="020B0606030504020204" pitchFamily="34" charset="0"/>
              </a:rPr>
              <a:t> 130 </a:t>
            </a:r>
            <a:r>
              <a:rPr lang="cs-CZ" b="0" i="0" u="none" strike="noStrike" dirty="0" err="1">
                <a:effectLst/>
                <a:latin typeface="Open Sans" panose="020B0606030504020204" pitchFamily="34" charset="0"/>
              </a:rPr>
              <a:t>countries</a:t>
            </a:r>
            <a:r>
              <a:rPr lang="cs-CZ" b="0" i="0" u="none" strike="noStrike" dirty="0">
                <a:effectLst/>
                <a:latin typeface="Open Sans" panose="020B0606030504020204" pitchFamily="34" charset="0"/>
              </a:rPr>
              <a:t> </a:t>
            </a:r>
            <a:r>
              <a:rPr lang="cs-CZ" b="0" i="0" u="none" strike="noStrike" dirty="0" err="1">
                <a:effectLst/>
                <a:latin typeface="Open Sans" panose="020B0606030504020204" pitchFamily="34" charset="0"/>
              </a:rPr>
              <a:t>worldwide</a:t>
            </a:r>
            <a:r>
              <a:rPr lang="cs-CZ" b="0" i="0" u="none" strike="noStrike" dirty="0">
                <a:effectLst/>
                <a:latin typeface="Open Sans" panose="020B0606030504020204" pitchFamily="34" charset="0"/>
              </a:rPr>
              <a:t>.“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454556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6E53B380-5A3F-106A-38C2-C4E8743DC7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Evropská</a:t>
            </a:r>
            <a:r>
              <a:rPr lang="en-US" sz="3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Unie</a:t>
            </a:r>
            <a:r>
              <a:rPr lang="en-US" sz="3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– </a:t>
            </a:r>
            <a:r>
              <a:rPr lang="en-US" sz="32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výroba</a:t>
            </a:r>
            <a:r>
              <a:rPr lang="en-US" sz="3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potravin</a:t>
            </a:r>
            <a:endParaRPr lang="en-US" sz="32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3AF970A9-8189-12EB-15E1-3B3BBD0B8B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76390" y="1675227"/>
            <a:ext cx="6839220" cy="4394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2125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417AB19-4CBC-1C89-BD78-B787FFA815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Nástroje VP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28A0655-9390-7244-C236-C8C7C55DA7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AutoNum type="arabicPeriod"/>
            </a:pPr>
            <a:r>
              <a:rPr lang="cs-CZ" dirty="0"/>
              <a:t>Fyziologicky odůvodněné optimální potřeby výživy (skupiny i globálně)</a:t>
            </a:r>
          </a:p>
          <a:p>
            <a:pPr lvl="2">
              <a:buFontTx/>
              <a:buChar char="-"/>
            </a:pPr>
            <a:r>
              <a:rPr lang="cs-CZ" dirty="0"/>
              <a:t>Výživové doporučení dávky pro jednotlivé skupiny obyvatel</a:t>
            </a:r>
          </a:p>
          <a:p>
            <a:pPr lvl="2">
              <a:buFontTx/>
              <a:buChar char="-"/>
            </a:pPr>
            <a:r>
              <a:rPr lang="cs-CZ" dirty="0"/>
              <a:t>Doporučené dávky potravin</a:t>
            </a:r>
          </a:p>
          <a:p>
            <a:pPr lvl="2">
              <a:buFontTx/>
              <a:buChar char="-"/>
            </a:pPr>
            <a:r>
              <a:rPr lang="cs-CZ" dirty="0"/>
              <a:t>Výživové trendy (Food </a:t>
            </a:r>
            <a:r>
              <a:rPr lang="cs-CZ" dirty="0" err="1"/>
              <a:t>Based</a:t>
            </a:r>
            <a:r>
              <a:rPr lang="cs-CZ" dirty="0"/>
              <a:t> </a:t>
            </a:r>
            <a:r>
              <a:rPr lang="cs-CZ" dirty="0" err="1"/>
              <a:t>Dietary</a:t>
            </a:r>
            <a:r>
              <a:rPr lang="cs-CZ" dirty="0"/>
              <a:t> </a:t>
            </a:r>
            <a:r>
              <a:rPr lang="cs-CZ" dirty="0" err="1"/>
              <a:t>Guidelines</a:t>
            </a:r>
            <a:r>
              <a:rPr lang="cs-CZ" dirty="0"/>
              <a:t>) a další doporučení </a:t>
            </a:r>
          </a:p>
        </p:txBody>
      </p:sp>
    </p:spTree>
    <p:extLst>
      <p:ext uri="{BB962C8B-B14F-4D97-AF65-F5344CB8AC3E}">
        <p14:creationId xmlns:p14="http://schemas.microsoft.com/office/powerpoint/2010/main" val="5167334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1AE475-C4FE-5E64-EE68-2E9B0F1A7D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043B586-C28F-A6B7-9191-BAD9BCB6C5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Nástroje VP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9780693-F051-59D3-1790-B8B3C101A9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/>
              <a:t>2. Výsledky sledování a vyhodnocování spotřeby potravin</a:t>
            </a:r>
          </a:p>
          <a:p>
            <a:pPr lvl="1">
              <a:buFontTx/>
              <a:buChar char="-"/>
            </a:pPr>
            <a:r>
              <a:rPr lang="cs-CZ" dirty="0"/>
              <a:t>Na úrovni celkových bilancí a nutričního vyhodnocení</a:t>
            </a:r>
          </a:p>
          <a:p>
            <a:pPr lvl="1">
              <a:buFontTx/>
              <a:buChar char="-"/>
            </a:pPr>
            <a:r>
              <a:rPr lang="cs-CZ" dirty="0"/>
              <a:t>Statistika spotřeby potravin za základě rodinných účtů, hodnocení spotřeby u skupin</a:t>
            </a:r>
          </a:p>
        </p:txBody>
      </p:sp>
    </p:spTree>
    <p:extLst>
      <p:ext uri="{BB962C8B-B14F-4D97-AF65-F5344CB8AC3E}">
        <p14:creationId xmlns:p14="http://schemas.microsoft.com/office/powerpoint/2010/main" val="21978932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00ED02-5ECB-7B05-9A71-9AD00BAD3A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1612802-4241-6E07-3ED7-AE6CC4A29A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Nástroje VP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526BEB9-3C16-945B-576D-7A3955968F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/>
              <a:t>3. Terénní a klinické výzkumy výživového stavu</a:t>
            </a:r>
          </a:p>
          <a:p>
            <a:pPr marL="457200" lvl="1" indent="0">
              <a:buNone/>
            </a:pPr>
            <a:r>
              <a:rPr lang="cs-CZ" dirty="0"/>
              <a:t>- U různých skupin obyvatelstva v porovnání s jejich spotřebou potravin</a:t>
            </a:r>
          </a:p>
          <a:p>
            <a:pPr marL="457200" lvl="1" indent="0">
              <a:buNone/>
            </a:pPr>
            <a:r>
              <a:rPr lang="cs-CZ" dirty="0"/>
              <a:t>- Cílené výzkumy na nejvíce ohrožené skupiny obyvatelstva</a:t>
            </a:r>
          </a:p>
        </p:txBody>
      </p:sp>
    </p:spTree>
    <p:extLst>
      <p:ext uri="{BB962C8B-B14F-4D97-AF65-F5344CB8AC3E}">
        <p14:creationId xmlns:p14="http://schemas.microsoft.com/office/powerpoint/2010/main" val="76492530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AD3893-6FE9-EC48-C9B3-7B1A2EB15E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43AAA5E-CA09-C0F6-0FB4-5CE6922833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Nástroje VP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6B9BFE7-CE90-77A5-EA91-5181B14D7B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/>
              <a:t>4. Údaje o chemickém složení potravin a surovin na jejich výrobu</a:t>
            </a:r>
          </a:p>
          <a:p>
            <a:pPr lvl="1">
              <a:buFontTx/>
              <a:buChar char="-"/>
            </a:pPr>
            <a:r>
              <a:rPr lang="cs-CZ" dirty="0"/>
              <a:t>Nástroje pro vyhodnocování spotřeby potravin</a:t>
            </a:r>
          </a:p>
          <a:p>
            <a:pPr lvl="1">
              <a:buFontTx/>
              <a:buChar char="-"/>
            </a:pPr>
            <a:r>
              <a:rPr lang="cs-CZ" dirty="0"/>
              <a:t>Potravinové databáze složení včetně softwarových programů pro výpočet celkové nutriční hodnoty pokrmů a stravy</a:t>
            </a:r>
          </a:p>
        </p:txBody>
      </p:sp>
    </p:spTree>
    <p:extLst>
      <p:ext uri="{BB962C8B-B14F-4D97-AF65-F5344CB8AC3E}">
        <p14:creationId xmlns:p14="http://schemas.microsoft.com/office/powerpoint/2010/main" val="256500978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BCED4D40-4B67-4331-AC48-79B82B4A47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7DA29FAF-2898-C010-03DB-49ABB64D80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1" y="417576"/>
            <a:ext cx="10909640" cy="124939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61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Výživové doporučení - hierarchie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EF46A39-3BD3-08DA-492F-B3E24F2C31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8881" y="1809541"/>
            <a:ext cx="10909643" cy="68740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 algn="ctr">
              <a:buNone/>
            </a:pPr>
            <a:r>
              <a:rPr lang="en-US" sz="2400" dirty="0"/>
              <a:t>Dietary allowances </a:t>
            </a:r>
            <a:r>
              <a: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-&gt; dietary goals -&gt; food based dietary guidelines</a:t>
            </a:r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id="{670CEDEF-4F34-412E-84EE-329C1E936A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07702" y="1733454"/>
            <a:ext cx="4572000" cy="18288"/>
          </a:xfrm>
          <a:custGeom>
            <a:avLst/>
            <a:gdLst>
              <a:gd name="connsiteX0" fmla="*/ 0 w 4572000"/>
              <a:gd name="connsiteY0" fmla="*/ 0 h 18288"/>
              <a:gd name="connsiteX1" fmla="*/ 515983 w 4572000"/>
              <a:gd name="connsiteY1" fmla="*/ 0 h 18288"/>
              <a:gd name="connsiteX2" fmla="*/ 1031966 w 4572000"/>
              <a:gd name="connsiteY2" fmla="*/ 0 h 18288"/>
              <a:gd name="connsiteX3" fmla="*/ 1639389 w 4572000"/>
              <a:gd name="connsiteY3" fmla="*/ 0 h 18288"/>
              <a:gd name="connsiteX4" fmla="*/ 2383971 w 4572000"/>
              <a:gd name="connsiteY4" fmla="*/ 0 h 18288"/>
              <a:gd name="connsiteX5" fmla="*/ 2945674 w 4572000"/>
              <a:gd name="connsiteY5" fmla="*/ 0 h 18288"/>
              <a:gd name="connsiteX6" fmla="*/ 3507377 w 4572000"/>
              <a:gd name="connsiteY6" fmla="*/ 0 h 18288"/>
              <a:gd name="connsiteX7" fmla="*/ 4572000 w 4572000"/>
              <a:gd name="connsiteY7" fmla="*/ 0 h 18288"/>
              <a:gd name="connsiteX8" fmla="*/ 4572000 w 4572000"/>
              <a:gd name="connsiteY8" fmla="*/ 18288 h 18288"/>
              <a:gd name="connsiteX9" fmla="*/ 3873137 w 4572000"/>
              <a:gd name="connsiteY9" fmla="*/ 18288 h 18288"/>
              <a:gd name="connsiteX10" fmla="*/ 3311434 w 4572000"/>
              <a:gd name="connsiteY10" fmla="*/ 18288 h 18288"/>
              <a:gd name="connsiteX11" fmla="*/ 2749731 w 4572000"/>
              <a:gd name="connsiteY11" fmla="*/ 18288 h 18288"/>
              <a:gd name="connsiteX12" fmla="*/ 2050869 w 4572000"/>
              <a:gd name="connsiteY12" fmla="*/ 18288 h 18288"/>
              <a:gd name="connsiteX13" fmla="*/ 1306286 w 4572000"/>
              <a:gd name="connsiteY13" fmla="*/ 18288 h 18288"/>
              <a:gd name="connsiteX14" fmla="*/ 790303 w 4572000"/>
              <a:gd name="connsiteY14" fmla="*/ 18288 h 18288"/>
              <a:gd name="connsiteX15" fmla="*/ 0 w 4572000"/>
              <a:gd name="connsiteY15" fmla="*/ 18288 h 18288"/>
              <a:gd name="connsiteX16" fmla="*/ 0 w 457200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572000" h="18288" fill="none" extrusionOk="0">
                <a:moveTo>
                  <a:pt x="0" y="0"/>
                </a:moveTo>
                <a:cubicBezTo>
                  <a:pt x="105156" y="-20963"/>
                  <a:pt x="340432" y="822"/>
                  <a:pt x="515983" y="0"/>
                </a:cubicBezTo>
                <a:cubicBezTo>
                  <a:pt x="691534" y="-822"/>
                  <a:pt x="850679" y="16479"/>
                  <a:pt x="1031966" y="0"/>
                </a:cubicBezTo>
                <a:cubicBezTo>
                  <a:pt x="1213253" y="-16479"/>
                  <a:pt x="1443646" y="-18730"/>
                  <a:pt x="1639389" y="0"/>
                </a:cubicBezTo>
                <a:cubicBezTo>
                  <a:pt x="1835132" y="18730"/>
                  <a:pt x="2159975" y="18531"/>
                  <a:pt x="2383971" y="0"/>
                </a:cubicBezTo>
                <a:cubicBezTo>
                  <a:pt x="2607967" y="-18531"/>
                  <a:pt x="2719096" y="-12030"/>
                  <a:pt x="2945674" y="0"/>
                </a:cubicBezTo>
                <a:cubicBezTo>
                  <a:pt x="3172252" y="12030"/>
                  <a:pt x="3269167" y="27666"/>
                  <a:pt x="3507377" y="0"/>
                </a:cubicBezTo>
                <a:cubicBezTo>
                  <a:pt x="3745587" y="-27666"/>
                  <a:pt x="4116741" y="18705"/>
                  <a:pt x="4572000" y="0"/>
                </a:cubicBezTo>
                <a:cubicBezTo>
                  <a:pt x="4572895" y="8974"/>
                  <a:pt x="4571454" y="9359"/>
                  <a:pt x="4572000" y="18288"/>
                </a:cubicBezTo>
                <a:cubicBezTo>
                  <a:pt x="4374698" y="3942"/>
                  <a:pt x="4098874" y="-11042"/>
                  <a:pt x="3873137" y="18288"/>
                </a:cubicBezTo>
                <a:cubicBezTo>
                  <a:pt x="3647400" y="47618"/>
                  <a:pt x="3517055" y="5421"/>
                  <a:pt x="3311434" y="18288"/>
                </a:cubicBezTo>
                <a:cubicBezTo>
                  <a:pt x="3105813" y="31155"/>
                  <a:pt x="3025168" y="17856"/>
                  <a:pt x="2749731" y="18288"/>
                </a:cubicBezTo>
                <a:cubicBezTo>
                  <a:pt x="2474294" y="18720"/>
                  <a:pt x="2291766" y="-14168"/>
                  <a:pt x="2050869" y="18288"/>
                </a:cubicBezTo>
                <a:cubicBezTo>
                  <a:pt x="1809972" y="50744"/>
                  <a:pt x="1540276" y="46798"/>
                  <a:pt x="1306286" y="18288"/>
                </a:cubicBezTo>
                <a:cubicBezTo>
                  <a:pt x="1072296" y="-10222"/>
                  <a:pt x="972445" y="19645"/>
                  <a:pt x="790303" y="18288"/>
                </a:cubicBezTo>
                <a:cubicBezTo>
                  <a:pt x="608161" y="16931"/>
                  <a:pt x="200981" y="8241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572000" h="18288" stroke="0" extrusionOk="0">
                <a:moveTo>
                  <a:pt x="0" y="0"/>
                </a:moveTo>
                <a:cubicBezTo>
                  <a:pt x="143285" y="-9565"/>
                  <a:pt x="327959" y="-11498"/>
                  <a:pt x="561703" y="0"/>
                </a:cubicBezTo>
                <a:cubicBezTo>
                  <a:pt x="795447" y="11498"/>
                  <a:pt x="838260" y="18255"/>
                  <a:pt x="1077686" y="0"/>
                </a:cubicBezTo>
                <a:cubicBezTo>
                  <a:pt x="1317112" y="-18255"/>
                  <a:pt x="1437472" y="23514"/>
                  <a:pt x="1639389" y="0"/>
                </a:cubicBezTo>
                <a:cubicBezTo>
                  <a:pt x="1841306" y="-23514"/>
                  <a:pt x="2037142" y="-12551"/>
                  <a:pt x="2292531" y="0"/>
                </a:cubicBezTo>
                <a:cubicBezTo>
                  <a:pt x="2547920" y="12551"/>
                  <a:pt x="2810436" y="-20352"/>
                  <a:pt x="2991394" y="0"/>
                </a:cubicBezTo>
                <a:cubicBezTo>
                  <a:pt x="3172352" y="20352"/>
                  <a:pt x="3530025" y="-13347"/>
                  <a:pt x="3735977" y="0"/>
                </a:cubicBezTo>
                <a:cubicBezTo>
                  <a:pt x="3941929" y="13347"/>
                  <a:pt x="4161497" y="34086"/>
                  <a:pt x="4572000" y="0"/>
                </a:cubicBezTo>
                <a:cubicBezTo>
                  <a:pt x="4571545" y="6162"/>
                  <a:pt x="4571903" y="11775"/>
                  <a:pt x="4572000" y="18288"/>
                </a:cubicBezTo>
                <a:cubicBezTo>
                  <a:pt x="4228040" y="36490"/>
                  <a:pt x="4199736" y="42557"/>
                  <a:pt x="3873137" y="18288"/>
                </a:cubicBezTo>
                <a:cubicBezTo>
                  <a:pt x="3546538" y="-5981"/>
                  <a:pt x="3472124" y="16809"/>
                  <a:pt x="3128554" y="18288"/>
                </a:cubicBezTo>
                <a:cubicBezTo>
                  <a:pt x="2784984" y="19767"/>
                  <a:pt x="2735896" y="-17781"/>
                  <a:pt x="2383971" y="18288"/>
                </a:cubicBezTo>
                <a:cubicBezTo>
                  <a:pt x="2032046" y="54357"/>
                  <a:pt x="2019324" y="2920"/>
                  <a:pt x="1867989" y="18288"/>
                </a:cubicBezTo>
                <a:cubicBezTo>
                  <a:pt x="1716654" y="33656"/>
                  <a:pt x="1418675" y="32575"/>
                  <a:pt x="1169126" y="18288"/>
                </a:cubicBezTo>
                <a:cubicBezTo>
                  <a:pt x="919577" y="4001"/>
                  <a:pt x="798537" y="16165"/>
                  <a:pt x="561703" y="18288"/>
                </a:cubicBezTo>
                <a:cubicBezTo>
                  <a:pt x="324869" y="20411"/>
                  <a:pt x="221395" y="-912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AB4E678F-5E85-79B1-3E3B-E46B935231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040" y="2867552"/>
            <a:ext cx="11548872" cy="3118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26976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0FB4623-66A9-C022-F92A-056BAE5FE6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Nutriční standardy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8C7EC0C-3868-2A9E-A544-39CBC80586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Výživové doporučené dávky</a:t>
            </a:r>
          </a:p>
          <a:p>
            <a:r>
              <a:rPr lang="cs-CZ" dirty="0"/>
              <a:t>Referenční dávky</a:t>
            </a:r>
          </a:p>
          <a:p>
            <a:r>
              <a:rPr lang="cs-CZ" dirty="0"/>
              <a:t>Referenční hodnoty příjmu živin</a:t>
            </a:r>
          </a:p>
          <a:p>
            <a:r>
              <a:rPr lang="cs-CZ" dirty="0" err="1"/>
              <a:t>Dietary</a:t>
            </a:r>
            <a:r>
              <a:rPr lang="cs-CZ" dirty="0"/>
              <a:t> Reference </a:t>
            </a:r>
            <a:r>
              <a:rPr lang="cs-CZ" dirty="0" err="1"/>
              <a:t>Values</a:t>
            </a:r>
            <a:endParaRPr lang="cs-CZ" dirty="0"/>
          </a:p>
          <a:p>
            <a:r>
              <a:rPr lang="cs-CZ" b="1" dirty="0"/>
              <a:t>=/= doporučené denní dávky</a:t>
            </a:r>
          </a:p>
        </p:txBody>
      </p:sp>
    </p:spTree>
    <p:extLst>
      <p:ext uri="{BB962C8B-B14F-4D97-AF65-F5344CB8AC3E}">
        <p14:creationId xmlns:p14="http://schemas.microsoft.com/office/powerpoint/2010/main" val="307305727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C4879EFC-8E62-4E00-973C-C45EE9EC6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14750EE-1EDD-AA83-428C-5C4F5C61AC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1" y="457200"/>
            <a:ext cx="10909640" cy="136861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5100"/>
              <a:t>Výživové doporučené dávky (VDD) v ČR</a:t>
            </a:r>
          </a:p>
        </p:txBody>
      </p:sp>
      <p:sp>
        <p:nvSpPr>
          <p:cNvPr id="23" name="sketch line">
            <a:extLst>
              <a:ext uri="{FF2B5EF4-FFF2-40B4-BE49-F238E27FC236}">
                <a16:creationId xmlns:a16="http://schemas.microsoft.com/office/drawing/2014/main" id="{D6A9C53F-5F90-40A5-8C85-5412D39C8C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50080" y="1850683"/>
            <a:ext cx="3291840" cy="18288"/>
          </a:xfrm>
          <a:custGeom>
            <a:avLst/>
            <a:gdLst>
              <a:gd name="connsiteX0" fmla="*/ 0 w 3291840"/>
              <a:gd name="connsiteY0" fmla="*/ 0 h 18288"/>
              <a:gd name="connsiteX1" fmla="*/ 658368 w 3291840"/>
              <a:gd name="connsiteY1" fmla="*/ 0 h 18288"/>
              <a:gd name="connsiteX2" fmla="*/ 1283818 w 3291840"/>
              <a:gd name="connsiteY2" fmla="*/ 0 h 18288"/>
              <a:gd name="connsiteX3" fmla="*/ 1909267 w 3291840"/>
              <a:gd name="connsiteY3" fmla="*/ 0 h 18288"/>
              <a:gd name="connsiteX4" fmla="*/ 2633472 w 3291840"/>
              <a:gd name="connsiteY4" fmla="*/ 0 h 18288"/>
              <a:gd name="connsiteX5" fmla="*/ 3291840 w 3291840"/>
              <a:gd name="connsiteY5" fmla="*/ 0 h 18288"/>
              <a:gd name="connsiteX6" fmla="*/ 3291840 w 3291840"/>
              <a:gd name="connsiteY6" fmla="*/ 18288 h 18288"/>
              <a:gd name="connsiteX7" fmla="*/ 2633472 w 3291840"/>
              <a:gd name="connsiteY7" fmla="*/ 18288 h 18288"/>
              <a:gd name="connsiteX8" fmla="*/ 2073859 w 3291840"/>
              <a:gd name="connsiteY8" fmla="*/ 18288 h 18288"/>
              <a:gd name="connsiteX9" fmla="*/ 1448410 w 3291840"/>
              <a:gd name="connsiteY9" fmla="*/ 18288 h 18288"/>
              <a:gd name="connsiteX10" fmla="*/ 822960 w 3291840"/>
              <a:gd name="connsiteY10" fmla="*/ 18288 h 18288"/>
              <a:gd name="connsiteX11" fmla="*/ 0 w 3291840"/>
              <a:gd name="connsiteY11" fmla="*/ 18288 h 18288"/>
              <a:gd name="connsiteX12" fmla="*/ 0 w 329184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91840" h="18288" fill="none" extrusionOk="0">
                <a:moveTo>
                  <a:pt x="0" y="0"/>
                </a:moveTo>
                <a:cubicBezTo>
                  <a:pt x="173077" y="-20031"/>
                  <a:pt x="443104" y="6424"/>
                  <a:pt x="658368" y="0"/>
                </a:cubicBezTo>
                <a:cubicBezTo>
                  <a:pt x="873632" y="-6424"/>
                  <a:pt x="1034028" y="11764"/>
                  <a:pt x="1283818" y="0"/>
                </a:cubicBezTo>
                <a:cubicBezTo>
                  <a:pt x="1533608" y="-11764"/>
                  <a:pt x="1691227" y="-30112"/>
                  <a:pt x="1909267" y="0"/>
                </a:cubicBezTo>
                <a:cubicBezTo>
                  <a:pt x="2127307" y="30112"/>
                  <a:pt x="2272465" y="-18735"/>
                  <a:pt x="2633472" y="0"/>
                </a:cubicBezTo>
                <a:cubicBezTo>
                  <a:pt x="2994479" y="18735"/>
                  <a:pt x="3023324" y="-32030"/>
                  <a:pt x="3291840" y="0"/>
                </a:cubicBezTo>
                <a:cubicBezTo>
                  <a:pt x="3291406" y="7551"/>
                  <a:pt x="3291373" y="9822"/>
                  <a:pt x="3291840" y="18288"/>
                </a:cubicBezTo>
                <a:cubicBezTo>
                  <a:pt x="3048445" y="38989"/>
                  <a:pt x="2846548" y="-14400"/>
                  <a:pt x="2633472" y="18288"/>
                </a:cubicBezTo>
                <a:cubicBezTo>
                  <a:pt x="2420396" y="50976"/>
                  <a:pt x="2304099" y="6336"/>
                  <a:pt x="2073859" y="18288"/>
                </a:cubicBezTo>
                <a:cubicBezTo>
                  <a:pt x="1843619" y="30240"/>
                  <a:pt x="1706926" y="10778"/>
                  <a:pt x="1448410" y="18288"/>
                </a:cubicBezTo>
                <a:cubicBezTo>
                  <a:pt x="1189894" y="25798"/>
                  <a:pt x="1002278" y="8992"/>
                  <a:pt x="822960" y="18288"/>
                </a:cubicBezTo>
                <a:cubicBezTo>
                  <a:pt x="643642" y="27585"/>
                  <a:pt x="307039" y="38051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291840" h="18288" stroke="0" extrusionOk="0">
                <a:moveTo>
                  <a:pt x="0" y="0"/>
                </a:moveTo>
                <a:cubicBezTo>
                  <a:pt x="195850" y="28018"/>
                  <a:pt x="434891" y="17390"/>
                  <a:pt x="592531" y="0"/>
                </a:cubicBezTo>
                <a:cubicBezTo>
                  <a:pt x="750171" y="-17390"/>
                  <a:pt x="1018709" y="32200"/>
                  <a:pt x="1316736" y="0"/>
                </a:cubicBezTo>
                <a:cubicBezTo>
                  <a:pt x="1614763" y="-32200"/>
                  <a:pt x="1696480" y="-11367"/>
                  <a:pt x="1876349" y="0"/>
                </a:cubicBezTo>
                <a:cubicBezTo>
                  <a:pt x="2056218" y="11367"/>
                  <a:pt x="2193364" y="13433"/>
                  <a:pt x="2435962" y="0"/>
                </a:cubicBezTo>
                <a:cubicBezTo>
                  <a:pt x="2678560" y="-13433"/>
                  <a:pt x="3010901" y="-42367"/>
                  <a:pt x="3291840" y="0"/>
                </a:cubicBezTo>
                <a:cubicBezTo>
                  <a:pt x="3291758" y="4406"/>
                  <a:pt x="3291751" y="9982"/>
                  <a:pt x="3291840" y="18288"/>
                </a:cubicBezTo>
                <a:cubicBezTo>
                  <a:pt x="3108993" y="14228"/>
                  <a:pt x="2952658" y="46900"/>
                  <a:pt x="2666390" y="18288"/>
                </a:cubicBezTo>
                <a:cubicBezTo>
                  <a:pt x="2380122" y="-10324"/>
                  <a:pt x="2263855" y="41055"/>
                  <a:pt x="2040941" y="18288"/>
                </a:cubicBezTo>
                <a:cubicBezTo>
                  <a:pt x="1818027" y="-4479"/>
                  <a:pt x="1675097" y="6509"/>
                  <a:pt x="1415491" y="18288"/>
                </a:cubicBezTo>
                <a:cubicBezTo>
                  <a:pt x="1155885" y="30068"/>
                  <a:pt x="852976" y="36210"/>
                  <a:pt x="691286" y="18288"/>
                </a:cubicBezTo>
                <a:cubicBezTo>
                  <a:pt x="529596" y="366"/>
                  <a:pt x="187183" y="13912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313D3839-5AE7-65FC-04F6-62F83CD3A6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3253" y="2642616"/>
            <a:ext cx="2487990" cy="3605784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CEB3ACDC-961E-14F7-C1BA-CD7CEEF49B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7315" y="2642616"/>
            <a:ext cx="5568777" cy="3605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09175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B64AD71-91C8-1AE5-875B-EF0C4CD891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Obecná výživová doporučení v ČR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4AFD236-4C93-1977-9DAE-EF59ABB6D5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10 kroků k pevnému zdraví (MZČR 2005)</a:t>
            </a:r>
          </a:p>
          <a:p>
            <a:r>
              <a:rPr lang="cs-CZ" dirty="0"/>
              <a:t>Zdravá třináctka (Fórum zdravé výživy, Společnost pro výživu 2005)</a:t>
            </a:r>
          </a:p>
          <a:p>
            <a:r>
              <a:rPr lang="cs-CZ" dirty="0"/>
              <a:t>Výživová doporučení pro obyvatelstvo ČR (Společnost pro výživu, 2012)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805501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obsah 3" descr="Obsah obrázku text, snímek obrazovky, řada/pruh, Písmo&#10;&#10;Popis byl vytvořen automaticky">
            <a:extLst>
              <a:ext uri="{FF2B5EF4-FFF2-40B4-BE49-F238E27FC236}">
                <a16:creationId xmlns:a16="http://schemas.microsoft.com/office/drawing/2014/main" id="{A1616BB8-74BA-0297-67F6-5867E44038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56152" y="643466"/>
            <a:ext cx="4679696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93270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B422B2-75D5-CFFA-37B6-BBD91498F8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1404431-30D1-4BB4-9482-3A2A055113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Doporučení založená na skupinách potravin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17C0032-7CAB-2A65-134F-69700B4B76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Srozumitelnost</a:t>
            </a:r>
          </a:p>
          <a:p>
            <a:r>
              <a:rPr lang="cs-CZ" dirty="0"/>
              <a:t>Zapamatovatelnost</a:t>
            </a:r>
          </a:p>
          <a:p>
            <a:r>
              <a:rPr lang="cs-CZ" dirty="0"/>
              <a:t>Schopnost vzbudit zájem</a:t>
            </a:r>
          </a:p>
          <a:p>
            <a:r>
              <a:rPr lang="cs-CZ" dirty="0"/>
              <a:t>Schopnost vzbudit ochotu k účasti</a:t>
            </a:r>
          </a:p>
          <a:p>
            <a:r>
              <a:rPr lang="cs-CZ" dirty="0"/>
              <a:t>Schopnost vyvolat skutečné změny chování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5828389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4C8FD61-ACB1-A021-054E-40634CDF86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 descr="Obsah obrázku text, snímek obrazovky, vánoce&#10;&#10;Popis byl vytvořen automaticky">
            <a:extLst>
              <a:ext uri="{FF2B5EF4-FFF2-40B4-BE49-F238E27FC236}">
                <a16:creationId xmlns:a16="http://schemas.microsoft.com/office/drawing/2014/main" id="{39045589-5C05-26D9-0925-C214AF10FC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4655" y="490471"/>
            <a:ext cx="4172712" cy="5877059"/>
          </a:xfrm>
          <a:prstGeom prst="rect">
            <a:avLst/>
          </a:prstGeom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306BBE44-66C4-1E1B-814B-E0F7BEEE0B5A}"/>
              </a:ext>
            </a:extLst>
          </p:cNvPr>
          <p:cNvSpPr txBox="1"/>
          <p:nvPr/>
        </p:nvSpPr>
        <p:spPr>
          <a:xfrm>
            <a:off x="836195" y="2136338"/>
            <a:ext cx="6100010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0" i="0" u="none" strike="noStrike" dirty="0">
                <a:solidFill>
                  <a:srgbClr val="5A5151"/>
                </a:solidFill>
                <a:effectLst/>
                <a:latin typeface="Arial" panose="020B0604020202020204" pitchFamily="34" charset="0"/>
              </a:rPr>
              <a:t>„Fórum zdravé výživy bylo založeno v červnu 1994. Od samého počátku je cílem jeho činnosti vzdělávání a osvěta nejširší veřejnosti v oblasti zdravého životního stylu, poskytování poradenských služeb a usnadnění orientace v nabídce potravin a nápojů.</a:t>
            </a:r>
            <a:br>
              <a:rPr lang="cs-CZ" dirty="0"/>
            </a:br>
            <a:r>
              <a:rPr lang="cs-CZ" b="0" i="0" u="none" strike="noStrike" dirty="0">
                <a:solidFill>
                  <a:srgbClr val="5A5151"/>
                </a:solidFill>
                <a:effectLst/>
                <a:latin typeface="Arial" panose="020B0604020202020204" pitchFamily="34" charset="0"/>
              </a:rPr>
              <a:t>Členy spolku Fórum zdravé výživy, </a:t>
            </a:r>
            <a:r>
              <a:rPr lang="cs-CZ" b="0" i="0" u="none" strike="noStrike" dirty="0" err="1">
                <a:solidFill>
                  <a:srgbClr val="5A5151"/>
                </a:solidFill>
                <a:effectLst/>
                <a:latin typeface="Arial" panose="020B0604020202020204" pitchFamily="34" charset="0"/>
              </a:rPr>
              <a:t>z.s</a:t>
            </a:r>
            <a:r>
              <a:rPr lang="cs-CZ" b="0" i="0" u="none" strike="noStrike" dirty="0">
                <a:solidFill>
                  <a:srgbClr val="5A5151"/>
                </a:solidFill>
                <a:effectLst/>
                <a:latin typeface="Arial" panose="020B0604020202020204" pitchFamily="34" charset="0"/>
              </a:rPr>
              <a:t>. jsou významní odborníci z oblasti výživy, technologie potravin, nutričního poradenství, interní medicíny, gastroenterologie a pediatrie se zaměřením na obezitu.“</a:t>
            </a:r>
          </a:p>
          <a:p>
            <a:endParaRPr lang="cs-CZ" dirty="0">
              <a:solidFill>
                <a:srgbClr val="5A5151"/>
              </a:solidFill>
              <a:latin typeface="Arial" panose="020B0604020202020204" pitchFamily="34" charset="0"/>
            </a:endParaRPr>
          </a:p>
          <a:p>
            <a:endParaRPr lang="cs-CZ" dirty="0">
              <a:solidFill>
                <a:srgbClr val="5A5151"/>
              </a:solidFill>
              <a:latin typeface="Arial" panose="020B0604020202020204" pitchFamily="34" charset="0"/>
            </a:endParaRPr>
          </a:p>
          <a:p>
            <a:r>
              <a:rPr lang="cs-CZ" dirty="0">
                <a:solidFill>
                  <a:srgbClr val="5A5151"/>
                </a:solidFill>
                <a:latin typeface="Arial" panose="020B0604020202020204" pitchFamily="34" charset="0"/>
              </a:rPr>
              <a:t>Neoficiální potravinová pyramida</a:t>
            </a:r>
            <a:endParaRPr lang="cs-CZ" dirty="0"/>
          </a:p>
        </p:txBody>
      </p:sp>
      <p:sp>
        <p:nvSpPr>
          <p:cNvPr id="14" name="Nadpis 1">
            <a:extLst>
              <a:ext uri="{FF2B5EF4-FFF2-40B4-BE49-F238E27FC236}">
                <a16:creationId xmlns:a16="http://schemas.microsoft.com/office/drawing/2014/main" id="{AD0D22EC-0025-D601-4FAC-5959462351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cs-CZ" dirty="0"/>
              <a:t>Fórum zdravé výživy</a:t>
            </a:r>
          </a:p>
        </p:txBody>
      </p:sp>
    </p:spTree>
    <p:extLst>
      <p:ext uri="{BB962C8B-B14F-4D97-AF65-F5344CB8AC3E}">
        <p14:creationId xmlns:p14="http://schemas.microsoft.com/office/powerpoint/2010/main" val="375943186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74D2CED5-F614-244D-4F07-F73D060D39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Potravinová pyramida MZ ČR (2005) oficiální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DEC82B0C-D538-664C-DFA9-71BAB645A0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4502428" y="1405791"/>
            <a:ext cx="7225748" cy="404641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0191606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CB1BA2E-81E9-0C4D-E6BC-E082E6944D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Zdravá 13 (FZV a Společnost pro výživu (SPV))</a:t>
            </a:r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B0F531C8-DC20-1D28-4924-9E610B2DD8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2239321"/>
            <a:ext cx="10515600" cy="2379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06407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Zástupný obsah 8">
            <a:extLst>
              <a:ext uri="{FF2B5EF4-FFF2-40B4-BE49-F238E27FC236}">
                <a16:creationId xmlns:a16="http://schemas.microsoft.com/office/drawing/2014/main" id="{AB899EA2-F380-3CC2-70DA-18C20728AF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07228" y="643466"/>
            <a:ext cx="8377544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82073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4B7FBB7E-50EC-1711-7B42-CA53EDAB4C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58994" y="643466"/>
            <a:ext cx="8074011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88555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8DE66A43-F81F-028D-B8CA-31D73540A1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58994" y="643466"/>
            <a:ext cx="8074011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34069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B293F9E-CC4D-ADD9-CE52-448D07AFF9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8" name="Rectangle 1077">
            <a:extLst>
              <a:ext uri="{FF2B5EF4-FFF2-40B4-BE49-F238E27FC236}">
                <a16:creationId xmlns:a16="http://schemas.microsoft.com/office/drawing/2014/main" id="{48C73D39-27D2-EFD7-93A1-E0557D93DD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0" name="Rectangle 1079">
            <a:extLst>
              <a:ext uri="{FF2B5EF4-FFF2-40B4-BE49-F238E27FC236}">
                <a16:creationId xmlns:a16="http://schemas.microsoft.com/office/drawing/2014/main" id="{99437F0E-03BE-0B80-76D7-581B3B7CA2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7090"/>
            <a:ext cx="6741849" cy="5897880"/>
          </a:xfrm>
          <a:prstGeom prst="rect">
            <a:avLst/>
          </a:prstGeom>
          <a:solidFill>
            <a:srgbClr val="FFFFFF"/>
          </a:solidFill>
          <a:ln w="19050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2" name="Rectangle 1081">
            <a:extLst>
              <a:ext uri="{FF2B5EF4-FFF2-40B4-BE49-F238E27FC236}">
                <a16:creationId xmlns:a16="http://schemas.microsoft.com/office/drawing/2014/main" id="{97E3936D-E8A3-C870-2559-2C513A01BC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480060"/>
            <a:ext cx="4180332" cy="2788074"/>
          </a:xfrm>
          <a:prstGeom prst="rect">
            <a:avLst/>
          </a:prstGeom>
          <a:solidFill>
            <a:srgbClr val="FFFFFF"/>
          </a:solidFill>
          <a:ln w="19050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71" name="Picture 47" descr="obrázek 1 k článku Potravinová pyramida v praxi">
            <a:extLst>
              <a:ext uri="{FF2B5EF4-FFF2-40B4-BE49-F238E27FC236}">
                <a16:creationId xmlns:a16="http://schemas.microsoft.com/office/drawing/2014/main" id="{5539E59D-32A3-3693-6138-6C3F2A9A3F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704235" y="643467"/>
            <a:ext cx="3838221" cy="2475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84" name="Rectangle 1083">
            <a:extLst>
              <a:ext uri="{FF2B5EF4-FFF2-40B4-BE49-F238E27FC236}">
                <a16:creationId xmlns:a16="http://schemas.microsoft.com/office/drawing/2014/main" id="{1E80B402-376D-B191-435D-10A0C8133A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603670"/>
            <a:ext cx="4180332" cy="2788074"/>
          </a:xfrm>
          <a:prstGeom prst="rect">
            <a:avLst/>
          </a:prstGeom>
          <a:solidFill>
            <a:srgbClr val="FFFFFF"/>
          </a:solidFill>
          <a:ln w="19050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73" name="Picture 49" descr="obrázek 2 k článku Potravinová pyramida v praxi">
            <a:extLst>
              <a:ext uri="{FF2B5EF4-FFF2-40B4-BE49-F238E27FC236}">
                <a16:creationId xmlns:a16="http://schemas.microsoft.com/office/drawing/2014/main" id="{BA7C7844-D894-F437-9542-BB1F87CA6C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95873" y="4140740"/>
            <a:ext cx="3854945" cy="1686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Nadpis 1">
            <a:extLst>
              <a:ext uri="{FF2B5EF4-FFF2-40B4-BE49-F238E27FC236}">
                <a16:creationId xmlns:a16="http://schemas.microsoft.com/office/drawing/2014/main" id="{0A8ED4E8-4DAA-38F2-EB6F-23E7D65711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3680" y="643467"/>
            <a:ext cx="5827295" cy="1325563"/>
          </a:xfrm>
        </p:spPr>
        <p:txBody>
          <a:bodyPr/>
          <a:lstStyle/>
          <a:p>
            <a:r>
              <a:rPr lang="cs-CZ" dirty="0"/>
              <a:t>Národní zdravotní informační portál (NZIP)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1DCF21BB-17B0-26E6-8F5C-948A557A15D1}"/>
              </a:ext>
            </a:extLst>
          </p:cNvPr>
          <p:cNvSpPr txBox="1"/>
          <p:nvPr/>
        </p:nvSpPr>
        <p:spPr>
          <a:xfrm>
            <a:off x="957632" y="2459055"/>
            <a:ext cx="6100010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cs-CZ" b="0" i="0" u="none" strike="noStrike" dirty="0">
                <a:solidFill>
                  <a:srgbClr val="0A0A0A"/>
                </a:solidFill>
                <a:effectLst/>
                <a:latin typeface="Public Sans Web"/>
              </a:rPr>
              <a:t>„Cílem Národního zdravotnického informačního portálu (NZIP) je poskytovat laické veřejnosti informace z oblasti zdravotnictví, za které ručí vybraní odborníci na danou problematiku v ČR. Tito lidé působí v několika českých organizacích přímo se zabývajících zdravotnictvím; jmenovitě jsou to </a:t>
            </a:r>
            <a:r>
              <a:rPr lang="cs-CZ" b="0" i="0" u="sng" strike="noStrike" dirty="0">
                <a:solidFill>
                  <a:srgbClr val="3E5AA5"/>
                </a:solidFill>
                <a:effectLst/>
                <a:latin typeface="Public Sans Web"/>
                <a:hlinkClick r:id="rId4"/>
              </a:rPr>
              <a:t>Česká lékařská společnost Jana Evangelisty Purkyně</a:t>
            </a:r>
            <a:r>
              <a:rPr lang="cs-CZ" b="0" i="0" u="none" strike="noStrike" dirty="0">
                <a:solidFill>
                  <a:srgbClr val="0A0A0A"/>
                </a:solidFill>
                <a:effectLst/>
                <a:latin typeface="Public Sans Web"/>
              </a:rPr>
              <a:t>, </a:t>
            </a:r>
            <a:r>
              <a:rPr lang="cs-CZ" b="0" i="0" u="sng" strike="noStrike" dirty="0">
                <a:solidFill>
                  <a:srgbClr val="3E5AA5"/>
                </a:solidFill>
                <a:effectLst/>
                <a:latin typeface="Public Sans Web"/>
                <a:hlinkClick r:id="rId5"/>
              </a:rPr>
              <a:t>Státní zdravotní ústav</a:t>
            </a:r>
            <a:r>
              <a:rPr lang="cs-CZ" b="0" i="0" u="none" strike="noStrike" dirty="0">
                <a:solidFill>
                  <a:srgbClr val="0A0A0A"/>
                </a:solidFill>
                <a:effectLst/>
                <a:latin typeface="Public Sans Web"/>
              </a:rPr>
              <a:t>, </a:t>
            </a:r>
            <a:r>
              <a:rPr lang="cs-CZ" b="0" i="0" u="sng" strike="noStrike" dirty="0">
                <a:solidFill>
                  <a:srgbClr val="3E5AA5"/>
                </a:solidFill>
                <a:effectLst/>
                <a:latin typeface="Public Sans Web"/>
                <a:hlinkClick r:id="rId6"/>
              </a:rPr>
              <a:t>Ministerstvo zdravotnictví</a:t>
            </a:r>
            <a:r>
              <a:rPr lang="cs-CZ" b="0" i="0" u="none" strike="noStrike" dirty="0">
                <a:solidFill>
                  <a:srgbClr val="0A0A0A"/>
                </a:solidFill>
                <a:effectLst/>
                <a:latin typeface="Public Sans Web"/>
              </a:rPr>
              <a:t> a </a:t>
            </a:r>
            <a:r>
              <a:rPr lang="cs-CZ" b="0" i="0" u="sng" strike="noStrike" dirty="0">
                <a:solidFill>
                  <a:srgbClr val="3E5AA5"/>
                </a:solidFill>
                <a:effectLst/>
                <a:latin typeface="Public Sans Web"/>
                <a:hlinkClick r:id="rId7"/>
              </a:rPr>
              <a:t>Ústav zdravotnických informací a statistiky ČR</a:t>
            </a:r>
            <a:r>
              <a:rPr lang="cs-CZ" b="0" i="0" u="none" strike="noStrike" dirty="0">
                <a:solidFill>
                  <a:srgbClr val="0A0A0A"/>
                </a:solidFill>
                <a:effectLst/>
                <a:latin typeface="Public Sans Web"/>
              </a:rPr>
              <a:t>. NZIP přináší ověřené a garantované informace, na které se můžete spolehnout.“</a:t>
            </a:r>
          </a:p>
          <a:p>
            <a:br>
              <a:rPr lang="cs-CZ" dirty="0"/>
            </a:b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0638847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FC2DED3F-4823-EDF8-AB66-7F7D3B5131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54779" y="643466"/>
            <a:ext cx="7282441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54771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3615A9B6-AC97-AFF4-30B6-AFF5090174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r="3538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111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AAD2620-0C93-DEFD-6054-9614ED4D48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Trend v USA</a:t>
            </a:r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103F12DB-F24B-6A8A-299C-49D36B05FE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83285" y="1825625"/>
            <a:ext cx="6225429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22098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199E1B1-A8C0-4FE8-A5A8-1CB41D69F8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4A8DE83-DE75-4B41-9DB4-A7EC0B0DEC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128856" cy="1575461"/>
          </a:xfrm>
          <a:prstGeom prst="rect">
            <a:avLst/>
          </a:prstGeom>
          <a:gradFill>
            <a:gsLst>
              <a:gs pos="0">
                <a:schemeClr val="accent1">
                  <a:alpha val="41000"/>
                </a:schemeClr>
              </a:gs>
              <a:gs pos="74000">
                <a:schemeClr val="accent1">
                  <a:lumMod val="60000"/>
                  <a:lumOff val="40000"/>
                  <a:alpha val="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7009A0A-BEF5-4EAC-AF15-E4F9F002E2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3" y="-1"/>
            <a:ext cx="12192002" cy="1574311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78000">
                <a:schemeClr val="accent1">
                  <a:alpha val="1500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00A3EA0C-56EB-7003-DED3-4E7508CECF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713" y="248038"/>
            <a:ext cx="7063721" cy="11592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Belgie</a:t>
            </a:r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CA189A6F-063A-B579-4EF6-0D4348339E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2225" y="1969342"/>
            <a:ext cx="11327549" cy="4446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23457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199E1B1-A8C0-4FE8-A5A8-1CB41D69F8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4A8DE83-DE75-4B41-9DB4-A7EC0B0DEC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128856" cy="1575461"/>
          </a:xfrm>
          <a:prstGeom prst="rect">
            <a:avLst/>
          </a:prstGeom>
          <a:gradFill>
            <a:gsLst>
              <a:gs pos="0">
                <a:schemeClr val="accent1">
                  <a:alpha val="41000"/>
                </a:schemeClr>
              </a:gs>
              <a:gs pos="74000">
                <a:schemeClr val="accent1">
                  <a:lumMod val="60000"/>
                  <a:lumOff val="40000"/>
                  <a:alpha val="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7009A0A-BEF5-4EAC-AF15-E4F9F002E2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3" y="-1"/>
            <a:ext cx="12192002" cy="1574311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78000">
                <a:schemeClr val="accent1">
                  <a:alpha val="1500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F99FAB22-DCF3-552C-28FB-515A57F5A6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713" y="248038"/>
            <a:ext cx="7063721" cy="11592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USA, Velká Británie, Španělsko</a:t>
            </a:r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ABD5AA56-9492-279B-C5F5-990D70D257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2225" y="2040138"/>
            <a:ext cx="11327549" cy="4304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08054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B84C2F2-8F11-E256-3B0D-D0761B3EFD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USA</a:t>
            </a:r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3D3F720F-FE71-689D-6E0B-782D6B40B9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02428" y="764506"/>
            <a:ext cx="7225748" cy="5328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27951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025D4794-0C26-F3BF-C627-E135FA2C21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Velká Británie</a:t>
            </a:r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7CBAA1F6-9857-E949-5588-91753DE256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45527" y="495652"/>
            <a:ext cx="8146473" cy="5641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19449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6B5D6F71-C963-B7DF-9A03-E2AB32DB5C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Kanada</a:t>
            </a:r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159F7B3C-89A1-551A-5D70-961493FDA3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04686" y="467208"/>
            <a:ext cx="6421231" cy="5923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0909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FA9B6C6-A247-48A8-9A1C-1E36FA9456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BA2EC7A-AFCE-DD97-B43D-085B4C9A0A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1261" y="590062"/>
            <a:ext cx="5409655" cy="283893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3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Jak by mohlo podle Vás vypadat ideální doporučení založené na skupinách potravin?</a:t>
            </a:r>
          </a:p>
        </p:txBody>
      </p:sp>
      <p:sp>
        <p:nvSpPr>
          <p:cNvPr id="10" name="Graphic 13">
            <a:extLst>
              <a:ext uri="{FF2B5EF4-FFF2-40B4-BE49-F238E27FC236}">
                <a16:creationId xmlns:a16="http://schemas.microsoft.com/office/drawing/2014/main" id="{C5CB530E-515E-412C-9DF1-5F8FFBD6F3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17602" y="2744546"/>
            <a:ext cx="139038" cy="139038"/>
          </a:xfrm>
          <a:custGeom>
            <a:avLst/>
            <a:gdLst>
              <a:gd name="connsiteX0" fmla="*/ 129601 w 139038"/>
              <a:gd name="connsiteY0" fmla="*/ 60082 h 139038"/>
              <a:gd name="connsiteX1" fmla="*/ 78956 w 139038"/>
              <a:gd name="connsiteY1" fmla="*/ 60082 h 139038"/>
              <a:gd name="connsiteX2" fmla="*/ 78956 w 139038"/>
              <a:gd name="connsiteY2" fmla="*/ 9437 h 139038"/>
              <a:gd name="connsiteX3" fmla="*/ 69519 w 139038"/>
              <a:gd name="connsiteY3" fmla="*/ 0 h 139038"/>
              <a:gd name="connsiteX4" fmla="*/ 60082 w 139038"/>
              <a:gd name="connsiteY4" fmla="*/ 9437 h 139038"/>
              <a:gd name="connsiteX5" fmla="*/ 60082 w 139038"/>
              <a:gd name="connsiteY5" fmla="*/ 60082 h 139038"/>
              <a:gd name="connsiteX6" fmla="*/ 9437 w 139038"/>
              <a:gd name="connsiteY6" fmla="*/ 60082 h 139038"/>
              <a:gd name="connsiteX7" fmla="*/ 0 w 139038"/>
              <a:gd name="connsiteY7" fmla="*/ 69519 h 139038"/>
              <a:gd name="connsiteX8" fmla="*/ 9437 w 139038"/>
              <a:gd name="connsiteY8" fmla="*/ 78956 h 139038"/>
              <a:gd name="connsiteX9" fmla="*/ 60082 w 139038"/>
              <a:gd name="connsiteY9" fmla="*/ 78956 h 139038"/>
              <a:gd name="connsiteX10" fmla="*/ 60082 w 139038"/>
              <a:gd name="connsiteY10" fmla="*/ 129601 h 139038"/>
              <a:gd name="connsiteX11" fmla="*/ 69519 w 139038"/>
              <a:gd name="connsiteY11" fmla="*/ 139038 h 139038"/>
              <a:gd name="connsiteX12" fmla="*/ 78956 w 139038"/>
              <a:gd name="connsiteY12" fmla="*/ 129601 h 139038"/>
              <a:gd name="connsiteX13" fmla="*/ 78956 w 139038"/>
              <a:gd name="connsiteY13" fmla="*/ 78956 h 139038"/>
              <a:gd name="connsiteX14" fmla="*/ 129601 w 139038"/>
              <a:gd name="connsiteY14" fmla="*/ 78956 h 139038"/>
              <a:gd name="connsiteX15" fmla="*/ 139038 w 139038"/>
              <a:gd name="connsiteY15" fmla="*/ 69519 h 139038"/>
              <a:gd name="connsiteX16" fmla="*/ 129601 w 139038"/>
              <a:gd name="connsiteY16" fmla="*/ 60082 h 139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8" h="139038">
                <a:moveTo>
                  <a:pt x="129601" y="60082"/>
                </a:moveTo>
                <a:lnTo>
                  <a:pt x="78956" y="60082"/>
                </a:lnTo>
                <a:lnTo>
                  <a:pt x="78956" y="9437"/>
                </a:lnTo>
                <a:cubicBezTo>
                  <a:pt x="78956" y="4225"/>
                  <a:pt x="74731" y="0"/>
                  <a:pt x="69519" y="0"/>
                </a:cubicBezTo>
                <a:cubicBezTo>
                  <a:pt x="64307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7"/>
                  <a:pt x="0" y="69519"/>
                </a:cubicBezTo>
                <a:cubicBezTo>
                  <a:pt x="0" y="74731"/>
                  <a:pt x="4225" y="78956"/>
                  <a:pt x="9437" y="78956"/>
                </a:cubicBezTo>
                <a:lnTo>
                  <a:pt x="60082" y="78956"/>
                </a:lnTo>
                <a:lnTo>
                  <a:pt x="60082" y="129601"/>
                </a:lnTo>
                <a:cubicBezTo>
                  <a:pt x="60082" y="134813"/>
                  <a:pt x="64307" y="139038"/>
                  <a:pt x="69519" y="139038"/>
                </a:cubicBezTo>
                <a:cubicBezTo>
                  <a:pt x="74731" y="139038"/>
                  <a:pt x="78956" y="134813"/>
                  <a:pt x="78956" y="129601"/>
                </a:cubicBezTo>
                <a:lnTo>
                  <a:pt x="78956" y="78956"/>
                </a:lnTo>
                <a:lnTo>
                  <a:pt x="129601" y="78956"/>
                </a:lnTo>
                <a:cubicBezTo>
                  <a:pt x="134813" y="78956"/>
                  <a:pt x="139038" y="74731"/>
                  <a:pt x="139038" y="69519"/>
                </a:cubicBezTo>
                <a:cubicBezTo>
                  <a:pt x="139038" y="64307"/>
                  <a:pt x="134813" y="60082"/>
                  <a:pt x="129601" y="60082"/>
                </a:cubicBezTo>
                <a:close/>
              </a:path>
            </a:pathLst>
          </a:custGeom>
          <a:solidFill>
            <a:srgbClr val="FFFFFF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2" name="Graphic 12">
            <a:extLst>
              <a:ext uri="{FF2B5EF4-FFF2-40B4-BE49-F238E27FC236}">
                <a16:creationId xmlns:a16="http://schemas.microsoft.com/office/drawing/2014/main" id="{712D4376-A578-4FF1-94FC-245E7A6A48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76380" y="2973840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rgbClr val="FFFFFF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4" name="Graphic 15">
            <a:extLst>
              <a:ext uri="{FF2B5EF4-FFF2-40B4-BE49-F238E27FC236}">
                <a16:creationId xmlns:a16="http://schemas.microsoft.com/office/drawing/2014/main" id="{AEA7509D-F04F-40CB-A0B3-EEF16499CC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02062" y="3198265"/>
            <a:ext cx="127713" cy="127713"/>
          </a:xfrm>
          <a:custGeom>
            <a:avLst/>
            <a:gdLst>
              <a:gd name="connsiteX0" fmla="*/ 63857 w 127713"/>
              <a:gd name="connsiteY0" fmla="*/ 18874 h 127713"/>
              <a:gd name="connsiteX1" fmla="*/ 108839 w 127713"/>
              <a:gd name="connsiteY1" fmla="*/ 63857 h 127713"/>
              <a:gd name="connsiteX2" fmla="*/ 63857 w 127713"/>
              <a:gd name="connsiteY2" fmla="*/ 108839 h 127713"/>
              <a:gd name="connsiteX3" fmla="*/ 18874 w 127713"/>
              <a:gd name="connsiteY3" fmla="*/ 63857 h 127713"/>
              <a:gd name="connsiteX4" fmla="*/ 63857 w 127713"/>
              <a:gd name="connsiteY4" fmla="*/ 18874 h 127713"/>
              <a:gd name="connsiteX5" fmla="*/ 63857 w 127713"/>
              <a:gd name="connsiteY5" fmla="*/ 0 h 127713"/>
              <a:gd name="connsiteX6" fmla="*/ 0 w 127713"/>
              <a:gd name="connsiteY6" fmla="*/ 63857 h 127713"/>
              <a:gd name="connsiteX7" fmla="*/ 63857 w 127713"/>
              <a:gd name="connsiteY7" fmla="*/ 127713 h 127713"/>
              <a:gd name="connsiteX8" fmla="*/ 127713 w 127713"/>
              <a:gd name="connsiteY8" fmla="*/ 63857 h 127713"/>
              <a:gd name="connsiteX9" fmla="*/ 63857 w 127713"/>
              <a:gd name="connsiteY9" fmla="*/ 0 h 127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3" h="127713">
                <a:moveTo>
                  <a:pt x="63857" y="18874"/>
                </a:moveTo>
                <a:cubicBezTo>
                  <a:pt x="88700" y="18874"/>
                  <a:pt x="108839" y="39013"/>
                  <a:pt x="108839" y="63857"/>
                </a:cubicBezTo>
                <a:cubicBezTo>
                  <a:pt x="108839" y="88700"/>
                  <a:pt x="88700" y="108839"/>
                  <a:pt x="63857" y="108839"/>
                </a:cubicBezTo>
                <a:cubicBezTo>
                  <a:pt x="39013" y="108839"/>
                  <a:pt x="18874" y="88700"/>
                  <a:pt x="18874" y="63857"/>
                </a:cubicBezTo>
                <a:cubicBezTo>
                  <a:pt x="18898" y="39023"/>
                  <a:pt x="39023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3"/>
                  <a:pt x="63857" y="127713"/>
                </a:cubicBezTo>
                <a:cubicBezTo>
                  <a:pt x="99124" y="127713"/>
                  <a:pt x="127713" y="99124"/>
                  <a:pt x="127713" y="63857"/>
                </a:cubicBezTo>
                <a:cubicBezTo>
                  <a:pt x="127713" y="28590"/>
                  <a:pt x="99124" y="0"/>
                  <a:pt x="63857" y="0"/>
                </a:cubicBezTo>
                <a:close/>
              </a:path>
            </a:pathLst>
          </a:custGeom>
          <a:solidFill>
            <a:srgbClr val="FFFFFF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6020367-4FD5-4596-8E10-C5F095CD8D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301262" y="3496322"/>
            <a:ext cx="0" cy="3352800"/>
          </a:xfrm>
          <a:prstGeom prst="line">
            <a:avLst/>
          </a:prstGeom>
          <a:ln w="25400" cap="sq">
            <a:solidFill>
              <a:srgbClr val="FFFFFF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75492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3F9F814-9C4F-B912-FA1D-FA1D989BCA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Provedení VP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C1FCDC5-CD4B-99DF-8224-0253A833A2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Vzdělávání a výchova populace</a:t>
            </a:r>
          </a:p>
          <a:p>
            <a:pPr lvl="1"/>
            <a:r>
              <a:rPr lang="cs-CZ" dirty="0"/>
              <a:t>Projekty a programy např. do škol</a:t>
            </a:r>
          </a:p>
          <a:p>
            <a:r>
              <a:rPr lang="cs-CZ" dirty="0"/>
              <a:t>Využití médií a sociálních sítí</a:t>
            </a:r>
          </a:p>
          <a:p>
            <a:pPr lvl="1"/>
            <a:r>
              <a:rPr lang="cs-CZ" dirty="0"/>
              <a:t>Zjištění mezer ve znalostech a projekty na jejich odstranění</a:t>
            </a:r>
          </a:p>
          <a:p>
            <a:r>
              <a:rPr lang="cs-CZ" dirty="0"/>
              <a:t>Investice do potravinářských firem (granty…)</a:t>
            </a:r>
          </a:p>
          <a:p>
            <a:r>
              <a:rPr lang="cs-CZ" dirty="0"/>
              <a:t>Úprava legislativy</a:t>
            </a:r>
          </a:p>
          <a:p>
            <a:pPr lvl="1"/>
            <a:r>
              <a:rPr lang="cs-CZ" dirty="0"/>
              <a:t>Zákony o potravinách, regulace kvality, informace o kvalitě zboží, uvedené nutriční hodnoty, složení</a:t>
            </a:r>
          </a:p>
        </p:txBody>
      </p:sp>
    </p:spTree>
    <p:extLst>
      <p:ext uri="{BB962C8B-B14F-4D97-AF65-F5344CB8AC3E}">
        <p14:creationId xmlns:p14="http://schemas.microsoft.com/office/powerpoint/2010/main" val="378638258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9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11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13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15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Freeform: Shape 17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A5D941B-4206-0B5B-BAE8-95B09F8F8B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066" y="2699581"/>
            <a:ext cx="3378563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dirty="0" err="1">
                <a:solidFill>
                  <a:srgbClr val="FFFFFF"/>
                </a:solidFill>
              </a:rPr>
              <a:t>Další</a:t>
            </a:r>
            <a:r>
              <a:rPr lang="en-US" sz="4000" dirty="0">
                <a:solidFill>
                  <a:srgbClr val="FFFFFF"/>
                </a:solidFill>
              </a:rPr>
              <a:t> </a:t>
            </a:r>
            <a:r>
              <a:rPr lang="en-US" sz="4000" dirty="0" err="1">
                <a:solidFill>
                  <a:srgbClr val="FFFFFF"/>
                </a:solidFill>
              </a:rPr>
              <a:t>g</a:t>
            </a:r>
            <a:r>
              <a:rPr lang="en-US" sz="40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lobální</a:t>
            </a:r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b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 </a:t>
            </a:r>
            <a:r>
              <a:rPr lang="en-US" sz="40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státní</a:t>
            </a:r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0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projekty</a:t>
            </a:r>
            <a:endParaRPr lang="en-US" sz="40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25" name="Graphic 6" descr="Earth Globe Europe-Africa">
            <a:extLst>
              <a:ext uri="{FF2B5EF4-FFF2-40B4-BE49-F238E27FC236}">
                <a16:creationId xmlns:a16="http://schemas.microsoft.com/office/drawing/2014/main" id="{01A60225-8536-AB4B-E9A7-87783B4C89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53510" y="467208"/>
            <a:ext cx="5923584" cy="5923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22212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838EDE9-673F-2E72-ACC3-3909244FD5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EFSA (Evropský úřad pro bezpečnost potravin)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C7959C5-E2EA-8EC2-3E8F-FBD6A69392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>
                <a:solidFill>
                  <a:srgbClr val="333333"/>
                </a:solidFill>
                <a:latin typeface="Roboto" panose="02000000000000000000" pitchFamily="2" charset="0"/>
              </a:rPr>
              <a:t>“</a:t>
            </a:r>
            <a:r>
              <a:rPr lang="cs-CZ" b="0" i="0" u="none" strike="noStrike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Jsme agentura Evropské unie, která byla zřízena v roce 2002, aby působila jako nestranný zdroj vědeckého poradenství pro subjekty, které se zabývají řízením rizik, a poskytovala informace o rizicích souvisejících s potravinovým řetězcem. Spolupracujeme se zainteresovanými stranami za účelem podpory soudržnosti vědeckého poradenství EU. Poskytujeme vědecký základ pro právní předpisy s cílem chránit evropské spotřebitele před riziky souvisejícími s potravinami – od zemědělce ke spotřebiteli.“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9268206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BBA466B-D108-B834-58FD-D782291BC9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EFSA – </a:t>
            </a:r>
            <a:r>
              <a:rPr lang="cs-CZ" dirty="0" err="1"/>
              <a:t>scientific</a:t>
            </a:r>
            <a:r>
              <a:rPr lang="cs-CZ" dirty="0"/>
              <a:t> </a:t>
            </a:r>
            <a:r>
              <a:rPr lang="cs-CZ" dirty="0" err="1"/>
              <a:t>opinions</a:t>
            </a:r>
            <a:endParaRPr lang="cs-CZ" dirty="0"/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C5D1A8D3-5CCF-EE81-F9CE-438F0D6318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65759" y="1825625"/>
            <a:ext cx="7860481" cy="4351338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A178AF22-EBF1-5344-1C0E-BF6F05B3F519}"/>
              </a:ext>
            </a:extLst>
          </p:cNvPr>
          <p:cNvSpPr txBox="1"/>
          <p:nvPr/>
        </p:nvSpPr>
        <p:spPr>
          <a:xfrm>
            <a:off x="1156535" y="6311900"/>
            <a:ext cx="61150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https://</a:t>
            </a:r>
            <a:r>
              <a:rPr lang="cs-CZ" dirty="0" err="1"/>
              <a:t>www.efsa.europa.eu</a:t>
            </a:r>
            <a:r>
              <a:rPr lang="cs-CZ" dirty="0"/>
              <a:t>/cs/</a:t>
            </a:r>
            <a:r>
              <a:rPr lang="cs-CZ" dirty="0" err="1"/>
              <a:t>efsajournal</a:t>
            </a:r>
            <a:r>
              <a:rPr lang="cs-CZ" dirty="0"/>
              <a:t>/pub/9052</a:t>
            </a:r>
          </a:p>
        </p:txBody>
      </p:sp>
    </p:spTree>
    <p:extLst>
      <p:ext uri="{BB962C8B-B14F-4D97-AF65-F5344CB8AC3E}">
        <p14:creationId xmlns:p14="http://schemas.microsoft.com/office/powerpoint/2010/main" val="5063280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D22257D-B3EE-87F3-EDAA-22535AB141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Trend v USA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B3AD1B9-0D9B-167F-AF65-62B23941C1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80DD83C9-6019-395B-4ED6-A427D8F7CB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9904" y="1517346"/>
            <a:ext cx="7820886" cy="5090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93805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A6B380F-34CE-9A64-2085-4381D77981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EFSA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1FFC403-5506-D8C8-3C95-DA89C480AB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Stáže pro studenty</a:t>
            </a:r>
          </a:p>
          <a:p>
            <a:r>
              <a:rPr lang="cs-CZ" dirty="0"/>
              <a:t>https://</a:t>
            </a:r>
            <a:r>
              <a:rPr lang="cs-CZ" dirty="0" err="1"/>
              <a:t>www.efsa.europa.eu</a:t>
            </a:r>
            <a:r>
              <a:rPr lang="cs-CZ" dirty="0"/>
              <a:t>/cs/</a:t>
            </a:r>
            <a:r>
              <a:rPr lang="cs-CZ" dirty="0" err="1"/>
              <a:t>careers</a:t>
            </a:r>
            <a:r>
              <a:rPr lang="cs-CZ" dirty="0"/>
              <a:t>/</a:t>
            </a:r>
            <a:r>
              <a:rPr lang="cs-CZ" dirty="0" err="1"/>
              <a:t>starting-your-career-at-efsa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6809102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2AC9671-FF25-6BC1-413A-9D03E340FE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European</a:t>
            </a:r>
            <a:r>
              <a:rPr lang="cs-CZ" dirty="0"/>
              <a:t> Food and </a:t>
            </a:r>
            <a:r>
              <a:rPr lang="cs-CZ" dirty="0" err="1"/>
              <a:t>Nutrition</a:t>
            </a:r>
            <a:r>
              <a:rPr lang="cs-CZ" dirty="0"/>
              <a:t> </a:t>
            </a:r>
            <a:r>
              <a:rPr lang="cs-CZ" dirty="0" err="1"/>
              <a:t>Action</a:t>
            </a:r>
            <a:r>
              <a:rPr lang="cs-CZ" dirty="0"/>
              <a:t> </a:t>
            </a:r>
            <a:r>
              <a:rPr lang="cs-CZ" dirty="0" err="1"/>
              <a:t>Plan</a:t>
            </a:r>
            <a:r>
              <a:rPr lang="cs-CZ" dirty="0"/>
              <a:t> 2015-2020 (WHO)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3D307F5-5DCA-CB72-0285-0702FC779E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>
                <a:hlinkClick r:id="rId2"/>
              </a:rPr>
              <a:t>https://iris.who.int/bitstream/handle/10665/329405/9789289051231-eng.pdf?sequence=1</a:t>
            </a:r>
            <a:endParaRPr lang="cs-CZ" dirty="0"/>
          </a:p>
          <a:p>
            <a:r>
              <a:rPr lang="cs-CZ" dirty="0"/>
              <a:t>Dostupnost, férovost, zabezpečení práva na potravu jako základního lidského práva, podpora zranitelných skupin</a:t>
            </a:r>
          </a:p>
          <a:p>
            <a:r>
              <a:rPr lang="cs-CZ" dirty="0"/>
              <a:t>Vyvážená a zdravá strava – posílení prevence malnutrice i obezity, propagace zdravé stravy</a:t>
            </a:r>
          </a:p>
          <a:p>
            <a:r>
              <a:rPr lang="cs-CZ" dirty="0"/>
              <a:t>Podpora dohledu, monitoringu, hodnocení a výzkumu</a:t>
            </a:r>
          </a:p>
          <a:p>
            <a:r>
              <a:rPr lang="cs-CZ" dirty="0"/>
              <a:t>Podpora organizací zabývajících se zdravou výživou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6969023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D72F401-7132-A31C-031A-BBF04D2D94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Zdraví 21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22D10D8-A363-1143-C0B7-4A568B9987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4431632" cy="3382421"/>
          </a:xfrm>
        </p:spPr>
        <p:txBody>
          <a:bodyPr>
            <a:normAutofit fontScale="92500" lnSpcReduction="10000"/>
          </a:bodyPr>
          <a:lstStyle/>
          <a:p>
            <a:r>
              <a:rPr lang="cs-CZ" dirty="0"/>
              <a:t>WHO 1998</a:t>
            </a:r>
          </a:p>
          <a:p>
            <a:r>
              <a:rPr lang="cs-CZ" dirty="0"/>
              <a:t>„Zdraví pro všechny v 21. stolení“ (ČR)</a:t>
            </a:r>
          </a:p>
          <a:p>
            <a:r>
              <a:rPr lang="cs-CZ" dirty="0"/>
              <a:t>Definice cílů, úkolů</a:t>
            </a:r>
          </a:p>
          <a:p>
            <a:r>
              <a:rPr lang="cs-CZ" dirty="0"/>
              <a:t>Model komplexní péče o zdraví společnosti vypracovaný týmem předních světových odborníků</a:t>
            </a:r>
          </a:p>
          <a:p>
            <a:endParaRPr lang="cs-CZ" dirty="0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ECF0676A-8515-50F7-8DA5-10D368EE2775}"/>
              </a:ext>
            </a:extLst>
          </p:cNvPr>
          <p:cNvSpPr txBox="1"/>
          <p:nvPr/>
        </p:nvSpPr>
        <p:spPr>
          <a:xfrm>
            <a:off x="619626" y="5569545"/>
            <a:ext cx="110991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https://</a:t>
            </a:r>
            <a:r>
              <a:rPr lang="cs-CZ" dirty="0" err="1"/>
              <a:t>mzd.gov.cz</a:t>
            </a:r>
            <a:r>
              <a:rPr lang="cs-CZ" dirty="0"/>
              <a:t>/</a:t>
            </a:r>
            <a:r>
              <a:rPr lang="cs-CZ" dirty="0" err="1"/>
              <a:t>wp-content</a:t>
            </a:r>
            <a:r>
              <a:rPr lang="cs-CZ" dirty="0"/>
              <a:t>/</a:t>
            </a:r>
            <a:r>
              <a:rPr lang="cs-CZ" dirty="0" err="1"/>
              <a:t>uploads</a:t>
            </a:r>
            <a:r>
              <a:rPr lang="cs-CZ" dirty="0"/>
              <a:t>/</a:t>
            </a:r>
            <a:r>
              <a:rPr lang="cs-CZ" dirty="0" err="1"/>
              <a:t>wepub</a:t>
            </a:r>
            <a:r>
              <a:rPr lang="cs-CZ" dirty="0"/>
              <a:t>/2461/7180/Zdraví%2021%20-%20Cile%201-9.pdf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32DF1BB8-F598-B75C-97CA-90BE028560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9968" y="1275347"/>
            <a:ext cx="6752032" cy="3932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55769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158B7DF-D983-716F-6215-E5360F939E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Health</a:t>
            </a:r>
            <a:r>
              <a:rPr lang="cs-CZ" dirty="0"/>
              <a:t> 2020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300E22E-B2F9-9B34-A270-E443B57EA2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0" i="0" u="none" strike="noStrike" dirty="0">
                <a:solidFill>
                  <a:srgbClr val="212529"/>
                </a:solidFill>
                <a:effectLst/>
                <a:latin typeface="Poppins" pitchFamily="2" charset="0"/>
              </a:rPr>
              <a:t>Národní strategie ochrany a podpory zdraví a prevence nemocí</a:t>
            </a:r>
          </a:p>
          <a:p>
            <a:endParaRPr lang="cs-CZ" dirty="0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28FC11F1-FCB6-BBAC-76E8-B37184462485}"/>
              </a:ext>
            </a:extLst>
          </p:cNvPr>
          <p:cNvSpPr txBox="1"/>
          <p:nvPr/>
        </p:nvSpPr>
        <p:spPr>
          <a:xfrm>
            <a:off x="838200" y="6311900"/>
            <a:ext cx="1032710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https://</a:t>
            </a:r>
            <a:r>
              <a:rPr lang="cs-CZ" dirty="0" err="1"/>
              <a:t>mzd.gov.cz</a:t>
            </a:r>
            <a:r>
              <a:rPr lang="cs-CZ" dirty="0"/>
              <a:t>/zdravi-2020-narodni-strategie-ochrany-a-podpory-zdravi-a-prevence-nemoci-2/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46ADA17-38B0-CF40-A9A9-1533963FA5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8688" y="2475352"/>
            <a:ext cx="4480121" cy="3721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4710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BB7C0E06-6EE7-4DC1-8358-E6A2581DF3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8718758C-7CCD-D6B7-78A1-895F04E11E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r="-1" b="636"/>
          <a:stretch/>
        </p:blipFill>
        <p:spPr>
          <a:xfrm>
            <a:off x="643467" y="557190"/>
            <a:ext cx="5346948" cy="5743612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08BB10F9-CECB-6950-C7F1-1A3164F6F3B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3927"/>
          <a:stretch/>
        </p:blipFill>
        <p:spPr>
          <a:xfrm>
            <a:off x="6182942" y="557190"/>
            <a:ext cx="5365590" cy="5743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04448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47517048-3F7A-4EE3-0536-AAA70AC60C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43278" y="643466"/>
            <a:ext cx="8505444" cy="5571067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D9D8C2D6-4316-A4E6-4A87-2747DA5A4213}"/>
              </a:ext>
            </a:extLst>
          </p:cNvPr>
          <p:cNvSpPr txBox="1"/>
          <p:nvPr/>
        </p:nvSpPr>
        <p:spPr>
          <a:xfrm>
            <a:off x="1843278" y="6488668"/>
            <a:ext cx="61150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https://zdravi2030.mzcr.cz</a:t>
            </a:r>
          </a:p>
        </p:txBody>
      </p:sp>
    </p:spTree>
    <p:extLst>
      <p:ext uri="{BB962C8B-B14F-4D97-AF65-F5344CB8AC3E}">
        <p14:creationId xmlns:p14="http://schemas.microsoft.com/office/powerpoint/2010/main" val="220810655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9425530C-EC92-C776-FB65-E5F067FDA6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06552" y="643466"/>
            <a:ext cx="7378896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95278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16130D52-7B94-DFD3-393B-C684E28E8D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39520"/>
            <a:ext cx="3429000" cy="1719072"/>
          </a:xfrm>
        </p:spPr>
        <p:txBody>
          <a:bodyPr anchor="b">
            <a:normAutofit/>
          </a:bodyPr>
          <a:lstStyle/>
          <a:p>
            <a:r>
              <a:rPr lang="cs-CZ" sz="5400"/>
              <a:t>Zdraví 2030</a:t>
            </a:r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6357EC4F-235E-4222-A36F-C7878ACE37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DC36D20-3384-7B40-7E4E-D23EA4C72B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807208"/>
            <a:ext cx="3429000" cy="3410712"/>
          </a:xfrm>
        </p:spPr>
        <p:txBody>
          <a:bodyPr anchor="t">
            <a:normAutofit/>
          </a:bodyPr>
          <a:lstStyle/>
          <a:p>
            <a:r>
              <a:rPr lang="cs-CZ" sz="2200" dirty="0"/>
              <a:t>Přehledné statistiky, analytické studie</a:t>
            </a:r>
          </a:p>
          <a:p>
            <a:pPr lvl="1"/>
            <a:r>
              <a:rPr lang="cs-CZ" sz="2200" dirty="0"/>
              <a:t>Demografické rozdělení obyvatel, porodnost, úmrtnost</a:t>
            </a:r>
          </a:p>
          <a:p>
            <a:pPr marL="0" indent="0">
              <a:buNone/>
            </a:pPr>
            <a:endParaRPr lang="cs-CZ" sz="2200" dirty="0"/>
          </a:p>
        </p:txBody>
      </p:sp>
      <p:pic>
        <p:nvPicPr>
          <p:cNvPr id="4" name="Obrázek 3" descr="Obsah obrázku text, snímek obrazovky, Písmo, číslo&#10;&#10;Popis byl vytvořen automaticky">
            <a:extLst>
              <a:ext uri="{FF2B5EF4-FFF2-40B4-BE49-F238E27FC236}">
                <a16:creationId xmlns:a16="http://schemas.microsoft.com/office/drawing/2014/main" id="{DEDE1507-4E4E-6CDB-620B-3A4B83B8D1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4296" y="710660"/>
            <a:ext cx="6903720" cy="5436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45192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0857FF8-B107-DF54-0AD7-42532EFF5B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Zdraví 2030</a:t>
            </a:r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83F14F20-61DC-3181-6013-3A3C50BC2C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42449" y="1690688"/>
            <a:ext cx="8449551" cy="4351338"/>
          </a:xfrm>
          <a:prstGeom prst="rect">
            <a:avLst/>
          </a:prstGeom>
        </p:spPr>
      </p:pic>
      <p:sp>
        <p:nvSpPr>
          <p:cNvPr id="5" name="Zástupný obsah 2">
            <a:extLst>
              <a:ext uri="{FF2B5EF4-FFF2-40B4-BE49-F238E27FC236}">
                <a16:creationId xmlns:a16="http://schemas.microsoft.com/office/drawing/2014/main" id="{5F88CF56-3899-BA3D-19B9-F5DAC08EC681}"/>
              </a:ext>
            </a:extLst>
          </p:cNvPr>
          <p:cNvSpPr txBox="1">
            <a:spLocks/>
          </p:cNvSpPr>
          <p:nvPr/>
        </p:nvSpPr>
        <p:spPr>
          <a:xfrm>
            <a:off x="575825" y="1756600"/>
            <a:ext cx="3429000" cy="34107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200" dirty="0"/>
              <a:t>Zdravotní stav obyvatelstva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cs-CZ" sz="2200" dirty="0"/>
          </a:p>
        </p:txBody>
      </p:sp>
    </p:spTree>
    <p:extLst>
      <p:ext uri="{BB962C8B-B14F-4D97-AF65-F5344CB8AC3E}">
        <p14:creationId xmlns:p14="http://schemas.microsoft.com/office/powerpoint/2010/main" val="321761781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Nadpis 1">
            <a:extLst>
              <a:ext uri="{FF2B5EF4-FFF2-40B4-BE49-F238E27FC236}">
                <a16:creationId xmlns:a16="http://schemas.microsoft.com/office/drawing/2014/main" id="{075F6A4C-B786-B279-8683-B325035ED6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Zdraví 2030</a:t>
            </a:r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AFD0F235-3B2A-8496-ACF0-EDD746BB44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46047" y="1675227"/>
            <a:ext cx="8099906" cy="4394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3335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98812F-34F6-F27B-4D21-4C7AA76717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5ED9BA4-78FB-F488-49E0-F1AADB39FC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Trend v USA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00849D9-00A9-FBE3-9903-1BA088C947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8E8731E7-0FB7-E901-30A3-549607BD4A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1558" y="1593976"/>
            <a:ext cx="8267530" cy="5138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88961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8">
            <a:extLst>
              <a:ext uri="{FF2B5EF4-FFF2-40B4-BE49-F238E27FC236}">
                <a16:creationId xmlns:a16="http://schemas.microsoft.com/office/drawing/2014/main" id="{E914257E-1E2A-4AC7-89EC-1FB65C9C0A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03E1C8F1-97F5-489C-8308-958F096572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1269336" cy="2008639"/>
          </a:xfrm>
          <a:custGeom>
            <a:avLst/>
            <a:gdLst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561831 w 11269336"/>
              <a:gd name="connsiteY19" fmla="*/ 547649 h 2323145"/>
              <a:gd name="connsiteX20" fmla="*/ 9380600 w 11269336"/>
              <a:gd name="connsiteY20" fmla="*/ 549821 h 2323145"/>
              <a:gd name="connsiteX21" fmla="*/ 9139429 w 11269336"/>
              <a:gd name="connsiteY21" fmla="*/ 696446 h 2323145"/>
              <a:gd name="connsiteX22" fmla="*/ 9114263 w 11269336"/>
              <a:gd name="connsiteY22" fmla="*/ 709213 h 2323145"/>
              <a:gd name="connsiteX23" fmla="*/ 9028928 w 11269336"/>
              <a:gd name="connsiteY23" fmla="*/ 745350 h 2323145"/>
              <a:gd name="connsiteX24" fmla="*/ 8977138 w 11269336"/>
              <a:gd name="connsiteY24" fmla="*/ 774970 h 2323145"/>
              <a:gd name="connsiteX25" fmla="*/ 8947030 w 11269336"/>
              <a:gd name="connsiteY25" fmla="*/ 814934 h 2323145"/>
              <a:gd name="connsiteX26" fmla="*/ 8914746 w 11269336"/>
              <a:gd name="connsiteY26" fmla="*/ 826428 h 2323145"/>
              <a:gd name="connsiteX27" fmla="*/ 8917778 w 11269336"/>
              <a:gd name="connsiteY27" fmla="*/ 835198 h 2323145"/>
              <a:gd name="connsiteX28" fmla="*/ 8905560 w 11269336"/>
              <a:gd name="connsiteY28" fmla="*/ 838358 h 2323145"/>
              <a:gd name="connsiteX29" fmla="*/ 8897564 w 11269336"/>
              <a:gd name="connsiteY29" fmla="*/ 834287 h 2323145"/>
              <a:gd name="connsiteX30" fmla="*/ 8878040 w 11269336"/>
              <a:gd name="connsiteY30" fmla="*/ 844150 h 2323145"/>
              <a:gd name="connsiteX31" fmla="*/ 8882654 w 11269336"/>
              <a:gd name="connsiteY31" fmla="*/ 892768 h 2323145"/>
              <a:gd name="connsiteX32" fmla="*/ 8837498 w 11269336"/>
              <a:gd name="connsiteY32" fmla="*/ 885664 h 2323145"/>
              <a:gd name="connsiteX33" fmla="*/ 8795998 w 11269336"/>
              <a:gd name="connsiteY33" fmla="*/ 863337 h 2323145"/>
              <a:gd name="connsiteX34" fmla="*/ 8776970 w 11269336"/>
              <a:gd name="connsiteY34" fmla="*/ 885177 h 2323145"/>
              <a:gd name="connsiteX35" fmla="*/ 8755719 w 11269336"/>
              <a:gd name="connsiteY35" fmla="*/ 889754 h 2323145"/>
              <a:gd name="connsiteX36" fmla="*/ 8743257 w 11269336"/>
              <a:gd name="connsiteY36" fmla="*/ 904723 h 2323145"/>
              <a:gd name="connsiteX37" fmla="*/ 8721366 w 11269336"/>
              <a:gd name="connsiteY37" fmla="*/ 904711 h 2323145"/>
              <a:gd name="connsiteX38" fmla="*/ 8678353 w 11269336"/>
              <a:gd name="connsiteY38" fmla="*/ 926318 h 2323145"/>
              <a:gd name="connsiteX39" fmla="*/ 8636849 w 11269336"/>
              <a:gd name="connsiteY39" fmla="*/ 937900 h 2323145"/>
              <a:gd name="connsiteX40" fmla="*/ 8620213 w 11269336"/>
              <a:gd name="connsiteY40" fmla="*/ 943068 h 2323145"/>
              <a:gd name="connsiteX41" fmla="*/ 8612581 w 11269336"/>
              <a:gd name="connsiteY41" fmla="*/ 952695 h 2323145"/>
              <a:gd name="connsiteX42" fmla="*/ 8589038 w 11269336"/>
              <a:gd name="connsiteY42" fmla="*/ 963892 h 2323145"/>
              <a:gd name="connsiteX43" fmla="*/ 8579950 w 11269336"/>
              <a:gd name="connsiteY43" fmla="*/ 960899 h 2323145"/>
              <a:gd name="connsiteX44" fmla="*/ 8579319 w 11269336"/>
              <a:gd name="connsiteY44" fmla="*/ 965630 h 2323145"/>
              <a:gd name="connsiteX45" fmla="*/ 8547429 w 11269336"/>
              <a:gd name="connsiteY45" fmla="*/ 984506 h 2323145"/>
              <a:gd name="connsiteX46" fmla="*/ 8478704 w 11269336"/>
              <a:gd name="connsiteY46" fmla="*/ 1025490 h 2323145"/>
              <a:gd name="connsiteX47" fmla="*/ 8461421 w 11269336"/>
              <a:gd name="connsiteY47" fmla="*/ 1035512 h 2323145"/>
              <a:gd name="connsiteX48" fmla="*/ 8445003 w 11269336"/>
              <a:gd name="connsiteY48" fmla="*/ 1036851 h 2323145"/>
              <a:gd name="connsiteX49" fmla="*/ 8357350 w 11269336"/>
              <a:gd name="connsiteY49" fmla="*/ 1060213 h 2323145"/>
              <a:gd name="connsiteX50" fmla="*/ 8335565 w 11269336"/>
              <a:gd name="connsiteY50" fmla="*/ 1061151 h 2323145"/>
              <a:gd name="connsiteX51" fmla="*/ 8325267 w 11269336"/>
              <a:gd name="connsiteY51" fmla="*/ 1055919 h 2323145"/>
              <a:gd name="connsiteX52" fmla="*/ 8293586 w 11269336"/>
              <a:gd name="connsiteY52" fmla="*/ 1076144 h 2323145"/>
              <a:gd name="connsiteX53" fmla="*/ 8242405 w 11269336"/>
              <a:gd name="connsiteY53" fmla="*/ 1095960 h 2323145"/>
              <a:gd name="connsiteX54" fmla="*/ 8218531 w 11269336"/>
              <a:gd name="connsiteY54" fmla="*/ 1107622 h 2323145"/>
              <a:gd name="connsiteX55" fmla="*/ 8197391 w 11269336"/>
              <a:gd name="connsiteY55" fmla="*/ 1107746 h 2323145"/>
              <a:gd name="connsiteX56" fmla="*/ 8081474 w 11269336"/>
              <a:gd name="connsiteY56" fmla="*/ 1130125 h 2323145"/>
              <a:gd name="connsiteX57" fmla="*/ 8053585 w 11269336"/>
              <a:gd name="connsiteY57" fmla="*/ 1129169 h 2323145"/>
              <a:gd name="connsiteX58" fmla="*/ 8038422 w 11269336"/>
              <a:gd name="connsiteY58" fmla="*/ 1119092 h 2323145"/>
              <a:gd name="connsiteX59" fmla="*/ 8029450 w 11269336"/>
              <a:gd name="connsiteY59" fmla="*/ 1125592 h 2323145"/>
              <a:gd name="connsiteX60" fmla="*/ 7959552 w 11269336"/>
              <a:gd name="connsiteY60" fmla="*/ 1140188 h 2323145"/>
              <a:gd name="connsiteX61" fmla="*/ 7914188 w 11269336"/>
              <a:gd name="connsiteY61" fmla="*/ 1150862 h 2323145"/>
              <a:gd name="connsiteX62" fmla="*/ 7914918 w 11269336"/>
              <a:gd name="connsiteY62" fmla="*/ 1168758 h 2323145"/>
              <a:gd name="connsiteX63" fmla="*/ 7875510 w 11269336"/>
              <a:gd name="connsiteY63" fmla="*/ 1183153 h 2323145"/>
              <a:gd name="connsiteX64" fmla="*/ 7829932 w 11269336"/>
              <a:gd name="connsiteY64" fmla="*/ 1180782 h 2323145"/>
              <a:gd name="connsiteX65" fmla="*/ 7779182 w 11269336"/>
              <a:gd name="connsiteY65" fmla="*/ 1192665 h 2323145"/>
              <a:gd name="connsiteX66" fmla="*/ 7748774 w 11269336"/>
              <a:gd name="connsiteY66" fmla="*/ 1199586 h 2323145"/>
              <a:gd name="connsiteX67" fmla="*/ 7671846 w 11269336"/>
              <a:gd name="connsiteY67" fmla="*/ 1231966 h 2323145"/>
              <a:gd name="connsiteX68" fmla="*/ 7554146 w 11269336"/>
              <a:gd name="connsiteY68" fmla="*/ 1319748 h 2323145"/>
              <a:gd name="connsiteX69" fmla="*/ 7515052 w 11269336"/>
              <a:gd name="connsiteY69" fmla="*/ 1336718 h 2323145"/>
              <a:gd name="connsiteX70" fmla="*/ 7507193 w 11269336"/>
              <a:gd name="connsiteY70" fmla="*/ 1334617 h 2323145"/>
              <a:gd name="connsiteX71" fmla="*/ 7461694 w 11269336"/>
              <a:gd name="connsiteY71" fmla="*/ 1375866 h 2323145"/>
              <a:gd name="connsiteX72" fmla="*/ 7377571 w 11269336"/>
              <a:gd name="connsiteY72" fmla="*/ 1400128 h 2323145"/>
              <a:gd name="connsiteX73" fmla="*/ 7311261 w 11269336"/>
              <a:gd name="connsiteY73" fmla="*/ 1412652 h 2323145"/>
              <a:gd name="connsiteX74" fmla="*/ 7275307 w 11269336"/>
              <a:gd name="connsiteY74" fmla="*/ 1422171 h 2323145"/>
              <a:gd name="connsiteX75" fmla="*/ 7247783 w 11269336"/>
              <a:gd name="connsiteY75" fmla="*/ 1426330 h 2323145"/>
              <a:gd name="connsiteX76" fmla="*/ 7185047 w 11269336"/>
              <a:gd name="connsiteY76" fmla="*/ 1451812 h 2323145"/>
              <a:gd name="connsiteX77" fmla="*/ 7084117 w 11269336"/>
              <a:gd name="connsiteY77" fmla="*/ 1500281 h 2323145"/>
              <a:gd name="connsiteX78" fmla="*/ 7062011 w 11269336"/>
              <a:gd name="connsiteY78" fmla="*/ 1509183 h 2323145"/>
              <a:gd name="connsiteX79" fmla="*/ 7040555 w 11269336"/>
              <a:gd name="connsiteY79" fmla="*/ 1511207 h 2323145"/>
              <a:gd name="connsiteX80" fmla="*/ 7033438 w 11269336"/>
              <a:gd name="connsiteY80" fmla="*/ 1506772 h 2323145"/>
              <a:gd name="connsiteX81" fmla="*/ 7020886 w 11269336"/>
              <a:gd name="connsiteY81" fmla="*/ 1510764 h 2323145"/>
              <a:gd name="connsiteX82" fmla="*/ 7017033 w 11269336"/>
              <a:gd name="connsiteY82" fmla="*/ 1510650 h 2323145"/>
              <a:gd name="connsiteX83" fmla="*/ 6995460 w 11269336"/>
              <a:gd name="connsiteY83" fmla="*/ 1511173 h 2323145"/>
              <a:gd name="connsiteX84" fmla="*/ 6962144 w 11269336"/>
              <a:gd name="connsiteY84" fmla="*/ 1541508 h 2323145"/>
              <a:gd name="connsiteX85" fmla="*/ 6910674 w 11269336"/>
              <a:gd name="connsiteY85" fmla="*/ 1554793 h 2323145"/>
              <a:gd name="connsiteX86" fmla="*/ 6732152 w 11269336"/>
              <a:gd name="connsiteY86" fmla="*/ 1642538 h 2323145"/>
              <a:gd name="connsiteX87" fmla="*/ 6694106 w 11269336"/>
              <a:gd name="connsiteY87" fmla="*/ 1632377 h 2323145"/>
              <a:gd name="connsiteX88" fmla="*/ 6617223 w 11269336"/>
              <a:gd name="connsiteY88" fmla="*/ 1659889 h 2323145"/>
              <a:gd name="connsiteX89" fmla="*/ 6521138 w 11269336"/>
              <a:gd name="connsiteY89" fmla="*/ 1744340 h 2323145"/>
              <a:gd name="connsiteX90" fmla="*/ 6380677 w 11269336"/>
              <a:gd name="connsiteY90" fmla="*/ 1796883 h 2323145"/>
              <a:gd name="connsiteX91" fmla="*/ 6374897 w 11269336"/>
              <a:gd name="connsiteY91" fmla="*/ 1809910 h 2323145"/>
              <a:gd name="connsiteX92" fmla="*/ 6364545 w 11269336"/>
              <a:gd name="connsiteY92" fmla="*/ 1820090 h 2323145"/>
              <a:gd name="connsiteX93" fmla="*/ 6362126 w 11269336"/>
              <a:gd name="connsiteY93" fmla="*/ 1819991 h 2323145"/>
              <a:gd name="connsiteX94" fmla="*/ 6346673 w 11269336"/>
              <a:gd name="connsiteY94" fmla="*/ 1827824 h 2323145"/>
              <a:gd name="connsiteX95" fmla="*/ 6345588 w 11269336"/>
              <a:gd name="connsiteY95" fmla="*/ 1832232 h 2323145"/>
              <a:gd name="connsiteX96" fmla="*/ 6335708 w 11269336"/>
              <a:gd name="connsiteY96" fmla="*/ 1838451 h 2323145"/>
              <a:gd name="connsiteX97" fmla="*/ 6318182 w 11269336"/>
              <a:gd name="connsiteY97" fmla="*/ 1852975 h 2323145"/>
              <a:gd name="connsiteX98" fmla="*/ 6313084 w 11269336"/>
              <a:gd name="connsiteY98" fmla="*/ 1853561 h 2323145"/>
              <a:gd name="connsiteX99" fmla="*/ 6283816 w 11269336"/>
              <a:gd name="connsiteY99" fmla="*/ 1872148 h 2323145"/>
              <a:gd name="connsiteX100" fmla="*/ 6282550 w 11269336"/>
              <a:gd name="connsiteY100" fmla="*/ 1871392 h 2323145"/>
              <a:gd name="connsiteX101" fmla="*/ 6270527 w 11269336"/>
              <a:gd name="connsiteY101" fmla="*/ 1872208 h 2323145"/>
              <a:gd name="connsiteX102" fmla="*/ 6249518 w 11269336"/>
              <a:gd name="connsiteY102" fmla="*/ 1876079 h 2323145"/>
              <a:gd name="connsiteX103" fmla="*/ 6190386 w 11269336"/>
              <a:gd name="connsiteY103" fmla="*/ 1872478 h 2323145"/>
              <a:gd name="connsiteX104" fmla="*/ 6159777 w 11269336"/>
              <a:gd name="connsiteY104" fmla="*/ 1891745 h 2323145"/>
              <a:gd name="connsiteX105" fmla="*/ 6153131 w 11269336"/>
              <a:gd name="connsiteY105" fmla="*/ 1895079 h 2323145"/>
              <a:gd name="connsiteX106" fmla="*/ 6152798 w 11269336"/>
              <a:gd name="connsiteY106" fmla="*/ 1894920 h 2323145"/>
              <a:gd name="connsiteX107" fmla="*/ 6145388 w 11269336"/>
              <a:gd name="connsiteY107" fmla="*/ 1897990 h 2323145"/>
              <a:gd name="connsiteX108" fmla="*/ 6141014 w 11269336"/>
              <a:gd name="connsiteY108" fmla="*/ 1901155 h 2323145"/>
              <a:gd name="connsiteX109" fmla="*/ 6128122 w 11269336"/>
              <a:gd name="connsiteY109" fmla="*/ 1907623 h 2323145"/>
              <a:gd name="connsiteX110" fmla="*/ 6122351 w 11269336"/>
              <a:gd name="connsiteY110" fmla="*/ 1908359 h 2323145"/>
              <a:gd name="connsiteX111" fmla="*/ 6064750 w 11269336"/>
              <a:gd name="connsiteY111" fmla="*/ 1896394 h 2323145"/>
              <a:gd name="connsiteX112" fmla="*/ 5964230 w 11269336"/>
              <a:gd name="connsiteY112" fmla="*/ 1910038 h 2323145"/>
              <a:gd name="connsiteX113" fmla="*/ 5865399 w 11269336"/>
              <a:gd name="connsiteY113" fmla="*/ 1926966 h 2323145"/>
              <a:gd name="connsiteX114" fmla="*/ 5829951 w 11269336"/>
              <a:gd name="connsiteY114" fmla="*/ 1934755 h 2323145"/>
              <a:gd name="connsiteX115" fmla="*/ 5765285 w 11269336"/>
              <a:gd name="connsiteY115" fmla="*/ 1941322 h 2323145"/>
              <a:gd name="connsiteX116" fmla="*/ 5734750 w 11269336"/>
              <a:gd name="connsiteY116" fmla="*/ 1939793 h 2323145"/>
              <a:gd name="connsiteX117" fmla="*/ 5733569 w 11269336"/>
              <a:gd name="connsiteY117" fmla="*/ 1940505 h 2323145"/>
              <a:gd name="connsiteX118" fmla="*/ 5730329 w 11269336"/>
              <a:gd name="connsiteY118" fmla="*/ 1937845 h 2323145"/>
              <a:gd name="connsiteX119" fmla="*/ 5724661 w 11269336"/>
              <a:gd name="connsiteY119" fmla="*/ 1937455 h 2323145"/>
              <a:gd name="connsiteX120" fmla="*/ 5710186 w 11269336"/>
              <a:gd name="connsiteY120" fmla="*/ 1941370 h 2323145"/>
              <a:gd name="connsiteX121" fmla="*/ 5704910 w 11269336"/>
              <a:gd name="connsiteY121" fmla="*/ 1943663 h 2323145"/>
              <a:gd name="connsiteX122" fmla="*/ 5696836 w 11269336"/>
              <a:gd name="connsiteY122" fmla="*/ 1945271 h 2323145"/>
              <a:gd name="connsiteX123" fmla="*/ 5696583 w 11269336"/>
              <a:gd name="connsiteY123" fmla="*/ 1945050 h 2323145"/>
              <a:gd name="connsiteX124" fmla="*/ 5689123 w 11269336"/>
              <a:gd name="connsiteY124" fmla="*/ 1947067 h 2323145"/>
              <a:gd name="connsiteX125" fmla="*/ 5653291 w 11269336"/>
              <a:gd name="connsiteY125" fmla="*/ 1960245 h 2323145"/>
              <a:gd name="connsiteX126" fmla="*/ 5599385 w 11269336"/>
              <a:gd name="connsiteY126" fmla="*/ 1945198 h 2323145"/>
              <a:gd name="connsiteX127" fmla="*/ 5578300 w 11269336"/>
              <a:gd name="connsiteY127" fmla="*/ 1944963 h 2323145"/>
              <a:gd name="connsiteX128" fmla="*/ 5566758 w 11269336"/>
              <a:gd name="connsiteY128" fmla="*/ 1943441 h 2323145"/>
              <a:gd name="connsiteX129" fmla="*/ 5565857 w 11269336"/>
              <a:gd name="connsiteY129" fmla="*/ 1942445 h 2323145"/>
              <a:gd name="connsiteX130" fmla="*/ 5531534 w 11269336"/>
              <a:gd name="connsiteY130" fmla="*/ 1955208 h 2323145"/>
              <a:gd name="connsiteX131" fmla="*/ 5526552 w 11269336"/>
              <a:gd name="connsiteY131" fmla="*/ 1954799 h 2323145"/>
              <a:gd name="connsiteX132" fmla="*/ 5504723 w 11269336"/>
              <a:gd name="connsiteY132" fmla="*/ 1965811 h 2323145"/>
              <a:gd name="connsiteX133" fmla="*/ 5493156 w 11269336"/>
              <a:gd name="connsiteY133" fmla="*/ 1970063 h 2323145"/>
              <a:gd name="connsiteX134" fmla="*/ 5490486 w 11269336"/>
              <a:gd name="connsiteY134" fmla="*/ 1974227 h 2323145"/>
              <a:gd name="connsiteX135" fmla="*/ 5473107 w 11269336"/>
              <a:gd name="connsiteY135" fmla="*/ 1979001 h 2323145"/>
              <a:gd name="connsiteX136" fmla="*/ 5470885 w 11269336"/>
              <a:gd name="connsiteY136" fmla="*/ 1978432 h 2323145"/>
              <a:gd name="connsiteX137" fmla="*/ 5457393 w 11269336"/>
              <a:gd name="connsiteY137" fmla="*/ 1986525 h 2323145"/>
              <a:gd name="connsiteX138" fmla="*/ 5447102 w 11269336"/>
              <a:gd name="connsiteY138" fmla="*/ 1998329 h 2323145"/>
              <a:gd name="connsiteX139" fmla="*/ 5296127 w 11269336"/>
              <a:gd name="connsiteY139" fmla="*/ 2023208 h 2323145"/>
              <a:gd name="connsiteX140" fmla="*/ 5174645 w 11269336"/>
              <a:gd name="connsiteY140" fmla="*/ 2088358 h 2323145"/>
              <a:gd name="connsiteX141" fmla="*/ 5092476 w 11269336"/>
              <a:gd name="connsiteY141" fmla="*/ 2100737 h 2323145"/>
              <a:gd name="connsiteX142" fmla="*/ 5060738 w 11269336"/>
              <a:gd name="connsiteY142" fmla="*/ 2083274 h 2323145"/>
              <a:gd name="connsiteX143" fmla="*/ 4860988 w 11269336"/>
              <a:gd name="connsiteY143" fmla="*/ 2135698 h 2323145"/>
              <a:gd name="connsiteX144" fmla="*/ 4807902 w 11269336"/>
              <a:gd name="connsiteY144" fmla="*/ 2138894 h 2323145"/>
              <a:gd name="connsiteX145" fmla="*/ 4765388 w 11269336"/>
              <a:gd name="connsiteY145" fmla="*/ 2162525 h 2323145"/>
              <a:gd name="connsiteX146" fmla="*/ 4745033 w 11269336"/>
              <a:gd name="connsiteY146" fmla="*/ 2158859 h 2323145"/>
              <a:gd name="connsiteX147" fmla="*/ 4741475 w 11269336"/>
              <a:gd name="connsiteY147" fmla="*/ 2157998 h 2323145"/>
              <a:gd name="connsiteX148" fmla="*/ 4728247 w 11269336"/>
              <a:gd name="connsiteY148" fmla="*/ 2159526 h 2323145"/>
              <a:gd name="connsiteX149" fmla="*/ 4723263 w 11269336"/>
              <a:gd name="connsiteY149" fmla="*/ 2153742 h 2323145"/>
              <a:gd name="connsiteX150" fmla="*/ 4702453 w 11269336"/>
              <a:gd name="connsiteY150" fmla="*/ 2151586 h 2323145"/>
              <a:gd name="connsiteX151" fmla="*/ 4678455 w 11269336"/>
              <a:gd name="connsiteY151" fmla="*/ 2156131 h 2323145"/>
              <a:gd name="connsiteX152" fmla="*/ 4593061 w 11269336"/>
              <a:gd name="connsiteY152" fmla="*/ 2171597 h 2323145"/>
              <a:gd name="connsiteX153" fmla="*/ 4579902 w 11269336"/>
              <a:gd name="connsiteY153" fmla="*/ 2177927 h 2323145"/>
              <a:gd name="connsiteX154" fmla="*/ 4533444 w 11269336"/>
              <a:gd name="connsiteY154" fmla="*/ 2181200 h 2323145"/>
              <a:gd name="connsiteX155" fmla="*/ 4492832 w 11269336"/>
              <a:gd name="connsiteY155" fmla="*/ 2188033 h 2323145"/>
              <a:gd name="connsiteX156" fmla="*/ 4467257 w 11269336"/>
              <a:gd name="connsiteY156" fmla="*/ 2196121 h 2323145"/>
              <a:gd name="connsiteX157" fmla="*/ 4459937 w 11269336"/>
              <a:gd name="connsiteY157" fmla="*/ 2195182 h 2323145"/>
              <a:gd name="connsiteX158" fmla="*/ 4433312 w 11269336"/>
              <a:gd name="connsiteY158" fmla="*/ 2199004 h 2323145"/>
              <a:gd name="connsiteX159" fmla="*/ 4420601 w 11269336"/>
              <a:gd name="connsiteY159" fmla="*/ 2205158 h 2323145"/>
              <a:gd name="connsiteX160" fmla="*/ 4405765 w 11269336"/>
              <a:gd name="connsiteY160" fmla="*/ 2199902 h 2323145"/>
              <a:gd name="connsiteX161" fmla="*/ 4401354 w 11269336"/>
              <a:gd name="connsiteY161" fmla="*/ 2194745 h 2323145"/>
              <a:gd name="connsiteX162" fmla="*/ 4383151 w 11269336"/>
              <a:gd name="connsiteY162" fmla="*/ 2201140 h 2323145"/>
              <a:gd name="connsiteX163" fmla="*/ 4366646 w 11269336"/>
              <a:gd name="connsiteY163" fmla="*/ 2198564 h 2323145"/>
              <a:gd name="connsiteX164" fmla="*/ 4354009 w 11269336"/>
              <a:gd name="connsiteY164" fmla="*/ 2204984 h 2323145"/>
              <a:gd name="connsiteX165" fmla="*/ 4348284 w 11269336"/>
              <a:gd name="connsiteY165" fmla="*/ 2205270 h 2323145"/>
              <a:gd name="connsiteX166" fmla="*/ 4333906 w 11269336"/>
              <a:gd name="connsiteY166" fmla="*/ 2205251 h 2323145"/>
              <a:gd name="connsiteX167" fmla="*/ 4308819 w 11269336"/>
              <a:gd name="connsiteY167" fmla="*/ 2203822 h 2323145"/>
              <a:gd name="connsiteX168" fmla="*/ 4301210 w 11269336"/>
              <a:gd name="connsiteY168" fmla="*/ 2204456 h 2323145"/>
              <a:gd name="connsiteX169" fmla="*/ 4283095 w 11269336"/>
              <a:gd name="connsiteY169" fmla="*/ 2198177 h 2323145"/>
              <a:gd name="connsiteX170" fmla="*/ 4250119 w 11269336"/>
              <a:gd name="connsiteY170" fmla="*/ 2196342 h 2323145"/>
              <a:gd name="connsiteX171" fmla="*/ 4189203 w 11269336"/>
              <a:gd name="connsiteY171" fmla="*/ 2178994 h 2323145"/>
              <a:gd name="connsiteX172" fmla="*/ 4154035 w 11269336"/>
              <a:gd name="connsiteY172" fmla="*/ 2171950 h 2323145"/>
              <a:gd name="connsiteX173" fmla="*/ 4129569 w 11269336"/>
              <a:gd name="connsiteY173" fmla="*/ 2163850 h 2323145"/>
              <a:gd name="connsiteX174" fmla="*/ 4061250 w 11269336"/>
              <a:gd name="connsiteY174" fmla="*/ 2159236 h 2323145"/>
              <a:gd name="connsiteX175" fmla="*/ 3945480 w 11269336"/>
              <a:gd name="connsiteY175" fmla="*/ 2158279 h 2323145"/>
              <a:gd name="connsiteX176" fmla="*/ 3921468 w 11269336"/>
              <a:gd name="connsiteY176" fmla="*/ 2156588 h 2323145"/>
              <a:gd name="connsiteX177" fmla="*/ 3903348 w 11269336"/>
              <a:gd name="connsiteY177" fmla="*/ 2149220 h 2323145"/>
              <a:gd name="connsiteX178" fmla="*/ 3901342 w 11269336"/>
              <a:gd name="connsiteY178" fmla="*/ 2142355 h 2323145"/>
              <a:gd name="connsiteX179" fmla="*/ 3888539 w 11269336"/>
              <a:gd name="connsiteY179" fmla="*/ 2140476 h 2323145"/>
              <a:gd name="connsiteX180" fmla="*/ 3885662 w 11269336"/>
              <a:gd name="connsiteY180" fmla="*/ 2138740 h 2323145"/>
              <a:gd name="connsiteX181" fmla="*/ 3868627 w 11269336"/>
              <a:gd name="connsiteY181" fmla="*/ 2130023 h 2323145"/>
              <a:gd name="connsiteX182" fmla="*/ 3819177 w 11269336"/>
              <a:gd name="connsiteY182" fmla="*/ 2142111 h 2323145"/>
              <a:gd name="connsiteX183" fmla="*/ 3769100 w 11269336"/>
              <a:gd name="connsiteY183" fmla="*/ 2131731 h 2323145"/>
              <a:gd name="connsiteX184" fmla="*/ 3562752 w 11269336"/>
              <a:gd name="connsiteY184" fmla="*/ 2131785 h 2323145"/>
              <a:gd name="connsiteX185" fmla="*/ 3541402 w 11269336"/>
              <a:gd name="connsiteY185" fmla="*/ 2106821 h 2323145"/>
              <a:gd name="connsiteX186" fmla="*/ 3460591 w 11269336"/>
              <a:gd name="connsiteY186" fmla="*/ 2097951 h 2323145"/>
              <a:gd name="connsiteX187" fmla="*/ 3320348 w 11269336"/>
              <a:gd name="connsiteY187" fmla="*/ 2130191 h 2323145"/>
              <a:gd name="connsiteX188" fmla="*/ 3170922 w 11269336"/>
              <a:gd name="connsiteY188" fmla="*/ 2115957 h 2323145"/>
              <a:gd name="connsiteX189" fmla="*/ 3156256 w 11269336"/>
              <a:gd name="connsiteY189" fmla="*/ 2124773 h 2323145"/>
              <a:gd name="connsiteX190" fmla="*/ 3140298 w 11269336"/>
              <a:gd name="connsiteY190" fmla="*/ 2129182 h 2323145"/>
              <a:gd name="connsiteX191" fmla="*/ 3138514 w 11269336"/>
              <a:gd name="connsiteY191" fmla="*/ 2128069 h 2323145"/>
              <a:gd name="connsiteX192" fmla="*/ 3120467 w 11269336"/>
              <a:gd name="connsiteY192" fmla="*/ 2128281 h 2323145"/>
              <a:gd name="connsiteX193" fmla="*/ 3116175 w 11269336"/>
              <a:gd name="connsiteY193" fmla="*/ 2131633 h 2323145"/>
              <a:gd name="connsiteX194" fmla="*/ 3103685 w 11269336"/>
              <a:gd name="connsiteY194" fmla="*/ 2132814 h 2323145"/>
              <a:gd name="connsiteX195" fmla="*/ 3078794 w 11269336"/>
              <a:gd name="connsiteY195" fmla="*/ 2137935 h 2323145"/>
              <a:gd name="connsiteX196" fmla="*/ 3074407 w 11269336"/>
              <a:gd name="connsiteY196" fmla="*/ 2136274 h 2323145"/>
              <a:gd name="connsiteX197" fmla="*/ 3037285 w 11269336"/>
              <a:gd name="connsiteY197" fmla="*/ 2139919 h 2323145"/>
              <a:gd name="connsiteX198" fmla="*/ 3036901 w 11269336"/>
              <a:gd name="connsiteY198" fmla="*/ 2138726 h 2323145"/>
              <a:gd name="connsiteX199" fmla="*/ 3026996 w 11269336"/>
              <a:gd name="connsiteY199" fmla="*/ 2134322 h 2323145"/>
              <a:gd name="connsiteX200" fmla="*/ 3007772 w 11269336"/>
              <a:gd name="connsiteY200" fmla="*/ 2128742 h 2323145"/>
              <a:gd name="connsiteX201" fmla="*/ 2965030 w 11269336"/>
              <a:gd name="connsiteY201" fmla="*/ 2100494 h 2323145"/>
              <a:gd name="connsiteX202" fmla="*/ 2926342 w 11269336"/>
              <a:gd name="connsiteY202" fmla="*/ 2104155 h 2323145"/>
              <a:gd name="connsiteX203" fmla="*/ 2918608 w 11269336"/>
              <a:gd name="connsiteY203" fmla="*/ 2104215 h 2323145"/>
              <a:gd name="connsiteX204" fmla="*/ 2918475 w 11269336"/>
              <a:gd name="connsiteY204" fmla="*/ 2103937 h 2323145"/>
              <a:gd name="connsiteX205" fmla="*/ 2910360 w 11269336"/>
              <a:gd name="connsiteY205" fmla="*/ 2103444 h 2323145"/>
              <a:gd name="connsiteX206" fmla="*/ 2904507 w 11269336"/>
              <a:gd name="connsiteY206" fmla="*/ 2104326 h 2323145"/>
              <a:gd name="connsiteX207" fmla="*/ 2889503 w 11269336"/>
              <a:gd name="connsiteY207" fmla="*/ 2104443 h 2323145"/>
              <a:gd name="connsiteX208" fmla="*/ 2884480 w 11269336"/>
              <a:gd name="connsiteY208" fmla="*/ 2102626 h 2323145"/>
              <a:gd name="connsiteX209" fmla="*/ 2882689 w 11269336"/>
              <a:gd name="connsiteY209" fmla="*/ 2099228 h 2323145"/>
              <a:gd name="connsiteX210" fmla="*/ 2881291 w 11269336"/>
              <a:gd name="connsiteY210" fmla="*/ 2099618 h 2323145"/>
              <a:gd name="connsiteX211" fmla="*/ 2853979 w 11269336"/>
              <a:gd name="connsiteY211" fmla="*/ 2090388 h 2323145"/>
              <a:gd name="connsiteX212" fmla="*/ 2791790 w 11269336"/>
              <a:gd name="connsiteY212" fmla="*/ 2080332 h 2323145"/>
              <a:gd name="connsiteX213" fmla="*/ 2755844 w 11269336"/>
              <a:gd name="connsiteY213" fmla="*/ 2078874 h 2323145"/>
              <a:gd name="connsiteX214" fmla="*/ 2657742 w 11269336"/>
              <a:gd name="connsiteY214" fmla="*/ 2070179 h 2323145"/>
              <a:gd name="connsiteX215" fmla="*/ 2559549 w 11269336"/>
              <a:gd name="connsiteY215" fmla="*/ 2057873 h 2323145"/>
              <a:gd name="connsiteX216" fmla="*/ 2512054 w 11269336"/>
              <a:gd name="connsiteY216" fmla="*/ 2031671 h 2323145"/>
              <a:gd name="connsiteX217" fmla="*/ 2506437 w 11269336"/>
              <a:gd name="connsiteY217" fmla="*/ 2030918 h 2323145"/>
              <a:gd name="connsiteX218" fmla="*/ 2491752 w 11269336"/>
              <a:gd name="connsiteY218" fmla="*/ 2033906 h 2323145"/>
              <a:gd name="connsiteX219" fmla="*/ 2486338 w 11269336"/>
              <a:gd name="connsiteY219" fmla="*/ 2035862 h 2323145"/>
              <a:gd name="connsiteX220" fmla="*/ 2478186 w 11269336"/>
              <a:gd name="connsiteY220" fmla="*/ 2036953 h 2323145"/>
              <a:gd name="connsiteX221" fmla="*/ 2477950 w 11269336"/>
              <a:gd name="connsiteY221" fmla="*/ 2036715 h 2323145"/>
              <a:gd name="connsiteX222" fmla="*/ 2470381 w 11269336"/>
              <a:gd name="connsiteY222" fmla="*/ 2038256 h 2323145"/>
              <a:gd name="connsiteX223" fmla="*/ 2433781 w 11269336"/>
              <a:gd name="connsiteY223" fmla="*/ 2049140 h 2323145"/>
              <a:gd name="connsiteX224" fmla="*/ 2381172 w 11269336"/>
              <a:gd name="connsiteY224" fmla="*/ 2030645 h 2323145"/>
              <a:gd name="connsiteX225" fmla="*/ 2360198 w 11269336"/>
              <a:gd name="connsiteY225" fmla="*/ 2029059 h 2323145"/>
              <a:gd name="connsiteX226" fmla="*/ 2348815 w 11269336"/>
              <a:gd name="connsiteY226" fmla="*/ 2026798 h 2323145"/>
              <a:gd name="connsiteX227" fmla="*/ 2347988 w 11269336"/>
              <a:gd name="connsiteY227" fmla="*/ 2025745 h 2323145"/>
              <a:gd name="connsiteX228" fmla="*/ 2312920 w 11269336"/>
              <a:gd name="connsiteY228" fmla="*/ 2036311 h 2323145"/>
              <a:gd name="connsiteX229" fmla="*/ 2307986 w 11269336"/>
              <a:gd name="connsiteY229" fmla="*/ 2035583 h 2323145"/>
              <a:gd name="connsiteX230" fmla="*/ 2285481 w 11269336"/>
              <a:gd name="connsiteY230" fmla="*/ 2045197 h 2323145"/>
              <a:gd name="connsiteX231" fmla="*/ 2273666 w 11269336"/>
              <a:gd name="connsiteY231" fmla="*/ 2048710 h 2323145"/>
              <a:gd name="connsiteX232" fmla="*/ 2270719 w 11269336"/>
              <a:gd name="connsiteY232" fmla="*/ 2052702 h 2323145"/>
              <a:gd name="connsiteX233" fmla="*/ 2253080 w 11269336"/>
              <a:gd name="connsiteY233" fmla="*/ 2056363 h 2323145"/>
              <a:gd name="connsiteX234" fmla="*/ 2250906 w 11269336"/>
              <a:gd name="connsiteY234" fmla="*/ 2055654 h 2323145"/>
              <a:gd name="connsiteX235" fmla="*/ 2236905 w 11269336"/>
              <a:gd name="connsiteY235" fmla="*/ 2062882 h 2323145"/>
              <a:gd name="connsiteX236" fmla="*/ 2225830 w 11269336"/>
              <a:gd name="connsiteY236" fmla="*/ 2074027 h 2323145"/>
              <a:gd name="connsiteX237" fmla="*/ 2073776 w 11269336"/>
              <a:gd name="connsiteY237" fmla="*/ 2089244 h 2323145"/>
              <a:gd name="connsiteX238" fmla="*/ 1948256 w 11269336"/>
              <a:gd name="connsiteY238" fmla="*/ 2146616 h 2323145"/>
              <a:gd name="connsiteX239" fmla="*/ 1865582 w 11269336"/>
              <a:gd name="connsiteY239" fmla="*/ 2153738 h 2323145"/>
              <a:gd name="connsiteX240" fmla="*/ 1835210 w 11269336"/>
              <a:gd name="connsiteY240" fmla="*/ 2134244 h 2323145"/>
              <a:gd name="connsiteX241" fmla="*/ 1632661 w 11269336"/>
              <a:gd name="connsiteY241" fmla="*/ 2173882 h 2323145"/>
              <a:gd name="connsiteX242" fmla="*/ 1579590 w 11269336"/>
              <a:gd name="connsiteY242" fmla="*/ 2173680 h 2323145"/>
              <a:gd name="connsiteX243" fmla="*/ 1535601 w 11269336"/>
              <a:gd name="connsiteY243" fmla="*/ 2194590 h 2323145"/>
              <a:gd name="connsiteX244" fmla="*/ 1515594 w 11269336"/>
              <a:gd name="connsiteY244" fmla="*/ 2189622 h 2323145"/>
              <a:gd name="connsiteX245" fmla="*/ 1512113 w 11269336"/>
              <a:gd name="connsiteY245" fmla="*/ 2188534 h 2323145"/>
              <a:gd name="connsiteX246" fmla="*/ 1498838 w 11269336"/>
              <a:gd name="connsiteY246" fmla="*/ 2189213 h 2323145"/>
              <a:gd name="connsiteX247" fmla="*/ 1494279 w 11269336"/>
              <a:gd name="connsiteY247" fmla="*/ 2183112 h 2323145"/>
              <a:gd name="connsiteX248" fmla="*/ 1473714 w 11269336"/>
              <a:gd name="connsiteY248" fmla="*/ 2179625 h 2323145"/>
              <a:gd name="connsiteX249" fmla="*/ 1449503 w 11269336"/>
              <a:gd name="connsiteY249" fmla="*/ 2182633 h 2323145"/>
              <a:gd name="connsiteX250" fmla="*/ 1335495 w 11269336"/>
              <a:gd name="connsiteY250" fmla="*/ 2203940 h 2323145"/>
              <a:gd name="connsiteX251" fmla="*/ 1266687 w 11269336"/>
              <a:gd name="connsiteY251" fmla="*/ 2212688 h 2323145"/>
              <a:gd name="connsiteX252" fmla="*/ 1239614 w 11269336"/>
              <a:gd name="connsiteY252" fmla="*/ 2209727 h 2323145"/>
              <a:gd name="connsiteX253" fmla="*/ 1202436 w 11269336"/>
              <a:gd name="connsiteY253" fmla="*/ 2209817 h 2323145"/>
              <a:gd name="connsiteX254" fmla="*/ 1136097 w 11269336"/>
              <a:gd name="connsiteY254" fmla="*/ 2205112 h 2323145"/>
              <a:gd name="connsiteX255" fmla="*/ 1048229 w 11269336"/>
              <a:gd name="connsiteY255" fmla="*/ 2207249 h 2323145"/>
              <a:gd name="connsiteX256" fmla="*/ 988232 w 11269336"/>
              <a:gd name="connsiteY256" fmla="*/ 2235635 h 2323145"/>
              <a:gd name="connsiteX257" fmla="*/ 981959 w 11269336"/>
              <a:gd name="connsiteY257" fmla="*/ 2231607 h 2323145"/>
              <a:gd name="connsiteX258" fmla="*/ 938600 w 11269336"/>
              <a:gd name="connsiteY258" fmla="*/ 2238113 h 2323145"/>
              <a:gd name="connsiteX259" fmla="*/ 791788 w 11269336"/>
              <a:gd name="connsiteY259" fmla="*/ 2293224 h 2323145"/>
              <a:gd name="connsiteX260" fmla="*/ 706914 w 11269336"/>
              <a:gd name="connsiteY260" fmla="*/ 2305046 h 2323145"/>
              <a:gd name="connsiteX261" fmla="*/ 675971 w 11269336"/>
              <a:gd name="connsiteY261" fmla="*/ 2304030 h 2323145"/>
              <a:gd name="connsiteX262" fmla="*/ 624180 w 11269336"/>
              <a:gd name="connsiteY262" fmla="*/ 2302650 h 2323145"/>
              <a:gd name="connsiteX263" fmla="*/ 583453 w 11269336"/>
              <a:gd name="connsiteY263" fmla="*/ 2288788 h 2323145"/>
              <a:gd name="connsiteX264" fmla="*/ 540946 w 11269336"/>
              <a:gd name="connsiteY264" fmla="*/ 2292721 h 2323145"/>
              <a:gd name="connsiteX265" fmla="*/ 533680 w 11269336"/>
              <a:gd name="connsiteY265" fmla="*/ 2310233 h 2323145"/>
              <a:gd name="connsiteX266" fmla="*/ 487366 w 11269336"/>
              <a:gd name="connsiteY266" fmla="*/ 2309053 h 2323145"/>
              <a:gd name="connsiteX267" fmla="*/ 416820 w 11269336"/>
              <a:gd name="connsiteY267" fmla="*/ 2305443 h 2323145"/>
              <a:gd name="connsiteX268" fmla="*/ 376805 w 11269336"/>
              <a:gd name="connsiteY268" fmla="*/ 2307647 h 2323145"/>
              <a:gd name="connsiteX269" fmla="*/ 266777 w 11269336"/>
              <a:gd name="connsiteY269" fmla="*/ 2309012 h 2323145"/>
              <a:gd name="connsiteX270" fmla="*/ 156013 w 11269336"/>
              <a:gd name="connsiteY270" fmla="*/ 2306832 h 2323145"/>
              <a:gd name="connsiteX271" fmla="*/ 87258 w 11269336"/>
              <a:gd name="connsiteY271" fmla="*/ 2285511 h 2323145"/>
              <a:gd name="connsiteX272" fmla="*/ 23798 w 11269336"/>
              <a:gd name="connsiteY272" fmla="*/ 2281822 h 2323145"/>
              <a:gd name="connsiteX273" fmla="*/ 0 w 11269336"/>
              <a:gd name="connsiteY273" fmla="*/ 2285369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561831 w 11269336"/>
              <a:gd name="connsiteY19" fmla="*/ 547649 h 2323145"/>
              <a:gd name="connsiteX20" fmla="*/ 9380600 w 11269336"/>
              <a:gd name="connsiteY20" fmla="*/ 549821 h 2323145"/>
              <a:gd name="connsiteX21" fmla="*/ 9139429 w 11269336"/>
              <a:gd name="connsiteY21" fmla="*/ 696446 h 2323145"/>
              <a:gd name="connsiteX22" fmla="*/ 9114263 w 11269336"/>
              <a:gd name="connsiteY22" fmla="*/ 709213 h 2323145"/>
              <a:gd name="connsiteX23" fmla="*/ 9028928 w 11269336"/>
              <a:gd name="connsiteY23" fmla="*/ 745350 h 2323145"/>
              <a:gd name="connsiteX24" fmla="*/ 8977138 w 11269336"/>
              <a:gd name="connsiteY24" fmla="*/ 774970 h 2323145"/>
              <a:gd name="connsiteX25" fmla="*/ 8947030 w 11269336"/>
              <a:gd name="connsiteY25" fmla="*/ 814934 h 2323145"/>
              <a:gd name="connsiteX26" fmla="*/ 8914746 w 11269336"/>
              <a:gd name="connsiteY26" fmla="*/ 826428 h 2323145"/>
              <a:gd name="connsiteX27" fmla="*/ 8917778 w 11269336"/>
              <a:gd name="connsiteY27" fmla="*/ 835198 h 2323145"/>
              <a:gd name="connsiteX28" fmla="*/ 8905560 w 11269336"/>
              <a:gd name="connsiteY28" fmla="*/ 838358 h 2323145"/>
              <a:gd name="connsiteX29" fmla="*/ 8897564 w 11269336"/>
              <a:gd name="connsiteY29" fmla="*/ 834287 h 2323145"/>
              <a:gd name="connsiteX30" fmla="*/ 8878040 w 11269336"/>
              <a:gd name="connsiteY30" fmla="*/ 844150 h 2323145"/>
              <a:gd name="connsiteX31" fmla="*/ 8882654 w 11269336"/>
              <a:gd name="connsiteY31" fmla="*/ 892768 h 2323145"/>
              <a:gd name="connsiteX32" fmla="*/ 8837498 w 11269336"/>
              <a:gd name="connsiteY32" fmla="*/ 885664 h 2323145"/>
              <a:gd name="connsiteX33" fmla="*/ 8795998 w 11269336"/>
              <a:gd name="connsiteY33" fmla="*/ 863337 h 2323145"/>
              <a:gd name="connsiteX34" fmla="*/ 8776970 w 11269336"/>
              <a:gd name="connsiteY34" fmla="*/ 885177 h 2323145"/>
              <a:gd name="connsiteX35" fmla="*/ 8755719 w 11269336"/>
              <a:gd name="connsiteY35" fmla="*/ 889754 h 2323145"/>
              <a:gd name="connsiteX36" fmla="*/ 8743257 w 11269336"/>
              <a:gd name="connsiteY36" fmla="*/ 904723 h 2323145"/>
              <a:gd name="connsiteX37" fmla="*/ 8721366 w 11269336"/>
              <a:gd name="connsiteY37" fmla="*/ 904711 h 2323145"/>
              <a:gd name="connsiteX38" fmla="*/ 8678353 w 11269336"/>
              <a:gd name="connsiteY38" fmla="*/ 926318 h 2323145"/>
              <a:gd name="connsiteX39" fmla="*/ 8636849 w 11269336"/>
              <a:gd name="connsiteY39" fmla="*/ 937900 h 2323145"/>
              <a:gd name="connsiteX40" fmla="*/ 8620213 w 11269336"/>
              <a:gd name="connsiteY40" fmla="*/ 943068 h 2323145"/>
              <a:gd name="connsiteX41" fmla="*/ 8612581 w 11269336"/>
              <a:gd name="connsiteY41" fmla="*/ 952695 h 2323145"/>
              <a:gd name="connsiteX42" fmla="*/ 8589038 w 11269336"/>
              <a:gd name="connsiteY42" fmla="*/ 963892 h 2323145"/>
              <a:gd name="connsiteX43" fmla="*/ 8579950 w 11269336"/>
              <a:gd name="connsiteY43" fmla="*/ 960899 h 2323145"/>
              <a:gd name="connsiteX44" fmla="*/ 8579319 w 11269336"/>
              <a:gd name="connsiteY44" fmla="*/ 965630 h 2323145"/>
              <a:gd name="connsiteX45" fmla="*/ 8547429 w 11269336"/>
              <a:gd name="connsiteY45" fmla="*/ 984506 h 2323145"/>
              <a:gd name="connsiteX46" fmla="*/ 8478704 w 11269336"/>
              <a:gd name="connsiteY46" fmla="*/ 1025490 h 2323145"/>
              <a:gd name="connsiteX47" fmla="*/ 8461421 w 11269336"/>
              <a:gd name="connsiteY47" fmla="*/ 1035512 h 2323145"/>
              <a:gd name="connsiteX48" fmla="*/ 8445003 w 11269336"/>
              <a:gd name="connsiteY48" fmla="*/ 1036851 h 2323145"/>
              <a:gd name="connsiteX49" fmla="*/ 8357350 w 11269336"/>
              <a:gd name="connsiteY49" fmla="*/ 1060213 h 2323145"/>
              <a:gd name="connsiteX50" fmla="*/ 8335565 w 11269336"/>
              <a:gd name="connsiteY50" fmla="*/ 1061151 h 2323145"/>
              <a:gd name="connsiteX51" fmla="*/ 8325267 w 11269336"/>
              <a:gd name="connsiteY51" fmla="*/ 1055919 h 2323145"/>
              <a:gd name="connsiteX52" fmla="*/ 8293586 w 11269336"/>
              <a:gd name="connsiteY52" fmla="*/ 1076144 h 2323145"/>
              <a:gd name="connsiteX53" fmla="*/ 8242405 w 11269336"/>
              <a:gd name="connsiteY53" fmla="*/ 1095960 h 2323145"/>
              <a:gd name="connsiteX54" fmla="*/ 8218531 w 11269336"/>
              <a:gd name="connsiteY54" fmla="*/ 1107622 h 2323145"/>
              <a:gd name="connsiteX55" fmla="*/ 8197391 w 11269336"/>
              <a:gd name="connsiteY55" fmla="*/ 1107746 h 2323145"/>
              <a:gd name="connsiteX56" fmla="*/ 8081474 w 11269336"/>
              <a:gd name="connsiteY56" fmla="*/ 1130125 h 2323145"/>
              <a:gd name="connsiteX57" fmla="*/ 8053585 w 11269336"/>
              <a:gd name="connsiteY57" fmla="*/ 1129169 h 2323145"/>
              <a:gd name="connsiteX58" fmla="*/ 8038422 w 11269336"/>
              <a:gd name="connsiteY58" fmla="*/ 1119092 h 2323145"/>
              <a:gd name="connsiteX59" fmla="*/ 8029450 w 11269336"/>
              <a:gd name="connsiteY59" fmla="*/ 1125592 h 2323145"/>
              <a:gd name="connsiteX60" fmla="*/ 7959552 w 11269336"/>
              <a:gd name="connsiteY60" fmla="*/ 1140188 h 2323145"/>
              <a:gd name="connsiteX61" fmla="*/ 7914188 w 11269336"/>
              <a:gd name="connsiteY61" fmla="*/ 1150862 h 2323145"/>
              <a:gd name="connsiteX62" fmla="*/ 7914918 w 11269336"/>
              <a:gd name="connsiteY62" fmla="*/ 1168758 h 2323145"/>
              <a:gd name="connsiteX63" fmla="*/ 7875510 w 11269336"/>
              <a:gd name="connsiteY63" fmla="*/ 1183153 h 2323145"/>
              <a:gd name="connsiteX64" fmla="*/ 7829932 w 11269336"/>
              <a:gd name="connsiteY64" fmla="*/ 1180782 h 2323145"/>
              <a:gd name="connsiteX65" fmla="*/ 7779182 w 11269336"/>
              <a:gd name="connsiteY65" fmla="*/ 1192665 h 2323145"/>
              <a:gd name="connsiteX66" fmla="*/ 7748774 w 11269336"/>
              <a:gd name="connsiteY66" fmla="*/ 1199586 h 2323145"/>
              <a:gd name="connsiteX67" fmla="*/ 7671846 w 11269336"/>
              <a:gd name="connsiteY67" fmla="*/ 1231966 h 2323145"/>
              <a:gd name="connsiteX68" fmla="*/ 7554146 w 11269336"/>
              <a:gd name="connsiteY68" fmla="*/ 1319748 h 2323145"/>
              <a:gd name="connsiteX69" fmla="*/ 7515052 w 11269336"/>
              <a:gd name="connsiteY69" fmla="*/ 1336718 h 2323145"/>
              <a:gd name="connsiteX70" fmla="*/ 7507193 w 11269336"/>
              <a:gd name="connsiteY70" fmla="*/ 1334617 h 2323145"/>
              <a:gd name="connsiteX71" fmla="*/ 7461694 w 11269336"/>
              <a:gd name="connsiteY71" fmla="*/ 1375866 h 2323145"/>
              <a:gd name="connsiteX72" fmla="*/ 7377571 w 11269336"/>
              <a:gd name="connsiteY72" fmla="*/ 1400128 h 2323145"/>
              <a:gd name="connsiteX73" fmla="*/ 7311261 w 11269336"/>
              <a:gd name="connsiteY73" fmla="*/ 1412652 h 2323145"/>
              <a:gd name="connsiteX74" fmla="*/ 7275307 w 11269336"/>
              <a:gd name="connsiteY74" fmla="*/ 1422171 h 2323145"/>
              <a:gd name="connsiteX75" fmla="*/ 7247783 w 11269336"/>
              <a:gd name="connsiteY75" fmla="*/ 1426330 h 2323145"/>
              <a:gd name="connsiteX76" fmla="*/ 7185047 w 11269336"/>
              <a:gd name="connsiteY76" fmla="*/ 1451812 h 2323145"/>
              <a:gd name="connsiteX77" fmla="*/ 7084117 w 11269336"/>
              <a:gd name="connsiteY77" fmla="*/ 1500281 h 2323145"/>
              <a:gd name="connsiteX78" fmla="*/ 7062011 w 11269336"/>
              <a:gd name="connsiteY78" fmla="*/ 1509183 h 2323145"/>
              <a:gd name="connsiteX79" fmla="*/ 7040555 w 11269336"/>
              <a:gd name="connsiteY79" fmla="*/ 1511207 h 2323145"/>
              <a:gd name="connsiteX80" fmla="*/ 7033438 w 11269336"/>
              <a:gd name="connsiteY80" fmla="*/ 1506772 h 2323145"/>
              <a:gd name="connsiteX81" fmla="*/ 7020886 w 11269336"/>
              <a:gd name="connsiteY81" fmla="*/ 1510764 h 2323145"/>
              <a:gd name="connsiteX82" fmla="*/ 7017033 w 11269336"/>
              <a:gd name="connsiteY82" fmla="*/ 1510650 h 2323145"/>
              <a:gd name="connsiteX83" fmla="*/ 6995460 w 11269336"/>
              <a:gd name="connsiteY83" fmla="*/ 1511173 h 2323145"/>
              <a:gd name="connsiteX84" fmla="*/ 6962144 w 11269336"/>
              <a:gd name="connsiteY84" fmla="*/ 1541508 h 2323145"/>
              <a:gd name="connsiteX85" fmla="*/ 6910674 w 11269336"/>
              <a:gd name="connsiteY85" fmla="*/ 1554793 h 2323145"/>
              <a:gd name="connsiteX86" fmla="*/ 6732152 w 11269336"/>
              <a:gd name="connsiteY86" fmla="*/ 1642538 h 2323145"/>
              <a:gd name="connsiteX87" fmla="*/ 6694106 w 11269336"/>
              <a:gd name="connsiteY87" fmla="*/ 1632377 h 2323145"/>
              <a:gd name="connsiteX88" fmla="*/ 6617223 w 11269336"/>
              <a:gd name="connsiteY88" fmla="*/ 1659889 h 2323145"/>
              <a:gd name="connsiteX89" fmla="*/ 6521138 w 11269336"/>
              <a:gd name="connsiteY89" fmla="*/ 1744340 h 2323145"/>
              <a:gd name="connsiteX90" fmla="*/ 6380677 w 11269336"/>
              <a:gd name="connsiteY90" fmla="*/ 1796883 h 2323145"/>
              <a:gd name="connsiteX91" fmla="*/ 6374897 w 11269336"/>
              <a:gd name="connsiteY91" fmla="*/ 1809910 h 2323145"/>
              <a:gd name="connsiteX92" fmla="*/ 6364545 w 11269336"/>
              <a:gd name="connsiteY92" fmla="*/ 1820090 h 2323145"/>
              <a:gd name="connsiteX93" fmla="*/ 6362126 w 11269336"/>
              <a:gd name="connsiteY93" fmla="*/ 1819991 h 2323145"/>
              <a:gd name="connsiteX94" fmla="*/ 6346673 w 11269336"/>
              <a:gd name="connsiteY94" fmla="*/ 1827824 h 2323145"/>
              <a:gd name="connsiteX95" fmla="*/ 6345588 w 11269336"/>
              <a:gd name="connsiteY95" fmla="*/ 1832232 h 2323145"/>
              <a:gd name="connsiteX96" fmla="*/ 6335708 w 11269336"/>
              <a:gd name="connsiteY96" fmla="*/ 1838451 h 2323145"/>
              <a:gd name="connsiteX97" fmla="*/ 6318182 w 11269336"/>
              <a:gd name="connsiteY97" fmla="*/ 1852975 h 2323145"/>
              <a:gd name="connsiteX98" fmla="*/ 6313084 w 11269336"/>
              <a:gd name="connsiteY98" fmla="*/ 1853561 h 2323145"/>
              <a:gd name="connsiteX99" fmla="*/ 6283816 w 11269336"/>
              <a:gd name="connsiteY99" fmla="*/ 1872148 h 2323145"/>
              <a:gd name="connsiteX100" fmla="*/ 6282550 w 11269336"/>
              <a:gd name="connsiteY100" fmla="*/ 1871392 h 2323145"/>
              <a:gd name="connsiteX101" fmla="*/ 6270527 w 11269336"/>
              <a:gd name="connsiteY101" fmla="*/ 1872208 h 2323145"/>
              <a:gd name="connsiteX102" fmla="*/ 6249518 w 11269336"/>
              <a:gd name="connsiteY102" fmla="*/ 1876079 h 2323145"/>
              <a:gd name="connsiteX103" fmla="*/ 6190386 w 11269336"/>
              <a:gd name="connsiteY103" fmla="*/ 1872478 h 2323145"/>
              <a:gd name="connsiteX104" fmla="*/ 6159777 w 11269336"/>
              <a:gd name="connsiteY104" fmla="*/ 1891745 h 2323145"/>
              <a:gd name="connsiteX105" fmla="*/ 6153131 w 11269336"/>
              <a:gd name="connsiteY105" fmla="*/ 1895079 h 2323145"/>
              <a:gd name="connsiteX106" fmla="*/ 6152798 w 11269336"/>
              <a:gd name="connsiteY106" fmla="*/ 1894920 h 2323145"/>
              <a:gd name="connsiteX107" fmla="*/ 6145388 w 11269336"/>
              <a:gd name="connsiteY107" fmla="*/ 1897990 h 2323145"/>
              <a:gd name="connsiteX108" fmla="*/ 6141014 w 11269336"/>
              <a:gd name="connsiteY108" fmla="*/ 1901155 h 2323145"/>
              <a:gd name="connsiteX109" fmla="*/ 6128122 w 11269336"/>
              <a:gd name="connsiteY109" fmla="*/ 1907623 h 2323145"/>
              <a:gd name="connsiteX110" fmla="*/ 6122351 w 11269336"/>
              <a:gd name="connsiteY110" fmla="*/ 1908359 h 2323145"/>
              <a:gd name="connsiteX111" fmla="*/ 6064750 w 11269336"/>
              <a:gd name="connsiteY111" fmla="*/ 1896394 h 2323145"/>
              <a:gd name="connsiteX112" fmla="*/ 5964230 w 11269336"/>
              <a:gd name="connsiteY112" fmla="*/ 1910038 h 2323145"/>
              <a:gd name="connsiteX113" fmla="*/ 5865399 w 11269336"/>
              <a:gd name="connsiteY113" fmla="*/ 1926966 h 2323145"/>
              <a:gd name="connsiteX114" fmla="*/ 5829951 w 11269336"/>
              <a:gd name="connsiteY114" fmla="*/ 1934755 h 2323145"/>
              <a:gd name="connsiteX115" fmla="*/ 5765285 w 11269336"/>
              <a:gd name="connsiteY115" fmla="*/ 1941322 h 2323145"/>
              <a:gd name="connsiteX116" fmla="*/ 5734750 w 11269336"/>
              <a:gd name="connsiteY116" fmla="*/ 1939793 h 2323145"/>
              <a:gd name="connsiteX117" fmla="*/ 5733569 w 11269336"/>
              <a:gd name="connsiteY117" fmla="*/ 1940505 h 2323145"/>
              <a:gd name="connsiteX118" fmla="*/ 5730329 w 11269336"/>
              <a:gd name="connsiteY118" fmla="*/ 1937845 h 2323145"/>
              <a:gd name="connsiteX119" fmla="*/ 5724661 w 11269336"/>
              <a:gd name="connsiteY119" fmla="*/ 1937455 h 2323145"/>
              <a:gd name="connsiteX120" fmla="*/ 5710186 w 11269336"/>
              <a:gd name="connsiteY120" fmla="*/ 1941370 h 2323145"/>
              <a:gd name="connsiteX121" fmla="*/ 5704910 w 11269336"/>
              <a:gd name="connsiteY121" fmla="*/ 1943663 h 2323145"/>
              <a:gd name="connsiteX122" fmla="*/ 5696836 w 11269336"/>
              <a:gd name="connsiteY122" fmla="*/ 1945271 h 2323145"/>
              <a:gd name="connsiteX123" fmla="*/ 5696583 w 11269336"/>
              <a:gd name="connsiteY123" fmla="*/ 1945050 h 2323145"/>
              <a:gd name="connsiteX124" fmla="*/ 5689123 w 11269336"/>
              <a:gd name="connsiteY124" fmla="*/ 1947067 h 2323145"/>
              <a:gd name="connsiteX125" fmla="*/ 5653291 w 11269336"/>
              <a:gd name="connsiteY125" fmla="*/ 1960245 h 2323145"/>
              <a:gd name="connsiteX126" fmla="*/ 5599385 w 11269336"/>
              <a:gd name="connsiteY126" fmla="*/ 1945198 h 2323145"/>
              <a:gd name="connsiteX127" fmla="*/ 5578300 w 11269336"/>
              <a:gd name="connsiteY127" fmla="*/ 1944963 h 2323145"/>
              <a:gd name="connsiteX128" fmla="*/ 5566758 w 11269336"/>
              <a:gd name="connsiteY128" fmla="*/ 1943441 h 2323145"/>
              <a:gd name="connsiteX129" fmla="*/ 5565857 w 11269336"/>
              <a:gd name="connsiteY129" fmla="*/ 1942445 h 2323145"/>
              <a:gd name="connsiteX130" fmla="*/ 5531534 w 11269336"/>
              <a:gd name="connsiteY130" fmla="*/ 1955208 h 2323145"/>
              <a:gd name="connsiteX131" fmla="*/ 5526552 w 11269336"/>
              <a:gd name="connsiteY131" fmla="*/ 1954799 h 2323145"/>
              <a:gd name="connsiteX132" fmla="*/ 5504723 w 11269336"/>
              <a:gd name="connsiteY132" fmla="*/ 1965811 h 2323145"/>
              <a:gd name="connsiteX133" fmla="*/ 5493156 w 11269336"/>
              <a:gd name="connsiteY133" fmla="*/ 1970063 h 2323145"/>
              <a:gd name="connsiteX134" fmla="*/ 5490486 w 11269336"/>
              <a:gd name="connsiteY134" fmla="*/ 1974227 h 2323145"/>
              <a:gd name="connsiteX135" fmla="*/ 5473107 w 11269336"/>
              <a:gd name="connsiteY135" fmla="*/ 1979001 h 2323145"/>
              <a:gd name="connsiteX136" fmla="*/ 5470885 w 11269336"/>
              <a:gd name="connsiteY136" fmla="*/ 1978432 h 2323145"/>
              <a:gd name="connsiteX137" fmla="*/ 5457393 w 11269336"/>
              <a:gd name="connsiteY137" fmla="*/ 1986525 h 2323145"/>
              <a:gd name="connsiteX138" fmla="*/ 5447102 w 11269336"/>
              <a:gd name="connsiteY138" fmla="*/ 1998329 h 2323145"/>
              <a:gd name="connsiteX139" fmla="*/ 5296127 w 11269336"/>
              <a:gd name="connsiteY139" fmla="*/ 2023208 h 2323145"/>
              <a:gd name="connsiteX140" fmla="*/ 5092476 w 11269336"/>
              <a:gd name="connsiteY140" fmla="*/ 2100737 h 2323145"/>
              <a:gd name="connsiteX141" fmla="*/ 5060738 w 11269336"/>
              <a:gd name="connsiteY141" fmla="*/ 2083274 h 2323145"/>
              <a:gd name="connsiteX142" fmla="*/ 4860988 w 11269336"/>
              <a:gd name="connsiteY142" fmla="*/ 2135698 h 2323145"/>
              <a:gd name="connsiteX143" fmla="*/ 4807902 w 11269336"/>
              <a:gd name="connsiteY143" fmla="*/ 2138894 h 2323145"/>
              <a:gd name="connsiteX144" fmla="*/ 4765388 w 11269336"/>
              <a:gd name="connsiteY144" fmla="*/ 2162525 h 2323145"/>
              <a:gd name="connsiteX145" fmla="*/ 4745033 w 11269336"/>
              <a:gd name="connsiteY145" fmla="*/ 2158859 h 2323145"/>
              <a:gd name="connsiteX146" fmla="*/ 4741475 w 11269336"/>
              <a:gd name="connsiteY146" fmla="*/ 2157998 h 2323145"/>
              <a:gd name="connsiteX147" fmla="*/ 4728247 w 11269336"/>
              <a:gd name="connsiteY147" fmla="*/ 2159526 h 2323145"/>
              <a:gd name="connsiteX148" fmla="*/ 4723263 w 11269336"/>
              <a:gd name="connsiteY148" fmla="*/ 2153742 h 2323145"/>
              <a:gd name="connsiteX149" fmla="*/ 4702453 w 11269336"/>
              <a:gd name="connsiteY149" fmla="*/ 2151586 h 2323145"/>
              <a:gd name="connsiteX150" fmla="*/ 4678455 w 11269336"/>
              <a:gd name="connsiteY150" fmla="*/ 2156131 h 2323145"/>
              <a:gd name="connsiteX151" fmla="*/ 4593061 w 11269336"/>
              <a:gd name="connsiteY151" fmla="*/ 2171597 h 2323145"/>
              <a:gd name="connsiteX152" fmla="*/ 4579902 w 11269336"/>
              <a:gd name="connsiteY152" fmla="*/ 2177927 h 2323145"/>
              <a:gd name="connsiteX153" fmla="*/ 4533444 w 11269336"/>
              <a:gd name="connsiteY153" fmla="*/ 2181200 h 2323145"/>
              <a:gd name="connsiteX154" fmla="*/ 4492832 w 11269336"/>
              <a:gd name="connsiteY154" fmla="*/ 2188033 h 2323145"/>
              <a:gd name="connsiteX155" fmla="*/ 4467257 w 11269336"/>
              <a:gd name="connsiteY155" fmla="*/ 2196121 h 2323145"/>
              <a:gd name="connsiteX156" fmla="*/ 4459937 w 11269336"/>
              <a:gd name="connsiteY156" fmla="*/ 2195182 h 2323145"/>
              <a:gd name="connsiteX157" fmla="*/ 4433312 w 11269336"/>
              <a:gd name="connsiteY157" fmla="*/ 2199004 h 2323145"/>
              <a:gd name="connsiteX158" fmla="*/ 4420601 w 11269336"/>
              <a:gd name="connsiteY158" fmla="*/ 2205158 h 2323145"/>
              <a:gd name="connsiteX159" fmla="*/ 4405765 w 11269336"/>
              <a:gd name="connsiteY159" fmla="*/ 2199902 h 2323145"/>
              <a:gd name="connsiteX160" fmla="*/ 4401354 w 11269336"/>
              <a:gd name="connsiteY160" fmla="*/ 2194745 h 2323145"/>
              <a:gd name="connsiteX161" fmla="*/ 4383151 w 11269336"/>
              <a:gd name="connsiteY161" fmla="*/ 2201140 h 2323145"/>
              <a:gd name="connsiteX162" fmla="*/ 4366646 w 11269336"/>
              <a:gd name="connsiteY162" fmla="*/ 2198564 h 2323145"/>
              <a:gd name="connsiteX163" fmla="*/ 4354009 w 11269336"/>
              <a:gd name="connsiteY163" fmla="*/ 2204984 h 2323145"/>
              <a:gd name="connsiteX164" fmla="*/ 4348284 w 11269336"/>
              <a:gd name="connsiteY164" fmla="*/ 2205270 h 2323145"/>
              <a:gd name="connsiteX165" fmla="*/ 4333906 w 11269336"/>
              <a:gd name="connsiteY165" fmla="*/ 2205251 h 2323145"/>
              <a:gd name="connsiteX166" fmla="*/ 4308819 w 11269336"/>
              <a:gd name="connsiteY166" fmla="*/ 2203822 h 2323145"/>
              <a:gd name="connsiteX167" fmla="*/ 4301210 w 11269336"/>
              <a:gd name="connsiteY167" fmla="*/ 2204456 h 2323145"/>
              <a:gd name="connsiteX168" fmla="*/ 4283095 w 11269336"/>
              <a:gd name="connsiteY168" fmla="*/ 2198177 h 2323145"/>
              <a:gd name="connsiteX169" fmla="*/ 4250119 w 11269336"/>
              <a:gd name="connsiteY169" fmla="*/ 2196342 h 2323145"/>
              <a:gd name="connsiteX170" fmla="*/ 4189203 w 11269336"/>
              <a:gd name="connsiteY170" fmla="*/ 2178994 h 2323145"/>
              <a:gd name="connsiteX171" fmla="*/ 4154035 w 11269336"/>
              <a:gd name="connsiteY171" fmla="*/ 2171950 h 2323145"/>
              <a:gd name="connsiteX172" fmla="*/ 4129569 w 11269336"/>
              <a:gd name="connsiteY172" fmla="*/ 2163850 h 2323145"/>
              <a:gd name="connsiteX173" fmla="*/ 4061250 w 11269336"/>
              <a:gd name="connsiteY173" fmla="*/ 2159236 h 2323145"/>
              <a:gd name="connsiteX174" fmla="*/ 3945480 w 11269336"/>
              <a:gd name="connsiteY174" fmla="*/ 2158279 h 2323145"/>
              <a:gd name="connsiteX175" fmla="*/ 3921468 w 11269336"/>
              <a:gd name="connsiteY175" fmla="*/ 2156588 h 2323145"/>
              <a:gd name="connsiteX176" fmla="*/ 3903348 w 11269336"/>
              <a:gd name="connsiteY176" fmla="*/ 2149220 h 2323145"/>
              <a:gd name="connsiteX177" fmla="*/ 3901342 w 11269336"/>
              <a:gd name="connsiteY177" fmla="*/ 2142355 h 2323145"/>
              <a:gd name="connsiteX178" fmla="*/ 3888539 w 11269336"/>
              <a:gd name="connsiteY178" fmla="*/ 2140476 h 2323145"/>
              <a:gd name="connsiteX179" fmla="*/ 3885662 w 11269336"/>
              <a:gd name="connsiteY179" fmla="*/ 2138740 h 2323145"/>
              <a:gd name="connsiteX180" fmla="*/ 3868627 w 11269336"/>
              <a:gd name="connsiteY180" fmla="*/ 2130023 h 2323145"/>
              <a:gd name="connsiteX181" fmla="*/ 3819177 w 11269336"/>
              <a:gd name="connsiteY181" fmla="*/ 2142111 h 2323145"/>
              <a:gd name="connsiteX182" fmla="*/ 3769100 w 11269336"/>
              <a:gd name="connsiteY182" fmla="*/ 2131731 h 2323145"/>
              <a:gd name="connsiteX183" fmla="*/ 3562752 w 11269336"/>
              <a:gd name="connsiteY183" fmla="*/ 2131785 h 2323145"/>
              <a:gd name="connsiteX184" fmla="*/ 3541402 w 11269336"/>
              <a:gd name="connsiteY184" fmla="*/ 2106821 h 2323145"/>
              <a:gd name="connsiteX185" fmla="*/ 3460591 w 11269336"/>
              <a:gd name="connsiteY185" fmla="*/ 2097951 h 2323145"/>
              <a:gd name="connsiteX186" fmla="*/ 3320348 w 11269336"/>
              <a:gd name="connsiteY186" fmla="*/ 2130191 h 2323145"/>
              <a:gd name="connsiteX187" fmla="*/ 3170922 w 11269336"/>
              <a:gd name="connsiteY187" fmla="*/ 2115957 h 2323145"/>
              <a:gd name="connsiteX188" fmla="*/ 3156256 w 11269336"/>
              <a:gd name="connsiteY188" fmla="*/ 2124773 h 2323145"/>
              <a:gd name="connsiteX189" fmla="*/ 3140298 w 11269336"/>
              <a:gd name="connsiteY189" fmla="*/ 2129182 h 2323145"/>
              <a:gd name="connsiteX190" fmla="*/ 3138514 w 11269336"/>
              <a:gd name="connsiteY190" fmla="*/ 2128069 h 2323145"/>
              <a:gd name="connsiteX191" fmla="*/ 3120467 w 11269336"/>
              <a:gd name="connsiteY191" fmla="*/ 2128281 h 2323145"/>
              <a:gd name="connsiteX192" fmla="*/ 3116175 w 11269336"/>
              <a:gd name="connsiteY192" fmla="*/ 2131633 h 2323145"/>
              <a:gd name="connsiteX193" fmla="*/ 3103685 w 11269336"/>
              <a:gd name="connsiteY193" fmla="*/ 2132814 h 2323145"/>
              <a:gd name="connsiteX194" fmla="*/ 3078794 w 11269336"/>
              <a:gd name="connsiteY194" fmla="*/ 2137935 h 2323145"/>
              <a:gd name="connsiteX195" fmla="*/ 3074407 w 11269336"/>
              <a:gd name="connsiteY195" fmla="*/ 2136274 h 2323145"/>
              <a:gd name="connsiteX196" fmla="*/ 3037285 w 11269336"/>
              <a:gd name="connsiteY196" fmla="*/ 2139919 h 2323145"/>
              <a:gd name="connsiteX197" fmla="*/ 3036901 w 11269336"/>
              <a:gd name="connsiteY197" fmla="*/ 2138726 h 2323145"/>
              <a:gd name="connsiteX198" fmla="*/ 3026996 w 11269336"/>
              <a:gd name="connsiteY198" fmla="*/ 2134322 h 2323145"/>
              <a:gd name="connsiteX199" fmla="*/ 3007772 w 11269336"/>
              <a:gd name="connsiteY199" fmla="*/ 2128742 h 2323145"/>
              <a:gd name="connsiteX200" fmla="*/ 2965030 w 11269336"/>
              <a:gd name="connsiteY200" fmla="*/ 2100494 h 2323145"/>
              <a:gd name="connsiteX201" fmla="*/ 2926342 w 11269336"/>
              <a:gd name="connsiteY201" fmla="*/ 2104155 h 2323145"/>
              <a:gd name="connsiteX202" fmla="*/ 2918608 w 11269336"/>
              <a:gd name="connsiteY202" fmla="*/ 2104215 h 2323145"/>
              <a:gd name="connsiteX203" fmla="*/ 2918475 w 11269336"/>
              <a:gd name="connsiteY203" fmla="*/ 2103937 h 2323145"/>
              <a:gd name="connsiteX204" fmla="*/ 2910360 w 11269336"/>
              <a:gd name="connsiteY204" fmla="*/ 2103444 h 2323145"/>
              <a:gd name="connsiteX205" fmla="*/ 2904507 w 11269336"/>
              <a:gd name="connsiteY205" fmla="*/ 2104326 h 2323145"/>
              <a:gd name="connsiteX206" fmla="*/ 2889503 w 11269336"/>
              <a:gd name="connsiteY206" fmla="*/ 2104443 h 2323145"/>
              <a:gd name="connsiteX207" fmla="*/ 2884480 w 11269336"/>
              <a:gd name="connsiteY207" fmla="*/ 2102626 h 2323145"/>
              <a:gd name="connsiteX208" fmla="*/ 2882689 w 11269336"/>
              <a:gd name="connsiteY208" fmla="*/ 2099228 h 2323145"/>
              <a:gd name="connsiteX209" fmla="*/ 2881291 w 11269336"/>
              <a:gd name="connsiteY209" fmla="*/ 2099618 h 2323145"/>
              <a:gd name="connsiteX210" fmla="*/ 2853979 w 11269336"/>
              <a:gd name="connsiteY210" fmla="*/ 2090388 h 2323145"/>
              <a:gd name="connsiteX211" fmla="*/ 2791790 w 11269336"/>
              <a:gd name="connsiteY211" fmla="*/ 2080332 h 2323145"/>
              <a:gd name="connsiteX212" fmla="*/ 2755844 w 11269336"/>
              <a:gd name="connsiteY212" fmla="*/ 2078874 h 2323145"/>
              <a:gd name="connsiteX213" fmla="*/ 2657742 w 11269336"/>
              <a:gd name="connsiteY213" fmla="*/ 2070179 h 2323145"/>
              <a:gd name="connsiteX214" fmla="*/ 2559549 w 11269336"/>
              <a:gd name="connsiteY214" fmla="*/ 2057873 h 2323145"/>
              <a:gd name="connsiteX215" fmla="*/ 2512054 w 11269336"/>
              <a:gd name="connsiteY215" fmla="*/ 2031671 h 2323145"/>
              <a:gd name="connsiteX216" fmla="*/ 2506437 w 11269336"/>
              <a:gd name="connsiteY216" fmla="*/ 2030918 h 2323145"/>
              <a:gd name="connsiteX217" fmla="*/ 2491752 w 11269336"/>
              <a:gd name="connsiteY217" fmla="*/ 2033906 h 2323145"/>
              <a:gd name="connsiteX218" fmla="*/ 2486338 w 11269336"/>
              <a:gd name="connsiteY218" fmla="*/ 2035862 h 2323145"/>
              <a:gd name="connsiteX219" fmla="*/ 2478186 w 11269336"/>
              <a:gd name="connsiteY219" fmla="*/ 2036953 h 2323145"/>
              <a:gd name="connsiteX220" fmla="*/ 2477950 w 11269336"/>
              <a:gd name="connsiteY220" fmla="*/ 2036715 h 2323145"/>
              <a:gd name="connsiteX221" fmla="*/ 2470381 w 11269336"/>
              <a:gd name="connsiteY221" fmla="*/ 2038256 h 2323145"/>
              <a:gd name="connsiteX222" fmla="*/ 2433781 w 11269336"/>
              <a:gd name="connsiteY222" fmla="*/ 2049140 h 2323145"/>
              <a:gd name="connsiteX223" fmla="*/ 2381172 w 11269336"/>
              <a:gd name="connsiteY223" fmla="*/ 2030645 h 2323145"/>
              <a:gd name="connsiteX224" fmla="*/ 2360198 w 11269336"/>
              <a:gd name="connsiteY224" fmla="*/ 2029059 h 2323145"/>
              <a:gd name="connsiteX225" fmla="*/ 2348815 w 11269336"/>
              <a:gd name="connsiteY225" fmla="*/ 2026798 h 2323145"/>
              <a:gd name="connsiteX226" fmla="*/ 2347988 w 11269336"/>
              <a:gd name="connsiteY226" fmla="*/ 2025745 h 2323145"/>
              <a:gd name="connsiteX227" fmla="*/ 2312920 w 11269336"/>
              <a:gd name="connsiteY227" fmla="*/ 2036311 h 2323145"/>
              <a:gd name="connsiteX228" fmla="*/ 2307986 w 11269336"/>
              <a:gd name="connsiteY228" fmla="*/ 2035583 h 2323145"/>
              <a:gd name="connsiteX229" fmla="*/ 2285481 w 11269336"/>
              <a:gd name="connsiteY229" fmla="*/ 2045197 h 2323145"/>
              <a:gd name="connsiteX230" fmla="*/ 2273666 w 11269336"/>
              <a:gd name="connsiteY230" fmla="*/ 2048710 h 2323145"/>
              <a:gd name="connsiteX231" fmla="*/ 2270719 w 11269336"/>
              <a:gd name="connsiteY231" fmla="*/ 2052702 h 2323145"/>
              <a:gd name="connsiteX232" fmla="*/ 2253080 w 11269336"/>
              <a:gd name="connsiteY232" fmla="*/ 2056363 h 2323145"/>
              <a:gd name="connsiteX233" fmla="*/ 2250906 w 11269336"/>
              <a:gd name="connsiteY233" fmla="*/ 2055654 h 2323145"/>
              <a:gd name="connsiteX234" fmla="*/ 2236905 w 11269336"/>
              <a:gd name="connsiteY234" fmla="*/ 2062882 h 2323145"/>
              <a:gd name="connsiteX235" fmla="*/ 2225830 w 11269336"/>
              <a:gd name="connsiteY235" fmla="*/ 2074027 h 2323145"/>
              <a:gd name="connsiteX236" fmla="*/ 2073776 w 11269336"/>
              <a:gd name="connsiteY236" fmla="*/ 2089244 h 2323145"/>
              <a:gd name="connsiteX237" fmla="*/ 1948256 w 11269336"/>
              <a:gd name="connsiteY237" fmla="*/ 2146616 h 2323145"/>
              <a:gd name="connsiteX238" fmla="*/ 1865582 w 11269336"/>
              <a:gd name="connsiteY238" fmla="*/ 2153738 h 2323145"/>
              <a:gd name="connsiteX239" fmla="*/ 1835210 w 11269336"/>
              <a:gd name="connsiteY239" fmla="*/ 2134244 h 2323145"/>
              <a:gd name="connsiteX240" fmla="*/ 1632661 w 11269336"/>
              <a:gd name="connsiteY240" fmla="*/ 2173882 h 2323145"/>
              <a:gd name="connsiteX241" fmla="*/ 1579590 w 11269336"/>
              <a:gd name="connsiteY241" fmla="*/ 2173680 h 2323145"/>
              <a:gd name="connsiteX242" fmla="*/ 1535601 w 11269336"/>
              <a:gd name="connsiteY242" fmla="*/ 2194590 h 2323145"/>
              <a:gd name="connsiteX243" fmla="*/ 1515594 w 11269336"/>
              <a:gd name="connsiteY243" fmla="*/ 2189622 h 2323145"/>
              <a:gd name="connsiteX244" fmla="*/ 1512113 w 11269336"/>
              <a:gd name="connsiteY244" fmla="*/ 2188534 h 2323145"/>
              <a:gd name="connsiteX245" fmla="*/ 1498838 w 11269336"/>
              <a:gd name="connsiteY245" fmla="*/ 2189213 h 2323145"/>
              <a:gd name="connsiteX246" fmla="*/ 1494279 w 11269336"/>
              <a:gd name="connsiteY246" fmla="*/ 2183112 h 2323145"/>
              <a:gd name="connsiteX247" fmla="*/ 1473714 w 11269336"/>
              <a:gd name="connsiteY247" fmla="*/ 2179625 h 2323145"/>
              <a:gd name="connsiteX248" fmla="*/ 1449503 w 11269336"/>
              <a:gd name="connsiteY248" fmla="*/ 2182633 h 2323145"/>
              <a:gd name="connsiteX249" fmla="*/ 1335495 w 11269336"/>
              <a:gd name="connsiteY249" fmla="*/ 2203940 h 2323145"/>
              <a:gd name="connsiteX250" fmla="*/ 1266687 w 11269336"/>
              <a:gd name="connsiteY250" fmla="*/ 2212688 h 2323145"/>
              <a:gd name="connsiteX251" fmla="*/ 1239614 w 11269336"/>
              <a:gd name="connsiteY251" fmla="*/ 2209727 h 2323145"/>
              <a:gd name="connsiteX252" fmla="*/ 1202436 w 11269336"/>
              <a:gd name="connsiteY252" fmla="*/ 2209817 h 2323145"/>
              <a:gd name="connsiteX253" fmla="*/ 1136097 w 11269336"/>
              <a:gd name="connsiteY253" fmla="*/ 2205112 h 2323145"/>
              <a:gd name="connsiteX254" fmla="*/ 1048229 w 11269336"/>
              <a:gd name="connsiteY254" fmla="*/ 2207249 h 2323145"/>
              <a:gd name="connsiteX255" fmla="*/ 988232 w 11269336"/>
              <a:gd name="connsiteY255" fmla="*/ 2235635 h 2323145"/>
              <a:gd name="connsiteX256" fmla="*/ 981959 w 11269336"/>
              <a:gd name="connsiteY256" fmla="*/ 2231607 h 2323145"/>
              <a:gd name="connsiteX257" fmla="*/ 938600 w 11269336"/>
              <a:gd name="connsiteY257" fmla="*/ 2238113 h 2323145"/>
              <a:gd name="connsiteX258" fmla="*/ 791788 w 11269336"/>
              <a:gd name="connsiteY258" fmla="*/ 2293224 h 2323145"/>
              <a:gd name="connsiteX259" fmla="*/ 706914 w 11269336"/>
              <a:gd name="connsiteY259" fmla="*/ 2305046 h 2323145"/>
              <a:gd name="connsiteX260" fmla="*/ 675971 w 11269336"/>
              <a:gd name="connsiteY260" fmla="*/ 2304030 h 2323145"/>
              <a:gd name="connsiteX261" fmla="*/ 624180 w 11269336"/>
              <a:gd name="connsiteY261" fmla="*/ 2302650 h 2323145"/>
              <a:gd name="connsiteX262" fmla="*/ 583453 w 11269336"/>
              <a:gd name="connsiteY262" fmla="*/ 2288788 h 2323145"/>
              <a:gd name="connsiteX263" fmla="*/ 540946 w 11269336"/>
              <a:gd name="connsiteY263" fmla="*/ 2292721 h 2323145"/>
              <a:gd name="connsiteX264" fmla="*/ 533680 w 11269336"/>
              <a:gd name="connsiteY264" fmla="*/ 2310233 h 2323145"/>
              <a:gd name="connsiteX265" fmla="*/ 487366 w 11269336"/>
              <a:gd name="connsiteY265" fmla="*/ 2309053 h 2323145"/>
              <a:gd name="connsiteX266" fmla="*/ 416820 w 11269336"/>
              <a:gd name="connsiteY266" fmla="*/ 2305443 h 2323145"/>
              <a:gd name="connsiteX267" fmla="*/ 376805 w 11269336"/>
              <a:gd name="connsiteY267" fmla="*/ 2307647 h 2323145"/>
              <a:gd name="connsiteX268" fmla="*/ 266777 w 11269336"/>
              <a:gd name="connsiteY268" fmla="*/ 2309012 h 2323145"/>
              <a:gd name="connsiteX269" fmla="*/ 156013 w 11269336"/>
              <a:gd name="connsiteY269" fmla="*/ 2306832 h 2323145"/>
              <a:gd name="connsiteX270" fmla="*/ 87258 w 11269336"/>
              <a:gd name="connsiteY270" fmla="*/ 2285511 h 2323145"/>
              <a:gd name="connsiteX271" fmla="*/ 23798 w 11269336"/>
              <a:gd name="connsiteY271" fmla="*/ 2281822 h 2323145"/>
              <a:gd name="connsiteX272" fmla="*/ 0 w 11269336"/>
              <a:gd name="connsiteY272" fmla="*/ 2285369 h 2323145"/>
              <a:gd name="connsiteX273" fmla="*/ 0 w 11269336"/>
              <a:gd name="connsiteY273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561831 w 11269336"/>
              <a:gd name="connsiteY19" fmla="*/ 547649 h 2323145"/>
              <a:gd name="connsiteX20" fmla="*/ 9380600 w 11269336"/>
              <a:gd name="connsiteY20" fmla="*/ 549821 h 2323145"/>
              <a:gd name="connsiteX21" fmla="*/ 9139429 w 11269336"/>
              <a:gd name="connsiteY21" fmla="*/ 696446 h 2323145"/>
              <a:gd name="connsiteX22" fmla="*/ 9114263 w 11269336"/>
              <a:gd name="connsiteY22" fmla="*/ 709213 h 2323145"/>
              <a:gd name="connsiteX23" fmla="*/ 9028928 w 11269336"/>
              <a:gd name="connsiteY23" fmla="*/ 745350 h 2323145"/>
              <a:gd name="connsiteX24" fmla="*/ 8977138 w 11269336"/>
              <a:gd name="connsiteY24" fmla="*/ 774970 h 2323145"/>
              <a:gd name="connsiteX25" fmla="*/ 8947030 w 11269336"/>
              <a:gd name="connsiteY25" fmla="*/ 814934 h 2323145"/>
              <a:gd name="connsiteX26" fmla="*/ 8914746 w 11269336"/>
              <a:gd name="connsiteY26" fmla="*/ 826428 h 2323145"/>
              <a:gd name="connsiteX27" fmla="*/ 8917778 w 11269336"/>
              <a:gd name="connsiteY27" fmla="*/ 835198 h 2323145"/>
              <a:gd name="connsiteX28" fmla="*/ 8905560 w 11269336"/>
              <a:gd name="connsiteY28" fmla="*/ 838358 h 2323145"/>
              <a:gd name="connsiteX29" fmla="*/ 8897564 w 11269336"/>
              <a:gd name="connsiteY29" fmla="*/ 834287 h 2323145"/>
              <a:gd name="connsiteX30" fmla="*/ 8878040 w 11269336"/>
              <a:gd name="connsiteY30" fmla="*/ 844150 h 2323145"/>
              <a:gd name="connsiteX31" fmla="*/ 8882654 w 11269336"/>
              <a:gd name="connsiteY31" fmla="*/ 892768 h 2323145"/>
              <a:gd name="connsiteX32" fmla="*/ 8837498 w 11269336"/>
              <a:gd name="connsiteY32" fmla="*/ 885664 h 2323145"/>
              <a:gd name="connsiteX33" fmla="*/ 8795998 w 11269336"/>
              <a:gd name="connsiteY33" fmla="*/ 863337 h 2323145"/>
              <a:gd name="connsiteX34" fmla="*/ 8776970 w 11269336"/>
              <a:gd name="connsiteY34" fmla="*/ 885177 h 2323145"/>
              <a:gd name="connsiteX35" fmla="*/ 8755719 w 11269336"/>
              <a:gd name="connsiteY35" fmla="*/ 889754 h 2323145"/>
              <a:gd name="connsiteX36" fmla="*/ 8743257 w 11269336"/>
              <a:gd name="connsiteY36" fmla="*/ 904723 h 2323145"/>
              <a:gd name="connsiteX37" fmla="*/ 8721366 w 11269336"/>
              <a:gd name="connsiteY37" fmla="*/ 904711 h 2323145"/>
              <a:gd name="connsiteX38" fmla="*/ 8678353 w 11269336"/>
              <a:gd name="connsiteY38" fmla="*/ 926318 h 2323145"/>
              <a:gd name="connsiteX39" fmla="*/ 8636849 w 11269336"/>
              <a:gd name="connsiteY39" fmla="*/ 937900 h 2323145"/>
              <a:gd name="connsiteX40" fmla="*/ 8620213 w 11269336"/>
              <a:gd name="connsiteY40" fmla="*/ 943068 h 2323145"/>
              <a:gd name="connsiteX41" fmla="*/ 8612581 w 11269336"/>
              <a:gd name="connsiteY41" fmla="*/ 952695 h 2323145"/>
              <a:gd name="connsiteX42" fmla="*/ 8589038 w 11269336"/>
              <a:gd name="connsiteY42" fmla="*/ 963892 h 2323145"/>
              <a:gd name="connsiteX43" fmla="*/ 8579950 w 11269336"/>
              <a:gd name="connsiteY43" fmla="*/ 960899 h 2323145"/>
              <a:gd name="connsiteX44" fmla="*/ 8579319 w 11269336"/>
              <a:gd name="connsiteY44" fmla="*/ 965630 h 2323145"/>
              <a:gd name="connsiteX45" fmla="*/ 8547429 w 11269336"/>
              <a:gd name="connsiteY45" fmla="*/ 984506 h 2323145"/>
              <a:gd name="connsiteX46" fmla="*/ 8478704 w 11269336"/>
              <a:gd name="connsiteY46" fmla="*/ 1025490 h 2323145"/>
              <a:gd name="connsiteX47" fmla="*/ 8461421 w 11269336"/>
              <a:gd name="connsiteY47" fmla="*/ 1035512 h 2323145"/>
              <a:gd name="connsiteX48" fmla="*/ 8445003 w 11269336"/>
              <a:gd name="connsiteY48" fmla="*/ 1036851 h 2323145"/>
              <a:gd name="connsiteX49" fmla="*/ 8357350 w 11269336"/>
              <a:gd name="connsiteY49" fmla="*/ 1060213 h 2323145"/>
              <a:gd name="connsiteX50" fmla="*/ 8335565 w 11269336"/>
              <a:gd name="connsiteY50" fmla="*/ 1061151 h 2323145"/>
              <a:gd name="connsiteX51" fmla="*/ 8325267 w 11269336"/>
              <a:gd name="connsiteY51" fmla="*/ 1055919 h 2323145"/>
              <a:gd name="connsiteX52" fmla="*/ 8293586 w 11269336"/>
              <a:gd name="connsiteY52" fmla="*/ 1076144 h 2323145"/>
              <a:gd name="connsiteX53" fmla="*/ 8242405 w 11269336"/>
              <a:gd name="connsiteY53" fmla="*/ 1095960 h 2323145"/>
              <a:gd name="connsiteX54" fmla="*/ 8218531 w 11269336"/>
              <a:gd name="connsiteY54" fmla="*/ 1107622 h 2323145"/>
              <a:gd name="connsiteX55" fmla="*/ 8197391 w 11269336"/>
              <a:gd name="connsiteY55" fmla="*/ 1107746 h 2323145"/>
              <a:gd name="connsiteX56" fmla="*/ 8081474 w 11269336"/>
              <a:gd name="connsiteY56" fmla="*/ 1130125 h 2323145"/>
              <a:gd name="connsiteX57" fmla="*/ 8053585 w 11269336"/>
              <a:gd name="connsiteY57" fmla="*/ 1129169 h 2323145"/>
              <a:gd name="connsiteX58" fmla="*/ 8038422 w 11269336"/>
              <a:gd name="connsiteY58" fmla="*/ 1119092 h 2323145"/>
              <a:gd name="connsiteX59" fmla="*/ 8029450 w 11269336"/>
              <a:gd name="connsiteY59" fmla="*/ 1125592 h 2323145"/>
              <a:gd name="connsiteX60" fmla="*/ 7959552 w 11269336"/>
              <a:gd name="connsiteY60" fmla="*/ 1140188 h 2323145"/>
              <a:gd name="connsiteX61" fmla="*/ 7914188 w 11269336"/>
              <a:gd name="connsiteY61" fmla="*/ 1150862 h 2323145"/>
              <a:gd name="connsiteX62" fmla="*/ 7914918 w 11269336"/>
              <a:gd name="connsiteY62" fmla="*/ 1168758 h 2323145"/>
              <a:gd name="connsiteX63" fmla="*/ 7875510 w 11269336"/>
              <a:gd name="connsiteY63" fmla="*/ 1183153 h 2323145"/>
              <a:gd name="connsiteX64" fmla="*/ 7829932 w 11269336"/>
              <a:gd name="connsiteY64" fmla="*/ 1180782 h 2323145"/>
              <a:gd name="connsiteX65" fmla="*/ 7779182 w 11269336"/>
              <a:gd name="connsiteY65" fmla="*/ 1192665 h 2323145"/>
              <a:gd name="connsiteX66" fmla="*/ 7748774 w 11269336"/>
              <a:gd name="connsiteY66" fmla="*/ 1199586 h 2323145"/>
              <a:gd name="connsiteX67" fmla="*/ 7671846 w 11269336"/>
              <a:gd name="connsiteY67" fmla="*/ 1231966 h 2323145"/>
              <a:gd name="connsiteX68" fmla="*/ 7554146 w 11269336"/>
              <a:gd name="connsiteY68" fmla="*/ 1319748 h 2323145"/>
              <a:gd name="connsiteX69" fmla="*/ 7515052 w 11269336"/>
              <a:gd name="connsiteY69" fmla="*/ 1336718 h 2323145"/>
              <a:gd name="connsiteX70" fmla="*/ 7507193 w 11269336"/>
              <a:gd name="connsiteY70" fmla="*/ 1334617 h 2323145"/>
              <a:gd name="connsiteX71" fmla="*/ 7461694 w 11269336"/>
              <a:gd name="connsiteY71" fmla="*/ 1375866 h 2323145"/>
              <a:gd name="connsiteX72" fmla="*/ 7377571 w 11269336"/>
              <a:gd name="connsiteY72" fmla="*/ 1400128 h 2323145"/>
              <a:gd name="connsiteX73" fmla="*/ 7311261 w 11269336"/>
              <a:gd name="connsiteY73" fmla="*/ 1412652 h 2323145"/>
              <a:gd name="connsiteX74" fmla="*/ 7275307 w 11269336"/>
              <a:gd name="connsiteY74" fmla="*/ 1422171 h 2323145"/>
              <a:gd name="connsiteX75" fmla="*/ 7247783 w 11269336"/>
              <a:gd name="connsiteY75" fmla="*/ 1426330 h 2323145"/>
              <a:gd name="connsiteX76" fmla="*/ 7185047 w 11269336"/>
              <a:gd name="connsiteY76" fmla="*/ 1451812 h 2323145"/>
              <a:gd name="connsiteX77" fmla="*/ 7084117 w 11269336"/>
              <a:gd name="connsiteY77" fmla="*/ 1500281 h 2323145"/>
              <a:gd name="connsiteX78" fmla="*/ 7062011 w 11269336"/>
              <a:gd name="connsiteY78" fmla="*/ 1509183 h 2323145"/>
              <a:gd name="connsiteX79" fmla="*/ 7040555 w 11269336"/>
              <a:gd name="connsiteY79" fmla="*/ 1511207 h 2323145"/>
              <a:gd name="connsiteX80" fmla="*/ 7033438 w 11269336"/>
              <a:gd name="connsiteY80" fmla="*/ 1506772 h 2323145"/>
              <a:gd name="connsiteX81" fmla="*/ 7020886 w 11269336"/>
              <a:gd name="connsiteY81" fmla="*/ 1510764 h 2323145"/>
              <a:gd name="connsiteX82" fmla="*/ 7017033 w 11269336"/>
              <a:gd name="connsiteY82" fmla="*/ 1510650 h 2323145"/>
              <a:gd name="connsiteX83" fmla="*/ 6995460 w 11269336"/>
              <a:gd name="connsiteY83" fmla="*/ 1511173 h 2323145"/>
              <a:gd name="connsiteX84" fmla="*/ 6962144 w 11269336"/>
              <a:gd name="connsiteY84" fmla="*/ 1541508 h 2323145"/>
              <a:gd name="connsiteX85" fmla="*/ 6910674 w 11269336"/>
              <a:gd name="connsiteY85" fmla="*/ 1554793 h 2323145"/>
              <a:gd name="connsiteX86" fmla="*/ 6732152 w 11269336"/>
              <a:gd name="connsiteY86" fmla="*/ 1642538 h 2323145"/>
              <a:gd name="connsiteX87" fmla="*/ 6694106 w 11269336"/>
              <a:gd name="connsiteY87" fmla="*/ 1632377 h 2323145"/>
              <a:gd name="connsiteX88" fmla="*/ 6617223 w 11269336"/>
              <a:gd name="connsiteY88" fmla="*/ 1659889 h 2323145"/>
              <a:gd name="connsiteX89" fmla="*/ 6521138 w 11269336"/>
              <a:gd name="connsiteY89" fmla="*/ 1744340 h 2323145"/>
              <a:gd name="connsiteX90" fmla="*/ 6380677 w 11269336"/>
              <a:gd name="connsiteY90" fmla="*/ 1796883 h 2323145"/>
              <a:gd name="connsiteX91" fmla="*/ 6374897 w 11269336"/>
              <a:gd name="connsiteY91" fmla="*/ 1809910 h 2323145"/>
              <a:gd name="connsiteX92" fmla="*/ 6364545 w 11269336"/>
              <a:gd name="connsiteY92" fmla="*/ 1820090 h 2323145"/>
              <a:gd name="connsiteX93" fmla="*/ 6362126 w 11269336"/>
              <a:gd name="connsiteY93" fmla="*/ 1819991 h 2323145"/>
              <a:gd name="connsiteX94" fmla="*/ 6346673 w 11269336"/>
              <a:gd name="connsiteY94" fmla="*/ 1827824 h 2323145"/>
              <a:gd name="connsiteX95" fmla="*/ 6345588 w 11269336"/>
              <a:gd name="connsiteY95" fmla="*/ 1832232 h 2323145"/>
              <a:gd name="connsiteX96" fmla="*/ 6335708 w 11269336"/>
              <a:gd name="connsiteY96" fmla="*/ 1838451 h 2323145"/>
              <a:gd name="connsiteX97" fmla="*/ 6318182 w 11269336"/>
              <a:gd name="connsiteY97" fmla="*/ 1852975 h 2323145"/>
              <a:gd name="connsiteX98" fmla="*/ 6313084 w 11269336"/>
              <a:gd name="connsiteY98" fmla="*/ 1853561 h 2323145"/>
              <a:gd name="connsiteX99" fmla="*/ 6283816 w 11269336"/>
              <a:gd name="connsiteY99" fmla="*/ 1872148 h 2323145"/>
              <a:gd name="connsiteX100" fmla="*/ 6282550 w 11269336"/>
              <a:gd name="connsiteY100" fmla="*/ 1871392 h 2323145"/>
              <a:gd name="connsiteX101" fmla="*/ 6270527 w 11269336"/>
              <a:gd name="connsiteY101" fmla="*/ 1872208 h 2323145"/>
              <a:gd name="connsiteX102" fmla="*/ 6249518 w 11269336"/>
              <a:gd name="connsiteY102" fmla="*/ 1876079 h 2323145"/>
              <a:gd name="connsiteX103" fmla="*/ 6190386 w 11269336"/>
              <a:gd name="connsiteY103" fmla="*/ 1872478 h 2323145"/>
              <a:gd name="connsiteX104" fmla="*/ 6159777 w 11269336"/>
              <a:gd name="connsiteY104" fmla="*/ 1891745 h 2323145"/>
              <a:gd name="connsiteX105" fmla="*/ 6153131 w 11269336"/>
              <a:gd name="connsiteY105" fmla="*/ 1895079 h 2323145"/>
              <a:gd name="connsiteX106" fmla="*/ 6152798 w 11269336"/>
              <a:gd name="connsiteY106" fmla="*/ 1894920 h 2323145"/>
              <a:gd name="connsiteX107" fmla="*/ 6145388 w 11269336"/>
              <a:gd name="connsiteY107" fmla="*/ 1897990 h 2323145"/>
              <a:gd name="connsiteX108" fmla="*/ 6141014 w 11269336"/>
              <a:gd name="connsiteY108" fmla="*/ 1901155 h 2323145"/>
              <a:gd name="connsiteX109" fmla="*/ 6128122 w 11269336"/>
              <a:gd name="connsiteY109" fmla="*/ 1907623 h 2323145"/>
              <a:gd name="connsiteX110" fmla="*/ 6122351 w 11269336"/>
              <a:gd name="connsiteY110" fmla="*/ 1908359 h 2323145"/>
              <a:gd name="connsiteX111" fmla="*/ 6064750 w 11269336"/>
              <a:gd name="connsiteY111" fmla="*/ 1896394 h 2323145"/>
              <a:gd name="connsiteX112" fmla="*/ 5964230 w 11269336"/>
              <a:gd name="connsiteY112" fmla="*/ 1910038 h 2323145"/>
              <a:gd name="connsiteX113" fmla="*/ 5865399 w 11269336"/>
              <a:gd name="connsiteY113" fmla="*/ 1926966 h 2323145"/>
              <a:gd name="connsiteX114" fmla="*/ 5829951 w 11269336"/>
              <a:gd name="connsiteY114" fmla="*/ 1934755 h 2323145"/>
              <a:gd name="connsiteX115" fmla="*/ 5765285 w 11269336"/>
              <a:gd name="connsiteY115" fmla="*/ 1941322 h 2323145"/>
              <a:gd name="connsiteX116" fmla="*/ 5734750 w 11269336"/>
              <a:gd name="connsiteY116" fmla="*/ 1939793 h 2323145"/>
              <a:gd name="connsiteX117" fmla="*/ 5733569 w 11269336"/>
              <a:gd name="connsiteY117" fmla="*/ 1940505 h 2323145"/>
              <a:gd name="connsiteX118" fmla="*/ 5730329 w 11269336"/>
              <a:gd name="connsiteY118" fmla="*/ 1937845 h 2323145"/>
              <a:gd name="connsiteX119" fmla="*/ 5724661 w 11269336"/>
              <a:gd name="connsiteY119" fmla="*/ 1937455 h 2323145"/>
              <a:gd name="connsiteX120" fmla="*/ 5710186 w 11269336"/>
              <a:gd name="connsiteY120" fmla="*/ 1941370 h 2323145"/>
              <a:gd name="connsiteX121" fmla="*/ 5704910 w 11269336"/>
              <a:gd name="connsiteY121" fmla="*/ 1943663 h 2323145"/>
              <a:gd name="connsiteX122" fmla="*/ 5696836 w 11269336"/>
              <a:gd name="connsiteY122" fmla="*/ 1945271 h 2323145"/>
              <a:gd name="connsiteX123" fmla="*/ 5696583 w 11269336"/>
              <a:gd name="connsiteY123" fmla="*/ 1945050 h 2323145"/>
              <a:gd name="connsiteX124" fmla="*/ 5689123 w 11269336"/>
              <a:gd name="connsiteY124" fmla="*/ 1947067 h 2323145"/>
              <a:gd name="connsiteX125" fmla="*/ 5653291 w 11269336"/>
              <a:gd name="connsiteY125" fmla="*/ 1960245 h 2323145"/>
              <a:gd name="connsiteX126" fmla="*/ 5599385 w 11269336"/>
              <a:gd name="connsiteY126" fmla="*/ 1945198 h 2323145"/>
              <a:gd name="connsiteX127" fmla="*/ 5578300 w 11269336"/>
              <a:gd name="connsiteY127" fmla="*/ 1944963 h 2323145"/>
              <a:gd name="connsiteX128" fmla="*/ 5566758 w 11269336"/>
              <a:gd name="connsiteY128" fmla="*/ 1943441 h 2323145"/>
              <a:gd name="connsiteX129" fmla="*/ 5565857 w 11269336"/>
              <a:gd name="connsiteY129" fmla="*/ 1942445 h 2323145"/>
              <a:gd name="connsiteX130" fmla="*/ 5531534 w 11269336"/>
              <a:gd name="connsiteY130" fmla="*/ 1955208 h 2323145"/>
              <a:gd name="connsiteX131" fmla="*/ 5526552 w 11269336"/>
              <a:gd name="connsiteY131" fmla="*/ 1954799 h 2323145"/>
              <a:gd name="connsiteX132" fmla="*/ 5504723 w 11269336"/>
              <a:gd name="connsiteY132" fmla="*/ 1965811 h 2323145"/>
              <a:gd name="connsiteX133" fmla="*/ 5493156 w 11269336"/>
              <a:gd name="connsiteY133" fmla="*/ 1970063 h 2323145"/>
              <a:gd name="connsiteX134" fmla="*/ 5490486 w 11269336"/>
              <a:gd name="connsiteY134" fmla="*/ 1974227 h 2323145"/>
              <a:gd name="connsiteX135" fmla="*/ 5473107 w 11269336"/>
              <a:gd name="connsiteY135" fmla="*/ 1979001 h 2323145"/>
              <a:gd name="connsiteX136" fmla="*/ 5470885 w 11269336"/>
              <a:gd name="connsiteY136" fmla="*/ 1978432 h 2323145"/>
              <a:gd name="connsiteX137" fmla="*/ 5457393 w 11269336"/>
              <a:gd name="connsiteY137" fmla="*/ 1986525 h 2323145"/>
              <a:gd name="connsiteX138" fmla="*/ 5447102 w 11269336"/>
              <a:gd name="connsiteY138" fmla="*/ 1998329 h 2323145"/>
              <a:gd name="connsiteX139" fmla="*/ 5092476 w 11269336"/>
              <a:gd name="connsiteY139" fmla="*/ 2100737 h 2323145"/>
              <a:gd name="connsiteX140" fmla="*/ 5060738 w 11269336"/>
              <a:gd name="connsiteY140" fmla="*/ 2083274 h 2323145"/>
              <a:gd name="connsiteX141" fmla="*/ 4860988 w 11269336"/>
              <a:gd name="connsiteY141" fmla="*/ 2135698 h 2323145"/>
              <a:gd name="connsiteX142" fmla="*/ 4807902 w 11269336"/>
              <a:gd name="connsiteY142" fmla="*/ 2138894 h 2323145"/>
              <a:gd name="connsiteX143" fmla="*/ 4765388 w 11269336"/>
              <a:gd name="connsiteY143" fmla="*/ 2162525 h 2323145"/>
              <a:gd name="connsiteX144" fmla="*/ 4745033 w 11269336"/>
              <a:gd name="connsiteY144" fmla="*/ 2158859 h 2323145"/>
              <a:gd name="connsiteX145" fmla="*/ 4741475 w 11269336"/>
              <a:gd name="connsiteY145" fmla="*/ 2157998 h 2323145"/>
              <a:gd name="connsiteX146" fmla="*/ 4728247 w 11269336"/>
              <a:gd name="connsiteY146" fmla="*/ 2159526 h 2323145"/>
              <a:gd name="connsiteX147" fmla="*/ 4723263 w 11269336"/>
              <a:gd name="connsiteY147" fmla="*/ 2153742 h 2323145"/>
              <a:gd name="connsiteX148" fmla="*/ 4702453 w 11269336"/>
              <a:gd name="connsiteY148" fmla="*/ 2151586 h 2323145"/>
              <a:gd name="connsiteX149" fmla="*/ 4678455 w 11269336"/>
              <a:gd name="connsiteY149" fmla="*/ 2156131 h 2323145"/>
              <a:gd name="connsiteX150" fmla="*/ 4593061 w 11269336"/>
              <a:gd name="connsiteY150" fmla="*/ 2171597 h 2323145"/>
              <a:gd name="connsiteX151" fmla="*/ 4579902 w 11269336"/>
              <a:gd name="connsiteY151" fmla="*/ 2177927 h 2323145"/>
              <a:gd name="connsiteX152" fmla="*/ 4533444 w 11269336"/>
              <a:gd name="connsiteY152" fmla="*/ 2181200 h 2323145"/>
              <a:gd name="connsiteX153" fmla="*/ 4492832 w 11269336"/>
              <a:gd name="connsiteY153" fmla="*/ 2188033 h 2323145"/>
              <a:gd name="connsiteX154" fmla="*/ 4467257 w 11269336"/>
              <a:gd name="connsiteY154" fmla="*/ 2196121 h 2323145"/>
              <a:gd name="connsiteX155" fmla="*/ 4459937 w 11269336"/>
              <a:gd name="connsiteY155" fmla="*/ 2195182 h 2323145"/>
              <a:gd name="connsiteX156" fmla="*/ 4433312 w 11269336"/>
              <a:gd name="connsiteY156" fmla="*/ 2199004 h 2323145"/>
              <a:gd name="connsiteX157" fmla="*/ 4420601 w 11269336"/>
              <a:gd name="connsiteY157" fmla="*/ 2205158 h 2323145"/>
              <a:gd name="connsiteX158" fmla="*/ 4405765 w 11269336"/>
              <a:gd name="connsiteY158" fmla="*/ 2199902 h 2323145"/>
              <a:gd name="connsiteX159" fmla="*/ 4401354 w 11269336"/>
              <a:gd name="connsiteY159" fmla="*/ 2194745 h 2323145"/>
              <a:gd name="connsiteX160" fmla="*/ 4383151 w 11269336"/>
              <a:gd name="connsiteY160" fmla="*/ 2201140 h 2323145"/>
              <a:gd name="connsiteX161" fmla="*/ 4366646 w 11269336"/>
              <a:gd name="connsiteY161" fmla="*/ 2198564 h 2323145"/>
              <a:gd name="connsiteX162" fmla="*/ 4354009 w 11269336"/>
              <a:gd name="connsiteY162" fmla="*/ 2204984 h 2323145"/>
              <a:gd name="connsiteX163" fmla="*/ 4348284 w 11269336"/>
              <a:gd name="connsiteY163" fmla="*/ 2205270 h 2323145"/>
              <a:gd name="connsiteX164" fmla="*/ 4333906 w 11269336"/>
              <a:gd name="connsiteY164" fmla="*/ 2205251 h 2323145"/>
              <a:gd name="connsiteX165" fmla="*/ 4308819 w 11269336"/>
              <a:gd name="connsiteY165" fmla="*/ 2203822 h 2323145"/>
              <a:gd name="connsiteX166" fmla="*/ 4301210 w 11269336"/>
              <a:gd name="connsiteY166" fmla="*/ 2204456 h 2323145"/>
              <a:gd name="connsiteX167" fmla="*/ 4283095 w 11269336"/>
              <a:gd name="connsiteY167" fmla="*/ 2198177 h 2323145"/>
              <a:gd name="connsiteX168" fmla="*/ 4250119 w 11269336"/>
              <a:gd name="connsiteY168" fmla="*/ 2196342 h 2323145"/>
              <a:gd name="connsiteX169" fmla="*/ 4189203 w 11269336"/>
              <a:gd name="connsiteY169" fmla="*/ 2178994 h 2323145"/>
              <a:gd name="connsiteX170" fmla="*/ 4154035 w 11269336"/>
              <a:gd name="connsiteY170" fmla="*/ 2171950 h 2323145"/>
              <a:gd name="connsiteX171" fmla="*/ 4129569 w 11269336"/>
              <a:gd name="connsiteY171" fmla="*/ 2163850 h 2323145"/>
              <a:gd name="connsiteX172" fmla="*/ 4061250 w 11269336"/>
              <a:gd name="connsiteY172" fmla="*/ 2159236 h 2323145"/>
              <a:gd name="connsiteX173" fmla="*/ 3945480 w 11269336"/>
              <a:gd name="connsiteY173" fmla="*/ 2158279 h 2323145"/>
              <a:gd name="connsiteX174" fmla="*/ 3921468 w 11269336"/>
              <a:gd name="connsiteY174" fmla="*/ 2156588 h 2323145"/>
              <a:gd name="connsiteX175" fmla="*/ 3903348 w 11269336"/>
              <a:gd name="connsiteY175" fmla="*/ 2149220 h 2323145"/>
              <a:gd name="connsiteX176" fmla="*/ 3901342 w 11269336"/>
              <a:gd name="connsiteY176" fmla="*/ 2142355 h 2323145"/>
              <a:gd name="connsiteX177" fmla="*/ 3888539 w 11269336"/>
              <a:gd name="connsiteY177" fmla="*/ 2140476 h 2323145"/>
              <a:gd name="connsiteX178" fmla="*/ 3885662 w 11269336"/>
              <a:gd name="connsiteY178" fmla="*/ 2138740 h 2323145"/>
              <a:gd name="connsiteX179" fmla="*/ 3868627 w 11269336"/>
              <a:gd name="connsiteY179" fmla="*/ 2130023 h 2323145"/>
              <a:gd name="connsiteX180" fmla="*/ 3819177 w 11269336"/>
              <a:gd name="connsiteY180" fmla="*/ 2142111 h 2323145"/>
              <a:gd name="connsiteX181" fmla="*/ 3769100 w 11269336"/>
              <a:gd name="connsiteY181" fmla="*/ 2131731 h 2323145"/>
              <a:gd name="connsiteX182" fmla="*/ 3562752 w 11269336"/>
              <a:gd name="connsiteY182" fmla="*/ 2131785 h 2323145"/>
              <a:gd name="connsiteX183" fmla="*/ 3541402 w 11269336"/>
              <a:gd name="connsiteY183" fmla="*/ 2106821 h 2323145"/>
              <a:gd name="connsiteX184" fmla="*/ 3460591 w 11269336"/>
              <a:gd name="connsiteY184" fmla="*/ 2097951 h 2323145"/>
              <a:gd name="connsiteX185" fmla="*/ 3320348 w 11269336"/>
              <a:gd name="connsiteY185" fmla="*/ 2130191 h 2323145"/>
              <a:gd name="connsiteX186" fmla="*/ 3170922 w 11269336"/>
              <a:gd name="connsiteY186" fmla="*/ 2115957 h 2323145"/>
              <a:gd name="connsiteX187" fmla="*/ 3156256 w 11269336"/>
              <a:gd name="connsiteY187" fmla="*/ 2124773 h 2323145"/>
              <a:gd name="connsiteX188" fmla="*/ 3140298 w 11269336"/>
              <a:gd name="connsiteY188" fmla="*/ 2129182 h 2323145"/>
              <a:gd name="connsiteX189" fmla="*/ 3138514 w 11269336"/>
              <a:gd name="connsiteY189" fmla="*/ 2128069 h 2323145"/>
              <a:gd name="connsiteX190" fmla="*/ 3120467 w 11269336"/>
              <a:gd name="connsiteY190" fmla="*/ 2128281 h 2323145"/>
              <a:gd name="connsiteX191" fmla="*/ 3116175 w 11269336"/>
              <a:gd name="connsiteY191" fmla="*/ 2131633 h 2323145"/>
              <a:gd name="connsiteX192" fmla="*/ 3103685 w 11269336"/>
              <a:gd name="connsiteY192" fmla="*/ 2132814 h 2323145"/>
              <a:gd name="connsiteX193" fmla="*/ 3078794 w 11269336"/>
              <a:gd name="connsiteY193" fmla="*/ 2137935 h 2323145"/>
              <a:gd name="connsiteX194" fmla="*/ 3074407 w 11269336"/>
              <a:gd name="connsiteY194" fmla="*/ 2136274 h 2323145"/>
              <a:gd name="connsiteX195" fmla="*/ 3037285 w 11269336"/>
              <a:gd name="connsiteY195" fmla="*/ 2139919 h 2323145"/>
              <a:gd name="connsiteX196" fmla="*/ 3036901 w 11269336"/>
              <a:gd name="connsiteY196" fmla="*/ 2138726 h 2323145"/>
              <a:gd name="connsiteX197" fmla="*/ 3026996 w 11269336"/>
              <a:gd name="connsiteY197" fmla="*/ 2134322 h 2323145"/>
              <a:gd name="connsiteX198" fmla="*/ 3007772 w 11269336"/>
              <a:gd name="connsiteY198" fmla="*/ 2128742 h 2323145"/>
              <a:gd name="connsiteX199" fmla="*/ 2965030 w 11269336"/>
              <a:gd name="connsiteY199" fmla="*/ 2100494 h 2323145"/>
              <a:gd name="connsiteX200" fmla="*/ 2926342 w 11269336"/>
              <a:gd name="connsiteY200" fmla="*/ 2104155 h 2323145"/>
              <a:gd name="connsiteX201" fmla="*/ 2918608 w 11269336"/>
              <a:gd name="connsiteY201" fmla="*/ 2104215 h 2323145"/>
              <a:gd name="connsiteX202" fmla="*/ 2918475 w 11269336"/>
              <a:gd name="connsiteY202" fmla="*/ 2103937 h 2323145"/>
              <a:gd name="connsiteX203" fmla="*/ 2910360 w 11269336"/>
              <a:gd name="connsiteY203" fmla="*/ 2103444 h 2323145"/>
              <a:gd name="connsiteX204" fmla="*/ 2904507 w 11269336"/>
              <a:gd name="connsiteY204" fmla="*/ 2104326 h 2323145"/>
              <a:gd name="connsiteX205" fmla="*/ 2889503 w 11269336"/>
              <a:gd name="connsiteY205" fmla="*/ 2104443 h 2323145"/>
              <a:gd name="connsiteX206" fmla="*/ 2884480 w 11269336"/>
              <a:gd name="connsiteY206" fmla="*/ 2102626 h 2323145"/>
              <a:gd name="connsiteX207" fmla="*/ 2882689 w 11269336"/>
              <a:gd name="connsiteY207" fmla="*/ 2099228 h 2323145"/>
              <a:gd name="connsiteX208" fmla="*/ 2881291 w 11269336"/>
              <a:gd name="connsiteY208" fmla="*/ 2099618 h 2323145"/>
              <a:gd name="connsiteX209" fmla="*/ 2853979 w 11269336"/>
              <a:gd name="connsiteY209" fmla="*/ 2090388 h 2323145"/>
              <a:gd name="connsiteX210" fmla="*/ 2791790 w 11269336"/>
              <a:gd name="connsiteY210" fmla="*/ 2080332 h 2323145"/>
              <a:gd name="connsiteX211" fmla="*/ 2755844 w 11269336"/>
              <a:gd name="connsiteY211" fmla="*/ 2078874 h 2323145"/>
              <a:gd name="connsiteX212" fmla="*/ 2657742 w 11269336"/>
              <a:gd name="connsiteY212" fmla="*/ 2070179 h 2323145"/>
              <a:gd name="connsiteX213" fmla="*/ 2559549 w 11269336"/>
              <a:gd name="connsiteY213" fmla="*/ 2057873 h 2323145"/>
              <a:gd name="connsiteX214" fmla="*/ 2512054 w 11269336"/>
              <a:gd name="connsiteY214" fmla="*/ 2031671 h 2323145"/>
              <a:gd name="connsiteX215" fmla="*/ 2506437 w 11269336"/>
              <a:gd name="connsiteY215" fmla="*/ 2030918 h 2323145"/>
              <a:gd name="connsiteX216" fmla="*/ 2491752 w 11269336"/>
              <a:gd name="connsiteY216" fmla="*/ 2033906 h 2323145"/>
              <a:gd name="connsiteX217" fmla="*/ 2486338 w 11269336"/>
              <a:gd name="connsiteY217" fmla="*/ 2035862 h 2323145"/>
              <a:gd name="connsiteX218" fmla="*/ 2478186 w 11269336"/>
              <a:gd name="connsiteY218" fmla="*/ 2036953 h 2323145"/>
              <a:gd name="connsiteX219" fmla="*/ 2477950 w 11269336"/>
              <a:gd name="connsiteY219" fmla="*/ 2036715 h 2323145"/>
              <a:gd name="connsiteX220" fmla="*/ 2470381 w 11269336"/>
              <a:gd name="connsiteY220" fmla="*/ 2038256 h 2323145"/>
              <a:gd name="connsiteX221" fmla="*/ 2433781 w 11269336"/>
              <a:gd name="connsiteY221" fmla="*/ 2049140 h 2323145"/>
              <a:gd name="connsiteX222" fmla="*/ 2381172 w 11269336"/>
              <a:gd name="connsiteY222" fmla="*/ 2030645 h 2323145"/>
              <a:gd name="connsiteX223" fmla="*/ 2360198 w 11269336"/>
              <a:gd name="connsiteY223" fmla="*/ 2029059 h 2323145"/>
              <a:gd name="connsiteX224" fmla="*/ 2348815 w 11269336"/>
              <a:gd name="connsiteY224" fmla="*/ 2026798 h 2323145"/>
              <a:gd name="connsiteX225" fmla="*/ 2347988 w 11269336"/>
              <a:gd name="connsiteY225" fmla="*/ 2025745 h 2323145"/>
              <a:gd name="connsiteX226" fmla="*/ 2312920 w 11269336"/>
              <a:gd name="connsiteY226" fmla="*/ 2036311 h 2323145"/>
              <a:gd name="connsiteX227" fmla="*/ 2307986 w 11269336"/>
              <a:gd name="connsiteY227" fmla="*/ 2035583 h 2323145"/>
              <a:gd name="connsiteX228" fmla="*/ 2285481 w 11269336"/>
              <a:gd name="connsiteY228" fmla="*/ 2045197 h 2323145"/>
              <a:gd name="connsiteX229" fmla="*/ 2273666 w 11269336"/>
              <a:gd name="connsiteY229" fmla="*/ 2048710 h 2323145"/>
              <a:gd name="connsiteX230" fmla="*/ 2270719 w 11269336"/>
              <a:gd name="connsiteY230" fmla="*/ 2052702 h 2323145"/>
              <a:gd name="connsiteX231" fmla="*/ 2253080 w 11269336"/>
              <a:gd name="connsiteY231" fmla="*/ 2056363 h 2323145"/>
              <a:gd name="connsiteX232" fmla="*/ 2250906 w 11269336"/>
              <a:gd name="connsiteY232" fmla="*/ 2055654 h 2323145"/>
              <a:gd name="connsiteX233" fmla="*/ 2236905 w 11269336"/>
              <a:gd name="connsiteY233" fmla="*/ 2062882 h 2323145"/>
              <a:gd name="connsiteX234" fmla="*/ 2225830 w 11269336"/>
              <a:gd name="connsiteY234" fmla="*/ 2074027 h 2323145"/>
              <a:gd name="connsiteX235" fmla="*/ 2073776 w 11269336"/>
              <a:gd name="connsiteY235" fmla="*/ 2089244 h 2323145"/>
              <a:gd name="connsiteX236" fmla="*/ 1948256 w 11269336"/>
              <a:gd name="connsiteY236" fmla="*/ 2146616 h 2323145"/>
              <a:gd name="connsiteX237" fmla="*/ 1865582 w 11269336"/>
              <a:gd name="connsiteY237" fmla="*/ 2153738 h 2323145"/>
              <a:gd name="connsiteX238" fmla="*/ 1835210 w 11269336"/>
              <a:gd name="connsiteY238" fmla="*/ 2134244 h 2323145"/>
              <a:gd name="connsiteX239" fmla="*/ 1632661 w 11269336"/>
              <a:gd name="connsiteY239" fmla="*/ 2173882 h 2323145"/>
              <a:gd name="connsiteX240" fmla="*/ 1579590 w 11269336"/>
              <a:gd name="connsiteY240" fmla="*/ 2173680 h 2323145"/>
              <a:gd name="connsiteX241" fmla="*/ 1535601 w 11269336"/>
              <a:gd name="connsiteY241" fmla="*/ 2194590 h 2323145"/>
              <a:gd name="connsiteX242" fmla="*/ 1515594 w 11269336"/>
              <a:gd name="connsiteY242" fmla="*/ 2189622 h 2323145"/>
              <a:gd name="connsiteX243" fmla="*/ 1512113 w 11269336"/>
              <a:gd name="connsiteY243" fmla="*/ 2188534 h 2323145"/>
              <a:gd name="connsiteX244" fmla="*/ 1498838 w 11269336"/>
              <a:gd name="connsiteY244" fmla="*/ 2189213 h 2323145"/>
              <a:gd name="connsiteX245" fmla="*/ 1494279 w 11269336"/>
              <a:gd name="connsiteY245" fmla="*/ 2183112 h 2323145"/>
              <a:gd name="connsiteX246" fmla="*/ 1473714 w 11269336"/>
              <a:gd name="connsiteY246" fmla="*/ 2179625 h 2323145"/>
              <a:gd name="connsiteX247" fmla="*/ 1449503 w 11269336"/>
              <a:gd name="connsiteY247" fmla="*/ 2182633 h 2323145"/>
              <a:gd name="connsiteX248" fmla="*/ 1335495 w 11269336"/>
              <a:gd name="connsiteY248" fmla="*/ 2203940 h 2323145"/>
              <a:gd name="connsiteX249" fmla="*/ 1266687 w 11269336"/>
              <a:gd name="connsiteY249" fmla="*/ 2212688 h 2323145"/>
              <a:gd name="connsiteX250" fmla="*/ 1239614 w 11269336"/>
              <a:gd name="connsiteY250" fmla="*/ 2209727 h 2323145"/>
              <a:gd name="connsiteX251" fmla="*/ 1202436 w 11269336"/>
              <a:gd name="connsiteY251" fmla="*/ 2209817 h 2323145"/>
              <a:gd name="connsiteX252" fmla="*/ 1136097 w 11269336"/>
              <a:gd name="connsiteY252" fmla="*/ 2205112 h 2323145"/>
              <a:gd name="connsiteX253" fmla="*/ 1048229 w 11269336"/>
              <a:gd name="connsiteY253" fmla="*/ 2207249 h 2323145"/>
              <a:gd name="connsiteX254" fmla="*/ 988232 w 11269336"/>
              <a:gd name="connsiteY254" fmla="*/ 2235635 h 2323145"/>
              <a:gd name="connsiteX255" fmla="*/ 981959 w 11269336"/>
              <a:gd name="connsiteY255" fmla="*/ 2231607 h 2323145"/>
              <a:gd name="connsiteX256" fmla="*/ 938600 w 11269336"/>
              <a:gd name="connsiteY256" fmla="*/ 2238113 h 2323145"/>
              <a:gd name="connsiteX257" fmla="*/ 791788 w 11269336"/>
              <a:gd name="connsiteY257" fmla="*/ 2293224 h 2323145"/>
              <a:gd name="connsiteX258" fmla="*/ 706914 w 11269336"/>
              <a:gd name="connsiteY258" fmla="*/ 2305046 h 2323145"/>
              <a:gd name="connsiteX259" fmla="*/ 675971 w 11269336"/>
              <a:gd name="connsiteY259" fmla="*/ 2304030 h 2323145"/>
              <a:gd name="connsiteX260" fmla="*/ 624180 w 11269336"/>
              <a:gd name="connsiteY260" fmla="*/ 2302650 h 2323145"/>
              <a:gd name="connsiteX261" fmla="*/ 583453 w 11269336"/>
              <a:gd name="connsiteY261" fmla="*/ 2288788 h 2323145"/>
              <a:gd name="connsiteX262" fmla="*/ 540946 w 11269336"/>
              <a:gd name="connsiteY262" fmla="*/ 2292721 h 2323145"/>
              <a:gd name="connsiteX263" fmla="*/ 533680 w 11269336"/>
              <a:gd name="connsiteY263" fmla="*/ 2310233 h 2323145"/>
              <a:gd name="connsiteX264" fmla="*/ 487366 w 11269336"/>
              <a:gd name="connsiteY264" fmla="*/ 2309053 h 2323145"/>
              <a:gd name="connsiteX265" fmla="*/ 416820 w 11269336"/>
              <a:gd name="connsiteY265" fmla="*/ 2305443 h 2323145"/>
              <a:gd name="connsiteX266" fmla="*/ 376805 w 11269336"/>
              <a:gd name="connsiteY266" fmla="*/ 2307647 h 2323145"/>
              <a:gd name="connsiteX267" fmla="*/ 266777 w 11269336"/>
              <a:gd name="connsiteY267" fmla="*/ 2309012 h 2323145"/>
              <a:gd name="connsiteX268" fmla="*/ 156013 w 11269336"/>
              <a:gd name="connsiteY268" fmla="*/ 2306832 h 2323145"/>
              <a:gd name="connsiteX269" fmla="*/ 87258 w 11269336"/>
              <a:gd name="connsiteY269" fmla="*/ 2285511 h 2323145"/>
              <a:gd name="connsiteX270" fmla="*/ 23798 w 11269336"/>
              <a:gd name="connsiteY270" fmla="*/ 2281822 h 2323145"/>
              <a:gd name="connsiteX271" fmla="*/ 0 w 11269336"/>
              <a:gd name="connsiteY271" fmla="*/ 2285369 h 2323145"/>
              <a:gd name="connsiteX272" fmla="*/ 0 w 11269336"/>
              <a:gd name="connsiteY272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561831 w 11269336"/>
              <a:gd name="connsiteY19" fmla="*/ 547649 h 2323145"/>
              <a:gd name="connsiteX20" fmla="*/ 9380600 w 11269336"/>
              <a:gd name="connsiteY20" fmla="*/ 549821 h 2323145"/>
              <a:gd name="connsiteX21" fmla="*/ 9139429 w 11269336"/>
              <a:gd name="connsiteY21" fmla="*/ 696446 h 2323145"/>
              <a:gd name="connsiteX22" fmla="*/ 9114263 w 11269336"/>
              <a:gd name="connsiteY22" fmla="*/ 709213 h 2323145"/>
              <a:gd name="connsiteX23" fmla="*/ 9028928 w 11269336"/>
              <a:gd name="connsiteY23" fmla="*/ 745350 h 2323145"/>
              <a:gd name="connsiteX24" fmla="*/ 8977138 w 11269336"/>
              <a:gd name="connsiteY24" fmla="*/ 774970 h 2323145"/>
              <a:gd name="connsiteX25" fmla="*/ 8947030 w 11269336"/>
              <a:gd name="connsiteY25" fmla="*/ 814934 h 2323145"/>
              <a:gd name="connsiteX26" fmla="*/ 8914746 w 11269336"/>
              <a:gd name="connsiteY26" fmla="*/ 826428 h 2323145"/>
              <a:gd name="connsiteX27" fmla="*/ 8917778 w 11269336"/>
              <a:gd name="connsiteY27" fmla="*/ 835198 h 2323145"/>
              <a:gd name="connsiteX28" fmla="*/ 8905560 w 11269336"/>
              <a:gd name="connsiteY28" fmla="*/ 838358 h 2323145"/>
              <a:gd name="connsiteX29" fmla="*/ 8897564 w 11269336"/>
              <a:gd name="connsiteY29" fmla="*/ 834287 h 2323145"/>
              <a:gd name="connsiteX30" fmla="*/ 8878040 w 11269336"/>
              <a:gd name="connsiteY30" fmla="*/ 844150 h 2323145"/>
              <a:gd name="connsiteX31" fmla="*/ 8882654 w 11269336"/>
              <a:gd name="connsiteY31" fmla="*/ 892768 h 2323145"/>
              <a:gd name="connsiteX32" fmla="*/ 8837498 w 11269336"/>
              <a:gd name="connsiteY32" fmla="*/ 885664 h 2323145"/>
              <a:gd name="connsiteX33" fmla="*/ 8795998 w 11269336"/>
              <a:gd name="connsiteY33" fmla="*/ 863337 h 2323145"/>
              <a:gd name="connsiteX34" fmla="*/ 8776970 w 11269336"/>
              <a:gd name="connsiteY34" fmla="*/ 885177 h 2323145"/>
              <a:gd name="connsiteX35" fmla="*/ 8755719 w 11269336"/>
              <a:gd name="connsiteY35" fmla="*/ 889754 h 2323145"/>
              <a:gd name="connsiteX36" fmla="*/ 8743257 w 11269336"/>
              <a:gd name="connsiteY36" fmla="*/ 904723 h 2323145"/>
              <a:gd name="connsiteX37" fmla="*/ 8721366 w 11269336"/>
              <a:gd name="connsiteY37" fmla="*/ 904711 h 2323145"/>
              <a:gd name="connsiteX38" fmla="*/ 8678353 w 11269336"/>
              <a:gd name="connsiteY38" fmla="*/ 926318 h 2323145"/>
              <a:gd name="connsiteX39" fmla="*/ 8636849 w 11269336"/>
              <a:gd name="connsiteY39" fmla="*/ 937900 h 2323145"/>
              <a:gd name="connsiteX40" fmla="*/ 8620213 w 11269336"/>
              <a:gd name="connsiteY40" fmla="*/ 943068 h 2323145"/>
              <a:gd name="connsiteX41" fmla="*/ 8612581 w 11269336"/>
              <a:gd name="connsiteY41" fmla="*/ 952695 h 2323145"/>
              <a:gd name="connsiteX42" fmla="*/ 8589038 w 11269336"/>
              <a:gd name="connsiteY42" fmla="*/ 963892 h 2323145"/>
              <a:gd name="connsiteX43" fmla="*/ 8579950 w 11269336"/>
              <a:gd name="connsiteY43" fmla="*/ 960899 h 2323145"/>
              <a:gd name="connsiteX44" fmla="*/ 8579319 w 11269336"/>
              <a:gd name="connsiteY44" fmla="*/ 965630 h 2323145"/>
              <a:gd name="connsiteX45" fmla="*/ 8547429 w 11269336"/>
              <a:gd name="connsiteY45" fmla="*/ 984506 h 2323145"/>
              <a:gd name="connsiteX46" fmla="*/ 8478704 w 11269336"/>
              <a:gd name="connsiteY46" fmla="*/ 1025490 h 2323145"/>
              <a:gd name="connsiteX47" fmla="*/ 8461421 w 11269336"/>
              <a:gd name="connsiteY47" fmla="*/ 1035512 h 2323145"/>
              <a:gd name="connsiteX48" fmla="*/ 8445003 w 11269336"/>
              <a:gd name="connsiteY48" fmla="*/ 1036851 h 2323145"/>
              <a:gd name="connsiteX49" fmla="*/ 8357350 w 11269336"/>
              <a:gd name="connsiteY49" fmla="*/ 1060213 h 2323145"/>
              <a:gd name="connsiteX50" fmla="*/ 8335565 w 11269336"/>
              <a:gd name="connsiteY50" fmla="*/ 1061151 h 2323145"/>
              <a:gd name="connsiteX51" fmla="*/ 8325267 w 11269336"/>
              <a:gd name="connsiteY51" fmla="*/ 1055919 h 2323145"/>
              <a:gd name="connsiteX52" fmla="*/ 8293586 w 11269336"/>
              <a:gd name="connsiteY52" fmla="*/ 1076144 h 2323145"/>
              <a:gd name="connsiteX53" fmla="*/ 8242405 w 11269336"/>
              <a:gd name="connsiteY53" fmla="*/ 1095960 h 2323145"/>
              <a:gd name="connsiteX54" fmla="*/ 8218531 w 11269336"/>
              <a:gd name="connsiteY54" fmla="*/ 1107622 h 2323145"/>
              <a:gd name="connsiteX55" fmla="*/ 8197391 w 11269336"/>
              <a:gd name="connsiteY55" fmla="*/ 1107746 h 2323145"/>
              <a:gd name="connsiteX56" fmla="*/ 8081474 w 11269336"/>
              <a:gd name="connsiteY56" fmla="*/ 1130125 h 2323145"/>
              <a:gd name="connsiteX57" fmla="*/ 8053585 w 11269336"/>
              <a:gd name="connsiteY57" fmla="*/ 1129169 h 2323145"/>
              <a:gd name="connsiteX58" fmla="*/ 8038422 w 11269336"/>
              <a:gd name="connsiteY58" fmla="*/ 1119092 h 2323145"/>
              <a:gd name="connsiteX59" fmla="*/ 8029450 w 11269336"/>
              <a:gd name="connsiteY59" fmla="*/ 1125592 h 2323145"/>
              <a:gd name="connsiteX60" fmla="*/ 7959552 w 11269336"/>
              <a:gd name="connsiteY60" fmla="*/ 1140188 h 2323145"/>
              <a:gd name="connsiteX61" fmla="*/ 7914188 w 11269336"/>
              <a:gd name="connsiteY61" fmla="*/ 1150862 h 2323145"/>
              <a:gd name="connsiteX62" fmla="*/ 7914918 w 11269336"/>
              <a:gd name="connsiteY62" fmla="*/ 1168758 h 2323145"/>
              <a:gd name="connsiteX63" fmla="*/ 7875510 w 11269336"/>
              <a:gd name="connsiteY63" fmla="*/ 1183153 h 2323145"/>
              <a:gd name="connsiteX64" fmla="*/ 7829932 w 11269336"/>
              <a:gd name="connsiteY64" fmla="*/ 1180782 h 2323145"/>
              <a:gd name="connsiteX65" fmla="*/ 7779182 w 11269336"/>
              <a:gd name="connsiteY65" fmla="*/ 1192665 h 2323145"/>
              <a:gd name="connsiteX66" fmla="*/ 7748774 w 11269336"/>
              <a:gd name="connsiteY66" fmla="*/ 1199586 h 2323145"/>
              <a:gd name="connsiteX67" fmla="*/ 7671846 w 11269336"/>
              <a:gd name="connsiteY67" fmla="*/ 1231966 h 2323145"/>
              <a:gd name="connsiteX68" fmla="*/ 7554146 w 11269336"/>
              <a:gd name="connsiteY68" fmla="*/ 1319748 h 2323145"/>
              <a:gd name="connsiteX69" fmla="*/ 7515052 w 11269336"/>
              <a:gd name="connsiteY69" fmla="*/ 1336718 h 2323145"/>
              <a:gd name="connsiteX70" fmla="*/ 7507193 w 11269336"/>
              <a:gd name="connsiteY70" fmla="*/ 1334617 h 2323145"/>
              <a:gd name="connsiteX71" fmla="*/ 7461694 w 11269336"/>
              <a:gd name="connsiteY71" fmla="*/ 1375866 h 2323145"/>
              <a:gd name="connsiteX72" fmla="*/ 7377571 w 11269336"/>
              <a:gd name="connsiteY72" fmla="*/ 1400128 h 2323145"/>
              <a:gd name="connsiteX73" fmla="*/ 7311261 w 11269336"/>
              <a:gd name="connsiteY73" fmla="*/ 1412652 h 2323145"/>
              <a:gd name="connsiteX74" fmla="*/ 7275307 w 11269336"/>
              <a:gd name="connsiteY74" fmla="*/ 1422171 h 2323145"/>
              <a:gd name="connsiteX75" fmla="*/ 7247783 w 11269336"/>
              <a:gd name="connsiteY75" fmla="*/ 1426330 h 2323145"/>
              <a:gd name="connsiteX76" fmla="*/ 7185047 w 11269336"/>
              <a:gd name="connsiteY76" fmla="*/ 1451812 h 2323145"/>
              <a:gd name="connsiteX77" fmla="*/ 7084117 w 11269336"/>
              <a:gd name="connsiteY77" fmla="*/ 1500281 h 2323145"/>
              <a:gd name="connsiteX78" fmla="*/ 7062011 w 11269336"/>
              <a:gd name="connsiteY78" fmla="*/ 1509183 h 2323145"/>
              <a:gd name="connsiteX79" fmla="*/ 7040555 w 11269336"/>
              <a:gd name="connsiteY79" fmla="*/ 1511207 h 2323145"/>
              <a:gd name="connsiteX80" fmla="*/ 7033438 w 11269336"/>
              <a:gd name="connsiteY80" fmla="*/ 1506772 h 2323145"/>
              <a:gd name="connsiteX81" fmla="*/ 7020886 w 11269336"/>
              <a:gd name="connsiteY81" fmla="*/ 1510764 h 2323145"/>
              <a:gd name="connsiteX82" fmla="*/ 7017033 w 11269336"/>
              <a:gd name="connsiteY82" fmla="*/ 1510650 h 2323145"/>
              <a:gd name="connsiteX83" fmla="*/ 6995460 w 11269336"/>
              <a:gd name="connsiteY83" fmla="*/ 1511173 h 2323145"/>
              <a:gd name="connsiteX84" fmla="*/ 6962144 w 11269336"/>
              <a:gd name="connsiteY84" fmla="*/ 1541508 h 2323145"/>
              <a:gd name="connsiteX85" fmla="*/ 6910674 w 11269336"/>
              <a:gd name="connsiteY85" fmla="*/ 1554793 h 2323145"/>
              <a:gd name="connsiteX86" fmla="*/ 6732152 w 11269336"/>
              <a:gd name="connsiteY86" fmla="*/ 1642538 h 2323145"/>
              <a:gd name="connsiteX87" fmla="*/ 6694106 w 11269336"/>
              <a:gd name="connsiteY87" fmla="*/ 1632377 h 2323145"/>
              <a:gd name="connsiteX88" fmla="*/ 6617223 w 11269336"/>
              <a:gd name="connsiteY88" fmla="*/ 1659889 h 2323145"/>
              <a:gd name="connsiteX89" fmla="*/ 6521138 w 11269336"/>
              <a:gd name="connsiteY89" fmla="*/ 1744340 h 2323145"/>
              <a:gd name="connsiteX90" fmla="*/ 6380677 w 11269336"/>
              <a:gd name="connsiteY90" fmla="*/ 1796883 h 2323145"/>
              <a:gd name="connsiteX91" fmla="*/ 6374897 w 11269336"/>
              <a:gd name="connsiteY91" fmla="*/ 1809910 h 2323145"/>
              <a:gd name="connsiteX92" fmla="*/ 6364545 w 11269336"/>
              <a:gd name="connsiteY92" fmla="*/ 1820090 h 2323145"/>
              <a:gd name="connsiteX93" fmla="*/ 6362126 w 11269336"/>
              <a:gd name="connsiteY93" fmla="*/ 1819991 h 2323145"/>
              <a:gd name="connsiteX94" fmla="*/ 6346673 w 11269336"/>
              <a:gd name="connsiteY94" fmla="*/ 1827824 h 2323145"/>
              <a:gd name="connsiteX95" fmla="*/ 6345588 w 11269336"/>
              <a:gd name="connsiteY95" fmla="*/ 1832232 h 2323145"/>
              <a:gd name="connsiteX96" fmla="*/ 6335708 w 11269336"/>
              <a:gd name="connsiteY96" fmla="*/ 1838451 h 2323145"/>
              <a:gd name="connsiteX97" fmla="*/ 6318182 w 11269336"/>
              <a:gd name="connsiteY97" fmla="*/ 1852975 h 2323145"/>
              <a:gd name="connsiteX98" fmla="*/ 6313084 w 11269336"/>
              <a:gd name="connsiteY98" fmla="*/ 1853561 h 2323145"/>
              <a:gd name="connsiteX99" fmla="*/ 6283816 w 11269336"/>
              <a:gd name="connsiteY99" fmla="*/ 1872148 h 2323145"/>
              <a:gd name="connsiteX100" fmla="*/ 6282550 w 11269336"/>
              <a:gd name="connsiteY100" fmla="*/ 1871392 h 2323145"/>
              <a:gd name="connsiteX101" fmla="*/ 6270527 w 11269336"/>
              <a:gd name="connsiteY101" fmla="*/ 1872208 h 2323145"/>
              <a:gd name="connsiteX102" fmla="*/ 6249518 w 11269336"/>
              <a:gd name="connsiteY102" fmla="*/ 1876079 h 2323145"/>
              <a:gd name="connsiteX103" fmla="*/ 6190386 w 11269336"/>
              <a:gd name="connsiteY103" fmla="*/ 1872478 h 2323145"/>
              <a:gd name="connsiteX104" fmla="*/ 6159777 w 11269336"/>
              <a:gd name="connsiteY104" fmla="*/ 1891745 h 2323145"/>
              <a:gd name="connsiteX105" fmla="*/ 6153131 w 11269336"/>
              <a:gd name="connsiteY105" fmla="*/ 1895079 h 2323145"/>
              <a:gd name="connsiteX106" fmla="*/ 6152798 w 11269336"/>
              <a:gd name="connsiteY106" fmla="*/ 1894920 h 2323145"/>
              <a:gd name="connsiteX107" fmla="*/ 6145388 w 11269336"/>
              <a:gd name="connsiteY107" fmla="*/ 1897990 h 2323145"/>
              <a:gd name="connsiteX108" fmla="*/ 6141014 w 11269336"/>
              <a:gd name="connsiteY108" fmla="*/ 1901155 h 2323145"/>
              <a:gd name="connsiteX109" fmla="*/ 6128122 w 11269336"/>
              <a:gd name="connsiteY109" fmla="*/ 1907623 h 2323145"/>
              <a:gd name="connsiteX110" fmla="*/ 6122351 w 11269336"/>
              <a:gd name="connsiteY110" fmla="*/ 1908359 h 2323145"/>
              <a:gd name="connsiteX111" fmla="*/ 6064750 w 11269336"/>
              <a:gd name="connsiteY111" fmla="*/ 1896394 h 2323145"/>
              <a:gd name="connsiteX112" fmla="*/ 5964230 w 11269336"/>
              <a:gd name="connsiteY112" fmla="*/ 1910038 h 2323145"/>
              <a:gd name="connsiteX113" fmla="*/ 5865399 w 11269336"/>
              <a:gd name="connsiteY113" fmla="*/ 1926966 h 2323145"/>
              <a:gd name="connsiteX114" fmla="*/ 5829951 w 11269336"/>
              <a:gd name="connsiteY114" fmla="*/ 1934755 h 2323145"/>
              <a:gd name="connsiteX115" fmla="*/ 5765285 w 11269336"/>
              <a:gd name="connsiteY115" fmla="*/ 1941322 h 2323145"/>
              <a:gd name="connsiteX116" fmla="*/ 5734750 w 11269336"/>
              <a:gd name="connsiteY116" fmla="*/ 1939793 h 2323145"/>
              <a:gd name="connsiteX117" fmla="*/ 5733569 w 11269336"/>
              <a:gd name="connsiteY117" fmla="*/ 1940505 h 2323145"/>
              <a:gd name="connsiteX118" fmla="*/ 5730329 w 11269336"/>
              <a:gd name="connsiteY118" fmla="*/ 1937845 h 2323145"/>
              <a:gd name="connsiteX119" fmla="*/ 5724661 w 11269336"/>
              <a:gd name="connsiteY119" fmla="*/ 1937455 h 2323145"/>
              <a:gd name="connsiteX120" fmla="*/ 5710186 w 11269336"/>
              <a:gd name="connsiteY120" fmla="*/ 1941370 h 2323145"/>
              <a:gd name="connsiteX121" fmla="*/ 5704910 w 11269336"/>
              <a:gd name="connsiteY121" fmla="*/ 1943663 h 2323145"/>
              <a:gd name="connsiteX122" fmla="*/ 5696836 w 11269336"/>
              <a:gd name="connsiteY122" fmla="*/ 1945271 h 2323145"/>
              <a:gd name="connsiteX123" fmla="*/ 5696583 w 11269336"/>
              <a:gd name="connsiteY123" fmla="*/ 1945050 h 2323145"/>
              <a:gd name="connsiteX124" fmla="*/ 5689123 w 11269336"/>
              <a:gd name="connsiteY124" fmla="*/ 1947067 h 2323145"/>
              <a:gd name="connsiteX125" fmla="*/ 5653291 w 11269336"/>
              <a:gd name="connsiteY125" fmla="*/ 1960245 h 2323145"/>
              <a:gd name="connsiteX126" fmla="*/ 5599385 w 11269336"/>
              <a:gd name="connsiteY126" fmla="*/ 1945198 h 2323145"/>
              <a:gd name="connsiteX127" fmla="*/ 5578300 w 11269336"/>
              <a:gd name="connsiteY127" fmla="*/ 1944963 h 2323145"/>
              <a:gd name="connsiteX128" fmla="*/ 5566758 w 11269336"/>
              <a:gd name="connsiteY128" fmla="*/ 1943441 h 2323145"/>
              <a:gd name="connsiteX129" fmla="*/ 5565857 w 11269336"/>
              <a:gd name="connsiteY129" fmla="*/ 1942445 h 2323145"/>
              <a:gd name="connsiteX130" fmla="*/ 5531534 w 11269336"/>
              <a:gd name="connsiteY130" fmla="*/ 1955208 h 2323145"/>
              <a:gd name="connsiteX131" fmla="*/ 5526552 w 11269336"/>
              <a:gd name="connsiteY131" fmla="*/ 1954799 h 2323145"/>
              <a:gd name="connsiteX132" fmla="*/ 5504723 w 11269336"/>
              <a:gd name="connsiteY132" fmla="*/ 1965811 h 2323145"/>
              <a:gd name="connsiteX133" fmla="*/ 5493156 w 11269336"/>
              <a:gd name="connsiteY133" fmla="*/ 1970063 h 2323145"/>
              <a:gd name="connsiteX134" fmla="*/ 5490486 w 11269336"/>
              <a:gd name="connsiteY134" fmla="*/ 1974227 h 2323145"/>
              <a:gd name="connsiteX135" fmla="*/ 5473107 w 11269336"/>
              <a:gd name="connsiteY135" fmla="*/ 1979001 h 2323145"/>
              <a:gd name="connsiteX136" fmla="*/ 5470885 w 11269336"/>
              <a:gd name="connsiteY136" fmla="*/ 1978432 h 2323145"/>
              <a:gd name="connsiteX137" fmla="*/ 5457393 w 11269336"/>
              <a:gd name="connsiteY137" fmla="*/ 1986525 h 2323145"/>
              <a:gd name="connsiteX138" fmla="*/ 5447102 w 11269336"/>
              <a:gd name="connsiteY138" fmla="*/ 1998329 h 2323145"/>
              <a:gd name="connsiteX139" fmla="*/ 5159151 w 11269336"/>
              <a:gd name="connsiteY139" fmla="*/ 2029640 h 2323145"/>
              <a:gd name="connsiteX140" fmla="*/ 5060738 w 11269336"/>
              <a:gd name="connsiteY140" fmla="*/ 2083274 h 2323145"/>
              <a:gd name="connsiteX141" fmla="*/ 4860988 w 11269336"/>
              <a:gd name="connsiteY141" fmla="*/ 2135698 h 2323145"/>
              <a:gd name="connsiteX142" fmla="*/ 4807902 w 11269336"/>
              <a:gd name="connsiteY142" fmla="*/ 2138894 h 2323145"/>
              <a:gd name="connsiteX143" fmla="*/ 4765388 w 11269336"/>
              <a:gd name="connsiteY143" fmla="*/ 2162525 h 2323145"/>
              <a:gd name="connsiteX144" fmla="*/ 4745033 w 11269336"/>
              <a:gd name="connsiteY144" fmla="*/ 2158859 h 2323145"/>
              <a:gd name="connsiteX145" fmla="*/ 4741475 w 11269336"/>
              <a:gd name="connsiteY145" fmla="*/ 2157998 h 2323145"/>
              <a:gd name="connsiteX146" fmla="*/ 4728247 w 11269336"/>
              <a:gd name="connsiteY146" fmla="*/ 2159526 h 2323145"/>
              <a:gd name="connsiteX147" fmla="*/ 4723263 w 11269336"/>
              <a:gd name="connsiteY147" fmla="*/ 2153742 h 2323145"/>
              <a:gd name="connsiteX148" fmla="*/ 4702453 w 11269336"/>
              <a:gd name="connsiteY148" fmla="*/ 2151586 h 2323145"/>
              <a:gd name="connsiteX149" fmla="*/ 4678455 w 11269336"/>
              <a:gd name="connsiteY149" fmla="*/ 2156131 h 2323145"/>
              <a:gd name="connsiteX150" fmla="*/ 4593061 w 11269336"/>
              <a:gd name="connsiteY150" fmla="*/ 2171597 h 2323145"/>
              <a:gd name="connsiteX151" fmla="*/ 4579902 w 11269336"/>
              <a:gd name="connsiteY151" fmla="*/ 2177927 h 2323145"/>
              <a:gd name="connsiteX152" fmla="*/ 4533444 w 11269336"/>
              <a:gd name="connsiteY152" fmla="*/ 2181200 h 2323145"/>
              <a:gd name="connsiteX153" fmla="*/ 4492832 w 11269336"/>
              <a:gd name="connsiteY153" fmla="*/ 2188033 h 2323145"/>
              <a:gd name="connsiteX154" fmla="*/ 4467257 w 11269336"/>
              <a:gd name="connsiteY154" fmla="*/ 2196121 h 2323145"/>
              <a:gd name="connsiteX155" fmla="*/ 4459937 w 11269336"/>
              <a:gd name="connsiteY155" fmla="*/ 2195182 h 2323145"/>
              <a:gd name="connsiteX156" fmla="*/ 4433312 w 11269336"/>
              <a:gd name="connsiteY156" fmla="*/ 2199004 h 2323145"/>
              <a:gd name="connsiteX157" fmla="*/ 4420601 w 11269336"/>
              <a:gd name="connsiteY157" fmla="*/ 2205158 h 2323145"/>
              <a:gd name="connsiteX158" fmla="*/ 4405765 w 11269336"/>
              <a:gd name="connsiteY158" fmla="*/ 2199902 h 2323145"/>
              <a:gd name="connsiteX159" fmla="*/ 4401354 w 11269336"/>
              <a:gd name="connsiteY159" fmla="*/ 2194745 h 2323145"/>
              <a:gd name="connsiteX160" fmla="*/ 4383151 w 11269336"/>
              <a:gd name="connsiteY160" fmla="*/ 2201140 h 2323145"/>
              <a:gd name="connsiteX161" fmla="*/ 4366646 w 11269336"/>
              <a:gd name="connsiteY161" fmla="*/ 2198564 h 2323145"/>
              <a:gd name="connsiteX162" fmla="*/ 4354009 w 11269336"/>
              <a:gd name="connsiteY162" fmla="*/ 2204984 h 2323145"/>
              <a:gd name="connsiteX163" fmla="*/ 4348284 w 11269336"/>
              <a:gd name="connsiteY163" fmla="*/ 2205270 h 2323145"/>
              <a:gd name="connsiteX164" fmla="*/ 4333906 w 11269336"/>
              <a:gd name="connsiteY164" fmla="*/ 2205251 h 2323145"/>
              <a:gd name="connsiteX165" fmla="*/ 4308819 w 11269336"/>
              <a:gd name="connsiteY165" fmla="*/ 2203822 h 2323145"/>
              <a:gd name="connsiteX166" fmla="*/ 4301210 w 11269336"/>
              <a:gd name="connsiteY166" fmla="*/ 2204456 h 2323145"/>
              <a:gd name="connsiteX167" fmla="*/ 4283095 w 11269336"/>
              <a:gd name="connsiteY167" fmla="*/ 2198177 h 2323145"/>
              <a:gd name="connsiteX168" fmla="*/ 4250119 w 11269336"/>
              <a:gd name="connsiteY168" fmla="*/ 2196342 h 2323145"/>
              <a:gd name="connsiteX169" fmla="*/ 4189203 w 11269336"/>
              <a:gd name="connsiteY169" fmla="*/ 2178994 h 2323145"/>
              <a:gd name="connsiteX170" fmla="*/ 4154035 w 11269336"/>
              <a:gd name="connsiteY170" fmla="*/ 2171950 h 2323145"/>
              <a:gd name="connsiteX171" fmla="*/ 4129569 w 11269336"/>
              <a:gd name="connsiteY171" fmla="*/ 2163850 h 2323145"/>
              <a:gd name="connsiteX172" fmla="*/ 4061250 w 11269336"/>
              <a:gd name="connsiteY172" fmla="*/ 2159236 h 2323145"/>
              <a:gd name="connsiteX173" fmla="*/ 3945480 w 11269336"/>
              <a:gd name="connsiteY173" fmla="*/ 2158279 h 2323145"/>
              <a:gd name="connsiteX174" fmla="*/ 3921468 w 11269336"/>
              <a:gd name="connsiteY174" fmla="*/ 2156588 h 2323145"/>
              <a:gd name="connsiteX175" fmla="*/ 3903348 w 11269336"/>
              <a:gd name="connsiteY175" fmla="*/ 2149220 h 2323145"/>
              <a:gd name="connsiteX176" fmla="*/ 3901342 w 11269336"/>
              <a:gd name="connsiteY176" fmla="*/ 2142355 h 2323145"/>
              <a:gd name="connsiteX177" fmla="*/ 3888539 w 11269336"/>
              <a:gd name="connsiteY177" fmla="*/ 2140476 h 2323145"/>
              <a:gd name="connsiteX178" fmla="*/ 3885662 w 11269336"/>
              <a:gd name="connsiteY178" fmla="*/ 2138740 h 2323145"/>
              <a:gd name="connsiteX179" fmla="*/ 3868627 w 11269336"/>
              <a:gd name="connsiteY179" fmla="*/ 2130023 h 2323145"/>
              <a:gd name="connsiteX180" fmla="*/ 3819177 w 11269336"/>
              <a:gd name="connsiteY180" fmla="*/ 2142111 h 2323145"/>
              <a:gd name="connsiteX181" fmla="*/ 3769100 w 11269336"/>
              <a:gd name="connsiteY181" fmla="*/ 2131731 h 2323145"/>
              <a:gd name="connsiteX182" fmla="*/ 3562752 w 11269336"/>
              <a:gd name="connsiteY182" fmla="*/ 2131785 h 2323145"/>
              <a:gd name="connsiteX183" fmla="*/ 3541402 w 11269336"/>
              <a:gd name="connsiteY183" fmla="*/ 2106821 h 2323145"/>
              <a:gd name="connsiteX184" fmla="*/ 3460591 w 11269336"/>
              <a:gd name="connsiteY184" fmla="*/ 2097951 h 2323145"/>
              <a:gd name="connsiteX185" fmla="*/ 3320348 w 11269336"/>
              <a:gd name="connsiteY185" fmla="*/ 2130191 h 2323145"/>
              <a:gd name="connsiteX186" fmla="*/ 3170922 w 11269336"/>
              <a:gd name="connsiteY186" fmla="*/ 2115957 h 2323145"/>
              <a:gd name="connsiteX187" fmla="*/ 3156256 w 11269336"/>
              <a:gd name="connsiteY187" fmla="*/ 2124773 h 2323145"/>
              <a:gd name="connsiteX188" fmla="*/ 3140298 w 11269336"/>
              <a:gd name="connsiteY188" fmla="*/ 2129182 h 2323145"/>
              <a:gd name="connsiteX189" fmla="*/ 3138514 w 11269336"/>
              <a:gd name="connsiteY189" fmla="*/ 2128069 h 2323145"/>
              <a:gd name="connsiteX190" fmla="*/ 3120467 w 11269336"/>
              <a:gd name="connsiteY190" fmla="*/ 2128281 h 2323145"/>
              <a:gd name="connsiteX191" fmla="*/ 3116175 w 11269336"/>
              <a:gd name="connsiteY191" fmla="*/ 2131633 h 2323145"/>
              <a:gd name="connsiteX192" fmla="*/ 3103685 w 11269336"/>
              <a:gd name="connsiteY192" fmla="*/ 2132814 h 2323145"/>
              <a:gd name="connsiteX193" fmla="*/ 3078794 w 11269336"/>
              <a:gd name="connsiteY193" fmla="*/ 2137935 h 2323145"/>
              <a:gd name="connsiteX194" fmla="*/ 3074407 w 11269336"/>
              <a:gd name="connsiteY194" fmla="*/ 2136274 h 2323145"/>
              <a:gd name="connsiteX195" fmla="*/ 3037285 w 11269336"/>
              <a:gd name="connsiteY195" fmla="*/ 2139919 h 2323145"/>
              <a:gd name="connsiteX196" fmla="*/ 3036901 w 11269336"/>
              <a:gd name="connsiteY196" fmla="*/ 2138726 h 2323145"/>
              <a:gd name="connsiteX197" fmla="*/ 3026996 w 11269336"/>
              <a:gd name="connsiteY197" fmla="*/ 2134322 h 2323145"/>
              <a:gd name="connsiteX198" fmla="*/ 3007772 w 11269336"/>
              <a:gd name="connsiteY198" fmla="*/ 2128742 h 2323145"/>
              <a:gd name="connsiteX199" fmla="*/ 2965030 w 11269336"/>
              <a:gd name="connsiteY199" fmla="*/ 2100494 h 2323145"/>
              <a:gd name="connsiteX200" fmla="*/ 2926342 w 11269336"/>
              <a:gd name="connsiteY200" fmla="*/ 2104155 h 2323145"/>
              <a:gd name="connsiteX201" fmla="*/ 2918608 w 11269336"/>
              <a:gd name="connsiteY201" fmla="*/ 2104215 h 2323145"/>
              <a:gd name="connsiteX202" fmla="*/ 2918475 w 11269336"/>
              <a:gd name="connsiteY202" fmla="*/ 2103937 h 2323145"/>
              <a:gd name="connsiteX203" fmla="*/ 2910360 w 11269336"/>
              <a:gd name="connsiteY203" fmla="*/ 2103444 h 2323145"/>
              <a:gd name="connsiteX204" fmla="*/ 2904507 w 11269336"/>
              <a:gd name="connsiteY204" fmla="*/ 2104326 h 2323145"/>
              <a:gd name="connsiteX205" fmla="*/ 2889503 w 11269336"/>
              <a:gd name="connsiteY205" fmla="*/ 2104443 h 2323145"/>
              <a:gd name="connsiteX206" fmla="*/ 2884480 w 11269336"/>
              <a:gd name="connsiteY206" fmla="*/ 2102626 h 2323145"/>
              <a:gd name="connsiteX207" fmla="*/ 2882689 w 11269336"/>
              <a:gd name="connsiteY207" fmla="*/ 2099228 h 2323145"/>
              <a:gd name="connsiteX208" fmla="*/ 2881291 w 11269336"/>
              <a:gd name="connsiteY208" fmla="*/ 2099618 h 2323145"/>
              <a:gd name="connsiteX209" fmla="*/ 2853979 w 11269336"/>
              <a:gd name="connsiteY209" fmla="*/ 2090388 h 2323145"/>
              <a:gd name="connsiteX210" fmla="*/ 2791790 w 11269336"/>
              <a:gd name="connsiteY210" fmla="*/ 2080332 h 2323145"/>
              <a:gd name="connsiteX211" fmla="*/ 2755844 w 11269336"/>
              <a:gd name="connsiteY211" fmla="*/ 2078874 h 2323145"/>
              <a:gd name="connsiteX212" fmla="*/ 2657742 w 11269336"/>
              <a:gd name="connsiteY212" fmla="*/ 2070179 h 2323145"/>
              <a:gd name="connsiteX213" fmla="*/ 2559549 w 11269336"/>
              <a:gd name="connsiteY213" fmla="*/ 2057873 h 2323145"/>
              <a:gd name="connsiteX214" fmla="*/ 2512054 w 11269336"/>
              <a:gd name="connsiteY214" fmla="*/ 2031671 h 2323145"/>
              <a:gd name="connsiteX215" fmla="*/ 2506437 w 11269336"/>
              <a:gd name="connsiteY215" fmla="*/ 2030918 h 2323145"/>
              <a:gd name="connsiteX216" fmla="*/ 2491752 w 11269336"/>
              <a:gd name="connsiteY216" fmla="*/ 2033906 h 2323145"/>
              <a:gd name="connsiteX217" fmla="*/ 2486338 w 11269336"/>
              <a:gd name="connsiteY217" fmla="*/ 2035862 h 2323145"/>
              <a:gd name="connsiteX218" fmla="*/ 2478186 w 11269336"/>
              <a:gd name="connsiteY218" fmla="*/ 2036953 h 2323145"/>
              <a:gd name="connsiteX219" fmla="*/ 2477950 w 11269336"/>
              <a:gd name="connsiteY219" fmla="*/ 2036715 h 2323145"/>
              <a:gd name="connsiteX220" fmla="*/ 2470381 w 11269336"/>
              <a:gd name="connsiteY220" fmla="*/ 2038256 h 2323145"/>
              <a:gd name="connsiteX221" fmla="*/ 2433781 w 11269336"/>
              <a:gd name="connsiteY221" fmla="*/ 2049140 h 2323145"/>
              <a:gd name="connsiteX222" fmla="*/ 2381172 w 11269336"/>
              <a:gd name="connsiteY222" fmla="*/ 2030645 h 2323145"/>
              <a:gd name="connsiteX223" fmla="*/ 2360198 w 11269336"/>
              <a:gd name="connsiteY223" fmla="*/ 2029059 h 2323145"/>
              <a:gd name="connsiteX224" fmla="*/ 2348815 w 11269336"/>
              <a:gd name="connsiteY224" fmla="*/ 2026798 h 2323145"/>
              <a:gd name="connsiteX225" fmla="*/ 2347988 w 11269336"/>
              <a:gd name="connsiteY225" fmla="*/ 2025745 h 2323145"/>
              <a:gd name="connsiteX226" fmla="*/ 2312920 w 11269336"/>
              <a:gd name="connsiteY226" fmla="*/ 2036311 h 2323145"/>
              <a:gd name="connsiteX227" fmla="*/ 2307986 w 11269336"/>
              <a:gd name="connsiteY227" fmla="*/ 2035583 h 2323145"/>
              <a:gd name="connsiteX228" fmla="*/ 2285481 w 11269336"/>
              <a:gd name="connsiteY228" fmla="*/ 2045197 h 2323145"/>
              <a:gd name="connsiteX229" fmla="*/ 2273666 w 11269336"/>
              <a:gd name="connsiteY229" fmla="*/ 2048710 h 2323145"/>
              <a:gd name="connsiteX230" fmla="*/ 2270719 w 11269336"/>
              <a:gd name="connsiteY230" fmla="*/ 2052702 h 2323145"/>
              <a:gd name="connsiteX231" fmla="*/ 2253080 w 11269336"/>
              <a:gd name="connsiteY231" fmla="*/ 2056363 h 2323145"/>
              <a:gd name="connsiteX232" fmla="*/ 2250906 w 11269336"/>
              <a:gd name="connsiteY232" fmla="*/ 2055654 h 2323145"/>
              <a:gd name="connsiteX233" fmla="*/ 2236905 w 11269336"/>
              <a:gd name="connsiteY233" fmla="*/ 2062882 h 2323145"/>
              <a:gd name="connsiteX234" fmla="*/ 2225830 w 11269336"/>
              <a:gd name="connsiteY234" fmla="*/ 2074027 h 2323145"/>
              <a:gd name="connsiteX235" fmla="*/ 2073776 w 11269336"/>
              <a:gd name="connsiteY235" fmla="*/ 2089244 h 2323145"/>
              <a:gd name="connsiteX236" fmla="*/ 1948256 w 11269336"/>
              <a:gd name="connsiteY236" fmla="*/ 2146616 h 2323145"/>
              <a:gd name="connsiteX237" fmla="*/ 1865582 w 11269336"/>
              <a:gd name="connsiteY237" fmla="*/ 2153738 h 2323145"/>
              <a:gd name="connsiteX238" fmla="*/ 1835210 w 11269336"/>
              <a:gd name="connsiteY238" fmla="*/ 2134244 h 2323145"/>
              <a:gd name="connsiteX239" fmla="*/ 1632661 w 11269336"/>
              <a:gd name="connsiteY239" fmla="*/ 2173882 h 2323145"/>
              <a:gd name="connsiteX240" fmla="*/ 1579590 w 11269336"/>
              <a:gd name="connsiteY240" fmla="*/ 2173680 h 2323145"/>
              <a:gd name="connsiteX241" fmla="*/ 1535601 w 11269336"/>
              <a:gd name="connsiteY241" fmla="*/ 2194590 h 2323145"/>
              <a:gd name="connsiteX242" fmla="*/ 1515594 w 11269336"/>
              <a:gd name="connsiteY242" fmla="*/ 2189622 h 2323145"/>
              <a:gd name="connsiteX243" fmla="*/ 1512113 w 11269336"/>
              <a:gd name="connsiteY243" fmla="*/ 2188534 h 2323145"/>
              <a:gd name="connsiteX244" fmla="*/ 1498838 w 11269336"/>
              <a:gd name="connsiteY244" fmla="*/ 2189213 h 2323145"/>
              <a:gd name="connsiteX245" fmla="*/ 1494279 w 11269336"/>
              <a:gd name="connsiteY245" fmla="*/ 2183112 h 2323145"/>
              <a:gd name="connsiteX246" fmla="*/ 1473714 w 11269336"/>
              <a:gd name="connsiteY246" fmla="*/ 2179625 h 2323145"/>
              <a:gd name="connsiteX247" fmla="*/ 1449503 w 11269336"/>
              <a:gd name="connsiteY247" fmla="*/ 2182633 h 2323145"/>
              <a:gd name="connsiteX248" fmla="*/ 1335495 w 11269336"/>
              <a:gd name="connsiteY248" fmla="*/ 2203940 h 2323145"/>
              <a:gd name="connsiteX249" fmla="*/ 1266687 w 11269336"/>
              <a:gd name="connsiteY249" fmla="*/ 2212688 h 2323145"/>
              <a:gd name="connsiteX250" fmla="*/ 1239614 w 11269336"/>
              <a:gd name="connsiteY250" fmla="*/ 2209727 h 2323145"/>
              <a:gd name="connsiteX251" fmla="*/ 1202436 w 11269336"/>
              <a:gd name="connsiteY251" fmla="*/ 2209817 h 2323145"/>
              <a:gd name="connsiteX252" fmla="*/ 1136097 w 11269336"/>
              <a:gd name="connsiteY252" fmla="*/ 2205112 h 2323145"/>
              <a:gd name="connsiteX253" fmla="*/ 1048229 w 11269336"/>
              <a:gd name="connsiteY253" fmla="*/ 2207249 h 2323145"/>
              <a:gd name="connsiteX254" fmla="*/ 988232 w 11269336"/>
              <a:gd name="connsiteY254" fmla="*/ 2235635 h 2323145"/>
              <a:gd name="connsiteX255" fmla="*/ 981959 w 11269336"/>
              <a:gd name="connsiteY255" fmla="*/ 2231607 h 2323145"/>
              <a:gd name="connsiteX256" fmla="*/ 938600 w 11269336"/>
              <a:gd name="connsiteY256" fmla="*/ 2238113 h 2323145"/>
              <a:gd name="connsiteX257" fmla="*/ 791788 w 11269336"/>
              <a:gd name="connsiteY257" fmla="*/ 2293224 h 2323145"/>
              <a:gd name="connsiteX258" fmla="*/ 706914 w 11269336"/>
              <a:gd name="connsiteY258" fmla="*/ 2305046 h 2323145"/>
              <a:gd name="connsiteX259" fmla="*/ 675971 w 11269336"/>
              <a:gd name="connsiteY259" fmla="*/ 2304030 h 2323145"/>
              <a:gd name="connsiteX260" fmla="*/ 624180 w 11269336"/>
              <a:gd name="connsiteY260" fmla="*/ 2302650 h 2323145"/>
              <a:gd name="connsiteX261" fmla="*/ 583453 w 11269336"/>
              <a:gd name="connsiteY261" fmla="*/ 2288788 h 2323145"/>
              <a:gd name="connsiteX262" fmla="*/ 540946 w 11269336"/>
              <a:gd name="connsiteY262" fmla="*/ 2292721 h 2323145"/>
              <a:gd name="connsiteX263" fmla="*/ 533680 w 11269336"/>
              <a:gd name="connsiteY263" fmla="*/ 2310233 h 2323145"/>
              <a:gd name="connsiteX264" fmla="*/ 487366 w 11269336"/>
              <a:gd name="connsiteY264" fmla="*/ 2309053 h 2323145"/>
              <a:gd name="connsiteX265" fmla="*/ 416820 w 11269336"/>
              <a:gd name="connsiteY265" fmla="*/ 2305443 h 2323145"/>
              <a:gd name="connsiteX266" fmla="*/ 376805 w 11269336"/>
              <a:gd name="connsiteY266" fmla="*/ 2307647 h 2323145"/>
              <a:gd name="connsiteX267" fmla="*/ 266777 w 11269336"/>
              <a:gd name="connsiteY267" fmla="*/ 2309012 h 2323145"/>
              <a:gd name="connsiteX268" fmla="*/ 156013 w 11269336"/>
              <a:gd name="connsiteY268" fmla="*/ 2306832 h 2323145"/>
              <a:gd name="connsiteX269" fmla="*/ 87258 w 11269336"/>
              <a:gd name="connsiteY269" fmla="*/ 2285511 h 2323145"/>
              <a:gd name="connsiteX270" fmla="*/ 23798 w 11269336"/>
              <a:gd name="connsiteY270" fmla="*/ 2281822 h 2323145"/>
              <a:gd name="connsiteX271" fmla="*/ 0 w 11269336"/>
              <a:gd name="connsiteY271" fmla="*/ 2285369 h 2323145"/>
              <a:gd name="connsiteX272" fmla="*/ 0 w 11269336"/>
              <a:gd name="connsiteY272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561831 w 11269336"/>
              <a:gd name="connsiteY19" fmla="*/ 547649 h 2323145"/>
              <a:gd name="connsiteX20" fmla="*/ 9380600 w 11269336"/>
              <a:gd name="connsiteY20" fmla="*/ 549821 h 2323145"/>
              <a:gd name="connsiteX21" fmla="*/ 9139429 w 11269336"/>
              <a:gd name="connsiteY21" fmla="*/ 696446 h 2323145"/>
              <a:gd name="connsiteX22" fmla="*/ 9114263 w 11269336"/>
              <a:gd name="connsiteY22" fmla="*/ 709213 h 2323145"/>
              <a:gd name="connsiteX23" fmla="*/ 9028928 w 11269336"/>
              <a:gd name="connsiteY23" fmla="*/ 745350 h 2323145"/>
              <a:gd name="connsiteX24" fmla="*/ 8977138 w 11269336"/>
              <a:gd name="connsiteY24" fmla="*/ 774970 h 2323145"/>
              <a:gd name="connsiteX25" fmla="*/ 8947030 w 11269336"/>
              <a:gd name="connsiteY25" fmla="*/ 814934 h 2323145"/>
              <a:gd name="connsiteX26" fmla="*/ 8914746 w 11269336"/>
              <a:gd name="connsiteY26" fmla="*/ 826428 h 2323145"/>
              <a:gd name="connsiteX27" fmla="*/ 8917778 w 11269336"/>
              <a:gd name="connsiteY27" fmla="*/ 835198 h 2323145"/>
              <a:gd name="connsiteX28" fmla="*/ 8905560 w 11269336"/>
              <a:gd name="connsiteY28" fmla="*/ 838358 h 2323145"/>
              <a:gd name="connsiteX29" fmla="*/ 8897564 w 11269336"/>
              <a:gd name="connsiteY29" fmla="*/ 834287 h 2323145"/>
              <a:gd name="connsiteX30" fmla="*/ 8878040 w 11269336"/>
              <a:gd name="connsiteY30" fmla="*/ 844150 h 2323145"/>
              <a:gd name="connsiteX31" fmla="*/ 8882654 w 11269336"/>
              <a:gd name="connsiteY31" fmla="*/ 892768 h 2323145"/>
              <a:gd name="connsiteX32" fmla="*/ 8837498 w 11269336"/>
              <a:gd name="connsiteY32" fmla="*/ 885664 h 2323145"/>
              <a:gd name="connsiteX33" fmla="*/ 8795998 w 11269336"/>
              <a:gd name="connsiteY33" fmla="*/ 863337 h 2323145"/>
              <a:gd name="connsiteX34" fmla="*/ 8776970 w 11269336"/>
              <a:gd name="connsiteY34" fmla="*/ 885177 h 2323145"/>
              <a:gd name="connsiteX35" fmla="*/ 8755719 w 11269336"/>
              <a:gd name="connsiteY35" fmla="*/ 889754 h 2323145"/>
              <a:gd name="connsiteX36" fmla="*/ 8743257 w 11269336"/>
              <a:gd name="connsiteY36" fmla="*/ 904723 h 2323145"/>
              <a:gd name="connsiteX37" fmla="*/ 8721366 w 11269336"/>
              <a:gd name="connsiteY37" fmla="*/ 904711 h 2323145"/>
              <a:gd name="connsiteX38" fmla="*/ 8678353 w 11269336"/>
              <a:gd name="connsiteY38" fmla="*/ 926318 h 2323145"/>
              <a:gd name="connsiteX39" fmla="*/ 8636849 w 11269336"/>
              <a:gd name="connsiteY39" fmla="*/ 937900 h 2323145"/>
              <a:gd name="connsiteX40" fmla="*/ 8620213 w 11269336"/>
              <a:gd name="connsiteY40" fmla="*/ 943068 h 2323145"/>
              <a:gd name="connsiteX41" fmla="*/ 8612581 w 11269336"/>
              <a:gd name="connsiteY41" fmla="*/ 952695 h 2323145"/>
              <a:gd name="connsiteX42" fmla="*/ 8589038 w 11269336"/>
              <a:gd name="connsiteY42" fmla="*/ 963892 h 2323145"/>
              <a:gd name="connsiteX43" fmla="*/ 8579950 w 11269336"/>
              <a:gd name="connsiteY43" fmla="*/ 960899 h 2323145"/>
              <a:gd name="connsiteX44" fmla="*/ 8579319 w 11269336"/>
              <a:gd name="connsiteY44" fmla="*/ 965630 h 2323145"/>
              <a:gd name="connsiteX45" fmla="*/ 8547429 w 11269336"/>
              <a:gd name="connsiteY45" fmla="*/ 984506 h 2323145"/>
              <a:gd name="connsiteX46" fmla="*/ 8478704 w 11269336"/>
              <a:gd name="connsiteY46" fmla="*/ 1025490 h 2323145"/>
              <a:gd name="connsiteX47" fmla="*/ 8461421 w 11269336"/>
              <a:gd name="connsiteY47" fmla="*/ 1035512 h 2323145"/>
              <a:gd name="connsiteX48" fmla="*/ 8445003 w 11269336"/>
              <a:gd name="connsiteY48" fmla="*/ 1036851 h 2323145"/>
              <a:gd name="connsiteX49" fmla="*/ 8357350 w 11269336"/>
              <a:gd name="connsiteY49" fmla="*/ 1060213 h 2323145"/>
              <a:gd name="connsiteX50" fmla="*/ 8335565 w 11269336"/>
              <a:gd name="connsiteY50" fmla="*/ 1061151 h 2323145"/>
              <a:gd name="connsiteX51" fmla="*/ 8325267 w 11269336"/>
              <a:gd name="connsiteY51" fmla="*/ 1055919 h 2323145"/>
              <a:gd name="connsiteX52" fmla="*/ 8293586 w 11269336"/>
              <a:gd name="connsiteY52" fmla="*/ 1076144 h 2323145"/>
              <a:gd name="connsiteX53" fmla="*/ 8242405 w 11269336"/>
              <a:gd name="connsiteY53" fmla="*/ 1095960 h 2323145"/>
              <a:gd name="connsiteX54" fmla="*/ 8218531 w 11269336"/>
              <a:gd name="connsiteY54" fmla="*/ 1107622 h 2323145"/>
              <a:gd name="connsiteX55" fmla="*/ 8197391 w 11269336"/>
              <a:gd name="connsiteY55" fmla="*/ 1107746 h 2323145"/>
              <a:gd name="connsiteX56" fmla="*/ 8081474 w 11269336"/>
              <a:gd name="connsiteY56" fmla="*/ 1130125 h 2323145"/>
              <a:gd name="connsiteX57" fmla="*/ 8053585 w 11269336"/>
              <a:gd name="connsiteY57" fmla="*/ 1129169 h 2323145"/>
              <a:gd name="connsiteX58" fmla="*/ 8038422 w 11269336"/>
              <a:gd name="connsiteY58" fmla="*/ 1119092 h 2323145"/>
              <a:gd name="connsiteX59" fmla="*/ 8029450 w 11269336"/>
              <a:gd name="connsiteY59" fmla="*/ 1125592 h 2323145"/>
              <a:gd name="connsiteX60" fmla="*/ 7959552 w 11269336"/>
              <a:gd name="connsiteY60" fmla="*/ 1140188 h 2323145"/>
              <a:gd name="connsiteX61" fmla="*/ 7914188 w 11269336"/>
              <a:gd name="connsiteY61" fmla="*/ 1150862 h 2323145"/>
              <a:gd name="connsiteX62" fmla="*/ 7914918 w 11269336"/>
              <a:gd name="connsiteY62" fmla="*/ 1168758 h 2323145"/>
              <a:gd name="connsiteX63" fmla="*/ 7875510 w 11269336"/>
              <a:gd name="connsiteY63" fmla="*/ 1183153 h 2323145"/>
              <a:gd name="connsiteX64" fmla="*/ 7829932 w 11269336"/>
              <a:gd name="connsiteY64" fmla="*/ 1180782 h 2323145"/>
              <a:gd name="connsiteX65" fmla="*/ 7779182 w 11269336"/>
              <a:gd name="connsiteY65" fmla="*/ 1192665 h 2323145"/>
              <a:gd name="connsiteX66" fmla="*/ 7748774 w 11269336"/>
              <a:gd name="connsiteY66" fmla="*/ 1199586 h 2323145"/>
              <a:gd name="connsiteX67" fmla="*/ 7671846 w 11269336"/>
              <a:gd name="connsiteY67" fmla="*/ 1231966 h 2323145"/>
              <a:gd name="connsiteX68" fmla="*/ 7554146 w 11269336"/>
              <a:gd name="connsiteY68" fmla="*/ 1319748 h 2323145"/>
              <a:gd name="connsiteX69" fmla="*/ 7515052 w 11269336"/>
              <a:gd name="connsiteY69" fmla="*/ 1336718 h 2323145"/>
              <a:gd name="connsiteX70" fmla="*/ 7507193 w 11269336"/>
              <a:gd name="connsiteY70" fmla="*/ 1334617 h 2323145"/>
              <a:gd name="connsiteX71" fmla="*/ 7461694 w 11269336"/>
              <a:gd name="connsiteY71" fmla="*/ 1375866 h 2323145"/>
              <a:gd name="connsiteX72" fmla="*/ 7377571 w 11269336"/>
              <a:gd name="connsiteY72" fmla="*/ 1400128 h 2323145"/>
              <a:gd name="connsiteX73" fmla="*/ 7311261 w 11269336"/>
              <a:gd name="connsiteY73" fmla="*/ 1412652 h 2323145"/>
              <a:gd name="connsiteX74" fmla="*/ 7275307 w 11269336"/>
              <a:gd name="connsiteY74" fmla="*/ 1422171 h 2323145"/>
              <a:gd name="connsiteX75" fmla="*/ 7247783 w 11269336"/>
              <a:gd name="connsiteY75" fmla="*/ 1426330 h 2323145"/>
              <a:gd name="connsiteX76" fmla="*/ 7185047 w 11269336"/>
              <a:gd name="connsiteY76" fmla="*/ 1451812 h 2323145"/>
              <a:gd name="connsiteX77" fmla="*/ 7084117 w 11269336"/>
              <a:gd name="connsiteY77" fmla="*/ 1500281 h 2323145"/>
              <a:gd name="connsiteX78" fmla="*/ 7062011 w 11269336"/>
              <a:gd name="connsiteY78" fmla="*/ 1509183 h 2323145"/>
              <a:gd name="connsiteX79" fmla="*/ 7040555 w 11269336"/>
              <a:gd name="connsiteY79" fmla="*/ 1511207 h 2323145"/>
              <a:gd name="connsiteX80" fmla="*/ 7033438 w 11269336"/>
              <a:gd name="connsiteY80" fmla="*/ 1506772 h 2323145"/>
              <a:gd name="connsiteX81" fmla="*/ 7020886 w 11269336"/>
              <a:gd name="connsiteY81" fmla="*/ 1510764 h 2323145"/>
              <a:gd name="connsiteX82" fmla="*/ 7017033 w 11269336"/>
              <a:gd name="connsiteY82" fmla="*/ 1510650 h 2323145"/>
              <a:gd name="connsiteX83" fmla="*/ 6995460 w 11269336"/>
              <a:gd name="connsiteY83" fmla="*/ 1511173 h 2323145"/>
              <a:gd name="connsiteX84" fmla="*/ 6962144 w 11269336"/>
              <a:gd name="connsiteY84" fmla="*/ 1541508 h 2323145"/>
              <a:gd name="connsiteX85" fmla="*/ 6910674 w 11269336"/>
              <a:gd name="connsiteY85" fmla="*/ 1554793 h 2323145"/>
              <a:gd name="connsiteX86" fmla="*/ 6732152 w 11269336"/>
              <a:gd name="connsiteY86" fmla="*/ 1642538 h 2323145"/>
              <a:gd name="connsiteX87" fmla="*/ 6694106 w 11269336"/>
              <a:gd name="connsiteY87" fmla="*/ 1632377 h 2323145"/>
              <a:gd name="connsiteX88" fmla="*/ 6617223 w 11269336"/>
              <a:gd name="connsiteY88" fmla="*/ 1659889 h 2323145"/>
              <a:gd name="connsiteX89" fmla="*/ 6521138 w 11269336"/>
              <a:gd name="connsiteY89" fmla="*/ 1744340 h 2323145"/>
              <a:gd name="connsiteX90" fmla="*/ 6380677 w 11269336"/>
              <a:gd name="connsiteY90" fmla="*/ 1796883 h 2323145"/>
              <a:gd name="connsiteX91" fmla="*/ 6374897 w 11269336"/>
              <a:gd name="connsiteY91" fmla="*/ 1809910 h 2323145"/>
              <a:gd name="connsiteX92" fmla="*/ 6364545 w 11269336"/>
              <a:gd name="connsiteY92" fmla="*/ 1820090 h 2323145"/>
              <a:gd name="connsiteX93" fmla="*/ 6362126 w 11269336"/>
              <a:gd name="connsiteY93" fmla="*/ 1819991 h 2323145"/>
              <a:gd name="connsiteX94" fmla="*/ 6346673 w 11269336"/>
              <a:gd name="connsiteY94" fmla="*/ 1827824 h 2323145"/>
              <a:gd name="connsiteX95" fmla="*/ 6345588 w 11269336"/>
              <a:gd name="connsiteY95" fmla="*/ 1832232 h 2323145"/>
              <a:gd name="connsiteX96" fmla="*/ 6335708 w 11269336"/>
              <a:gd name="connsiteY96" fmla="*/ 1838451 h 2323145"/>
              <a:gd name="connsiteX97" fmla="*/ 6318182 w 11269336"/>
              <a:gd name="connsiteY97" fmla="*/ 1852975 h 2323145"/>
              <a:gd name="connsiteX98" fmla="*/ 6313084 w 11269336"/>
              <a:gd name="connsiteY98" fmla="*/ 1853561 h 2323145"/>
              <a:gd name="connsiteX99" fmla="*/ 6283816 w 11269336"/>
              <a:gd name="connsiteY99" fmla="*/ 1872148 h 2323145"/>
              <a:gd name="connsiteX100" fmla="*/ 6282550 w 11269336"/>
              <a:gd name="connsiteY100" fmla="*/ 1871392 h 2323145"/>
              <a:gd name="connsiteX101" fmla="*/ 6270527 w 11269336"/>
              <a:gd name="connsiteY101" fmla="*/ 1872208 h 2323145"/>
              <a:gd name="connsiteX102" fmla="*/ 6249518 w 11269336"/>
              <a:gd name="connsiteY102" fmla="*/ 1876079 h 2323145"/>
              <a:gd name="connsiteX103" fmla="*/ 6190386 w 11269336"/>
              <a:gd name="connsiteY103" fmla="*/ 1872478 h 2323145"/>
              <a:gd name="connsiteX104" fmla="*/ 6159777 w 11269336"/>
              <a:gd name="connsiteY104" fmla="*/ 1891745 h 2323145"/>
              <a:gd name="connsiteX105" fmla="*/ 6153131 w 11269336"/>
              <a:gd name="connsiteY105" fmla="*/ 1895079 h 2323145"/>
              <a:gd name="connsiteX106" fmla="*/ 6152798 w 11269336"/>
              <a:gd name="connsiteY106" fmla="*/ 1894920 h 2323145"/>
              <a:gd name="connsiteX107" fmla="*/ 6145388 w 11269336"/>
              <a:gd name="connsiteY107" fmla="*/ 1897990 h 2323145"/>
              <a:gd name="connsiteX108" fmla="*/ 6141014 w 11269336"/>
              <a:gd name="connsiteY108" fmla="*/ 1901155 h 2323145"/>
              <a:gd name="connsiteX109" fmla="*/ 6128122 w 11269336"/>
              <a:gd name="connsiteY109" fmla="*/ 1907623 h 2323145"/>
              <a:gd name="connsiteX110" fmla="*/ 6122351 w 11269336"/>
              <a:gd name="connsiteY110" fmla="*/ 1908359 h 2323145"/>
              <a:gd name="connsiteX111" fmla="*/ 6064750 w 11269336"/>
              <a:gd name="connsiteY111" fmla="*/ 1896394 h 2323145"/>
              <a:gd name="connsiteX112" fmla="*/ 5964230 w 11269336"/>
              <a:gd name="connsiteY112" fmla="*/ 1910038 h 2323145"/>
              <a:gd name="connsiteX113" fmla="*/ 5865399 w 11269336"/>
              <a:gd name="connsiteY113" fmla="*/ 1926966 h 2323145"/>
              <a:gd name="connsiteX114" fmla="*/ 5829951 w 11269336"/>
              <a:gd name="connsiteY114" fmla="*/ 1934755 h 2323145"/>
              <a:gd name="connsiteX115" fmla="*/ 5765285 w 11269336"/>
              <a:gd name="connsiteY115" fmla="*/ 1941322 h 2323145"/>
              <a:gd name="connsiteX116" fmla="*/ 5734750 w 11269336"/>
              <a:gd name="connsiteY116" fmla="*/ 1939793 h 2323145"/>
              <a:gd name="connsiteX117" fmla="*/ 5733569 w 11269336"/>
              <a:gd name="connsiteY117" fmla="*/ 1940505 h 2323145"/>
              <a:gd name="connsiteX118" fmla="*/ 5730329 w 11269336"/>
              <a:gd name="connsiteY118" fmla="*/ 1937845 h 2323145"/>
              <a:gd name="connsiteX119" fmla="*/ 5724661 w 11269336"/>
              <a:gd name="connsiteY119" fmla="*/ 1937455 h 2323145"/>
              <a:gd name="connsiteX120" fmla="*/ 5710186 w 11269336"/>
              <a:gd name="connsiteY120" fmla="*/ 1941370 h 2323145"/>
              <a:gd name="connsiteX121" fmla="*/ 5704910 w 11269336"/>
              <a:gd name="connsiteY121" fmla="*/ 1943663 h 2323145"/>
              <a:gd name="connsiteX122" fmla="*/ 5696836 w 11269336"/>
              <a:gd name="connsiteY122" fmla="*/ 1945271 h 2323145"/>
              <a:gd name="connsiteX123" fmla="*/ 5696583 w 11269336"/>
              <a:gd name="connsiteY123" fmla="*/ 1945050 h 2323145"/>
              <a:gd name="connsiteX124" fmla="*/ 5689123 w 11269336"/>
              <a:gd name="connsiteY124" fmla="*/ 1947067 h 2323145"/>
              <a:gd name="connsiteX125" fmla="*/ 5653291 w 11269336"/>
              <a:gd name="connsiteY125" fmla="*/ 1960245 h 2323145"/>
              <a:gd name="connsiteX126" fmla="*/ 5599385 w 11269336"/>
              <a:gd name="connsiteY126" fmla="*/ 1945198 h 2323145"/>
              <a:gd name="connsiteX127" fmla="*/ 5578300 w 11269336"/>
              <a:gd name="connsiteY127" fmla="*/ 1944963 h 2323145"/>
              <a:gd name="connsiteX128" fmla="*/ 5566758 w 11269336"/>
              <a:gd name="connsiteY128" fmla="*/ 1943441 h 2323145"/>
              <a:gd name="connsiteX129" fmla="*/ 5565857 w 11269336"/>
              <a:gd name="connsiteY129" fmla="*/ 1942445 h 2323145"/>
              <a:gd name="connsiteX130" fmla="*/ 5531534 w 11269336"/>
              <a:gd name="connsiteY130" fmla="*/ 1955208 h 2323145"/>
              <a:gd name="connsiteX131" fmla="*/ 5526552 w 11269336"/>
              <a:gd name="connsiteY131" fmla="*/ 1954799 h 2323145"/>
              <a:gd name="connsiteX132" fmla="*/ 5504723 w 11269336"/>
              <a:gd name="connsiteY132" fmla="*/ 1965811 h 2323145"/>
              <a:gd name="connsiteX133" fmla="*/ 5493156 w 11269336"/>
              <a:gd name="connsiteY133" fmla="*/ 1970063 h 2323145"/>
              <a:gd name="connsiteX134" fmla="*/ 5490486 w 11269336"/>
              <a:gd name="connsiteY134" fmla="*/ 1974227 h 2323145"/>
              <a:gd name="connsiteX135" fmla="*/ 5473107 w 11269336"/>
              <a:gd name="connsiteY135" fmla="*/ 1979001 h 2323145"/>
              <a:gd name="connsiteX136" fmla="*/ 5470885 w 11269336"/>
              <a:gd name="connsiteY136" fmla="*/ 1978432 h 2323145"/>
              <a:gd name="connsiteX137" fmla="*/ 5457393 w 11269336"/>
              <a:gd name="connsiteY137" fmla="*/ 1986525 h 2323145"/>
              <a:gd name="connsiteX138" fmla="*/ 5447102 w 11269336"/>
              <a:gd name="connsiteY138" fmla="*/ 1998329 h 2323145"/>
              <a:gd name="connsiteX139" fmla="*/ 5159151 w 11269336"/>
              <a:gd name="connsiteY139" fmla="*/ 2029640 h 2323145"/>
              <a:gd name="connsiteX140" fmla="*/ 5041688 w 11269336"/>
              <a:gd name="connsiteY140" fmla="*/ 2022334 h 2323145"/>
              <a:gd name="connsiteX141" fmla="*/ 4860988 w 11269336"/>
              <a:gd name="connsiteY141" fmla="*/ 2135698 h 2323145"/>
              <a:gd name="connsiteX142" fmla="*/ 4807902 w 11269336"/>
              <a:gd name="connsiteY142" fmla="*/ 2138894 h 2323145"/>
              <a:gd name="connsiteX143" fmla="*/ 4765388 w 11269336"/>
              <a:gd name="connsiteY143" fmla="*/ 2162525 h 2323145"/>
              <a:gd name="connsiteX144" fmla="*/ 4745033 w 11269336"/>
              <a:gd name="connsiteY144" fmla="*/ 2158859 h 2323145"/>
              <a:gd name="connsiteX145" fmla="*/ 4741475 w 11269336"/>
              <a:gd name="connsiteY145" fmla="*/ 2157998 h 2323145"/>
              <a:gd name="connsiteX146" fmla="*/ 4728247 w 11269336"/>
              <a:gd name="connsiteY146" fmla="*/ 2159526 h 2323145"/>
              <a:gd name="connsiteX147" fmla="*/ 4723263 w 11269336"/>
              <a:gd name="connsiteY147" fmla="*/ 2153742 h 2323145"/>
              <a:gd name="connsiteX148" fmla="*/ 4702453 w 11269336"/>
              <a:gd name="connsiteY148" fmla="*/ 2151586 h 2323145"/>
              <a:gd name="connsiteX149" fmla="*/ 4678455 w 11269336"/>
              <a:gd name="connsiteY149" fmla="*/ 2156131 h 2323145"/>
              <a:gd name="connsiteX150" fmla="*/ 4593061 w 11269336"/>
              <a:gd name="connsiteY150" fmla="*/ 2171597 h 2323145"/>
              <a:gd name="connsiteX151" fmla="*/ 4579902 w 11269336"/>
              <a:gd name="connsiteY151" fmla="*/ 2177927 h 2323145"/>
              <a:gd name="connsiteX152" fmla="*/ 4533444 w 11269336"/>
              <a:gd name="connsiteY152" fmla="*/ 2181200 h 2323145"/>
              <a:gd name="connsiteX153" fmla="*/ 4492832 w 11269336"/>
              <a:gd name="connsiteY153" fmla="*/ 2188033 h 2323145"/>
              <a:gd name="connsiteX154" fmla="*/ 4467257 w 11269336"/>
              <a:gd name="connsiteY154" fmla="*/ 2196121 h 2323145"/>
              <a:gd name="connsiteX155" fmla="*/ 4459937 w 11269336"/>
              <a:gd name="connsiteY155" fmla="*/ 2195182 h 2323145"/>
              <a:gd name="connsiteX156" fmla="*/ 4433312 w 11269336"/>
              <a:gd name="connsiteY156" fmla="*/ 2199004 h 2323145"/>
              <a:gd name="connsiteX157" fmla="*/ 4420601 w 11269336"/>
              <a:gd name="connsiteY157" fmla="*/ 2205158 h 2323145"/>
              <a:gd name="connsiteX158" fmla="*/ 4405765 w 11269336"/>
              <a:gd name="connsiteY158" fmla="*/ 2199902 h 2323145"/>
              <a:gd name="connsiteX159" fmla="*/ 4401354 w 11269336"/>
              <a:gd name="connsiteY159" fmla="*/ 2194745 h 2323145"/>
              <a:gd name="connsiteX160" fmla="*/ 4383151 w 11269336"/>
              <a:gd name="connsiteY160" fmla="*/ 2201140 h 2323145"/>
              <a:gd name="connsiteX161" fmla="*/ 4366646 w 11269336"/>
              <a:gd name="connsiteY161" fmla="*/ 2198564 h 2323145"/>
              <a:gd name="connsiteX162" fmla="*/ 4354009 w 11269336"/>
              <a:gd name="connsiteY162" fmla="*/ 2204984 h 2323145"/>
              <a:gd name="connsiteX163" fmla="*/ 4348284 w 11269336"/>
              <a:gd name="connsiteY163" fmla="*/ 2205270 h 2323145"/>
              <a:gd name="connsiteX164" fmla="*/ 4333906 w 11269336"/>
              <a:gd name="connsiteY164" fmla="*/ 2205251 h 2323145"/>
              <a:gd name="connsiteX165" fmla="*/ 4308819 w 11269336"/>
              <a:gd name="connsiteY165" fmla="*/ 2203822 h 2323145"/>
              <a:gd name="connsiteX166" fmla="*/ 4301210 w 11269336"/>
              <a:gd name="connsiteY166" fmla="*/ 2204456 h 2323145"/>
              <a:gd name="connsiteX167" fmla="*/ 4283095 w 11269336"/>
              <a:gd name="connsiteY167" fmla="*/ 2198177 h 2323145"/>
              <a:gd name="connsiteX168" fmla="*/ 4250119 w 11269336"/>
              <a:gd name="connsiteY168" fmla="*/ 2196342 h 2323145"/>
              <a:gd name="connsiteX169" fmla="*/ 4189203 w 11269336"/>
              <a:gd name="connsiteY169" fmla="*/ 2178994 h 2323145"/>
              <a:gd name="connsiteX170" fmla="*/ 4154035 w 11269336"/>
              <a:gd name="connsiteY170" fmla="*/ 2171950 h 2323145"/>
              <a:gd name="connsiteX171" fmla="*/ 4129569 w 11269336"/>
              <a:gd name="connsiteY171" fmla="*/ 2163850 h 2323145"/>
              <a:gd name="connsiteX172" fmla="*/ 4061250 w 11269336"/>
              <a:gd name="connsiteY172" fmla="*/ 2159236 h 2323145"/>
              <a:gd name="connsiteX173" fmla="*/ 3945480 w 11269336"/>
              <a:gd name="connsiteY173" fmla="*/ 2158279 h 2323145"/>
              <a:gd name="connsiteX174" fmla="*/ 3921468 w 11269336"/>
              <a:gd name="connsiteY174" fmla="*/ 2156588 h 2323145"/>
              <a:gd name="connsiteX175" fmla="*/ 3903348 w 11269336"/>
              <a:gd name="connsiteY175" fmla="*/ 2149220 h 2323145"/>
              <a:gd name="connsiteX176" fmla="*/ 3901342 w 11269336"/>
              <a:gd name="connsiteY176" fmla="*/ 2142355 h 2323145"/>
              <a:gd name="connsiteX177" fmla="*/ 3888539 w 11269336"/>
              <a:gd name="connsiteY177" fmla="*/ 2140476 h 2323145"/>
              <a:gd name="connsiteX178" fmla="*/ 3885662 w 11269336"/>
              <a:gd name="connsiteY178" fmla="*/ 2138740 h 2323145"/>
              <a:gd name="connsiteX179" fmla="*/ 3868627 w 11269336"/>
              <a:gd name="connsiteY179" fmla="*/ 2130023 h 2323145"/>
              <a:gd name="connsiteX180" fmla="*/ 3819177 w 11269336"/>
              <a:gd name="connsiteY180" fmla="*/ 2142111 h 2323145"/>
              <a:gd name="connsiteX181" fmla="*/ 3769100 w 11269336"/>
              <a:gd name="connsiteY181" fmla="*/ 2131731 h 2323145"/>
              <a:gd name="connsiteX182" fmla="*/ 3562752 w 11269336"/>
              <a:gd name="connsiteY182" fmla="*/ 2131785 h 2323145"/>
              <a:gd name="connsiteX183" fmla="*/ 3541402 w 11269336"/>
              <a:gd name="connsiteY183" fmla="*/ 2106821 h 2323145"/>
              <a:gd name="connsiteX184" fmla="*/ 3460591 w 11269336"/>
              <a:gd name="connsiteY184" fmla="*/ 2097951 h 2323145"/>
              <a:gd name="connsiteX185" fmla="*/ 3320348 w 11269336"/>
              <a:gd name="connsiteY185" fmla="*/ 2130191 h 2323145"/>
              <a:gd name="connsiteX186" fmla="*/ 3170922 w 11269336"/>
              <a:gd name="connsiteY186" fmla="*/ 2115957 h 2323145"/>
              <a:gd name="connsiteX187" fmla="*/ 3156256 w 11269336"/>
              <a:gd name="connsiteY187" fmla="*/ 2124773 h 2323145"/>
              <a:gd name="connsiteX188" fmla="*/ 3140298 w 11269336"/>
              <a:gd name="connsiteY188" fmla="*/ 2129182 h 2323145"/>
              <a:gd name="connsiteX189" fmla="*/ 3138514 w 11269336"/>
              <a:gd name="connsiteY189" fmla="*/ 2128069 h 2323145"/>
              <a:gd name="connsiteX190" fmla="*/ 3120467 w 11269336"/>
              <a:gd name="connsiteY190" fmla="*/ 2128281 h 2323145"/>
              <a:gd name="connsiteX191" fmla="*/ 3116175 w 11269336"/>
              <a:gd name="connsiteY191" fmla="*/ 2131633 h 2323145"/>
              <a:gd name="connsiteX192" fmla="*/ 3103685 w 11269336"/>
              <a:gd name="connsiteY192" fmla="*/ 2132814 h 2323145"/>
              <a:gd name="connsiteX193" fmla="*/ 3078794 w 11269336"/>
              <a:gd name="connsiteY193" fmla="*/ 2137935 h 2323145"/>
              <a:gd name="connsiteX194" fmla="*/ 3074407 w 11269336"/>
              <a:gd name="connsiteY194" fmla="*/ 2136274 h 2323145"/>
              <a:gd name="connsiteX195" fmla="*/ 3037285 w 11269336"/>
              <a:gd name="connsiteY195" fmla="*/ 2139919 h 2323145"/>
              <a:gd name="connsiteX196" fmla="*/ 3036901 w 11269336"/>
              <a:gd name="connsiteY196" fmla="*/ 2138726 h 2323145"/>
              <a:gd name="connsiteX197" fmla="*/ 3026996 w 11269336"/>
              <a:gd name="connsiteY197" fmla="*/ 2134322 h 2323145"/>
              <a:gd name="connsiteX198" fmla="*/ 3007772 w 11269336"/>
              <a:gd name="connsiteY198" fmla="*/ 2128742 h 2323145"/>
              <a:gd name="connsiteX199" fmla="*/ 2965030 w 11269336"/>
              <a:gd name="connsiteY199" fmla="*/ 2100494 h 2323145"/>
              <a:gd name="connsiteX200" fmla="*/ 2926342 w 11269336"/>
              <a:gd name="connsiteY200" fmla="*/ 2104155 h 2323145"/>
              <a:gd name="connsiteX201" fmla="*/ 2918608 w 11269336"/>
              <a:gd name="connsiteY201" fmla="*/ 2104215 h 2323145"/>
              <a:gd name="connsiteX202" fmla="*/ 2918475 w 11269336"/>
              <a:gd name="connsiteY202" fmla="*/ 2103937 h 2323145"/>
              <a:gd name="connsiteX203" fmla="*/ 2910360 w 11269336"/>
              <a:gd name="connsiteY203" fmla="*/ 2103444 h 2323145"/>
              <a:gd name="connsiteX204" fmla="*/ 2904507 w 11269336"/>
              <a:gd name="connsiteY204" fmla="*/ 2104326 h 2323145"/>
              <a:gd name="connsiteX205" fmla="*/ 2889503 w 11269336"/>
              <a:gd name="connsiteY205" fmla="*/ 2104443 h 2323145"/>
              <a:gd name="connsiteX206" fmla="*/ 2884480 w 11269336"/>
              <a:gd name="connsiteY206" fmla="*/ 2102626 h 2323145"/>
              <a:gd name="connsiteX207" fmla="*/ 2882689 w 11269336"/>
              <a:gd name="connsiteY207" fmla="*/ 2099228 h 2323145"/>
              <a:gd name="connsiteX208" fmla="*/ 2881291 w 11269336"/>
              <a:gd name="connsiteY208" fmla="*/ 2099618 h 2323145"/>
              <a:gd name="connsiteX209" fmla="*/ 2853979 w 11269336"/>
              <a:gd name="connsiteY209" fmla="*/ 2090388 h 2323145"/>
              <a:gd name="connsiteX210" fmla="*/ 2791790 w 11269336"/>
              <a:gd name="connsiteY210" fmla="*/ 2080332 h 2323145"/>
              <a:gd name="connsiteX211" fmla="*/ 2755844 w 11269336"/>
              <a:gd name="connsiteY211" fmla="*/ 2078874 h 2323145"/>
              <a:gd name="connsiteX212" fmla="*/ 2657742 w 11269336"/>
              <a:gd name="connsiteY212" fmla="*/ 2070179 h 2323145"/>
              <a:gd name="connsiteX213" fmla="*/ 2559549 w 11269336"/>
              <a:gd name="connsiteY213" fmla="*/ 2057873 h 2323145"/>
              <a:gd name="connsiteX214" fmla="*/ 2512054 w 11269336"/>
              <a:gd name="connsiteY214" fmla="*/ 2031671 h 2323145"/>
              <a:gd name="connsiteX215" fmla="*/ 2506437 w 11269336"/>
              <a:gd name="connsiteY215" fmla="*/ 2030918 h 2323145"/>
              <a:gd name="connsiteX216" fmla="*/ 2491752 w 11269336"/>
              <a:gd name="connsiteY216" fmla="*/ 2033906 h 2323145"/>
              <a:gd name="connsiteX217" fmla="*/ 2486338 w 11269336"/>
              <a:gd name="connsiteY217" fmla="*/ 2035862 h 2323145"/>
              <a:gd name="connsiteX218" fmla="*/ 2478186 w 11269336"/>
              <a:gd name="connsiteY218" fmla="*/ 2036953 h 2323145"/>
              <a:gd name="connsiteX219" fmla="*/ 2477950 w 11269336"/>
              <a:gd name="connsiteY219" fmla="*/ 2036715 h 2323145"/>
              <a:gd name="connsiteX220" fmla="*/ 2470381 w 11269336"/>
              <a:gd name="connsiteY220" fmla="*/ 2038256 h 2323145"/>
              <a:gd name="connsiteX221" fmla="*/ 2433781 w 11269336"/>
              <a:gd name="connsiteY221" fmla="*/ 2049140 h 2323145"/>
              <a:gd name="connsiteX222" fmla="*/ 2381172 w 11269336"/>
              <a:gd name="connsiteY222" fmla="*/ 2030645 h 2323145"/>
              <a:gd name="connsiteX223" fmla="*/ 2360198 w 11269336"/>
              <a:gd name="connsiteY223" fmla="*/ 2029059 h 2323145"/>
              <a:gd name="connsiteX224" fmla="*/ 2348815 w 11269336"/>
              <a:gd name="connsiteY224" fmla="*/ 2026798 h 2323145"/>
              <a:gd name="connsiteX225" fmla="*/ 2347988 w 11269336"/>
              <a:gd name="connsiteY225" fmla="*/ 2025745 h 2323145"/>
              <a:gd name="connsiteX226" fmla="*/ 2312920 w 11269336"/>
              <a:gd name="connsiteY226" fmla="*/ 2036311 h 2323145"/>
              <a:gd name="connsiteX227" fmla="*/ 2307986 w 11269336"/>
              <a:gd name="connsiteY227" fmla="*/ 2035583 h 2323145"/>
              <a:gd name="connsiteX228" fmla="*/ 2285481 w 11269336"/>
              <a:gd name="connsiteY228" fmla="*/ 2045197 h 2323145"/>
              <a:gd name="connsiteX229" fmla="*/ 2273666 w 11269336"/>
              <a:gd name="connsiteY229" fmla="*/ 2048710 h 2323145"/>
              <a:gd name="connsiteX230" fmla="*/ 2270719 w 11269336"/>
              <a:gd name="connsiteY230" fmla="*/ 2052702 h 2323145"/>
              <a:gd name="connsiteX231" fmla="*/ 2253080 w 11269336"/>
              <a:gd name="connsiteY231" fmla="*/ 2056363 h 2323145"/>
              <a:gd name="connsiteX232" fmla="*/ 2250906 w 11269336"/>
              <a:gd name="connsiteY232" fmla="*/ 2055654 h 2323145"/>
              <a:gd name="connsiteX233" fmla="*/ 2236905 w 11269336"/>
              <a:gd name="connsiteY233" fmla="*/ 2062882 h 2323145"/>
              <a:gd name="connsiteX234" fmla="*/ 2225830 w 11269336"/>
              <a:gd name="connsiteY234" fmla="*/ 2074027 h 2323145"/>
              <a:gd name="connsiteX235" fmla="*/ 2073776 w 11269336"/>
              <a:gd name="connsiteY235" fmla="*/ 2089244 h 2323145"/>
              <a:gd name="connsiteX236" fmla="*/ 1948256 w 11269336"/>
              <a:gd name="connsiteY236" fmla="*/ 2146616 h 2323145"/>
              <a:gd name="connsiteX237" fmla="*/ 1865582 w 11269336"/>
              <a:gd name="connsiteY237" fmla="*/ 2153738 h 2323145"/>
              <a:gd name="connsiteX238" fmla="*/ 1835210 w 11269336"/>
              <a:gd name="connsiteY238" fmla="*/ 2134244 h 2323145"/>
              <a:gd name="connsiteX239" fmla="*/ 1632661 w 11269336"/>
              <a:gd name="connsiteY239" fmla="*/ 2173882 h 2323145"/>
              <a:gd name="connsiteX240" fmla="*/ 1579590 w 11269336"/>
              <a:gd name="connsiteY240" fmla="*/ 2173680 h 2323145"/>
              <a:gd name="connsiteX241" fmla="*/ 1535601 w 11269336"/>
              <a:gd name="connsiteY241" fmla="*/ 2194590 h 2323145"/>
              <a:gd name="connsiteX242" fmla="*/ 1515594 w 11269336"/>
              <a:gd name="connsiteY242" fmla="*/ 2189622 h 2323145"/>
              <a:gd name="connsiteX243" fmla="*/ 1512113 w 11269336"/>
              <a:gd name="connsiteY243" fmla="*/ 2188534 h 2323145"/>
              <a:gd name="connsiteX244" fmla="*/ 1498838 w 11269336"/>
              <a:gd name="connsiteY244" fmla="*/ 2189213 h 2323145"/>
              <a:gd name="connsiteX245" fmla="*/ 1494279 w 11269336"/>
              <a:gd name="connsiteY245" fmla="*/ 2183112 h 2323145"/>
              <a:gd name="connsiteX246" fmla="*/ 1473714 w 11269336"/>
              <a:gd name="connsiteY246" fmla="*/ 2179625 h 2323145"/>
              <a:gd name="connsiteX247" fmla="*/ 1449503 w 11269336"/>
              <a:gd name="connsiteY247" fmla="*/ 2182633 h 2323145"/>
              <a:gd name="connsiteX248" fmla="*/ 1335495 w 11269336"/>
              <a:gd name="connsiteY248" fmla="*/ 2203940 h 2323145"/>
              <a:gd name="connsiteX249" fmla="*/ 1266687 w 11269336"/>
              <a:gd name="connsiteY249" fmla="*/ 2212688 h 2323145"/>
              <a:gd name="connsiteX250" fmla="*/ 1239614 w 11269336"/>
              <a:gd name="connsiteY250" fmla="*/ 2209727 h 2323145"/>
              <a:gd name="connsiteX251" fmla="*/ 1202436 w 11269336"/>
              <a:gd name="connsiteY251" fmla="*/ 2209817 h 2323145"/>
              <a:gd name="connsiteX252" fmla="*/ 1136097 w 11269336"/>
              <a:gd name="connsiteY252" fmla="*/ 2205112 h 2323145"/>
              <a:gd name="connsiteX253" fmla="*/ 1048229 w 11269336"/>
              <a:gd name="connsiteY253" fmla="*/ 2207249 h 2323145"/>
              <a:gd name="connsiteX254" fmla="*/ 988232 w 11269336"/>
              <a:gd name="connsiteY254" fmla="*/ 2235635 h 2323145"/>
              <a:gd name="connsiteX255" fmla="*/ 981959 w 11269336"/>
              <a:gd name="connsiteY255" fmla="*/ 2231607 h 2323145"/>
              <a:gd name="connsiteX256" fmla="*/ 938600 w 11269336"/>
              <a:gd name="connsiteY256" fmla="*/ 2238113 h 2323145"/>
              <a:gd name="connsiteX257" fmla="*/ 791788 w 11269336"/>
              <a:gd name="connsiteY257" fmla="*/ 2293224 h 2323145"/>
              <a:gd name="connsiteX258" fmla="*/ 706914 w 11269336"/>
              <a:gd name="connsiteY258" fmla="*/ 2305046 h 2323145"/>
              <a:gd name="connsiteX259" fmla="*/ 675971 w 11269336"/>
              <a:gd name="connsiteY259" fmla="*/ 2304030 h 2323145"/>
              <a:gd name="connsiteX260" fmla="*/ 624180 w 11269336"/>
              <a:gd name="connsiteY260" fmla="*/ 2302650 h 2323145"/>
              <a:gd name="connsiteX261" fmla="*/ 583453 w 11269336"/>
              <a:gd name="connsiteY261" fmla="*/ 2288788 h 2323145"/>
              <a:gd name="connsiteX262" fmla="*/ 540946 w 11269336"/>
              <a:gd name="connsiteY262" fmla="*/ 2292721 h 2323145"/>
              <a:gd name="connsiteX263" fmla="*/ 533680 w 11269336"/>
              <a:gd name="connsiteY263" fmla="*/ 2310233 h 2323145"/>
              <a:gd name="connsiteX264" fmla="*/ 487366 w 11269336"/>
              <a:gd name="connsiteY264" fmla="*/ 2309053 h 2323145"/>
              <a:gd name="connsiteX265" fmla="*/ 416820 w 11269336"/>
              <a:gd name="connsiteY265" fmla="*/ 2305443 h 2323145"/>
              <a:gd name="connsiteX266" fmla="*/ 376805 w 11269336"/>
              <a:gd name="connsiteY266" fmla="*/ 2307647 h 2323145"/>
              <a:gd name="connsiteX267" fmla="*/ 266777 w 11269336"/>
              <a:gd name="connsiteY267" fmla="*/ 2309012 h 2323145"/>
              <a:gd name="connsiteX268" fmla="*/ 156013 w 11269336"/>
              <a:gd name="connsiteY268" fmla="*/ 2306832 h 2323145"/>
              <a:gd name="connsiteX269" fmla="*/ 87258 w 11269336"/>
              <a:gd name="connsiteY269" fmla="*/ 2285511 h 2323145"/>
              <a:gd name="connsiteX270" fmla="*/ 23798 w 11269336"/>
              <a:gd name="connsiteY270" fmla="*/ 2281822 h 2323145"/>
              <a:gd name="connsiteX271" fmla="*/ 0 w 11269336"/>
              <a:gd name="connsiteY271" fmla="*/ 2285369 h 2323145"/>
              <a:gd name="connsiteX272" fmla="*/ 0 w 11269336"/>
              <a:gd name="connsiteY272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561831 w 11269336"/>
              <a:gd name="connsiteY19" fmla="*/ 547649 h 2323145"/>
              <a:gd name="connsiteX20" fmla="*/ 9380600 w 11269336"/>
              <a:gd name="connsiteY20" fmla="*/ 549821 h 2323145"/>
              <a:gd name="connsiteX21" fmla="*/ 9139429 w 11269336"/>
              <a:gd name="connsiteY21" fmla="*/ 696446 h 2323145"/>
              <a:gd name="connsiteX22" fmla="*/ 9114263 w 11269336"/>
              <a:gd name="connsiteY22" fmla="*/ 709213 h 2323145"/>
              <a:gd name="connsiteX23" fmla="*/ 9028928 w 11269336"/>
              <a:gd name="connsiteY23" fmla="*/ 745350 h 2323145"/>
              <a:gd name="connsiteX24" fmla="*/ 8977138 w 11269336"/>
              <a:gd name="connsiteY24" fmla="*/ 774970 h 2323145"/>
              <a:gd name="connsiteX25" fmla="*/ 8947030 w 11269336"/>
              <a:gd name="connsiteY25" fmla="*/ 814934 h 2323145"/>
              <a:gd name="connsiteX26" fmla="*/ 8914746 w 11269336"/>
              <a:gd name="connsiteY26" fmla="*/ 826428 h 2323145"/>
              <a:gd name="connsiteX27" fmla="*/ 8917778 w 11269336"/>
              <a:gd name="connsiteY27" fmla="*/ 835198 h 2323145"/>
              <a:gd name="connsiteX28" fmla="*/ 8905560 w 11269336"/>
              <a:gd name="connsiteY28" fmla="*/ 838358 h 2323145"/>
              <a:gd name="connsiteX29" fmla="*/ 8897564 w 11269336"/>
              <a:gd name="connsiteY29" fmla="*/ 834287 h 2323145"/>
              <a:gd name="connsiteX30" fmla="*/ 8878040 w 11269336"/>
              <a:gd name="connsiteY30" fmla="*/ 844150 h 2323145"/>
              <a:gd name="connsiteX31" fmla="*/ 8882654 w 11269336"/>
              <a:gd name="connsiteY31" fmla="*/ 892768 h 2323145"/>
              <a:gd name="connsiteX32" fmla="*/ 8837498 w 11269336"/>
              <a:gd name="connsiteY32" fmla="*/ 885664 h 2323145"/>
              <a:gd name="connsiteX33" fmla="*/ 8795998 w 11269336"/>
              <a:gd name="connsiteY33" fmla="*/ 863337 h 2323145"/>
              <a:gd name="connsiteX34" fmla="*/ 8776970 w 11269336"/>
              <a:gd name="connsiteY34" fmla="*/ 885177 h 2323145"/>
              <a:gd name="connsiteX35" fmla="*/ 8755719 w 11269336"/>
              <a:gd name="connsiteY35" fmla="*/ 889754 h 2323145"/>
              <a:gd name="connsiteX36" fmla="*/ 8743257 w 11269336"/>
              <a:gd name="connsiteY36" fmla="*/ 904723 h 2323145"/>
              <a:gd name="connsiteX37" fmla="*/ 8721366 w 11269336"/>
              <a:gd name="connsiteY37" fmla="*/ 904711 h 2323145"/>
              <a:gd name="connsiteX38" fmla="*/ 8678353 w 11269336"/>
              <a:gd name="connsiteY38" fmla="*/ 926318 h 2323145"/>
              <a:gd name="connsiteX39" fmla="*/ 8636849 w 11269336"/>
              <a:gd name="connsiteY39" fmla="*/ 937900 h 2323145"/>
              <a:gd name="connsiteX40" fmla="*/ 8620213 w 11269336"/>
              <a:gd name="connsiteY40" fmla="*/ 943068 h 2323145"/>
              <a:gd name="connsiteX41" fmla="*/ 8612581 w 11269336"/>
              <a:gd name="connsiteY41" fmla="*/ 952695 h 2323145"/>
              <a:gd name="connsiteX42" fmla="*/ 8589038 w 11269336"/>
              <a:gd name="connsiteY42" fmla="*/ 963892 h 2323145"/>
              <a:gd name="connsiteX43" fmla="*/ 8579950 w 11269336"/>
              <a:gd name="connsiteY43" fmla="*/ 960899 h 2323145"/>
              <a:gd name="connsiteX44" fmla="*/ 8579319 w 11269336"/>
              <a:gd name="connsiteY44" fmla="*/ 965630 h 2323145"/>
              <a:gd name="connsiteX45" fmla="*/ 8547429 w 11269336"/>
              <a:gd name="connsiteY45" fmla="*/ 984506 h 2323145"/>
              <a:gd name="connsiteX46" fmla="*/ 8478704 w 11269336"/>
              <a:gd name="connsiteY46" fmla="*/ 1025490 h 2323145"/>
              <a:gd name="connsiteX47" fmla="*/ 8461421 w 11269336"/>
              <a:gd name="connsiteY47" fmla="*/ 1035512 h 2323145"/>
              <a:gd name="connsiteX48" fmla="*/ 8445003 w 11269336"/>
              <a:gd name="connsiteY48" fmla="*/ 1036851 h 2323145"/>
              <a:gd name="connsiteX49" fmla="*/ 8357350 w 11269336"/>
              <a:gd name="connsiteY49" fmla="*/ 1060213 h 2323145"/>
              <a:gd name="connsiteX50" fmla="*/ 8335565 w 11269336"/>
              <a:gd name="connsiteY50" fmla="*/ 1061151 h 2323145"/>
              <a:gd name="connsiteX51" fmla="*/ 8325267 w 11269336"/>
              <a:gd name="connsiteY51" fmla="*/ 1055919 h 2323145"/>
              <a:gd name="connsiteX52" fmla="*/ 8293586 w 11269336"/>
              <a:gd name="connsiteY52" fmla="*/ 1076144 h 2323145"/>
              <a:gd name="connsiteX53" fmla="*/ 8242405 w 11269336"/>
              <a:gd name="connsiteY53" fmla="*/ 1095960 h 2323145"/>
              <a:gd name="connsiteX54" fmla="*/ 8218531 w 11269336"/>
              <a:gd name="connsiteY54" fmla="*/ 1107622 h 2323145"/>
              <a:gd name="connsiteX55" fmla="*/ 8197391 w 11269336"/>
              <a:gd name="connsiteY55" fmla="*/ 1107746 h 2323145"/>
              <a:gd name="connsiteX56" fmla="*/ 8081474 w 11269336"/>
              <a:gd name="connsiteY56" fmla="*/ 1130125 h 2323145"/>
              <a:gd name="connsiteX57" fmla="*/ 8053585 w 11269336"/>
              <a:gd name="connsiteY57" fmla="*/ 1129169 h 2323145"/>
              <a:gd name="connsiteX58" fmla="*/ 8038422 w 11269336"/>
              <a:gd name="connsiteY58" fmla="*/ 1119092 h 2323145"/>
              <a:gd name="connsiteX59" fmla="*/ 8029450 w 11269336"/>
              <a:gd name="connsiteY59" fmla="*/ 1125592 h 2323145"/>
              <a:gd name="connsiteX60" fmla="*/ 7959552 w 11269336"/>
              <a:gd name="connsiteY60" fmla="*/ 1140188 h 2323145"/>
              <a:gd name="connsiteX61" fmla="*/ 7914188 w 11269336"/>
              <a:gd name="connsiteY61" fmla="*/ 1150862 h 2323145"/>
              <a:gd name="connsiteX62" fmla="*/ 7914918 w 11269336"/>
              <a:gd name="connsiteY62" fmla="*/ 1168758 h 2323145"/>
              <a:gd name="connsiteX63" fmla="*/ 7875510 w 11269336"/>
              <a:gd name="connsiteY63" fmla="*/ 1183153 h 2323145"/>
              <a:gd name="connsiteX64" fmla="*/ 7829932 w 11269336"/>
              <a:gd name="connsiteY64" fmla="*/ 1180782 h 2323145"/>
              <a:gd name="connsiteX65" fmla="*/ 7779182 w 11269336"/>
              <a:gd name="connsiteY65" fmla="*/ 1192665 h 2323145"/>
              <a:gd name="connsiteX66" fmla="*/ 7748774 w 11269336"/>
              <a:gd name="connsiteY66" fmla="*/ 1199586 h 2323145"/>
              <a:gd name="connsiteX67" fmla="*/ 7671846 w 11269336"/>
              <a:gd name="connsiteY67" fmla="*/ 1231966 h 2323145"/>
              <a:gd name="connsiteX68" fmla="*/ 7554146 w 11269336"/>
              <a:gd name="connsiteY68" fmla="*/ 1319748 h 2323145"/>
              <a:gd name="connsiteX69" fmla="*/ 7515052 w 11269336"/>
              <a:gd name="connsiteY69" fmla="*/ 1336718 h 2323145"/>
              <a:gd name="connsiteX70" fmla="*/ 7507193 w 11269336"/>
              <a:gd name="connsiteY70" fmla="*/ 1334617 h 2323145"/>
              <a:gd name="connsiteX71" fmla="*/ 7461694 w 11269336"/>
              <a:gd name="connsiteY71" fmla="*/ 1375866 h 2323145"/>
              <a:gd name="connsiteX72" fmla="*/ 7377571 w 11269336"/>
              <a:gd name="connsiteY72" fmla="*/ 1400128 h 2323145"/>
              <a:gd name="connsiteX73" fmla="*/ 7311261 w 11269336"/>
              <a:gd name="connsiteY73" fmla="*/ 1412652 h 2323145"/>
              <a:gd name="connsiteX74" fmla="*/ 7275307 w 11269336"/>
              <a:gd name="connsiteY74" fmla="*/ 1422171 h 2323145"/>
              <a:gd name="connsiteX75" fmla="*/ 7247783 w 11269336"/>
              <a:gd name="connsiteY75" fmla="*/ 1426330 h 2323145"/>
              <a:gd name="connsiteX76" fmla="*/ 7185047 w 11269336"/>
              <a:gd name="connsiteY76" fmla="*/ 1451812 h 2323145"/>
              <a:gd name="connsiteX77" fmla="*/ 7084117 w 11269336"/>
              <a:gd name="connsiteY77" fmla="*/ 1500281 h 2323145"/>
              <a:gd name="connsiteX78" fmla="*/ 7062011 w 11269336"/>
              <a:gd name="connsiteY78" fmla="*/ 1509183 h 2323145"/>
              <a:gd name="connsiteX79" fmla="*/ 7040555 w 11269336"/>
              <a:gd name="connsiteY79" fmla="*/ 1511207 h 2323145"/>
              <a:gd name="connsiteX80" fmla="*/ 7033438 w 11269336"/>
              <a:gd name="connsiteY80" fmla="*/ 1506772 h 2323145"/>
              <a:gd name="connsiteX81" fmla="*/ 7020886 w 11269336"/>
              <a:gd name="connsiteY81" fmla="*/ 1510764 h 2323145"/>
              <a:gd name="connsiteX82" fmla="*/ 7017033 w 11269336"/>
              <a:gd name="connsiteY82" fmla="*/ 1510650 h 2323145"/>
              <a:gd name="connsiteX83" fmla="*/ 6995460 w 11269336"/>
              <a:gd name="connsiteY83" fmla="*/ 1511173 h 2323145"/>
              <a:gd name="connsiteX84" fmla="*/ 6962144 w 11269336"/>
              <a:gd name="connsiteY84" fmla="*/ 1541508 h 2323145"/>
              <a:gd name="connsiteX85" fmla="*/ 6910674 w 11269336"/>
              <a:gd name="connsiteY85" fmla="*/ 1554793 h 2323145"/>
              <a:gd name="connsiteX86" fmla="*/ 6732152 w 11269336"/>
              <a:gd name="connsiteY86" fmla="*/ 1642538 h 2323145"/>
              <a:gd name="connsiteX87" fmla="*/ 6694106 w 11269336"/>
              <a:gd name="connsiteY87" fmla="*/ 1632377 h 2323145"/>
              <a:gd name="connsiteX88" fmla="*/ 6617223 w 11269336"/>
              <a:gd name="connsiteY88" fmla="*/ 1659889 h 2323145"/>
              <a:gd name="connsiteX89" fmla="*/ 6521138 w 11269336"/>
              <a:gd name="connsiteY89" fmla="*/ 1744340 h 2323145"/>
              <a:gd name="connsiteX90" fmla="*/ 6380677 w 11269336"/>
              <a:gd name="connsiteY90" fmla="*/ 1796883 h 2323145"/>
              <a:gd name="connsiteX91" fmla="*/ 6374897 w 11269336"/>
              <a:gd name="connsiteY91" fmla="*/ 1809910 h 2323145"/>
              <a:gd name="connsiteX92" fmla="*/ 6364545 w 11269336"/>
              <a:gd name="connsiteY92" fmla="*/ 1820090 h 2323145"/>
              <a:gd name="connsiteX93" fmla="*/ 6362126 w 11269336"/>
              <a:gd name="connsiteY93" fmla="*/ 1819991 h 2323145"/>
              <a:gd name="connsiteX94" fmla="*/ 6346673 w 11269336"/>
              <a:gd name="connsiteY94" fmla="*/ 1827824 h 2323145"/>
              <a:gd name="connsiteX95" fmla="*/ 6345588 w 11269336"/>
              <a:gd name="connsiteY95" fmla="*/ 1832232 h 2323145"/>
              <a:gd name="connsiteX96" fmla="*/ 6335708 w 11269336"/>
              <a:gd name="connsiteY96" fmla="*/ 1838451 h 2323145"/>
              <a:gd name="connsiteX97" fmla="*/ 6318182 w 11269336"/>
              <a:gd name="connsiteY97" fmla="*/ 1852975 h 2323145"/>
              <a:gd name="connsiteX98" fmla="*/ 6313084 w 11269336"/>
              <a:gd name="connsiteY98" fmla="*/ 1853561 h 2323145"/>
              <a:gd name="connsiteX99" fmla="*/ 6283816 w 11269336"/>
              <a:gd name="connsiteY99" fmla="*/ 1872148 h 2323145"/>
              <a:gd name="connsiteX100" fmla="*/ 6282550 w 11269336"/>
              <a:gd name="connsiteY100" fmla="*/ 1871392 h 2323145"/>
              <a:gd name="connsiteX101" fmla="*/ 6270527 w 11269336"/>
              <a:gd name="connsiteY101" fmla="*/ 1872208 h 2323145"/>
              <a:gd name="connsiteX102" fmla="*/ 6249518 w 11269336"/>
              <a:gd name="connsiteY102" fmla="*/ 1876079 h 2323145"/>
              <a:gd name="connsiteX103" fmla="*/ 6190386 w 11269336"/>
              <a:gd name="connsiteY103" fmla="*/ 1872478 h 2323145"/>
              <a:gd name="connsiteX104" fmla="*/ 6159777 w 11269336"/>
              <a:gd name="connsiteY104" fmla="*/ 1891745 h 2323145"/>
              <a:gd name="connsiteX105" fmla="*/ 6153131 w 11269336"/>
              <a:gd name="connsiteY105" fmla="*/ 1895079 h 2323145"/>
              <a:gd name="connsiteX106" fmla="*/ 6152798 w 11269336"/>
              <a:gd name="connsiteY106" fmla="*/ 1894920 h 2323145"/>
              <a:gd name="connsiteX107" fmla="*/ 6145388 w 11269336"/>
              <a:gd name="connsiteY107" fmla="*/ 1897990 h 2323145"/>
              <a:gd name="connsiteX108" fmla="*/ 6141014 w 11269336"/>
              <a:gd name="connsiteY108" fmla="*/ 1901155 h 2323145"/>
              <a:gd name="connsiteX109" fmla="*/ 6128122 w 11269336"/>
              <a:gd name="connsiteY109" fmla="*/ 1907623 h 2323145"/>
              <a:gd name="connsiteX110" fmla="*/ 6122351 w 11269336"/>
              <a:gd name="connsiteY110" fmla="*/ 1908359 h 2323145"/>
              <a:gd name="connsiteX111" fmla="*/ 6064750 w 11269336"/>
              <a:gd name="connsiteY111" fmla="*/ 1896394 h 2323145"/>
              <a:gd name="connsiteX112" fmla="*/ 5964230 w 11269336"/>
              <a:gd name="connsiteY112" fmla="*/ 1910038 h 2323145"/>
              <a:gd name="connsiteX113" fmla="*/ 5865399 w 11269336"/>
              <a:gd name="connsiteY113" fmla="*/ 1926966 h 2323145"/>
              <a:gd name="connsiteX114" fmla="*/ 5829951 w 11269336"/>
              <a:gd name="connsiteY114" fmla="*/ 1934755 h 2323145"/>
              <a:gd name="connsiteX115" fmla="*/ 5765285 w 11269336"/>
              <a:gd name="connsiteY115" fmla="*/ 1941322 h 2323145"/>
              <a:gd name="connsiteX116" fmla="*/ 5734750 w 11269336"/>
              <a:gd name="connsiteY116" fmla="*/ 1939793 h 2323145"/>
              <a:gd name="connsiteX117" fmla="*/ 5733569 w 11269336"/>
              <a:gd name="connsiteY117" fmla="*/ 1940505 h 2323145"/>
              <a:gd name="connsiteX118" fmla="*/ 5730329 w 11269336"/>
              <a:gd name="connsiteY118" fmla="*/ 1937845 h 2323145"/>
              <a:gd name="connsiteX119" fmla="*/ 5724661 w 11269336"/>
              <a:gd name="connsiteY119" fmla="*/ 1937455 h 2323145"/>
              <a:gd name="connsiteX120" fmla="*/ 5710186 w 11269336"/>
              <a:gd name="connsiteY120" fmla="*/ 1941370 h 2323145"/>
              <a:gd name="connsiteX121" fmla="*/ 5704910 w 11269336"/>
              <a:gd name="connsiteY121" fmla="*/ 1943663 h 2323145"/>
              <a:gd name="connsiteX122" fmla="*/ 5696836 w 11269336"/>
              <a:gd name="connsiteY122" fmla="*/ 1945271 h 2323145"/>
              <a:gd name="connsiteX123" fmla="*/ 5696583 w 11269336"/>
              <a:gd name="connsiteY123" fmla="*/ 1945050 h 2323145"/>
              <a:gd name="connsiteX124" fmla="*/ 5689123 w 11269336"/>
              <a:gd name="connsiteY124" fmla="*/ 1947067 h 2323145"/>
              <a:gd name="connsiteX125" fmla="*/ 5653291 w 11269336"/>
              <a:gd name="connsiteY125" fmla="*/ 1960245 h 2323145"/>
              <a:gd name="connsiteX126" fmla="*/ 5599385 w 11269336"/>
              <a:gd name="connsiteY126" fmla="*/ 1945198 h 2323145"/>
              <a:gd name="connsiteX127" fmla="*/ 5578300 w 11269336"/>
              <a:gd name="connsiteY127" fmla="*/ 1944963 h 2323145"/>
              <a:gd name="connsiteX128" fmla="*/ 5566758 w 11269336"/>
              <a:gd name="connsiteY128" fmla="*/ 1943441 h 2323145"/>
              <a:gd name="connsiteX129" fmla="*/ 5565857 w 11269336"/>
              <a:gd name="connsiteY129" fmla="*/ 1942445 h 2323145"/>
              <a:gd name="connsiteX130" fmla="*/ 5531534 w 11269336"/>
              <a:gd name="connsiteY130" fmla="*/ 1955208 h 2323145"/>
              <a:gd name="connsiteX131" fmla="*/ 5526552 w 11269336"/>
              <a:gd name="connsiteY131" fmla="*/ 1954799 h 2323145"/>
              <a:gd name="connsiteX132" fmla="*/ 5504723 w 11269336"/>
              <a:gd name="connsiteY132" fmla="*/ 1965811 h 2323145"/>
              <a:gd name="connsiteX133" fmla="*/ 5493156 w 11269336"/>
              <a:gd name="connsiteY133" fmla="*/ 1970063 h 2323145"/>
              <a:gd name="connsiteX134" fmla="*/ 5490486 w 11269336"/>
              <a:gd name="connsiteY134" fmla="*/ 1974227 h 2323145"/>
              <a:gd name="connsiteX135" fmla="*/ 5473107 w 11269336"/>
              <a:gd name="connsiteY135" fmla="*/ 1979001 h 2323145"/>
              <a:gd name="connsiteX136" fmla="*/ 5470885 w 11269336"/>
              <a:gd name="connsiteY136" fmla="*/ 1978432 h 2323145"/>
              <a:gd name="connsiteX137" fmla="*/ 5457393 w 11269336"/>
              <a:gd name="connsiteY137" fmla="*/ 1986525 h 2323145"/>
              <a:gd name="connsiteX138" fmla="*/ 5447102 w 11269336"/>
              <a:gd name="connsiteY138" fmla="*/ 1998329 h 2323145"/>
              <a:gd name="connsiteX139" fmla="*/ 5159151 w 11269336"/>
              <a:gd name="connsiteY139" fmla="*/ 2029640 h 2323145"/>
              <a:gd name="connsiteX140" fmla="*/ 5041688 w 11269336"/>
              <a:gd name="connsiteY140" fmla="*/ 2022334 h 2323145"/>
              <a:gd name="connsiteX141" fmla="*/ 4860988 w 11269336"/>
              <a:gd name="connsiteY141" fmla="*/ 2135698 h 2323145"/>
              <a:gd name="connsiteX142" fmla="*/ 4807902 w 11269336"/>
              <a:gd name="connsiteY142" fmla="*/ 2138894 h 2323145"/>
              <a:gd name="connsiteX143" fmla="*/ 4765388 w 11269336"/>
              <a:gd name="connsiteY143" fmla="*/ 2162525 h 2323145"/>
              <a:gd name="connsiteX144" fmla="*/ 4745033 w 11269336"/>
              <a:gd name="connsiteY144" fmla="*/ 2158859 h 2323145"/>
              <a:gd name="connsiteX145" fmla="*/ 4741475 w 11269336"/>
              <a:gd name="connsiteY145" fmla="*/ 2157998 h 2323145"/>
              <a:gd name="connsiteX146" fmla="*/ 4728247 w 11269336"/>
              <a:gd name="connsiteY146" fmla="*/ 2159526 h 2323145"/>
              <a:gd name="connsiteX147" fmla="*/ 4723263 w 11269336"/>
              <a:gd name="connsiteY147" fmla="*/ 2153742 h 2323145"/>
              <a:gd name="connsiteX148" fmla="*/ 4702453 w 11269336"/>
              <a:gd name="connsiteY148" fmla="*/ 2151586 h 2323145"/>
              <a:gd name="connsiteX149" fmla="*/ 4678455 w 11269336"/>
              <a:gd name="connsiteY149" fmla="*/ 2156131 h 2323145"/>
              <a:gd name="connsiteX150" fmla="*/ 4593061 w 11269336"/>
              <a:gd name="connsiteY150" fmla="*/ 2171597 h 2323145"/>
              <a:gd name="connsiteX151" fmla="*/ 4579902 w 11269336"/>
              <a:gd name="connsiteY151" fmla="*/ 2177927 h 2323145"/>
              <a:gd name="connsiteX152" fmla="*/ 4533444 w 11269336"/>
              <a:gd name="connsiteY152" fmla="*/ 2181200 h 2323145"/>
              <a:gd name="connsiteX153" fmla="*/ 4492832 w 11269336"/>
              <a:gd name="connsiteY153" fmla="*/ 2188033 h 2323145"/>
              <a:gd name="connsiteX154" fmla="*/ 4467257 w 11269336"/>
              <a:gd name="connsiteY154" fmla="*/ 2196121 h 2323145"/>
              <a:gd name="connsiteX155" fmla="*/ 4459937 w 11269336"/>
              <a:gd name="connsiteY155" fmla="*/ 2195182 h 2323145"/>
              <a:gd name="connsiteX156" fmla="*/ 4433312 w 11269336"/>
              <a:gd name="connsiteY156" fmla="*/ 2199004 h 2323145"/>
              <a:gd name="connsiteX157" fmla="*/ 4420601 w 11269336"/>
              <a:gd name="connsiteY157" fmla="*/ 2205158 h 2323145"/>
              <a:gd name="connsiteX158" fmla="*/ 4405765 w 11269336"/>
              <a:gd name="connsiteY158" fmla="*/ 2199902 h 2323145"/>
              <a:gd name="connsiteX159" fmla="*/ 4401354 w 11269336"/>
              <a:gd name="connsiteY159" fmla="*/ 2194745 h 2323145"/>
              <a:gd name="connsiteX160" fmla="*/ 4383151 w 11269336"/>
              <a:gd name="connsiteY160" fmla="*/ 2201140 h 2323145"/>
              <a:gd name="connsiteX161" fmla="*/ 4366646 w 11269336"/>
              <a:gd name="connsiteY161" fmla="*/ 2198564 h 2323145"/>
              <a:gd name="connsiteX162" fmla="*/ 4354009 w 11269336"/>
              <a:gd name="connsiteY162" fmla="*/ 2204984 h 2323145"/>
              <a:gd name="connsiteX163" fmla="*/ 4348284 w 11269336"/>
              <a:gd name="connsiteY163" fmla="*/ 2205270 h 2323145"/>
              <a:gd name="connsiteX164" fmla="*/ 4333906 w 11269336"/>
              <a:gd name="connsiteY164" fmla="*/ 2205251 h 2323145"/>
              <a:gd name="connsiteX165" fmla="*/ 4308819 w 11269336"/>
              <a:gd name="connsiteY165" fmla="*/ 2203822 h 2323145"/>
              <a:gd name="connsiteX166" fmla="*/ 4301210 w 11269336"/>
              <a:gd name="connsiteY166" fmla="*/ 2204456 h 2323145"/>
              <a:gd name="connsiteX167" fmla="*/ 4283095 w 11269336"/>
              <a:gd name="connsiteY167" fmla="*/ 2198177 h 2323145"/>
              <a:gd name="connsiteX168" fmla="*/ 4250119 w 11269336"/>
              <a:gd name="connsiteY168" fmla="*/ 2196342 h 2323145"/>
              <a:gd name="connsiteX169" fmla="*/ 4189203 w 11269336"/>
              <a:gd name="connsiteY169" fmla="*/ 2178994 h 2323145"/>
              <a:gd name="connsiteX170" fmla="*/ 4154035 w 11269336"/>
              <a:gd name="connsiteY170" fmla="*/ 2171950 h 2323145"/>
              <a:gd name="connsiteX171" fmla="*/ 4129569 w 11269336"/>
              <a:gd name="connsiteY171" fmla="*/ 2163850 h 2323145"/>
              <a:gd name="connsiteX172" fmla="*/ 4061250 w 11269336"/>
              <a:gd name="connsiteY172" fmla="*/ 2159236 h 2323145"/>
              <a:gd name="connsiteX173" fmla="*/ 3945480 w 11269336"/>
              <a:gd name="connsiteY173" fmla="*/ 2158279 h 2323145"/>
              <a:gd name="connsiteX174" fmla="*/ 3921468 w 11269336"/>
              <a:gd name="connsiteY174" fmla="*/ 2156588 h 2323145"/>
              <a:gd name="connsiteX175" fmla="*/ 3903348 w 11269336"/>
              <a:gd name="connsiteY175" fmla="*/ 2149220 h 2323145"/>
              <a:gd name="connsiteX176" fmla="*/ 3901342 w 11269336"/>
              <a:gd name="connsiteY176" fmla="*/ 2142355 h 2323145"/>
              <a:gd name="connsiteX177" fmla="*/ 3888539 w 11269336"/>
              <a:gd name="connsiteY177" fmla="*/ 2140476 h 2323145"/>
              <a:gd name="connsiteX178" fmla="*/ 3885662 w 11269336"/>
              <a:gd name="connsiteY178" fmla="*/ 2138740 h 2323145"/>
              <a:gd name="connsiteX179" fmla="*/ 3868627 w 11269336"/>
              <a:gd name="connsiteY179" fmla="*/ 2130023 h 2323145"/>
              <a:gd name="connsiteX180" fmla="*/ 3819177 w 11269336"/>
              <a:gd name="connsiteY180" fmla="*/ 2142111 h 2323145"/>
              <a:gd name="connsiteX181" fmla="*/ 3769100 w 11269336"/>
              <a:gd name="connsiteY181" fmla="*/ 2131731 h 2323145"/>
              <a:gd name="connsiteX182" fmla="*/ 3562752 w 11269336"/>
              <a:gd name="connsiteY182" fmla="*/ 2131785 h 2323145"/>
              <a:gd name="connsiteX183" fmla="*/ 3541402 w 11269336"/>
              <a:gd name="connsiteY183" fmla="*/ 2106821 h 2323145"/>
              <a:gd name="connsiteX184" fmla="*/ 3460591 w 11269336"/>
              <a:gd name="connsiteY184" fmla="*/ 2097951 h 2323145"/>
              <a:gd name="connsiteX185" fmla="*/ 3170922 w 11269336"/>
              <a:gd name="connsiteY185" fmla="*/ 2115957 h 2323145"/>
              <a:gd name="connsiteX186" fmla="*/ 3156256 w 11269336"/>
              <a:gd name="connsiteY186" fmla="*/ 2124773 h 2323145"/>
              <a:gd name="connsiteX187" fmla="*/ 3140298 w 11269336"/>
              <a:gd name="connsiteY187" fmla="*/ 2129182 h 2323145"/>
              <a:gd name="connsiteX188" fmla="*/ 3138514 w 11269336"/>
              <a:gd name="connsiteY188" fmla="*/ 2128069 h 2323145"/>
              <a:gd name="connsiteX189" fmla="*/ 3120467 w 11269336"/>
              <a:gd name="connsiteY189" fmla="*/ 2128281 h 2323145"/>
              <a:gd name="connsiteX190" fmla="*/ 3116175 w 11269336"/>
              <a:gd name="connsiteY190" fmla="*/ 2131633 h 2323145"/>
              <a:gd name="connsiteX191" fmla="*/ 3103685 w 11269336"/>
              <a:gd name="connsiteY191" fmla="*/ 2132814 h 2323145"/>
              <a:gd name="connsiteX192" fmla="*/ 3078794 w 11269336"/>
              <a:gd name="connsiteY192" fmla="*/ 2137935 h 2323145"/>
              <a:gd name="connsiteX193" fmla="*/ 3074407 w 11269336"/>
              <a:gd name="connsiteY193" fmla="*/ 2136274 h 2323145"/>
              <a:gd name="connsiteX194" fmla="*/ 3037285 w 11269336"/>
              <a:gd name="connsiteY194" fmla="*/ 2139919 h 2323145"/>
              <a:gd name="connsiteX195" fmla="*/ 3036901 w 11269336"/>
              <a:gd name="connsiteY195" fmla="*/ 2138726 h 2323145"/>
              <a:gd name="connsiteX196" fmla="*/ 3026996 w 11269336"/>
              <a:gd name="connsiteY196" fmla="*/ 2134322 h 2323145"/>
              <a:gd name="connsiteX197" fmla="*/ 3007772 w 11269336"/>
              <a:gd name="connsiteY197" fmla="*/ 2128742 h 2323145"/>
              <a:gd name="connsiteX198" fmla="*/ 2965030 w 11269336"/>
              <a:gd name="connsiteY198" fmla="*/ 2100494 h 2323145"/>
              <a:gd name="connsiteX199" fmla="*/ 2926342 w 11269336"/>
              <a:gd name="connsiteY199" fmla="*/ 2104155 h 2323145"/>
              <a:gd name="connsiteX200" fmla="*/ 2918608 w 11269336"/>
              <a:gd name="connsiteY200" fmla="*/ 2104215 h 2323145"/>
              <a:gd name="connsiteX201" fmla="*/ 2918475 w 11269336"/>
              <a:gd name="connsiteY201" fmla="*/ 2103937 h 2323145"/>
              <a:gd name="connsiteX202" fmla="*/ 2910360 w 11269336"/>
              <a:gd name="connsiteY202" fmla="*/ 2103444 h 2323145"/>
              <a:gd name="connsiteX203" fmla="*/ 2904507 w 11269336"/>
              <a:gd name="connsiteY203" fmla="*/ 2104326 h 2323145"/>
              <a:gd name="connsiteX204" fmla="*/ 2889503 w 11269336"/>
              <a:gd name="connsiteY204" fmla="*/ 2104443 h 2323145"/>
              <a:gd name="connsiteX205" fmla="*/ 2884480 w 11269336"/>
              <a:gd name="connsiteY205" fmla="*/ 2102626 h 2323145"/>
              <a:gd name="connsiteX206" fmla="*/ 2882689 w 11269336"/>
              <a:gd name="connsiteY206" fmla="*/ 2099228 h 2323145"/>
              <a:gd name="connsiteX207" fmla="*/ 2881291 w 11269336"/>
              <a:gd name="connsiteY207" fmla="*/ 2099618 h 2323145"/>
              <a:gd name="connsiteX208" fmla="*/ 2853979 w 11269336"/>
              <a:gd name="connsiteY208" fmla="*/ 2090388 h 2323145"/>
              <a:gd name="connsiteX209" fmla="*/ 2791790 w 11269336"/>
              <a:gd name="connsiteY209" fmla="*/ 2080332 h 2323145"/>
              <a:gd name="connsiteX210" fmla="*/ 2755844 w 11269336"/>
              <a:gd name="connsiteY210" fmla="*/ 2078874 h 2323145"/>
              <a:gd name="connsiteX211" fmla="*/ 2657742 w 11269336"/>
              <a:gd name="connsiteY211" fmla="*/ 2070179 h 2323145"/>
              <a:gd name="connsiteX212" fmla="*/ 2559549 w 11269336"/>
              <a:gd name="connsiteY212" fmla="*/ 2057873 h 2323145"/>
              <a:gd name="connsiteX213" fmla="*/ 2512054 w 11269336"/>
              <a:gd name="connsiteY213" fmla="*/ 2031671 h 2323145"/>
              <a:gd name="connsiteX214" fmla="*/ 2506437 w 11269336"/>
              <a:gd name="connsiteY214" fmla="*/ 2030918 h 2323145"/>
              <a:gd name="connsiteX215" fmla="*/ 2491752 w 11269336"/>
              <a:gd name="connsiteY215" fmla="*/ 2033906 h 2323145"/>
              <a:gd name="connsiteX216" fmla="*/ 2486338 w 11269336"/>
              <a:gd name="connsiteY216" fmla="*/ 2035862 h 2323145"/>
              <a:gd name="connsiteX217" fmla="*/ 2478186 w 11269336"/>
              <a:gd name="connsiteY217" fmla="*/ 2036953 h 2323145"/>
              <a:gd name="connsiteX218" fmla="*/ 2477950 w 11269336"/>
              <a:gd name="connsiteY218" fmla="*/ 2036715 h 2323145"/>
              <a:gd name="connsiteX219" fmla="*/ 2470381 w 11269336"/>
              <a:gd name="connsiteY219" fmla="*/ 2038256 h 2323145"/>
              <a:gd name="connsiteX220" fmla="*/ 2433781 w 11269336"/>
              <a:gd name="connsiteY220" fmla="*/ 2049140 h 2323145"/>
              <a:gd name="connsiteX221" fmla="*/ 2381172 w 11269336"/>
              <a:gd name="connsiteY221" fmla="*/ 2030645 h 2323145"/>
              <a:gd name="connsiteX222" fmla="*/ 2360198 w 11269336"/>
              <a:gd name="connsiteY222" fmla="*/ 2029059 h 2323145"/>
              <a:gd name="connsiteX223" fmla="*/ 2348815 w 11269336"/>
              <a:gd name="connsiteY223" fmla="*/ 2026798 h 2323145"/>
              <a:gd name="connsiteX224" fmla="*/ 2347988 w 11269336"/>
              <a:gd name="connsiteY224" fmla="*/ 2025745 h 2323145"/>
              <a:gd name="connsiteX225" fmla="*/ 2312920 w 11269336"/>
              <a:gd name="connsiteY225" fmla="*/ 2036311 h 2323145"/>
              <a:gd name="connsiteX226" fmla="*/ 2307986 w 11269336"/>
              <a:gd name="connsiteY226" fmla="*/ 2035583 h 2323145"/>
              <a:gd name="connsiteX227" fmla="*/ 2285481 w 11269336"/>
              <a:gd name="connsiteY227" fmla="*/ 2045197 h 2323145"/>
              <a:gd name="connsiteX228" fmla="*/ 2273666 w 11269336"/>
              <a:gd name="connsiteY228" fmla="*/ 2048710 h 2323145"/>
              <a:gd name="connsiteX229" fmla="*/ 2270719 w 11269336"/>
              <a:gd name="connsiteY229" fmla="*/ 2052702 h 2323145"/>
              <a:gd name="connsiteX230" fmla="*/ 2253080 w 11269336"/>
              <a:gd name="connsiteY230" fmla="*/ 2056363 h 2323145"/>
              <a:gd name="connsiteX231" fmla="*/ 2250906 w 11269336"/>
              <a:gd name="connsiteY231" fmla="*/ 2055654 h 2323145"/>
              <a:gd name="connsiteX232" fmla="*/ 2236905 w 11269336"/>
              <a:gd name="connsiteY232" fmla="*/ 2062882 h 2323145"/>
              <a:gd name="connsiteX233" fmla="*/ 2225830 w 11269336"/>
              <a:gd name="connsiteY233" fmla="*/ 2074027 h 2323145"/>
              <a:gd name="connsiteX234" fmla="*/ 2073776 w 11269336"/>
              <a:gd name="connsiteY234" fmla="*/ 2089244 h 2323145"/>
              <a:gd name="connsiteX235" fmla="*/ 1948256 w 11269336"/>
              <a:gd name="connsiteY235" fmla="*/ 2146616 h 2323145"/>
              <a:gd name="connsiteX236" fmla="*/ 1865582 w 11269336"/>
              <a:gd name="connsiteY236" fmla="*/ 2153738 h 2323145"/>
              <a:gd name="connsiteX237" fmla="*/ 1835210 w 11269336"/>
              <a:gd name="connsiteY237" fmla="*/ 2134244 h 2323145"/>
              <a:gd name="connsiteX238" fmla="*/ 1632661 w 11269336"/>
              <a:gd name="connsiteY238" fmla="*/ 2173882 h 2323145"/>
              <a:gd name="connsiteX239" fmla="*/ 1579590 w 11269336"/>
              <a:gd name="connsiteY239" fmla="*/ 2173680 h 2323145"/>
              <a:gd name="connsiteX240" fmla="*/ 1535601 w 11269336"/>
              <a:gd name="connsiteY240" fmla="*/ 2194590 h 2323145"/>
              <a:gd name="connsiteX241" fmla="*/ 1515594 w 11269336"/>
              <a:gd name="connsiteY241" fmla="*/ 2189622 h 2323145"/>
              <a:gd name="connsiteX242" fmla="*/ 1512113 w 11269336"/>
              <a:gd name="connsiteY242" fmla="*/ 2188534 h 2323145"/>
              <a:gd name="connsiteX243" fmla="*/ 1498838 w 11269336"/>
              <a:gd name="connsiteY243" fmla="*/ 2189213 h 2323145"/>
              <a:gd name="connsiteX244" fmla="*/ 1494279 w 11269336"/>
              <a:gd name="connsiteY244" fmla="*/ 2183112 h 2323145"/>
              <a:gd name="connsiteX245" fmla="*/ 1473714 w 11269336"/>
              <a:gd name="connsiteY245" fmla="*/ 2179625 h 2323145"/>
              <a:gd name="connsiteX246" fmla="*/ 1449503 w 11269336"/>
              <a:gd name="connsiteY246" fmla="*/ 2182633 h 2323145"/>
              <a:gd name="connsiteX247" fmla="*/ 1335495 w 11269336"/>
              <a:gd name="connsiteY247" fmla="*/ 2203940 h 2323145"/>
              <a:gd name="connsiteX248" fmla="*/ 1266687 w 11269336"/>
              <a:gd name="connsiteY248" fmla="*/ 2212688 h 2323145"/>
              <a:gd name="connsiteX249" fmla="*/ 1239614 w 11269336"/>
              <a:gd name="connsiteY249" fmla="*/ 2209727 h 2323145"/>
              <a:gd name="connsiteX250" fmla="*/ 1202436 w 11269336"/>
              <a:gd name="connsiteY250" fmla="*/ 2209817 h 2323145"/>
              <a:gd name="connsiteX251" fmla="*/ 1136097 w 11269336"/>
              <a:gd name="connsiteY251" fmla="*/ 2205112 h 2323145"/>
              <a:gd name="connsiteX252" fmla="*/ 1048229 w 11269336"/>
              <a:gd name="connsiteY252" fmla="*/ 2207249 h 2323145"/>
              <a:gd name="connsiteX253" fmla="*/ 988232 w 11269336"/>
              <a:gd name="connsiteY253" fmla="*/ 2235635 h 2323145"/>
              <a:gd name="connsiteX254" fmla="*/ 981959 w 11269336"/>
              <a:gd name="connsiteY254" fmla="*/ 2231607 h 2323145"/>
              <a:gd name="connsiteX255" fmla="*/ 938600 w 11269336"/>
              <a:gd name="connsiteY255" fmla="*/ 2238113 h 2323145"/>
              <a:gd name="connsiteX256" fmla="*/ 791788 w 11269336"/>
              <a:gd name="connsiteY256" fmla="*/ 2293224 h 2323145"/>
              <a:gd name="connsiteX257" fmla="*/ 706914 w 11269336"/>
              <a:gd name="connsiteY257" fmla="*/ 2305046 h 2323145"/>
              <a:gd name="connsiteX258" fmla="*/ 675971 w 11269336"/>
              <a:gd name="connsiteY258" fmla="*/ 2304030 h 2323145"/>
              <a:gd name="connsiteX259" fmla="*/ 624180 w 11269336"/>
              <a:gd name="connsiteY259" fmla="*/ 2302650 h 2323145"/>
              <a:gd name="connsiteX260" fmla="*/ 583453 w 11269336"/>
              <a:gd name="connsiteY260" fmla="*/ 2288788 h 2323145"/>
              <a:gd name="connsiteX261" fmla="*/ 540946 w 11269336"/>
              <a:gd name="connsiteY261" fmla="*/ 2292721 h 2323145"/>
              <a:gd name="connsiteX262" fmla="*/ 533680 w 11269336"/>
              <a:gd name="connsiteY262" fmla="*/ 2310233 h 2323145"/>
              <a:gd name="connsiteX263" fmla="*/ 487366 w 11269336"/>
              <a:gd name="connsiteY263" fmla="*/ 2309053 h 2323145"/>
              <a:gd name="connsiteX264" fmla="*/ 416820 w 11269336"/>
              <a:gd name="connsiteY264" fmla="*/ 2305443 h 2323145"/>
              <a:gd name="connsiteX265" fmla="*/ 376805 w 11269336"/>
              <a:gd name="connsiteY265" fmla="*/ 2307647 h 2323145"/>
              <a:gd name="connsiteX266" fmla="*/ 266777 w 11269336"/>
              <a:gd name="connsiteY266" fmla="*/ 2309012 h 2323145"/>
              <a:gd name="connsiteX267" fmla="*/ 156013 w 11269336"/>
              <a:gd name="connsiteY267" fmla="*/ 2306832 h 2323145"/>
              <a:gd name="connsiteX268" fmla="*/ 87258 w 11269336"/>
              <a:gd name="connsiteY268" fmla="*/ 2285511 h 2323145"/>
              <a:gd name="connsiteX269" fmla="*/ 23798 w 11269336"/>
              <a:gd name="connsiteY269" fmla="*/ 2281822 h 2323145"/>
              <a:gd name="connsiteX270" fmla="*/ 0 w 11269336"/>
              <a:gd name="connsiteY270" fmla="*/ 2285369 h 2323145"/>
              <a:gd name="connsiteX271" fmla="*/ 0 w 11269336"/>
              <a:gd name="connsiteY271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561831 w 11269336"/>
              <a:gd name="connsiteY19" fmla="*/ 547649 h 2323145"/>
              <a:gd name="connsiteX20" fmla="*/ 9380600 w 11269336"/>
              <a:gd name="connsiteY20" fmla="*/ 549821 h 2323145"/>
              <a:gd name="connsiteX21" fmla="*/ 9139429 w 11269336"/>
              <a:gd name="connsiteY21" fmla="*/ 696446 h 2323145"/>
              <a:gd name="connsiteX22" fmla="*/ 9114263 w 11269336"/>
              <a:gd name="connsiteY22" fmla="*/ 709213 h 2323145"/>
              <a:gd name="connsiteX23" fmla="*/ 9028928 w 11269336"/>
              <a:gd name="connsiteY23" fmla="*/ 745350 h 2323145"/>
              <a:gd name="connsiteX24" fmla="*/ 8977138 w 11269336"/>
              <a:gd name="connsiteY24" fmla="*/ 774970 h 2323145"/>
              <a:gd name="connsiteX25" fmla="*/ 8947030 w 11269336"/>
              <a:gd name="connsiteY25" fmla="*/ 814934 h 2323145"/>
              <a:gd name="connsiteX26" fmla="*/ 8914746 w 11269336"/>
              <a:gd name="connsiteY26" fmla="*/ 826428 h 2323145"/>
              <a:gd name="connsiteX27" fmla="*/ 8917778 w 11269336"/>
              <a:gd name="connsiteY27" fmla="*/ 835198 h 2323145"/>
              <a:gd name="connsiteX28" fmla="*/ 8905560 w 11269336"/>
              <a:gd name="connsiteY28" fmla="*/ 838358 h 2323145"/>
              <a:gd name="connsiteX29" fmla="*/ 8897564 w 11269336"/>
              <a:gd name="connsiteY29" fmla="*/ 834287 h 2323145"/>
              <a:gd name="connsiteX30" fmla="*/ 8878040 w 11269336"/>
              <a:gd name="connsiteY30" fmla="*/ 844150 h 2323145"/>
              <a:gd name="connsiteX31" fmla="*/ 8882654 w 11269336"/>
              <a:gd name="connsiteY31" fmla="*/ 892768 h 2323145"/>
              <a:gd name="connsiteX32" fmla="*/ 8837498 w 11269336"/>
              <a:gd name="connsiteY32" fmla="*/ 885664 h 2323145"/>
              <a:gd name="connsiteX33" fmla="*/ 8795998 w 11269336"/>
              <a:gd name="connsiteY33" fmla="*/ 863337 h 2323145"/>
              <a:gd name="connsiteX34" fmla="*/ 8776970 w 11269336"/>
              <a:gd name="connsiteY34" fmla="*/ 885177 h 2323145"/>
              <a:gd name="connsiteX35" fmla="*/ 8755719 w 11269336"/>
              <a:gd name="connsiteY35" fmla="*/ 889754 h 2323145"/>
              <a:gd name="connsiteX36" fmla="*/ 8743257 w 11269336"/>
              <a:gd name="connsiteY36" fmla="*/ 904723 h 2323145"/>
              <a:gd name="connsiteX37" fmla="*/ 8721366 w 11269336"/>
              <a:gd name="connsiteY37" fmla="*/ 904711 h 2323145"/>
              <a:gd name="connsiteX38" fmla="*/ 8678353 w 11269336"/>
              <a:gd name="connsiteY38" fmla="*/ 926318 h 2323145"/>
              <a:gd name="connsiteX39" fmla="*/ 8636849 w 11269336"/>
              <a:gd name="connsiteY39" fmla="*/ 937900 h 2323145"/>
              <a:gd name="connsiteX40" fmla="*/ 8620213 w 11269336"/>
              <a:gd name="connsiteY40" fmla="*/ 943068 h 2323145"/>
              <a:gd name="connsiteX41" fmla="*/ 8612581 w 11269336"/>
              <a:gd name="connsiteY41" fmla="*/ 952695 h 2323145"/>
              <a:gd name="connsiteX42" fmla="*/ 8589038 w 11269336"/>
              <a:gd name="connsiteY42" fmla="*/ 963892 h 2323145"/>
              <a:gd name="connsiteX43" fmla="*/ 8579950 w 11269336"/>
              <a:gd name="connsiteY43" fmla="*/ 960899 h 2323145"/>
              <a:gd name="connsiteX44" fmla="*/ 8579319 w 11269336"/>
              <a:gd name="connsiteY44" fmla="*/ 965630 h 2323145"/>
              <a:gd name="connsiteX45" fmla="*/ 8547429 w 11269336"/>
              <a:gd name="connsiteY45" fmla="*/ 984506 h 2323145"/>
              <a:gd name="connsiteX46" fmla="*/ 8478704 w 11269336"/>
              <a:gd name="connsiteY46" fmla="*/ 1025490 h 2323145"/>
              <a:gd name="connsiteX47" fmla="*/ 8461421 w 11269336"/>
              <a:gd name="connsiteY47" fmla="*/ 1035512 h 2323145"/>
              <a:gd name="connsiteX48" fmla="*/ 8445003 w 11269336"/>
              <a:gd name="connsiteY48" fmla="*/ 1036851 h 2323145"/>
              <a:gd name="connsiteX49" fmla="*/ 8357350 w 11269336"/>
              <a:gd name="connsiteY49" fmla="*/ 1060213 h 2323145"/>
              <a:gd name="connsiteX50" fmla="*/ 8335565 w 11269336"/>
              <a:gd name="connsiteY50" fmla="*/ 1061151 h 2323145"/>
              <a:gd name="connsiteX51" fmla="*/ 8325267 w 11269336"/>
              <a:gd name="connsiteY51" fmla="*/ 1055919 h 2323145"/>
              <a:gd name="connsiteX52" fmla="*/ 8293586 w 11269336"/>
              <a:gd name="connsiteY52" fmla="*/ 1076144 h 2323145"/>
              <a:gd name="connsiteX53" fmla="*/ 8242405 w 11269336"/>
              <a:gd name="connsiteY53" fmla="*/ 1095960 h 2323145"/>
              <a:gd name="connsiteX54" fmla="*/ 8218531 w 11269336"/>
              <a:gd name="connsiteY54" fmla="*/ 1107622 h 2323145"/>
              <a:gd name="connsiteX55" fmla="*/ 8197391 w 11269336"/>
              <a:gd name="connsiteY55" fmla="*/ 1107746 h 2323145"/>
              <a:gd name="connsiteX56" fmla="*/ 8081474 w 11269336"/>
              <a:gd name="connsiteY56" fmla="*/ 1130125 h 2323145"/>
              <a:gd name="connsiteX57" fmla="*/ 8053585 w 11269336"/>
              <a:gd name="connsiteY57" fmla="*/ 1129169 h 2323145"/>
              <a:gd name="connsiteX58" fmla="*/ 8038422 w 11269336"/>
              <a:gd name="connsiteY58" fmla="*/ 1119092 h 2323145"/>
              <a:gd name="connsiteX59" fmla="*/ 8029450 w 11269336"/>
              <a:gd name="connsiteY59" fmla="*/ 1125592 h 2323145"/>
              <a:gd name="connsiteX60" fmla="*/ 7959552 w 11269336"/>
              <a:gd name="connsiteY60" fmla="*/ 1140188 h 2323145"/>
              <a:gd name="connsiteX61" fmla="*/ 7914188 w 11269336"/>
              <a:gd name="connsiteY61" fmla="*/ 1150862 h 2323145"/>
              <a:gd name="connsiteX62" fmla="*/ 7914918 w 11269336"/>
              <a:gd name="connsiteY62" fmla="*/ 1168758 h 2323145"/>
              <a:gd name="connsiteX63" fmla="*/ 7875510 w 11269336"/>
              <a:gd name="connsiteY63" fmla="*/ 1183153 h 2323145"/>
              <a:gd name="connsiteX64" fmla="*/ 7829932 w 11269336"/>
              <a:gd name="connsiteY64" fmla="*/ 1180782 h 2323145"/>
              <a:gd name="connsiteX65" fmla="*/ 7779182 w 11269336"/>
              <a:gd name="connsiteY65" fmla="*/ 1192665 h 2323145"/>
              <a:gd name="connsiteX66" fmla="*/ 7748774 w 11269336"/>
              <a:gd name="connsiteY66" fmla="*/ 1199586 h 2323145"/>
              <a:gd name="connsiteX67" fmla="*/ 7671846 w 11269336"/>
              <a:gd name="connsiteY67" fmla="*/ 1231966 h 2323145"/>
              <a:gd name="connsiteX68" fmla="*/ 7554146 w 11269336"/>
              <a:gd name="connsiteY68" fmla="*/ 1319748 h 2323145"/>
              <a:gd name="connsiteX69" fmla="*/ 7515052 w 11269336"/>
              <a:gd name="connsiteY69" fmla="*/ 1336718 h 2323145"/>
              <a:gd name="connsiteX70" fmla="*/ 7507193 w 11269336"/>
              <a:gd name="connsiteY70" fmla="*/ 1334617 h 2323145"/>
              <a:gd name="connsiteX71" fmla="*/ 7461694 w 11269336"/>
              <a:gd name="connsiteY71" fmla="*/ 1375866 h 2323145"/>
              <a:gd name="connsiteX72" fmla="*/ 7377571 w 11269336"/>
              <a:gd name="connsiteY72" fmla="*/ 1400128 h 2323145"/>
              <a:gd name="connsiteX73" fmla="*/ 7311261 w 11269336"/>
              <a:gd name="connsiteY73" fmla="*/ 1412652 h 2323145"/>
              <a:gd name="connsiteX74" fmla="*/ 7275307 w 11269336"/>
              <a:gd name="connsiteY74" fmla="*/ 1422171 h 2323145"/>
              <a:gd name="connsiteX75" fmla="*/ 7247783 w 11269336"/>
              <a:gd name="connsiteY75" fmla="*/ 1426330 h 2323145"/>
              <a:gd name="connsiteX76" fmla="*/ 7185047 w 11269336"/>
              <a:gd name="connsiteY76" fmla="*/ 1451812 h 2323145"/>
              <a:gd name="connsiteX77" fmla="*/ 7084117 w 11269336"/>
              <a:gd name="connsiteY77" fmla="*/ 1500281 h 2323145"/>
              <a:gd name="connsiteX78" fmla="*/ 7062011 w 11269336"/>
              <a:gd name="connsiteY78" fmla="*/ 1509183 h 2323145"/>
              <a:gd name="connsiteX79" fmla="*/ 7040555 w 11269336"/>
              <a:gd name="connsiteY79" fmla="*/ 1511207 h 2323145"/>
              <a:gd name="connsiteX80" fmla="*/ 7033438 w 11269336"/>
              <a:gd name="connsiteY80" fmla="*/ 1506772 h 2323145"/>
              <a:gd name="connsiteX81" fmla="*/ 7020886 w 11269336"/>
              <a:gd name="connsiteY81" fmla="*/ 1510764 h 2323145"/>
              <a:gd name="connsiteX82" fmla="*/ 7017033 w 11269336"/>
              <a:gd name="connsiteY82" fmla="*/ 1510650 h 2323145"/>
              <a:gd name="connsiteX83" fmla="*/ 6995460 w 11269336"/>
              <a:gd name="connsiteY83" fmla="*/ 1511173 h 2323145"/>
              <a:gd name="connsiteX84" fmla="*/ 6962144 w 11269336"/>
              <a:gd name="connsiteY84" fmla="*/ 1541508 h 2323145"/>
              <a:gd name="connsiteX85" fmla="*/ 6910674 w 11269336"/>
              <a:gd name="connsiteY85" fmla="*/ 1554793 h 2323145"/>
              <a:gd name="connsiteX86" fmla="*/ 6732152 w 11269336"/>
              <a:gd name="connsiteY86" fmla="*/ 1642538 h 2323145"/>
              <a:gd name="connsiteX87" fmla="*/ 6694106 w 11269336"/>
              <a:gd name="connsiteY87" fmla="*/ 1632377 h 2323145"/>
              <a:gd name="connsiteX88" fmla="*/ 6617223 w 11269336"/>
              <a:gd name="connsiteY88" fmla="*/ 1659889 h 2323145"/>
              <a:gd name="connsiteX89" fmla="*/ 6521138 w 11269336"/>
              <a:gd name="connsiteY89" fmla="*/ 1744340 h 2323145"/>
              <a:gd name="connsiteX90" fmla="*/ 6380677 w 11269336"/>
              <a:gd name="connsiteY90" fmla="*/ 1796883 h 2323145"/>
              <a:gd name="connsiteX91" fmla="*/ 6374897 w 11269336"/>
              <a:gd name="connsiteY91" fmla="*/ 1809910 h 2323145"/>
              <a:gd name="connsiteX92" fmla="*/ 6364545 w 11269336"/>
              <a:gd name="connsiteY92" fmla="*/ 1820090 h 2323145"/>
              <a:gd name="connsiteX93" fmla="*/ 6362126 w 11269336"/>
              <a:gd name="connsiteY93" fmla="*/ 1819991 h 2323145"/>
              <a:gd name="connsiteX94" fmla="*/ 6346673 w 11269336"/>
              <a:gd name="connsiteY94" fmla="*/ 1827824 h 2323145"/>
              <a:gd name="connsiteX95" fmla="*/ 6345588 w 11269336"/>
              <a:gd name="connsiteY95" fmla="*/ 1832232 h 2323145"/>
              <a:gd name="connsiteX96" fmla="*/ 6335708 w 11269336"/>
              <a:gd name="connsiteY96" fmla="*/ 1838451 h 2323145"/>
              <a:gd name="connsiteX97" fmla="*/ 6318182 w 11269336"/>
              <a:gd name="connsiteY97" fmla="*/ 1852975 h 2323145"/>
              <a:gd name="connsiteX98" fmla="*/ 6313084 w 11269336"/>
              <a:gd name="connsiteY98" fmla="*/ 1853561 h 2323145"/>
              <a:gd name="connsiteX99" fmla="*/ 6283816 w 11269336"/>
              <a:gd name="connsiteY99" fmla="*/ 1872148 h 2323145"/>
              <a:gd name="connsiteX100" fmla="*/ 6282550 w 11269336"/>
              <a:gd name="connsiteY100" fmla="*/ 1871392 h 2323145"/>
              <a:gd name="connsiteX101" fmla="*/ 6270527 w 11269336"/>
              <a:gd name="connsiteY101" fmla="*/ 1872208 h 2323145"/>
              <a:gd name="connsiteX102" fmla="*/ 6249518 w 11269336"/>
              <a:gd name="connsiteY102" fmla="*/ 1876079 h 2323145"/>
              <a:gd name="connsiteX103" fmla="*/ 6190386 w 11269336"/>
              <a:gd name="connsiteY103" fmla="*/ 1872478 h 2323145"/>
              <a:gd name="connsiteX104" fmla="*/ 6159777 w 11269336"/>
              <a:gd name="connsiteY104" fmla="*/ 1891745 h 2323145"/>
              <a:gd name="connsiteX105" fmla="*/ 6153131 w 11269336"/>
              <a:gd name="connsiteY105" fmla="*/ 1895079 h 2323145"/>
              <a:gd name="connsiteX106" fmla="*/ 6152798 w 11269336"/>
              <a:gd name="connsiteY106" fmla="*/ 1894920 h 2323145"/>
              <a:gd name="connsiteX107" fmla="*/ 6145388 w 11269336"/>
              <a:gd name="connsiteY107" fmla="*/ 1897990 h 2323145"/>
              <a:gd name="connsiteX108" fmla="*/ 6141014 w 11269336"/>
              <a:gd name="connsiteY108" fmla="*/ 1901155 h 2323145"/>
              <a:gd name="connsiteX109" fmla="*/ 6128122 w 11269336"/>
              <a:gd name="connsiteY109" fmla="*/ 1907623 h 2323145"/>
              <a:gd name="connsiteX110" fmla="*/ 6122351 w 11269336"/>
              <a:gd name="connsiteY110" fmla="*/ 1908359 h 2323145"/>
              <a:gd name="connsiteX111" fmla="*/ 6064750 w 11269336"/>
              <a:gd name="connsiteY111" fmla="*/ 1896394 h 2323145"/>
              <a:gd name="connsiteX112" fmla="*/ 5964230 w 11269336"/>
              <a:gd name="connsiteY112" fmla="*/ 1910038 h 2323145"/>
              <a:gd name="connsiteX113" fmla="*/ 5865399 w 11269336"/>
              <a:gd name="connsiteY113" fmla="*/ 1926966 h 2323145"/>
              <a:gd name="connsiteX114" fmla="*/ 5829951 w 11269336"/>
              <a:gd name="connsiteY114" fmla="*/ 1934755 h 2323145"/>
              <a:gd name="connsiteX115" fmla="*/ 5765285 w 11269336"/>
              <a:gd name="connsiteY115" fmla="*/ 1941322 h 2323145"/>
              <a:gd name="connsiteX116" fmla="*/ 5734750 w 11269336"/>
              <a:gd name="connsiteY116" fmla="*/ 1939793 h 2323145"/>
              <a:gd name="connsiteX117" fmla="*/ 5733569 w 11269336"/>
              <a:gd name="connsiteY117" fmla="*/ 1940505 h 2323145"/>
              <a:gd name="connsiteX118" fmla="*/ 5730329 w 11269336"/>
              <a:gd name="connsiteY118" fmla="*/ 1937845 h 2323145"/>
              <a:gd name="connsiteX119" fmla="*/ 5724661 w 11269336"/>
              <a:gd name="connsiteY119" fmla="*/ 1937455 h 2323145"/>
              <a:gd name="connsiteX120" fmla="*/ 5710186 w 11269336"/>
              <a:gd name="connsiteY120" fmla="*/ 1941370 h 2323145"/>
              <a:gd name="connsiteX121" fmla="*/ 5704910 w 11269336"/>
              <a:gd name="connsiteY121" fmla="*/ 1943663 h 2323145"/>
              <a:gd name="connsiteX122" fmla="*/ 5696836 w 11269336"/>
              <a:gd name="connsiteY122" fmla="*/ 1945271 h 2323145"/>
              <a:gd name="connsiteX123" fmla="*/ 5696583 w 11269336"/>
              <a:gd name="connsiteY123" fmla="*/ 1945050 h 2323145"/>
              <a:gd name="connsiteX124" fmla="*/ 5689123 w 11269336"/>
              <a:gd name="connsiteY124" fmla="*/ 1947067 h 2323145"/>
              <a:gd name="connsiteX125" fmla="*/ 5653291 w 11269336"/>
              <a:gd name="connsiteY125" fmla="*/ 1960245 h 2323145"/>
              <a:gd name="connsiteX126" fmla="*/ 5599385 w 11269336"/>
              <a:gd name="connsiteY126" fmla="*/ 1945198 h 2323145"/>
              <a:gd name="connsiteX127" fmla="*/ 5578300 w 11269336"/>
              <a:gd name="connsiteY127" fmla="*/ 1944963 h 2323145"/>
              <a:gd name="connsiteX128" fmla="*/ 5566758 w 11269336"/>
              <a:gd name="connsiteY128" fmla="*/ 1943441 h 2323145"/>
              <a:gd name="connsiteX129" fmla="*/ 5565857 w 11269336"/>
              <a:gd name="connsiteY129" fmla="*/ 1942445 h 2323145"/>
              <a:gd name="connsiteX130" fmla="*/ 5531534 w 11269336"/>
              <a:gd name="connsiteY130" fmla="*/ 1955208 h 2323145"/>
              <a:gd name="connsiteX131" fmla="*/ 5526552 w 11269336"/>
              <a:gd name="connsiteY131" fmla="*/ 1954799 h 2323145"/>
              <a:gd name="connsiteX132" fmla="*/ 5504723 w 11269336"/>
              <a:gd name="connsiteY132" fmla="*/ 1965811 h 2323145"/>
              <a:gd name="connsiteX133" fmla="*/ 5493156 w 11269336"/>
              <a:gd name="connsiteY133" fmla="*/ 1970063 h 2323145"/>
              <a:gd name="connsiteX134" fmla="*/ 5490486 w 11269336"/>
              <a:gd name="connsiteY134" fmla="*/ 1974227 h 2323145"/>
              <a:gd name="connsiteX135" fmla="*/ 5473107 w 11269336"/>
              <a:gd name="connsiteY135" fmla="*/ 1979001 h 2323145"/>
              <a:gd name="connsiteX136" fmla="*/ 5470885 w 11269336"/>
              <a:gd name="connsiteY136" fmla="*/ 1978432 h 2323145"/>
              <a:gd name="connsiteX137" fmla="*/ 5457393 w 11269336"/>
              <a:gd name="connsiteY137" fmla="*/ 1986525 h 2323145"/>
              <a:gd name="connsiteX138" fmla="*/ 5447102 w 11269336"/>
              <a:gd name="connsiteY138" fmla="*/ 1998329 h 2323145"/>
              <a:gd name="connsiteX139" fmla="*/ 5159151 w 11269336"/>
              <a:gd name="connsiteY139" fmla="*/ 2029640 h 2323145"/>
              <a:gd name="connsiteX140" fmla="*/ 5041688 w 11269336"/>
              <a:gd name="connsiteY140" fmla="*/ 2022334 h 2323145"/>
              <a:gd name="connsiteX141" fmla="*/ 4860988 w 11269336"/>
              <a:gd name="connsiteY141" fmla="*/ 2135698 h 2323145"/>
              <a:gd name="connsiteX142" fmla="*/ 4807902 w 11269336"/>
              <a:gd name="connsiteY142" fmla="*/ 2138894 h 2323145"/>
              <a:gd name="connsiteX143" fmla="*/ 4765388 w 11269336"/>
              <a:gd name="connsiteY143" fmla="*/ 2162525 h 2323145"/>
              <a:gd name="connsiteX144" fmla="*/ 4745033 w 11269336"/>
              <a:gd name="connsiteY144" fmla="*/ 2158859 h 2323145"/>
              <a:gd name="connsiteX145" fmla="*/ 4741475 w 11269336"/>
              <a:gd name="connsiteY145" fmla="*/ 2157998 h 2323145"/>
              <a:gd name="connsiteX146" fmla="*/ 4728247 w 11269336"/>
              <a:gd name="connsiteY146" fmla="*/ 2159526 h 2323145"/>
              <a:gd name="connsiteX147" fmla="*/ 4723263 w 11269336"/>
              <a:gd name="connsiteY147" fmla="*/ 2153742 h 2323145"/>
              <a:gd name="connsiteX148" fmla="*/ 4702453 w 11269336"/>
              <a:gd name="connsiteY148" fmla="*/ 2151586 h 2323145"/>
              <a:gd name="connsiteX149" fmla="*/ 4678455 w 11269336"/>
              <a:gd name="connsiteY149" fmla="*/ 2156131 h 2323145"/>
              <a:gd name="connsiteX150" fmla="*/ 4593061 w 11269336"/>
              <a:gd name="connsiteY150" fmla="*/ 2171597 h 2323145"/>
              <a:gd name="connsiteX151" fmla="*/ 4579902 w 11269336"/>
              <a:gd name="connsiteY151" fmla="*/ 2177927 h 2323145"/>
              <a:gd name="connsiteX152" fmla="*/ 4533444 w 11269336"/>
              <a:gd name="connsiteY152" fmla="*/ 2181200 h 2323145"/>
              <a:gd name="connsiteX153" fmla="*/ 4492832 w 11269336"/>
              <a:gd name="connsiteY153" fmla="*/ 2188033 h 2323145"/>
              <a:gd name="connsiteX154" fmla="*/ 4467257 w 11269336"/>
              <a:gd name="connsiteY154" fmla="*/ 2196121 h 2323145"/>
              <a:gd name="connsiteX155" fmla="*/ 4459937 w 11269336"/>
              <a:gd name="connsiteY155" fmla="*/ 2195182 h 2323145"/>
              <a:gd name="connsiteX156" fmla="*/ 4433312 w 11269336"/>
              <a:gd name="connsiteY156" fmla="*/ 2199004 h 2323145"/>
              <a:gd name="connsiteX157" fmla="*/ 4420601 w 11269336"/>
              <a:gd name="connsiteY157" fmla="*/ 2205158 h 2323145"/>
              <a:gd name="connsiteX158" fmla="*/ 4405765 w 11269336"/>
              <a:gd name="connsiteY158" fmla="*/ 2199902 h 2323145"/>
              <a:gd name="connsiteX159" fmla="*/ 4401354 w 11269336"/>
              <a:gd name="connsiteY159" fmla="*/ 2194745 h 2323145"/>
              <a:gd name="connsiteX160" fmla="*/ 4383151 w 11269336"/>
              <a:gd name="connsiteY160" fmla="*/ 2201140 h 2323145"/>
              <a:gd name="connsiteX161" fmla="*/ 4366646 w 11269336"/>
              <a:gd name="connsiteY161" fmla="*/ 2198564 h 2323145"/>
              <a:gd name="connsiteX162" fmla="*/ 4354009 w 11269336"/>
              <a:gd name="connsiteY162" fmla="*/ 2204984 h 2323145"/>
              <a:gd name="connsiteX163" fmla="*/ 4348284 w 11269336"/>
              <a:gd name="connsiteY163" fmla="*/ 2205270 h 2323145"/>
              <a:gd name="connsiteX164" fmla="*/ 4333906 w 11269336"/>
              <a:gd name="connsiteY164" fmla="*/ 2205251 h 2323145"/>
              <a:gd name="connsiteX165" fmla="*/ 4308819 w 11269336"/>
              <a:gd name="connsiteY165" fmla="*/ 2203822 h 2323145"/>
              <a:gd name="connsiteX166" fmla="*/ 4301210 w 11269336"/>
              <a:gd name="connsiteY166" fmla="*/ 2204456 h 2323145"/>
              <a:gd name="connsiteX167" fmla="*/ 4283095 w 11269336"/>
              <a:gd name="connsiteY167" fmla="*/ 2198177 h 2323145"/>
              <a:gd name="connsiteX168" fmla="*/ 4250119 w 11269336"/>
              <a:gd name="connsiteY168" fmla="*/ 2196342 h 2323145"/>
              <a:gd name="connsiteX169" fmla="*/ 4189203 w 11269336"/>
              <a:gd name="connsiteY169" fmla="*/ 2178994 h 2323145"/>
              <a:gd name="connsiteX170" fmla="*/ 4154035 w 11269336"/>
              <a:gd name="connsiteY170" fmla="*/ 2171950 h 2323145"/>
              <a:gd name="connsiteX171" fmla="*/ 4129569 w 11269336"/>
              <a:gd name="connsiteY171" fmla="*/ 2163850 h 2323145"/>
              <a:gd name="connsiteX172" fmla="*/ 4061250 w 11269336"/>
              <a:gd name="connsiteY172" fmla="*/ 2159236 h 2323145"/>
              <a:gd name="connsiteX173" fmla="*/ 3945480 w 11269336"/>
              <a:gd name="connsiteY173" fmla="*/ 2158279 h 2323145"/>
              <a:gd name="connsiteX174" fmla="*/ 3921468 w 11269336"/>
              <a:gd name="connsiteY174" fmla="*/ 2156588 h 2323145"/>
              <a:gd name="connsiteX175" fmla="*/ 3903348 w 11269336"/>
              <a:gd name="connsiteY175" fmla="*/ 2149220 h 2323145"/>
              <a:gd name="connsiteX176" fmla="*/ 3901342 w 11269336"/>
              <a:gd name="connsiteY176" fmla="*/ 2142355 h 2323145"/>
              <a:gd name="connsiteX177" fmla="*/ 3888539 w 11269336"/>
              <a:gd name="connsiteY177" fmla="*/ 2140476 h 2323145"/>
              <a:gd name="connsiteX178" fmla="*/ 3885662 w 11269336"/>
              <a:gd name="connsiteY178" fmla="*/ 2138740 h 2323145"/>
              <a:gd name="connsiteX179" fmla="*/ 3868627 w 11269336"/>
              <a:gd name="connsiteY179" fmla="*/ 2130023 h 2323145"/>
              <a:gd name="connsiteX180" fmla="*/ 3819177 w 11269336"/>
              <a:gd name="connsiteY180" fmla="*/ 2142111 h 2323145"/>
              <a:gd name="connsiteX181" fmla="*/ 3769100 w 11269336"/>
              <a:gd name="connsiteY181" fmla="*/ 2131731 h 2323145"/>
              <a:gd name="connsiteX182" fmla="*/ 3562752 w 11269336"/>
              <a:gd name="connsiteY182" fmla="*/ 2131785 h 2323145"/>
              <a:gd name="connsiteX183" fmla="*/ 3541402 w 11269336"/>
              <a:gd name="connsiteY183" fmla="*/ 2106821 h 2323145"/>
              <a:gd name="connsiteX184" fmla="*/ 3365341 w 11269336"/>
              <a:gd name="connsiteY184" fmla="*/ 2077638 h 2323145"/>
              <a:gd name="connsiteX185" fmla="*/ 3170922 w 11269336"/>
              <a:gd name="connsiteY185" fmla="*/ 2115957 h 2323145"/>
              <a:gd name="connsiteX186" fmla="*/ 3156256 w 11269336"/>
              <a:gd name="connsiteY186" fmla="*/ 2124773 h 2323145"/>
              <a:gd name="connsiteX187" fmla="*/ 3140298 w 11269336"/>
              <a:gd name="connsiteY187" fmla="*/ 2129182 h 2323145"/>
              <a:gd name="connsiteX188" fmla="*/ 3138514 w 11269336"/>
              <a:gd name="connsiteY188" fmla="*/ 2128069 h 2323145"/>
              <a:gd name="connsiteX189" fmla="*/ 3120467 w 11269336"/>
              <a:gd name="connsiteY189" fmla="*/ 2128281 h 2323145"/>
              <a:gd name="connsiteX190" fmla="*/ 3116175 w 11269336"/>
              <a:gd name="connsiteY190" fmla="*/ 2131633 h 2323145"/>
              <a:gd name="connsiteX191" fmla="*/ 3103685 w 11269336"/>
              <a:gd name="connsiteY191" fmla="*/ 2132814 h 2323145"/>
              <a:gd name="connsiteX192" fmla="*/ 3078794 w 11269336"/>
              <a:gd name="connsiteY192" fmla="*/ 2137935 h 2323145"/>
              <a:gd name="connsiteX193" fmla="*/ 3074407 w 11269336"/>
              <a:gd name="connsiteY193" fmla="*/ 2136274 h 2323145"/>
              <a:gd name="connsiteX194" fmla="*/ 3037285 w 11269336"/>
              <a:gd name="connsiteY194" fmla="*/ 2139919 h 2323145"/>
              <a:gd name="connsiteX195" fmla="*/ 3036901 w 11269336"/>
              <a:gd name="connsiteY195" fmla="*/ 2138726 h 2323145"/>
              <a:gd name="connsiteX196" fmla="*/ 3026996 w 11269336"/>
              <a:gd name="connsiteY196" fmla="*/ 2134322 h 2323145"/>
              <a:gd name="connsiteX197" fmla="*/ 3007772 w 11269336"/>
              <a:gd name="connsiteY197" fmla="*/ 2128742 h 2323145"/>
              <a:gd name="connsiteX198" fmla="*/ 2965030 w 11269336"/>
              <a:gd name="connsiteY198" fmla="*/ 2100494 h 2323145"/>
              <a:gd name="connsiteX199" fmla="*/ 2926342 w 11269336"/>
              <a:gd name="connsiteY199" fmla="*/ 2104155 h 2323145"/>
              <a:gd name="connsiteX200" fmla="*/ 2918608 w 11269336"/>
              <a:gd name="connsiteY200" fmla="*/ 2104215 h 2323145"/>
              <a:gd name="connsiteX201" fmla="*/ 2918475 w 11269336"/>
              <a:gd name="connsiteY201" fmla="*/ 2103937 h 2323145"/>
              <a:gd name="connsiteX202" fmla="*/ 2910360 w 11269336"/>
              <a:gd name="connsiteY202" fmla="*/ 2103444 h 2323145"/>
              <a:gd name="connsiteX203" fmla="*/ 2904507 w 11269336"/>
              <a:gd name="connsiteY203" fmla="*/ 2104326 h 2323145"/>
              <a:gd name="connsiteX204" fmla="*/ 2889503 w 11269336"/>
              <a:gd name="connsiteY204" fmla="*/ 2104443 h 2323145"/>
              <a:gd name="connsiteX205" fmla="*/ 2884480 w 11269336"/>
              <a:gd name="connsiteY205" fmla="*/ 2102626 h 2323145"/>
              <a:gd name="connsiteX206" fmla="*/ 2882689 w 11269336"/>
              <a:gd name="connsiteY206" fmla="*/ 2099228 h 2323145"/>
              <a:gd name="connsiteX207" fmla="*/ 2881291 w 11269336"/>
              <a:gd name="connsiteY207" fmla="*/ 2099618 h 2323145"/>
              <a:gd name="connsiteX208" fmla="*/ 2853979 w 11269336"/>
              <a:gd name="connsiteY208" fmla="*/ 2090388 h 2323145"/>
              <a:gd name="connsiteX209" fmla="*/ 2791790 w 11269336"/>
              <a:gd name="connsiteY209" fmla="*/ 2080332 h 2323145"/>
              <a:gd name="connsiteX210" fmla="*/ 2755844 w 11269336"/>
              <a:gd name="connsiteY210" fmla="*/ 2078874 h 2323145"/>
              <a:gd name="connsiteX211" fmla="*/ 2657742 w 11269336"/>
              <a:gd name="connsiteY211" fmla="*/ 2070179 h 2323145"/>
              <a:gd name="connsiteX212" fmla="*/ 2559549 w 11269336"/>
              <a:gd name="connsiteY212" fmla="*/ 2057873 h 2323145"/>
              <a:gd name="connsiteX213" fmla="*/ 2512054 w 11269336"/>
              <a:gd name="connsiteY213" fmla="*/ 2031671 h 2323145"/>
              <a:gd name="connsiteX214" fmla="*/ 2506437 w 11269336"/>
              <a:gd name="connsiteY214" fmla="*/ 2030918 h 2323145"/>
              <a:gd name="connsiteX215" fmla="*/ 2491752 w 11269336"/>
              <a:gd name="connsiteY215" fmla="*/ 2033906 h 2323145"/>
              <a:gd name="connsiteX216" fmla="*/ 2486338 w 11269336"/>
              <a:gd name="connsiteY216" fmla="*/ 2035862 h 2323145"/>
              <a:gd name="connsiteX217" fmla="*/ 2478186 w 11269336"/>
              <a:gd name="connsiteY217" fmla="*/ 2036953 h 2323145"/>
              <a:gd name="connsiteX218" fmla="*/ 2477950 w 11269336"/>
              <a:gd name="connsiteY218" fmla="*/ 2036715 h 2323145"/>
              <a:gd name="connsiteX219" fmla="*/ 2470381 w 11269336"/>
              <a:gd name="connsiteY219" fmla="*/ 2038256 h 2323145"/>
              <a:gd name="connsiteX220" fmla="*/ 2433781 w 11269336"/>
              <a:gd name="connsiteY220" fmla="*/ 2049140 h 2323145"/>
              <a:gd name="connsiteX221" fmla="*/ 2381172 w 11269336"/>
              <a:gd name="connsiteY221" fmla="*/ 2030645 h 2323145"/>
              <a:gd name="connsiteX222" fmla="*/ 2360198 w 11269336"/>
              <a:gd name="connsiteY222" fmla="*/ 2029059 h 2323145"/>
              <a:gd name="connsiteX223" fmla="*/ 2348815 w 11269336"/>
              <a:gd name="connsiteY223" fmla="*/ 2026798 h 2323145"/>
              <a:gd name="connsiteX224" fmla="*/ 2347988 w 11269336"/>
              <a:gd name="connsiteY224" fmla="*/ 2025745 h 2323145"/>
              <a:gd name="connsiteX225" fmla="*/ 2312920 w 11269336"/>
              <a:gd name="connsiteY225" fmla="*/ 2036311 h 2323145"/>
              <a:gd name="connsiteX226" fmla="*/ 2307986 w 11269336"/>
              <a:gd name="connsiteY226" fmla="*/ 2035583 h 2323145"/>
              <a:gd name="connsiteX227" fmla="*/ 2285481 w 11269336"/>
              <a:gd name="connsiteY227" fmla="*/ 2045197 h 2323145"/>
              <a:gd name="connsiteX228" fmla="*/ 2273666 w 11269336"/>
              <a:gd name="connsiteY228" fmla="*/ 2048710 h 2323145"/>
              <a:gd name="connsiteX229" fmla="*/ 2270719 w 11269336"/>
              <a:gd name="connsiteY229" fmla="*/ 2052702 h 2323145"/>
              <a:gd name="connsiteX230" fmla="*/ 2253080 w 11269336"/>
              <a:gd name="connsiteY230" fmla="*/ 2056363 h 2323145"/>
              <a:gd name="connsiteX231" fmla="*/ 2250906 w 11269336"/>
              <a:gd name="connsiteY231" fmla="*/ 2055654 h 2323145"/>
              <a:gd name="connsiteX232" fmla="*/ 2236905 w 11269336"/>
              <a:gd name="connsiteY232" fmla="*/ 2062882 h 2323145"/>
              <a:gd name="connsiteX233" fmla="*/ 2225830 w 11269336"/>
              <a:gd name="connsiteY233" fmla="*/ 2074027 h 2323145"/>
              <a:gd name="connsiteX234" fmla="*/ 2073776 w 11269336"/>
              <a:gd name="connsiteY234" fmla="*/ 2089244 h 2323145"/>
              <a:gd name="connsiteX235" fmla="*/ 1948256 w 11269336"/>
              <a:gd name="connsiteY235" fmla="*/ 2146616 h 2323145"/>
              <a:gd name="connsiteX236" fmla="*/ 1865582 w 11269336"/>
              <a:gd name="connsiteY236" fmla="*/ 2153738 h 2323145"/>
              <a:gd name="connsiteX237" fmla="*/ 1835210 w 11269336"/>
              <a:gd name="connsiteY237" fmla="*/ 2134244 h 2323145"/>
              <a:gd name="connsiteX238" fmla="*/ 1632661 w 11269336"/>
              <a:gd name="connsiteY238" fmla="*/ 2173882 h 2323145"/>
              <a:gd name="connsiteX239" fmla="*/ 1579590 w 11269336"/>
              <a:gd name="connsiteY239" fmla="*/ 2173680 h 2323145"/>
              <a:gd name="connsiteX240" fmla="*/ 1535601 w 11269336"/>
              <a:gd name="connsiteY240" fmla="*/ 2194590 h 2323145"/>
              <a:gd name="connsiteX241" fmla="*/ 1515594 w 11269336"/>
              <a:gd name="connsiteY241" fmla="*/ 2189622 h 2323145"/>
              <a:gd name="connsiteX242" fmla="*/ 1512113 w 11269336"/>
              <a:gd name="connsiteY242" fmla="*/ 2188534 h 2323145"/>
              <a:gd name="connsiteX243" fmla="*/ 1498838 w 11269336"/>
              <a:gd name="connsiteY243" fmla="*/ 2189213 h 2323145"/>
              <a:gd name="connsiteX244" fmla="*/ 1494279 w 11269336"/>
              <a:gd name="connsiteY244" fmla="*/ 2183112 h 2323145"/>
              <a:gd name="connsiteX245" fmla="*/ 1473714 w 11269336"/>
              <a:gd name="connsiteY245" fmla="*/ 2179625 h 2323145"/>
              <a:gd name="connsiteX246" fmla="*/ 1449503 w 11269336"/>
              <a:gd name="connsiteY246" fmla="*/ 2182633 h 2323145"/>
              <a:gd name="connsiteX247" fmla="*/ 1335495 w 11269336"/>
              <a:gd name="connsiteY247" fmla="*/ 2203940 h 2323145"/>
              <a:gd name="connsiteX248" fmla="*/ 1266687 w 11269336"/>
              <a:gd name="connsiteY248" fmla="*/ 2212688 h 2323145"/>
              <a:gd name="connsiteX249" fmla="*/ 1239614 w 11269336"/>
              <a:gd name="connsiteY249" fmla="*/ 2209727 h 2323145"/>
              <a:gd name="connsiteX250" fmla="*/ 1202436 w 11269336"/>
              <a:gd name="connsiteY250" fmla="*/ 2209817 h 2323145"/>
              <a:gd name="connsiteX251" fmla="*/ 1136097 w 11269336"/>
              <a:gd name="connsiteY251" fmla="*/ 2205112 h 2323145"/>
              <a:gd name="connsiteX252" fmla="*/ 1048229 w 11269336"/>
              <a:gd name="connsiteY252" fmla="*/ 2207249 h 2323145"/>
              <a:gd name="connsiteX253" fmla="*/ 988232 w 11269336"/>
              <a:gd name="connsiteY253" fmla="*/ 2235635 h 2323145"/>
              <a:gd name="connsiteX254" fmla="*/ 981959 w 11269336"/>
              <a:gd name="connsiteY254" fmla="*/ 2231607 h 2323145"/>
              <a:gd name="connsiteX255" fmla="*/ 938600 w 11269336"/>
              <a:gd name="connsiteY255" fmla="*/ 2238113 h 2323145"/>
              <a:gd name="connsiteX256" fmla="*/ 791788 w 11269336"/>
              <a:gd name="connsiteY256" fmla="*/ 2293224 h 2323145"/>
              <a:gd name="connsiteX257" fmla="*/ 706914 w 11269336"/>
              <a:gd name="connsiteY257" fmla="*/ 2305046 h 2323145"/>
              <a:gd name="connsiteX258" fmla="*/ 675971 w 11269336"/>
              <a:gd name="connsiteY258" fmla="*/ 2304030 h 2323145"/>
              <a:gd name="connsiteX259" fmla="*/ 624180 w 11269336"/>
              <a:gd name="connsiteY259" fmla="*/ 2302650 h 2323145"/>
              <a:gd name="connsiteX260" fmla="*/ 583453 w 11269336"/>
              <a:gd name="connsiteY260" fmla="*/ 2288788 h 2323145"/>
              <a:gd name="connsiteX261" fmla="*/ 540946 w 11269336"/>
              <a:gd name="connsiteY261" fmla="*/ 2292721 h 2323145"/>
              <a:gd name="connsiteX262" fmla="*/ 533680 w 11269336"/>
              <a:gd name="connsiteY262" fmla="*/ 2310233 h 2323145"/>
              <a:gd name="connsiteX263" fmla="*/ 487366 w 11269336"/>
              <a:gd name="connsiteY263" fmla="*/ 2309053 h 2323145"/>
              <a:gd name="connsiteX264" fmla="*/ 416820 w 11269336"/>
              <a:gd name="connsiteY264" fmla="*/ 2305443 h 2323145"/>
              <a:gd name="connsiteX265" fmla="*/ 376805 w 11269336"/>
              <a:gd name="connsiteY265" fmla="*/ 2307647 h 2323145"/>
              <a:gd name="connsiteX266" fmla="*/ 266777 w 11269336"/>
              <a:gd name="connsiteY266" fmla="*/ 2309012 h 2323145"/>
              <a:gd name="connsiteX267" fmla="*/ 156013 w 11269336"/>
              <a:gd name="connsiteY267" fmla="*/ 2306832 h 2323145"/>
              <a:gd name="connsiteX268" fmla="*/ 87258 w 11269336"/>
              <a:gd name="connsiteY268" fmla="*/ 2285511 h 2323145"/>
              <a:gd name="connsiteX269" fmla="*/ 23798 w 11269336"/>
              <a:gd name="connsiteY269" fmla="*/ 2281822 h 2323145"/>
              <a:gd name="connsiteX270" fmla="*/ 0 w 11269336"/>
              <a:gd name="connsiteY270" fmla="*/ 2285369 h 2323145"/>
              <a:gd name="connsiteX271" fmla="*/ 0 w 11269336"/>
              <a:gd name="connsiteY271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561831 w 11269336"/>
              <a:gd name="connsiteY19" fmla="*/ 547649 h 2323145"/>
              <a:gd name="connsiteX20" fmla="*/ 9380600 w 11269336"/>
              <a:gd name="connsiteY20" fmla="*/ 549821 h 2323145"/>
              <a:gd name="connsiteX21" fmla="*/ 9139429 w 11269336"/>
              <a:gd name="connsiteY21" fmla="*/ 696446 h 2323145"/>
              <a:gd name="connsiteX22" fmla="*/ 9114263 w 11269336"/>
              <a:gd name="connsiteY22" fmla="*/ 709213 h 2323145"/>
              <a:gd name="connsiteX23" fmla="*/ 9028928 w 11269336"/>
              <a:gd name="connsiteY23" fmla="*/ 745350 h 2323145"/>
              <a:gd name="connsiteX24" fmla="*/ 8977138 w 11269336"/>
              <a:gd name="connsiteY24" fmla="*/ 774970 h 2323145"/>
              <a:gd name="connsiteX25" fmla="*/ 8947030 w 11269336"/>
              <a:gd name="connsiteY25" fmla="*/ 814934 h 2323145"/>
              <a:gd name="connsiteX26" fmla="*/ 8914746 w 11269336"/>
              <a:gd name="connsiteY26" fmla="*/ 826428 h 2323145"/>
              <a:gd name="connsiteX27" fmla="*/ 8917778 w 11269336"/>
              <a:gd name="connsiteY27" fmla="*/ 835198 h 2323145"/>
              <a:gd name="connsiteX28" fmla="*/ 8905560 w 11269336"/>
              <a:gd name="connsiteY28" fmla="*/ 838358 h 2323145"/>
              <a:gd name="connsiteX29" fmla="*/ 8897564 w 11269336"/>
              <a:gd name="connsiteY29" fmla="*/ 834287 h 2323145"/>
              <a:gd name="connsiteX30" fmla="*/ 8878040 w 11269336"/>
              <a:gd name="connsiteY30" fmla="*/ 844150 h 2323145"/>
              <a:gd name="connsiteX31" fmla="*/ 8882654 w 11269336"/>
              <a:gd name="connsiteY31" fmla="*/ 892768 h 2323145"/>
              <a:gd name="connsiteX32" fmla="*/ 8837498 w 11269336"/>
              <a:gd name="connsiteY32" fmla="*/ 885664 h 2323145"/>
              <a:gd name="connsiteX33" fmla="*/ 8795998 w 11269336"/>
              <a:gd name="connsiteY33" fmla="*/ 863337 h 2323145"/>
              <a:gd name="connsiteX34" fmla="*/ 8776970 w 11269336"/>
              <a:gd name="connsiteY34" fmla="*/ 885177 h 2323145"/>
              <a:gd name="connsiteX35" fmla="*/ 8755719 w 11269336"/>
              <a:gd name="connsiteY35" fmla="*/ 889754 h 2323145"/>
              <a:gd name="connsiteX36" fmla="*/ 8743257 w 11269336"/>
              <a:gd name="connsiteY36" fmla="*/ 904723 h 2323145"/>
              <a:gd name="connsiteX37" fmla="*/ 8721366 w 11269336"/>
              <a:gd name="connsiteY37" fmla="*/ 904711 h 2323145"/>
              <a:gd name="connsiteX38" fmla="*/ 8678353 w 11269336"/>
              <a:gd name="connsiteY38" fmla="*/ 926318 h 2323145"/>
              <a:gd name="connsiteX39" fmla="*/ 8636849 w 11269336"/>
              <a:gd name="connsiteY39" fmla="*/ 937900 h 2323145"/>
              <a:gd name="connsiteX40" fmla="*/ 8620213 w 11269336"/>
              <a:gd name="connsiteY40" fmla="*/ 943068 h 2323145"/>
              <a:gd name="connsiteX41" fmla="*/ 8612581 w 11269336"/>
              <a:gd name="connsiteY41" fmla="*/ 952695 h 2323145"/>
              <a:gd name="connsiteX42" fmla="*/ 8589038 w 11269336"/>
              <a:gd name="connsiteY42" fmla="*/ 963892 h 2323145"/>
              <a:gd name="connsiteX43" fmla="*/ 8579950 w 11269336"/>
              <a:gd name="connsiteY43" fmla="*/ 960899 h 2323145"/>
              <a:gd name="connsiteX44" fmla="*/ 8579319 w 11269336"/>
              <a:gd name="connsiteY44" fmla="*/ 965630 h 2323145"/>
              <a:gd name="connsiteX45" fmla="*/ 8547429 w 11269336"/>
              <a:gd name="connsiteY45" fmla="*/ 984506 h 2323145"/>
              <a:gd name="connsiteX46" fmla="*/ 8478704 w 11269336"/>
              <a:gd name="connsiteY46" fmla="*/ 1025490 h 2323145"/>
              <a:gd name="connsiteX47" fmla="*/ 8461421 w 11269336"/>
              <a:gd name="connsiteY47" fmla="*/ 1035512 h 2323145"/>
              <a:gd name="connsiteX48" fmla="*/ 8445003 w 11269336"/>
              <a:gd name="connsiteY48" fmla="*/ 1036851 h 2323145"/>
              <a:gd name="connsiteX49" fmla="*/ 8357350 w 11269336"/>
              <a:gd name="connsiteY49" fmla="*/ 1060213 h 2323145"/>
              <a:gd name="connsiteX50" fmla="*/ 8335565 w 11269336"/>
              <a:gd name="connsiteY50" fmla="*/ 1061151 h 2323145"/>
              <a:gd name="connsiteX51" fmla="*/ 8325267 w 11269336"/>
              <a:gd name="connsiteY51" fmla="*/ 1055919 h 2323145"/>
              <a:gd name="connsiteX52" fmla="*/ 8293586 w 11269336"/>
              <a:gd name="connsiteY52" fmla="*/ 1076144 h 2323145"/>
              <a:gd name="connsiteX53" fmla="*/ 8242405 w 11269336"/>
              <a:gd name="connsiteY53" fmla="*/ 1095960 h 2323145"/>
              <a:gd name="connsiteX54" fmla="*/ 8218531 w 11269336"/>
              <a:gd name="connsiteY54" fmla="*/ 1107622 h 2323145"/>
              <a:gd name="connsiteX55" fmla="*/ 8197391 w 11269336"/>
              <a:gd name="connsiteY55" fmla="*/ 1107746 h 2323145"/>
              <a:gd name="connsiteX56" fmla="*/ 8081474 w 11269336"/>
              <a:gd name="connsiteY56" fmla="*/ 1130125 h 2323145"/>
              <a:gd name="connsiteX57" fmla="*/ 8053585 w 11269336"/>
              <a:gd name="connsiteY57" fmla="*/ 1129169 h 2323145"/>
              <a:gd name="connsiteX58" fmla="*/ 8038422 w 11269336"/>
              <a:gd name="connsiteY58" fmla="*/ 1119092 h 2323145"/>
              <a:gd name="connsiteX59" fmla="*/ 8029450 w 11269336"/>
              <a:gd name="connsiteY59" fmla="*/ 1125592 h 2323145"/>
              <a:gd name="connsiteX60" fmla="*/ 7959552 w 11269336"/>
              <a:gd name="connsiteY60" fmla="*/ 1140188 h 2323145"/>
              <a:gd name="connsiteX61" fmla="*/ 7914188 w 11269336"/>
              <a:gd name="connsiteY61" fmla="*/ 1150862 h 2323145"/>
              <a:gd name="connsiteX62" fmla="*/ 7914918 w 11269336"/>
              <a:gd name="connsiteY62" fmla="*/ 1168758 h 2323145"/>
              <a:gd name="connsiteX63" fmla="*/ 7875510 w 11269336"/>
              <a:gd name="connsiteY63" fmla="*/ 1183153 h 2323145"/>
              <a:gd name="connsiteX64" fmla="*/ 7829932 w 11269336"/>
              <a:gd name="connsiteY64" fmla="*/ 1180782 h 2323145"/>
              <a:gd name="connsiteX65" fmla="*/ 7779182 w 11269336"/>
              <a:gd name="connsiteY65" fmla="*/ 1192665 h 2323145"/>
              <a:gd name="connsiteX66" fmla="*/ 7748774 w 11269336"/>
              <a:gd name="connsiteY66" fmla="*/ 1199586 h 2323145"/>
              <a:gd name="connsiteX67" fmla="*/ 7671846 w 11269336"/>
              <a:gd name="connsiteY67" fmla="*/ 1231966 h 2323145"/>
              <a:gd name="connsiteX68" fmla="*/ 7554146 w 11269336"/>
              <a:gd name="connsiteY68" fmla="*/ 1319748 h 2323145"/>
              <a:gd name="connsiteX69" fmla="*/ 7515052 w 11269336"/>
              <a:gd name="connsiteY69" fmla="*/ 1336718 h 2323145"/>
              <a:gd name="connsiteX70" fmla="*/ 7507193 w 11269336"/>
              <a:gd name="connsiteY70" fmla="*/ 1334617 h 2323145"/>
              <a:gd name="connsiteX71" fmla="*/ 7461694 w 11269336"/>
              <a:gd name="connsiteY71" fmla="*/ 1375866 h 2323145"/>
              <a:gd name="connsiteX72" fmla="*/ 7377571 w 11269336"/>
              <a:gd name="connsiteY72" fmla="*/ 1400128 h 2323145"/>
              <a:gd name="connsiteX73" fmla="*/ 7311261 w 11269336"/>
              <a:gd name="connsiteY73" fmla="*/ 1412652 h 2323145"/>
              <a:gd name="connsiteX74" fmla="*/ 7275307 w 11269336"/>
              <a:gd name="connsiteY74" fmla="*/ 1422171 h 2323145"/>
              <a:gd name="connsiteX75" fmla="*/ 7247783 w 11269336"/>
              <a:gd name="connsiteY75" fmla="*/ 1426330 h 2323145"/>
              <a:gd name="connsiteX76" fmla="*/ 7185047 w 11269336"/>
              <a:gd name="connsiteY76" fmla="*/ 1451812 h 2323145"/>
              <a:gd name="connsiteX77" fmla="*/ 7084117 w 11269336"/>
              <a:gd name="connsiteY77" fmla="*/ 1500281 h 2323145"/>
              <a:gd name="connsiteX78" fmla="*/ 7062011 w 11269336"/>
              <a:gd name="connsiteY78" fmla="*/ 1509183 h 2323145"/>
              <a:gd name="connsiteX79" fmla="*/ 7040555 w 11269336"/>
              <a:gd name="connsiteY79" fmla="*/ 1511207 h 2323145"/>
              <a:gd name="connsiteX80" fmla="*/ 7033438 w 11269336"/>
              <a:gd name="connsiteY80" fmla="*/ 1506772 h 2323145"/>
              <a:gd name="connsiteX81" fmla="*/ 7020886 w 11269336"/>
              <a:gd name="connsiteY81" fmla="*/ 1510764 h 2323145"/>
              <a:gd name="connsiteX82" fmla="*/ 7017033 w 11269336"/>
              <a:gd name="connsiteY82" fmla="*/ 1510650 h 2323145"/>
              <a:gd name="connsiteX83" fmla="*/ 6995460 w 11269336"/>
              <a:gd name="connsiteY83" fmla="*/ 1511173 h 2323145"/>
              <a:gd name="connsiteX84" fmla="*/ 6962144 w 11269336"/>
              <a:gd name="connsiteY84" fmla="*/ 1541508 h 2323145"/>
              <a:gd name="connsiteX85" fmla="*/ 6910674 w 11269336"/>
              <a:gd name="connsiteY85" fmla="*/ 1554793 h 2323145"/>
              <a:gd name="connsiteX86" fmla="*/ 6732152 w 11269336"/>
              <a:gd name="connsiteY86" fmla="*/ 1642538 h 2323145"/>
              <a:gd name="connsiteX87" fmla="*/ 6694106 w 11269336"/>
              <a:gd name="connsiteY87" fmla="*/ 1632377 h 2323145"/>
              <a:gd name="connsiteX88" fmla="*/ 6617223 w 11269336"/>
              <a:gd name="connsiteY88" fmla="*/ 1659889 h 2323145"/>
              <a:gd name="connsiteX89" fmla="*/ 6521138 w 11269336"/>
              <a:gd name="connsiteY89" fmla="*/ 1744340 h 2323145"/>
              <a:gd name="connsiteX90" fmla="*/ 6380677 w 11269336"/>
              <a:gd name="connsiteY90" fmla="*/ 1796883 h 2323145"/>
              <a:gd name="connsiteX91" fmla="*/ 6374897 w 11269336"/>
              <a:gd name="connsiteY91" fmla="*/ 1809910 h 2323145"/>
              <a:gd name="connsiteX92" fmla="*/ 6364545 w 11269336"/>
              <a:gd name="connsiteY92" fmla="*/ 1820090 h 2323145"/>
              <a:gd name="connsiteX93" fmla="*/ 6362126 w 11269336"/>
              <a:gd name="connsiteY93" fmla="*/ 1819991 h 2323145"/>
              <a:gd name="connsiteX94" fmla="*/ 6346673 w 11269336"/>
              <a:gd name="connsiteY94" fmla="*/ 1827824 h 2323145"/>
              <a:gd name="connsiteX95" fmla="*/ 6345588 w 11269336"/>
              <a:gd name="connsiteY95" fmla="*/ 1832232 h 2323145"/>
              <a:gd name="connsiteX96" fmla="*/ 6335708 w 11269336"/>
              <a:gd name="connsiteY96" fmla="*/ 1838451 h 2323145"/>
              <a:gd name="connsiteX97" fmla="*/ 6318182 w 11269336"/>
              <a:gd name="connsiteY97" fmla="*/ 1852975 h 2323145"/>
              <a:gd name="connsiteX98" fmla="*/ 6313084 w 11269336"/>
              <a:gd name="connsiteY98" fmla="*/ 1853561 h 2323145"/>
              <a:gd name="connsiteX99" fmla="*/ 6283816 w 11269336"/>
              <a:gd name="connsiteY99" fmla="*/ 1872148 h 2323145"/>
              <a:gd name="connsiteX100" fmla="*/ 6282550 w 11269336"/>
              <a:gd name="connsiteY100" fmla="*/ 1871392 h 2323145"/>
              <a:gd name="connsiteX101" fmla="*/ 6270527 w 11269336"/>
              <a:gd name="connsiteY101" fmla="*/ 1872208 h 2323145"/>
              <a:gd name="connsiteX102" fmla="*/ 6249518 w 11269336"/>
              <a:gd name="connsiteY102" fmla="*/ 1876079 h 2323145"/>
              <a:gd name="connsiteX103" fmla="*/ 6190386 w 11269336"/>
              <a:gd name="connsiteY103" fmla="*/ 1872478 h 2323145"/>
              <a:gd name="connsiteX104" fmla="*/ 6159777 w 11269336"/>
              <a:gd name="connsiteY104" fmla="*/ 1891745 h 2323145"/>
              <a:gd name="connsiteX105" fmla="*/ 6153131 w 11269336"/>
              <a:gd name="connsiteY105" fmla="*/ 1895079 h 2323145"/>
              <a:gd name="connsiteX106" fmla="*/ 6152798 w 11269336"/>
              <a:gd name="connsiteY106" fmla="*/ 1894920 h 2323145"/>
              <a:gd name="connsiteX107" fmla="*/ 6145388 w 11269336"/>
              <a:gd name="connsiteY107" fmla="*/ 1897990 h 2323145"/>
              <a:gd name="connsiteX108" fmla="*/ 6141014 w 11269336"/>
              <a:gd name="connsiteY108" fmla="*/ 1901155 h 2323145"/>
              <a:gd name="connsiteX109" fmla="*/ 6128122 w 11269336"/>
              <a:gd name="connsiteY109" fmla="*/ 1907623 h 2323145"/>
              <a:gd name="connsiteX110" fmla="*/ 6122351 w 11269336"/>
              <a:gd name="connsiteY110" fmla="*/ 1908359 h 2323145"/>
              <a:gd name="connsiteX111" fmla="*/ 6064750 w 11269336"/>
              <a:gd name="connsiteY111" fmla="*/ 1896394 h 2323145"/>
              <a:gd name="connsiteX112" fmla="*/ 5964230 w 11269336"/>
              <a:gd name="connsiteY112" fmla="*/ 1910038 h 2323145"/>
              <a:gd name="connsiteX113" fmla="*/ 5865399 w 11269336"/>
              <a:gd name="connsiteY113" fmla="*/ 1926966 h 2323145"/>
              <a:gd name="connsiteX114" fmla="*/ 5829951 w 11269336"/>
              <a:gd name="connsiteY114" fmla="*/ 1934755 h 2323145"/>
              <a:gd name="connsiteX115" fmla="*/ 5765285 w 11269336"/>
              <a:gd name="connsiteY115" fmla="*/ 1941322 h 2323145"/>
              <a:gd name="connsiteX116" fmla="*/ 5734750 w 11269336"/>
              <a:gd name="connsiteY116" fmla="*/ 1939793 h 2323145"/>
              <a:gd name="connsiteX117" fmla="*/ 5733569 w 11269336"/>
              <a:gd name="connsiteY117" fmla="*/ 1940505 h 2323145"/>
              <a:gd name="connsiteX118" fmla="*/ 5730329 w 11269336"/>
              <a:gd name="connsiteY118" fmla="*/ 1937845 h 2323145"/>
              <a:gd name="connsiteX119" fmla="*/ 5724661 w 11269336"/>
              <a:gd name="connsiteY119" fmla="*/ 1937455 h 2323145"/>
              <a:gd name="connsiteX120" fmla="*/ 5710186 w 11269336"/>
              <a:gd name="connsiteY120" fmla="*/ 1941370 h 2323145"/>
              <a:gd name="connsiteX121" fmla="*/ 5704910 w 11269336"/>
              <a:gd name="connsiteY121" fmla="*/ 1943663 h 2323145"/>
              <a:gd name="connsiteX122" fmla="*/ 5696836 w 11269336"/>
              <a:gd name="connsiteY122" fmla="*/ 1945271 h 2323145"/>
              <a:gd name="connsiteX123" fmla="*/ 5696583 w 11269336"/>
              <a:gd name="connsiteY123" fmla="*/ 1945050 h 2323145"/>
              <a:gd name="connsiteX124" fmla="*/ 5689123 w 11269336"/>
              <a:gd name="connsiteY124" fmla="*/ 1947067 h 2323145"/>
              <a:gd name="connsiteX125" fmla="*/ 5653291 w 11269336"/>
              <a:gd name="connsiteY125" fmla="*/ 1960245 h 2323145"/>
              <a:gd name="connsiteX126" fmla="*/ 5599385 w 11269336"/>
              <a:gd name="connsiteY126" fmla="*/ 1945198 h 2323145"/>
              <a:gd name="connsiteX127" fmla="*/ 5578300 w 11269336"/>
              <a:gd name="connsiteY127" fmla="*/ 1944963 h 2323145"/>
              <a:gd name="connsiteX128" fmla="*/ 5566758 w 11269336"/>
              <a:gd name="connsiteY128" fmla="*/ 1943441 h 2323145"/>
              <a:gd name="connsiteX129" fmla="*/ 5565857 w 11269336"/>
              <a:gd name="connsiteY129" fmla="*/ 1942445 h 2323145"/>
              <a:gd name="connsiteX130" fmla="*/ 5531534 w 11269336"/>
              <a:gd name="connsiteY130" fmla="*/ 1955208 h 2323145"/>
              <a:gd name="connsiteX131" fmla="*/ 5526552 w 11269336"/>
              <a:gd name="connsiteY131" fmla="*/ 1954799 h 2323145"/>
              <a:gd name="connsiteX132" fmla="*/ 5504723 w 11269336"/>
              <a:gd name="connsiteY132" fmla="*/ 1965811 h 2323145"/>
              <a:gd name="connsiteX133" fmla="*/ 5493156 w 11269336"/>
              <a:gd name="connsiteY133" fmla="*/ 1970063 h 2323145"/>
              <a:gd name="connsiteX134" fmla="*/ 5490486 w 11269336"/>
              <a:gd name="connsiteY134" fmla="*/ 1974227 h 2323145"/>
              <a:gd name="connsiteX135" fmla="*/ 5473107 w 11269336"/>
              <a:gd name="connsiteY135" fmla="*/ 1979001 h 2323145"/>
              <a:gd name="connsiteX136" fmla="*/ 5470885 w 11269336"/>
              <a:gd name="connsiteY136" fmla="*/ 1978432 h 2323145"/>
              <a:gd name="connsiteX137" fmla="*/ 5457393 w 11269336"/>
              <a:gd name="connsiteY137" fmla="*/ 1986525 h 2323145"/>
              <a:gd name="connsiteX138" fmla="*/ 5447102 w 11269336"/>
              <a:gd name="connsiteY138" fmla="*/ 1998329 h 2323145"/>
              <a:gd name="connsiteX139" fmla="*/ 5159151 w 11269336"/>
              <a:gd name="connsiteY139" fmla="*/ 2029640 h 2323145"/>
              <a:gd name="connsiteX140" fmla="*/ 5041688 w 11269336"/>
              <a:gd name="connsiteY140" fmla="*/ 2022334 h 2323145"/>
              <a:gd name="connsiteX141" fmla="*/ 4860988 w 11269336"/>
              <a:gd name="connsiteY141" fmla="*/ 2135698 h 2323145"/>
              <a:gd name="connsiteX142" fmla="*/ 4807902 w 11269336"/>
              <a:gd name="connsiteY142" fmla="*/ 2138894 h 2323145"/>
              <a:gd name="connsiteX143" fmla="*/ 4765388 w 11269336"/>
              <a:gd name="connsiteY143" fmla="*/ 2162525 h 2323145"/>
              <a:gd name="connsiteX144" fmla="*/ 4745033 w 11269336"/>
              <a:gd name="connsiteY144" fmla="*/ 2158859 h 2323145"/>
              <a:gd name="connsiteX145" fmla="*/ 4741475 w 11269336"/>
              <a:gd name="connsiteY145" fmla="*/ 2157998 h 2323145"/>
              <a:gd name="connsiteX146" fmla="*/ 4728247 w 11269336"/>
              <a:gd name="connsiteY146" fmla="*/ 2159526 h 2323145"/>
              <a:gd name="connsiteX147" fmla="*/ 4723263 w 11269336"/>
              <a:gd name="connsiteY147" fmla="*/ 2153742 h 2323145"/>
              <a:gd name="connsiteX148" fmla="*/ 4702453 w 11269336"/>
              <a:gd name="connsiteY148" fmla="*/ 2151586 h 2323145"/>
              <a:gd name="connsiteX149" fmla="*/ 4678455 w 11269336"/>
              <a:gd name="connsiteY149" fmla="*/ 2156131 h 2323145"/>
              <a:gd name="connsiteX150" fmla="*/ 4593061 w 11269336"/>
              <a:gd name="connsiteY150" fmla="*/ 2171597 h 2323145"/>
              <a:gd name="connsiteX151" fmla="*/ 4579902 w 11269336"/>
              <a:gd name="connsiteY151" fmla="*/ 2177927 h 2323145"/>
              <a:gd name="connsiteX152" fmla="*/ 4533444 w 11269336"/>
              <a:gd name="connsiteY152" fmla="*/ 2181200 h 2323145"/>
              <a:gd name="connsiteX153" fmla="*/ 4492832 w 11269336"/>
              <a:gd name="connsiteY153" fmla="*/ 2188033 h 2323145"/>
              <a:gd name="connsiteX154" fmla="*/ 4467257 w 11269336"/>
              <a:gd name="connsiteY154" fmla="*/ 2196121 h 2323145"/>
              <a:gd name="connsiteX155" fmla="*/ 4459937 w 11269336"/>
              <a:gd name="connsiteY155" fmla="*/ 2195182 h 2323145"/>
              <a:gd name="connsiteX156" fmla="*/ 4433312 w 11269336"/>
              <a:gd name="connsiteY156" fmla="*/ 2199004 h 2323145"/>
              <a:gd name="connsiteX157" fmla="*/ 4420601 w 11269336"/>
              <a:gd name="connsiteY157" fmla="*/ 2205158 h 2323145"/>
              <a:gd name="connsiteX158" fmla="*/ 4405765 w 11269336"/>
              <a:gd name="connsiteY158" fmla="*/ 2199902 h 2323145"/>
              <a:gd name="connsiteX159" fmla="*/ 4401354 w 11269336"/>
              <a:gd name="connsiteY159" fmla="*/ 2194745 h 2323145"/>
              <a:gd name="connsiteX160" fmla="*/ 4383151 w 11269336"/>
              <a:gd name="connsiteY160" fmla="*/ 2201140 h 2323145"/>
              <a:gd name="connsiteX161" fmla="*/ 4366646 w 11269336"/>
              <a:gd name="connsiteY161" fmla="*/ 2198564 h 2323145"/>
              <a:gd name="connsiteX162" fmla="*/ 4354009 w 11269336"/>
              <a:gd name="connsiteY162" fmla="*/ 2204984 h 2323145"/>
              <a:gd name="connsiteX163" fmla="*/ 4348284 w 11269336"/>
              <a:gd name="connsiteY163" fmla="*/ 2205270 h 2323145"/>
              <a:gd name="connsiteX164" fmla="*/ 4333906 w 11269336"/>
              <a:gd name="connsiteY164" fmla="*/ 2205251 h 2323145"/>
              <a:gd name="connsiteX165" fmla="*/ 4308819 w 11269336"/>
              <a:gd name="connsiteY165" fmla="*/ 2203822 h 2323145"/>
              <a:gd name="connsiteX166" fmla="*/ 4301210 w 11269336"/>
              <a:gd name="connsiteY166" fmla="*/ 2204456 h 2323145"/>
              <a:gd name="connsiteX167" fmla="*/ 4283095 w 11269336"/>
              <a:gd name="connsiteY167" fmla="*/ 2198177 h 2323145"/>
              <a:gd name="connsiteX168" fmla="*/ 4250119 w 11269336"/>
              <a:gd name="connsiteY168" fmla="*/ 2196342 h 2323145"/>
              <a:gd name="connsiteX169" fmla="*/ 4189203 w 11269336"/>
              <a:gd name="connsiteY169" fmla="*/ 2178994 h 2323145"/>
              <a:gd name="connsiteX170" fmla="*/ 4154035 w 11269336"/>
              <a:gd name="connsiteY170" fmla="*/ 2171950 h 2323145"/>
              <a:gd name="connsiteX171" fmla="*/ 4129569 w 11269336"/>
              <a:gd name="connsiteY171" fmla="*/ 2163850 h 2323145"/>
              <a:gd name="connsiteX172" fmla="*/ 4061250 w 11269336"/>
              <a:gd name="connsiteY172" fmla="*/ 2159236 h 2323145"/>
              <a:gd name="connsiteX173" fmla="*/ 3945480 w 11269336"/>
              <a:gd name="connsiteY173" fmla="*/ 2158279 h 2323145"/>
              <a:gd name="connsiteX174" fmla="*/ 3921468 w 11269336"/>
              <a:gd name="connsiteY174" fmla="*/ 2156588 h 2323145"/>
              <a:gd name="connsiteX175" fmla="*/ 3903348 w 11269336"/>
              <a:gd name="connsiteY175" fmla="*/ 2149220 h 2323145"/>
              <a:gd name="connsiteX176" fmla="*/ 3901342 w 11269336"/>
              <a:gd name="connsiteY176" fmla="*/ 2142355 h 2323145"/>
              <a:gd name="connsiteX177" fmla="*/ 3888539 w 11269336"/>
              <a:gd name="connsiteY177" fmla="*/ 2140476 h 2323145"/>
              <a:gd name="connsiteX178" fmla="*/ 3885662 w 11269336"/>
              <a:gd name="connsiteY178" fmla="*/ 2138740 h 2323145"/>
              <a:gd name="connsiteX179" fmla="*/ 3868627 w 11269336"/>
              <a:gd name="connsiteY179" fmla="*/ 2130023 h 2323145"/>
              <a:gd name="connsiteX180" fmla="*/ 3819177 w 11269336"/>
              <a:gd name="connsiteY180" fmla="*/ 2142111 h 2323145"/>
              <a:gd name="connsiteX181" fmla="*/ 3769100 w 11269336"/>
              <a:gd name="connsiteY181" fmla="*/ 2131731 h 2323145"/>
              <a:gd name="connsiteX182" fmla="*/ 3562752 w 11269336"/>
              <a:gd name="connsiteY182" fmla="*/ 2131785 h 2323145"/>
              <a:gd name="connsiteX183" fmla="*/ 3541402 w 11269336"/>
              <a:gd name="connsiteY183" fmla="*/ 2106821 h 2323145"/>
              <a:gd name="connsiteX184" fmla="*/ 3365341 w 11269336"/>
              <a:gd name="connsiteY184" fmla="*/ 2077638 h 2323145"/>
              <a:gd name="connsiteX185" fmla="*/ 3170922 w 11269336"/>
              <a:gd name="connsiteY185" fmla="*/ 2115957 h 2323145"/>
              <a:gd name="connsiteX186" fmla="*/ 3156256 w 11269336"/>
              <a:gd name="connsiteY186" fmla="*/ 2124773 h 2323145"/>
              <a:gd name="connsiteX187" fmla="*/ 3140298 w 11269336"/>
              <a:gd name="connsiteY187" fmla="*/ 2129182 h 2323145"/>
              <a:gd name="connsiteX188" fmla="*/ 3138514 w 11269336"/>
              <a:gd name="connsiteY188" fmla="*/ 2128069 h 2323145"/>
              <a:gd name="connsiteX189" fmla="*/ 3120467 w 11269336"/>
              <a:gd name="connsiteY189" fmla="*/ 2128281 h 2323145"/>
              <a:gd name="connsiteX190" fmla="*/ 3116175 w 11269336"/>
              <a:gd name="connsiteY190" fmla="*/ 2131633 h 2323145"/>
              <a:gd name="connsiteX191" fmla="*/ 3103685 w 11269336"/>
              <a:gd name="connsiteY191" fmla="*/ 2132814 h 2323145"/>
              <a:gd name="connsiteX192" fmla="*/ 3078794 w 11269336"/>
              <a:gd name="connsiteY192" fmla="*/ 2137935 h 2323145"/>
              <a:gd name="connsiteX193" fmla="*/ 3074407 w 11269336"/>
              <a:gd name="connsiteY193" fmla="*/ 2136274 h 2323145"/>
              <a:gd name="connsiteX194" fmla="*/ 3037285 w 11269336"/>
              <a:gd name="connsiteY194" fmla="*/ 2139919 h 2323145"/>
              <a:gd name="connsiteX195" fmla="*/ 3036901 w 11269336"/>
              <a:gd name="connsiteY195" fmla="*/ 2138726 h 2323145"/>
              <a:gd name="connsiteX196" fmla="*/ 3026996 w 11269336"/>
              <a:gd name="connsiteY196" fmla="*/ 2134322 h 2323145"/>
              <a:gd name="connsiteX197" fmla="*/ 3007772 w 11269336"/>
              <a:gd name="connsiteY197" fmla="*/ 2128742 h 2323145"/>
              <a:gd name="connsiteX198" fmla="*/ 2965030 w 11269336"/>
              <a:gd name="connsiteY198" fmla="*/ 2100494 h 2323145"/>
              <a:gd name="connsiteX199" fmla="*/ 2926342 w 11269336"/>
              <a:gd name="connsiteY199" fmla="*/ 2104155 h 2323145"/>
              <a:gd name="connsiteX200" fmla="*/ 2918608 w 11269336"/>
              <a:gd name="connsiteY200" fmla="*/ 2104215 h 2323145"/>
              <a:gd name="connsiteX201" fmla="*/ 2918475 w 11269336"/>
              <a:gd name="connsiteY201" fmla="*/ 2103937 h 2323145"/>
              <a:gd name="connsiteX202" fmla="*/ 2910360 w 11269336"/>
              <a:gd name="connsiteY202" fmla="*/ 2103444 h 2323145"/>
              <a:gd name="connsiteX203" fmla="*/ 2904507 w 11269336"/>
              <a:gd name="connsiteY203" fmla="*/ 2104326 h 2323145"/>
              <a:gd name="connsiteX204" fmla="*/ 2889503 w 11269336"/>
              <a:gd name="connsiteY204" fmla="*/ 2104443 h 2323145"/>
              <a:gd name="connsiteX205" fmla="*/ 2884480 w 11269336"/>
              <a:gd name="connsiteY205" fmla="*/ 2102626 h 2323145"/>
              <a:gd name="connsiteX206" fmla="*/ 2882689 w 11269336"/>
              <a:gd name="connsiteY206" fmla="*/ 2099228 h 2323145"/>
              <a:gd name="connsiteX207" fmla="*/ 2881291 w 11269336"/>
              <a:gd name="connsiteY207" fmla="*/ 2099618 h 2323145"/>
              <a:gd name="connsiteX208" fmla="*/ 2853979 w 11269336"/>
              <a:gd name="connsiteY208" fmla="*/ 2090388 h 2323145"/>
              <a:gd name="connsiteX209" fmla="*/ 2791790 w 11269336"/>
              <a:gd name="connsiteY209" fmla="*/ 2080332 h 2323145"/>
              <a:gd name="connsiteX210" fmla="*/ 2755844 w 11269336"/>
              <a:gd name="connsiteY210" fmla="*/ 2078874 h 2323145"/>
              <a:gd name="connsiteX211" fmla="*/ 2657742 w 11269336"/>
              <a:gd name="connsiteY211" fmla="*/ 2070179 h 2323145"/>
              <a:gd name="connsiteX212" fmla="*/ 2559549 w 11269336"/>
              <a:gd name="connsiteY212" fmla="*/ 2057873 h 2323145"/>
              <a:gd name="connsiteX213" fmla="*/ 2512054 w 11269336"/>
              <a:gd name="connsiteY213" fmla="*/ 2031671 h 2323145"/>
              <a:gd name="connsiteX214" fmla="*/ 2506437 w 11269336"/>
              <a:gd name="connsiteY214" fmla="*/ 2030918 h 2323145"/>
              <a:gd name="connsiteX215" fmla="*/ 2491752 w 11269336"/>
              <a:gd name="connsiteY215" fmla="*/ 2033906 h 2323145"/>
              <a:gd name="connsiteX216" fmla="*/ 2486338 w 11269336"/>
              <a:gd name="connsiteY216" fmla="*/ 2035862 h 2323145"/>
              <a:gd name="connsiteX217" fmla="*/ 2478186 w 11269336"/>
              <a:gd name="connsiteY217" fmla="*/ 2036953 h 2323145"/>
              <a:gd name="connsiteX218" fmla="*/ 2477950 w 11269336"/>
              <a:gd name="connsiteY218" fmla="*/ 2036715 h 2323145"/>
              <a:gd name="connsiteX219" fmla="*/ 2470381 w 11269336"/>
              <a:gd name="connsiteY219" fmla="*/ 2038256 h 2323145"/>
              <a:gd name="connsiteX220" fmla="*/ 2433781 w 11269336"/>
              <a:gd name="connsiteY220" fmla="*/ 2049140 h 2323145"/>
              <a:gd name="connsiteX221" fmla="*/ 2381172 w 11269336"/>
              <a:gd name="connsiteY221" fmla="*/ 2030645 h 2323145"/>
              <a:gd name="connsiteX222" fmla="*/ 2360198 w 11269336"/>
              <a:gd name="connsiteY222" fmla="*/ 2029059 h 2323145"/>
              <a:gd name="connsiteX223" fmla="*/ 2348815 w 11269336"/>
              <a:gd name="connsiteY223" fmla="*/ 2026798 h 2323145"/>
              <a:gd name="connsiteX224" fmla="*/ 2347988 w 11269336"/>
              <a:gd name="connsiteY224" fmla="*/ 2025745 h 2323145"/>
              <a:gd name="connsiteX225" fmla="*/ 2312920 w 11269336"/>
              <a:gd name="connsiteY225" fmla="*/ 2036311 h 2323145"/>
              <a:gd name="connsiteX226" fmla="*/ 2307986 w 11269336"/>
              <a:gd name="connsiteY226" fmla="*/ 2035583 h 2323145"/>
              <a:gd name="connsiteX227" fmla="*/ 2285481 w 11269336"/>
              <a:gd name="connsiteY227" fmla="*/ 2045197 h 2323145"/>
              <a:gd name="connsiteX228" fmla="*/ 2273666 w 11269336"/>
              <a:gd name="connsiteY228" fmla="*/ 2048710 h 2323145"/>
              <a:gd name="connsiteX229" fmla="*/ 2270719 w 11269336"/>
              <a:gd name="connsiteY229" fmla="*/ 2052702 h 2323145"/>
              <a:gd name="connsiteX230" fmla="*/ 2253080 w 11269336"/>
              <a:gd name="connsiteY230" fmla="*/ 2056363 h 2323145"/>
              <a:gd name="connsiteX231" fmla="*/ 2250906 w 11269336"/>
              <a:gd name="connsiteY231" fmla="*/ 2055654 h 2323145"/>
              <a:gd name="connsiteX232" fmla="*/ 2236905 w 11269336"/>
              <a:gd name="connsiteY232" fmla="*/ 2062882 h 2323145"/>
              <a:gd name="connsiteX233" fmla="*/ 2225830 w 11269336"/>
              <a:gd name="connsiteY233" fmla="*/ 2074027 h 2323145"/>
              <a:gd name="connsiteX234" fmla="*/ 2073776 w 11269336"/>
              <a:gd name="connsiteY234" fmla="*/ 2089244 h 2323145"/>
              <a:gd name="connsiteX235" fmla="*/ 1948256 w 11269336"/>
              <a:gd name="connsiteY235" fmla="*/ 2146616 h 2323145"/>
              <a:gd name="connsiteX236" fmla="*/ 1865582 w 11269336"/>
              <a:gd name="connsiteY236" fmla="*/ 2153738 h 2323145"/>
              <a:gd name="connsiteX237" fmla="*/ 1835210 w 11269336"/>
              <a:gd name="connsiteY237" fmla="*/ 2134244 h 2323145"/>
              <a:gd name="connsiteX238" fmla="*/ 1632661 w 11269336"/>
              <a:gd name="connsiteY238" fmla="*/ 2173882 h 2323145"/>
              <a:gd name="connsiteX239" fmla="*/ 1579590 w 11269336"/>
              <a:gd name="connsiteY239" fmla="*/ 2173680 h 2323145"/>
              <a:gd name="connsiteX240" fmla="*/ 1535601 w 11269336"/>
              <a:gd name="connsiteY240" fmla="*/ 2194590 h 2323145"/>
              <a:gd name="connsiteX241" fmla="*/ 1515594 w 11269336"/>
              <a:gd name="connsiteY241" fmla="*/ 2189622 h 2323145"/>
              <a:gd name="connsiteX242" fmla="*/ 1512113 w 11269336"/>
              <a:gd name="connsiteY242" fmla="*/ 2188534 h 2323145"/>
              <a:gd name="connsiteX243" fmla="*/ 1498838 w 11269336"/>
              <a:gd name="connsiteY243" fmla="*/ 2189213 h 2323145"/>
              <a:gd name="connsiteX244" fmla="*/ 1494279 w 11269336"/>
              <a:gd name="connsiteY244" fmla="*/ 2183112 h 2323145"/>
              <a:gd name="connsiteX245" fmla="*/ 1473714 w 11269336"/>
              <a:gd name="connsiteY245" fmla="*/ 2179625 h 2323145"/>
              <a:gd name="connsiteX246" fmla="*/ 1449503 w 11269336"/>
              <a:gd name="connsiteY246" fmla="*/ 2182633 h 2323145"/>
              <a:gd name="connsiteX247" fmla="*/ 1335495 w 11269336"/>
              <a:gd name="connsiteY247" fmla="*/ 2203940 h 2323145"/>
              <a:gd name="connsiteX248" fmla="*/ 1266687 w 11269336"/>
              <a:gd name="connsiteY248" fmla="*/ 2212688 h 2323145"/>
              <a:gd name="connsiteX249" fmla="*/ 1239614 w 11269336"/>
              <a:gd name="connsiteY249" fmla="*/ 2209727 h 2323145"/>
              <a:gd name="connsiteX250" fmla="*/ 1202436 w 11269336"/>
              <a:gd name="connsiteY250" fmla="*/ 2209817 h 2323145"/>
              <a:gd name="connsiteX251" fmla="*/ 1136097 w 11269336"/>
              <a:gd name="connsiteY251" fmla="*/ 2205112 h 2323145"/>
              <a:gd name="connsiteX252" fmla="*/ 988232 w 11269336"/>
              <a:gd name="connsiteY252" fmla="*/ 2235635 h 2323145"/>
              <a:gd name="connsiteX253" fmla="*/ 981959 w 11269336"/>
              <a:gd name="connsiteY253" fmla="*/ 2231607 h 2323145"/>
              <a:gd name="connsiteX254" fmla="*/ 938600 w 11269336"/>
              <a:gd name="connsiteY254" fmla="*/ 2238113 h 2323145"/>
              <a:gd name="connsiteX255" fmla="*/ 791788 w 11269336"/>
              <a:gd name="connsiteY255" fmla="*/ 2293224 h 2323145"/>
              <a:gd name="connsiteX256" fmla="*/ 706914 w 11269336"/>
              <a:gd name="connsiteY256" fmla="*/ 2305046 h 2323145"/>
              <a:gd name="connsiteX257" fmla="*/ 675971 w 11269336"/>
              <a:gd name="connsiteY257" fmla="*/ 2304030 h 2323145"/>
              <a:gd name="connsiteX258" fmla="*/ 624180 w 11269336"/>
              <a:gd name="connsiteY258" fmla="*/ 2302650 h 2323145"/>
              <a:gd name="connsiteX259" fmla="*/ 583453 w 11269336"/>
              <a:gd name="connsiteY259" fmla="*/ 2288788 h 2323145"/>
              <a:gd name="connsiteX260" fmla="*/ 540946 w 11269336"/>
              <a:gd name="connsiteY260" fmla="*/ 2292721 h 2323145"/>
              <a:gd name="connsiteX261" fmla="*/ 533680 w 11269336"/>
              <a:gd name="connsiteY261" fmla="*/ 2310233 h 2323145"/>
              <a:gd name="connsiteX262" fmla="*/ 487366 w 11269336"/>
              <a:gd name="connsiteY262" fmla="*/ 2309053 h 2323145"/>
              <a:gd name="connsiteX263" fmla="*/ 416820 w 11269336"/>
              <a:gd name="connsiteY263" fmla="*/ 2305443 h 2323145"/>
              <a:gd name="connsiteX264" fmla="*/ 376805 w 11269336"/>
              <a:gd name="connsiteY264" fmla="*/ 2307647 h 2323145"/>
              <a:gd name="connsiteX265" fmla="*/ 266777 w 11269336"/>
              <a:gd name="connsiteY265" fmla="*/ 2309012 h 2323145"/>
              <a:gd name="connsiteX266" fmla="*/ 156013 w 11269336"/>
              <a:gd name="connsiteY266" fmla="*/ 2306832 h 2323145"/>
              <a:gd name="connsiteX267" fmla="*/ 87258 w 11269336"/>
              <a:gd name="connsiteY267" fmla="*/ 2285511 h 2323145"/>
              <a:gd name="connsiteX268" fmla="*/ 23798 w 11269336"/>
              <a:gd name="connsiteY268" fmla="*/ 2281822 h 2323145"/>
              <a:gd name="connsiteX269" fmla="*/ 0 w 11269336"/>
              <a:gd name="connsiteY269" fmla="*/ 2285369 h 2323145"/>
              <a:gd name="connsiteX270" fmla="*/ 0 w 11269336"/>
              <a:gd name="connsiteY270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561831 w 11269336"/>
              <a:gd name="connsiteY19" fmla="*/ 547649 h 2323145"/>
              <a:gd name="connsiteX20" fmla="*/ 9380600 w 11269336"/>
              <a:gd name="connsiteY20" fmla="*/ 549821 h 2323145"/>
              <a:gd name="connsiteX21" fmla="*/ 9139429 w 11269336"/>
              <a:gd name="connsiteY21" fmla="*/ 696446 h 2323145"/>
              <a:gd name="connsiteX22" fmla="*/ 9114263 w 11269336"/>
              <a:gd name="connsiteY22" fmla="*/ 709213 h 2323145"/>
              <a:gd name="connsiteX23" fmla="*/ 9028928 w 11269336"/>
              <a:gd name="connsiteY23" fmla="*/ 745350 h 2323145"/>
              <a:gd name="connsiteX24" fmla="*/ 8977138 w 11269336"/>
              <a:gd name="connsiteY24" fmla="*/ 774970 h 2323145"/>
              <a:gd name="connsiteX25" fmla="*/ 8947030 w 11269336"/>
              <a:gd name="connsiteY25" fmla="*/ 814934 h 2323145"/>
              <a:gd name="connsiteX26" fmla="*/ 8914746 w 11269336"/>
              <a:gd name="connsiteY26" fmla="*/ 826428 h 2323145"/>
              <a:gd name="connsiteX27" fmla="*/ 8917778 w 11269336"/>
              <a:gd name="connsiteY27" fmla="*/ 835198 h 2323145"/>
              <a:gd name="connsiteX28" fmla="*/ 8905560 w 11269336"/>
              <a:gd name="connsiteY28" fmla="*/ 838358 h 2323145"/>
              <a:gd name="connsiteX29" fmla="*/ 8897564 w 11269336"/>
              <a:gd name="connsiteY29" fmla="*/ 834287 h 2323145"/>
              <a:gd name="connsiteX30" fmla="*/ 8878040 w 11269336"/>
              <a:gd name="connsiteY30" fmla="*/ 844150 h 2323145"/>
              <a:gd name="connsiteX31" fmla="*/ 8882654 w 11269336"/>
              <a:gd name="connsiteY31" fmla="*/ 892768 h 2323145"/>
              <a:gd name="connsiteX32" fmla="*/ 8837498 w 11269336"/>
              <a:gd name="connsiteY32" fmla="*/ 885664 h 2323145"/>
              <a:gd name="connsiteX33" fmla="*/ 8795998 w 11269336"/>
              <a:gd name="connsiteY33" fmla="*/ 863337 h 2323145"/>
              <a:gd name="connsiteX34" fmla="*/ 8776970 w 11269336"/>
              <a:gd name="connsiteY34" fmla="*/ 885177 h 2323145"/>
              <a:gd name="connsiteX35" fmla="*/ 8755719 w 11269336"/>
              <a:gd name="connsiteY35" fmla="*/ 889754 h 2323145"/>
              <a:gd name="connsiteX36" fmla="*/ 8743257 w 11269336"/>
              <a:gd name="connsiteY36" fmla="*/ 904723 h 2323145"/>
              <a:gd name="connsiteX37" fmla="*/ 8721366 w 11269336"/>
              <a:gd name="connsiteY37" fmla="*/ 904711 h 2323145"/>
              <a:gd name="connsiteX38" fmla="*/ 8678353 w 11269336"/>
              <a:gd name="connsiteY38" fmla="*/ 926318 h 2323145"/>
              <a:gd name="connsiteX39" fmla="*/ 8636849 w 11269336"/>
              <a:gd name="connsiteY39" fmla="*/ 937900 h 2323145"/>
              <a:gd name="connsiteX40" fmla="*/ 8620213 w 11269336"/>
              <a:gd name="connsiteY40" fmla="*/ 943068 h 2323145"/>
              <a:gd name="connsiteX41" fmla="*/ 8612581 w 11269336"/>
              <a:gd name="connsiteY41" fmla="*/ 952695 h 2323145"/>
              <a:gd name="connsiteX42" fmla="*/ 8589038 w 11269336"/>
              <a:gd name="connsiteY42" fmla="*/ 963892 h 2323145"/>
              <a:gd name="connsiteX43" fmla="*/ 8579950 w 11269336"/>
              <a:gd name="connsiteY43" fmla="*/ 960899 h 2323145"/>
              <a:gd name="connsiteX44" fmla="*/ 8579319 w 11269336"/>
              <a:gd name="connsiteY44" fmla="*/ 965630 h 2323145"/>
              <a:gd name="connsiteX45" fmla="*/ 8547429 w 11269336"/>
              <a:gd name="connsiteY45" fmla="*/ 984506 h 2323145"/>
              <a:gd name="connsiteX46" fmla="*/ 8478704 w 11269336"/>
              <a:gd name="connsiteY46" fmla="*/ 1025490 h 2323145"/>
              <a:gd name="connsiteX47" fmla="*/ 8461421 w 11269336"/>
              <a:gd name="connsiteY47" fmla="*/ 1035512 h 2323145"/>
              <a:gd name="connsiteX48" fmla="*/ 8445003 w 11269336"/>
              <a:gd name="connsiteY48" fmla="*/ 1036851 h 2323145"/>
              <a:gd name="connsiteX49" fmla="*/ 8357350 w 11269336"/>
              <a:gd name="connsiteY49" fmla="*/ 1060213 h 2323145"/>
              <a:gd name="connsiteX50" fmla="*/ 8335565 w 11269336"/>
              <a:gd name="connsiteY50" fmla="*/ 1061151 h 2323145"/>
              <a:gd name="connsiteX51" fmla="*/ 8325267 w 11269336"/>
              <a:gd name="connsiteY51" fmla="*/ 1055919 h 2323145"/>
              <a:gd name="connsiteX52" fmla="*/ 8293586 w 11269336"/>
              <a:gd name="connsiteY52" fmla="*/ 1076144 h 2323145"/>
              <a:gd name="connsiteX53" fmla="*/ 8242405 w 11269336"/>
              <a:gd name="connsiteY53" fmla="*/ 1095960 h 2323145"/>
              <a:gd name="connsiteX54" fmla="*/ 8218531 w 11269336"/>
              <a:gd name="connsiteY54" fmla="*/ 1107622 h 2323145"/>
              <a:gd name="connsiteX55" fmla="*/ 8197391 w 11269336"/>
              <a:gd name="connsiteY55" fmla="*/ 1107746 h 2323145"/>
              <a:gd name="connsiteX56" fmla="*/ 8081474 w 11269336"/>
              <a:gd name="connsiteY56" fmla="*/ 1130125 h 2323145"/>
              <a:gd name="connsiteX57" fmla="*/ 8053585 w 11269336"/>
              <a:gd name="connsiteY57" fmla="*/ 1129169 h 2323145"/>
              <a:gd name="connsiteX58" fmla="*/ 8038422 w 11269336"/>
              <a:gd name="connsiteY58" fmla="*/ 1119092 h 2323145"/>
              <a:gd name="connsiteX59" fmla="*/ 8029450 w 11269336"/>
              <a:gd name="connsiteY59" fmla="*/ 1125592 h 2323145"/>
              <a:gd name="connsiteX60" fmla="*/ 7959552 w 11269336"/>
              <a:gd name="connsiteY60" fmla="*/ 1140188 h 2323145"/>
              <a:gd name="connsiteX61" fmla="*/ 7914188 w 11269336"/>
              <a:gd name="connsiteY61" fmla="*/ 1150862 h 2323145"/>
              <a:gd name="connsiteX62" fmla="*/ 7914918 w 11269336"/>
              <a:gd name="connsiteY62" fmla="*/ 1168758 h 2323145"/>
              <a:gd name="connsiteX63" fmla="*/ 7875510 w 11269336"/>
              <a:gd name="connsiteY63" fmla="*/ 1183153 h 2323145"/>
              <a:gd name="connsiteX64" fmla="*/ 7829932 w 11269336"/>
              <a:gd name="connsiteY64" fmla="*/ 1180782 h 2323145"/>
              <a:gd name="connsiteX65" fmla="*/ 7779182 w 11269336"/>
              <a:gd name="connsiteY65" fmla="*/ 1192665 h 2323145"/>
              <a:gd name="connsiteX66" fmla="*/ 7748774 w 11269336"/>
              <a:gd name="connsiteY66" fmla="*/ 1199586 h 2323145"/>
              <a:gd name="connsiteX67" fmla="*/ 7671846 w 11269336"/>
              <a:gd name="connsiteY67" fmla="*/ 1231966 h 2323145"/>
              <a:gd name="connsiteX68" fmla="*/ 7554146 w 11269336"/>
              <a:gd name="connsiteY68" fmla="*/ 1319748 h 2323145"/>
              <a:gd name="connsiteX69" fmla="*/ 7515052 w 11269336"/>
              <a:gd name="connsiteY69" fmla="*/ 1336718 h 2323145"/>
              <a:gd name="connsiteX70" fmla="*/ 7507193 w 11269336"/>
              <a:gd name="connsiteY70" fmla="*/ 1334617 h 2323145"/>
              <a:gd name="connsiteX71" fmla="*/ 7461694 w 11269336"/>
              <a:gd name="connsiteY71" fmla="*/ 1375866 h 2323145"/>
              <a:gd name="connsiteX72" fmla="*/ 7377571 w 11269336"/>
              <a:gd name="connsiteY72" fmla="*/ 1400128 h 2323145"/>
              <a:gd name="connsiteX73" fmla="*/ 7311261 w 11269336"/>
              <a:gd name="connsiteY73" fmla="*/ 1412652 h 2323145"/>
              <a:gd name="connsiteX74" fmla="*/ 7275307 w 11269336"/>
              <a:gd name="connsiteY74" fmla="*/ 1422171 h 2323145"/>
              <a:gd name="connsiteX75" fmla="*/ 7247783 w 11269336"/>
              <a:gd name="connsiteY75" fmla="*/ 1426330 h 2323145"/>
              <a:gd name="connsiteX76" fmla="*/ 7185047 w 11269336"/>
              <a:gd name="connsiteY76" fmla="*/ 1451812 h 2323145"/>
              <a:gd name="connsiteX77" fmla="*/ 7084117 w 11269336"/>
              <a:gd name="connsiteY77" fmla="*/ 1500281 h 2323145"/>
              <a:gd name="connsiteX78" fmla="*/ 7062011 w 11269336"/>
              <a:gd name="connsiteY78" fmla="*/ 1509183 h 2323145"/>
              <a:gd name="connsiteX79" fmla="*/ 7040555 w 11269336"/>
              <a:gd name="connsiteY79" fmla="*/ 1511207 h 2323145"/>
              <a:gd name="connsiteX80" fmla="*/ 7033438 w 11269336"/>
              <a:gd name="connsiteY80" fmla="*/ 1506772 h 2323145"/>
              <a:gd name="connsiteX81" fmla="*/ 7020886 w 11269336"/>
              <a:gd name="connsiteY81" fmla="*/ 1510764 h 2323145"/>
              <a:gd name="connsiteX82" fmla="*/ 7017033 w 11269336"/>
              <a:gd name="connsiteY82" fmla="*/ 1510650 h 2323145"/>
              <a:gd name="connsiteX83" fmla="*/ 6995460 w 11269336"/>
              <a:gd name="connsiteY83" fmla="*/ 1511173 h 2323145"/>
              <a:gd name="connsiteX84" fmla="*/ 6962144 w 11269336"/>
              <a:gd name="connsiteY84" fmla="*/ 1541508 h 2323145"/>
              <a:gd name="connsiteX85" fmla="*/ 6910674 w 11269336"/>
              <a:gd name="connsiteY85" fmla="*/ 1554793 h 2323145"/>
              <a:gd name="connsiteX86" fmla="*/ 6732152 w 11269336"/>
              <a:gd name="connsiteY86" fmla="*/ 1642538 h 2323145"/>
              <a:gd name="connsiteX87" fmla="*/ 6694106 w 11269336"/>
              <a:gd name="connsiteY87" fmla="*/ 1632377 h 2323145"/>
              <a:gd name="connsiteX88" fmla="*/ 6617223 w 11269336"/>
              <a:gd name="connsiteY88" fmla="*/ 1659889 h 2323145"/>
              <a:gd name="connsiteX89" fmla="*/ 6521138 w 11269336"/>
              <a:gd name="connsiteY89" fmla="*/ 1744340 h 2323145"/>
              <a:gd name="connsiteX90" fmla="*/ 6380677 w 11269336"/>
              <a:gd name="connsiteY90" fmla="*/ 1796883 h 2323145"/>
              <a:gd name="connsiteX91" fmla="*/ 6374897 w 11269336"/>
              <a:gd name="connsiteY91" fmla="*/ 1809910 h 2323145"/>
              <a:gd name="connsiteX92" fmla="*/ 6364545 w 11269336"/>
              <a:gd name="connsiteY92" fmla="*/ 1820090 h 2323145"/>
              <a:gd name="connsiteX93" fmla="*/ 6362126 w 11269336"/>
              <a:gd name="connsiteY93" fmla="*/ 1819991 h 2323145"/>
              <a:gd name="connsiteX94" fmla="*/ 6346673 w 11269336"/>
              <a:gd name="connsiteY94" fmla="*/ 1827824 h 2323145"/>
              <a:gd name="connsiteX95" fmla="*/ 6345588 w 11269336"/>
              <a:gd name="connsiteY95" fmla="*/ 1832232 h 2323145"/>
              <a:gd name="connsiteX96" fmla="*/ 6335708 w 11269336"/>
              <a:gd name="connsiteY96" fmla="*/ 1838451 h 2323145"/>
              <a:gd name="connsiteX97" fmla="*/ 6318182 w 11269336"/>
              <a:gd name="connsiteY97" fmla="*/ 1852975 h 2323145"/>
              <a:gd name="connsiteX98" fmla="*/ 6313084 w 11269336"/>
              <a:gd name="connsiteY98" fmla="*/ 1853561 h 2323145"/>
              <a:gd name="connsiteX99" fmla="*/ 6283816 w 11269336"/>
              <a:gd name="connsiteY99" fmla="*/ 1872148 h 2323145"/>
              <a:gd name="connsiteX100" fmla="*/ 6282550 w 11269336"/>
              <a:gd name="connsiteY100" fmla="*/ 1871392 h 2323145"/>
              <a:gd name="connsiteX101" fmla="*/ 6270527 w 11269336"/>
              <a:gd name="connsiteY101" fmla="*/ 1872208 h 2323145"/>
              <a:gd name="connsiteX102" fmla="*/ 6249518 w 11269336"/>
              <a:gd name="connsiteY102" fmla="*/ 1876079 h 2323145"/>
              <a:gd name="connsiteX103" fmla="*/ 6190386 w 11269336"/>
              <a:gd name="connsiteY103" fmla="*/ 1872478 h 2323145"/>
              <a:gd name="connsiteX104" fmla="*/ 6159777 w 11269336"/>
              <a:gd name="connsiteY104" fmla="*/ 1891745 h 2323145"/>
              <a:gd name="connsiteX105" fmla="*/ 6153131 w 11269336"/>
              <a:gd name="connsiteY105" fmla="*/ 1895079 h 2323145"/>
              <a:gd name="connsiteX106" fmla="*/ 6152798 w 11269336"/>
              <a:gd name="connsiteY106" fmla="*/ 1894920 h 2323145"/>
              <a:gd name="connsiteX107" fmla="*/ 6145388 w 11269336"/>
              <a:gd name="connsiteY107" fmla="*/ 1897990 h 2323145"/>
              <a:gd name="connsiteX108" fmla="*/ 6141014 w 11269336"/>
              <a:gd name="connsiteY108" fmla="*/ 1901155 h 2323145"/>
              <a:gd name="connsiteX109" fmla="*/ 6128122 w 11269336"/>
              <a:gd name="connsiteY109" fmla="*/ 1907623 h 2323145"/>
              <a:gd name="connsiteX110" fmla="*/ 6122351 w 11269336"/>
              <a:gd name="connsiteY110" fmla="*/ 1908359 h 2323145"/>
              <a:gd name="connsiteX111" fmla="*/ 6064750 w 11269336"/>
              <a:gd name="connsiteY111" fmla="*/ 1896394 h 2323145"/>
              <a:gd name="connsiteX112" fmla="*/ 5964230 w 11269336"/>
              <a:gd name="connsiteY112" fmla="*/ 1910038 h 2323145"/>
              <a:gd name="connsiteX113" fmla="*/ 5865399 w 11269336"/>
              <a:gd name="connsiteY113" fmla="*/ 1926966 h 2323145"/>
              <a:gd name="connsiteX114" fmla="*/ 5829951 w 11269336"/>
              <a:gd name="connsiteY114" fmla="*/ 1934755 h 2323145"/>
              <a:gd name="connsiteX115" fmla="*/ 5765285 w 11269336"/>
              <a:gd name="connsiteY115" fmla="*/ 1941322 h 2323145"/>
              <a:gd name="connsiteX116" fmla="*/ 5734750 w 11269336"/>
              <a:gd name="connsiteY116" fmla="*/ 1939793 h 2323145"/>
              <a:gd name="connsiteX117" fmla="*/ 5733569 w 11269336"/>
              <a:gd name="connsiteY117" fmla="*/ 1940505 h 2323145"/>
              <a:gd name="connsiteX118" fmla="*/ 5730329 w 11269336"/>
              <a:gd name="connsiteY118" fmla="*/ 1937845 h 2323145"/>
              <a:gd name="connsiteX119" fmla="*/ 5724661 w 11269336"/>
              <a:gd name="connsiteY119" fmla="*/ 1937455 h 2323145"/>
              <a:gd name="connsiteX120" fmla="*/ 5710186 w 11269336"/>
              <a:gd name="connsiteY120" fmla="*/ 1941370 h 2323145"/>
              <a:gd name="connsiteX121" fmla="*/ 5704910 w 11269336"/>
              <a:gd name="connsiteY121" fmla="*/ 1943663 h 2323145"/>
              <a:gd name="connsiteX122" fmla="*/ 5696836 w 11269336"/>
              <a:gd name="connsiteY122" fmla="*/ 1945271 h 2323145"/>
              <a:gd name="connsiteX123" fmla="*/ 5696583 w 11269336"/>
              <a:gd name="connsiteY123" fmla="*/ 1945050 h 2323145"/>
              <a:gd name="connsiteX124" fmla="*/ 5689123 w 11269336"/>
              <a:gd name="connsiteY124" fmla="*/ 1947067 h 2323145"/>
              <a:gd name="connsiteX125" fmla="*/ 5653291 w 11269336"/>
              <a:gd name="connsiteY125" fmla="*/ 1960245 h 2323145"/>
              <a:gd name="connsiteX126" fmla="*/ 5599385 w 11269336"/>
              <a:gd name="connsiteY126" fmla="*/ 1945198 h 2323145"/>
              <a:gd name="connsiteX127" fmla="*/ 5578300 w 11269336"/>
              <a:gd name="connsiteY127" fmla="*/ 1944963 h 2323145"/>
              <a:gd name="connsiteX128" fmla="*/ 5566758 w 11269336"/>
              <a:gd name="connsiteY128" fmla="*/ 1943441 h 2323145"/>
              <a:gd name="connsiteX129" fmla="*/ 5565857 w 11269336"/>
              <a:gd name="connsiteY129" fmla="*/ 1942445 h 2323145"/>
              <a:gd name="connsiteX130" fmla="*/ 5531534 w 11269336"/>
              <a:gd name="connsiteY130" fmla="*/ 1955208 h 2323145"/>
              <a:gd name="connsiteX131" fmla="*/ 5526552 w 11269336"/>
              <a:gd name="connsiteY131" fmla="*/ 1954799 h 2323145"/>
              <a:gd name="connsiteX132" fmla="*/ 5504723 w 11269336"/>
              <a:gd name="connsiteY132" fmla="*/ 1965811 h 2323145"/>
              <a:gd name="connsiteX133" fmla="*/ 5493156 w 11269336"/>
              <a:gd name="connsiteY133" fmla="*/ 1970063 h 2323145"/>
              <a:gd name="connsiteX134" fmla="*/ 5490486 w 11269336"/>
              <a:gd name="connsiteY134" fmla="*/ 1974227 h 2323145"/>
              <a:gd name="connsiteX135" fmla="*/ 5473107 w 11269336"/>
              <a:gd name="connsiteY135" fmla="*/ 1979001 h 2323145"/>
              <a:gd name="connsiteX136" fmla="*/ 5470885 w 11269336"/>
              <a:gd name="connsiteY136" fmla="*/ 1978432 h 2323145"/>
              <a:gd name="connsiteX137" fmla="*/ 5457393 w 11269336"/>
              <a:gd name="connsiteY137" fmla="*/ 1986525 h 2323145"/>
              <a:gd name="connsiteX138" fmla="*/ 5447102 w 11269336"/>
              <a:gd name="connsiteY138" fmla="*/ 1998329 h 2323145"/>
              <a:gd name="connsiteX139" fmla="*/ 5159151 w 11269336"/>
              <a:gd name="connsiteY139" fmla="*/ 2029640 h 2323145"/>
              <a:gd name="connsiteX140" fmla="*/ 5041688 w 11269336"/>
              <a:gd name="connsiteY140" fmla="*/ 2022334 h 2323145"/>
              <a:gd name="connsiteX141" fmla="*/ 4860988 w 11269336"/>
              <a:gd name="connsiteY141" fmla="*/ 2135698 h 2323145"/>
              <a:gd name="connsiteX142" fmla="*/ 4807902 w 11269336"/>
              <a:gd name="connsiteY142" fmla="*/ 2138894 h 2323145"/>
              <a:gd name="connsiteX143" fmla="*/ 4765388 w 11269336"/>
              <a:gd name="connsiteY143" fmla="*/ 2162525 h 2323145"/>
              <a:gd name="connsiteX144" fmla="*/ 4745033 w 11269336"/>
              <a:gd name="connsiteY144" fmla="*/ 2158859 h 2323145"/>
              <a:gd name="connsiteX145" fmla="*/ 4741475 w 11269336"/>
              <a:gd name="connsiteY145" fmla="*/ 2157998 h 2323145"/>
              <a:gd name="connsiteX146" fmla="*/ 4728247 w 11269336"/>
              <a:gd name="connsiteY146" fmla="*/ 2159526 h 2323145"/>
              <a:gd name="connsiteX147" fmla="*/ 4723263 w 11269336"/>
              <a:gd name="connsiteY147" fmla="*/ 2153742 h 2323145"/>
              <a:gd name="connsiteX148" fmla="*/ 4702453 w 11269336"/>
              <a:gd name="connsiteY148" fmla="*/ 2151586 h 2323145"/>
              <a:gd name="connsiteX149" fmla="*/ 4678455 w 11269336"/>
              <a:gd name="connsiteY149" fmla="*/ 2156131 h 2323145"/>
              <a:gd name="connsiteX150" fmla="*/ 4593061 w 11269336"/>
              <a:gd name="connsiteY150" fmla="*/ 2171597 h 2323145"/>
              <a:gd name="connsiteX151" fmla="*/ 4579902 w 11269336"/>
              <a:gd name="connsiteY151" fmla="*/ 2177927 h 2323145"/>
              <a:gd name="connsiteX152" fmla="*/ 4533444 w 11269336"/>
              <a:gd name="connsiteY152" fmla="*/ 2181200 h 2323145"/>
              <a:gd name="connsiteX153" fmla="*/ 4492832 w 11269336"/>
              <a:gd name="connsiteY153" fmla="*/ 2188033 h 2323145"/>
              <a:gd name="connsiteX154" fmla="*/ 4467257 w 11269336"/>
              <a:gd name="connsiteY154" fmla="*/ 2196121 h 2323145"/>
              <a:gd name="connsiteX155" fmla="*/ 4459937 w 11269336"/>
              <a:gd name="connsiteY155" fmla="*/ 2195182 h 2323145"/>
              <a:gd name="connsiteX156" fmla="*/ 4433312 w 11269336"/>
              <a:gd name="connsiteY156" fmla="*/ 2199004 h 2323145"/>
              <a:gd name="connsiteX157" fmla="*/ 4420601 w 11269336"/>
              <a:gd name="connsiteY157" fmla="*/ 2205158 h 2323145"/>
              <a:gd name="connsiteX158" fmla="*/ 4405765 w 11269336"/>
              <a:gd name="connsiteY158" fmla="*/ 2199902 h 2323145"/>
              <a:gd name="connsiteX159" fmla="*/ 4401354 w 11269336"/>
              <a:gd name="connsiteY159" fmla="*/ 2194745 h 2323145"/>
              <a:gd name="connsiteX160" fmla="*/ 4383151 w 11269336"/>
              <a:gd name="connsiteY160" fmla="*/ 2201140 h 2323145"/>
              <a:gd name="connsiteX161" fmla="*/ 4366646 w 11269336"/>
              <a:gd name="connsiteY161" fmla="*/ 2198564 h 2323145"/>
              <a:gd name="connsiteX162" fmla="*/ 4354009 w 11269336"/>
              <a:gd name="connsiteY162" fmla="*/ 2204984 h 2323145"/>
              <a:gd name="connsiteX163" fmla="*/ 4348284 w 11269336"/>
              <a:gd name="connsiteY163" fmla="*/ 2205270 h 2323145"/>
              <a:gd name="connsiteX164" fmla="*/ 4333906 w 11269336"/>
              <a:gd name="connsiteY164" fmla="*/ 2205251 h 2323145"/>
              <a:gd name="connsiteX165" fmla="*/ 4308819 w 11269336"/>
              <a:gd name="connsiteY165" fmla="*/ 2203822 h 2323145"/>
              <a:gd name="connsiteX166" fmla="*/ 4301210 w 11269336"/>
              <a:gd name="connsiteY166" fmla="*/ 2204456 h 2323145"/>
              <a:gd name="connsiteX167" fmla="*/ 4283095 w 11269336"/>
              <a:gd name="connsiteY167" fmla="*/ 2198177 h 2323145"/>
              <a:gd name="connsiteX168" fmla="*/ 4250119 w 11269336"/>
              <a:gd name="connsiteY168" fmla="*/ 2196342 h 2323145"/>
              <a:gd name="connsiteX169" fmla="*/ 4189203 w 11269336"/>
              <a:gd name="connsiteY169" fmla="*/ 2178994 h 2323145"/>
              <a:gd name="connsiteX170" fmla="*/ 4154035 w 11269336"/>
              <a:gd name="connsiteY170" fmla="*/ 2171950 h 2323145"/>
              <a:gd name="connsiteX171" fmla="*/ 4129569 w 11269336"/>
              <a:gd name="connsiteY171" fmla="*/ 2163850 h 2323145"/>
              <a:gd name="connsiteX172" fmla="*/ 4061250 w 11269336"/>
              <a:gd name="connsiteY172" fmla="*/ 2159236 h 2323145"/>
              <a:gd name="connsiteX173" fmla="*/ 3945480 w 11269336"/>
              <a:gd name="connsiteY173" fmla="*/ 2158279 h 2323145"/>
              <a:gd name="connsiteX174" fmla="*/ 3921468 w 11269336"/>
              <a:gd name="connsiteY174" fmla="*/ 2156588 h 2323145"/>
              <a:gd name="connsiteX175" fmla="*/ 3903348 w 11269336"/>
              <a:gd name="connsiteY175" fmla="*/ 2149220 h 2323145"/>
              <a:gd name="connsiteX176" fmla="*/ 3901342 w 11269336"/>
              <a:gd name="connsiteY176" fmla="*/ 2142355 h 2323145"/>
              <a:gd name="connsiteX177" fmla="*/ 3888539 w 11269336"/>
              <a:gd name="connsiteY177" fmla="*/ 2140476 h 2323145"/>
              <a:gd name="connsiteX178" fmla="*/ 3885662 w 11269336"/>
              <a:gd name="connsiteY178" fmla="*/ 2138740 h 2323145"/>
              <a:gd name="connsiteX179" fmla="*/ 3868627 w 11269336"/>
              <a:gd name="connsiteY179" fmla="*/ 2130023 h 2323145"/>
              <a:gd name="connsiteX180" fmla="*/ 3819177 w 11269336"/>
              <a:gd name="connsiteY180" fmla="*/ 2142111 h 2323145"/>
              <a:gd name="connsiteX181" fmla="*/ 3769100 w 11269336"/>
              <a:gd name="connsiteY181" fmla="*/ 2131731 h 2323145"/>
              <a:gd name="connsiteX182" fmla="*/ 3562752 w 11269336"/>
              <a:gd name="connsiteY182" fmla="*/ 2131785 h 2323145"/>
              <a:gd name="connsiteX183" fmla="*/ 3541402 w 11269336"/>
              <a:gd name="connsiteY183" fmla="*/ 2106821 h 2323145"/>
              <a:gd name="connsiteX184" fmla="*/ 3365341 w 11269336"/>
              <a:gd name="connsiteY184" fmla="*/ 2077638 h 2323145"/>
              <a:gd name="connsiteX185" fmla="*/ 3170922 w 11269336"/>
              <a:gd name="connsiteY185" fmla="*/ 2115957 h 2323145"/>
              <a:gd name="connsiteX186" fmla="*/ 3156256 w 11269336"/>
              <a:gd name="connsiteY186" fmla="*/ 2124773 h 2323145"/>
              <a:gd name="connsiteX187" fmla="*/ 3140298 w 11269336"/>
              <a:gd name="connsiteY187" fmla="*/ 2129182 h 2323145"/>
              <a:gd name="connsiteX188" fmla="*/ 3138514 w 11269336"/>
              <a:gd name="connsiteY188" fmla="*/ 2128069 h 2323145"/>
              <a:gd name="connsiteX189" fmla="*/ 3120467 w 11269336"/>
              <a:gd name="connsiteY189" fmla="*/ 2128281 h 2323145"/>
              <a:gd name="connsiteX190" fmla="*/ 3116175 w 11269336"/>
              <a:gd name="connsiteY190" fmla="*/ 2131633 h 2323145"/>
              <a:gd name="connsiteX191" fmla="*/ 3103685 w 11269336"/>
              <a:gd name="connsiteY191" fmla="*/ 2132814 h 2323145"/>
              <a:gd name="connsiteX192" fmla="*/ 3078794 w 11269336"/>
              <a:gd name="connsiteY192" fmla="*/ 2137935 h 2323145"/>
              <a:gd name="connsiteX193" fmla="*/ 3074407 w 11269336"/>
              <a:gd name="connsiteY193" fmla="*/ 2136274 h 2323145"/>
              <a:gd name="connsiteX194" fmla="*/ 3037285 w 11269336"/>
              <a:gd name="connsiteY194" fmla="*/ 2139919 h 2323145"/>
              <a:gd name="connsiteX195" fmla="*/ 3036901 w 11269336"/>
              <a:gd name="connsiteY195" fmla="*/ 2138726 h 2323145"/>
              <a:gd name="connsiteX196" fmla="*/ 3026996 w 11269336"/>
              <a:gd name="connsiteY196" fmla="*/ 2134322 h 2323145"/>
              <a:gd name="connsiteX197" fmla="*/ 3007772 w 11269336"/>
              <a:gd name="connsiteY197" fmla="*/ 2128742 h 2323145"/>
              <a:gd name="connsiteX198" fmla="*/ 2965030 w 11269336"/>
              <a:gd name="connsiteY198" fmla="*/ 2100494 h 2323145"/>
              <a:gd name="connsiteX199" fmla="*/ 2926342 w 11269336"/>
              <a:gd name="connsiteY199" fmla="*/ 2104155 h 2323145"/>
              <a:gd name="connsiteX200" fmla="*/ 2918608 w 11269336"/>
              <a:gd name="connsiteY200" fmla="*/ 2104215 h 2323145"/>
              <a:gd name="connsiteX201" fmla="*/ 2918475 w 11269336"/>
              <a:gd name="connsiteY201" fmla="*/ 2103937 h 2323145"/>
              <a:gd name="connsiteX202" fmla="*/ 2910360 w 11269336"/>
              <a:gd name="connsiteY202" fmla="*/ 2103444 h 2323145"/>
              <a:gd name="connsiteX203" fmla="*/ 2904507 w 11269336"/>
              <a:gd name="connsiteY203" fmla="*/ 2104326 h 2323145"/>
              <a:gd name="connsiteX204" fmla="*/ 2889503 w 11269336"/>
              <a:gd name="connsiteY204" fmla="*/ 2104443 h 2323145"/>
              <a:gd name="connsiteX205" fmla="*/ 2884480 w 11269336"/>
              <a:gd name="connsiteY205" fmla="*/ 2102626 h 2323145"/>
              <a:gd name="connsiteX206" fmla="*/ 2882689 w 11269336"/>
              <a:gd name="connsiteY206" fmla="*/ 2099228 h 2323145"/>
              <a:gd name="connsiteX207" fmla="*/ 2881291 w 11269336"/>
              <a:gd name="connsiteY207" fmla="*/ 2099618 h 2323145"/>
              <a:gd name="connsiteX208" fmla="*/ 2853979 w 11269336"/>
              <a:gd name="connsiteY208" fmla="*/ 2090388 h 2323145"/>
              <a:gd name="connsiteX209" fmla="*/ 2791790 w 11269336"/>
              <a:gd name="connsiteY209" fmla="*/ 2080332 h 2323145"/>
              <a:gd name="connsiteX210" fmla="*/ 2755844 w 11269336"/>
              <a:gd name="connsiteY210" fmla="*/ 2078874 h 2323145"/>
              <a:gd name="connsiteX211" fmla="*/ 2657742 w 11269336"/>
              <a:gd name="connsiteY211" fmla="*/ 2070179 h 2323145"/>
              <a:gd name="connsiteX212" fmla="*/ 2559549 w 11269336"/>
              <a:gd name="connsiteY212" fmla="*/ 2057873 h 2323145"/>
              <a:gd name="connsiteX213" fmla="*/ 2512054 w 11269336"/>
              <a:gd name="connsiteY213" fmla="*/ 2031671 h 2323145"/>
              <a:gd name="connsiteX214" fmla="*/ 2506437 w 11269336"/>
              <a:gd name="connsiteY214" fmla="*/ 2030918 h 2323145"/>
              <a:gd name="connsiteX215" fmla="*/ 2491752 w 11269336"/>
              <a:gd name="connsiteY215" fmla="*/ 2033906 h 2323145"/>
              <a:gd name="connsiteX216" fmla="*/ 2486338 w 11269336"/>
              <a:gd name="connsiteY216" fmla="*/ 2035862 h 2323145"/>
              <a:gd name="connsiteX217" fmla="*/ 2478186 w 11269336"/>
              <a:gd name="connsiteY217" fmla="*/ 2036953 h 2323145"/>
              <a:gd name="connsiteX218" fmla="*/ 2477950 w 11269336"/>
              <a:gd name="connsiteY218" fmla="*/ 2036715 h 2323145"/>
              <a:gd name="connsiteX219" fmla="*/ 2470381 w 11269336"/>
              <a:gd name="connsiteY219" fmla="*/ 2038256 h 2323145"/>
              <a:gd name="connsiteX220" fmla="*/ 2433781 w 11269336"/>
              <a:gd name="connsiteY220" fmla="*/ 2049140 h 2323145"/>
              <a:gd name="connsiteX221" fmla="*/ 2381172 w 11269336"/>
              <a:gd name="connsiteY221" fmla="*/ 2030645 h 2323145"/>
              <a:gd name="connsiteX222" fmla="*/ 2360198 w 11269336"/>
              <a:gd name="connsiteY222" fmla="*/ 2029059 h 2323145"/>
              <a:gd name="connsiteX223" fmla="*/ 2348815 w 11269336"/>
              <a:gd name="connsiteY223" fmla="*/ 2026798 h 2323145"/>
              <a:gd name="connsiteX224" fmla="*/ 2347988 w 11269336"/>
              <a:gd name="connsiteY224" fmla="*/ 2025745 h 2323145"/>
              <a:gd name="connsiteX225" fmla="*/ 2312920 w 11269336"/>
              <a:gd name="connsiteY225" fmla="*/ 2036311 h 2323145"/>
              <a:gd name="connsiteX226" fmla="*/ 2307986 w 11269336"/>
              <a:gd name="connsiteY226" fmla="*/ 2035583 h 2323145"/>
              <a:gd name="connsiteX227" fmla="*/ 2285481 w 11269336"/>
              <a:gd name="connsiteY227" fmla="*/ 2045197 h 2323145"/>
              <a:gd name="connsiteX228" fmla="*/ 2273666 w 11269336"/>
              <a:gd name="connsiteY228" fmla="*/ 2048710 h 2323145"/>
              <a:gd name="connsiteX229" fmla="*/ 2270719 w 11269336"/>
              <a:gd name="connsiteY229" fmla="*/ 2052702 h 2323145"/>
              <a:gd name="connsiteX230" fmla="*/ 2253080 w 11269336"/>
              <a:gd name="connsiteY230" fmla="*/ 2056363 h 2323145"/>
              <a:gd name="connsiteX231" fmla="*/ 2250906 w 11269336"/>
              <a:gd name="connsiteY231" fmla="*/ 2055654 h 2323145"/>
              <a:gd name="connsiteX232" fmla="*/ 2236905 w 11269336"/>
              <a:gd name="connsiteY232" fmla="*/ 2062882 h 2323145"/>
              <a:gd name="connsiteX233" fmla="*/ 2225830 w 11269336"/>
              <a:gd name="connsiteY233" fmla="*/ 2074027 h 2323145"/>
              <a:gd name="connsiteX234" fmla="*/ 2073776 w 11269336"/>
              <a:gd name="connsiteY234" fmla="*/ 2089244 h 2323145"/>
              <a:gd name="connsiteX235" fmla="*/ 1948256 w 11269336"/>
              <a:gd name="connsiteY235" fmla="*/ 2146616 h 2323145"/>
              <a:gd name="connsiteX236" fmla="*/ 1865582 w 11269336"/>
              <a:gd name="connsiteY236" fmla="*/ 2153738 h 2323145"/>
              <a:gd name="connsiteX237" fmla="*/ 1835210 w 11269336"/>
              <a:gd name="connsiteY237" fmla="*/ 2134244 h 2323145"/>
              <a:gd name="connsiteX238" fmla="*/ 1632661 w 11269336"/>
              <a:gd name="connsiteY238" fmla="*/ 2173882 h 2323145"/>
              <a:gd name="connsiteX239" fmla="*/ 1579590 w 11269336"/>
              <a:gd name="connsiteY239" fmla="*/ 2173680 h 2323145"/>
              <a:gd name="connsiteX240" fmla="*/ 1535601 w 11269336"/>
              <a:gd name="connsiteY240" fmla="*/ 2194590 h 2323145"/>
              <a:gd name="connsiteX241" fmla="*/ 1515594 w 11269336"/>
              <a:gd name="connsiteY241" fmla="*/ 2189622 h 2323145"/>
              <a:gd name="connsiteX242" fmla="*/ 1512113 w 11269336"/>
              <a:gd name="connsiteY242" fmla="*/ 2188534 h 2323145"/>
              <a:gd name="connsiteX243" fmla="*/ 1498838 w 11269336"/>
              <a:gd name="connsiteY243" fmla="*/ 2189213 h 2323145"/>
              <a:gd name="connsiteX244" fmla="*/ 1494279 w 11269336"/>
              <a:gd name="connsiteY244" fmla="*/ 2183112 h 2323145"/>
              <a:gd name="connsiteX245" fmla="*/ 1473714 w 11269336"/>
              <a:gd name="connsiteY245" fmla="*/ 2179625 h 2323145"/>
              <a:gd name="connsiteX246" fmla="*/ 1449503 w 11269336"/>
              <a:gd name="connsiteY246" fmla="*/ 2182633 h 2323145"/>
              <a:gd name="connsiteX247" fmla="*/ 1266687 w 11269336"/>
              <a:gd name="connsiteY247" fmla="*/ 2212688 h 2323145"/>
              <a:gd name="connsiteX248" fmla="*/ 1239614 w 11269336"/>
              <a:gd name="connsiteY248" fmla="*/ 2209727 h 2323145"/>
              <a:gd name="connsiteX249" fmla="*/ 1202436 w 11269336"/>
              <a:gd name="connsiteY249" fmla="*/ 2209817 h 2323145"/>
              <a:gd name="connsiteX250" fmla="*/ 1136097 w 11269336"/>
              <a:gd name="connsiteY250" fmla="*/ 2205112 h 2323145"/>
              <a:gd name="connsiteX251" fmla="*/ 988232 w 11269336"/>
              <a:gd name="connsiteY251" fmla="*/ 2235635 h 2323145"/>
              <a:gd name="connsiteX252" fmla="*/ 981959 w 11269336"/>
              <a:gd name="connsiteY252" fmla="*/ 2231607 h 2323145"/>
              <a:gd name="connsiteX253" fmla="*/ 938600 w 11269336"/>
              <a:gd name="connsiteY253" fmla="*/ 2238113 h 2323145"/>
              <a:gd name="connsiteX254" fmla="*/ 791788 w 11269336"/>
              <a:gd name="connsiteY254" fmla="*/ 2293224 h 2323145"/>
              <a:gd name="connsiteX255" fmla="*/ 706914 w 11269336"/>
              <a:gd name="connsiteY255" fmla="*/ 2305046 h 2323145"/>
              <a:gd name="connsiteX256" fmla="*/ 675971 w 11269336"/>
              <a:gd name="connsiteY256" fmla="*/ 2304030 h 2323145"/>
              <a:gd name="connsiteX257" fmla="*/ 624180 w 11269336"/>
              <a:gd name="connsiteY257" fmla="*/ 2302650 h 2323145"/>
              <a:gd name="connsiteX258" fmla="*/ 583453 w 11269336"/>
              <a:gd name="connsiteY258" fmla="*/ 2288788 h 2323145"/>
              <a:gd name="connsiteX259" fmla="*/ 540946 w 11269336"/>
              <a:gd name="connsiteY259" fmla="*/ 2292721 h 2323145"/>
              <a:gd name="connsiteX260" fmla="*/ 533680 w 11269336"/>
              <a:gd name="connsiteY260" fmla="*/ 2310233 h 2323145"/>
              <a:gd name="connsiteX261" fmla="*/ 487366 w 11269336"/>
              <a:gd name="connsiteY261" fmla="*/ 2309053 h 2323145"/>
              <a:gd name="connsiteX262" fmla="*/ 416820 w 11269336"/>
              <a:gd name="connsiteY262" fmla="*/ 2305443 h 2323145"/>
              <a:gd name="connsiteX263" fmla="*/ 376805 w 11269336"/>
              <a:gd name="connsiteY263" fmla="*/ 2307647 h 2323145"/>
              <a:gd name="connsiteX264" fmla="*/ 266777 w 11269336"/>
              <a:gd name="connsiteY264" fmla="*/ 2309012 h 2323145"/>
              <a:gd name="connsiteX265" fmla="*/ 156013 w 11269336"/>
              <a:gd name="connsiteY265" fmla="*/ 2306832 h 2323145"/>
              <a:gd name="connsiteX266" fmla="*/ 87258 w 11269336"/>
              <a:gd name="connsiteY266" fmla="*/ 2285511 h 2323145"/>
              <a:gd name="connsiteX267" fmla="*/ 23798 w 11269336"/>
              <a:gd name="connsiteY267" fmla="*/ 2281822 h 2323145"/>
              <a:gd name="connsiteX268" fmla="*/ 0 w 11269336"/>
              <a:gd name="connsiteY268" fmla="*/ 2285369 h 2323145"/>
              <a:gd name="connsiteX269" fmla="*/ 0 w 11269336"/>
              <a:gd name="connsiteY269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561831 w 11269336"/>
              <a:gd name="connsiteY19" fmla="*/ 547649 h 2323145"/>
              <a:gd name="connsiteX20" fmla="*/ 9380600 w 11269336"/>
              <a:gd name="connsiteY20" fmla="*/ 549821 h 2323145"/>
              <a:gd name="connsiteX21" fmla="*/ 9139429 w 11269336"/>
              <a:gd name="connsiteY21" fmla="*/ 696446 h 2323145"/>
              <a:gd name="connsiteX22" fmla="*/ 9114263 w 11269336"/>
              <a:gd name="connsiteY22" fmla="*/ 709213 h 2323145"/>
              <a:gd name="connsiteX23" fmla="*/ 9028928 w 11269336"/>
              <a:gd name="connsiteY23" fmla="*/ 745350 h 2323145"/>
              <a:gd name="connsiteX24" fmla="*/ 8977138 w 11269336"/>
              <a:gd name="connsiteY24" fmla="*/ 774970 h 2323145"/>
              <a:gd name="connsiteX25" fmla="*/ 8947030 w 11269336"/>
              <a:gd name="connsiteY25" fmla="*/ 814934 h 2323145"/>
              <a:gd name="connsiteX26" fmla="*/ 8914746 w 11269336"/>
              <a:gd name="connsiteY26" fmla="*/ 826428 h 2323145"/>
              <a:gd name="connsiteX27" fmla="*/ 8917778 w 11269336"/>
              <a:gd name="connsiteY27" fmla="*/ 835198 h 2323145"/>
              <a:gd name="connsiteX28" fmla="*/ 8905560 w 11269336"/>
              <a:gd name="connsiteY28" fmla="*/ 838358 h 2323145"/>
              <a:gd name="connsiteX29" fmla="*/ 8897564 w 11269336"/>
              <a:gd name="connsiteY29" fmla="*/ 834287 h 2323145"/>
              <a:gd name="connsiteX30" fmla="*/ 8878040 w 11269336"/>
              <a:gd name="connsiteY30" fmla="*/ 844150 h 2323145"/>
              <a:gd name="connsiteX31" fmla="*/ 8882654 w 11269336"/>
              <a:gd name="connsiteY31" fmla="*/ 892768 h 2323145"/>
              <a:gd name="connsiteX32" fmla="*/ 8837498 w 11269336"/>
              <a:gd name="connsiteY32" fmla="*/ 885664 h 2323145"/>
              <a:gd name="connsiteX33" fmla="*/ 8795998 w 11269336"/>
              <a:gd name="connsiteY33" fmla="*/ 863337 h 2323145"/>
              <a:gd name="connsiteX34" fmla="*/ 8776970 w 11269336"/>
              <a:gd name="connsiteY34" fmla="*/ 885177 h 2323145"/>
              <a:gd name="connsiteX35" fmla="*/ 8755719 w 11269336"/>
              <a:gd name="connsiteY35" fmla="*/ 889754 h 2323145"/>
              <a:gd name="connsiteX36" fmla="*/ 8743257 w 11269336"/>
              <a:gd name="connsiteY36" fmla="*/ 904723 h 2323145"/>
              <a:gd name="connsiteX37" fmla="*/ 8721366 w 11269336"/>
              <a:gd name="connsiteY37" fmla="*/ 904711 h 2323145"/>
              <a:gd name="connsiteX38" fmla="*/ 8678353 w 11269336"/>
              <a:gd name="connsiteY38" fmla="*/ 926318 h 2323145"/>
              <a:gd name="connsiteX39" fmla="*/ 8636849 w 11269336"/>
              <a:gd name="connsiteY39" fmla="*/ 937900 h 2323145"/>
              <a:gd name="connsiteX40" fmla="*/ 8620213 w 11269336"/>
              <a:gd name="connsiteY40" fmla="*/ 943068 h 2323145"/>
              <a:gd name="connsiteX41" fmla="*/ 8612581 w 11269336"/>
              <a:gd name="connsiteY41" fmla="*/ 952695 h 2323145"/>
              <a:gd name="connsiteX42" fmla="*/ 8589038 w 11269336"/>
              <a:gd name="connsiteY42" fmla="*/ 963892 h 2323145"/>
              <a:gd name="connsiteX43" fmla="*/ 8579950 w 11269336"/>
              <a:gd name="connsiteY43" fmla="*/ 960899 h 2323145"/>
              <a:gd name="connsiteX44" fmla="*/ 8579319 w 11269336"/>
              <a:gd name="connsiteY44" fmla="*/ 965630 h 2323145"/>
              <a:gd name="connsiteX45" fmla="*/ 8547429 w 11269336"/>
              <a:gd name="connsiteY45" fmla="*/ 984506 h 2323145"/>
              <a:gd name="connsiteX46" fmla="*/ 8478704 w 11269336"/>
              <a:gd name="connsiteY46" fmla="*/ 1025490 h 2323145"/>
              <a:gd name="connsiteX47" fmla="*/ 8461421 w 11269336"/>
              <a:gd name="connsiteY47" fmla="*/ 1035512 h 2323145"/>
              <a:gd name="connsiteX48" fmla="*/ 8445003 w 11269336"/>
              <a:gd name="connsiteY48" fmla="*/ 1036851 h 2323145"/>
              <a:gd name="connsiteX49" fmla="*/ 8357350 w 11269336"/>
              <a:gd name="connsiteY49" fmla="*/ 1060213 h 2323145"/>
              <a:gd name="connsiteX50" fmla="*/ 8335565 w 11269336"/>
              <a:gd name="connsiteY50" fmla="*/ 1061151 h 2323145"/>
              <a:gd name="connsiteX51" fmla="*/ 8325267 w 11269336"/>
              <a:gd name="connsiteY51" fmla="*/ 1055919 h 2323145"/>
              <a:gd name="connsiteX52" fmla="*/ 8293586 w 11269336"/>
              <a:gd name="connsiteY52" fmla="*/ 1076144 h 2323145"/>
              <a:gd name="connsiteX53" fmla="*/ 8242405 w 11269336"/>
              <a:gd name="connsiteY53" fmla="*/ 1095960 h 2323145"/>
              <a:gd name="connsiteX54" fmla="*/ 8197391 w 11269336"/>
              <a:gd name="connsiteY54" fmla="*/ 1107746 h 2323145"/>
              <a:gd name="connsiteX55" fmla="*/ 8081474 w 11269336"/>
              <a:gd name="connsiteY55" fmla="*/ 1130125 h 2323145"/>
              <a:gd name="connsiteX56" fmla="*/ 8053585 w 11269336"/>
              <a:gd name="connsiteY56" fmla="*/ 1129169 h 2323145"/>
              <a:gd name="connsiteX57" fmla="*/ 8038422 w 11269336"/>
              <a:gd name="connsiteY57" fmla="*/ 1119092 h 2323145"/>
              <a:gd name="connsiteX58" fmla="*/ 8029450 w 11269336"/>
              <a:gd name="connsiteY58" fmla="*/ 1125592 h 2323145"/>
              <a:gd name="connsiteX59" fmla="*/ 7959552 w 11269336"/>
              <a:gd name="connsiteY59" fmla="*/ 1140188 h 2323145"/>
              <a:gd name="connsiteX60" fmla="*/ 7914188 w 11269336"/>
              <a:gd name="connsiteY60" fmla="*/ 1150862 h 2323145"/>
              <a:gd name="connsiteX61" fmla="*/ 7914918 w 11269336"/>
              <a:gd name="connsiteY61" fmla="*/ 1168758 h 2323145"/>
              <a:gd name="connsiteX62" fmla="*/ 7875510 w 11269336"/>
              <a:gd name="connsiteY62" fmla="*/ 1183153 h 2323145"/>
              <a:gd name="connsiteX63" fmla="*/ 7829932 w 11269336"/>
              <a:gd name="connsiteY63" fmla="*/ 1180782 h 2323145"/>
              <a:gd name="connsiteX64" fmla="*/ 7779182 w 11269336"/>
              <a:gd name="connsiteY64" fmla="*/ 1192665 h 2323145"/>
              <a:gd name="connsiteX65" fmla="*/ 7748774 w 11269336"/>
              <a:gd name="connsiteY65" fmla="*/ 1199586 h 2323145"/>
              <a:gd name="connsiteX66" fmla="*/ 7671846 w 11269336"/>
              <a:gd name="connsiteY66" fmla="*/ 1231966 h 2323145"/>
              <a:gd name="connsiteX67" fmla="*/ 7554146 w 11269336"/>
              <a:gd name="connsiteY67" fmla="*/ 1319748 h 2323145"/>
              <a:gd name="connsiteX68" fmla="*/ 7515052 w 11269336"/>
              <a:gd name="connsiteY68" fmla="*/ 1336718 h 2323145"/>
              <a:gd name="connsiteX69" fmla="*/ 7507193 w 11269336"/>
              <a:gd name="connsiteY69" fmla="*/ 1334617 h 2323145"/>
              <a:gd name="connsiteX70" fmla="*/ 7461694 w 11269336"/>
              <a:gd name="connsiteY70" fmla="*/ 1375866 h 2323145"/>
              <a:gd name="connsiteX71" fmla="*/ 7377571 w 11269336"/>
              <a:gd name="connsiteY71" fmla="*/ 1400128 h 2323145"/>
              <a:gd name="connsiteX72" fmla="*/ 7311261 w 11269336"/>
              <a:gd name="connsiteY72" fmla="*/ 1412652 h 2323145"/>
              <a:gd name="connsiteX73" fmla="*/ 7275307 w 11269336"/>
              <a:gd name="connsiteY73" fmla="*/ 1422171 h 2323145"/>
              <a:gd name="connsiteX74" fmla="*/ 7247783 w 11269336"/>
              <a:gd name="connsiteY74" fmla="*/ 1426330 h 2323145"/>
              <a:gd name="connsiteX75" fmla="*/ 7185047 w 11269336"/>
              <a:gd name="connsiteY75" fmla="*/ 1451812 h 2323145"/>
              <a:gd name="connsiteX76" fmla="*/ 7084117 w 11269336"/>
              <a:gd name="connsiteY76" fmla="*/ 1500281 h 2323145"/>
              <a:gd name="connsiteX77" fmla="*/ 7062011 w 11269336"/>
              <a:gd name="connsiteY77" fmla="*/ 1509183 h 2323145"/>
              <a:gd name="connsiteX78" fmla="*/ 7040555 w 11269336"/>
              <a:gd name="connsiteY78" fmla="*/ 1511207 h 2323145"/>
              <a:gd name="connsiteX79" fmla="*/ 7033438 w 11269336"/>
              <a:gd name="connsiteY79" fmla="*/ 1506772 h 2323145"/>
              <a:gd name="connsiteX80" fmla="*/ 7020886 w 11269336"/>
              <a:gd name="connsiteY80" fmla="*/ 1510764 h 2323145"/>
              <a:gd name="connsiteX81" fmla="*/ 7017033 w 11269336"/>
              <a:gd name="connsiteY81" fmla="*/ 1510650 h 2323145"/>
              <a:gd name="connsiteX82" fmla="*/ 6995460 w 11269336"/>
              <a:gd name="connsiteY82" fmla="*/ 1511173 h 2323145"/>
              <a:gd name="connsiteX83" fmla="*/ 6962144 w 11269336"/>
              <a:gd name="connsiteY83" fmla="*/ 1541508 h 2323145"/>
              <a:gd name="connsiteX84" fmla="*/ 6910674 w 11269336"/>
              <a:gd name="connsiteY84" fmla="*/ 1554793 h 2323145"/>
              <a:gd name="connsiteX85" fmla="*/ 6732152 w 11269336"/>
              <a:gd name="connsiteY85" fmla="*/ 1642538 h 2323145"/>
              <a:gd name="connsiteX86" fmla="*/ 6694106 w 11269336"/>
              <a:gd name="connsiteY86" fmla="*/ 1632377 h 2323145"/>
              <a:gd name="connsiteX87" fmla="*/ 6617223 w 11269336"/>
              <a:gd name="connsiteY87" fmla="*/ 1659889 h 2323145"/>
              <a:gd name="connsiteX88" fmla="*/ 6521138 w 11269336"/>
              <a:gd name="connsiteY88" fmla="*/ 1744340 h 2323145"/>
              <a:gd name="connsiteX89" fmla="*/ 6380677 w 11269336"/>
              <a:gd name="connsiteY89" fmla="*/ 1796883 h 2323145"/>
              <a:gd name="connsiteX90" fmla="*/ 6374897 w 11269336"/>
              <a:gd name="connsiteY90" fmla="*/ 1809910 h 2323145"/>
              <a:gd name="connsiteX91" fmla="*/ 6364545 w 11269336"/>
              <a:gd name="connsiteY91" fmla="*/ 1820090 h 2323145"/>
              <a:gd name="connsiteX92" fmla="*/ 6362126 w 11269336"/>
              <a:gd name="connsiteY92" fmla="*/ 1819991 h 2323145"/>
              <a:gd name="connsiteX93" fmla="*/ 6346673 w 11269336"/>
              <a:gd name="connsiteY93" fmla="*/ 1827824 h 2323145"/>
              <a:gd name="connsiteX94" fmla="*/ 6345588 w 11269336"/>
              <a:gd name="connsiteY94" fmla="*/ 1832232 h 2323145"/>
              <a:gd name="connsiteX95" fmla="*/ 6335708 w 11269336"/>
              <a:gd name="connsiteY95" fmla="*/ 1838451 h 2323145"/>
              <a:gd name="connsiteX96" fmla="*/ 6318182 w 11269336"/>
              <a:gd name="connsiteY96" fmla="*/ 1852975 h 2323145"/>
              <a:gd name="connsiteX97" fmla="*/ 6313084 w 11269336"/>
              <a:gd name="connsiteY97" fmla="*/ 1853561 h 2323145"/>
              <a:gd name="connsiteX98" fmla="*/ 6283816 w 11269336"/>
              <a:gd name="connsiteY98" fmla="*/ 1872148 h 2323145"/>
              <a:gd name="connsiteX99" fmla="*/ 6282550 w 11269336"/>
              <a:gd name="connsiteY99" fmla="*/ 1871392 h 2323145"/>
              <a:gd name="connsiteX100" fmla="*/ 6270527 w 11269336"/>
              <a:gd name="connsiteY100" fmla="*/ 1872208 h 2323145"/>
              <a:gd name="connsiteX101" fmla="*/ 6249518 w 11269336"/>
              <a:gd name="connsiteY101" fmla="*/ 1876079 h 2323145"/>
              <a:gd name="connsiteX102" fmla="*/ 6190386 w 11269336"/>
              <a:gd name="connsiteY102" fmla="*/ 1872478 h 2323145"/>
              <a:gd name="connsiteX103" fmla="*/ 6159777 w 11269336"/>
              <a:gd name="connsiteY103" fmla="*/ 1891745 h 2323145"/>
              <a:gd name="connsiteX104" fmla="*/ 6153131 w 11269336"/>
              <a:gd name="connsiteY104" fmla="*/ 1895079 h 2323145"/>
              <a:gd name="connsiteX105" fmla="*/ 6152798 w 11269336"/>
              <a:gd name="connsiteY105" fmla="*/ 1894920 h 2323145"/>
              <a:gd name="connsiteX106" fmla="*/ 6145388 w 11269336"/>
              <a:gd name="connsiteY106" fmla="*/ 1897990 h 2323145"/>
              <a:gd name="connsiteX107" fmla="*/ 6141014 w 11269336"/>
              <a:gd name="connsiteY107" fmla="*/ 1901155 h 2323145"/>
              <a:gd name="connsiteX108" fmla="*/ 6128122 w 11269336"/>
              <a:gd name="connsiteY108" fmla="*/ 1907623 h 2323145"/>
              <a:gd name="connsiteX109" fmla="*/ 6122351 w 11269336"/>
              <a:gd name="connsiteY109" fmla="*/ 1908359 h 2323145"/>
              <a:gd name="connsiteX110" fmla="*/ 6064750 w 11269336"/>
              <a:gd name="connsiteY110" fmla="*/ 1896394 h 2323145"/>
              <a:gd name="connsiteX111" fmla="*/ 5964230 w 11269336"/>
              <a:gd name="connsiteY111" fmla="*/ 1910038 h 2323145"/>
              <a:gd name="connsiteX112" fmla="*/ 5865399 w 11269336"/>
              <a:gd name="connsiteY112" fmla="*/ 1926966 h 2323145"/>
              <a:gd name="connsiteX113" fmla="*/ 5829951 w 11269336"/>
              <a:gd name="connsiteY113" fmla="*/ 1934755 h 2323145"/>
              <a:gd name="connsiteX114" fmla="*/ 5765285 w 11269336"/>
              <a:gd name="connsiteY114" fmla="*/ 1941322 h 2323145"/>
              <a:gd name="connsiteX115" fmla="*/ 5734750 w 11269336"/>
              <a:gd name="connsiteY115" fmla="*/ 1939793 h 2323145"/>
              <a:gd name="connsiteX116" fmla="*/ 5733569 w 11269336"/>
              <a:gd name="connsiteY116" fmla="*/ 1940505 h 2323145"/>
              <a:gd name="connsiteX117" fmla="*/ 5730329 w 11269336"/>
              <a:gd name="connsiteY117" fmla="*/ 1937845 h 2323145"/>
              <a:gd name="connsiteX118" fmla="*/ 5724661 w 11269336"/>
              <a:gd name="connsiteY118" fmla="*/ 1937455 h 2323145"/>
              <a:gd name="connsiteX119" fmla="*/ 5710186 w 11269336"/>
              <a:gd name="connsiteY119" fmla="*/ 1941370 h 2323145"/>
              <a:gd name="connsiteX120" fmla="*/ 5704910 w 11269336"/>
              <a:gd name="connsiteY120" fmla="*/ 1943663 h 2323145"/>
              <a:gd name="connsiteX121" fmla="*/ 5696836 w 11269336"/>
              <a:gd name="connsiteY121" fmla="*/ 1945271 h 2323145"/>
              <a:gd name="connsiteX122" fmla="*/ 5696583 w 11269336"/>
              <a:gd name="connsiteY122" fmla="*/ 1945050 h 2323145"/>
              <a:gd name="connsiteX123" fmla="*/ 5689123 w 11269336"/>
              <a:gd name="connsiteY123" fmla="*/ 1947067 h 2323145"/>
              <a:gd name="connsiteX124" fmla="*/ 5653291 w 11269336"/>
              <a:gd name="connsiteY124" fmla="*/ 1960245 h 2323145"/>
              <a:gd name="connsiteX125" fmla="*/ 5599385 w 11269336"/>
              <a:gd name="connsiteY125" fmla="*/ 1945198 h 2323145"/>
              <a:gd name="connsiteX126" fmla="*/ 5578300 w 11269336"/>
              <a:gd name="connsiteY126" fmla="*/ 1944963 h 2323145"/>
              <a:gd name="connsiteX127" fmla="*/ 5566758 w 11269336"/>
              <a:gd name="connsiteY127" fmla="*/ 1943441 h 2323145"/>
              <a:gd name="connsiteX128" fmla="*/ 5565857 w 11269336"/>
              <a:gd name="connsiteY128" fmla="*/ 1942445 h 2323145"/>
              <a:gd name="connsiteX129" fmla="*/ 5531534 w 11269336"/>
              <a:gd name="connsiteY129" fmla="*/ 1955208 h 2323145"/>
              <a:gd name="connsiteX130" fmla="*/ 5526552 w 11269336"/>
              <a:gd name="connsiteY130" fmla="*/ 1954799 h 2323145"/>
              <a:gd name="connsiteX131" fmla="*/ 5504723 w 11269336"/>
              <a:gd name="connsiteY131" fmla="*/ 1965811 h 2323145"/>
              <a:gd name="connsiteX132" fmla="*/ 5493156 w 11269336"/>
              <a:gd name="connsiteY132" fmla="*/ 1970063 h 2323145"/>
              <a:gd name="connsiteX133" fmla="*/ 5490486 w 11269336"/>
              <a:gd name="connsiteY133" fmla="*/ 1974227 h 2323145"/>
              <a:gd name="connsiteX134" fmla="*/ 5473107 w 11269336"/>
              <a:gd name="connsiteY134" fmla="*/ 1979001 h 2323145"/>
              <a:gd name="connsiteX135" fmla="*/ 5470885 w 11269336"/>
              <a:gd name="connsiteY135" fmla="*/ 1978432 h 2323145"/>
              <a:gd name="connsiteX136" fmla="*/ 5457393 w 11269336"/>
              <a:gd name="connsiteY136" fmla="*/ 1986525 h 2323145"/>
              <a:gd name="connsiteX137" fmla="*/ 5447102 w 11269336"/>
              <a:gd name="connsiteY137" fmla="*/ 1998329 h 2323145"/>
              <a:gd name="connsiteX138" fmla="*/ 5159151 w 11269336"/>
              <a:gd name="connsiteY138" fmla="*/ 2029640 h 2323145"/>
              <a:gd name="connsiteX139" fmla="*/ 5041688 w 11269336"/>
              <a:gd name="connsiteY139" fmla="*/ 2022334 h 2323145"/>
              <a:gd name="connsiteX140" fmla="*/ 4860988 w 11269336"/>
              <a:gd name="connsiteY140" fmla="*/ 2135698 h 2323145"/>
              <a:gd name="connsiteX141" fmla="*/ 4807902 w 11269336"/>
              <a:gd name="connsiteY141" fmla="*/ 2138894 h 2323145"/>
              <a:gd name="connsiteX142" fmla="*/ 4765388 w 11269336"/>
              <a:gd name="connsiteY142" fmla="*/ 2162525 h 2323145"/>
              <a:gd name="connsiteX143" fmla="*/ 4745033 w 11269336"/>
              <a:gd name="connsiteY143" fmla="*/ 2158859 h 2323145"/>
              <a:gd name="connsiteX144" fmla="*/ 4741475 w 11269336"/>
              <a:gd name="connsiteY144" fmla="*/ 2157998 h 2323145"/>
              <a:gd name="connsiteX145" fmla="*/ 4728247 w 11269336"/>
              <a:gd name="connsiteY145" fmla="*/ 2159526 h 2323145"/>
              <a:gd name="connsiteX146" fmla="*/ 4723263 w 11269336"/>
              <a:gd name="connsiteY146" fmla="*/ 2153742 h 2323145"/>
              <a:gd name="connsiteX147" fmla="*/ 4702453 w 11269336"/>
              <a:gd name="connsiteY147" fmla="*/ 2151586 h 2323145"/>
              <a:gd name="connsiteX148" fmla="*/ 4678455 w 11269336"/>
              <a:gd name="connsiteY148" fmla="*/ 2156131 h 2323145"/>
              <a:gd name="connsiteX149" fmla="*/ 4593061 w 11269336"/>
              <a:gd name="connsiteY149" fmla="*/ 2171597 h 2323145"/>
              <a:gd name="connsiteX150" fmla="*/ 4579902 w 11269336"/>
              <a:gd name="connsiteY150" fmla="*/ 2177927 h 2323145"/>
              <a:gd name="connsiteX151" fmla="*/ 4533444 w 11269336"/>
              <a:gd name="connsiteY151" fmla="*/ 2181200 h 2323145"/>
              <a:gd name="connsiteX152" fmla="*/ 4492832 w 11269336"/>
              <a:gd name="connsiteY152" fmla="*/ 2188033 h 2323145"/>
              <a:gd name="connsiteX153" fmla="*/ 4467257 w 11269336"/>
              <a:gd name="connsiteY153" fmla="*/ 2196121 h 2323145"/>
              <a:gd name="connsiteX154" fmla="*/ 4459937 w 11269336"/>
              <a:gd name="connsiteY154" fmla="*/ 2195182 h 2323145"/>
              <a:gd name="connsiteX155" fmla="*/ 4433312 w 11269336"/>
              <a:gd name="connsiteY155" fmla="*/ 2199004 h 2323145"/>
              <a:gd name="connsiteX156" fmla="*/ 4420601 w 11269336"/>
              <a:gd name="connsiteY156" fmla="*/ 2205158 h 2323145"/>
              <a:gd name="connsiteX157" fmla="*/ 4405765 w 11269336"/>
              <a:gd name="connsiteY157" fmla="*/ 2199902 h 2323145"/>
              <a:gd name="connsiteX158" fmla="*/ 4401354 w 11269336"/>
              <a:gd name="connsiteY158" fmla="*/ 2194745 h 2323145"/>
              <a:gd name="connsiteX159" fmla="*/ 4383151 w 11269336"/>
              <a:gd name="connsiteY159" fmla="*/ 2201140 h 2323145"/>
              <a:gd name="connsiteX160" fmla="*/ 4366646 w 11269336"/>
              <a:gd name="connsiteY160" fmla="*/ 2198564 h 2323145"/>
              <a:gd name="connsiteX161" fmla="*/ 4354009 w 11269336"/>
              <a:gd name="connsiteY161" fmla="*/ 2204984 h 2323145"/>
              <a:gd name="connsiteX162" fmla="*/ 4348284 w 11269336"/>
              <a:gd name="connsiteY162" fmla="*/ 2205270 h 2323145"/>
              <a:gd name="connsiteX163" fmla="*/ 4333906 w 11269336"/>
              <a:gd name="connsiteY163" fmla="*/ 2205251 h 2323145"/>
              <a:gd name="connsiteX164" fmla="*/ 4308819 w 11269336"/>
              <a:gd name="connsiteY164" fmla="*/ 2203822 h 2323145"/>
              <a:gd name="connsiteX165" fmla="*/ 4301210 w 11269336"/>
              <a:gd name="connsiteY165" fmla="*/ 2204456 h 2323145"/>
              <a:gd name="connsiteX166" fmla="*/ 4283095 w 11269336"/>
              <a:gd name="connsiteY166" fmla="*/ 2198177 h 2323145"/>
              <a:gd name="connsiteX167" fmla="*/ 4250119 w 11269336"/>
              <a:gd name="connsiteY167" fmla="*/ 2196342 h 2323145"/>
              <a:gd name="connsiteX168" fmla="*/ 4189203 w 11269336"/>
              <a:gd name="connsiteY168" fmla="*/ 2178994 h 2323145"/>
              <a:gd name="connsiteX169" fmla="*/ 4154035 w 11269336"/>
              <a:gd name="connsiteY169" fmla="*/ 2171950 h 2323145"/>
              <a:gd name="connsiteX170" fmla="*/ 4129569 w 11269336"/>
              <a:gd name="connsiteY170" fmla="*/ 2163850 h 2323145"/>
              <a:gd name="connsiteX171" fmla="*/ 4061250 w 11269336"/>
              <a:gd name="connsiteY171" fmla="*/ 2159236 h 2323145"/>
              <a:gd name="connsiteX172" fmla="*/ 3945480 w 11269336"/>
              <a:gd name="connsiteY172" fmla="*/ 2158279 h 2323145"/>
              <a:gd name="connsiteX173" fmla="*/ 3921468 w 11269336"/>
              <a:gd name="connsiteY173" fmla="*/ 2156588 h 2323145"/>
              <a:gd name="connsiteX174" fmla="*/ 3903348 w 11269336"/>
              <a:gd name="connsiteY174" fmla="*/ 2149220 h 2323145"/>
              <a:gd name="connsiteX175" fmla="*/ 3901342 w 11269336"/>
              <a:gd name="connsiteY175" fmla="*/ 2142355 h 2323145"/>
              <a:gd name="connsiteX176" fmla="*/ 3888539 w 11269336"/>
              <a:gd name="connsiteY176" fmla="*/ 2140476 h 2323145"/>
              <a:gd name="connsiteX177" fmla="*/ 3885662 w 11269336"/>
              <a:gd name="connsiteY177" fmla="*/ 2138740 h 2323145"/>
              <a:gd name="connsiteX178" fmla="*/ 3868627 w 11269336"/>
              <a:gd name="connsiteY178" fmla="*/ 2130023 h 2323145"/>
              <a:gd name="connsiteX179" fmla="*/ 3819177 w 11269336"/>
              <a:gd name="connsiteY179" fmla="*/ 2142111 h 2323145"/>
              <a:gd name="connsiteX180" fmla="*/ 3769100 w 11269336"/>
              <a:gd name="connsiteY180" fmla="*/ 2131731 h 2323145"/>
              <a:gd name="connsiteX181" fmla="*/ 3562752 w 11269336"/>
              <a:gd name="connsiteY181" fmla="*/ 2131785 h 2323145"/>
              <a:gd name="connsiteX182" fmla="*/ 3541402 w 11269336"/>
              <a:gd name="connsiteY182" fmla="*/ 2106821 h 2323145"/>
              <a:gd name="connsiteX183" fmla="*/ 3365341 w 11269336"/>
              <a:gd name="connsiteY183" fmla="*/ 2077638 h 2323145"/>
              <a:gd name="connsiteX184" fmla="*/ 3170922 w 11269336"/>
              <a:gd name="connsiteY184" fmla="*/ 2115957 h 2323145"/>
              <a:gd name="connsiteX185" fmla="*/ 3156256 w 11269336"/>
              <a:gd name="connsiteY185" fmla="*/ 2124773 h 2323145"/>
              <a:gd name="connsiteX186" fmla="*/ 3140298 w 11269336"/>
              <a:gd name="connsiteY186" fmla="*/ 2129182 h 2323145"/>
              <a:gd name="connsiteX187" fmla="*/ 3138514 w 11269336"/>
              <a:gd name="connsiteY187" fmla="*/ 2128069 h 2323145"/>
              <a:gd name="connsiteX188" fmla="*/ 3120467 w 11269336"/>
              <a:gd name="connsiteY188" fmla="*/ 2128281 h 2323145"/>
              <a:gd name="connsiteX189" fmla="*/ 3116175 w 11269336"/>
              <a:gd name="connsiteY189" fmla="*/ 2131633 h 2323145"/>
              <a:gd name="connsiteX190" fmla="*/ 3103685 w 11269336"/>
              <a:gd name="connsiteY190" fmla="*/ 2132814 h 2323145"/>
              <a:gd name="connsiteX191" fmla="*/ 3078794 w 11269336"/>
              <a:gd name="connsiteY191" fmla="*/ 2137935 h 2323145"/>
              <a:gd name="connsiteX192" fmla="*/ 3074407 w 11269336"/>
              <a:gd name="connsiteY192" fmla="*/ 2136274 h 2323145"/>
              <a:gd name="connsiteX193" fmla="*/ 3037285 w 11269336"/>
              <a:gd name="connsiteY193" fmla="*/ 2139919 h 2323145"/>
              <a:gd name="connsiteX194" fmla="*/ 3036901 w 11269336"/>
              <a:gd name="connsiteY194" fmla="*/ 2138726 h 2323145"/>
              <a:gd name="connsiteX195" fmla="*/ 3026996 w 11269336"/>
              <a:gd name="connsiteY195" fmla="*/ 2134322 h 2323145"/>
              <a:gd name="connsiteX196" fmla="*/ 3007772 w 11269336"/>
              <a:gd name="connsiteY196" fmla="*/ 2128742 h 2323145"/>
              <a:gd name="connsiteX197" fmla="*/ 2965030 w 11269336"/>
              <a:gd name="connsiteY197" fmla="*/ 2100494 h 2323145"/>
              <a:gd name="connsiteX198" fmla="*/ 2926342 w 11269336"/>
              <a:gd name="connsiteY198" fmla="*/ 2104155 h 2323145"/>
              <a:gd name="connsiteX199" fmla="*/ 2918608 w 11269336"/>
              <a:gd name="connsiteY199" fmla="*/ 2104215 h 2323145"/>
              <a:gd name="connsiteX200" fmla="*/ 2918475 w 11269336"/>
              <a:gd name="connsiteY200" fmla="*/ 2103937 h 2323145"/>
              <a:gd name="connsiteX201" fmla="*/ 2910360 w 11269336"/>
              <a:gd name="connsiteY201" fmla="*/ 2103444 h 2323145"/>
              <a:gd name="connsiteX202" fmla="*/ 2904507 w 11269336"/>
              <a:gd name="connsiteY202" fmla="*/ 2104326 h 2323145"/>
              <a:gd name="connsiteX203" fmla="*/ 2889503 w 11269336"/>
              <a:gd name="connsiteY203" fmla="*/ 2104443 h 2323145"/>
              <a:gd name="connsiteX204" fmla="*/ 2884480 w 11269336"/>
              <a:gd name="connsiteY204" fmla="*/ 2102626 h 2323145"/>
              <a:gd name="connsiteX205" fmla="*/ 2882689 w 11269336"/>
              <a:gd name="connsiteY205" fmla="*/ 2099228 h 2323145"/>
              <a:gd name="connsiteX206" fmla="*/ 2881291 w 11269336"/>
              <a:gd name="connsiteY206" fmla="*/ 2099618 h 2323145"/>
              <a:gd name="connsiteX207" fmla="*/ 2853979 w 11269336"/>
              <a:gd name="connsiteY207" fmla="*/ 2090388 h 2323145"/>
              <a:gd name="connsiteX208" fmla="*/ 2791790 w 11269336"/>
              <a:gd name="connsiteY208" fmla="*/ 2080332 h 2323145"/>
              <a:gd name="connsiteX209" fmla="*/ 2755844 w 11269336"/>
              <a:gd name="connsiteY209" fmla="*/ 2078874 h 2323145"/>
              <a:gd name="connsiteX210" fmla="*/ 2657742 w 11269336"/>
              <a:gd name="connsiteY210" fmla="*/ 2070179 h 2323145"/>
              <a:gd name="connsiteX211" fmla="*/ 2559549 w 11269336"/>
              <a:gd name="connsiteY211" fmla="*/ 2057873 h 2323145"/>
              <a:gd name="connsiteX212" fmla="*/ 2512054 w 11269336"/>
              <a:gd name="connsiteY212" fmla="*/ 2031671 h 2323145"/>
              <a:gd name="connsiteX213" fmla="*/ 2506437 w 11269336"/>
              <a:gd name="connsiteY213" fmla="*/ 2030918 h 2323145"/>
              <a:gd name="connsiteX214" fmla="*/ 2491752 w 11269336"/>
              <a:gd name="connsiteY214" fmla="*/ 2033906 h 2323145"/>
              <a:gd name="connsiteX215" fmla="*/ 2486338 w 11269336"/>
              <a:gd name="connsiteY215" fmla="*/ 2035862 h 2323145"/>
              <a:gd name="connsiteX216" fmla="*/ 2478186 w 11269336"/>
              <a:gd name="connsiteY216" fmla="*/ 2036953 h 2323145"/>
              <a:gd name="connsiteX217" fmla="*/ 2477950 w 11269336"/>
              <a:gd name="connsiteY217" fmla="*/ 2036715 h 2323145"/>
              <a:gd name="connsiteX218" fmla="*/ 2470381 w 11269336"/>
              <a:gd name="connsiteY218" fmla="*/ 2038256 h 2323145"/>
              <a:gd name="connsiteX219" fmla="*/ 2433781 w 11269336"/>
              <a:gd name="connsiteY219" fmla="*/ 2049140 h 2323145"/>
              <a:gd name="connsiteX220" fmla="*/ 2381172 w 11269336"/>
              <a:gd name="connsiteY220" fmla="*/ 2030645 h 2323145"/>
              <a:gd name="connsiteX221" fmla="*/ 2360198 w 11269336"/>
              <a:gd name="connsiteY221" fmla="*/ 2029059 h 2323145"/>
              <a:gd name="connsiteX222" fmla="*/ 2348815 w 11269336"/>
              <a:gd name="connsiteY222" fmla="*/ 2026798 h 2323145"/>
              <a:gd name="connsiteX223" fmla="*/ 2347988 w 11269336"/>
              <a:gd name="connsiteY223" fmla="*/ 2025745 h 2323145"/>
              <a:gd name="connsiteX224" fmla="*/ 2312920 w 11269336"/>
              <a:gd name="connsiteY224" fmla="*/ 2036311 h 2323145"/>
              <a:gd name="connsiteX225" fmla="*/ 2307986 w 11269336"/>
              <a:gd name="connsiteY225" fmla="*/ 2035583 h 2323145"/>
              <a:gd name="connsiteX226" fmla="*/ 2285481 w 11269336"/>
              <a:gd name="connsiteY226" fmla="*/ 2045197 h 2323145"/>
              <a:gd name="connsiteX227" fmla="*/ 2273666 w 11269336"/>
              <a:gd name="connsiteY227" fmla="*/ 2048710 h 2323145"/>
              <a:gd name="connsiteX228" fmla="*/ 2270719 w 11269336"/>
              <a:gd name="connsiteY228" fmla="*/ 2052702 h 2323145"/>
              <a:gd name="connsiteX229" fmla="*/ 2253080 w 11269336"/>
              <a:gd name="connsiteY229" fmla="*/ 2056363 h 2323145"/>
              <a:gd name="connsiteX230" fmla="*/ 2250906 w 11269336"/>
              <a:gd name="connsiteY230" fmla="*/ 2055654 h 2323145"/>
              <a:gd name="connsiteX231" fmla="*/ 2236905 w 11269336"/>
              <a:gd name="connsiteY231" fmla="*/ 2062882 h 2323145"/>
              <a:gd name="connsiteX232" fmla="*/ 2225830 w 11269336"/>
              <a:gd name="connsiteY232" fmla="*/ 2074027 h 2323145"/>
              <a:gd name="connsiteX233" fmla="*/ 2073776 w 11269336"/>
              <a:gd name="connsiteY233" fmla="*/ 2089244 h 2323145"/>
              <a:gd name="connsiteX234" fmla="*/ 1948256 w 11269336"/>
              <a:gd name="connsiteY234" fmla="*/ 2146616 h 2323145"/>
              <a:gd name="connsiteX235" fmla="*/ 1865582 w 11269336"/>
              <a:gd name="connsiteY235" fmla="*/ 2153738 h 2323145"/>
              <a:gd name="connsiteX236" fmla="*/ 1835210 w 11269336"/>
              <a:gd name="connsiteY236" fmla="*/ 2134244 h 2323145"/>
              <a:gd name="connsiteX237" fmla="*/ 1632661 w 11269336"/>
              <a:gd name="connsiteY237" fmla="*/ 2173882 h 2323145"/>
              <a:gd name="connsiteX238" fmla="*/ 1579590 w 11269336"/>
              <a:gd name="connsiteY238" fmla="*/ 2173680 h 2323145"/>
              <a:gd name="connsiteX239" fmla="*/ 1535601 w 11269336"/>
              <a:gd name="connsiteY239" fmla="*/ 2194590 h 2323145"/>
              <a:gd name="connsiteX240" fmla="*/ 1515594 w 11269336"/>
              <a:gd name="connsiteY240" fmla="*/ 2189622 h 2323145"/>
              <a:gd name="connsiteX241" fmla="*/ 1512113 w 11269336"/>
              <a:gd name="connsiteY241" fmla="*/ 2188534 h 2323145"/>
              <a:gd name="connsiteX242" fmla="*/ 1498838 w 11269336"/>
              <a:gd name="connsiteY242" fmla="*/ 2189213 h 2323145"/>
              <a:gd name="connsiteX243" fmla="*/ 1494279 w 11269336"/>
              <a:gd name="connsiteY243" fmla="*/ 2183112 h 2323145"/>
              <a:gd name="connsiteX244" fmla="*/ 1473714 w 11269336"/>
              <a:gd name="connsiteY244" fmla="*/ 2179625 h 2323145"/>
              <a:gd name="connsiteX245" fmla="*/ 1449503 w 11269336"/>
              <a:gd name="connsiteY245" fmla="*/ 2182633 h 2323145"/>
              <a:gd name="connsiteX246" fmla="*/ 1266687 w 11269336"/>
              <a:gd name="connsiteY246" fmla="*/ 2212688 h 2323145"/>
              <a:gd name="connsiteX247" fmla="*/ 1239614 w 11269336"/>
              <a:gd name="connsiteY247" fmla="*/ 2209727 h 2323145"/>
              <a:gd name="connsiteX248" fmla="*/ 1202436 w 11269336"/>
              <a:gd name="connsiteY248" fmla="*/ 2209817 h 2323145"/>
              <a:gd name="connsiteX249" fmla="*/ 1136097 w 11269336"/>
              <a:gd name="connsiteY249" fmla="*/ 2205112 h 2323145"/>
              <a:gd name="connsiteX250" fmla="*/ 988232 w 11269336"/>
              <a:gd name="connsiteY250" fmla="*/ 2235635 h 2323145"/>
              <a:gd name="connsiteX251" fmla="*/ 981959 w 11269336"/>
              <a:gd name="connsiteY251" fmla="*/ 2231607 h 2323145"/>
              <a:gd name="connsiteX252" fmla="*/ 938600 w 11269336"/>
              <a:gd name="connsiteY252" fmla="*/ 2238113 h 2323145"/>
              <a:gd name="connsiteX253" fmla="*/ 791788 w 11269336"/>
              <a:gd name="connsiteY253" fmla="*/ 2293224 h 2323145"/>
              <a:gd name="connsiteX254" fmla="*/ 706914 w 11269336"/>
              <a:gd name="connsiteY254" fmla="*/ 2305046 h 2323145"/>
              <a:gd name="connsiteX255" fmla="*/ 675971 w 11269336"/>
              <a:gd name="connsiteY255" fmla="*/ 2304030 h 2323145"/>
              <a:gd name="connsiteX256" fmla="*/ 624180 w 11269336"/>
              <a:gd name="connsiteY256" fmla="*/ 2302650 h 2323145"/>
              <a:gd name="connsiteX257" fmla="*/ 583453 w 11269336"/>
              <a:gd name="connsiteY257" fmla="*/ 2288788 h 2323145"/>
              <a:gd name="connsiteX258" fmla="*/ 540946 w 11269336"/>
              <a:gd name="connsiteY258" fmla="*/ 2292721 h 2323145"/>
              <a:gd name="connsiteX259" fmla="*/ 533680 w 11269336"/>
              <a:gd name="connsiteY259" fmla="*/ 2310233 h 2323145"/>
              <a:gd name="connsiteX260" fmla="*/ 487366 w 11269336"/>
              <a:gd name="connsiteY260" fmla="*/ 2309053 h 2323145"/>
              <a:gd name="connsiteX261" fmla="*/ 416820 w 11269336"/>
              <a:gd name="connsiteY261" fmla="*/ 2305443 h 2323145"/>
              <a:gd name="connsiteX262" fmla="*/ 376805 w 11269336"/>
              <a:gd name="connsiteY262" fmla="*/ 2307647 h 2323145"/>
              <a:gd name="connsiteX263" fmla="*/ 266777 w 11269336"/>
              <a:gd name="connsiteY263" fmla="*/ 2309012 h 2323145"/>
              <a:gd name="connsiteX264" fmla="*/ 156013 w 11269336"/>
              <a:gd name="connsiteY264" fmla="*/ 2306832 h 2323145"/>
              <a:gd name="connsiteX265" fmla="*/ 87258 w 11269336"/>
              <a:gd name="connsiteY265" fmla="*/ 2285511 h 2323145"/>
              <a:gd name="connsiteX266" fmla="*/ 23798 w 11269336"/>
              <a:gd name="connsiteY266" fmla="*/ 2281822 h 2323145"/>
              <a:gd name="connsiteX267" fmla="*/ 0 w 11269336"/>
              <a:gd name="connsiteY267" fmla="*/ 2285369 h 2323145"/>
              <a:gd name="connsiteX268" fmla="*/ 0 w 11269336"/>
              <a:gd name="connsiteY268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561831 w 11269336"/>
              <a:gd name="connsiteY19" fmla="*/ 547649 h 2323145"/>
              <a:gd name="connsiteX20" fmla="*/ 9380600 w 11269336"/>
              <a:gd name="connsiteY20" fmla="*/ 549821 h 2323145"/>
              <a:gd name="connsiteX21" fmla="*/ 9139429 w 11269336"/>
              <a:gd name="connsiteY21" fmla="*/ 696446 h 2323145"/>
              <a:gd name="connsiteX22" fmla="*/ 9114263 w 11269336"/>
              <a:gd name="connsiteY22" fmla="*/ 709213 h 2323145"/>
              <a:gd name="connsiteX23" fmla="*/ 9028928 w 11269336"/>
              <a:gd name="connsiteY23" fmla="*/ 745350 h 2323145"/>
              <a:gd name="connsiteX24" fmla="*/ 8977138 w 11269336"/>
              <a:gd name="connsiteY24" fmla="*/ 774970 h 2323145"/>
              <a:gd name="connsiteX25" fmla="*/ 8947030 w 11269336"/>
              <a:gd name="connsiteY25" fmla="*/ 814934 h 2323145"/>
              <a:gd name="connsiteX26" fmla="*/ 8914746 w 11269336"/>
              <a:gd name="connsiteY26" fmla="*/ 826428 h 2323145"/>
              <a:gd name="connsiteX27" fmla="*/ 8917778 w 11269336"/>
              <a:gd name="connsiteY27" fmla="*/ 835198 h 2323145"/>
              <a:gd name="connsiteX28" fmla="*/ 8905560 w 11269336"/>
              <a:gd name="connsiteY28" fmla="*/ 838358 h 2323145"/>
              <a:gd name="connsiteX29" fmla="*/ 8897564 w 11269336"/>
              <a:gd name="connsiteY29" fmla="*/ 834287 h 2323145"/>
              <a:gd name="connsiteX30" fmla="*/ 8878040 w 11269336"/>
              <a:gd name="connsiteY30" fmla="*/ 844150 h 2323145"/>
              <a:gd name="connsiteX31" fmla="*/ 8882654 w 11269336"/>
              <a:gd name="connsiteY31" fmla="*/ 892768 h 2323145"/>
              <a:gd name="connsiteX32" fmla="*/ 8795998 w 11269336"/>
              <a:gd name="connsiteY32" fmla="*/ 863337 h 2323145"/>
              <a:gd name="connsiteX33" fmla="*/ 8776970 w 11269336"/>
              <a:gd name="connsiteY33" fmla="*/ 885177 h 2323145"/>
              <a:gd name="connsiteX34" fmla="*/ 8755719 w 11269336"/>
              <a:gd name="connsiteY34" fmla="*/ 889754 h 2323145"/>
              <a:gd name="connsiteX35" fmla="*/ 8743257 w 11269336"/>
              <a:gd name="connsiteY35" fmla="*/ 904723 h 2323145"/>
              <a:gd name="connsiteX36" fmla="*/ 8721366 w 11269336"/>
              <a:gd name="connsiteY36" fmla="*/ 904711 h 2323145"/>
              <a:gd name="connsiteX37" fmla="*/ 8678353 w 11269336"/>
              <a:gd name="connsiteY37" fmla="*/ 926318 h 2323145"/>
              <a:gd name="connsiteX38" fmla="*/ 8636849 w 11269336"/>
              <a:gd name="connsiteY38" fmla="*/ 937900 h 2323145"/>
              <a:gd name="connsiteX39" fmla="*/ 8620213 w 11269336"/>
              <a:gd name="connsiteY39" fmla="*/ 943068 h 2323145"/>
              <a:gd name="connsiteX40" fmla="*/ 8612581 w 11269336"/>
              <a:gd name="connsiteY40" fmla="*/ 952695 h 2323145"/>
              <a:gd name="connsiteX41" fmla="*/ 8589038 w 11269336"/>
              <a:gd name="connsiteY41" fmla="*/ 963892 h 2323145"/>
              <a:gd name="connsiteX42" fmla="*/ 8579950 w 11269336"/>
              <a:gd name="connsiteY42" fmla="*/ 960899 h 2323145"/>
              <a:gd name="connsiteX43" fmla="*/ 8579319 w 11269336"/>
              <a:gd name="connsiteY43" fmla="*/ 965630 h 2323145"/>
              <a:gd name="connsiteX44" fmla="*/ 8547429 w 11269336"/>
              <a:gd name="connsiteY44" fmla="*/ 984506 h 2323145"/>
              <a:gd name="connsiteX45" fmla="*/ 8478704 w 11269336"/>
              <a:gd name="connsiteY45" fmla="*/ 1025490 h 2323145"/>
              <a:gd name="connsiteX46" fmla="*/ 8461421 w 11269336"/>
              <a:gd name="connsiteY46" fmla="*/ 1035512 h 2323145"/>
              <a:gd name="connsiteX47" fmla="*/ 8445003 w 11269336"/>
              <a:gd name="connsiteY47" fmla="*/ 1036851 h 2323145"/>
              <a:gd name="connsiteX48" fmla="*/ 8357350 w 11269336"/>
              <a:gd name="connsiteY48" fmla="*/ 1060213 h 2323145"/>
              <a:gd name="connsiteX49" fmla="*/ 8335565 w 11269336"/>
              <a:gd name="connsiteY49" fmla="*/ 1061151 h 2323145"/>
              <a:gd name="connsiteX50" fmla="*/ 8325267 w 11269336"/>
              <a:gd name="connsiteY50" fmla="*/ 1055919 h 2323145"/>
              <a:gd name="connsiteX51" fmla="*/ 8293586 w 11269336"/>
              <a:gd name="connsiteY51" fmla="*/ 1076144 h 2323145"/>
              <a:gd name="connsiteX52" fmla="*/ 8242405 w 11269336"/>
              <a:gd name="connsiteY52" fmla="*/ 1095960 h 2323145"/>
              <a:gd name="connsiteX53" fmla="*/ 8197391 w 11269336"/>
              <a:gd name="connsiteY53" fmla="*/ 1107746 h 2323145"/>
              <a:gd name="connsiteX54" fmla="*/ 8081474 w 11269336"/>
              <a:gd name="connsiteY54" fmla="*/ 1130125 h 2323145"/>
              <a:gd name="connsiteX55" fmla="*/ 8053585 w 11269336"/>
              <a:gd name="connsiteY55" fmla="*/ 1129169 h 2323145"/>
              <a:gd name="connsiteX56" fmla="*/ 8038422 w 11269336"/>
              <a:gd name="connsiteY56" fmla="*/ 1119092 h 2323145"/>
              <a:gd name="connsiteX57" fmla="*/ 8029450 w 11269336"/>
              <a:gd name="connsiteY57" fmla="*/ 1125592 h 2323145"/>
              <a:gd name="connsiteX58" fmla="*/ 7959552 w 11269336"/>
              <a:gd name="connsiteY58" fmla="*/ 1140188 h 2323145"/>
              <a:gd name="connsiteX59" fmla="*/ 7914188 w 11269336"/>
              <a:gd name="connsiteY59" fmla="*/ 1150862 h 2323145"/>
              <a:gd name="connsiteX60" fmla="*/ 7914918 w 11269336"/>
              <a:gd name="connsiteY60" fmla="*/ 1168758 h 2323145"/>
              <a:gd name="connsiteX61" fmla="*/ 7875510 w 11269336"/>
              <a:gd name="connsiteY61" fmla="*/ 1183153 h 2323145"/>
              <a:gd name="connsiteX62" fmla="*/ 7829932 w 11269336"/>
              <a:gd name="connsiteY62" fmla="*/ 1180782 h 2323145"/>
              <a:gd name="connsiteX63" fmla="*/ 7779182 w 11269336"/>
              <a:gd name="connsiteY63" fmla="*/ 1192665 h 2323145"/>
              <a:gd name="connsiteX64" fmla="*/ 7748774 w 11269336"/>
              <a:gd name="connsiteY64" fmla="*/ 1199586 h 2323145"/>
              <a:gd name="connsiteX65" fmla="*/ 7671846 w 11269336"/>
              <a:gd name="connsiteY65" fmla="*/ 1231966 h 2323145"/>
              <a:gd name="connsiteX66" fmla="*/ 7554146 w 11269336"/>
              <a:gd name="connsiteY66" fmla="*/ 1319748 h 2323145"/>
              <a:gd name="connsiteX67" fmla="*/ 7515052 w 11269336"/>
              <a:gd name="connsiteY67" fmla="*/ 1336718 h 2323145"/>
              <a:gd name="connsiteX68" fmla="*/ 7507193 w 11269336"/>
              <a:gd name="connsiteY68" fmla="*/ 1334617 h 2323145"/>
              <a:gd name="connsiteX69" fmla="*/ 7461694 w 11269336"/>
              <a:gd name="connsiteY69" fmla="*/ 1375866 h 2323145"/>
              <a:gd name="connsiteX70" fmla="*/ 7377571 w 11269336"/>
              <a:gd name="connsiteY70" fmla="*/ 1400128 h 2323145"/>
              <a:gd name="connsiteX71" fmla="*/ 7311261 w 11269336"/>
              <a:gd name="connsiteY71" fmla="*/ 1412652 h 2323145"/>
              <a:gd name="connsiteX72" fmla="*/ 7275307 w 11269336"/>
              <a:gd name="connsiteY72" fmla="*/ 1422171 h 2323145"/>
              <a:gd name="connsiteX73" fmla="*/ 7247783 w 11269336"/>
              <a:gd name="connsiteY73" fmla="*/ 1426330 h 2323145"/>
              <a:gd name="connsiteX74" fmla="*/ 7185047 w 11269336"/>
              <a:gd name="connsiteY74" fmla="*/ 1451812 h 2323145"/>
              <a:gd name="connsiteX75" fmla="*/ 7084117 w 11269336"/>
              <a:gd name="connsiteY75" fmla="*/ 1500281 h 2323145"/>
              <a:gd name="connsiteX76" fmla="*/ 7062011 w 11269336"/>
              <a:gd name="connsiteY76" fmla="*/ 1509183 h 2323145"/>
              <a:gd name="connsiteX77" fmla="*/ 7040555 w 11269336"/>
              <a:gd name="connsiteY77" fmla="*/ 1511207 h 2323145"/>
              <a:gd name="connsiteX78" fmla="*/ 7033438 w 11269336"/>
              <a:gd name="connsiteY78" fmla="*/ 1506772 h 2323145"/>
              <a:gd name="connsiteX79" fmla="*/ 7020886 w 11269336"/>
              <a:gd name="connsiteY79" fmla="*/ 1510764 h 2323145"/>
              <a:gd name="connsiteX80" fmla="*/ 7017033 w 11269336"/>
              <a:gd name="connsiteY80" fmla="*/ 1510650 h 2323145"/>
              <a:gd name="connsiteX81" fmla="*/ 6995460 w 11269336"/>
              <a:gd name="connsiteY81" fmla="*/ 1511173 h 2323145"/>
              <a:gd name="connsiteX82" fmla="*/ 6962144 w 11269336"/>
              <a:gd name="connsiteY82" fmla="*/ 1541508 h 2323145"/>
              <a:gd name="connsiteX83" fmla="*/ 6910674 w 11269336"/>
              <a:gd name="connsiteY83" fmla="*/ 1554793 h 2323145"/>
              <a:gd name="connsiteX84" fmla="*/ 6732152 w 11269336"/>
              <a:gd name="connsiteY84" fmla="*/ 1642538 h 2323145"/>
              <a:gd name="connsiteX85" fmla="*/ 6694106 w 11269336"/>
              <a:gd name="connsiteY85" fmla="*/ 1632377 h 2323145"/>
              <a:gd name="connsiteX86" fmla="*/ 6617223 w 11269336"/>
              <a:gd name="connsiteY86" fmla="*/ 1659889 h 2323145"/>
              <a:gd name="connsiteX87" fmla="*/ 6521138 w 11269336"/>
              <a:gd name="connsiteY87" fmla="*/ 1744340 h 2323145"/>
              <a:gd name="connsiteX88" fmla="*/ 6380677 w 11269336"/>
              <a:gd name="connsiteY88" fmla="*/ 1796883 h 2323145"/>
              <a:gd name="connsiteX89" fmla="*/ 6374897 w 11269336"/>
              <a:gd name="connsiteY89" fmla="*/ 1809910 h 2323145"/>
              <a:gd name="connsiteX90" fmla="*/ 6364545 w 11269336"/>
              <a:gd name="connsiteY90" fmla="*/ 1820090 h 2323145"/>
              <a:gd name="connsiteX91" fmla="*/ 6362126 w 11269336"/>
              <a:gd name="connsiteY91" fmla="*/ 1819991 h 2323145"/>
              <a:gd name="connsiteX92" fmla="*/ 6346673 w 11269336"/>
              <a:gd name="connsiteY92" fmla="*/ 1827824 h 2323145"/>
              <a:gd name="connsiteX93" fmla="*/ 6345588 w 11269336"/>
              <a:gd name="connsiteY93" fmla="*/ 1832232 h 2323145"/>
              <a:gd name="connsiteX94" fmla="*/ 6335708 w 11269336"/>
              <a:gd name="connsiteY94" fmla="*/ 1838451 h 2323145"/>
              <a:gd name="connsiteX95" fmla="*/ 6318182 w 11269336"/>
              <a:gd name="connsiteY95" fmla="*/ 1852975 h 2323145"/>
              <a:gd name="connsiteX96" fmla="*/ 6313084 w 11269336"/>
              <a:gd name="connsiteY96" fmla="*/ 1853561 h 2323145"/>
              <a:gd name="connsiteX97" fmla="*/ 6283816 w 11269336"/>
              <a:gd name="connsiteY97" fmla="*/ 1872148 h 2323145"/>
              <a:gd name="connsiteX98" fmla="*/ 6282550 w 11269336"/>
              <a:gd name="connsiteY98" fmla="*/ 1871392 h 2323145"/>
              <a:gd name="connsiteX99" fmla="*/ 6270527 w 11269336"/>
              <a:gd name="connsiteY99" fmla="*/ 1872208 h 2323145"/>
              <a:gd name="connsiteX100" fmla="*/ 6249518 w 11269336"/>
              <a:gd name="connsiteY100" fmla="*/ 1876079 h 2323145"/>
              <a:gd name="connsiteX101" fmla="*/ 6190386 w 11269336"/>
              <a:gd name="connsiteY101" fmla="*/ 1872478 h 2323145"/>
              <a:gd name="connsiteX102" fmla="*/ 6159777 w 11269336"/>
              <a:gd name="connsiteY102" fmla="*/ 1891745 h 2323145"/>
              <a:gd name="connsiteX103" fmla="*/ 6153131 w 11269336"/>
              <a:gd name="connsiteY103" fmla="*/ 1895079 h 2323145"/>
              <a:gd name="connsiteX104" fmla="*/ 6152798 w 11269336"/>
              <a:gd name="connsiteY104" fmla="*/ 1894920 h 2323145"/>
              <a:gd name="connsiteX105" fmla="*/ 6145388 w 11269336"/>
              <a:gd name="connsiteY105" fmla="*/ 1897990 h 2323145"/>
              <a:gd name="connsiteX106" fmla="*/ 6141014 w 11269336"/>
              <a:gd name="connsiteY106" fmla="*/ 1901155 h 2323145"/>
              <a:gd name="connsiteX107" fmla="*/ 6128122 w 11269336"/>
              <a:gd name="connsiteY107" fmla="*/ 1907623 h 2323145"/>
              <a:gd name="connsiteX108" fmla="*/ 6122351 w 11269336"/>
              <a:gd name="connsiteY108" fmla="*/ 1908359 h 2323145"/>
              <a:gd name="connsiteX109" fmla="*/ 6064750 w 11269336"/>
              <a:gd name="connsiteY109" fmla="*/ 1896394 h 2323145"/>
              <a:gd name="connsiteX110" fmla="*/ 5964230 w 11269336"/>
              <a:gd name="connsiteY110" fmla="*/ 1910038 h 2323145"/>
              <a:gd name="connsiteX111" fmla="*/ 5865399 w 11269336"/>
              <a:gd name="connsiteY111" fmla="*/ 1926966 h 2323145"/>
              <a:gd name="connsiteX112" fmla="*/ 5829951 w 11269336"/>
              <a:gd name="connsiteY112" fmla="*/ 1934755 h 2323145"/>
              <a:gd name="connsiteX113" fmla="*/ 5765285 w 11269336"/>
              <a:gd name="connsiteY113" fmla="*/ 1941322 h 2323145"/>
              <a:gd name="connsiteX114" fmla="*/ 5734750 w 11269336"/>
              <a:gd name="connsiteY114" fmla="*/ 1939793 h 2323145"/>
              <a:gd name="connsiteX115" fmla="*/ 5733569 w 11269336"/>
              <a:gd name="connsiteY115" fmla="*/ 1940505 h 2323145"/>
              <a:gd name="connsiteX116" fmla="*/ 5730329 w 11269336"/>
              <a:gd name="connsiteY116" fmla="*/ 1937845 h 2323145"/>
              <a:gd name="connsiteX117" fmla="*/ 5724661 w 11269336"/>
              <a:gd name="connsiteY117" fmla="*/ 1937455 h 2323145"/>
              <a:gd name="connsiteX118" fmla="*/ 5710186 w 11269336"/>
              <a:gd name="connsiteY118" fmla="*/ 1941370 h 2323145"/>
              <a:gd name="connsiteX119" fmla="*/ 5704910 w 11269336"/>
              <a:gd name="connsiteY119" fmla="*/ 1943663 h 2323145"/>
              <a:gd name="connsiteX120" fmla="*/ 5696836 w 11269336"/>
              <a:gd name="connsiteY120" fmla="*/ 1945271 h 2323145"/>
              <a:gd name="connsiteX121" fmla="*/ 5696583 w 11269336"/>
              <a:gd name="connsiteY121" fmla="*/ 1945050 h 2323145"/>
              <a:gd name="connsiteX122" fmla="*/ 5689123 w 11269336"/>
              <a:gd name="connsiteY122" fmla="*/ 1947067 h 2323145"/>
              <a:gd name="connsiteX123" fmla="*/ 5653291 w 11269336"/>
              <a:gd name="connsiteY123" fmla="*/ 1960245 h 2323145"/>
              <a:gd name="connsiteX124" fmla="*/ 5599385 w 11269336"/>
              <a:gd name="connsiteY124" fmla="*/ 1945198 h 2323145"/>
              <a:gd name="connsiteX125" fmla="*/ 5578300 w 11269336"/>
              <a:gd name="connsiteY125" fmla="*/ 1944963 h 2323145"/>
              <a:gd name="connsiteX126" fmla="*/ 5566758 w 11269336"/>
              <a:gd name="connsiteY126" fmla="*/ 1943441 h 2323145"/>
              <a:gd name="connsiteX127" fmla="*/ 5565857 w 11269336"/>
              <a:gd name="connsiteY127" fmla="*/ 1942445 h 2323145"/>
              <a:gd name="connsiteX128" fmla="*/ 5531534 w 11269336"/>
              <a:gd name="connsiteY128" fmla="*/ 1955208 h 2323145"/>
              <a:gd name="connsiteX129" fmla="*/ 5526552 w 11269336"/>
              <a:gd name="connsiteY129" fmla="*/ 1954799 h 2323145"/>
              <a:gd name="connsiteX130" fmla="*/ 5504723 w 11269336"/>
              <a:gd name="connsiteY130" fmla="*/ 1965811 h 2323145"/>
              <a:gd name="connsiteX131" fmla="*/ 5493156 w 11269336"/>
              <a:gd name="connsiteY131" fmla="*/ 1970063 h 2323145"/>
              <a:gd name="connsiteX132" fmla="*/ 5490486 w 11269336"/>
              <a:gd name="connsiteY132" fmla="*/ 1974227 h 2323145"/>
              <a:gd name="connsiteX133" fmla="*/ 5473107 w 11269336"/>
              <a:gd name="connsiteY133" fmla="*/ 1979001 h 2323145"/>
              <a:gd name="connsiteX134" fmla="*/ 5470885 w 11269336"/>
              <a:gd name="connsiteY134" fmla="*/ 1978432 h 2323145"/>
              <a:gd name="connsiteX135" fmla="*/ 5457393 w 11269336"/>
              <a:gd name="connsiteY135" fmla="*/ 1986525 h 2323145"/>
              <a:gd name="connsiteX136" fmla="*/ 5447102 w 11269336"/>
              <a:gd name="connsiteY136" fmla="*/ 1998329 h 2323145"/>
              <a:gd name="connsiteX137" fmla="*/ 5159151 w 11269336"/>
              <a:gd name="connsiteY137" fmla="*/ 2029640 h 2323145"/>
              <a:gd name="connsiteX138" fmla="*/ 5041688 w 11269336"/>
              <a:gd name="connsiteY138" fmla="*/ 2022334 h 2323145"/>
              <a:gd name="connsiteX139" fmla="*/ 4860988 w 11269336"/>
              <a:gd name="connsiteY139" fmla="*/ 2135698 h 2323145"/>
              <a:gd name="connsiteX140" fmla="*/ 4807902 w 11269336"/>
              <a:gd name="connsiteY140" fmla="*/ 2138894 h 2323145"/>
              <a:gd name="connsiteX141" fmla="*/ 4765388 w 11269336"/>
              <a:gd name="connsiteY141" fmla="*/ 2162525 h 2323145"/>
              <a:gd name="connsiteX142" fmla="*/ 4745033 w 11269336"/>
              <a:gd name="connsiteY142" fmla="*/ 2158859 h 2323145"/>
              <a:gd name="connsiteX143" fmla="*/ 4741475 w 11269336"/>
              <a:gd name="connsiteY143" fmla="*/ 2157998 h 2323145"/>
              <a:gd name="connsiteX144" fmla="*/ 4728247 w 11269336"/>
              <a:gd name="connsiteY144" fmla="*/ 2159526 h 2323145"/>
              <a:gd name="connsiteX145" fmla="*/ 4723263 w 11269336"/>
              <a:gd name="connsiteY145" fmla="*/ 2153742 h 2323145"/>
              <a:gd name="connsiteX146" fmla="*/ 4702453 w 11269336"/>
              <a:gd name="connsiteY146" fmla="*/ 2151586 h 2323145"/>
              <a:gd name="connsiteX147" fmla="*/ 4678455 w 11269336"/>
              <a:gd name="connsiteY147" fmla="*/ 2156131 h 2323145"/>
              <a:gd name="connsiteX148" fmla="*/ 4593061 w 11269336"/>
              <a:gd name="connsiteY148" fmla="*/ 2171597 h 2323145"/>
              <a:gd name="connsiteX149" fmla="*/ 4579902 w 11269336"/>
              <a:gd name="connsiteY149" fmla="*/ 2177927 h 2323145"/>
              <a:gd name="connsiteX150" fmla="*/ 4533444 w 11269336"/>
              <a:gd name="connsiteY150" fmla="*/ 2181200 h 2323145"/>
              <a:gd name="connsiteX151" fmla="*/ 4492832 w 11269336"/>
              <a:gd name="connsiteY151" fmla="*/ 2188033 h 2323145"/>
              <a:gd name="connsiteX152" fmla="*/ 4467257 w 11269336"/>
              <a:gd name="connsiteY152" fmla="*/ 2196121 h 2323145"/>
              <a:gd name="connsiteX153" fmla="*/ 4459937 w 11269336"/>
              <a:gd name="connsiteY153" fmla="*/ 2195182 h 2323145"/>
              <a:gd name="connsiteX154" fmla="*/ 4433312 w 11269336"/>
              <a:gd name="connsiteY154" fmla="*/ 2199004 h 2323145"/>
              <a:gd name="connsiteX155" fmla="*/ 4420601 w 11269336"/>
              <a:gd name="connsiteY155" fmla="*/ 2205158 h 2323145"/>
              <a:gd name="connsiteX156" fmla="*/ 4405765 w 11269336"/>
              <a:gd name="connsiteY156" fmla="*/ 2199902 h 2323145"/>
              <a:gd name="connsiteX157" fmla="*/ 4401354 w 11269336"/>
              <a:gd name="connsiteY157" fmla="*/ 2194745 h 2323145"/>
              <a:gd name="connsiteX158" fmla="*/ 4383151 w 11269336"/>
              <a:gd name="connsiteY158" fmla="*/ 2201140 h 2323145"/>
              <a:gd name="connsiteX159" fmla="*/ 4366646 w 11269336"/>
              <a:gd name="connsiteY159" fmla="*/ 2198564 h 2323145"/>
              <a:gd name="connsiteX160" fmla="*/ 4354009 w 11269336"/>
              <a:gd name="connsiteY160" fmla="*/ 2204984 h 2323145"/>
              <a:gd name="connsiteX161" fmla="*/ 4348284 w 11269336"/>
              <a:gd name="connsiteY161" fmla="*/ 2205270 h 2323145"/>
              <a:gd name="connsiteX162" fmla="*/ 4333906 w 11269336"/>
              <a:gd name="connsiteY162" fmla="*/ 2205251 h 2323145"/>
              <a:gd name="connsiteX163" fmla="*/ 4308819 w 11269336"/>
              <a:gd name="connsiteY163" fmla="*/ 2203822 h 2323145"/>
              <a:gd name="connsiteX164" fmla="*/ 4301210 w 11269336"/>
              <a:gd name="connsiteY164" fmla="*/ 2204456 h 2323145"/>
              <a:gd name="connsiteX165" fmla="*/ 4283095 w 11269336"/>
              <a:gd name="connsiteY165" fmla="*/ 2198177 h 2323145"/>
              <a:gd name="connsiteX166" fmla="*/ 4250119 w 11269336"/>
              <a:gd name="connsiteY166" fmla="*/ 2196342 h 2323145"/>
              <a:gd name="connsiteX167" fmla="*/ 4189203 w 11269336"/>
              <a:gd name="connsiteY167" fmla="*/ 2178994 h 2323145"/>
              <a:gd name="connsiteX168" fmla="*/ 4154035 w 11269336"/>
              <a:gd name="connsiteY168" fmla="*/ 2171950 h 2323145"/>
              <a:gd name="connsiteX169" fmla="*/ 4129569 w 11269336"/>
              <a:gd name="connsiteY169" fmla="*/ 2163850 h 2323145"/>
              <a:gd name="connsiteX170" fmla="*/ 4061250 w 11269336"/>
              <a:gd name="connsiteY170" fmla="*/ 2159236 h 2323145"/>
              <a:gd name="connsiteX171" fmla="*/ 3945480 w 11269336"/>
              <a:gd name="connsiteY171" fmla="*/ 2158279 h 2323145"/>
              <a:gd name="connsiteX172" fmla="*/ 3921468 w 11269336"/>
              <a:gd name="connsiteY172" fmla="*/ 2156588 h 2323145"/>
              <a:gd name="connsiteX173" fmla="*/ 3903348 w 11269336"/>
              <a:gd name="connsiteY173" fmla="*/ 2149220 h 2323145"/>
              <a:gd name="connsiteX174" fmla="*/ 3901342 w 11269336"/>
              <a:gd name="connsiteY174" fmla="*/ 2142355 h 2323145"/>
              <a:gd name="connsiteX175" fmla="*/ 3888539 w 11269336"/>
              <a:gd name="connsiteY175" fmla="*/ 2140476 h 2323145"/>
              <a:gd name="connsiteX176" fmla="*/ 3885662 w 11269336"/>
              <a:gd name="connsiteY176" fmla="*/ 2138740 h 2323145"/>
              <a:gd name="connsiteX177" fmla="*/ 3868627 w 11269336"/>
              <a:gd name="connsiteY177" fmla="*/ 2130023 h 2323145"/>
              <a:gd name="connsiteX178" fmla="*/ 3819177 w 11269336"/>
              <a:gd name="connsiteY178" fmla="*/ 2142111 h 2323145"/>
              <a:gd name="connsiteX179" fmla="*/ 3769100 w 11269336"/>
              <a:gd name="connsiteY179" fmla="*/ 2131731 h 2323145"/>
              <a:gd name="connsiteX180" fmla="*/ 3562752 w 11269336"/>
              <a:gd name="connsiteY180" fmla="*/ 2131785 h 2323145"/>
              <a:gd name="connsiteX181" fmla="*/ 3541402 w 11269336"/>
              <a:gd name="connsiteY181" fmla="*/ 2106821 h 2323145"/>
              <a:gd name="connsiteX182" fmla="*/ 3365341 w 11269336"/>
              <a:gd name="connsiteY182" fmla="*/ 2077638 h 2323145"/>
              <a:gd name="connsiteX183" fmla="*/ 3170922 w 11269336"/>
              <a:gd name="connsiteY183" fmla="*/ 2115957 h 2323145"/>
              <a:gd name="connsiteX184" fmla="*/ 3156256 w 11269336"/>
              <a:gd name="connsiteY184" fmla="*/ 2124773 h 2323145"/>
              <a:gd name="connsiteX185" fmla="*/ 3140298 w 11269336"/>
              <a:gd name="connsiteY185" fmla="*/ 2129182 h 2323145"/>
              <a:gd name="connsiteX186" fmla="*/ 3138514 w 11269336"/>
              <a:gd name="connsiteY186" fmla="*/ 2128069 h 2323145"/>
              <a:gd name="connsiteX187" fmla="*/ 3120467 w 11269336"/>
              <a:gd name="connsiteY187" fmla="*/ 2128281 h 2323145"/>
              <a:gd name="connsiteX188" fmla="*/ 3116175 w 11269336"/>
              <a:gd name="connsiteY188" fmla="*/ 2131633 h 2323145"/>
              <a:gd name="connsiteX189" fmla="*/ 3103685 w 11269336"/>
              <a:gd name="connsiteY189" fmla="*/ 2132814 h 2323145"/>
              <a:gd name="connsiteX190" fmla="*/ 3078794 w 11269336"/>
              <a:gd name="connsiteY190" fmla="*/ 2137935 h 2323145"/>
              <a:gd name="connsiteX191" fmla="*/ 3074407 w 11269336"/>
              <a:gd name="connsiteY191" fmla="*/ 2136274 h 2323145"/>
              <a:gd name="connsiteX192" fmla="*/ 3037285 w 11269336"/>
              <a:gd name="connsiteY192" fmla="*/ 2139919 h 2323145"/>
              <a:gd name="connsiteX193" fmla="*/ 3036901 w 11269336"/>
              <a:gd name="connsiteY193" fmla="*/ 2138726 h 2323145"/>
              <a:gd name="connsiteX194" fmla="*/ 3026996 w 11269336"/>
              <a:gd name="connsiteY194" fmla="*/ 2134322 h 2323145"/>
              <a:gd name="connsiteX195" fmla="*/ 3007772 w 11269336"/>
              <a:gd name="connsiteY195" fmla="*/ 2128742 h 2323145"/>
              <a:gd name="connsiteX196" fmla="*/ 2965030 w 11269336"/>
              <a:gd name="connsiteY196" fmla="*/ 2100494 h 2323145"/>
              <a:gd name="connsiteX197" fmla="*/ 2926342 w 11269336"/>
              <a:gd name="connsiteY197" fmla="*/ 2104155 h 2323145"/>
              <a:gd name="connsiteX198" fmla="*/ 2918608 w 11269336"/>
              <a:gd name="connsiteY198" fmla="*/ 2104215 h 2323145"/>
              <a:gd name="connsiteX199" fmla="*/ 2918475 w 11269336"/>
              <a:gd name="connsiteY199" fmla="*/ 2103937 h 2323145"/>
              <a:gd name="connsiteX200" fmla="*/ 2910360 w 11269336"/>
              <a:gd name="connsiteY200" fmla="*/ 2103444 h 2323145"/>
              <a:gd name="connsiteX201" fmla="*/ 2904507 w 11269336"/>
              <a:gd name="connsiteY201" fmla="*/ 2104326 h 2323145"/>
              <a:gd name="connsiteX202" fmla="*/ 2889503 w 11269336"/>
              <a:gd name="connsiteY202" fmla="*/ 2104443 h 2323145"/>
              <a:gd name="connsiteX203" fmla="*/ 2884480 w 11269336"/>
              <a:gd name="connsiteY203" fmla="*/ 2102626 h 2323145"/>
              <a:gd name="connsiteX204" fmla="*/ 2882689 w 11269336"/>
              <a:gd name="connsiteY204" fmla="*/ 2099228 h 2323145"/>
              <a:gd name="connsiteX205" fmla="*/ 2881291 w 11269336"/>
              <a:gd name="connsiteY205" fmla="*/ 2099618 h 2323145"/>
              <a:gd name="connsiteX206" fmla="*/ 2853979 w 11269336"/>
              <a:gd name="connsiteY206" fmla="*/ 2090388 h 2323145"/>
              <a:gd name="connsiteX207" fmla="*/ 2791790 w 11269336"/>
              <a:gd name="connsiteY207" fmla="*/ 2080332 h 2323145"/>
              <a:gd name="connsiteX208" fmla="*/ 2755844 w 11269336"/>
              <a:gd name="connsiteY208" fmla="*/ 2078874 h 2323145"/>
              <a:gd name="connsiteX209" fmla="*/ 2657742 w 11269336"/>
              <a:gd name="connsiteY209" fmla="*/ 2070179 h 2323145"/>
              <a:gd name="connsiteX210" fmla="*/ 2559549 w 11269336"/>
              <a:gd name="connsiteY210" fmla="*/ 2057873 h 2323145"/>
              <a:gd name="connsiteX211" fmla="*/ 2512054 w 11269336"/>
              <a:gd name="connsiteY211" fmla="*/ 2031671 h 2323145"/>
              <a:gd name="connsiteX212" fmla="*/ 2506437 w 11269336"/>
              <a:gd name="connsiteY212" fmla="*/ 2030918 h 2323145"/>
              <a:gd name="connsiteX213" fmla="*/ 2491752 w 11269336"/>
              <a:gd name="connsiteY213" fmla="*/ 2033906 h 2323145"/>
              <a:gd name="connsiteX214" fmla="*/ 2486338 w 11269336"/>
              <a:gd name="connsiteY214" fmla="*/ 2035862 h 2323145"/>
              <a:gd name="connsiteX215" fmla="*/ 2478186 w 11269336"/>
              <a:gd name="connsiteY215" fmla="*/ 2036953 h 2323145"/>
              <a:gd name="connsiteX216" fmla="*/ 2477950 w 11269336"/>
              <a:gd name="connsiteY216" fmla="*/ 2036715 h 2323145"/>
              <a:gd name="connsiteX217" fmla="*/ 2470381 w 11269336"/>
              <a:gd name="connsiteY217" fmla="*/ 2038256 h 2323145"/>
              <a:gd name="connsiteX218" fmla="*/ 2433781 w 11269336"/>
              <a:gd name="connsiteY218" fmla="*/ 2049140 h 2323145"/>
              <a:gd name="connsiteX219" fmla="*/ 2381172 w 11269336"/>
              <a:gd name="connsiteY219" fmla="*/ 2030645 h 2323145"/>
              <a:gd name="connsiteX220" fmla="*/ 2360198 w 11269336"/>
              <a:gd name="connsiteY220" fmla="*/ 2029059 h 2323145"/>
              <a:gd name="connsiteX221" fmla="*/ 2348815 w 11269336"/>
              <a:gd name="connsiteY221" fmla="*/ 2026798 h 2323145"/>
              <a:gd name="connsiteX222" fmla="*/ 2347988 w 11269336"/>
              <a:gd name="connsiteY222" fmla="*/ 2025745 h 2323145"/>
              <a:gd name="connsiteX223" fmla="*/ 2312920 w 11269336"/>
              <a:gd name="connsiteY223" fmla="*/ 2036311 h 2323145"/>
              <a:gd name="connsiteX224" fmla="*/ 2307986 w 11269336"/>
              <a:gd name="connsiteY224" fmla="*/ 2035583 h 2323145"/>
              <a:gd name="connsiteX225" fmla="*/ 2285481 w 11269336"/>
              <a:gd name="connsiteY225" fmla="*/ 2045197 h 2323145"/>
              <a:gd name="connsiteX226" fmla="*/ 2273666 w 11269336"/>
              <a:gd name="connsiteY226" fmla="*/ 2048710 h 2323145"/>
              <a:gd name="connsiteX227" fmla="*/ 2270719 w 11269336"/>
              <a:gd name="connsiteY227" fmla="*/ 2052702 h 2323145"/>
              <a:gd name="connsiteX228" fmla="*/ 2253080 w 11269336"/>
              <a:gd name="connsiteY228" fmla="*/ 2056363 h 2323145"/>
              <a:gd name="connsiteX229" fmla="*/ 2250906 w 11269336"/>
              <a:gd name="connsiteY229" fmla="*/ 2055654 h 2323145"/>
              <a:gd name="connsiteX230" fmla="*/ 2236905 w 11269336"/>
              <a:gd name="connsiteY230" fmla="*/ 2062882 h 2323145"/>
              <a:gd name="connsiteX231" fmla="*/ 2225830 w 11269336"/>
              <a:gd name="connsiteY231" fmla="*/ 2074027 h 2323145"/>
              <a:gd name="connsiteX232" fmla="*/ 2073776 w 11269336"/>
              <a:gd name="connsiteY232" fmla="*/ 2089244 h 2323145"/>
              <a:gd name="connsiteX233" fmla="*/ 1948256 w 11269336"/>
              <a:gd name="connsiteY233" fmla="*/ 2146616 h 2323145"/>
              <a:gd name="connsiteX234" fmla="*/ 1865582 w 11269336"/>
              <a:gd name="connsiteY234" fmla="*/ 2153738 h 2323145"/>
              <a:gd name="connsiteX235" fmla="*/ 1835210 w 11269336"/>
              <a:gd name="connsiteY235" fmla="*/ 2134244 h 2323145"/>
              <a:gd name="connsiteX236" fmla="*/ 1632661 w 11269336"/>
              <a:gd name="connsiteY236" fmla="*/ 2173882 h 2323145"/>
              <a:gd name="connsiteX237" fmla="*/ 1579590 w 11269336"/>
              <a:gd name="connsiteY237" fmla="*/ 2173680 h 2323145"/>
              <a:gd name="connsiteX238" fmla="*/ 1535601 w 11269336"/>
              <a:gd name="connsiteY238" fmla="*/ 2194590 h 2323145"/>
              <a:gd name="connsiteX239" fmla="*/ 1515594 w 11269336"/>
              <a:gd name="connsiteY239" fmla="*/ 2189622 h 2323145"/>
              <a:gd name="connsiteX240" fmla="*/ 1512113 w 11269336"/>
              <a:gd name="connsiteY240" fmla="*/ 2188534 h 2323145"/>
              <a:gd name="connsiteX241" fmla="*/ 1498838 w 11269336"/>
              <a:gd name="connsiteY241" fmla="*/ 2189213 h 2323145"/>
              <a:gd name="connsiteX242" fmla="*/ 1494279 w 11269336"/>
              <a:gd name="connsiteY242" fmla="*/ 2183112 h 2323145"/>
              <a:gd name="connsiteX243" fmla="*/ 1473714 w 11269336"/>
              <a:gd name="connsiteY243" fmla="*/ 2179625 h 2323145"/>
              <a:gd name="connsiteX244" fmla="*/ 1449503 w 11269336"/>
              <a:gd name="connsiteY244" fmla="*/ 2182633 h 2323145"/>
              <a:gd name="connsiteX245" fmla="*/ 1266687 w 11269336"/>
              <a:gd name="connsiteY245" fmla="*/ 2212688 h 2323145"/>
              <a:gd name="connsiteX246" fmla="*/ 1239614 w 11269336"/>
              <a:gd name="connsiteY246" fmla="*/ 2209727 h 2323145"/>
              <a:gd name="connsiteX247" fmla="*/ 1202436 w 11269336"/>
              <a:gd name="connsiteY247" fmla="*/ 2209817 h 2323145"/>
              <a:gd name="connsiteX248" fmla="*/ 1136097 w 11269336"/>
              <a:gd name="connsiteY248" fmla="*/ 2205112 h 2323145"/>
              <a:gd name="connsiteX249" fmla="*/ 988232 w 11269336"/>
              <a:gd name="connsiteY249" fmla="*/ 2235635 h 2323145"/>
              <a:gd name="connsiteX250" fmla="*/ 981959 w 11269336"/>
              <a:gd name="connsiteY250" fmla="*/ 2231607 h 2323145"/>
              <a:gd name="connsiteX251" fmla="*/ 938600 w 11269336"/>
              <a:gd name="connsiteY251" fmla="*/ 2238113 h 2323145"/>
              <a:gd name="connsiteX252" fmla="*/ 791788 w 11269336"/>
              <a:gd name="connsiteY252" fmla="*/ 2293224 h 2323145"/>
              <a:gd name="connsiteX253" fmla="*/ 706914 w 11269336"/>
              <a:gd name="connsiteY253" fmla="*/ 2305046 h 2323145"/>
              <a:gd name="connsiteX254" fmla="*/ 675971 w 11269336"/>
              <a:gd name="connsiteY254" fmla="*/ 2304030 h 2323145"/>
              <a:gd name="connsiteX255" fmla="*/ 624180 w 11269336"/>
              <a:gd name="connsiteY255" fmla="*/ 2302650 h 2323145"/>
              <a:gd name="connsiteX256" fmla="*/ 583453 w 11269336"/>
              <a:gd name="connsiteY256" fmla="*/ 2288788 h 2323145"/>
              <a:gd name="connsiteX257" fmla="*/ 540946 w 11269336"/>
              <a:gd name="connsiteY257" fmla="*/ 2292721 h 2323145"/>
              <a:gd name="connsiteX258" fmla="*/ 533680 w 11269336"/>
              <a:gd name="connsiteY258" fmla="*/ 2310233 h 2323145"/>
              <a:gd name="connsiteX259" fmla="*/ 487366 w 11269336"/>
              <a:gd name="connsiteY259" fmla="*/ 2309053 h 2323145"/>
              <a:gd name="connsiteX260" fmla="*/ 416820 w 11269336"/>
              <a:gd name="connsiteY260" fmla="*/ 2305443 h 2323145"/>
              <a:gd name="connsiteX261" fmla="*/ 376805 w 11269336"/>
              <a:gd name="connsiteY261" fmla="*/ 2307647 h 2323145"/>
              <a:gd name="connsiteX262" fmla="*/ 266777 w 11269336"/>
              <a:gd name="connsiteY262" fmla="*/ 2309012 h 2323145"/>
              <a:gd name="connsiteX263" fmla="*/ 156013 w 11269336"/>
              <a:gd name="connsiteY263" fmla="*/ 2306832 h 2323145"/>
              <a:gd name="connsiteX264" fmla="*/ 87258 w 11269336"/>
              <a:gd name="connsiteY264" fmla="*/ 2285511 h 2323145"/>
              <a:gd name="connsiteX265" fmla="*/ 23798 w 11269336"/>
              <a:gd name="connsiteY265" fmla="*/ 2281822 h 2323145"/>
              <a:gd name="connsiteX266" fmla="*/ 0 w 11269336"/>
              <a:gd name="connsiteY266" fmla="*/ 2285369 h 2323145"/>
              <a:gd name="connsiteX267" fmla="*/ 0 w 11269336"/>
              <a:gd name="connsiteY267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380600 w 11269336"/>
              <a:gd name="connsiteY19" fmla="*/ 549821 h 2323145"/>
              <a:gd name="connsiteX20" fmla="*/ 9139429 w 11269336"/>
              <a:gd name="connsiteY20" fmla="*/ 696446 h 2323145"/>
              <a:gd name="connsiteX21" fmla="*/ 9114263 w 11269336"/>
              <a:gd name="connsiteY21" fmla="*/ 709213 h 2323145"/>
              <a:gd name="connsiteX22" fmla="*/ 9028928 w 11269336"/>
              <a:gd name="connsiteY22" fmla="*/ 745350 h 2323145"/>
              <a:gd name="connsiteX23" fmla="*/ 8977138 w 11269336"/>
              <a:gd name="connsiteY23" fmla="*/ 774970 h 2323145"/>
              <a:gd name="connsiteX24" fmla="*/ 8947030 w 11269336"/>
              <a:gd name="connsiteY24" fmla="*/ 814934 h 2323145"/>
              <a:gd name="connsiteX25" fmla="*/ 8914746 w 11269336"/>
              <a:gd name="connsiteY25" fmla="*/ 826428 h 2323145"/>
              <a:gd name="connsiteX26" fmla="*/ 8917778 w 11269336"/>
              <a:gd name="connsiteY26" fmla="*/ 835198 h 2323145"/>
              <a:gd name="connsiteX27" fmla="*/ 8905560 w 11269336"/>
              <a:gd name="connsiteY27" fmla="*/ 838358 h 2323145"/>
              <a:gd name="connsiteX28" fmla="*/ 8897564 w 11269336"/>
              <a:gd name="connsiteY28" fmla="*/ 834287 h 2323145"/>
              <a:gd name="connsiteX29" fmla="*/ 8878040 w 11269336"/>
              <a:gd name="connsiteY29" fmla="*/ 844150 h 2323145"/>
              <a:gd name="connsiteX30" fmla="*/ 8882654 w 11269336"/>
              <a:gd name="connsiteY30" fmla="*/ 892768 h 2323145"/>
              <a:gd name="connsiteX31" fmla="*/ 8795998 w 11269336"/>
              <a:gd name="connsiteY31" fmla="*/ 863337 h 2323145"/>
              <a:gd name="connsiteX32" fmla="*/ 8776970 w 11269336"/>
              <a:gd name="connsiteY32" fmla="*/ 885177 h 2323145"/>
              <a:gd name="connsiteX33" fmla="*/ 8755719 w 11269336"/>
              <a:gd name="connsiteY33" fmla="*/ 889754 h 2323145"/>
              <a:gd name="connsiteX34" fmla="*/ 8743257 w 11269336"/>
              <a:gd name="connsiteY34" fmla="*/ 904723 h 2323145"/>
              <a:gd name="connsiteX35" fmla="*/ 8721366 w 11269336"/>
              <a:gd name="connsiteY35" fmla="*/ 904711 h 2323145"/>
              <a:gd name="connsiteX36" fmla="*/ 8678353 w 11269336"/>
              <a:gd name="connsiteY36" fmla="*/ 926318 h 2323145"/>
              <a:gd name="connsiteX37" fmla="*/ 8636849 w 11269336"/>
              <a:gd name="connsiteY37" fmla="*/ 937900 h 2323145"/>
              <a:gd name="connsiteX38" fmla="*/ 8620213 w 11269336"/>
              <a:gd name="connsiteY38" fmla="*/ 943068 h 2323145"/>
              <a:gd name="connsiteX39" fmla="*/ 8612581 w 11269336"/>
              <a:gd name="connsiteY39" fmla="*/ 952695 h 2323145"/>
              <a:gd name="connsiteX40" fmla="*/ 8589038 w 11269336"/>
              <a:gd name="connsiteY40" fmla="*/ 963892 h 2323145"/>
              <a:gd name="connsiteX41" fmla="*/ 8579950 w 11269336"/>
              <a:gd name="connsiteY41" fmla="*/ 960899 h 2323145"/>
              <a:gd name="connsiteX42" fmla="*/ 8579319 w 11269336"/>
              <a:gd name="connsiteY42" fmla="*/ 965630 h 2323145"/>
              <a:gd name="connsiteX43" fmla="*/ 8547429 w 11269336"/>
              <a:gd name="connsiteY43" fmla="*/ 984506 h 2323145"/>
              <a:gd name="connsiteX44" fmla="*/ 8478704 w 11269336"/>
              <a:gd name="connsiteY44" fmla="*/ 1025490 h 2323145"/>
              <a:gd name="connsiteX45" fmla="*/ 8461421 w 11269336"/>
              <a:gd name="connsiteY45" fmla="*/ 1035512 h 2323145"/>
              <a:gd name="connsiteX46" fmla="*/ 8445003 w 11269336"/>
              <a:gd name="connsiteY46" fmla="*/ 1036851 h 2323145"/>
              <a:gd name="connsiteX47" fmla="*/ 8357350 w 11269336"/>
              <a:gd name="connsiteY47" fmla="*/ 1060213 h 2323145"/>
              <a:gd name="connsiteX48" fmla="*/ 8335565 w 11269336"/>
              <a:gd name="connsiteY48" fmla="*/ 1061151 h 2323145"/>
              <a:gd name="connsiteX49" fmla="*/ 8325267 w 11269336"/>
              <a:gd name="connsiteY49" fmla="*/ 1055919 h 2323145"/>
              <a:gd name="connsiteX50" fmla="*/ 8293586 w 11269336"/>
              <a:gd name="connsiteY50" fmla="*/ 1076144 h 2323145"/>
              <a:gd name="connsiteX51" fmla="*/ 8242405 w 11269336"/>
              <a:gd name="connsiteY51" fmla="*/ 1095960 h 2323145"/>
              <a:gd name="connsiteX52" fmla="*/ 8197391 w 11269336"/>
              <a:gd name="connsiteY52" fmla="*/ 1107746 h 2323145"/>
              <a:gd name="connsiteX53" fmla="*/ 8081474 w 11269336"/>
              <a:gd name="connsiteY53" fmla="*/ 1130125 h 2323145"/>
              <a:gd name="connsiteX54" fmla="*/ 8053585 w 11269336"/>
              <a:gd name="connsiteY54" fmla="*/ 1129169 h 2323145"/>
              <a:gd name="connsiteX55" fmla="*/ 8038422 w 11269336"/>
              <a:gd name="connsiteY55" fmla="*/ 1119092 h 2323145"/>
              <a:gd name="connsiteX56" fmla="*/ 8029450 w 11269336"/>
              <a:gd name="connsiteY56" fmla="*/ 1125592 h 2323145"/>
              <a:gd name="connsiteX57" fmla="*/ 7959552 w 11269336"/>
              <a:gd name="connsiteY57" fmla="*/ 1140188 h 2323145"/>
              <a:gd name="connsiteX58" fmla="*/ 7914188 w 11269336"/>
              <a:gd name="connsiteY58" fmla="*/ 1150862 h 2323145"/>
              <a:gd name="connsiteX59" fmla="*/ 7914918 w 11269336"/>
              <a:gd name="connsiteY59" fmla="*/ 1168758 h 2323145"/>
              <a:gd name="connsiteX60" fmla="*/ 7875510 w 11269336"/>
              <a:gd name="connsiteY60" fmla="*/ 1183153 h 2323145"/>
              <a:gd name="connsiteX61" fmla="*/ 7829932 w 11269336"/>
              <a:gd name="connsiteY61" fmla="*/ 1180782 h 2323145"/>
              <a:gd name="connsiteX62" fmla="*/ 7779182 w 11269336"/>
              <a:gd name="connsiteY62" fmla="*/ 1192665 h 2323145"/>
              <a:gd name="connsiteX63" fmla="*/ 7748774 w 11269336"/>
              <a:gd name="connsiteY63" fmla="*/ 1199586 h 2323145"/>
              <a:gd name="connsiteX64" fmla="*/ 7671846 w 11269336"/>
              <a:gd name="connsiteY64" fmla="*/ 1231966 h 2323145"/>
              <a:gd name="connsiteX65" fmla="*/ 7554146 w 11269336"/>
              <a:gd name="connsiteY65" fmla="*/ 1319748 h 2323145"/>
              <a:gd name="connsiteX66" fmla="*/ 7515052 w 11269336"/>
              <a:gd name="connsiteY66" fmla="*/ 1336718 h 2323145"/>
              <a:gd name="connsiteX67" fmla="*/ 7507193 w 11269336"/>
              <a:gd name="connsiteY67" fmla="*/ 1334617 h 2323145"/>
              <a:gd name="connsiteX68" fmla="*/ 7461694 w 11269336"/>
              <a:gd name="connsiteY68" fmla="*/ 1375866 h 2323145"/>
              <a:gd name="connsiteX69" fmla="*/ 7377571 w 11269336"/>
              <a:gd name="connsiteY69" fmla="*/ 1400128 h 2323145"/>
              <a:gd name="connsiteX70" fmla="*/ 7311261 w 11269336"/>
              <a:gd name="connsiteY70" fmla="*/ 1412652 h 2323145"/>
              <a:gd name="connsiteX71" fmla="*/ 7275307 w 11269336"/>
              <a:gd name="connsiteY71" fmla="*/ 1422171 h 2323145"/>
              <a:gd name="connsiteX72" fmla="*/ 7247783 w 11269336"/>
              <a:gd name="connsiteY72" fmla="*/ 1426330 h 2323145"/>
              <a:gd name="connsiteX73" fmla="*/ 7185047 w 11269336"/>
              <a:gd name="connsiteY73" fmla="*/ 1451812 h 2323145"/>
              <a:gd name="connsiteX74" fmla="*/ 7084117 w 11269336"/>
              <a:gd name="connsiteY74" fmla="*/ 1500281 h 2323145"/>
              <a:gd name="connsiteX75" fmla="*/ 7062011 w 11269336"/>
              <a:gd name="connsiteY75" fmla="*/ 1509183 h 2323145"/>
              <a:gd name="connsiteX76" fmla="*/ 7040555 w 11269336"/>
              <a:gd name="connsiteY76" fmla="*/ 1511207 h 2323145"/>
              <a:gd name="connsiteX77" fmla="*/ 7033438 w 11269336"/>
              <a:gd name="connsiteY77" fmla="*/ 1506772 h 2323145"/>
              <a:gd name="connsiteX78" fmla="*/ 7020886 w 11269336"/>
              <a:gd name="connsiteY78" fmla="*/ 1510764 h 2323145"/>
              <a:gd name="connsiteX79" fmla="*/ 7017033 w 11269336"/>
              <a:gd name="connsiteY79" fmla="*/ 1510650 h 2323145"/>
              <a:gd name="connsiteX80" fmla="*/ 6995460 w 11269336"/>
              <a:gd name="connsiteY80" fmla="*/ 1511173 h 2323145"/>
              <a:gd name="connsiteX81" fmla="*/ 6962144 w 11269336"/>
              <a:gd name="connsiteY81" fmla="*/ 1541508 h 2323145"/>
              <a:gd name="connsiteX82" fmla="*/ 6910674 w 11269336"/>
              <a:gd name="connsiteY82" fmla="*/ 1554793 h 2323145"/>
              <a:gd name="connsiteX83" fmla="*/ 6732152 w 11269336"/>
              <a:gd name="connsiteY83" fmla="*/ 1642538 h 2323145"/>
              <a:gd name="connsiteX84" fmla="*/ 6694106 w 11269336"/>
              <a:gd name="connsiteY84" fmla="*/ 1632377 h 2323145"/>
              <a:gd name="connsiteX85" fmla="*/ 6617223 w 11269336"/>
              <a:gd name="connsiteY85" fmla="*/ 1659889 h 2323145"/>
              <a:gd name="connsiteX86" fmla="*/ 6521138 w 11269336"/>
              <a:gd name="connsiteY86" fmla="*/ 1744340 h 2323145"/>
              <a:gd name="connsiteX87" fmla="*/ 6380677 w 11269336"/>
              <a:gd name="connsiteY87" fmla="*/ 1796883 h 2323145"/>
              <a:gd name="connsiteX88" fmla="*/ 6374897 w 11269336"/>
              <a:gd name="connsiteY88" fmla="*/ 1809910 h 2323145"/>
              <a:gd name="connsiteX89" fmla="*/ 6364545 w 11269336"/>
              <a:gd name="connsiteY89" fmla="*/ 1820090 h 2323145"/>
              <a:gd name="connsiteX90" fmla="*/ 6362126 w 11269336"/>
              <a:gd name="connsiteY90" fmla="*/ 1819991 h 2323145"/>
              <a:gd name="connsiteX91" fmla="*/ 6346673 w 11269336"/>
              <a:gd name="connsiteY91" fmla="*/ 1827824 h 2323145"/>
              <a:gd name="connsiteX92" fmla="*/ 6345588 w 11269336"/>
              <a:gd name="connsiteY92" fmla="*/ 1832232 h 2323145"/>
              <a:gd name="connsiteX93" fmla="*/ 6335708 w 11269336"/>
              <a:gd name="connsiteY93" fmla="*/ 1838451 h 2323145"/>
              <a:gd name="connsiteX94" fmla="*/ 6318182 w 11269336"/>
              <a:gd name="connsiteY94" fmla="*/ 1852975 h 2323145"/>
              <a:gd name="connsiteX95" fmla="*/ 6313084 w 11269336"/>
              <a:gd name="connsiteY95" fmla="*/ 1853561 h 2323145"/>
              <a:gd name="connsiteX96" fmla="*/ 6283816 w 11269336"/>
              <a:gd name="connsiteY96" fmla="*/ 1872148 h 2323145"/>
              <a:gd name="connsiteX97" fmla="*/ 6282550 w 11269336"/>
              <a:gd name="connsiteY97" fmla="*/ 1871392 h 2323145"/>
              <a:gd name="connsiteX98" fmla="*/ 6270527 w 11269336"/>
              <a:gd name="connsiteY98" fmla="*/ 1872208 h 2323145"/>
              <a:gd name="connsiteX99" fmla="*/ 6249518 w 11269336"/>
              <a:gd name="connsiteY99" fmla="*/ 1876079 h 2323145"/>
              <a:gd name="connsiteX100" fmla="*/ 6190386 w 11269336"/>
              <a:gd name="connsiteY100" fmla="*/ 1872478 h 2323145"/>
              <a:gd name="connsiteX101" fmla="*/ 6159777 w 11269336"/>
              <a:gd name="connsiteY101" fmla="*/ 1891745 h 2323145"/>
              <a:gd name="connsiteX102" fmla="*/ 6153131 w 11269336"/>
              <a:gd name="connsiteY102" fmla="*/ 1895079 h 2323145"/>
              <a:gd name="connsiteX103" fmla="*/ 6152798 w 11269336"/>
              <a:gd name="connsiteY103" fmla="*/ 1894920 h 2323145"/>
              <a:gd name="connsiteX104" fmla="*/ 6145388 w 11269336"/>
              <a:gd name="connsiteY104" fmla="*/ 1897990 h 2323145"/>
              <a:gd name="connsiteX105" fmla="*/ 6141014 w 11269336"/>
              <a:gd name="connsiteY105" fmla="*/ 1901155 h 2323145"/>
              <a:gd name="connsiteX106" fmla="*/ 6128122 w 11269336"/>
              <a:gd name="connsiteY106" fmla="*/ 1907623 h 2323145"/>
              <a:gd name="connsiteX107" fmla="*/ 6122351 w 11269336"/>
              <a:gd name="connsiteY107" fmla="*/ 1908359 h 2323145"/>
              <a:gd name="connsiteX108" fmla="*/ 6064750 w 11269336"/>
              <a:gd name="connsiteY108" fmla="*/ 1896394 h 2323145"/>
              <a:gd name="connsiteX109" fmla="*/ 5964230 w 11269336"/>
              <a:gd name="connsiteY109" fmla="*/ 1910038 h 2323145"/>
              <a:gd name="connsiteX110" fmla="*/ 5865399 w 11269336"/>
              <a:gd name="connsiteY110" fmla="*/ 1926966 h 2323145"/>
              <a:gd name="connsiteX111" fmla="*/ 5829951 w 11269336"/>
              <a:gd name="connsiteY111" fmla="*/ 1934755 h 2323145"/>
              <a:gd name="connsiteX112" fmla="*/ 5765285 w 11269336"/>
              <a:gd name="connsiteY112" fmla="*/ 1941322 h 2323145"/>
              <a:gd name="connsiteX113" fmla="*/ 5734750 w 11269336"/>
              <a:gd name="connsiteY113" fmla="*/ 1939793 h 2323145"/>
              <a:gd name="connsiteX114" fmla="*/ 5733569 w 11269336"/>
              <a:gd name="connsiteY114" fmla="*/ 1940505 h 2323145"/>
              <a:gd name="connsiteX115" fmla="*/ 5730329 w 11269336"/>
              <a:gd name="connsiteY115" fmla="*/ 1937845 h 2323145"/>
              <a:gd name="connsiteX116" fmla="*/ 5724661 w 11269336"/>
              <a:gd name="connsiteY116" fmla="*/ 1937455 h 2323145"/>
              <a:gd name="connsiteX117" fmla="*/ 5710186 w 11269336"/>
              <a:gd name="connsiteY117" fmla="*/ 1941370 h 2323145"/>
              <a:gd name="connsiteX118" fmla="*/ 5704910 w 11269336"/>
              <a:gd name="connsiteY118" fmla="*/ 1943663 h 2323145"/>
              <a:gd name="connsiteX119" fmla="*/ 5696836 w 11269336"/>
              <a:gd name="connsiteY119" fmla="*/ 1945271 h 2323145"/>
              <a:gd name="connsiteX120" fmla="*/ 5696583 w 11269336"/>
              <a:gd name="connsiteY120" fmla="*/ 1945050 h 2323145"/>
              <a:gd name="connsiteX121" fmla="*/ 5689123 w 11269336"/>
              <a:gd name="connsiteY121" fmla="*/ 1947067 h 2323145"/>
              <a:gd name="connsiteX122" fmla="*/ 5653291 w 11269336"/>
              <a:gd name="connsiteY122" fmla="*/ 1960245 h 2323145"/>
              <a:gd name="connsiteX123" fmla="*/ 5599385 w 11269336"/>
              <a:gd name="connsiteY123" fmla="*/ 1945198 h 2323145"/>
              <a:gd name="connsiteX124" fmla="*/ 5578300 w 11269336"/>
              <a:gd name="connsiteY124" fmla="*/ 1944963 h 2323145"/>
              <a:gd name="connsiteX125" fmla="*/ 5566758 w 11269336"/>
              <a:gd name="connsiteY125" fmla="*/ 1943441 h 2323145"/>
              <a:gd name="connsiteX126" fmla="*/ 5565857 w 11269336"/>
              <a:gd name="connsiteY126" fmla="*/ 1942445 h 2323145"/>
              <a:gd name="connsiteX127" fmla="*/ 5531534 w 11269336"/>
              <a:gd name="connsiteY127" fmla="*/ 1955208 h 2323145"/>
              <a:gd name="connsiteX128" fmla="*/ 5526552 w 11269336"/>
              <a:gd name="connsiteY128" fmla="*/ 1954799 h 2323145"/>
              <a:gd name="connsiteX129" fmla="*/ 5504723 w 11269336"/>
              <a:gd name="connsiteY129" fmla="*/ 1965811 h 2323145"/>
              <a:gd name="connsiteX130" fmla="*/ 5493156 w 11269336"/>
              <a:gd name="connsiteY130" fmla="*/ 1970063 h 2323145"/>
              <a:gd name="connsiteX131" fmla="*/ 5490486 w 11269336"/>
              <a:gd name="connsiteY131" fmla="*/ 1974227 h 2323145"/>
              <a:gd name="connsiteX132" fmla="*/ 5473107 w 11269336"/>
              <a:gd name="connsiteY132" fmla="*/ 1979001 h 2323145"/>
              <a:gd name="connsiteX133" fmla="*/ 5470885 w 11269336"/>
              <a:gd name="connsiteY133" fmla="*/ 1978432 h 2323145"/>
              <a:gd name="connsiteX134" fmla="*/ 5457393 w 11269336"/>
              <a:gd name="connsiteY134" fmla="*/ 1986525 h 2323145"/>
              <a:gd name="connsiteX135" fmla="*/ 5447102 w 11269336"/>
              <a:gd name="connsiteY135" fmla="*/ 1998329 h 2323145"/>
              <a:gd name="connsiteX136" fmla="*/ 5159151 w 11269336"/>
              <a:gd name="connsiteY136" fmla="*/ 2029640 h 2323145"/>
              <a:gd name="connsiteX137" fmla="*/ 5041688 w 11269336"/>
              <a:gd name="connsiteY137" fmla="*/ 2022334 h 2323145"/>
              <a:gd name="connsiteX138" fmla="*/ 4860988 w 11269336"/>
              <a:gd name="connsiteY138" fmla="*/ 2135698 h 2323145"/>
              <a:gd name="connsiteX139" fmla="*/ 4807902 w 11269336"/>
              <a:gd name="connsiteY139" fmla="*/ 2138894 h 2323145"/>
              <a:gd name="connsiteX140" fmla="*/ 4765388 w 11269336"/>
              <a:gd name="connsiteY140" fmla="*/ 2162525 h 2323145"/>
              <a:gd name="connsiteX141" fmla="*/ 4745033 w 11269336"/>
              <a:gd name="connsiteY141" fmla="*/ 2158859 h 2323145"/>
              <a:gd name="connsiteX142" fmla="*/ 4741475 w 11269336"/>
              <a:gd name="connsiteY142" fmla="*/ 2157998 h 2323145"/>
              <a:gd name="connsiteX143" fmla="*/ 4728247 w 11269336"/>
              <a:gd name="connsiteY143" fmla="*/ 2159526 h 2323145"/>
              <a:gd name="connsiteX144" fmla="*/ 4723263 w 11269336"/>
              <a:gd name="connsiteY144" fmla="*/ 2153742 h 2323145"/>
              <a:gd name="connsiteX145" fmla="*/ 4702453 w 11269336"/>
              <a:gd name="connsiteY145" fmla="*/ 2151586 h 2323145"/>
              <a:gd name="connsiteX146" fmla="*/ 4678455 w 11269336"/>
              <a:gd name="connsiteY146" fmla="*/ 2156131 h 2323145"/>
              <a:gd name="connsiteX147" fmla="*/ 4593061 w 11269336"/>
              <a:gd name="connsiteY147" fmla="*/ 2171597 h 2323145"/>
              <a:gd name="connsiteX148" fmla="*/ 4579902 w 11269336"/>
              <a:gd name="connsiteY148" fmla="*/ 2177927 h 2323145"/>
              <a:gd name="connsiteX149" fmla="*/ 4533444 w 11269336"/>
              <a:gd name="connsiteY149" fmla="*/ 2181200 h 2323145"/>
              <a:gd name="connsiteX150" fmla="*/ 4492832 w 11269336"/>
              <a:gd name="connsiteY150" fmla="*/ 2188033 h 2323145"/>
              <a:gd name="connsiteX151" fmla="*/ 4467257 w 11269336"/>
              <a:gd name="connsiteY151" fmla="*/ 2196121 h 2323145"/>
              <a:gd name="connsiteX152" fmla="*/ 4459937 w 11269336"/>
              <a:gd name="connsiteY152" fmla="*/ 2195182 h 2323145"/>
              <a:gd name="connsiteX153" fmla="*/ 4433312 w 11269336"/>
              <a:gd name="connsiteY153" fmla="*/ 2199004 h 2323145"/>
              <a:gd name="connsiteX154" fmla="*/ 4420601 w 11269336"/>
              <a:gd name="connsiteY154" fmla="*/ 2205158 h 2323145"/>
              <a:gd name="connsiteX155" fmla="*/ 4405765 w 11269336"/>
              <a:gd name="connsiteY155" fmla="*/ 2199902 h 2323145"/>
              <a:gd name="connsiteX156" fmla="*/ 4401354 w 11269336"/>
              <a:gd name="connsiteY156" fmla="*/ 2194745 h 2323145"/>
              <a:gd name="connsiteX157" fmla="*/ 4383151 w 11269336"/>
              <a:gd name="connsiteY157" fmla="*/ 2201140 h 2323145"/>
              <a:gd name="connsiteX158" fmla="*/ 4366646 w 11269336"/>
              <a:gd name="connsiteY158" fmla="*/ 2198564 h 2323145"/>
              <a:gd name="connsiteX159" fmla="*/ 4354009 w 11269336"/>
              <a:gd name="connsiteY159" fmla="*/ 2204984 h 2323145"/>
              <a:gd name="connsiteX160" fmla="*/ 4348284 w 11269336"/>
              <a:gd name="connsiteY160" fmla="*/ 2205270 h 2323145"/>
              <a:gd name="connsiteX161" fmla="*/ 4333906 w 11269336"/>
              <a:gd name="connsiteY161" fmla="*/ 2205251 h 2323145"/>
              <a:gd name="connsiteX162" fmla="*/ 4308819 w 11269336"/>
              <a:gd name="connsiteY162" fmla="*/ 2203822 h 2323145"/>
              <a:gd name="connsiteX163" fmla="*/ 4301210 w 11269336"/>
              <a:gd name="connsiteY163" fmla="*/ 2204456 h 2323145"/>
              <a:gd name="connsiteX164" fmla="*/ 4283095 w 11269336"/>
              <a:gd name="connsiteY164" fmla="*/ 2198177 h 2323145"/>
              <a:gd name="connsiteX165" fmla="*/ 4250119 w 11269336"/>
              <a:gd name="connsiteY165" fmla="*/ 2196342 h 2323145"/>
              <a:gd name="connsiteX166" fmla="*/ 4189203 w 11269336"/>
              <a:gd name="connsiteY166" fmla="*/ 2178994 h 2323145"/>
              <a:gd name="connsiteX167" fmla="*/ 4154035 w 11269336"/>
              <a:gd name="connsiteY167" fmla="*/ 2171950 h 2323145"/>
              <a:gd name="connsiteX168" fmla="*/ 4129569 w 11269336"/>
              <a:gd name="connsiteY168" fmla="*/ 2163850 h 2323145"/>
              <a:gd name="connsiteX169" fmla="*/ 4061250 w 11269336"/>
              <a:gd name="connsiteY169" fmla="*/ 2159236 h 2323145"/>
              <a:gd name="connsiteX170" fmla="*/ 3945480 w 11269336"/>
              <a:gd name="connsiteY170" fmla="*/ 2158279 h 2323145"/>
              <a:gd name="connsiteX171" fmla="*/ 3921468 w 11269336"/>
              <a:gd name="connsiteY171" fmla="*/ 2156588 h 2323145"/>
              <a:gd name="connsiteX172" fmla="*/ 3903348 w 11269336"/>
              <a:gd name="connsiteY172" fmla="*/ 2149220 h 2323145"/>
              <a:gd name="connsiteX173" fmla="*/ 3901342 w 11269336"/>
              <a:gd name="connsiteY173" fmla="*/ 2142355 h 2323145"/>
              <a:gd name="connsiteX174" fmla="*/ 3888539 w 11269336"/>
              <a:gd name="connsiteY174" fmla="*/ 2140476 h 2323145"/>
              <a:gd name="connsiteX175" fmla="*/ 3885662 w 11269336"/>
              <a:gd name="connsiteY175" fmla="*/ 2138740 h 2323145"/>
              <a:gd name="connsiteX176" fmla="*/ 3868627 w 11269336"/>
              <a:gd name="connsiteY176" fmla="*/ 2130023 h 2323145"/>
              <a:gd name="connsiteX177" fmla="*/ 3819177 w 11269336"/>
              <a:gd name="connsiteY177" fmla="*/ 2142111 h 2323145"/>
              <a:gd name="connsiteX178" fmla="*/ 3769100 w 11269336"/>
              <a:gd name="connsiteY178" fmla="*/ 2131731 h 2323145"/>
              <a:gd name="connsiteX179" fmla="*/ 3562752 w 11269336"/>
              <a:gd name="connsiteY179" fmla="*/ 2131785 h 2323145"/>
              <a:gd name="connsiteX180" fmla="*/ 3541402 w 11269336"/>
              <a:gd name="connsiteY180" fmla="*/ 2106821 h 2323145"/>
              <a:gd name="connsiteX181" fmla="*/ 3365341 w 11269336"/>
              <a:gd name="connsiteY181" fmla="*/ 2077638 h 2323145"/>
              <a:gd name="connsiteX182" fmla="*/ 3170922 w 11269336"/>
              <a:gd name="connsiteY182" fmla="*/ 2115957 h 2323145"/>
              <a:gd name="connsiteX183" fmla="*/ 3156256 w 11269336"/>
              <a:gd name="connsiteY183" fmla="*/ 2124773 h 2323145"/>
              <a:gd name="connsiteX184" fmla="*/ 3140298 w 11269336"/>
              <a:gd name="connsiteY184" fmla="*/ 2129182 h 2323145"/>
              <a:gd name="connsiteX185" fmla="*/ 3138514 w 11269336"/>
              <a:gd name="connsiteY185" fmla="*/ 2128069 h 2323145"/>
              <a:gd name="connsiteX186" fmla="*/ 3120467 w 11269336"/>
              <a:gd name="connsiteY186" fmla="*/ 2128281 h 2323145"/>
              <a:gd name="connsiteX187" fmla="*/ 3116175 w 11269336"/>
              <a:gd name="connsiteY187" fmla="*/ 2131633 h 2323145"/>
              <a:gd name="connsiteX188" fmla="*/ 3103685 w 11269336"/>
              <a:gd name="connsiteY188" fmla="*/ 2132814 h 2323145"/>
              <a:gd name="connsiteX189" fmla="*/ 3078794 w 11269336"/>
              <a:gd name="connsiteY189" fmla="*/ 2137935 h 2323145"/>
              <a:gd name="connsiteX190" fmla="*/ 3074407 w 11269336"/>
              <a:gd name="connsiteY190" fmla="*/ 2136274 h 2323145"/>
              <a:gd name="connsiteX191" fmla="*/ 3037285 w 11269336"/>
              <a:gd name="connsiteY191" fmla="*/ 2139919 h 2323145"/>
              <a:gd name="connsiteX192" fmla="*/ 3036901 w 11269336"/>
              <a:gd name="connsiteY192" fmla="*/ 2138726 h 2323145"/>
              <a:gd name="connsiteX193" fmla="*/ 3026996 w 11269336"/>
              <a:gd name="connsiteY193" fmla="*/ 2134322 h 2323145"/>
              <a:gd name="connsiteX194" fmla="*/ 3007772 w 11269336"/>
              <a:gd name="connsiteY194" fmla="*/ 2128742 h 2323145"/>
              <a:gd name="connsiteX195" fmla="*/ 2965030 w 11269336"/>
              <a:gd name="connsiteY195" fmla="*/ 2100494 h 2323145"/>
              <a:gd name="connsiteX196" fmla="*/ 2926342 w 11269336"/>
              <a:gd name="connsiteY196" fmla="*/ 2104155 h 2323145"/>
              <a:gd name="connsiteX197" fmla="*/ 2918608 w 11269336"/>
              <a:gd name="connsiteY197" fmla="*/ 2104215 h 2323145"/>
              <a:gd name="connsiteX198" fmla="*/ 2918475 w 11269336"/>
              <a:gd name="connsiteY198" fmla="*/ 2103937 h 2323145"/>
              <a:gd name="connsiteX199" fmla="*/ 2910360 w 11269336"/>
              <a:gd name="connsiteY199" fmla="*/ 2103444 h 2323145"/>
              <a:gd name="connsiteX200" fmla="*/ 2904507 w 11269336"/>
              <a:gd name="connsiteY200" fmla="*/ 2104326 h 2323145"/>
              <a:gd name="connsiteX201" fmla="*/ 2889503 w 11269336"/>
              <a:gd name="connsiteY201" fmla="*/ 2104443 h 2323145"/>
              <a:gd name="connsiteX202" fmla="*/ 2884480 w 11269336"/>
              <a:gd name="connsiteY202" fmla="*/ 2102626 h 2323145"/>
              <a:gd name="connsiteX203" fmla="*/ 2882689 w 11269336"/>
              <a:gd name="connsiteY203" fmla="*/ 2099228 h 2323145"/>
              <a:gd name="connsiteX204" fmla="*/ 2881291 w 11269336"/>
              <a:gd name="connsiteY204" fmla="*/ 2099618 h 2323145"/>
              <a:gd name="connsiteX205" fmla="*/ 2853979 w 11269336"/>
              <a:gd name="connsiteY205" fmla="*/ 2090388 h 2323145"/>
              <a:gd name="connsiteX206" fmla="*/ 2791790 w 11269336"/>
              <a:gd name="connsiteY206" fmla="*/ 2080332 h 2323145"/>
              <a:gd name="connsiteX207" fmla="*/ 2755844 w 11269336"/>
              <a:gd name="connsiteY207" fmla="*/ 2078874 h 2323145"/>
              <a:gd name="connsiteX208" fmla="*/ 2657742 w 11269336"/>
              <a:gd name="connsiteY208" fmla="*/ 2070179 h 2323145"/>
              <a:gd name="connsiteX209" fmla="*/ 2559549 w 11269336"/>
              <a:gd name="connsiteY209" fmla="*/ 2057873 h 2323145"/>
              <a:gd name="connsiteX210" fmla="*/ 2512054 w 11269336"/>
              <a:gd name="connsiteY210" fmla="*/ 2031671 h 2323145"/>
              <a:gd name="connsiteX211" fmla="*/ 2506437 w 11269336"/>
              <a:gd name="connsiteY211" fmla="*/ 2030918 h 2323145"/>
              <a:gd name="connsiteX212" fmla="*/ 2491752 w 11269336"/>
              <a:gd name="connsiteY212" fmla="*/ 2033906 h 2323145"/>
              <a:gd name="connsiteX213" fmla="*/ 2486338 w 11269336"/>
              <a:gd name="connsiteY213" fmla="*/ 2035862 h 2323145"/>
              <a:gd name="connsiteX214" fmla="*/ 2478186 w 11269336"/>
              <a:gd name="connsiteY214" fmla="*/ 2036953 h 2323145"/>
              <a:gd name="connsiteX215" fmla="*/ 2477950 w 11269336"/>
              <a:gd name="connsiteY215" fmla="*/ 2036715 h 2323145"/>
              <a:gd name="connsiteX216" fmla="*/ 2470381 w 11269336"/>
              <a:gd name="connsiteY216" fmla="*/ 2038256 h 2323145"/>
              <a:gd name="connsiteX217" fmla="*/ 2433781 w 11269336"/>
              <a:gd name="connsiteY217" fmla="*/ 2049140 h 2323145"/>
              <a:gd name="connsiteX218" fmla="*/ 2381172 w 11269336"/>
              <a:gd name="connsiteY218" fmla="*/ 2030645 h 2323145"/>
              <a:gd name="connsiteX219" fmla="*/ 2360198 w 11269336"/>
              <a:gd name="connsiteY219" fmla="*/ 2029059 h 2323145"/>
              <a:gd name="connsiteX220" fmla="*/ 2348815 w 11269336"/>
              <a:gd name="connsiteY220" fmla="*/ 2026798 h 2323145"/>
              <a:gd name="connsiteX221" fmla="*/ 2347988 w 11269336"/>
              <a:gd name="connsiteY221" fmla="*/ 2025745 h 2323145"/>
              <a:gd name="connsiteX222" fmla="*/ 2312920 w 11269336"/>
              <a:gd name="connsiteY222" fmla="*/ 2036311 h 2323145"/>
              <a:gd name="connsiteX223" fmla="*/ 2307986 w 11269336"/>
              <a:gd name="connsiteY223" fmla="*/ 2035583 h 2323145"/>
              <a:gd name="connsiteX224" fmla="*/ 2285481 w 11269336"/>
              <a:gd name="connsiteY224" fmla="*/ 2045197 h 2323145"/>
              <a:gd name="connsiteX225" fmla="*/ 2273666 w 11269336"/>
              <a:gd name="connsiteY225" fmla="*/ 2048710 h 2323145"/>
              <a:gd name="connsiteX226" fmla="*/ 2270719 w 11269336"/>
              <a:gd name="connsiteY226" fmla="*/ 2052702 h 2323145"/>
              <a:gd name="connsiteX227" fmla="*/ 2253080 w 11269336"/>
              <a:gd name="connsiteY227" fmla="*/ 2056363 h 2323145"/>
              <a:gd name="connsiteX228" fmla="*/ 2250906 w 11269336"/>
              <a:gd name="connsiteY228" fmla="*/ 2055654 h 2323145"/>
              <a:gd name="connsiteX229" fmla="*/ 2236905 w 11269336"/>
              <a:gd name="connsiteY229" fmla="*/ 2062882 h 2323145"/>
              <a:gd name="connsiteX230" fmla="*/ 2225830 w 11269336"/>
              <a:gd name="connsiteY230" fmla="*/ 2074027 h 2323145"/>
              <a:gd name="connsiteX231" fmla="*/ 2073776 w 11269336"/>
              <a:gd name="connsiteY231" fmla="*/ 2089244 h 2323145"/>
              <a:gd name="connsiteX232" fmla="*/ 1948256 w 11269336"/>
              <a:gd name="connsiteY232" fmla="*/ 2146616 h 2323145"/>
              <a:gd name="connsiteX233" fmla="*/ 1865582 w 11269336"/>
              <a:gd name="connsiteY233" fmla="*/ 2153738 h 2323145"/>
              <a:gd name="connsiteX234" fmla="*/ 1835210 w 11269336"/>
              <a:gd name="connsiteY234" fmla="*/ 2134244 h 2323145"/>
              <a:gd name="connsiteX235" fmla="*/ 1632661 w 11269336"/>
              <a:gd name="connsiteY235" fmla="*/ 2173882 h 2323145"/>
              <a:gd name="connsiteX236" fmla="*/ 1579590 w 11269336"/>
              <a:gd name="connsiteY236" fmla="*/ 2173680 h 2323145"/>
              <a:gd name="connsiteX237" fmla="*/ 1535601 w 11269336"/>
              <a:gd name="connsiteY237" fmla="*/ 2194590 h 2323145"/>
              <a:gd name="connsiteX238" fmla="*/ 1515594 w 11269336"/>
              <a:gd name="connsiteY238" fmla="*/ 2189622 h 2323145"/>
              <a:gd name="connsiteX239" fmla="*/ 1512113 w 11269336"/>
              <a:gd name="connsiteY239" fmla="*/ 2188534 h 2323145"/>
              <a:gd name="connsiteX240" fmla="*/ 1498838 w 11269336"/>
              <a:gd name="connsiteY240" fmla="*/ 2189213 h 2323145"/>
              <a:gd name="connsiteX241" fmla="*/ 1494279 w 11269336"/>
              <a:gd name="connsiteY241" fmla="*/ 2183112 h 2323145"/>
              <a:gd name="connsiteX242" fmla="*/ 1473714 w 11269336"/>
              <a:gd name="connsiteY242" fmla="*/ 2179625 h 2323145"/>
              <a:gd name="connsiteX243" fmla="*/ 1449503 w 11269336"/>
              <a:gd name="connsiteY243" fmla="*/ 2182633 h 2323145"/>
              <a:gd name="connsiteX244" fmla="*/ 1266687 w 11269336"/>
              <a:gd name="connsiteY244" fmla="*/ 2212688 h 2323145"/>
              <a:gd name="connsiteX245" fmla="*/ 1239614 w 11269336"/>
              <a:gd name="connsiteY245" fmla="*/ 2209727 h 2323145"/>
              <a:gd name="connsiteX246" fmla="*/ 1202436 w 11269336"/>
              <a:gd name="connsiteY246" fmla="*/ 2209817 h 2323145"/>
              <a:gd name="connsiteX247" fmla="*/ 1136097 w 11269336"/>
              <a:gd name="connsiteY247" fmla="*/ 2205112 h 2323145"/>
              <a:gd name="connsiteX248" fmla="*/ 988232 w 11269336"/>
              <a:gd name="connsiteY248" fmla="*/ 2235635 h 2323145"/>
              <a:gd name="connsiteX249" fmla="*/ 981959 w 11269336"/>
              <a:gd name="connsiteY249" fmla="*/ 2231607 h 2323145"/>
              <a:gd name="connsiteX250" fmla="*/ 938600 w 11269336"/>
              <a:gd name="connsiteY250" fmla="*/ 2238113 h 2323145"/>
              <a:gd name="connsiteX251" fmla="*/ 791788 w 11269336"/>
              <a:gd name="connsiteY251" fmla="*/ 2293224 h 2323145"/>
              <a:gd name="connsiteX252" fmla="*/ 706914 w 11269336"/>
              <a:gd name="connsiteY252" fmla="*/ 2305046 h 2323145"/>
              <a:gd name="connsiteX253" fmla="*/ 675971 w 11269336"/>
              <a:gd name="connsiteY253" fmla="*/ 2304030 h 2323145"/>
              <a:gd name="connsiteX254" fmla="*/ 624180 w 11269336"/>
              <a:gd name="connsiteY254" fmla="*/ 2302650 h 2323145"/>
              <a:gd name="connsiteX255" fmla="*/ 583453 w 11269336"/>
              <a:gd name="connsiteY255" fmla="*/ 2288788 h 2323145"/>
              <a:gd name="connsiteX256" fmla="*/ 540946 w 11269336"/>
              <a:gd name="connsiteY256" fmla="*/ 2292721 h 2323145"/>
              <a:gd name="connsiteX257" fmla="*/ 533680 w 11269336"/>
              <a:gd name="connsiteY257" fmla="*/ 2310233 h 2323145"/>
              <a:gd name="connsiteX258" fmla="*/ 487366 w 11269336"/>
              <a:gd name="connsiteY258" fmla="*/ 2309053 h 2323145"/>
              <a:gd name="connsiteX259" fmla="*/ 416820 w 11269336"/>
              <a:gd name="connsiteY259" fmla="*/ 2305443 h 2323145"/>
              <a:gd name="connsiteX260" fmla="*/ 376805 w 11269336"/>
              <a:gd name="connsiteY260" fmla="*/ 2307647 h 2323145"/>
              <a:gd name="connsiteX261" fmla="*/ 266777 w 11269336"/>
              <a:gd name="connsiteY261" fmla="*/ 2309012 h 2323145"/>
              <a:gd name="connsiteX262" fmla="*/ 156013 w 11269336"/>
              <a:gd name="connsiteY262" fmla="*/ 2306832 h 2323145"/>
              <a:gd name="connsiteX263" fmla="*/ 87258 w 11269336"/>
              <a:gd name="connsiteY263" fmla="*/ 2285511 h 2323145"/>
              <a:gd name="connsiteX264" fmla="*/ 23798 w 11269336"/>
              <a:gd name="connsiteY264" fmla="*/ 2281822 h 2323145"/>
              <a:gd name="connsiteX265" fmla="*/ 0 w 11269336"/>
              <a:gd name="connsiteY265" fmla="*/ 2285369 h 2323145"/>
              <a:gd name="connsiteX266" fmla="*/ 0 w 11269336"/>
              <a:gd name="connsiteY266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380600 w 11269336"/>
              <a:gd name="connsiteY19" fmla="*/ 549821 h 2323145"/>
              <a:gd name="connsiteX20" fmla="*/ 9139429 w 11269336"/>
              <a:gd name="connsiteY20" fmla="*/ 696446 h 2323145"/>
              <a:gd name="connsiteX21" fmla="*/ 9114263 w 11269336"/>
              <a:gd name="connsiteY21" fmla="*/ 709213 h 2323145"/>
              <a:gd name="connsiteX22" fmla="*/ 9028928 w 11269336"/>
              <a:gd name="connsiteY22" fmla="*/ 745350 h 2323145"/>
              <a:gd name="connsiteX23" fmla="*/ 8977138 w 11269336"/>
              <a:gd name="connsiteY23" fmla="*/ 774970 h 2323145"/>
              <a:gd name="connsiteX24" fmla="*/ 8947030 w 11269336"/>
              <a:gd name="connsiteY24" fmla="*/ 814934 h 2323145"/>
              <a:gd name="connsiteX25" fmla="*/ 8914746 w 11269336"/>
              <a:gd name="connsiteY25" fmla="*/ 826428 h 2323145"/>
              <a:gd name="connsiteX26" fmla="*/ 8917778 w 11269336"/>
              <a:gd name="connsiteY26" fmla="*/ 835198 h 2323145"/>
              <a:gd name="connsiteX27" fmla="*/ 8905560 w 11269336"/>
              <a:gd name="connsiteY27" fmla="*/ 838358 h 2323145"/>
              <a:gd name="connsiteX28" fmla="*/ 8897564 w 11269336"/>
              <a:gd name="connsiteY28" fmla="*/ 834287 h 2323145"/>
              <a:gd name="connsiteX29" fmla="*/ 8878040 w 11269336"/>
              <a:gd name="connsiteY29" fmla="*/ 844150 h 2323145"/>
              <a:gd name="connsiteX30" fmla="*/ 8882654 w 11269336"/>
              <a:gd name="connsiteY30" fmla="*/ 892768 h 2323145"/>
              <a:gd name="connsiteX31" fmla="*/ 8795998 w 11269336"/>
              <a:gd name="connsiteY31" fmla="*/ 863337 h 2323145"/>
              <a:gd name="connsiteX32" fmla="*/ 8776970 w 11269336"/>
              <a:gd name="connsiteY32" fmla="*/ 885177 h 2323145"/>
              <a:gd name="connsiteX33" fmla="*/ 8755719 w 11269336"/>
              <a:gd name="connsiteY33" fmla="*/ 889754 h 2323145"/>
              <a:gd name="connsiteX34" fmla="*/ 8743257 w 11269336"/>
              <a:gd name="connsiteY34" fmla="*/ 904723 h 2323145"/>
              <a:gd name="connsiteX35" fmla="*/ 8721366 w 11269336"/>
              <a:gd name="connsiteY35" fmla="*/ 904711 h 2323145"/>
              <a:gd name="connsiteX36" fmla="*/ 8678353 w 11269336"/>
              <a:gd name="connsiteY36" fmla="*/ 926318 h 2323145"/>
              <a:gd name="connsiteX37" fmla="*/ 8636849 w 11269336"/>
              <a:gd name="connsiteY37" fmla="*/ 937900 h 2323145"/>
              <a:gd name="connsiteX38" fmla="*/ 8620213 w 11269336"/>
              <a:gd name="connsiteY38" fmla="*/ 943068 h 2323145"/>
              <a:gd name="connsiteX39" fmla="*/ 8612581 w 11269336"/>
              <a:gd name="connsiteY39" fmla="*/ 952695 h 2323145"/>
              <a:gd name="connsiteX40" fmla="*/ 8589038 w 11269336"/>
              <a:gd name="connsiteY40" fmla="*/ 963892 h 2323145"/>
              <a:gd name="connsiteX41" fmla="*/ 8579950 w 11269336"/>
              <a:gd name="connsiteY41" fmla="*/ 960899 h 2323145"/>
              <a:gd name="connsiteX42" fmla="*/ 8579319 w 11269336"/>
              <a:gd name="connsiteY42" fmla="*/ 965630 h 2323145"/>
              <a:gd name="connsiteX43" fmla="*/ 8547429 w 11269336"/>
              <a:gd name="connsiteY43" fmla="*/ 984506 h 2323145"/>
              <a:gd name="connsiteX44" fmla="*/ 8478704 w 11269336"/>
              <a:gd name="connsiteY44" fmla="*/ 1025490 h 2323145"/>
              <a:gd name="connsiteX45" fmla="*/ 8461421 w 11269336"/>
              <a:gd name="connsiteY45" fmla="*/ 1035512 h 2323145"/>
              <a:gd name="connsiteX46" fmla="*/ 8445003 w 11269336"/>
              <a:gd name="connsiteY46" fmla="*/ 1036851 h 2323145"/>
              <a:gd name="connsiteX47" fmla="*/ 8357350 w 11269336"/>
              <a:gd name="connsiteY47" fmla="*/ 1060213 h 2323145"/>
              <a:gd name="connsiteX48" fmla="*/ 8335565 w 11269336"/>
              <a:gd name="connsiteY48" fmla="*/ 1061151 h 2323145"/>
              <a:gd name="connsiteX49" fmla="*/ 8325267 w 11269336"/>
              <a:gd name="connsiteY49" fmla="*/ 1055919 h 2323145"/>
              <a:gd name="connsiteX50" fmla="*/ 8293586 w 11269336"/>
              <a:gd name="connsiteY50" fmla="*/ 1076144 h 2323145"/>
              <a:gd name="connsiteX51" fmla="*/ 8242405 w 11269336"/>
              <a:gd name="connsiteY51" fmla="*/ 1095960 h 2323145"/>
              <a:gd name="connsiteX52" fmla="*/ 8197391 w 11269336"/>
              <a:gd name="connsiteY52" fmla="*/ 1107746 h 2323145"/>
              <a:gd name="connsiteX53" fmla="*/ 8081474 w 11269336"/>
              <a:gd name="connsiteY53" fmla="*/ 1130125 h 2323145"/>
              <a:gd name="connsiteX54" fmla="*/ 8053585 w 11269336"/>
              <a:gd name="connsiteY54" fmla="*/ 1129169 h 2323145"/>
              <a:gd name="connsiteX55" fmla="*/ 8038422 w 11269336"/>
              <a:gd name="connsiteY55" fmla="*/ 1119092 h 2323145"/>
              <a:gd name="connsiteX56" fmla="*/ 8029450 w 11269336"/>
              <a:gd name="connsiteY56" fmla="*/ 1125592 h 2323145"/>
              <a:gd name="connsiteX57" fmla="*/ 7959552 w 11269336"/>
              <a:gd name="connsiteY57" fmla="*/ 1140188 h 2323145"/>
              <a:gd name="connsiteX58" fmla="*/ 7914188 w 11269336"/>
              <a:gd name="connsiteY58" fmla="*/ 1150862 h 2323145"/>
              <a:gd name="connsiteX59" fmla="*/ 7914918 w 11269336"/>
              <a:gd name="connsiteY59" fmla="*/ 1168758 h 2323145"/>
              <a:gd name="connsiteX60" fmla="*/ 7875510 w 11269336"/>
              <a:gd name="connsiteY60" fmla="*/ 1183153 h 2323145"/>
              <a:gd name="connsiteX61" fmla="*/ 7829932 w 11269336"/>
              <a:gd name="connsiteY61" fmla="*/ 1180782 h 2323145"/>
              <a:gd name="connsiteX62" fmla="*/ 7779182 w 11269336"/>
              <a:gd name="connsiteY62" fmla="*/ 1192665 h 2323145"/>
              <a:gd name="connsiteX63" fmla="*/ 7748774 w 11269336"/>
              <a:gd name="connsiteY63" fmla="*/ 1199586 h 2323145"/>
              <a:gd name="connsiteX64" fmla="*/ 7671846 w 11269336"/>
              <a:gd name="connsiteY64" fmla="*/ 1231966 h 2323145"/>
              <a:gd name="connsiteX65" fmla="*/ 7554146 w 11269336"/>
              <a:gd name="connsiteY65" fmla="*/ 1319748 h 2323145"/>
              <a:gd name="connsiteX66" fmla="*/ 7515052 w 11269336"/>
              <a:gd name="connsiteY66" fmla="*/ 1336718 h 2323145"/>
              <a:gd name="connsiteX67" fmla="*/ 7507193 w 11269336"/>
              <a:gd name="connsiteY67" fmla="*/ 1334617 h 2323145"/>
              <a:gd name="connsiteX68" fmla="*/ 7461694 w 11269336"/>
              <a:gd name="connsiteY68" fmla="*/ 1375866 h 2323145"/>
              <a:gd name="connsiteX69" fmla="*/ 7377571 w 11269336"/>
              <a:gd name="connsiteY69" fmla="*/ 1400128 h 2323145"/>
              <a:gd name="connsiteX70" fmla="*/ 7311261 w 11269336"/>
              <a:gd name="connsiteY70" fmla="*/ 1412652 h 2323145"/>
              <a:gd name="connsiteX71" fmla="*/ 7275307 w 11269336"/>
              <a:gd name="connsiteY71" fmla="*/ 1422171 h 2323145"/>
              <a:gd name="connsiteX72" fmla="*/ 7247783 w 11269336"/>
              <a:gd name="connsiteY72" fmla="*/ 1426330 h 2323145"/>
              <a:gd name="connsiteX73" fmla="*/ 7185047 w 11269336"/>
              <a:gd name="connsiteY73" fmla="*/ 1451812 h 2323145"/>
              <a:gd name="connsiteX74" fmla="*/ 7084117 w 11269336"/>
              <a:gd name="connsiteY74" fmla="*/ 1500281 h 2323145"/>
              <a:gd name="connsiteX75" fmla="*/ 7062011 w 11269336"/>
              <a:gd name="connsiteY75" fmla="*/ 1509183 h 2323145"/>
              <a:gd name="connsiteX76" fmla="*/ 7040555 w 11269336"/>
              <a:gd name="connsiteY76" fmla="*/ 1511207 h 2323145"/>
              <a:gd name="connsiteX77" fmla="*/ 7033438 w 11269336"/>
              <a:gd name="connsiteY77" fmla="*/ 1506772 h 2323145"/>
              <a:gd name="connsiteX78" fmla="*/ 7020886 w 11269336"/>
              <a:gd name="connsiteY78" fmla="*/ 1510764 h 2323145"/>
              <a:gd name="connsiteX79" fmla="*/ 7017033 w 11269336"/>
              <a:gd name="connsiteY79" fmla="*/ 1510650 h 2323145"/>
              <a:gd name="connsiteX80" fmla="*/ 6995460 w 11269336"/>
              <a:gd name="connsiteY80" fmla="*/ 1511173 h 2323145"/>
              <a:gd name="connsiteX81" fmla="*/ 6962144 w 11269336"/>
              <a:gd name="connsiteY81" fmla="*/ 1541508 h 2323145"/>
              <a:gd name="connsiteX82" fmla="*/ 6910674 w 11269336"/>
              <a:gd name="connsiteY82" fmla="*/ 1554793 h 2323145"/>
              <a:gd name="connsiteX83" fmla="*/ 6732152 w 11269336"/>
              <a:gd name="connsiteY83" fmla="*/ 1642538 h 2323145"/>
              <a:gd name="connsiteX84" fmla="*/ 6694106 w 11269336"/>
              <a:gd name="connsiteY84" fmla="*/ 1632377 h 2323145"/>
              <a:gd name="connsiteX85" fmla="*/ 6617223 w 11269336"/>
              <a:gd name="connsiteY85" fmla="*/ 1659889 h 2323145"/>
              <a:gd name="connsiteX86" fmla="*/ 6521138 w 11269336"/>
              <a:gd name="connsiteY86" fmla="*/ 1744340 h 2323145"/>
              <a:gd name="connsiteX87" fmla="*/ 6380677 w 11269336"/>
              <a:gd name="connsiteY87" fmla="*/ 1796883 h 2323145"/>
              <a:gd name="connsiteX88" fmla="*/ 6374897 w 11269336"/>
              <a:gd name="connsiteY88" fmla="*/ 1809910 h 2323145"/>
              <a:gd name="connsiteX89" fmla="*/ 6364545 w 11269336"/>
              <a:gd name="connsiteY89" fmla="*/ 1820090 h 2323145"/>
              <a:gd name="connsiteX90" fmla="*/ 6362126 w 11269336"/>
              <a:gd name="connsiteY90" fmla="*/ 1819991 h 2323145"/>
              <a:gd name="connsiteX91" fmla="*/ 6346673 w 11269336"/>
              <a:gd name="connsiteY91" fmla="*/ 1827824 h 2323145"/>
              <a:gd name="connsiteX92" fmla="*/ 6345588 w 11269336"/>
              <a:gd name="connsiteY92" fmla="*/ 1832232 h 2323145"/>
              <a:gd name="connsiteX93" fmla="*/ 6335708 w 11269336"/>
              <a:gd name="connsiteY93" fmla="*/ 1838451 h 2323145"/>
              <a:gd name="connsiteX94" fmla="*/ 6318182 w 11269336"/>
              <a:gd name="connsiteY94" fmla="*/ 1852975 h 2323145"/>
              <a:gd name="connsiteX95" fmla="*/ 6313084 w 11269336"/>
              <a:gd name="connsiteY95" fmla="*/ 1853561 h 2323145"/>
              <a:gd name="connsiteX96" fmla="*/ 6283816 w 11269336"/>
              <a:gd name="connsiteY96" fmla="*/ 1872148 h 2323145"/>
              <a:gd name="connsiteX97" fmla="*/ 6282550 w 11269336"/>
              <a:gd name="connsiteY97" fmla="*/ 1871392 h 2323145"/>
              <a:gd name="connsiteX98" fmla="*/ 6270527 w 11269336"/>
              <a:gd name="connsiteY98" fmla="*/ 1872208 h 2323145"/>
              <a:gd name="connsiteX99" fmla="*/ 6249518 w 11269336"/>
              <a:gd name="connsiteY99" fmla="*/ 1876079 h 2323145"/>
              <a:gd name="connsiteX100" fmla="*/ 6190386 w 11269336"/>
              <a:gd name="connsiteY100" fmla="*/ 1872478 h 2323145"/>
              <a:gd name="connsiteX101" fmla="*/ 6159777 w 11269336"/>
              <a:gd name="connsiteY101" fmla="*/ 1891745 h 2323145"/>
              <a:gd name="connsiteX102" fmla="*/ 6153131 w 11269336"/>
              <a:gd name="connsiteY102" fmla="*/ 1895079 h 2323145"/>
              <a:gd name="connsiteX103" fmla="*/ 6152798 w 11269336"/>
              <a:gd name="connsiteY103" fmla="*/ 1894920 h 2323145"/>
              <a:gd name="connsiteX104" fmla="*/ 6145388 w 11269336"/>
              <a:gd name="connsiteY104" fmla="*/ 1897990 h 2323145"/>
              <a:gd name="connsiteX105" fmla="*/ 6141014 w 11269336"/>
              <a:gd name="connsiteY105" fmla="*/ 1901155 h 2323145"/>
              <a:gd name="connsiteX106" fmla="*/ 6128122 w 11269336"/>
              <a:gd name="connsiteY106" fmla="*/ 1907623 h 2323145"/>
              <a:gd name="connsiteX107" fmla="*/ 6122351 w 11269336"/>
              <a:gd name="connsiteY107" fmla="*/ 1908359 h 2323145"/>
              <a:gd name="connsiteX108" fmla="*/ 6064750 w 11269336"/>
              <a:gd name="connsiteY108" fmla="*/ 1896394 h 2323145"/>
              <a:gd name="connsiteX109" fmla="*/ 5964230 w 11269336"/>
              <a:gd name="connsiteY109" fmla="*/ 1910038 h 2323145"/>
              <a:gd name="connsiteX110" fmla="*/ 5865399 w 11269336"/>
              <a:gd name="connsiteY110" fmla="*/ 1926966 h 2323145"/>
              <a:gd name="connsiteX111" fmla="*/ 5829951 w 11269336"/>
              <a:gd name="connsiteY111" fmla="*/ 1934755 h 2323145"/>
              <a:gd name="connsiteX112" fmla="*/ 5765285 w 11269336"/>
              <a:gd name="connsiteY112" fmla="*/ 1941322 h 2323145"/>
              <a:gd name="connsiteX113" fmla="*/ 5734750 w 11269336"/>
              <a:gd name="connsiteY113" fmla="*/ 1939793 h 2323145"/>
              <a:gd name="connsiteX114" fmla="*/ 5733569 w 11269336"/>
              <a:gd name="connsiteY114" fmla="*/ 1940505 h 2323145"/>
              <a:gd name="connsiteX115" fmla="*/ 5730329 w 11269336"/>
              <a:gd name="connsiteY115" fmla="*/ 1937845 h 2323145"/>
              <a:gd name="connsiteX116" fmla="*/ 5724661 w 11269336"/>
              <a:gd name="connsiteY116" fmla="*/ 1937455 h 2323145"/>
              <a:gd name="connsiteX117" fmla="*/ 5710186 w 11269336"/>
              <a:gd name="connsiteY117" fmla="*/ 1941370 h 2323145"/>
              <a:gd name="connsiteX118" fmla="*/ 5704910 w 11269336"/>
              <a:gd name="connsiteY118" fmla="*/ 1943663 h 2323145"/>
              <a:gd name="connsiteX119" fmla="*/ 5696836 w 11269336"/>
              <a:gd name="connsiteY119" fmla="*/ 1945271 h 2323145"/>
              <a:gd name="connsiteX120" fmla="*/ 5696583 w 11269336"/>
              <a:gd name="connsiteY120" fmla="*/ 1945050 h 2323145"/>
              <a:gd name="connsiteX121" fmla="*/ 5689123 w 11269336"/>
              <a:gd name="connsiteY121" fmla="*/ 1947067 h 2323145"/>
              <a:gd name="connsiteX122" fmla="*/ 5653291 w 11269336"/>
              <a:gd name="connsiteY122" fmla="*/ 1960245 h 2323145"/>
              <a:gd name="connsiteX123" fmla="*/ 5599385 w 11269336"/>
              <a:gd name="connsiteY123" fmla="*/ 1945198 h 2323145"/>
              <a:gd name="connsiteX124" fmla="*/ 5578300 w 11269336"/>
              <a:gd name="connsiteY124" fmla="*/ 1944963 h 2323145"/>
              <a:gd name="connsiteX125" fmla="*/ 5566758 w 11269336"/>
              <a:gd name="connsiteY125" fmla="*/ 1943441 h 2323145"/>
              <a:gd name="connsiteX126" fmla="*/ 5565857 w 11269336"/>
              <a:gd name="connsiteY126" fmla="*/ 1942445 h 2323145"/>
              <a:gd name="connsiteX127" fmla="*/ 5531534 w 11269336"/>
              <a:gd name="connsiteY127" fmla="*/ 1955208 h 2323145"/>
              <a:gd name="connsiteX128" fmla="*/ 5526552 w 11269336"/>
              <a:gd name="connsiteY128" fmla="*/ 1954799 h 2323145"/>
              <a:gd name="connsiteX129" fmla="*/ 5504723 w 11269336"/>
              <a:gd name="connsiteY129" fmla="*/ 1965811 h 2323145"/>
              <a:gd name="connsiteX130" fmla="*/ 5493156 w 11269336"/>
              <a:gd name="connsiteY130" fmla="*/ 1970063 h 2323145"/>
              <a:gd name="connsiteX131" fmla="*/ 5490486 w 11269336"/>
              <a:gd name="connsiteY131" fmla="*/ 1974227 h 2323145"/>
              <a:gd name="connsiteX132" fmla="*/ 5473107 w 11269336"/>
              <a:gd name="connsiteY132" fmla="*/ 1979001 h 2323145"/>
              <a:gd name="connsiteX133" fmla="*/ 5470885 w 11269336"/>
              <a:gd name="connsiteY133" fmla="*/ 1978432 h 2323145"/>
              <a:gd name="connsiteX134" fmla="*/ 5457393 w 11269336"/>
              <a:gd name="connsiteY134" fmla="*/ 1986525 h 2323145"/>
              <a:gd name="connsiteX135" fmla="*/ 5447102 w 11269336"/>
              <a:gd name="connsiteY135" fmla="*/ 1998329 h 2323145"/>
              <a:gd name="connsiteX136" fmla="*/ 5159151 w 11269336"/>
              <a:gd name="connsiteY136" fmla="*/ 2029640 h 2323145"/>
              <a:gd name="connsiteX137" fmla="*/ 5041688 w 11269336"/>
              <a:gd name="connsiteY137" fmla="*/ 2022334 h 2323145"/>
              <a:gd name="connsiteX138" fmla="*/ 4860988 w 11269336"/>
              <a:gd name="connsiteY138" fmla="*/ 2135698 h 2323145"/>
              <a:gd name="connsiteX139" fmla="*/ 4807902 w 11269336"/>
              <a:gd name="connsiteY139" fmla="*/ 2138894 h 2323145"/>
              <a:gd name="connsiteX140" fmla="*/ 4765388 w 11269336"/>
              <a:gd name="connsiteY140" fmla="*/ 2162525 h 2323145"/>
              <a:gd name="connsiteX141" fmla="*/ 4745033 w 11269336"/>
              <a:gd name="connsiteY141" fmla="*/ 2158859 h 2323145"/>
              <a:gd name="connsiteX142" fmla="*/ 4741475 w 11269336"/>
              <a:gd name="connsiteY142" fmla="*/ 2157998 h 2323145"/>
              <a:gd name="connsiteX143" fmla="*/ 4728247 w 11269336"/>
              <a:gd name="connsiteY143" fmla="*/ 2159526 h 2323145"/>
              <a:gd name="connsiteX144" fmla="*/ 4723263 w 11269336"/>
              <a:gd name="connsiteY144" fmla="*/ 2153742 h 2323145"/>
              <a:gd name="connsiteX145" fmla="*/ 4702453 w 11269336"/>
              <a:gd name="connsiteY145" fmla="*/ 2151586 h 2323145"/>
              <a:gd name="connsiteX146" fmla="*/ 4678455 w 11269336"/>
              <a:gd name="connsiteY146" fmla="*/ 2156131 h 2323145"/>
              <a:gd name="connsiteX147" fmla="*/ 4593061 w 11269336"/>
              <a:gd name="connsiteY147" fmla="*/ 2171597 h 2323145"/>
              <a:gd name="connsiteX148" fmla="*/ 4579902 w 11269336"/>
              <a:gd name="connsiteY148" fmla="*/ 2177927 h 2323145"/>
              <a:gd name="connsiteX149" fmla="*/ 4533444 w 11269336"/>
              <a:gd name="connsiteY149" fmla="*/ 2181200 h 2323145"/>
              <a:gd name="connsiteX150" fmla="*/ 4492832 w 11269336"/>
              <a:gd name="connsiteY150" fmla="*/ 2188033 h 2323145"/>
              <a:gd name="connsiteX151" fmla="*/ 4467257 w 11269336"/>
              <a:gd name="connsiteY151" fmla="*/ 2196121 h 2323145"/>
              <a:gd name="connsiteX152" fmla="*/ 4459937 w 11269336"/>
              <a:gd name="connsiteY152" fmla="*/ 2195182 h 2323145"/>
              <a:gd name="connsiteX153" fmla="*/ 4433312 w 11269336"/>
              <a:gd name="connsiteY153" fmla="*/ 2199004 h 2323145"/>
              <a:gd name="connsiteX154" fmla="*/ 4420601 w 11269336"/>
              <a:gd name="connsiteY154" fmla="*/ 2205158 h 2323145"/>
              <a:gd name="connsiteX155" fmla="*/ 4405765 w 11269336"/>
              <a:gd name="connsiteY155" fmla="*/ 2199902 h 2323145"/>
              <a:gd name="connsiteX156" fmla="*/ 4401354 w 11269336"/>
              <a:gd name="connsiteY156" fmla="*/ 2194745 h 2323145"/>
              <a:gd name="connsiteX157" fmla="*/ 4383151 w 11269336"/>
              <a:gd name="connsiteY157" fmla="*/ 2201140 h 2323145"/>
              <a:gd name="connsiteX158" fmla="*/ 4366646 w 11269336"/>
              <a:gd name="connsiteY158" fmla="*/ 2198564 h 2323145"/>
              <a:gd name="connsiteX159" fmla="*/ 4354009 w 11269336"/>
              <a:gd name="connsiteY159" fmla="*/ 2204984 h 2323145"/>
              <a:gd name="connsiteX160" fmla="*/ 4348284 w 11269336"/>
              <a:gd name="connsiteY160" fmla="*/ 2205270 h 2323145"/>
              <a:gd name="connsiteX161" fmla="*/ 4333906 w 11269336"/>
              <a:gd name="connsiteY161" fmla="*/ 2205251 h 2323145"/>
              <a:gd name="connsiteX162" fmla="*/ 4308819 w 11269336"/>
              <a:gd name="connsiteY162" fmla="*/ 2203822 h 2323145"/>
              <a:gd name="connsiteX163" fmla="*/ 4301210 w 11269336"/>
              <a:gd name="connsiteY163" fmla="*/ 2204456 h 2323145"/>
              <a:gd name="connsiteX164" fmla="*/ 4283095 w 11269336"/>
              <a:gd name="connsiteY164" fmla="*/ 2198177 h 2323145"/>
              <a:gd name="connsiteX165" fmla="*/ 4250119 w 11269336"/>
              <a:gd name="connsiteY165" fmla="*/ 2196342 h 2323145"/>
              <a:gd name="connsiteX166" fmla="*/ 4189203 w 11269336"/>
              <a:gd name="connsiteY166" fmla="*/ 2178994 h 2323145"/>
              <a:gd name="connsiteX167" fmla="*/ 4154035 w 11269336"/>
              <a:gd name="connsiteY167" fmla="*/ 2171950 h 2323145"/>
              <a:gd name="connsiteX168" fmla="*/ 4129569 w 11269336"/>
              <a:gd name="connsiteY168" fmla="*/ 2163850 h 2323145"/>
              <a:gd name="connsiteX169" fmla="*/ 4061250 w 11269336"/>
              <a:gd name="connsiteY169" fmla="*/ 2159236 h 2323145"/>
              <a:gd name="connsiteX170" fmla="*/ 3945480 w 11269336"/>
              <a:gd name="connsiteY170" fmla="*/ 2158279 h 2323145"/>
              <a:gd name="connsiteX171" fmla="*/ 3921468 w 11269336"/>
              <a:gd name="connsiteY171" fmla="*/ 2156588 h 2323145"/>
              <a:gd name="connsiteX172" fmla="*/ 3903348 w 11269336"/>
              <a:gd name="connsiteY172" fmla="*/ 2149220 h 2323145"/>
              <a:gd name="connsiteX173" fmla="*/ 3901342 w 11269336"/>
              <a:gd name="connsiteY173" fmla="*/ 2142355 h 2323145"/>
              <a:gd name="connsiteX174" fmla="*/ 3888539 w 11269336"/>
              <a:gd name="connsiteY174" fmla="*/ 2140476 h 2323145"/>
              <a:gd name="connsiteX175" fmla="*/ 3885662 w 11269336"/>
              <a:gd name="connsiteY175" fmla="*/ 2138740 h 2323145"/>
              <a:gd name="connsiteX176" fmla="*/ 3868627 w 11269336"/>
              <a:gd name="connsiteY176" fmla="*/ 2130023 h 2323145"/>
              <a:gd name="connsiteX177" fmla="*/ 3819177 w 11269336"/>
              <a:gd name="connsiteY177" fmla="*/ 2142111 h 2323145"/>
              <a:gd name="connsiteX178" fmla="*/ 3769100 w 11269336"/>
              <a:gd name="connsiteY178" fmla="*/ 2131731 h 2323145"/>
              <a:gd name="connsiteX179" fmla="*/ 3562752 w 11269336"/>
              <a:gd name="connsiteY179" fmla="*/ 2131785 h 2323145"/>
              <a:gd name="connsiteX180" fmla="*/ 3541402 w 11269336"/>
              <a:gd name="connsiteY180" fmla="*/ 2106821 h 2323145"/>
              <a:gd name="connsiteX181" fmla="*/ 3365341 w 11269336"/>
              <a:gd name="connsiteY181" fmla="*/ 2077638 h 2323145"/>
              <a:gd name="connsiteX182" fmla="*/ 3170922 w 11269336"/>
              <a:gd name="connsiteY182" fmla="*/ 2115957 h 2323145"/>
              <a:gd name="connsiteX183" fmla="*/ 3156256 w 11269336"/>
              <a:gd name="connsiteY183" fmla="*/ 2124773 h 2323145"/>
              <a:gd name="connsiteX184" fmla="*/ 3140298 w 11269336"/>
              <a:gd name="connsiteY184" fmla="*/ 2129182 h 2323145"/>
              <a:gd name="connsiteX185" fmla="*/ 3138514 w 11269336"/>
              <a:gd name="connsiteY185" fmla="*/ 2128069 h 2323145"/>
              <a:gd name="connsiteX186" fmla="*/ 3120467 w 11269336"/>
              <a:gd name="connsiteY186" fmla="*/ 2128281 h 2323145"/>
              <a:gd name="connsiteX187" fmla="*/ 3116175 w 11269336"/>
              <a:gd name="connsiteY187" fmla="*/ 2131633 h 2323145"/>
              <a:gd name="connsiteX188" fmla="*/ 3103685 w 11269336"/>
              <a:gd name="connsiteY188" fmla="*/ 2132814 h 2323145"/>
              <a:gd name="connsiteX189" fmla="*/ 3078794 w 11269336"/>
              <a:gd name="connsiteY189" fmla="*/ 2137935 h 2323145"/>
              <a:gd name="connsiteX190" fmla="*/ 3074407 w 11269336"/>
              <a:gd name="connsiteY190" fmla="*/ 2136274 h 2323145"/>
              <a:gd name="connsiteX191" fmla="*/ 3037285 w 11269336"/>
              <a:gd name="connsiteY191" fmla="*/ 2139919 h 2323145"/>
              <a:gd name="connsiteX192" fmla="*/ 3036901 w 11269336"/>
              <a:gd name="connsiteY192" fmla="*/ 2138726 h 2323145"/>
              <a:gd name="connsiteX193" fmla="*/ 3026996 w 11269336"/>
              <a:gd name="connsiteY193" fmla="*/ 2134322 h 2323145"/>
              <a:gd name="connsiteX194" fmla="*/ 3007772 w 11269336"/>
              <a:gd name="connsiteY194" fmla="*/ 2128742 h 2323145"/>
              <a:gd name="connsiteX195" fmla="*/ 2965030 w 11269336"/>
              <a:gd name="connsiteY195" fmla="*/ 2100494 h 2323145"/>
              <a:gd name="connsiteX196" fmla="*/ 2926342 w 11269336"/>
              <a:gd name="connsiteY196" fmla="*/ 2104155 h 2323145"/>
              <a:gd name="connsiteX197" fmla="*/ 2918608 w 11269336"/>
              <a:gd name="connsiteY197" fmla="*/ 2104215 h 2323145"/>
              <a:gd name="connsiteX198" fmla="*/ 2918475 w 11269336"/>
              <a:gd name="connsiteY198" fmla="*/ 2103937 h 2323145"/>
              <a:gd name="connsiteX199" fmla="*/ 2910360 w 11269336"/>
              <a:gd name="connsiteY199" fmla="*/ 2103444 h 2323145"/>
              <a:gd name="connsiteX200" fmla="*/ 2904507 w 11269336"/>
              <a:gd name="connsiteY200" fmla="*/ 2104326 h 2323145"/>
              <a:gd name="connsiteX201" fmla="*/ 2889503 w 11269336"/>
              <a:gd name="connsiteY201" fmla="*/ 2104443 h 2323145"/>
              <a:gd name="connsiteX202" fmla="*/ 2884480 w 11269336"/>
              <a:gd name="connsiteY202" fmla="*/ 2102626 h 2323145"/>
              <a:gd name="connsiteX203" fmla="*/ 2882689 w 11269336"/>
              <a:gd name="connsiteY203" fmla="*/ 2099228 h 2323145"/>
              <a:gd name="connsiteX204" fmla="*/ 2881291 w 11269336"/>
              <a:gd name="connsiteY204" fmla="*/ 2099618 h 2323145"/>
              <a:gd name="connsiteX205" fmla="*/ 2853979 w 11269336"/>
              <a:gd name="connsiteY205" fmla="*/ 2090388 h 2323145"/>
              <a:gd name="connsiteX206" fmla="*/ 2791790 w 11269336"/>
              <a:gd name="connsiteY206" fmla="*/ 2080332 h 2323145"/>
              <a:gd name="connsiteX207" fmla="*/ 2755844 w 11269336"/>
              <a:gd name="connsiteY207" fmla="*/ 2078874 h 2323145"/>
              <a:gd name="connsiteX208" fmla="*/ 2657742 w 11269336"/>
              <a:gd name="connsiteY208" fmla="*/ 2070179 h 2323145"/>
              <a:gd name="connsiteX209" fmla="*/ 2559549 w 11269336"/>
              <a:gd name="connsiteY209" fmla="*/ 2057873 h 2323145"/>
              <a:gd name="connsiteX210" fmla="*/ 2512054 w 11269336"/>
              <a:gd name="connsiteY210" fmla="*/ 2031671 h 2323145"/>
              <a:gd name="connsiteX211" fmla="*/ 2506437 w 11269336"/>
              <a:gd name="connsiteY211" fmla="*/ 2030918 h 2323145"/>
              <a:gd name="connsiteX212" fmla="*/ 2491752 w 11269336"/>
              <a:gd name="connsiteY212" fmla="*/ 2033906 h 2323145"/>
              <a:gd name="connsiteX213" fmla="*/ 2486338 w 11269336"/>
              <a:gd name="connsiteY213" fmla="*/ 2035862 h 2323145"/>
              <a:gd name="connsiteX214" fmla="*/ 2478186 w 11269336"/>
              <a:gd name="connsiteY214" fmla="*/ 2036953 h 2323145"/>
              <a:gd name="connsiteX215" fmla="*/ 2477950 w 11269336"/>
              <a:gd name="connsiteY215" fmla="*/ 2036715 h 2323145"/>
              <a:gd name="connsiteX216" fmla="*/ 2470381 w 11269336"/>
              <a:gd name="connsiteY216" fmla="*/ 2038256 h 2323145"/>
              <a:gd name="connsiteX217" fmla="*/ 2433781 w 11269336"/>
              <a:gd name="connsiteY217" fmla="*/ 2049140 h 2323145"/>
              <a:gd name="connsiteX218" fmla="*/ 2381172 w 11269336"/>
              <a:gd name="connsiteY218" fmla="*/ 2030645 h 2323145"/>
              <a:gd name="connsiteX219" fmla="*/ 2360198 w 11269336"/>
              <a:gd name="connsiteY219" fmla="*/ 2029059 h 2323145"/>
              <a:gd name="connsiteX220" fmla="*/ 2348815 w 11269336"/>
              <a:gd name="connsiteY220" fmla="*/ 2026798 h 2323145"/>
              <a:gd name="connsiteX221" fmla="*/ 2347988 w 11269336"/>
              <a:gd name="connsiteY221" fmla="*/ 2025745 h 2323145"/>
              <a:gd name="connsiteX222" fmla="*/ 2312920 w 11269336"/>
              <a:gd name="connsiteY222" fmla="*/ 2036311 h 2323145"/>
              <a:gd name="connsiteX223" fmla="*/ 2307986 w 11269336"/>
              <a:gd name="connsiteY223" fmla="*/ 2035583 h 2323145"/>
              <a:gd name="connsiteX224" fmla="*/ 2285481 w 11269336"/>
              <a:gd name="connsiteY224" fmla="*/ 2045197 h 2323145"/>
              <a:gd name="connsiteX225" fmla="*/ 2273666 w 11269336"/>
              <a:gd name="connsiteY225" fmla="*/ 2048710 h 2323145"/>
              <a:gd name="connsiteX226" fmla="*/ 2270719 w 11269336"/>
              <a:gd name="connsiteY226" fmla="*/ 2052702 h 2323145"/>
              <a:gd name="connsiteX227" fmla="*/ 2253080 w 11269336"/>
              <a:gd name="connsiteY227" fmla="*/ 2056363 h 2323145"/>
              <a:gd name="connsiteX228" fmla="*/ 2250906 w 11269336"/>
              <a:gd name="connsiteY228" fmla="*/ 2055654 h 2323145"/>
              <a:gd name="connsiteX229" fmla="*/ 2236905 w 11269336"/>
              <a:gd name="connsiteY229" fmla="*/ 2062882 h 2323145"/>
              <a:gd name="connsiteX230" fmla="*/ 2225830 w 11269336"/>
              <a:gd name="connsiteY230" fmla="*/ 2074027 h 2323145"/>
              <a:gd name="connsiteX231" fmla="*/ 2073776 w 11269336"/>
              <a:gd name="connsiteY231" fmla="*/ 2089244 h 2323145"/>
              <a:gd name="connsiteX232" fmla="*/ 1948256 w 11269336"/>
              <a:gd name="connsiteY232" fmla="*/ 2146616 h 2323145"/>
              <a:gd name="connsiteX233" fmla="*/ 1865582 w 11269336"/>
              <a:gd name="connsiteY233" fmla="*/ 2153738 h 2323145"/>
              <a:gd name="connsiteX234" fmla="*/ 1835210 w 11269336"/>
              <a:gd name="connsiteY234" fmla="*/ 2134244 h 2323145"/>
              <a:gd name="connsiteX235" fmla="*/ 1632661 w 11269336"/>
              <a:gd name="connsiteY235" fmla="*/ 2173882 h 2323145"/>
              <a:gd name="connsiteX236" fmla="*/ 1579590 w 11269336"/>
              <a:gd name="connsiteY236" fmla="*/ 2173680 h 2323145"/>
              <a:gd name="connsiteX237" fmla="*/ 1535601 w 11269336"/>
              <a:gd name="connsiteY237" fmla="*/ 2194590 h 2323145"/>
              <a:gd name="connsiteX238" fmla="*/ 1515594 w 11269336"/>
              <a:gd name="connsiteY238" fmla="*/ 2189622 h 2323145"/>
              <a:gd name="connsiteX239" fmla="*/ 1512113 w 11269336"/>
              <a:gd name="connsiteY239" fmla="*/ 2188534 h 2323145"/>
              <a:gd name="connsiteX240" fmla="*/ 1498838 w 11269336"/>
              <a:gd name="connsiteY240" fmla="*/ 2189213 h 2323145"/>
              <a:gd name="connsiteX241" fmla="*/ 1494279 w 11269336"/>
              <a:gd name="connsiteY241" fmla="*/ 2183112 h 2323145"/>
              <a:gd name="connsiteX242" fmla="*/ 1473714 w 11269336"/>
              <a:gd name="connsiteY242" fmla="*/ 2179625 h 2323145"/>
              <a:gd name="connsiteX243" fmla="*/ 1449503 w 11269336"/>
              <a:gd name="connsiteY243" fmla="*/ 2182633 h 2323145"/>
              <a:gd name="connsiteX244" fmla="*/ 1266687 w 11269336"/>
              <a:gd name="connsiteY244" fmla="*/ 2212688 h 2323145"/>
              <a:gd name="connsiteX245" fmla="*/ 1239614 w 11269336"/>
              <a:gd name="connsiteY245" fmla="*/ 2209727 h 2323145"/>
              <a:gd name="connsiteX246" fmla="*/ 1202436 w 11269336"/>
              <a:gd name="connsiteY246" fmla="*/ 2209817 h 2323145"/>
              <a:gd name="connsiteX247" fmla="*/ 1136097 w 11269336"/>
              <a:gd name="connsiteY247" fmla="*/ 2205112 h 2323145"/>
              <a:gd name="connsiteX248" fmla="*/ 988232 w 11269336"/>
              <a:gd name="connsiteY248" fmla="*/ 2235635 h 2323145"/>
              <a:gd name="connsiteX249" fmla="*/ 981959 w 11269336"/>
              <a:gd name="connsiteY249" fmla="*/ 2231607 h 2323145"/>
              <a:gd name="connsiteX250" fmla="*/ 938600 w 11269336"/>
              <a:gd name="connsiteY250" fmla="*/ 2238113 h 2323145"/>
              <a:gd name="connsiteX251" fmla="*/ 791788 w 11269336"/>
              <a:gd name="connsiteY251" fmla="*/ 2293224 h 2323145"/>
              <a:gd name="connsiteX252" fmla="*/ 706914 w 11269336"/>
              <a:gd name="connsiteY252" fmla="*/ 2305046 h 2323145"/>
              <a:gd name="connsiteX253" fmla="*/ 675971 w 11269336"/>
              <a:gd name="connsiteY253" fmla="*/ 2304030 h 2323145"/>
              <a:gd name="connsiteX254" fmla="*/ 624180 w 11269336"/>
              <a:gd name="connsiteY254" fmla="*/ 2302650 h 2323145"/>
              <a:gd name="connsiteX255" fmla="*/ 583453 w 11269336"/>
              <a:gd name="connsiteY255" fmla="*/ 2288788 h 2323145"/>
              <a:gd name="connsiteX256" fmla="*/ 540946 w 11269336"/>
              <a:gd name="connsiteY256" fmla="*/ 2292721 h 2323145"/>
              <a:gd name="connsiteX257" fmla="*/ 533680 w 11269336"/>
              <a:gd name="connsiteY257" fmla="*/ 2310233 h 2323145"/>
              <a:gd name="connsiteX258" fmla="*/ 487366 w 11269336"/>
              <a:gd name="connsiteY258" fmla="*/ 2309053 h 2323145"/>
              <a:gd name="connsiteX259" fmla="*/ 416820 w 11269336"/>
              <a:gd name="connsiteY259" fmla="*/ 2305443 h 2323145"/>
              <a:gd name="connsiteX260" fmla="*/ 376805 w 11269336"/>
              <a:gd name="connsiteY260" fmla="*/ 2307647 h 2323145"/>
              <a:gd name="connsiteX261" fmla="*/ 266777 w 11269336"/>
              <a:gd name="connsiteY261" fmla="*/ 2309012 h 2323145"/>
              <a:gd name="connsiteX262" fmla="*/ 156013 w 11269336"/>
              <a:gd name="connsiteY262" fmla="*/ 2306832 h 2323145"/>
              <a:gd name="connsiteX263" fmla="*/ 87258 w 11269336"/>
              <a:gd name="connsiteY263" fmla="*/ 2285511 h 2323145"/>
              <a:gd name="connsiteX264" fmla="*/ 23798 w 11269336"/>
              <a:gd name="connsiteY264" fmla="*/ 2281822 h 2323145"/>
              <a:gd name="connsiteX265" fmla="*/ 0 w 11269336"/>
              <a:gd name="connsiteY265" fmla="*/ 2285369 h 2323145"/>
              <a:gd name="connsiteX266" fmla="*/ 0 w 11269336"/>
              <a:gd name="connsiteY266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380600 w 11269336"/>
              <a:gd name="connsiteY19" fmla="*/ 549821 h 2323145"/>
              <a:gd name="connsiteX20" fmla="*/ 9139429 w 11269336"/>
              <a:gd name="connsiteY20" fmla="*/ 696446 h 2323145"/>
              <a:gd name="connsiteX21" fmla="*/ 9028928 w 11269336"/>
              <a:gd name="connsiteY21" fmla="*/ 745350 h 2323145"/>
              <a:gd name="connsiteX22" fmla="*/ 8977138 w 11269336"/>
              <a:gd name="connsiteY22" fmla="*/ 774970 h 2323145"/>
              <a:gd name="connsiteX23" fmla="*/ 8947030 w 11269336"/>
              <a:gd name="connsiteY23" fmla="*/ 814934 h 2323145"/>
              <a:gd name="connsiteX24" fmla="*/ 8914746 w 11269336"/>
              <a:gd name="connsiteY24" fmla="*/ 826428 h 2323145"/>
              <a:gd name="connsiteX25" fmla="*/ 8917778 w 11269336"/>
              <a:gd name="connsiteY25" fmla="*/ 835198 h 2323145"/>
              <a:gd name="connsiteX26" fmla="*/ 8905560 w 11269336"/>
              <a:gd name="connsiteY26" fmla="*/ 838358 h 2323145"/>
              <a:gd name="connsiteX27" fmla="*/ 8897564 w 11269336"/>
              <a:gd name="connsiteY27" fmla="*/ 834287 h 2323145"/>
              <a:gd name="connsiteX28" fmla="*/ 8878040 w 11269336"/>
              <a:gd name="connsiteY28" fmla="*/ 844150 h 2323145"/>
              <a:gd name="connsiteX29" fmla="*/ 8882654 w 11269336"/>
              <a:gd name="connsiteY29" fmla="*/ 892768 h 2323145"/>
              <a:gd name="connsiteX30" fmla="*/ 8795998 w 11269336"/>
              <a:gd name="connsiteY30" fmla="*/ 863337 h 2323145"/>
              <a:gd name="connsiteX31" fmla="*/ 8776970 w 11269336"/>
              <a:gd name="connsiteY31" fmla="*/ 885177 h 2323145"/>
              <a:gd name="connsiteX32" fmla="*/ 8755719 w 11269336"/>
              <a:gd name="connsiteY32" fmla="*/ 889754 h 2323145"/>
              <a:gd name="connsiteX33" fmla="*/ 8743257 w 11269336"/>
              <a:gd name="connsiteY33" fmla="*/ 904723 h 2323145"/>
              <a:gd name="connsiteX34" fmla="*/ 8721366 w 11269336"/>
              <a:gd name="connsiteY34" fmla="*/ 904711 h 2323145"/>
              <a:gd name="connsiteX35" fmla="*/ 8678353 w 11269336"/>
              <a:gd name="connsiteY35" fmla="*/ 926318 h 2323145"/>
              <a:gd name="connsiteX36" fmla="*/ 8636849 w 11269336"/>
              <a:gd name="connsiteY36" fmla="*/ 937900 h 2323145"/>
              <a:gd name="connsiteX37" fmla="*/ 8620213 w 11269336"/>
              <a:gd name="connsiteY37" fmla="*/ 943068 h 2323145"/>
              <a:gd name="connsiteX38" fmla="*/ 8612581 w 11269336"/>
              <a:gd name="connsiteY38" fmla="*/ 952695 h 2323145"/>
              <a:gd name="connsiteX39" fmla="*/ 8589038 w 11269336"/>
              <a:gd name="connsiteY39" fmla="*/ 963892 h 2323145"/>
              <a:gd name="connsiteX40" fmla="*/ 8579950 w 11269336"/>
              <a:gd name="connsiteY40" fmla="*/ 960899 h 2323145"/>
              <a:gd name="connsiteX41" fmla="*/ 8579319 w 11269336"/>
              <a:gd name="connsiteY41" fmla="*/ 965630 h 2323145"/>
              <a:gd name="connsiteX42" fmla="*/ 8547429 w 11269336"/>
              <a:gd name="connsiteY42" fmla="*/ 984506 h 2323145"/>
              <a:gd name="connsiteX43" fmla="*/ 8478704 w 11269336"/>
              <a:gd name="connsiteY43" fmla="*/ 1025490 h 2323145"/>
              <a:gd name="connsiteX44" fmla="*/ 8461421 w 11269336"/>
              <a:gd name="connsiteY44" fmla="*/ 1035512 h 2323145"/>
              <a:gd name="connsiteX45" fmla="*/ 8445003 w 11269336"/>
              <a:gd name="connsiteY45" fmla="*/ 1036851 h 2323145"/>
              <a:gd name="connsiteX46" fmla="*/ 8357350 w 11269336"/>
              <a:gd name="connsiteY46" fmla="*/ 1060213 h 2323145"/>
              <a:gd name="connsiteX47" fmla="*/ 8335565 w 11269336"/>
              <a:gd name="connsiteY47" fmla="*/ 1061151 h 2323145"/>
              <a:gd name="connsiteX48" fmla="*/ 8325267 w 11269336"/>
              <a:gd name="connsiteY48" fmla="*/ 1055919 h 2323145"/>
              <a:gd name="connsiteX49" fmla="*/ 8293586 w 11269336"/>
              <a:gd name="connsiteY49" fmla="*/ 1076144 h 2323145"/>
              <a:gd name="connsiteX50" fmla="*/ 8242405 w 11269336"/>
              <a:gd name="connsiteY50" fmla="*/ 1095960 h 2323145"/>
              <a:gd name="connsiteX51" fmla="*/ 8197391 w 11269336"/>
              <a:gd name="connsiteY51" fmla="*/ 1107746 h 2323145"/>
              <a:gd name="connsiteX52" fmla="*/ 8081474 w 11269336"/>
              <a:gd name="connsiteY52" fmla="*/ 1130125 h 2323145"/>
              <a:gd name="connsiteX53" fmla="*/ 8053585 w 11269336"/>
              <a:gd name="connsiteY53" fmla="*/ 1129169 h 2323145"/>
              <a:gd name="connsiteX54" fmla="*/ 8038422 w 11269336"/>
              <a:gd name="connsiteY54" fmla="*/ 1119092 h 2323145"/>
              <a:gd name="connsiteX55" fmla="*/ 8029450 w 11269336"/>
              <a:gd name="connsiteY55" fmla="*/ 1125592 h 2323145"/>
              <a:gd name="connsiteX56" fmla="*/ 7959552 w 11269336"/>
              <a:gd name="connsiteY56" fmla="*/ 1140188 h 2323145"/>
              <a:gd name="connsiteX57" fmla="*/ 7914188 w 11269336"/>
              <a:gd name="connsiteY57" fmla="*/ 1150862 h 2323145"/>
              <a:gd name="connsiteX58" fmla="*/ 7914918 w 11269336"/>
              <a:gd name="connsiteY58" fmla="*/ 1168758 h 2323145"/>
              <a:gd name="connsiteX59" fmla="*/ 7875510 w 11269336"/>
              <a:gd name="connsiteY59" fmla="*/ 1183153 h 2323145"/>
              <a:gd name="connsiteX60" fmla="*/ 7829932 w 11269336"/>
              <a:gd name="connsiteY60" fmla="*/ 1180782 h 2323145"/>
              <a:gd name="connsiteX61" fmla="*/ 7779182 w 11269336"/>
              <a:gd name="connsiteY61" fmla="*/ 1192665 h 2323145"/>
              <a:gd name="connsiteX62" fmla="*/ 7748774 w 11269336"/>
              <a:gd name="connsiteY62" fmla="*/ 1199586 h 2323145"/>
              <a:gd name="connsiteX63" fmla="*/ 7671846 w 11269336"/>
              <a:gd name="connsiteY63" fmla="*/ 1231966 h 2323145"/>
              <a:gd name="connsiteX64" fmla="*/ 7554146 w 11269336"/>
              <a:gd name="connsiteY64" fmla="*/ 1319748 h 2323145"/>
              <a:gd name="connsiteX65" fmla="*/ 7515052 w 11269336"/>
              <a:gd name="connsiteY65" fmla="*/ 1336718 h 2323145"/>
              <a:gd name="connsiteX66" fmla="*/ 7507193 w 11269336"/>
              <a:gd name="connsiteY66" fmla="*/ 1334617 h 2323145"/>
              <a:gd name="connsiteX67" fmla="*/ 7461694 w 11269336"/>
              <a:gd name="connsiteY67" fmla="*/ 1375866 h 2323145"/>
              <a:gd name="connsiteX68" fmla="*/ 7377571 w 11269336"/>
              <a:gd name="connsiteY68" fmla="*/ 1400128 h 2323145"/>
              <a:gd name="connsiteX69" fmla="*/ 7311261 w 11269336"/>
              <a:gd name="connsiteY69" fmla="*/ 1412652 h 2323145"/>
              <a:gd name="connsiteX70" fmla="*/ 7275307 w 11269336"/>
              <a:gd name="connsiteY70" fmla="*/ 1422171 h 2323145"/>
              <a:gd name="connsiteX71" fmla="*/ 7247783 w 11269336"/>
              <a:gd name="connsiteY71" fmla="*/ 1426330 h 2323145"/>
              <a:gd name="connsiteX72" fmla="*/ 7185047 w 11269336"/>
              <a:gd name="connsiteY72" fmla="*/ 1451812 h 2323145"/>
              <a:gd name="connsiteX73" fmla="*/ 7084117 w 11269336"/>
              <a:gd name="connsiteY73" fmla="*/ 1500281 h 2323145"/>
              <a:gd name="connsiteX74" fmla="*/ 7062011 w 11269336"/>
              <a:gd name="connsiteY74" fmla="*/ 1509183 h 2323145"/>
              <a:gd name="connsiteX75" fmla="*/ 7040555 w 11269336"/>
              <a:gd name="connsiteY75" fmla="*/ 1511207 h 2323145"/>
              <a:gd name="connsiteX76" fmla="*/ 7033438 w 11269336"/>
              <a:gd name="connsiteY76" fmla="*/ 1506772 h 2323145"/>
              <a:gd name="connsiteX77" fmla="*/ 7020886 w 11269336"/>
              <a:gd name="connsiteY77" fmla="*/ 1510764 h 2323145"/>
              <a:gd name="connsiteX78" fmla="*/ 7017033 w 11269336"/>
              <a:gd name="connsiteY78" fmla="*/ 1510650 h 2323145"/>
              <a:gd name="connsiteX79" fmla="*/ 6995460 w 11269336"/>
              <a:gd name="connsiteY79" fmla="*/ 1511173 h 2323145"/>
              <a:gd name="connsiteX80" fmla="*/ 6962144 w 11269336"/>
              <a:gd name="connsiteY80" fmla="*/ 1541508 h 2323145"/>
              <a:gd name="connsiteX81" fmla="*/ 6910674 w 11269336"/>
              <a:gd name="connsiteY81" fmla="*/ 1554793 h 2323145"/>
              <a:gd name="connsiteX82" fmla="*/ 6732152 w 11269336"/>
              <a:gd name="connsiteY82" fmla="*/ 1642538 h 2323145"/>
              <a:gd name="connsiteX83" fmla="*/ 6694106 w 11269336"/>
              <a:gd name="connsiteY83" fmla="*/ 1632377 h 2323145"/>
              <a:gd name="connsiteX84" fmla="*/ 6617223 w 11269336"/>
              <a:gd name="connsiteY84" fmla="*/ 1659889 h 2323145"/>
              <a:gd name="connsiteX85" fmla="*/ 6521138 w 11269336"/>
              <a:gd name="connsiteY85" fmla="*/ 1744340 h 2323145"/>
              <a:gd name="connsiteX86" fmla="*/ 6380677 w 11269336"/>
              <a:gd name="connsiteY86" fmla="*/ 1796883 h 2323145"/>
              <a:gd name="connsiteX87" fmla="*/ 6374897 w 11269336"/>
              <a:gd name="connsiteY87" fmla="*/ 1809910 h 2323145"/>
              <a:gd name="connsiteX88" fmla="*/ 6364545 w 11269336"/>
              <a:gd name="connsiteY88" fmla="*/ 1820090 h 2323145"/>
              <a:gd name="connsiteX89" fmla="*/ 6362126 w 11269336"/>
              <a:gd name="connsiteY89" fmla="*/ 1819991 h 2323145"/>
              <a:gd name="connsiteX90" fmla="*/ 6346673 w 11269336"/>
              <a:gd name="connsiteY90" fmla="*/ 1827824 h 2323145"/>
              <a:gd name="connsiteX91" fmla="*/ 6345588 w 11269336"/>
              <a:gd name="connsiteY91" fmla="*/ 1832232 h 2323145"/>
              <a:gd name="connsiteX92" fmla="*/ 6335708 w 11269336"/>
              <a:gd name="connsiteY92" fmla="*/ 1838451 h 2323145"/>
              <a:gd name="connsiteX93" fmla="*/ 6318182 w 11269336"/>
              <a:gd name="connsiteY93" fmla="*/ 1852975 h 2323145"/>
              <a:gd name="connsiteX94" fmla="*/ 6313084 w 11269336"/>
              <a:gd name="connsiteY94" fmla="*/ 1853561 h 2323145"/>
              <a:gd name="connsiteX95" fmla="*/ 6283816 w 11269336"/>
              <a:gd name="connsiteY95" fmla="*/ 1872148 h 2323145"/>
              <a:gd name="connsiteX96" fmla="*/ 6282550 w 11269336"/>
              <a:gd name="connsiteY96" fmla="*/ 1871392 h 2323145"/>
              <a:gd name="connsiteX97" fmla="*/ 6270527 w 11269336"/>
              <a:gd name="connsiteY97" fmla="*/ 1872208 h 2323145"/>
              <a:gd name="connsiteX98" fmla="*/ 6249518 w 11269336"/>
              <a:gd name="connsiteY98" fmla="*/ 1876079 h 2323145"/>
              <a:gd name="connsiteX99" fmla="*/ 6190386 w 11269336"/>
              <a:gd name="connsiteY99" fmla="*/ 1872478 h 2323145"/>
              <a:gd name="connsiteX100" fmla="*/ 6159777 w 11269336"/>
              <a:gd name="connsiteY100" fmla="*/ 1891745 h 2323145"/>
              <a:gd name="connsiteX101" fmla="*/ 6153131 w 11269336"/>
              <a:gd name="connsiteY101" fmla="*/ 1895079 h 2323145"/>
              <a:gd name="connsiteX102" fmla="*/ 6152798 w 11269336"/>
              <a:gd name="connsiteY102" fmla="*/ 1894920 h 2323145"/>
              <a:gd name="connsiteX103" fmla="*/ 6145388 w 11269336"/>
              <a:gd name="connsiteY103" fmla="*/ 1897990 h 2323145"/>
              <a:gd name="connsiteX104" fmla="*/ 6141014 w 11269336"/>
              <a:gd name="connsiteY104" fmla="*/ 1901155 h 2323145"/>
              <a:gd name="connsiteX105" fmla="*/ 6128122 w 11269336"/>
              <a:gd name="connsiteY105" fmla="*/ 1907623 h 2323145"/>
              <a:gd name="connsiteX106" fmla="*/ 6122351 w 11269336"/>
              <a:gd name="connsiteY106" fmla="*/ 1908359 h 2323145"/>
              <a:gd name="connsiteX107" fmla="*/ 6064750 w 11269336"/>
              <a:gd name="connsiteY107" fmla="*/ 1896394 h 2323145"/>
              <a:gd name="connsiteX108" fmla="*/ 5964230 w 11269336"/>
              <a:gd name="connsiteY108" fmla="*/ 1910038 h 2323145"/>
              <a:gd name="connsiteX109" fmla="*/ 5865399 w 11269336"/>
              <a:gd name="connsiteY109" fmla="*/ 1926966 h 2323145"/>
              <a:gd name="connsiteX110" fmla="*/ 5829951 w 11269336"/>
              <a:gd name="connsiteY110" fmla="*/ 1934755 h 2323145"/>
              <a:gd name="connsiteX111" fmla="*/ 5765285 w 11269336"/>
              <a:gd name="connsiteY111" fmla="*/ 1941322 h 2323145"/>
              <a:gd name="connsiteX112" fmla="*/ 5734750 w 11269336"/>
              <a:gd name="connsiteY112" fmla="*/ 1939793 h 2323145"/>
              <a:gd name="connsiteX113" fmla="*/ 5733569 w 11269336"/>
              <a:gd name="connsiteY113" fmla="*/ 1940505 h 2323145"/>
              <a:gd name="connsiteX114" fmla="*/ 5730329 w 11269336"/>
              <a:gd name="connsiteY114" fmla="*/ 1937845 h 2323145"/>
              <a:gd name="connsiteX115" fmla="*/ 5724661 w 11269336"/>
              <a:gd name="connsiteY115" fmla="*/ 1937455 h 2323145"/>
              <a:gd name="connsiteX116" fmla="*/ 5710186 w 11269336"/>
              <a:gd name="connsiteY116" fmla="*/ 1941370 h 2323145"/>
              <a:gd name="connsiteX117" fmla="*/ 5704910 w 11269336"/>
              <a:gd name="connsiteY117" fmla="*/ 1943663 h 2323145"/>
              <a:gd name="connsiteX118" fmla="*/ 5696836 w 11269336"/>
              <a:gd name="connsiteY118" fmla="*/ 1945271 h 2323145"/>
              <a:gd name="connsiteX119" fmla="*/ 5696583 w 11269336"/>
              <a:gd name="connsiteY119" fmla="*/ 1945050 h 2323145"/>
              <a:gd name="connsiteX120" fmla="*/ 5689123 w 11269336"/>
              <a:gd name="connsiteY120" fmla="*/ 1947067 h 2323145"/>
              <a:gd name="connsiteX121" fmla="*/ 5653291 w 11269336"/>
              <a:gd name="connsiteY121" fmla="*/ 1960245 h 2323145"/>
              <a:gd name="connsiteX122" fmla="*/ 5599385 w 11269336"/>
              <a:gd name="connsiteY122" fmla="*/ 1945198 h 2323145"/>
              <a:gd name="connsiteX123" fmla="*/ 5578300 w 11269336"/>
              <a:gd name="connsiteY123" fmla="*/ 1944963 h 2323145"/>
              <a:gd name="connsiteX124" fmla="*/ 5566758 w 11269336"/>
              <a:gd name="connsiteY124" fmla="*/ 1943441 h 2323145"/>
              <a:gd name="connsiteX125" fmla="*/ 5565857 w 11269336"/>
              <a:gd name="connsiteY125" fmla="*/ 1942445 h 2323145"/>
              <a:gd name="connsiteX126" fmla="*/ 5531534 w 11269336"/>
              <a:gd name="connsiteY126" fmla="*/ 1955208 h 2323145"/>
              <a:gd name="connsiteX127" fmla="*/ 5526552 w 11269336"/>
              <a:gd name="connsiteY127" fmla="*/ 1954799 h 2323145"/>
              <a:gd name="connsiteX128" fmla="*/ 5504723 w 11269336"/>
              <a:gd name="connsiteY128" fmla="*/ 1965811 h 2323145"/>
              <a:gd name="connsiteX129" fmla="*/ 5493156 w 11269336"/>
              <a:gd name="connsiteY129" fmla="*/ 1970063 h 2323145"/>
              <a:gd name="connsiteX130" fmla="*/ 5490486 w 11269336"/>
              <a:gd name="connsiteY130" fmla="*/ 1974227 h 2323145"/>
              <a:gd name="connsiteX131" fmla="*/ 5473107 w 11269336"/>
              <a:gd name="connsiteY131" fmla="*/ 1979001 h 2323145"/>
              <a:gd name="connsiteX132" fmla="*/ 5470885 w 11269336"/>
              <a:gd name="connsiteY132" fmla="*/ 1978432 h 2323145"/>
              <a:gd name="connsiteX133" fmla="*/ 5457393 w 11269336"/>
              <a:gd name="connsiteY133" fmla="*/ 1986525 h 2323145"/>
              <a:gd name="connsiteX134" fmla="*/ 5447102 w 11269336"/>
              <a:gd name="connsiteY134" fmla="*/ 1998329 h 2323145"/>
              <a:gd name="connsiteX135" fmla="*/ 5159151 w 11269336"/>
              <a:gd name="connsiteY135" fmla="*/ 2029640 h 2323145"/>
              <a:gd name="connsiteX136" fmla="*/ 5041688 w 11269336"/>
              <a:gd name="connsiteY136" fmla="*/ 2022334 h 2323145"/>
              <a:gd name="connsiteX137" fmla="*/ 4860988 w 11269336"/>
              <a:gd name="connsiteY137" fmla="*/ 2135698 h 2323145"/>
              <a:gd name="connsiteX138" fmla="*/ 4807902 w 11269336"/>
              <a:gd name="connsiteY138" fmla="*/ 2138894 h 2323145"/>
              <a:gd name="connsiteX139" fmla="*/ 4765388 w 11269336"/>
              <a:gd name="connsiteY139" fmla="*/ 2162525 h 2323145"/>
              <a:gd name="connsiteX140" fmla="*/ 4745033 w 11269336"/>
              <a:gd name="connsiteY140" fmla="*/ 2158859 h 2323145"/>
              <a:gd name="connsiteX141" fmla="*/ 4741475 w 11269336"/>
              <a:gd name="connsiteY141" fmla="*/ 2157998 h 2323145"/>
              <a:gd name="connsiteX142" fmla="*/ 4728247 w 11269336"/>
              <a:gd name="connsiteY142" fmla="*/ 2159526 h 2323145"/>
              <a:gd name="connsiteX143" fmla="*/ 4723263 w 11269336"/>
              <a:gd name="connsiteY143" fmla="*/ 2153742 h 2323145"/>
              <a:gd name="connsiteX144" fmla="*/ 4702453 w 11269336"/>
              <a:gd name="connsiteY144" fmla="*/ 2151586 h 2323145"/>
              <a:gd name="connsiteX145" fmla="*/ 4678455 w 11269336"/>
              <a:gd name="connsiteY145" fmla="*/ 2156131 h 2323145"/>
              <a:gd name="connsiteX146" fmla="*/ 4593061 w 11269336"/>
              <a:gd name="connsiteY146" fmla="*/ 2171597 h 2323145"/>
              <a:gd name="connsiteX147" fmla="*/ 4579902 w 11269336"/>
              <a:gd name="connsiteY147" fmla="*/ 2177927 h 2323145"/>
              <a:gd name="connsiteX148" fmla="*/ 4533444 w 11269336"/>
              <a:gd name="connsiteY148" fmla="*/ 2181200 h 2323145"/>
              <a:gd name="connsiteX149" fmla="*/ 4492832 w 11269336"/>
              <a:gd name="connsiteY149" fmla="*/ 2188033 h 2323145"/>
              <a:gd name="connsiteX150" fmla="*/ 4467257 w 11269336"/>
              <a:gd name="connsiteY150" fmla="*/ 2196121 h 2323145"/>
              <a:gd name="connsiteX151" fmla="*/ 4459937 w 11269336"/>
              <a:gd name="connsiteY151" fmla="*/ 2195182 h 2323145"/>
              <a:gd name="connsiteX152" fmla="*/ 4433312 w 11269336"/>
              <a:gd name="connsiteY152" fmla="*/ 2199004 h 2323145"/>
              <a:gd name="connsiteX153" fmla="*/ 4420601 w 11269336"/>
              <a:gd name="connsiteY153" fmla="*/ 2205158 h 2323145"/>
              <a:gd name="connsiteX154" fmla="*/ 4405765 w 11269336"/>
              <a:gd name="connsiteY154" fmla="*/ 2199902 h 2323145"/>
              <a:gd name="connsiteX155" fmla="*/ 4401354 w 11269336"/>
              <a:gd name="connsiteY155" fmla="*/ 2194745 h 2323145"/>
              <a:gd name="connsiteX156" fmla="*/ 4383151 w 11269336"/>
              <a:gd name="connsiteY156" fmla="*/ 2201140 h 2323145"/>
              <a:gd name="connsiteX157" fmla="*/ 4366646 w 11269336"/>
              <a:gd name="connsiteY157" fmla="*/ 2198564 h 2323145"/>
              <a:gd name="connsiteX158" fmla="*/ 4354009 w 11269336"/>
              <a:gd name="connsiteY158" fmla="*/ 2204984 h 2323145"/>
              <a:gd name="connsiteX159" fmla="*/ 4348284 w 11269336"/>
              <a:gd name="connsiteY159" fmla="*/ 2205270 h 2323145"/>
              <a:gd name="connsiteX160" fmla="*/ 4333906 w 11269336"/>
              <a:gd name="connsiteY160" fmla="*/ 2205251 h 2323145"/>
              <a:gd name="connsiteX161" fmla="*/ 4308819 w 11269336"/>
              <a:gd name="connsiteY161" fmla="*/ 2203822 h 2323145"/>
              <a:gd name="connsiteX162" fmla="*/ 4301210 w 11269336"/>
              <a:gd name="connsiteY162" fmla="*/ 2204456 h 2323145"/>
              <a:gd name="connsiteX163" fmla="*/ 4283095 w 11269336"/>
              <a:gd name="connsiteY163" fmla="*/ 2198177 h 2323145"/>
              <a:gd name="connsiteX164" fmla="*/ 4250119 w 11269336"/>
              <a:gd name="connsiteY164" fmla="*/ 2196342 h 2323145"/>
              <a:gd name="connsiteX165" fmla="*/ 4189203 w 11269336"/>
              <a:gd name="connsiteY165" fmla="*/ 2178994 h 2323145"/>
              <a:gd name="connsiteX166" fmla="*/ 4154035 w 11269336"/>
              <a:gd name="connsiteY166" fmla="*/ 2171950 h 2323145"/>
              <a:gd name="connsiteX167" fmla="*/ 4129569 w 11269336"/>
              <a:gd name="connsiteY167" fmla="*/ 2163850 h 2323145"/>
              <a:gd name="connsiteX168" fmla="*/ 4061250 w 11269336"/>
              <a:gd name="connsiteY168" fmla="*/ 2159236 h 2323145"/>
              <a:gd name="connsiteX169" fmla="*/ 3945480 w 11269336"/>
              <a:gd name="connsiteY169" fmla="*/ 2158279 h 2323145"/>
              <a:gd name="connsiteX170" fmla="*/ 3921468 w 11269336"/>
              <a:gd name="connsiteY170" fmla="*/ 2156588 h 2323145"/>
              <a:gd name="connsiteX171" fmla="*/ 3903348 w 11269336"/>
              <a:gd name="connsiteY171" fmla="*/ 2149220 h 2323145"/>
              <a:gd name="connsiteX172" fmla="*/ 3901342 w 11269336"/>
              <a:gd name="connsiteY172" fmla="*/ 2142355 h 2323145"/>
              <a:gd name="connsiteX173" fmla="*/ 3888539 w 11269336"/>
              <a:gd name="connsiteY173" fmla="*/ 2140476 h 2323145"/>
              <a:gd name="connsiteX174" fmla="*/ 3885662 w 11269336"/>
              <a:gd name="connsiteY174" fmla="*/ 2138740 h 2323145"/>
              <a:gd name="connsiteX175" fmla="*/ 3868627 w 11269336"/>
              <a:gd name="connsiteY175" fmla="*/ 2130023 h 2323145"/>
              <a:gd name="connsiteX176" fmla="*/ 3819177 w 11269336"/>
              <a:gd name="connsiteY176" fmla="*/ 2142111 h 2323145"/>
              <a:gd name="connsiteX177" fmla="*/ 3769100 w 11269336"/>
              <a:gd name="connsiteY177" fmla="*/ 2131731 h 2323145"/>
              <a:gd name="connsiteX178" fmla="*/ 3562752 w 11269336"/>
              <a:gd name="connsiteY178" fmla="*/ 2131785 h 2323145"/>
              <a:gd name="connsiteX179" fmla="*/ 3541402 w 11269336"/>
              <a:gd name="connsiteY179" fmla="*/ 2106821 h 2323145"/>
              <a:gd name="connsiteX180" fmla="*/ 3365341 w 11269336"/>
              <a:gd name="connsiteY180" fmla="*/ 2077638 h 2323145"/>
              <a:gd name="connsiteX181" fmla="*/ 3170922 w 11269336"/>
              <a:gd name="connsiteY181" fmla="*/ 2115957 h 2323145"/>
              <a:gd name="connsiteX182" fmla="*/ 3156256 w 11269336"/>
              <a:gd name="connsiteY182" fmla="*/ 2124773 h 2323145"/>
              <a:gd name="connsiteX183" fmla="*/ 3140298 w 11269336"/>
              <a:gd name="connsiteY183" fmla="*/ 2129182 h 2323145"/>
              <a:gd name="connsiteX184" fmla="*/ 3138514 w 11269336"/>
              <a:gd name="connsiteY184" fmla="*/ 2128069 h 2323145"/>
              <a:gd name="connsiteX185" fmla="*/ 3120467 w 11269336"/>
              <a:gd name="connsiteY185" fmla="*/ 2128281 h 2323145"/>
              <a:gd name="connsiteX186" fmla="*/ 3116175 w 11269336"/>
              <a:gd name="connsiteY186" fmla="*/ 2131633 h 2323145"/>
              <a:gd name="connsiteX187" fmla="*/ 3103685 w 11269336"/>
              <a:gd name="connsiteY187" fmla="*/ 2132814 h 2323145"/>
              <a:gd name="connsiteX188" fmla="*/ 3078794 w 11269336"/>
              <a:gd name="connsiteY188" fmla="*/ 2137935 h 2323145"/>
              <a:gd name="connsiteX189" fmla="*/ 3074407 w 11269336"/>
              <a:gd name="connsiteY189" fmla="*/ 2136274 h 2323145"/>
              <a:gd name="connsiteX190" fmla="*/ 3037285 w 11269336"/>
              <a:gd name="connsiteY190" fmla="*/ 2139919 h 2323145"/>
              <a:gd name="connsiteX191" fmla="*/ 3036901 w 11269336"/>
              <a:gd name="connsiteY191" fmla="*/ 2138726 h 2323145"/>
              <a:gd name="connsiteX192" fmla="*/ 3026996 w 11269336"/>
              <a:gd name="connsiteY192" fmla="*/ 2134322 h 2323145"/>
              <a:gd name="connsiteX193" fmla="*/ 3007772 w 11269336"/>
              <a:gd name="connsiteY193" fmla="*/ 2128742 h 2323145"/>
              <a:gd name="connsiteX194" fmla="*/ 2965030 w 11269336"/>
              <a:gd name="connsiteY194" fmla="*/ 2100494 h 2323145"/>
              <a:gd name="connsiteX195" fmla="*/ 2926342 w 11269336"/>
              <a:gd name="connsiteY195" fmla="*/ 2104155 h 2323145"/>
              <a:gd name="connsiteX196" fmla="*/ 2918608 w 11269336"/>
              <a:gd name="connsiteY196" fmla="*/ 2104215 h 2323145"/>
              <a:gd name="connsiteX197" fmla="*/ 2918475 w 11269336"/>
              <a:gd name="connsiteY197" fmla="*/ 2103937 h 2323145"/>
              <a:gd name="connsiteX198" fmla="*/ 2910360 w 11269336"/>
              <a:gd name="connsiteY198" fmla="*/ 2103444 h 2323145"/>
              <a:gd name="connsiteX199" fmla="*/ 2904507 w 11269336"/>
              <a:gd name="connsiteY199" fmla="*/ 2104326 h 2323145"/>
              <a:gd name="connsiteX200" fmla="*/ 2889503 w 11269336"/>
              <a:gd name="connsiteY200" fmla="*/ 2104443 h 2323145"/>
              <a:gd name="connsiteX201" fmla="*/ 2884480 w 11269336"/>
              <a:gd name="connsiteY201" fmla="*/ 2102626 h 2323145"/>
              <a:gd name="connsiteX202" fmla="*/ 2882689 w 11269336"/>
              <a:gd name="connsiteY202" fmla="*/ 2099228 h 2323145"/>
              <a:gd name="connsiteX203" fmla="*/ 2881291 w 11269336"/>
              <a:gd name="connsiteY203" fmla="*/ 2099618 h 2323145"/>
              <a:gd name="connsiteX204" fmla="*/ 2853979 w 11269336"/>
              <a:gd name="connsiteY204" fmla="*/ 2090388 h 2323145"/>
              <a:gd name="connsiteX205" fmla="*/ 2791790 w 11269336"/>
              <a:gd name="connsiteY205" fmla="*/ 2080332 h 2323145"/>
              <a:gd name="connsiteX206" fmla="*/ 2755844 w 11269336"/>
              <a:gd name="connsiteY206" fmla="*/ 2078874 h 2323145"/>
              <a:gd name="connsiteX207" fmla="*/ 2657742 w 11269336"/>
              <a:gd name="connsiteY207" fmla="*/ 2070179 h 2323145"/>
              <a:gd name="connsiteX208" fmla="*/ 2559549 w 11269336"/>
              <a:gd name="connsiteY208" fmla="*/ 2057873 h 2323145"/>
              <a:gd name="connsiteX209" fmla="*/ 2512054 w 11269336"/>
              <a:gd name="connsiteY209" fmla="*/ 2031671 h 2323145"/>
              <a:gd name="connsiteX210" fmla="*/ 2506437 w 11269336"/>
              <a:gd name="connsiteY210" fmla="*/ 2030918 h 2323145"/>
              <a:gd name="connsiteX211" fmla="*/ 2491752 w 11269336"/>
              <a:gd name="connsiteY211" fmla="*/ 2033906 h 2323145"/>
              <a:gd name="connsiteX212" fmla="*/ 2486338 w 11269336"/>
              <a:gd name="connsiteY212" fmla="*/ 2035862 h 2323145"/>
              <a:gd name="connsiteX213" fmla="*/ 2478186 w 11269336"/>
              <a:gd name="connsiteY213" fmla="*/ 2036953 h 2323145"/>
              <a:gd name="connsiteX214" fmla="*/ 2477950 w 11269336"/>
              <a:gd name="connsiteY214" fmla="*/ 2036715 h 2323145"/>
              <a:gd name="connsiteX215" fmla="*/ 2470381 w 11269336"/>
              <a:gd name="connsiteY215" fmla="*/ 2038256 h 2323145"/>
              <a:gd name="connsiteX216" fmla="*/ 2433781 w 11269336"/>
              <a:gd name="connsiteY216" fmla="*/ 2049140 h 2323145"/>
              <a:gd name="connsiteX217" fmla="*/ 2381172 w 11269336"/>
              <a:gd name="connsiteY217" fmla="*/ 2030645 h 2323145"/>
              <a:gd name="connsiteX218" fmla="*/ 2360198 w 11269336"/>
              <a:gd name="connsiteY218" fmla="*/ 2029059 h 2323145"/>
              <a:gd name="connsiteX219" fmla="*/ 2348815 w 11269336"/>
              <a:gd name="connsiteY219" fmla="*/ 2026798 h 2323145"/>
              <a:gd name="connsiteX220" fmla="*/ 2347988 w 11269336"/>
              <a:gd name="connsiteY220" fmla="*/ 2025745 h 2323145"/>
              <a:gd name="connsiteX221" fmla="*/ 2312920 w 11269336"/>
              <a:gd name="connsiteY221" fmla="*/ 2036311 h 2323145"/>
              <a:gd name="connsiteX222" fmla="*/ 2307986 w 11269336"/>
              <a:gd name="connsiteY222" fmla="*/ 2035583 h 2323145"/>
              <a:gd name="connsiteX223" fmla="*/ 2285481 w 11269336"/>
              <a:gd name="connsiteY223" fmla="*/ 2045197 h 2323145"/>
              <a:gd name="connsiteX224" fmla="*/ 2273666 w 11269336"/>
              <a:gd name="connsiteY224" fmla="*/ 2048710 h 2323145"/>
              <a:gd name="connsiteX225" fmla="*/ 2270719 w 11269336"/>
              <a:gd name="connsiteY225" fmla="*/ 2052702 h 2323145"/>
              <a:gd name="connsiteX226" fmla="*/ 2253080 w 11269336"/>
              <a:gd name="connsiteY226" fmla="*/ 2056363 h 2323145"/>
              <a:gd name="connsiteX227" fmla="*/ 2250906 w 11269336"/>
              <a:gd name="connsiteY227" fmla="*/ 2055654 h 2323145"/>
              <a:gd name="connsiteX228" fmla="*/ 2236905 w 11269336"/>
              <a:gd name="connsiteY228" fmla="*/ 2062882 h 2323145"/>
              <a:gd name="connsiteX229" fmla="*/ 2225830 w 11269336"/>
              <a:gd name="connsiteY229" fmla="*/ 2074027 h 2323145"/>
              <a:gd name="connsiteX230" fmla="*/ 2073776 w 11269336"/>
              <a:gd name="connsiteY230" fmla="*/ 2089244 h 2323145"/>
              <a:gd name="connsiteX231" fmla="*/ 1948256 w 11269336"/>
              <a:gd name="connsiteY231" fmla="*/ 2146616 h 2323145"/>
              <a:gd name="connsiteX232" fmla="*/ 1865582 w 11269336"/>
              <a:gd name="connsiteY232" fmla="*/ 2153738 h 2323145"/>
              <a:gd name="connsiteX233" fmla="*/ 1835210 w 11269336"/>
              <a:gd name="connsiteY233" fmla="*/ 2134244 h 2323145"/>
              <a:gd name="connsiteX234" fmla="*/ 1632661 w 11269336"/>
              <a:gd name="connsiteY234" fmla="*/ 2173882 h 2323145"/>
              <a:gd name="connsiteX235" fmla="*/ 1579590 w 11269336"/>
              <a:gd name="connsiteY235" fmla="*/ 2173680 h 2323145"/>
              <a:gd name="connsiteX236" fmla="*/ 1535601 w 11269336"/>
              <a:gd name="connsiteY236" fmla="*/ 2194590 h 2323145"/>
              <a:gd name="connsiteX237" fmla="*/ 1515594 w 11269336"/>
              <a:gd name="connsiteY237" fmla="*/ 2189622 h 2323145"/>
              <a:gd name="connsiteX238" fmla="*/ 1512113 w 11269336"/>
              <a:gd name="connsiteY238" fmla="*/ 2188534 h 2323145"/>
              <a:gd name="connsiteX239" fmla="*/ 1498838 w 11269336"/>
              <a:gd name="connsiteY239" fmla="*/ 2189213 h 2323145"/>
              <a:gd name="connsiteX240" fmla="*/ 1494279 w 11269336"/>
              <a:gd name="connsiteY240" fmla="*/ 2183112 h 2323145"/>
              <a:gd name="connsiteX241" fmla="*/ 1473714 w 11269336"/>
              <a:gd name="connsiteY241" fmla="*/ 2179625 h 2323145"/>
              <a:gd name="connsiteX242" fmla="*/ 1449503 w 11269336"/>
              <a:gd name="connsiteY242" fmla="*/ 2182633 h 2323145"/>
              <a:gd name="connsiteX243" fmla="*/ 1266687 w 11269336"/>
              <a:gd name="connsiteY243" fmla="*/ 2212688 h 2323145"/>
              <a:gd name="connsiteX244" fmla="*/ 1239614 w 11269336"/>
              <a:gd name="connsiteY244" fmla="*/ 2209727 h 2323145"/>
              <a:gd name="connsiteX245" fmla="*/ 1202436 w 11269336"/>
              <a:gd name="connsiteY245" fmla="*/ 2209817 h 2323145"/>
              <a:gd name="connsiteX246" fmla="*/ 1136097 w 11269336"/>
              <a:gd name="connsiteY246" fmla="*/ 2205112 h 2323145"/>
              <a:gd name="connsiteX247" fmla="*/ 988232 w 11269336"/>
              <a:gd name="connsiteY247" fmla="*/ 2235635 h 2323145"/>
              <a:gd name="connsiteX248" fmla="*/ 981959 w 11269336"/>
              <a:gd name="connsiteY248" fmla="*/ 2231607 h 2323145"/>
              <a:gd name="connsiteX249" fmla="*/ 938600 w 11269336"/>
              <a:gd name="connsiteY249" fmla="*/ 2238113 h 2323145"/>
              <a:gd name="connsiteX250" fmla="*/ 791788 w 11269336"/>
              <a:gd name="connsiteY250" fmla="*/ 2293224 h 2323145"/>
              <a:gd name="connsiteX251" fmla="*/ 706914 w 11269336"/>
              <a:gd name="connsiteY251" fmla="*/ 2305046 h 2323145"/>
              <a:gd name="connsiteX252" fmla="*/ 675971 w 11269336"/>
              <a:gd name="connsiteY252" fmla="*/ 2304030 h 2323145"/>
              <a:gd name="connsiteX253" fmla="*/ 624180 w 11269336"/>
              <a:gd name="connsiteY253" fmla="*/ 2302650 h 2323145"/>
              <a:gd name="connsiteX254" fmla="*/ 583453 w 11269336"/>
              <a:gd name="connsiteY254" fmla="*/ 2288788 h 2323145"/>
              <a:gd name="connsiteX255" fmla="*/ 540946 w 11269336"/>
              <a:gd name="connsiteY255" fmla="*/ 2292721 h 2323145"/>
              <a:gd name="connsiteX256" fmla="*/ 533680 w 11269336"/>
              <a:gd name="connsiteY256" fmla="*/ 2310233 h 2323145"/>
              <a:gd name="connsiteX257" fmla="*/ 487366 w 11269336"/>
              <a:gd name="connsiteY257" fmla="*/ 2309053 h 2323145"/>
              <a:gd name="connsiteX258" fmla="*/ 416820 w 11269336"/>
              <a:gd name="connsiteY258" fmla="*/ 2305443 h 2323145"/>
              <a:gd name="connsiteX259" fmla="*/ 376805 w 11269336"/>
              <a:gd name="connsiteY259" fmla="*/ 2307647 h 2323145"/>
              <a:gd name="connsiteX260" fmla="*/ 266777 w 11269336"/>
              <a:gd name="connsiteY260" fmla="*/ 2309012 h 2323145"/>
              <a:gd name="connsiteX261" fmla="*/ 156013 w 11269336"/>
              <a:gd name="connsiteY261" fmla="*/ 2306832 h 2323145"/>
              <a:gd name="connsiteX262" fmla="*/ 87258 w 11269336"/>
              <a:gd name="connsiteY262" fmla="*/ 2285511 h 2323145"/>
              <a:gd name="connsiteX263" fmla="*/ 23798 w 11269336"/>
              <a:gd name="connsiteY263" fmla="*/ 2281822 h 2323145"/>
              <a:gd name="connsiteX264" fmla="*/ 0 w 11269336"/>
              <a:gd name="connsiteY264" fmla="*/ 2285369 h 2323145"/>
              <a:gd name="connsiteX265" fmla="*/ 0 w 11269336"/>
              <a:gd name="connsiteY265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380600 w 11269336"/>
              <a:gd name="connsiteY19" fmla="*/ 549821 h 2323145"/>
              <a:gd name="connsiteX20" fmla="*/ 9263254 w 11269336"/>
              <a:gd name="connsiteY20" fmla="*/ 645662 h 2323145"/>
              <a:gd name="connsiteX21" fmla="*/ 9028928 w 11269336"/>
              <a:gd name="connsiteY21" fmla="*/ 745350 h 2323145"/>
              <a:gd name="connsiteX22" fmla="*/ 8977138 w 11269336"/>
              <a:gd name="connsiteY22" fmla="*/ 774970 h 2323145"/>
              <a:gd name="connsiteX23" fmla="*/ 8947030 w 11269336"/>
              <a:gd name="connsiteY23" fmla="*/ 814934 h 2323145"/>
              <a:gd name="connsiteX24" fmla="*/ 8914746 w 11269336"/>
              <a:gd name="connsiteY24" fmla="*/ 826428 h 2323145"/>
              <a:gd name="connsiteX25" fmla="*/ 8917778 w 11269336"/>
              <a:gd name="connsiteY25" fmla="*/ 835198 h 2323145"/>
              <a:gd name="connsiteX26" fmla="*/ 8905560 w 11269336"/>
              <a:gd name="connsiteY26" fmla="*/ 838358 h 2323145"/>
              <a:gd name="connsiteX27" fmla="*/ 8897564 w 11269336"/>
              <a:gd name="connsiteY27" fmla="*/ 834287 h 2323145"/>
              <a:gd name="connsiteX28" fmla="*/ 8878040 w 11269336"/>
              <a:gd name="connsiteY28" fmla="*/ 844150 h 2323145"/>
              <a:gd name="connsiteX29" fmla="*/ 8882654 w 11269336"/>
              <a:gd name="connsiteY29" fmla="*/ 892768 h 2323145"/>
              <a:gd name="connsiteX30" fmla="*/ 8795998 w 11269336"/>
              <a:gd name="connsiteY30" fmla="*/ 863337 h 2323145"/>
              <a:gd name="connsiteX31" fmla="*/ 8776970 w 11269336"/>
              <a:gd name="connsiteY31" fmla="*/ 885177 h 2323145"/>
              <a:gd name="connsiteX32" fmla="*/ 8755719 w 11269336"/>
              <a:gd name="connsiteY32" fmla="*/ 889754 h 2323145"/>
              <a:gd name="connsiteX33" fmla="*/ 8743257 w 11269336"/>
              <a:gd name="connsiteY33" fmla="*/ 904723 h 2323145"/>
              <a:gd name="connsiteX34" fmla="*/ 8721366 w 11269336"/>
              <a:gd name="connsiteY34" fmla="*/ 904711 h 2323145"/>
              <a:gd name="connsiteX35" fmla="*/ 8678353 w 11269336"/>
              <a:gd name="connsiteY35" fmla="*/ 926318 h 2323145"/>
              <a:gd name="connsiteX36" fmla="*/ 8636849 w 11269336"/>
              <a:gd name="connsiteY36" fmla="*/ 937900 h 2323145"/>
              <a:gd name="connsiteX37" fmla="*/ 8620213 w 11269336"/>
              <a:gd name="connsiteY37" fmla="*/ 943068 h 2323145"/>
              <a:gd name="connsiteX38" fmla="*/ 8612581 w 11269336"/>
              <a:gd name="connsiteY38" fmla="*/ 952695 h 2323145"/>
              <a:gd name="connsiteX39" fmla="*/ 8589038 w 11269336"/>
              <a:gd name="connsiteY39" fmla="*/ 963892 h 2323145"/>
              <a:gd name="connsiteX40" fmla="*/ 8579950 w 11269336"/>
              <a:gd name="connsiteY40" fmla="*/ 960899 h 2323145"/>
              <a:gd name="connsiteX41" fmla="*/ 8579319 w 11269336"/>
              <a:gd name="connsiteY41" fmla="*/ 965630 h 2323145"/>
              <a:gd name="connsiteX42" fmla="*/ 8547429 w 11269336"/>
              <a:gd name="connsiteY42" fmla="*/ 984506 h 2323145"/>
              <a:gd name="connsiteX43" fmla="*/ 8478704 w 11269336"/>
              <a:gd name="connsiteY43" fmla="*/ 1025490 h 2323145"/>
              <a:gd name="connsiteX44" fmla="*/ 8461421 w 11269336"/>
              <a:gd name="connsiteY44" fmla="*/ 1035512 h 2323145"/>
              <a:gd name="connsiteX45" fmla="*/ 8445003 w 11269336"/>
              <a:gd name="connsiteY45" fmla="*/ 1036851 h 2323145"/>
              <a:gd name="connsiteX46" fmla="*/ 8357350 w 11269336"/>
              <a:gd name="connsiteY46" fmla="*/ 1060213 h 2323145"/>
              <a:gd name="connsiteX47" fmla="*/ 8335565 w 11269336"/>
              <a:gd name="connsiteY47" fmla="*/ 1061151 h 2323145"/>
              <a:gd name="connsiteX48" fmla="*/ 8325267 w 11269336"/>
              <a:gd name="connsiteY48" fmla="*/ 1055919 h 2323145"/>
              <a:gd name="connsiteX49" fmla="*/ 8293586 w 11269336"/>
              <a:gd name="connsiteY49" fmla="*/ 1076144 h 2323145"/>
              <a:gd name="connsiteX50" fmla="*/ 8242405 w 11269336"/>
              <a:gd name="connsiteY50" fmla="*/ 1095960 h 2323145"/>
              <a:gd name="connsiteX51" fmla="*/ 8197391 w 11269336"/>
              <a:gd name="connsiteY51" fmla="*/ 1107746 h 2323145"/>
              <a:gd name="connsiteX52" fmla="*/ 8081474 w 11269336"/>
              <a:gd name="connsiteY52" fmla="*/ 1130125 h 2323145"/>
              <a:gd name="connsiteX53" fmla="*/ 8053585 w 11269336"/>
              <a:gd name="connsiteY53" fmla="*/ 1129169 h 2323145"/>
              <a:gd name="connsiteX54" fmla="*/ 8038422 w 11269336"/>
              <a:gd name="connsiteY54" fmla="*/ 1119092 h 2323145"/>
              <a:gd name="connsiteX55" fmla="*/ 8029450 w 11269336"/>
              <a:gd name="connsiteY55" fmla="*/ 1125592 h 2323145"/>
              <a:gd name="connsiteX56" fmla="*/ 7959552 w 11269336"/>
              <a:gd name="connsiteY56" fmla="*/ 1140188 h 2323145"/>
              <a:gd name="connsiteX57" fmla="*/ 7914188 w 11269336"/>
              <a:gd name="connsiteY57" fmla="*/ 1150862 h 2323145"/>
              <a:gd name="connsiteX58" fmla="*/ 7914918 w 11269336"/>
              <a:gd name="connsiteY58" fmla="*/ 1168758 h 2323145"/>
              <a:gd name="connsiteX59" fmla="*/ 7875510 w 11269336"/>
              <a:gd name="connsiteY59" fmla="*/ 1183153 h 2323145"/>
              <a:gd name="connsiteX60" fmla="*/ 7829932 w 11269336"/>
              <a:gd name="connsiteY60" fmla="*/ 1180782 h 2323145"/>
              <a:gd name="connsiteX61" fmla="*/ 7779182 w 11269336"/>
              <a:gd name="connsiteY61" fmla="*/ 1192665 h 2323145"/>
              <a:gd name="connsiteX62" fmla="*/ 7748774 w 11269336"/>
              <a:gd name="connsiteY62" fmla="*/ 1199586 h 2323145"/>
              <a:gd name="connsiteX63" fmla="*/ 7671846 w 11269336"/>
              <a:gd name="connsiteY63" fmla="*/ 1231966 h 2323145"/>
              <a:gd name="connsiteX64" fmla="*/ 7554146 w 11269336"/>
              <a:gd name="connsiteY64" fmla="*/ 1319748 h 2323145"/>
              <a:gd name="connsiteX65" fmla="*/ 7515052 w 11269336"/>
              <a:gd name="connsiteY65" fmla="*/ 1336718 h 2323145"/>
              <a:gd name="connsiteX66" fmla="*/ 7507193 w 11269336"/>
              <a:gd name="connsiteY66" fmla="*/ 1334617 h 2323145"/>
              <a:gd name="connsiteX67" fmla="*/ 7461694 w 11269336"/>
              <a:gd name="connsiteY67" fmla="*/ 1375866 h 2323145"/>
              <a:gd name="connsiteX68" fmla="*/ 7377571 w 11269336"/>
              <a:gd name="connsiteY68" fmla="*/ 1400128 h 2323145"/>
              <a:gd name="connsiteX69" fmla="*/ 7311261 w 11269336"/>
              <a:gd name="connsiteY69" fmla="*/ 1412652 h 2323145"/>
              <a:gd name="connsiteX70" fmla="*/ 7275307 w 11269336"/>
              <a:gd name="connsiteY70" fmla="*/ 1422171 h 2323145"/>
              <a:gd name="connsiteX71" fmla="*/ 7247783 w 11269336"/>
              <a:gd name="connsiteY71" fmla="*/ 1426330 h 2323145"/>
              <a:gd name="connsiteX72" fmla="*/ 7185047 w 11269336"/>
              <a:gd name="connsiteY72" fmla="*/ 1451812 h 2323145"/>
              <a:gd name="connsiteX73" fmla="*/ 7084117 w 11269336"/>
              <a:gd name="connsiteY73" fmla="*/ 1500281 h 2323145"/>
              <a:gd name="connsiteX74" fmla="*/ 7062011 w 11269336"/>
              <a:gd name="connsiteY74" fmla="*/ 1509183 h 2323145"/>
              <a:gd name="connsiteX75" fmla="*/ 7040555 w 11269336"/>
              <a:gd name="connsiteY75" fmla="*/ 1511207 h 2323145"/>
              <a:gd name="connsiteX76" fmla="*/ 7033438 w 11269336"/>
              <a:gd name="connsiteY76" fmla="*/ 1506772 h 2323145"/>
              <a:gd name="connsiteX77" fmla="*/ 7020886 w 11269336"/>
              <a:gd name="connsiteY77" fmla="*/ 1510764 h 2323145"/>
              <a:gd name="connsiteX78" fmla="*/ 7017033 w 11269336"/>
              <a:gd name="connsiteY78" fmla="*/ 1510650 h 2323145"/>
              <a:gd name="connsiteX79" fmla="*/ 6995460 w 11269336"/>
              <a:gd name="connsiteY79" fmla="*/ 1511173 h 2323145"/>
              <a:gd name="connsiteX80" fmla="*/ 6962144 w 11269336"/>
              <a:gd name="connsiteY80" fmla="*/ 1541508 h 2323145"/>
              <a:gd name="connsiteX81" fmla="*/ 6910674 w 11269336"/>
              <a:gd name="connsiteY81" fmla="*/ 1554793 h 2323145"/>
              <a:gd name="connsiteX82" fmla="*/ 6732152 w 11269336"/>
              <a:gd name="connsiteY82" fmla="*/ 1642538 h 2323145"/>
              <a:gd name="connsiteX83" fmla="*/ 6694106 w 11269336"/>
              <a:gd name="connsiteY83" fmla="*/ 1632377 h 2323145"/>
              <a:gd name="connsiteX84" fmla="*/ 6617223 w 11269336"/>
              <a:gd name="connsiteY84" fmla="*/ 1659889 h 2323145"/>
              <a:gd name="connsiteX85" fmla="*/ 6521138 w 11269336"/>
              <a:gd name="connsiteY85" fmla="*/ 1744340 h 2323145"/>
              <a:gd name="connsiteX86" fmla="*/ 6380677 w 11269336"/>
              <a:gd name="connsiteY86" fmla="*/ 1796883 h 2323145"/>
              <a:gd name="connsiteX87" fmla="*/ 6374897 w 11269336"/>
              <a:gd name="connsiteY87" fmla="*/ 1809910 h 2323145"/>
              <a:gd name="connsiteX88" fmla="*/ 6364545 w 11269336"/>
              <a:gd name="connsiteY88" fmla="*/ 1820090 h 2323145"/>
              <a:gd name="connsiteX89" fmla="*/ 6362126 w 11269336"/>
              <a:gd name="connsiteY89" fmla="*/ 1819991 h 2323145"/>
              <a:gd name="connsiteX90" fmla="*/ 6346673 w 11269336"/>
              <a:gd name="connsiteY90" fmla="*/ 1827824 h 2323145"/>
              <a:gd name="connsiteX91" fmla="*/ 6345588 w 11269336"/>
              <a:gd name="connsiteY91" fmla="*/ 1832232 h 2323145"/>
              <a:gd name="connsiteX92" fmla="*/ 6335708 w 11269336"/>
              <a:gd name="connsiteY92" fmla="*/ 1838451 h 2323145"/>
              <a:gd name="connsiteX93" fmla="*/ 6318182 w 11269336"/>
              <a:gd name="connsiteY93" fmla="*/ 1852975 h 2323145"/>
              <a:gd name="connsiteX94" fmla="*/ 6313084 w 11269336"/>
              <a:gd name="connsiteY94" fmla="*/ 1853561 h 2323145"/>
              <a:gd name="connsiteX95" fmla="*/ 6283816 w 11269336"/>
              <a:gd name="connsiteY95" fmla="*/ 1872148 h 2323145"/>
              <a:gd name="connsiteX96" fmla="*/ 6282550 w 11269336"/>
              <a:gd name="connsiteY96" fmla="*/ 1871392 h 2323145"/>
              <a:gd name="connsiteX97" fmla="*/ 6270527 w 11269336"/>
              <a:gd name="connsiteY97" fmla="*/ 1872208 h 2323145"/>
              <a:gd name="connsiteX98" fmla="*/ 6249518 w 11269336"/>
              <a:gd name="connsiteY98" fmla="*/ 1876079 h 2323145"/>
              <a:gd name="connsiteX99" fmla="*/ 6190386 w 11269336"/>
              <a:gd name="connsiteY99" fmla="*/ 1872478 h 2323145"/>
              <a:gd name="connsiteX100" fmla="*/ 6159777 w 11269336"/>
              <a:gd name="connsiteY100" fmla="*/ 1891745 h 2323145"/>
              <a:gd name="connsiteX101" fmla="*/ 6153131 w 11269336"/>
              <a:gd name="connsiteY101" fmla="*/ 1895079 h 2323145"/>
              <a:gd name="connsiteX102" fmla="*/ 6152798 w 11269336"/>
              <a:gd name="connsiteY102" fmla="*/ 1894920 h 2323145"/>
              <a:gd name="connsiteX103" fmla="*/ 6145388 w 11269336"/>
              <a:gd name="connsiteY103" fmla="*/ 1897990 h 2323145"/>
              <a:gd name="connsiteX104" fmla="*/ 6141014 w 11269336"/>
              <a:gd name="connsiteY104" fmla="*/ 1901155 h 2323145"/>
              <a:gd name="connsiteX105" fmla="*/ 6128122 w 11269336"/>
              <a:gd name="connsiteY105" fmla="*/ 1907623 h 2323145"/>
              <a:gd name="connsiteX106" fmla="*/ 6122351 w 11269336"/>
              <a:gd name="connsiteY106" fmla="*/ 1908359 h 2323145"/>
              <a:gd name="connsiteX107" fmla="*/ 6064750 w 11269336"/>
              <a:gd name="connsiteY107" fmla="*/ 1896394 h 2323145"/>
              <a:gd name="connsiteX108" fmla="*/ 5964230 w 11269336"/>
              <a:gd name="connsiteY108" fmla="*/ 1910038 h 2323145"/>
              <a:gd name="connsiteX109" fmla="*/ 5865399 w 11269336"/>
              <a:gd name="connsiteY109" fmla="*/ 1926966 h 2323145"/>
              <a:gd name="connsiteX110" fmla="*/ 5829951 w 11269336"/>
              <a:gd name="connsiteY110" fmla="*/ 1934755 h 2323145"/>
              <a:gd name="connsiteX111" fmla="*/ 5765285 w 11269336"/>
              <a:gd name="connsiteY111" fmla="*/ 1941322 h 2323145"/>
              <a:gd name="connsiteX112" fmla="*/ 5734750 w 11269336"/>
              <a:gd name="connsiteY112" fmla="*/ 1939793 h 2323145"/>
              <a:gd name="connsiteX113" fmla="*/ 5733569 w 11269336"/>
              <a:gd name="connsiteY113" fmla="*/ 1940505 h 2323145"/>
              <a:gd name="connsiteX114" fmla="*/ 5730329 w 11269336"/>
              <a:gd name="connsiteY114" fmla="*/ 1937845 h 2323145"/>
              <a:gd name="connsiteX115" fmla="*/ 5724661 w 11269336"/>
              <a:gd name="connsiteY115" fmla="*/ 1937455 h 2323145"/>
              <a:gd name="connsiteX116" fmla="*/ 5710186 w 11269336"/>
              <a:gd name="connsiteY116" fmla="*/ 1941370 h 2323145"/>
              <a:gd name="connsiteX117" fmla="*/ 5704910 w 11269336"/>
              <a:gd name="connsiteY117" fmla="*/ 1943663 h 2323145"/>
              <a:gd name="connsiteX118" fmla="*/ 5696836 w 11269336"/>
              <a:gd name="connsiteY118" fmla="*/ 1945271 h 2323145"/>
              <a:gd name="connsiteX119" fmla="*/ 5696583 w 11269336"/>
              <a:gd name="connsiteY119" fmla="*/ 1945050 h 2323145"/>
              <a:gd name="connsiteX120" fmla="*/ 5689123 w 11269336"/>
              <a:gd name="connsiteY120" fmla="*/ 1947067 h 2323145"/>
              <a:gd name="connsiteX121" fmla="*/ 5653291 w 11269336"/>
              <a:gd name="connsiteY121" fmla="*/ 1960245 h 2323145"/>
              <a:gd name="connsiteX122" fmla="*/ 5599385 w 11269336"/>
              <a:gd name="connsiteY122" fmla="*/ 1945198 h 2323145"/>
              <a:gd name="connsiteX123" fmla="*/ 5578300 w 11269336"/>
              <a:gd name="connsiteY123" fmla="*/ 1944963 h 2323145"/>
              <a:gd name="connsiteX124" fmla="*/ 5566758 w 11269336"/>
              <a:gd name="connsiteY124" fmla="*/ 1943441 h 2323145"/>
              <a:gd name="connsiteX125" fmla="*/ 5565857 w 11269336"/>
              <a:gd name="connsiteY125" fmla="*/ 1942445 h 2323145"/>
              <a:gd name="connsiteX126" fmla="*/ 5531534 w 11269336"/>
              <a:gd name="connsiteY126" fmla="*/ 1955208 h 2323145"/>
              <a:gd name="connsiteX127" fmla="*/ 5526552 w 11269336"/>
              <a:gd name="connsiteY127" fmla="*/ 1954799 h 2323145"/>
              <a:gd name="connsiteX128" fmla="*/ 5504723 w 11269336"/>
              <a:gd name="connsiteY128" fmla="*/ 1965811 h 2323145"/>
              <a:gd name="connsiteX129" fmla="*/ 5493156 w 11269336"/>
              <a:gd name="connsiteY129" fmla="*/ 1970063 h 2323145"/>
              <a:gd name="connsiteX130" fmla="*/ 5490486 w 11269336"/>
              <a:gd name="connsiteY130" fmla="*/ 1974227 h 2323145"/>
              <a:gd name="connsiteX131" fmla="*/ 5473107 w 11269336"/>
              <a:gd name="connsiteY131" fmla="*/ 1979001 h 2323145"/>
              <a:gd name="connsiteX132" fmla="*/ 5470885 w 11269336"/>
              <a:gd name="connsiteY132" fmla="*/ 1978432 h 2323145"/>
              <a:gd name="connsiteX133" fmla="*/ 5457393 w 11269336"/>
              <a:gd name="connsiteY133" fmla="*/ 1986525 h 2323145"/>
              <a:gd name="connsiteX134" fmla="*/ 5447102 w 11269336"/>
              <a:gd name="connsiteY134" fmla="*/ 1998329 h 2323145"/>
              <a:gd name="connsiteX135" fmla="*/ 5159151 w 11269336"/>
              <a:gd name="connsiteY135" fmla="*/ 2029640 h 2323145"/>
              <a:gd name="connsiteX136" fmla="*/ 5041688 w 11269336"/>
              <a:gd name="connsiteY136" fmla="*/ 2022334 h 2323145"/>
              <a:gd name="connsiteX137" fmla="*/ 4860988 w 11269336"/>
              <a:gd name="connsiteY137" fmla="*/ 2135698 h 2323145"/>
              <a:gd name="connsiteX138" fmla="*/ 4807902 w 11269336"/>
              <a:gd name="connsiteY138" fmla="*/ 2138894 h 2323145"/>
              <a:gd name="connsiteX139" fmla="*/ 4765388 w 11269336"/>
              <a:gd name="connsiteY139" fmla="*/ 2162525 h 2323145"/>
              <a:gd name="connsiteX140" fmla="*/ 4745033 w 11269336"/>
              <a:gd name="connsiteY140" fmla="*/ 2158859 h 2323145"/>
              <a:gd name="connsiteX141" fmla="*/ 4741475 w 11269336"/>
              <a:gd name="connsiteY141" fmla="*/ 2157998 h 2323145"/>
              <a:gd name="connsiteX142" fmla="*/ 4728247 w 11269336"/>
              <a:gd name="connsiteY142" fmla="*/ 2159526 h 2323145"/>
              <a:gd name="connsiteX143" fmla="*/ 4723263 w 11269336"/>
              <a:gd name="connsiteY143" fmla="*/ 2153742 h 2323145"/>
              <a:gd name="connsiteX144" fmla="*/ 4702453 w 11269336"/>
              <a:gd name="connsiteY144" fmla="*/ 2151586 h 2323145"/>
              <a:gd name="connsiteX145" fmla="*/ 4678455 w 11269336"/>
              <a:gd name="connsiteY145" fmla="*/ 2156131 h 2323145"/>
              <a:gd name="connsiteX146" fmla="*/ 4593061 w 11269336"/>
              <a:gd name="connsiteY146" fmla="*/ 2171597 h 2323145"/>
              <a:gd name="connsiteX147" fmla="*/ 4579902 w 11269336"/>
              <a:gd name="connsiteY147" fmla="*/ 2177927 h 2323145"/>
              <a:gd name="connsiteX148" fmla="*/ 4533444 w 11269336"/>
              <a:gd name="connsiteY148" fmla="*/ 2181200 h 2323145"/>
              <a:gd name="connsiteX149" fmla="*/ 4492832 w 11269336"/>
              <a:gd name="connsiteY149" fmla="*/ 2188033 h 2323145"/>
              <a:gd name="connsiteX150" fmla="*/ 4467257 w 11269336"/>
              <a:gd name="connsiteY150" fmla="*/ 2196121 h 2323145"/>
              <a:gd name="connsiteX151" fmla="*/ 4459937 w 11269336"/>
              <a:gd name="connsiteY151" fmla="*/ 2195182 h 2323145"/>
              <a:gd name="connsiteX152" fmla="*/ 4433312 w 11269336"/>
              <a:gd name="connsiteY152" fmla="*/ 2199004 h 2323145"/>
              <a:gd name="connsiteX153" fmla="*/ 4420601 w 11269336"/>
              <a:gd name="connsiteY153" fmla="*/ 2205158 h 2323145"/>
              <a:gd name="connsiteX154" fmla="*/ 4405765 w 11269336"/>
              <a:gd name="connsiteY154" fmla="*/ 2199902 h 2323145"/>
              <a:gd name="connsiteX155" fmla="*/ 4401354 w 11269336"/>
              <a:gd name="connsiteY155" fmla="*/ 2194745 h 2323145"/>
              <a:gd name="connsiteX156" fmla="*/ 4383151 w 11269336"/>
              <a:gd name="connsiteY156" fmla="*/ 2201140 h 2323145"/>
              <a:gd name="connsiteX157" fmla="*/ 4366646 w 11269336"/>
              <a:gd name="connsiteY157" fmla="*/ 2198564 h 2323145"/>
              <a:gd name="connsiteX158" fmla="*/ 4354009 w 11269336"/>
              <a:gd name="connsiteY158" fmla="*/ 2204984 h 2323145"/>
              <a:gd name="connsiteX159" fmla="*/ 4348284 w 11269336"/>
              <a:gd name="connsiteY159" fmla="*/ 2205270 h 2323145"/>
              <a:gd name="connsiteX160" fmla="*/ 4333906 w 11269336"/>
              <a:gd name="connsiteY160" fmla="*/ 2205251 h 2323145"/>
              <a:gd name="connsiteX161" fmla="*/ 4308819 w 11269336"/>
              <a:gd name="connsiteY161" fmla="*/ 2203822 h 2323145"/>
              <a:gd name="connsiteX162" fmla="*/ 4301210 w 11269336"/>
              <a:gd name="connsiteY162" fmla="*/ 2204456 h 2323145"/>
              <a:gd name="connsiteX163" fmla="*/ 4283095 w 11269336"/>
              <a:gd name="connsiteY163" fmla="*/ 2198177 h 2323145"/>
              <a:gd name="connsiteX164" fmla="*/ 4250119 w 11269336"/>
              <a:gd name="connsiteY164" fmla="*/ 2196342 h 2323145"/>
              <a:gd name="connsiteX165" fmla="*/ 4189203 w 11269336"/>
              <a:gd name="connsiteY165" fmla="*/ 2178994 h 2323145"/>
              <a:gd name="connsiteX166" fmla="*/ 4154035 w 11269336"/>
              <a:gd name="connsiteY166" fmla="*/ 2171950 h 2323145"/>
              <a:gd name="connsiteX167" fmla="*/ 4129569 w 11269336"/>
              <a:gd name="connsiteY167" fmla="*/ 2163850 h 2323145"/>
              <a:gd name="connsiteX168" fmla="*/ 4061250 w 11269336"/>
              <a:gd name="connsiteY168" fmla="*/ 2159236 h 2323145"/>
              <a:gd name="connsiteX169" fmla="*/ 3945480 w 11269336"/>
              <a:gd name="connsiteY169" fmla="*/ 2158279 h 2323145"/>
              <a:gd name="connsiteX170" fmla="*/ 3921468 w 11269336"/>
              <a:gd name="connsiteY170" fmla="*/ 2156588 h 2323145"/>
              <a:gd name="connsiteX171" fmla="*/ 3903348 w 11269336"/>
              <a:gd name="connsiteY171" fmla="*/ 2149220 h 2323145"/>
              <a:gd name="connsiteX172" fmla="*/ 3901342 w 11269336"/>
              <a:gd name="connsiteY172" fmla="*/ 2142355 h 2323145"/>
              <a:gd name="connsiteX173" fmla="*/ 3888539 w 11269336"/>
              <a:gd name="connsiteY173" fmla="*/ 2140476 h 2323145"/>
              <a:gd name="connsiteX174" fmla="*/ 3885662 w 11269336"/>
              <a:gd name="connsiteY174" fmla="*/ 2138740 h 2323145"/>
              <a:gd name="connsiteX175" fmla="*/ 3868627 w 11269336"/>
              <a:gd name="connsiteY175" fmla="*/ 2130023 h 2323145"/>
              <a:gd name="connsiteX176" fmla="*/ 3819177 w 11269336"/>
              <a:gd name="connsiteY176" fmla="*/ 2142111 h 2323145"/>
              <a:gd name="connsiteX177" fmla="*/ 3769100 w 11269336"/>
              <a:gd name="connsiteY177" fmla="*/ 2131731 h 2323145"/>
              <a:gd name="connsiteX178" fmla="*/ 3562752 w 11269336"/>
              <a:gd name="connsiteY178" fmla="*/ 2131785 h 2323145"/>
              <a:gd name="connsiteX179" fmla="*/ 3541402 w 11269336"/>
              <a:gd name="connsiteY179" fmla="*/ 2106821 h 2323145"/>
              <a:gd name="connsiteX180" fmla="*/ 3365341 w 11269336"/>
              <a:gd name="connsiteY180" fmla="*/ 2077638 h 2323145"/>
              <a:gd name="connsiteX181" fmla="*/ 3170922 w 11269336"/>
              <a:gd name="connsiteY181" fmla="*/ 2115957 h 2323145"/>
              <a:gd name="connsiteX182" fmla="*/ 3156256 w 11269336"/>
              <a:gd name="connsiteY182" fmla="*/ 2124773 h 2323145"/>
              <a:gd name="connsiteX183" fmla="*/ 3140298 w 11269336"/>
              <a:gd name="connsiteY183" fmla="*/ 2129182 h 2323145"/>
              <a:gd name="connsiteX184" fmla="*/ 3138514 w 11269336"/>
              <a:gd name="connsiteY184" fmla="*/ 2128069 h 2323145"/>
              <a:gd name="connsiteX185" fmla="*/ 3120467 w 11269336"/>
              <a:gd name="connsiteY185" fmla="*/ 2128281 h 2323145"/>
              <a:gd name="connsiteX186" fmla="*/ 3116175 w 11269336"/>
              <a:gd name="connsiteY186" fmla="*/ 2131633 h 2323145"/>
              <a:gd name="connsiteX187" fmla="*/ 3103685 w 11269336"/>
              <a:gd name="connsiteY187" fmla="*/ 2132814 h 2323145"/>
              <a:gd name="connsiteX188" fmla="*/ 3078794 w 11269336"/>
              <a:gd name="connsiteY188" fmla="*/ 2137935 h 2323145"/>
              <a:gd name="connsiteX189" fmla="*/ 3074407 w 11269336"/>
              <a:gd name="connsiteY189" fmla="*/ 2136274 h 2323145"/>
              <a:gd name="connsiteX190" fmla="*/ 3037285 w 11269336"/>
              <a:gd name="connsiteY190" fmla="*/ 2139919 h 2323145"/>
              <a:gd name="connsiteX191" fmla="*/ 3036901 w 11269336"/>
              <a:gd name="connsiteY191" fmla="*/ 2138726 h 2323145"/>
              <a:gd name="connsiteX192" fmla="*/ 3026996 w 11269336"/>
              <a:gd name="connsiteY192" fmla="*/ 2134322 h 2323145"/>
              <a:gd name="connsiteX193" fmla="*/ 3007772 w 11269336"/>
              <a:gd name="connsiteY193" fmla="*/ 2128742 h 2323145"/>
              <a:gd name="connsiteX194" fmla="*/ 2965030 w 11269336"/>
              <a:gd name="connsiteY194" fmla="*/ 2100494 h 2323145"/>
              <a:gd name="connsiteX195" fmla="*/ 2926342 w 11269336"/>
              <a:gd name="connsiteY195" fmla="*/ 2104155 h 2323145"/>
              <a:gd name="connsiteX196" fmla="*/ 2918608 w 11269336"/>
              <a:gd name="connsiteY196" fmla="*/ 2104215 h 2323145"/>
              <a:gd name="connsiteX197" fmla="*/ 2918475 w 11269336"/>
              <a:gd name="connsiteY197" fmla="*/ 2103937 h 2323145"/>
              <a:gd name="connsiteX198" fmla="*/ 2910360 w 11269336"/>
              <a:gd name="connsiteY198" fmla="*/ 2103444 h 2323145"/>
              <a:gd name="connsiteX199" fmla="*/ 2904507 w 11269336"/>
              <a:gd name="connsiteY199" fmla="*/ 2104326 h 2323145"/>
              <a:gd name="connsiteX200" fmla="*/ 2889503 w 11269336"/>
              <a:gd name="connsiteY200" fmla="*/ 2104443 h 2323145"/>
              <a:gd name="connsiteX201" fmla="*/ 2884480 w 11269336"/>
              <a:gd name="connsiteY201" fmla="*/ 2102626 h 2323145"/>
              <a:gd name="connsiteX202" fmla="*/ 2882689 w 11269336"/>
              <a:gd name="connsiteY202" fmla="*/ 2099228 h 2323145"/>
              <a:gd name="connsiteX203" fmla="*/ 2881291 w 11269336"/>
              <a:gd name="connsiteY203" fmla="*/ 2099618 h 2323145"/>
              <a:gd name="connsiteX204" fmla="*/ 2853979 w 11269336"/>
              <a:gd name="connsiteY204" fmla="*/ 2090388 h 2323145"/>
              <a:gd name="connsiteX205" fmla="*/ 2791790 w 11269336"/>
              <a:gd name="connsiteY205" fmla="*/ 2080332 h 2323145"/>
              <a:gd name="connsiteX206" fmla="*/ 2755844 w 11269336"/>
              <a:gd name="connsiteY206" fmla="*/ 2078874 h 2323145"/>
              <a:gd name="connsiteX207" fmla="*/ 2657742 w 11269336"/>
              <a:gd name="connsiteY207" fmla="*/ 2070179 h 2323145"/>
              <a:gd name="connsiteX208" fmla="*/ 2559549 w 11269336"/>
              <a:gd name="connsiteY208" fmla="*/ 2057873 h 2323145"/>
              <a:gd name="connsiteX209" fmla="*/ 2512054 w 11269336"/>
              <a:gd name="connsiteY209" fmla="*/ 2031671 h 2323145"/>
              <a:gd name="connsiteX210" fmla="*/ 2506437 w 11269336"/>
              <a:gd name="connsiteY210" fmla="*/ 2030918 h 2323145"/>
              <a:gd name="connsiteX211" fmla="*/ 2491752 w 11269336"/>
              <a:gd name="connsiteY211" fmla="*/ 2033906 h 2323145"/>
              <a:gd name="connsiteX212" fmla="*/ 2486338 w 11269336"/>
              <a:gd name="connsiteY212" fmla="*/ 2035862 h 2323145"/>
              <a:gd name="connsiteX213" fmla="*/ 2478186 w 11269336"/>
              <a:gd name="connsiteY213" fmla="*/ 2036953 h 2323145"/>
              <a:gd name="connsiteX214" fmla="*/ 2477950 w 11269336"/>
              <a:gd name="connsiteY214" fmla="*/ 2036715 h 2323145"/>
              <a:gd name="connsiteX215" fmla="*/ 2470381 w 11269336"/>
              <a:gd name="connsiteY215" fmla="*/ 2038256 h 2323145"/>
              <a:gd name="connsiteX216" fmla="*/ 2433781 w 11269336"/>
              <a:gd name="connsiteY216" fmla="*/ 2049140 h 2323145"/>
              <a:gd name="connsiteX217" fmla="*/ 2381172 w 11269336"/>
              <a:gd name="connsiteY217" fmla="*/ 2030645 h 2323145"/>
              <a:gd name="connsiteX218" fmla="*/ 2360198 w 11269336"/>
              <a:gd name="connsiteY218" fmla="*/ 2029059 h 2323145"/>
              <a:gd name="connsiteX219" fmla="*/ 2348815 w 11269336"/>
              <a:gd name="connsiteY219" fmla="*/ 2026798 h 2323145"/>
              <a:gd name="connsiteX220" fmla="*/ 2347988 w 11269336"/>
              <a:gd name="connsiteY220" fmla="*/ 2025745 h 2323145"/>
              <a:gd name="connsiteX221" fmla="*/ 2312920 w 11269336"/>
              <a:gd name="connsiteY221" fmla="*/ 2036311 h 2323145"/>
              <a:gd name="connsiteX222" fmla="*/ 2307986 w 11269336"/>
              <a:gd name="connsiteY222" fmla="*/ 2035583 h 2323145"/>
              <a:gd name="connsiteX223" fmla="*/ 2285481 w 11269336"/>
              <a:gd name="connsiteY223" fmla="*/ 2045197 h 2323145"/>
              <a:gd name="connsiteX224" fmla="*/ 2273666 w 11269336"/>
              <a:gd name="connsiteY224" fmla="*/ 2048710 h 2323145"/>
              <a:gd name="connsiteX225" fmla="*/ 2270719 w 11269336"/>
              <a:gd name="connsiteY225" fmla="*/ 2052702 h 2323145"/>
              <a:gd name="connsiteX226" fmla="*/ 2253080 w 11269336"/>
              <a:gd name="connsiteY226" fmla="*/ 2056363 h 2323145"/>
              <a:gd name="connsiteX227" fmla="*/ 2250906 w 11269336"/>
              <a:gd name="connsiteY227" fmla="*/ 2055654 h 2323145"/>
              <a:gd name="connsiteX228" fmla="*/ 2236905 w 11269336"/>
              <a:gd name="connsiteY228" fmla="*/ 2062882 h 2323145"/>
              <a:gd name="connsiteX229" fmla="*/ 2225830 w 11269336"/>
              <a:gd name="connsiteY229" fmla="*/ 2074027 h 2323145"/>
              <a:gd name="connsiteX230" fmla="*/ 2073776 w 11269336"/>
              <a:gd name="connsiteY230" fmla="*/ 2089244 h 2323145"/>
              <a:gd name="connsiteX231" fmla="*/ 1948256 w 11269336"/>
              <a:gd name="connsiteY231" fmla="*/ 2146616 h 2323145"/>
              <a:gd name="connsiteX232" fmla="*/ 1865582 w 11269336"/>
              <a:gd name="connsiteY232" fmla="*/ 2153738 h 2323145"/>
              <a:gd name="connsiteX233" fmla="*/ 1835210 w 11269336"/>
              <a:gd name="connsiteY233" fmla="*/ 2134244 h 2323145"/>
              <a:gd name="connsiteX234" fmla="*/ 1632661 w 11269336"/>
              <a:gd name="connsiteY234" fmla="*/ 2173882 h 2323145"/>
              <a:gd name="connsiteX235" fmla="*/ 1579590 w 11269336"/>
              <a:gd name="connsiteY235" fmla="*/ 2173680 h 2323145"/>
              <a:gd name="connsiteX236" fmla="*/ 1535601 w 11269336"/>
              <a:gd name="connsiteY236" fmla="*/ 2194590 h 2323145"/>
              <a:gd name="connsiteX237" fmla="*/ 1515594 w 11269336"/>
              <a:gd name="connsiteY237" fmla="*/ 2189622 h 2323145"/>
              <a:gd name="connsiteX238" fmla="*/ 1512113 w 11269336"/>
              <a:gd name="connsiteY238" fmla="*/ 2188534 h 2323145"/>
              <a:gd name="connsiteX239" fmla="*/ 1498838 w 11269336"/>
              <a:gd name="connsiteY239" fmla="*/ 2189213 h 2323145"/>
              <a:gd name="connsiteX240" fmla="*/ 1494279 w 11269336"/>
              <a:gd name="connsiteY240" fmla="*/ 2183112 h 2323145"/>
              <a:gd name="connsiteX241" fmla="*/ 1473714 w 11269336"/>
              <a:gd name="connsiteY241" fmla="*/ 2179625 h 2323145"/>
              <a:gd name="connsiteX242" fmla="*/ 1449503 w 11269336"/>
              <a:gd name="connsiteY242" fmla="*/ 2182633 h 2323145"/>
              <a:gd name="connsiteX243" fmla="*/ 1266687 w 11269336"/>
              <a:gd name="connsiteY243" fmla="*/ 2212688 h 2323145"/>
              <a:gd name="connsiteX244" fmla="*/ 1239614 w 11269336"/>
              <a:gd name="connsiteY244" fmla="*/ 2209727 h 2323145"/>
              <a:gd name="connsiteX245" fmla="*/ 1202436 w 11269336"/>
              <a:gd name="connsiteY245" fmla="*/ 2209817 h 2323145"/>
              <a:gd name="connsiteX246" fmla="*/ 1136097 w 11269336"/>
              <a:gd name="connsiteY246" fmla="*/ 2205112 h 2323145"/>
              <a:gd name="connsiteX247" fmla="*/ 988232 w 11269336"/>
              <a:gd name="connsiteY247" fmla="*/ 2235635 h 2323145"/>
              <a:gd name="connsiteX248" fmla="*/ 981959 w 11269336"/>
              <a:gd name="connsiteY248" fmla="*/ 2231607 h 2323145"/>
              <a:gd name="connsiteX249" fmla="*/ 938600 w 11269336"/>
              <a:gd name="connsiteY249" fmla="*/ 2238113 h 2323145"/>
              <a:gd name="connsiteX250" fmla="*/ 791788 w 11269336"/>
              <a:gd name="connsiteY250" fmla="*/ 2293224 h 2323145"/>
              <a:gd name="connsiteX251" fmla="*/ 706914 w 11269336"/>
              <a:gd name="connsiteY251" fmla="*/ 2305046 h 2323145"/>
              <a:gd name="connsiteX252" fmla="*/ 675971 w 11269336"/>
              <a:gd name="connsiteY252" fmla="*/ 2304030 h 2323145"/>
              <a:gd name="connsiteX253" fmla="*/ 624180 w 11269336"/>
              <a:gd name="connsiteY253" fmla="*/ 2302650 h 2323145"/>
              <a:gd name="connsiteX254" fmla="*/ 583453 w 11269336"/>
              <a:gd name="connsiteY254" fmla="*/ 2288788 h 2323145"/>
              <a:gd name="connsiteX255" fmla="*/ 540946 w 11269336"/>
              <a:gd name="connsiteY255" fmla="*/ 2292721 h 2323145"/>
              <a:gd name="connsiteX256" fmla="*/ 533680 w 11269336"/>
              <a:gd name="connsiteY256" fmla="*/ 2310233 h 2323145"/>
              <a:gd name="connsiteX257" fmla="*/ 487366 w 11269336"/>
              <a:gd name="connsiteY257" fmla="*/ 2309053 h 2323145"/>
              <a:gd name="connsiteX258" fmla="*/ 416820 w 11269336"/>
              <a:gd name="connsiteY258" fmla="*/ 2305443 h 2323145"/>
              <a:gd name="connsiteX259" fmla="*/ 376805 w 11269336"/>
              <a:gd name="connsiteY259" fmla="*/ 2307647 h 2323145"/>
              <a:gd name="connsiteX260" fmla="*/ 266777 w 11269336"/>
              <a:gd name="connsiteY260" fmla="*/ 2309012 h 2323145"/>
              <a:gd name="connsiteX261" fmla="*/ 156013 w 11269336"/>
              <a:gd name="connsiteY261" fmla="*/ 2306832 h 2323145"/>
              <a:gd name="connsiteX262" fmla="*/ 87258 w 11269336"/>
              <a:gd name="connsiteY262" fmla="*/ 2285511 h 2323145"/>
              <a:gd name="connsiteX263" fmla="*/ 23798 w 11269336"/>
              <a:gd name="connsiteY263" fmla="*/ 2281822 h 2323145"/>
              <a:gd name="connsiteX264" fmla="*/ 0 w 11269336"/>
              <a:gd name="connsiteY264" fmla="*/ 2285369 h 2323145"/>
              <a:gd name="connsiteX265" fmla="*/ 0 w 11269336"/>
              <a:gd name="connsiteY265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380600 w 11269336"/>
              <a:gd name="connsiteY19" fmla="*/ 549821 h 2323145"/>
              <a:gd name="connsiteX20" fmla="*/ 9263254 w 11269336"/>
              <a:gd name="connsiteY20" fmla="*/ 645662 h 2323145"/>
              <a:gd name="connsiteX21" fmla="*/ 9162278 w 11269336"/>
              <a:gd name="connsiteY21" fmla="*/ 704724 h 2323145"/>
              <a:gd name="connsiteX22" fmla="*/ 8977138 w 11269336"/>
              <a:gd name="connsiteY22" fmla="*/ 774970 h 2323145"/>
              <a:gd name="connsiteX23" fmla="*/ 8947030 w 11269336"/>
              <a:gd name="connsiteY23" fmla="*/ 814934 h 2323145"/>
              <a:gd name="connsiteX24" fmla="*/ 8914746 w 11269336"/>
              <a:gd name="connsiteY24" fmla="*/ 826428 h 2323145"/>
              <a:gd name="connsiteX25" fmla="*/ 8917778 w 11269336"/>
              <a:gd name="connsiteY25" fmla="*/ 835198 h 2323145"/>
              <a:gd name="connsiteX26" fmla="*/ 8905560 w 11269336"/>
              <a:gd name="connsiteY26" fmla="*/ 838358 h 2323145"/>
              <a:gd name="connsiteX27" fmla="*/ 8897564 w 11269336"/>
              <a:gd name="connsiteY27" fmla="*/ 834287 h 2323145"/>
              <a:gd name="connsiteX28" fmla="*/ 8878040 w 11269336"/>
              <a:gd name="connsiteY28" fmla="*/ 844150 h 2323145"/>
              <a:gd name="connsiteX29" fmla="*/ 8882654 w 11269336"/>
              <a:gd name="connsiteY29" fmla="*/ 892768 h 2323145"/>
              <a:gd name="connsiteX30" fmla="*/ 8795998 w 11269336"/>
              <a:gd name="connsiteY30" fmla="*/ 863337 h 2323145"/>
              <a:gd name="connsiteX31" fmla="*/ 8776970 w 11269336"/>
              <a:gd name="connsiteY31" fmla="*/ 885177 h 2323145"/>
              <a:gd name="connsiteX32" fmla="*/ 8755719 w 11269336"/>
              <a:gd name="connsiteY32" fmla="*/ 889754 h 2323145"/>
              <a:gd name="connsiteX33" fmla="*/ 8743257 w 11269336"/>
              <a:gd name="connsiteY33" fmla="*/ 904723 h 2323145"/>
              <a:gd name="connsiteX34" fmla="*/ 8721366 w 11269336"/>
              <a:gd name="connsiteY34" fmla="*/ 904711 h 2323145"/>
              <a:gd name="connsiteX35" fmla="*/ 8678353 w 11269336"/>
              <a:gd name="connsiteY35" fmla="*/ 926318 h 2323145"/>
              <a:gd name="connsiteX36" fmla="*/ 8636849 w 11269336"/>
              <a:gd name="connsiteY36" fmla="*/ 937900 h 2323145"/>
              <a:gd name="connsiteX37" fmla="*/ 8620213 w 11269336"/>
              <a:gd name="connsiteY37" fmla="*/ 943068 h 2323145"/>
              <a:gd name="connsiteX38" fmla="*/ 8612581 w 11269336"/>
              <a:gd name="connsiteY38" fmla="*/ 952695 h 2323145"/>
              <a:gd name="connsiteX39" fmla="*/ 8589038 w 11269336"/>
              <a:gd name="connsiteY39" fmla="*/ 963892 h 2323145"/>
              <a:gd name="connsiteX40" fmla="*/ 8579950 w 11269336"/>
              <a:gd name="connsiteY40" fmla="*/ 960899 h 2323145"/>
              <a:gd name="connsiteX41" fmla="*/ 8579319 w 11269336"/>
              <a:gd name="connsiteY41" fmla="*/ 965630 h 2323145"/>
              <a:gd name="connsiteX42" fmla="*/ 8547429 w 11269336"/>
              <a:gd name="connsiteY42" fmla="*/ 984506 h 2323145"/>
              <a:gd name="connsiteX43" fmla="*/ 8478704 w 11269336"/>
              <a:gd name="connsiteY43" fmla="*/ 1025490 h 2323145"/>
              <a:gd name="connsiteX44" fmla="*/ 8461421 w 11269336"/>
              <a:gd name="connsiteY44" fmla="*/ 1035512 h 2323145"/>
              <a:gd name="connsiteX45" fmla="*/ 8445003 w 11269336"/>
              <a:gd name="connsiteY45" fmla="*/ 1036851 h 2323145"/>
              <a:gd name="connsiteX46" fmla="*/ 8357350 w 11269336"/>
              <a:gd name="connsiteY46" fmla="*/ 1060213 h 2323145"/>
              <a:gd name="connsiteX47" fmla="*/ 8335565 w 11269336"/>
              <a:gd name="connsiteY47" fmla="*/ 1061151 h 2323145"/>
              <a:gd name="connsiteX48" fmla="*/ 8325267 w 11269336"/>
              <a:gd name="connsiteY48" fmla="*/ 1055919 h 2323145"/>
              <a:gd name="connsiteX49" fmla="*/ 8293586 w 11269336"/>
              <a:gd name="connsiteY49" fmla="*/ 1076144 h 2323145"/>
              <a:gd name="connsiteX50" fmla="*/ 8242405 w 11269336"/>
              <a:gd name="connsiteY50" fmla="*/ 1095960 h 2323145"/>
              <a:gd name="connsiteX51" fmla="*/ 8197391 w 11269336"/>
              <a:gd name="connsiteY51" fmla="*/ 1107746 h 2323145"/>
              <a:gd name="connsiteX52" fmla="*/ 8081474 w 11269336"/>
              <a:gd name="connsiteY52" fmla="*/ 1130125 h 2323145"/>
              <a:gd name="connsiteX53" fmla="*/ 8053585 w 11269336"/>
              <a:gd name="connsiteY53" fmla="*/ 1129169 h 2323145"/>
              <a:gd name="connsiteX54" fmla="*/ 8038422 w 11269336"/>
              <a:gd name="connsiteY54" fmla="*/ 1119092 h 2323145"/>
              <a:gd name="connsiteX55" fmla="*/ 8029450 w 11269336"/>
              <a:gd name="connsiteY55" fmla="*/ 1125592 h 2323145"/>
              <a:gd name="connsiteX56" fmla="*/ 7959552 w 11269336"/>
              <a:gd name="connsiteY56" fmla="*/ 1140188 h 2323145"/>
              <a:gd name="connsiteX57" fmla="*/ 7914188 w 11269336"/>
              <a:gd name="connsiteY57" fmla="*/ 1150862 h 2323145"/>
              <a:gd name="connsiteX58" fmla="*/ 7914918 w 11269336"/>
              <a:gd name="connsiteY58" fmla="*/ 1168758 h 2323145"/>
              <a:gd name="connsiteX59" fmla="*/ 7875510 w 11269336"/>
              <a:gd name="connsiteY59" fmla="*/ 1183153 h 2323145"/>
              <a:gd name="connsiteX60" fmla="*/ 7829932 w 11269336"/>
              <a:gd name="connsiteY60" fmla="*/ 1180782 h 2323145"/>
              <a:gd name="connsiteX61" fmla="*/ 7779182 w 11269336"/>
              <a:gd name="connsiteY61" fmla="*/ 1192665 h 2323145"/>
              <a:gd name="connsiteX62" fmla="*/ 7748774 w 11269336"/>
              <a:gd name="connsiteY62" fmla="*/ 1199586 h 2323145"/>
              <a:gd name="connsiteX63" fmla="*/ 7671846 w 11269336"/>
              <a:gd name="connsiteY63" fmla="*/ 1231966 h 2323145"/>
              <a:gd name="connsiteX64" fmla="*/ 7554146 w 11269336"/>
              <a:gd name="connsiteY64" fmla="*/ 1319748 h 2323145"/>
              <a:gd name="connsiteX65" fmla="*/ 7515052 w 11269336"/>
              <a:gd name="connsiteY65" fmla="*/ 1336718 h 2323145"/>
              <a:gd name="connsiteX66" fmla="*/ 7507193 w 11269336"/>
              <a:gd name="connsiteY66" fmla="*/ 1334617 h 2323145"/>
              <a:gd name="connsiteX67" fmla="*/ 7461694 w 11269336"/>
              <a:gd name="connsiteY67" fmla="*/ 1375866 h 2323145"/>
              <a:gd name="connsiteX68" fmla="*/ 7377571 w 11269336"/>
              <a:gd name="connsiteY68" fmla="*/ 1400128 h 2323145"/>
              <a:gd name="connsiteX69" fmla="*/ 7311261 w 11269336"/>
              <a:gd name="connsiteY69" fmla="*/ 1412652 h 2323145"/>
              <a:gd name="connsiteX70" fmla="*/ 7275307 w 11269336"/>
              <a:gd name="connsiteY70" fmla="*/ 1422171 h 2323145"/>
              <a:gd name="connsiteX71" fmla="*/ 7247783 w 11269336"/>
              <a:gd name="connsiteY71" fmla="*/ 1426330 h 2323145"/>
              <a:gd name="connsiteX72" fmla="*/ 7185047 w 11269336"/>
              <a:gd name="connsiteY72" fmla="*/ 1451812 h 2323145"/>
              <a:gd name="connsiteX73" fmla="*/ 7084117 w 11269336"/>
              <a:gd name="connsiteY73" fmla="*/ 1500281 h 2323145"/>
              <a:gd name="connsiteX74" fmla="*/ 7062011 w 11269336"/>
              <a:gd name="connsiteY74" fmla="*/ 1509183 h 2323145"/>
              <a:gd name="connsiteX75" fmla="*/ 7040555 w 11269336"/>
              <a:gd name="connsiteY75" fmla="*/ 1511207 h 2323145"/>
              <a:gd name="connsiteX76" fmla="*/ 7033438 w 11269336"/>
              <a:gd name="connsiteY76" fmla="*/ 1506772 h 2323145"/>
              <a:gd name="connsiteX77" fmla="*/ 7020886 w 11269336"/>
              <a:gd name="connsiteY77" fmla="*/ 1510764 h 2323145"/>
              <a:gd name="connsiteX78" fmla="*/ 7017033 w 11269336"/>
              <a:gd name="connsiteY78" fmla="*/ 1510650 h 2323145"/>
              <a:gd name="connsiteX79" fmla="*/ 6995460 w 11269336"/>
              <a:gd name="connsiteY79" fmla="*/ 1511173 h 2323145"/>
              <a:gd name="connsiteX80" fmla="*/ 6962144 w 11269336"/>
              <a:gd name="connsiteY80" fmla="*/ 1541508 h 2323145"/>
              <a:gd name="connsiteX81" fmla="*/ 6910674 w 11269336"/>
              <a:gd name="connsiteY81" fmla="*/ 1554793 h 2323145"/>
              <a:gd name="connsiteX82" fmla="*/ 6732152 w 11269336"/>
              <a:gd name="connsiteY82" fmla="*/ 1642538 h 2323145"/>
              <a:gd name="connsiteX83" fmla="*/ 6694106 w 11269336"/>
              <a:gd name="connsiteY83" fmla="*/ 1632377 h 2323145"/>
              <a:gd name="connsiteX84" fmla="*/ 6617223 w 11269336"/>
              <a:gd name="connsiteY84" fmla="*/ 1659889 h 2323145"/>
              <a:gd name="connsiteX85" fmla="*/ 6521138 w 11269336"/>
              <a:gd name="connsiteY85" fmla="*/ 1744340 h 2323145"/>
              <a:gd name="connsiteX86" fmla="*/ 6380677 w 11269336"/>
              <a:gd name="connsiteY86" fmla="*/ 1796883 h 2323145"/>
              <a:gd name="connsiteX87" fmla="*/ 6374897 w 11269336"/>
              <a:gd name="connsiteY87" fmla="*/ 1809910 h 2323145"/>
              <a:gd name="connsiteX88" fmla="*/ 6364545 w 11269336"/>
              <a:gd name="connsiteY88" fmla="*/ 1820090 h 2323145"/>
              <a:gd name="connsiteX89" fmla="*/ 6362126 w 11269336"/>
              <a:gd name="connsiteY89" fmla="*/ 1819991 h 2323145"/>
              <a:gd name="connsiteX90" fmla="*/ 6346673 w 11269336"/>
              <a:gd name="connsiteY90" fmla="*/ 1827824 h 2323145"/>
              <a:gd name="connsiteX91" fmla="*/ 6345588 w 11269336"/>
              <a:gd name="connsiteY91" fmla="*/ 1832232 h 2323145"/>
              <a:gd name="connsiteX92" fmla="*/ 6335708 w 11269336"/>
              <a:gd name="connsiteY92" fmla="*/ 1838451 h 2323145"/>
              <a:gd name="connsiteX93" fmla="*/ 6318182 w 11269336"/>
              <a:gd name="connsiteY93" fmla="*/ 1852975 h 2323145"/>
              <a:gd name="connsiteX94" fmla="*/ 6313084 w 11269336"/>
              <a:gd name="connsiteY94" fmla="*/ 1853561 h 2323145"/>
              <a:gd name="connsiteX95" fmla="*/ 6283816 w 11269336"/>
              <a:gd name="connsiteY95" fmla="*/ 1872148 h 2323145"/>
              <a:gd name="connsiteX96" fmla="*/ 6282550 w 11269336"/>
              <a:gd name="connsiteY96" fmla="*/ 1871392 h 2323145"/>
              <a:gd name="connsiteX97" fmla="*/ 6270527 w 11269336"/>
              <a:gd name="connsiteY97" fmla="*/ 1872208 h 2323145"/>
              <a:gd name="connsiteX98" fmla="*/ 6249518 w 11269336"/>
              <a:gd name="connsiteY98" fmla="*/ 1876079 h 2323145"/>
              <a:gd name="connsiteX99" fmla="*/ 6190386 w 11269336"/>
              <a:gd name="connsiteY99" fmla="*/ 1872478 h 2323145"/>
              <a:gd name="connsiteX100" fmla="*/ 6159777 w 11269336"/>
              <a:gd name="connsiteY100" fmla="*/ 1891745 h 2323145"/>
              <a:gd name="connsiteX101" fmla="*/ 6153131 w 11269336"/>
              <a:gd name="connsiteY101" fmla="*/ 1895079 h 2323145"/>
              <a:gd name="connsiteX102" fmla="*/ 6152798 w 11269336"/>
              <a:gd name="connsiteY102" fmla="*/ 1894920 h 2323145"/>
              <a:gd name="connsiteX103" fmla="*/ 6145388 w 11269336"/>
              <a:gd name="connsiteY103" fmla="*/ 1897990 h 2323145"/>
              <a:gd name="connsiteX104" fmla="*/ 6141014 w 11269336"/>
              <a:gd name="connsiteY104" fmla="*/ 1901155 h 2323145"/>
              <a:gd name="connsiteX105" fmla="*/ 6128122 w 11269336"/>
              <a:gd name="connsiteY105" fmla="*/ 1907623 h 2323145"/>
              <a:gd name="connsiteX106" fmla="*/ 6122351 w 11269336"/>
              <a:gd name="connsiteY106" fmla="*/ 1908359 h 2323145"/>
              <a:gd name="connsiteX107" fmla="*/ 6064750 w 11269336"/>
              <a:gd name="connsiteY107" fmla="*/ 1896394 h 2323145"/>
              <a:gd name="connsiteX108" fmla="*/ 5964230 w 11269336"/>
              <a:gd name="connsiteY108" fmla="*/ 1910038 h 2323145"/>
              <a:gd name="connsiteX109" fmla="*/ 5865399 w 11269336"/>
              <a:gd name="connsiteY109" fmla="*/ 1926966 h 2323145"/>
              <a:gd name="connsiteX110" fmla="*/ 5829951 w 11269336"/>
              <a:gd name="connsiteY110" fmla="*/ 1934755 h 2323145"/>
              <a:gd name="connsiteX111" fmla="*/ 5765285 w 11269336"/>
              <a:gd name="connsiteY111" fmla="*/ 1941322 h 2323145"/>
              <a:gd name="connsiteX112" fmla="*/ 5734750 w 11269336"/>
              <a:gd name="connsiteY112" fmla="*/ 1939793 h 2323145"/>
              <a:gd name="connsiteX113" fmla="*/ 5733569 w 11269336"/>
              <a:gd name="connsiteY113" fmla="*/ 1940505 h 2323145"/>
              <a:gd name="connsiteX114" fmla="*/ 5730329 w 11269336"/>
              <a:gd name="connsiteY114" fmla="*/ 1937845 h 2323145"/>
              <a:gd name="connsiteX115" fmla="*/ 5724661 w 11269336"/>
              <a:gd name="connsiteY115" fmla="*/ 1937455 h 2323145"/>
              <a:gd name="connsiteX116" fmla="*/ 5710186 w 11269336"/>
              <a:gd name="connsiteY116" fmla="*/ 1941370 h 2323145"/>
              <a:gd name="connsiteX117" fmla="*/ 5704910 w 11269336"/>
              <a:gd name="connsiteY117" fmla="*/ 1943663 h 2323145"/>
              <a:gd name="connsiteX118" fmla="*/ 5696836 w 11269336"/>
              <a:gd name="connsiteY118" fmla="*/ 1945271 h 2323145"/>
              <a:gd name="connsiteX119" fmla="*/ 5696583 w 11269336"/>
              <a:gd name="connsiteY119" fmla="*/ 1945050 h 2323145"/>
              <a:gd name="connsiteX120" fmla="*/ 5689123 w 11269336"/>
              <a:gd name="connsiteY120" fmla="*/ 1947067 h 2323145"/>
              <a:gd name="connsiteX121" fmla="*/ 5653291 w 11269336"/>
              <a:gd name="connsiteY121" fmla="*/ 1960245 h 2323145"/>
              <a:gd name="connsiteX122" fmla="*/ 5599385 w 11269336"/>
              <a:gd name="connsiteY122" fmla="*/ 1945198 h 2323145"/>
              <a:gd name="connsiteX123" fmla="*/ 5578300 w 11269336"/>
              <a:gd name="connsiteY123" fmla="*/ 1944963 h 2323145"/>
              <a:gd name="connsiteX124" fmla="*/ 5566758 w 11269336"/>
              <a:gd name="connsiteY124" fmla="*/ 1943441 h 2323145"/>
              <a:gd name="connsiteX125" fmla="*/ 5565857 w 11269336"/>
              <a:gd name="connsiteY125" fmla="*/ 1942445 h 2323145"/>
              <a:gd name="connsiteX126" fmla="*/ 5531534 w 11269336"/>
              <a:gd name="connsiteY126" fmla="*/ 1955208 h 2323145"/>
              <a:gd name="connsiteX127" fmla="*/ 5526552 w 11269336"/>
              <a:gd name="connsiteY127" fmla="*/ 1954799 h 2323145"/>
              <a:gd name="connsiteX128" fmla="*/ 5504723 w 11269336"/>
              <a:gd name="connsiteY128" fmla="*/ 1965811 h 2323145"/>
              <a:gd name="connsiteX129" fmla="*/ 5493156 w 11269336"/>
              <a:gd name="connsiteY129" fmla="*/ 1970063 h 2323145"/>
              <a:gd name="connsiteX130" fmla="*/ 5490486 w 11269336"/>
              <a:gd name="connsiteY130" fmla="*/ 1974227 h 2323145"/>
              <a:gd name="connsiteX131" fmla="*/ 5473107 w 11269336"/>
              <a:gd name="connsiteY131" fmla="*/ 1979001 h 2323145"/>
              <a:gd name="connsiteX132" fmla="*/ 5470885 w 11269336"/>
              <a:gd name="connsiteY132" fmla="*/ 1978432 h 2323145"/>
              <a:gd name="connsiteX133" fmla="*/ 5457393 w 11269336"/>
              <a:gd name="connsiteY133" fmla="*/ 1986525 h 2323145"/>
              <a:gd name="connsiteX134" fmla="*/ 5447102 w 11269336"/>
              <a:gd name="connsiteY134" fmla="*/ 1998329 h 2323145"/>
              <a:gd name="connsiteX135" fmla="*/ 5159151 w 11269336"/>
              <a:gd name="connsiteY135" fmla="*/ 2029640 h 2323145"/>
              <a:gd name="connsiteX136" fmla="*/ 5041688 w 11269336"/>
              <a:gd name="connsiteY136" fmla="*/ 2022334 h 2323145"/>
              <a:gd name="connsiteX137" fmla="*/ 4860988 w 11269336"/>
              <a:gd name="connsiteY137" fmla="*/ 2135698 h 2323145"/>
              <a:gd name="connsiteX138" fmla="*/ 4807902 w 11269336"/>
              <a:gd name="connsiteY138" fmla="*/ 2138894 h 2323145"/>
              <a:gd name="connsiteX139" fmla="*/ 4765388 w 11269336"/>
              <a:gd name="connsiteY139" fmla="*/ 2162525 h 2323145"/>
              <a:gd name="connsiteX140" fmla="*/ 4745033 w 11269336"/>
              <a:gd name="connsiteY140" fmla="*/ 2158859 h 2323145"/>
              <a:gd name="connsiteX141" fmla="*/ 4741475 w 11269336"/>
              <a:gd name="connsiteY141" fmla="*/ 2157998 h 2323145"/>
              <a:gd name="connsiteX142" fmla="*/ 4728247 w 11269336"/>
              <a:gd name="connsiteY142" fmla="*/ 2159526 h 2323145"/>
              <a:gd name="connsiteX143" fmla="*/ 4723263 w 11269336"/>
              <a:gd name="connsiteY143" fmla="*/ 2153742 h 2323145"/>
              <a:gd name="connsiteX144" fmla="*/ 4702453 w 11269336"/>
              <a:gd name="connsiteY144" fmla="*/ 2151586 h 2323145"/>
              <a:gd name="connsiteX145" fmla="*/ 4678455 w 11269336"/>
              <a:gd name="connsiteY145" fmla="*/ 2156131 h 2323145"/>
              <a:gd name="connsiteX146" fmla="*/ 4593061 w 11269336"/>
              <a:gd name="connsiteY146" fmla="*/ 2171597 h 2323145"/>
              <a:gd name="connsiteX147" fmla="*/ 4579902 w 11269336"/>
              <a:gd name="connsiteY147" fmla="*/ 2177927 h 2323145"/>
              <a:gd name="connsiteX148" fmla="*/ 4533444 w 11269336"/>
              <a:gd name="connsiteY148" fmla="*/ 2181200 h 2323145"/>
              <a:gd name="connsiteX149" fmla="*/ 4492832 w 11269336"/>
              <a:gd name="connsiteY149" fmla="*/ 2188033 h 2323145"/>
              <a:gd name="connsiteX150" fmla="*/ 4467257 w 11269336"/>
              <a:gd name="connsiteY150" fmla="*/ 2196121 h 2323145"/>
              <a:gd name="connsiteX151" fmla="*/ 4459937 w 11269336"/>
              <a:gd name="connsiteY151" fmla="*/ 2195182 h 2323145"/>
              <a:gd name="connsiteX152" fmla="*/ 4433312 w 11269336"/>
              <a:gd name="connsiteY152" fmla="*/ 2199004 h 2323145"/>
              <a:gd name="connsiteX153" fmla="*/ 4420601 w 11269336"/>
              <a:gd name="connsiteY153" fmla="*/ 2205158 h 2323145"/>
              <a:gd name="connsiteX154" fmla="*/ 4405765 w 11269336"/>
              <a:gd name="connsiteY154" fmla="*/ 2199902 h 2323145"/>
              <a:gd name="connsiteX155" fmla="*/ 4401354 w 11269336"/>
              <a:gd name="connsiteY155" fmla="*/ 2194745 h 2323145"/>
              <a:gd name="connsiteX156" fmla="*/ 4383151 w 11269336"/>
              <a:gd name="connsiteY156" fmla="*/ 2201140 h 2323145"/>
              <a:gd name="connsiteX157" fmla="*/ 4366646 w 11269336"/>
              <a:gd name="connsiteY157" fmla="*/ 2198564 h 2323145"/>
              <a:gd name="connsiteX158" fmla="*/ 4354009 w 11269336"/>
              <a:gd name="connsiteY158" fmla="*/ 2204984 h 2323145"/>
              <a:gd name="connsiteX159" fmla="*/ 4348284 w 11269336"/>
              <a:gd name="connsiteY159" fmla="*/ 2205270 h 2323145"/>
              <a:gd name="connsiteX160" fmla="*/ 4333906 w 11269336"/>
              <a:gd name="connsiteY160" fmla="*/ 2205251 h 2323145"/>
              <a:gd name="connsiteX161" fmla="*/ 4308819 w 11269336"/>
              <a:gd name="connsiteY161" fmla="*/ 2203822 h 2323145"/>
              <a:gd name="connsiteX162" fmla="*/ 4301210 w 11269336"/>
              <a:gd name="connsiteY162" fmla="*/ 2204456 h 2323145"/>
              <a:gd name="connsiteX163" fmla="*/ 4283095 w 11269336"/>
              <a:gd name="connsiteY163" fmla="*/ 2198177 h 2323145"/>
              <a:gd name="connsiteX164" fmla="*/ 4250119 w 11269336"/>
              <a:gd name="connsiteY164" fmla="*/ 2196342 h 2323145"/>
              <a:gd name="connsiteX165" fmla="*/ 4189203 w 11269336"/>
              <a:gd name="connsiteY165" fmla="*/ 2178994 h 2323145"/>
              <a:gd name="connsiteX166" fmla="*/ 4154035 w 11269336"/>
              <a:gd name="connsiteY166" fmla="*/ 2171950 h 2323145"/>
              <a:gd name="connsiteX167" fmla="*/ 4129569 w 11269336"/>
              <a:gd name="connsiteY167" fmla="*/ 2163850 h 2323145"/>
              <a:gd name="connsiteX168" fmla="*/ 4061250 w 11269336"/>
              <a:gd name="connsiteY168" fmla="*/ 2159236 h 2323145"/>
              <a:gd name="connsiteX169" fmla="*/ 3945480 w 11269336"/>
              <a:gd name="connsiteY169" fmla="*/ 2158279 h 2323145"/>
              <a:gd name="connsiteX170" fmla="*/ 3921468 w 11269336"/>
              <a:gd name="connsiteY170" fmla="*/ 2156588 h 2323145"/>
              <a:gd name="connsiteX171" fmla="*/ 3903348 w 11269336"/>
              <a:gd name="connsiteY171" fmla="*/ 2149220 h 2323145"/>
              <a:gd name="connsiteX172" fmla="*/ 3901342 w 11269336"/>
              <a:gd name="connsiteY172" fmla="*/ 2142355 h 2323145"/>
              <a:gd name="connsiteX173" fmla="*/ 3888539 w 11269336"/>
              <a:gd name="connsiteY173" fmla="*/ 2140476 h 2323145"/>
              <a:gd name="connsiteX174" fmla="*/ 3885662 w 11269336"/>
              <a:gd name="connsiteY174" fmla="*/ 2138740 h 2323145"/>
              <a:gd name="connsiteX175" fmla="*/ 3868627 w 11269336"/>
              <a:gd name="connsiteY175" fmla="*/ 2130023 h 2323145"/>
              <a:gd name="connsiteX176" fmla="*/ 3819177 w 11269336"/>
              <a:gd name="connsiteY176" fmla="*/ 2142111 h 2323145"/>
              <a:gd name="connsiteX177" fmla="*/ 3769100 w 11269336"/>
              <a:gd name="connsiteY177" fmla="*/ 2131731 h 2323145"/>
              <a:gd name="connsiteX178" fmla="*/ 3562752 w 11269336"/>
              <a:gd name="connsiteY178" fmla="*/ 2131785 h 2323145"/>
              <a:gd name="connsiteX179" fmla="*/ 3541402 w 11269336"/>
              <a:gd name="connsiteY179" fmla="*/ 2106821 h 2323145"/>
              <a:gd name="connsiteX180" fmla="*/ 3365341 w 11269336"/>
              <a:gd name="connsiteY180" fmla="*/ 2077638 h 2323145"/>
              <a:gd name="connsiteX181" fmla="*/ 3170922 w 11269336"/>
              <a:gd name="connsiteY181" fmla="*/ 2115957 h 2323145"/>
              <a:gd name="connsiteX182" fmla="*/ 3156256 w 11269336"/>
              <a:gd name="connsiteY182" fmla="*/ 2124773 h 2323145"/>
              <a:gd name="connsiteX183" fmla="*/ 3140298 w 11269336"/>
              <a:gd name="connsiteY183" fmla="*/ 2129182 h 2323145"/>
              <a:gd name="connsiteX184" fmla="*/ 3138514 w 11269336"/>
              <a:gd name="connsiteY184" fmla="*/ 2128069 h 2323145"/>
              <a:gd name="connsiteX185" fmla="*/ 3120467 w 11269336"/>
              <a:gd name="connsiteY185" fmla="*/ 2128281 h 2323145"/>
              <a:gd name="connsiteX186" fmla="*/ 3116175 w 11269336"/>
              <a:gd name="connsiteY186" fmla="*/ 2131633 h 2323145"/>
              <a:gd name="connsiteX187" fmla="*/ 3103685 w 11269336"/>
              <a:gd name="connsiteY187" fmla="*/ 2132814 h 2323145"/>
              <a:gd name="connsiteX188" fmla="*/ 3078794 w 11269336"/>
              <a:gd name="connsiteY188" fmla="*/ 2137935 h 2323145"/>
              <a:gd name="connsiteX189" fmla="*/ 3074407 w 11269336"/>
              <a:gd name="connsiteY189" fmla="*/ 2136274 h 2323145"/>
              <a:gd name="connsiteX190" fmla="*/ 3037285 w 11269336"/>
              <a:gd name="connsiteY190" fmla="*/ 2139919 h 2323145"/>
              <a:gd name="connsiteX191" fmla="*/ 3036901 w 11269336"/>
              <a:gd name="connsiteY191" fmla="*/ 2138726 h 2323145"/>
              <a:gd name="connsiteX192" fmla="*/ 3026996 w 11269336"/>
              <a:gd name="connsiteY192" fmla="*/ 2134322 h 2323145"/>
              <a:gd name="connsiteX193" fmla="*/ 3007772 w 11269336"/>
              <a:gd name="connsiteY193" fmla="*/ 2128742 h 2323145"/>
              <a:gd name="connsiteX194" fmla="*/ 2965030 w 11269336"/>
              <a:gd name="connsiteY194" fmla="*/ 2100494 h 2323145"/>
              <a:gd name="connsiteX195" fmla="*/ 2926342 w 11269336"/>
              <a:gd name="connsiteY195" fmla="*/ 2104155 h 2323145"/>
              <a:gd name="connsiteX196" fmla="*/ 2918608 w 11269336"/>
              <a:gd name="connsiteY196" fmla="*/ 2104215 h 2323145"/>
              <a:gd name="connsiteX197" fmla="*/ 2918475 w 11269336"/>
              <a:gd name="connsiteY197" fmla="*/ 2103937 h 2323145"/>
              <a:gd name="connsiteX198" fmla="*/ 2910360 w 11269336"/>
              <a:gd name="connsiteY198" fmla="*/ 2103444 h 2323145"/>
              <a:gd name="connsiteX199" fmla="*/ 2904507 w 11269336"/>
              <a:gd name="connsiteY199" fmla="*/ 2104326 h 2323145"/>
              <a:gd name="connsiteX200" fmla="*/ 2889503 w 11269336"/>
              <a:gd name="connsiteY200" fmla="*/ 2104443 h 2323145"/>
              <a:gd name="connsiteX201" fmla="*/ 2884480 w 11269336"/>
              <a:gd name="connsiteY201" fmla="*/ 2102626 h 2323145"/>
              <a:gd name="connsiteX202" fmla="*/ 2882689 w 11269336"/>
              <a:gd name="connsiteY202" fmla="*/ 2099228 h 2323145"/>
              <a:gd name="connsiteX203" fmla="*/ 2881291 w 11269336"/>
              <a:gd name="connsiteY203" fmla="*/ 2099618 h 2323145"/>
              <a:gd name="connsiteX204" fmla="*/ 2853979 w 11269336"/>
              <a:gd name="connsiteY204" fmla="*/ 2090388 h 2323145"/>
              <a:gd name="connsiteX205" fmla="*/ 2791790 w 11269336"/>
              <a:gd name="connsiteY205" fmla="*/ 2080332 h 2323145"/>
              <a:gd name="connsiteX206" fmla="*/ 2755844 w 11269336"/>
              <a:gd name="connsiteY206" fmla="*/ 2078874 h 2323145"/>
              <a:gd name="connsiteX207" fmla="*/ 2657742 w 11269336"/>
              <a:gd name="connsiteY207" fmla="*/ 2070179 h 2323145"/>
              <a:gd name="connsiteX208" fmla="*/ 2559549 w 11269336"/>
              <a:gd name="connsiteY208" fmla="*/ 2057873 h 2323145"/>
              <a:gd name="connsiteX209" fmla="*/ 2512054 w 11269336"/>
              <a:gd name="connsiteY209" fmla="*/ 2031671 h 2323145"/>
              <a:gd name="connsiteX210" fmla="*/ 2506437 w 11269336"/>
              <a:gd name="connsiteY210" fmla="*/ 2030918 h 2323145"/>
              <a:gd name="connsiteX211" fmla="*/ 2491752 w 11269336"/>
              <a:gd name="connsiteY211" fmla="*/ 2033906 h 2323145"/>
              <a:gd name="connsiteX212" fmla="*/ 2486338 w 11269336"/>
              <a:gd name="connsiteY212" fmla="*/ 2035862 h 2323145"/>
              <a:gd name="connsiteX213" fmla="*/ 2478186 w 11269336"/>
              <a:gd name="connsiteY213" fmla="*/ 2036953 h 2323145"/>
              <a:gd name="connsiteX214" fmla="*/ 2477950 w 11269336"/>
              <a:gd name="connsiteY214" fmla="*/ 2036715 h 2323145"/>
              <a:gd name="connsiteX215" fmla="*/ 2470381 w 11269336"/>
              <a:gd name="connsiteY215" fmla="*/ 2038256 h 2323145"/>
              <a:gd name="connsiteX216" fmla="*/ 2433781 w 11269336"/>
              <a:gd name="connsiteY216" fmla="*/ 2049140 h 2323145"/>
              <a:gd name="connsiteX217" fmla="*/ 2381172 w 11269336"/>
              <a:gd name="connsiteY217" fmla="*/ 2030645 h 2323145"/>
              <a:gd name="connsiteX218" fmla="*/ 2360198 w 11269336"/>
              <a:gd name="connsiteY218" fmla="*/ 2029059 h 2323145"/>
              <a:gd name="connsiteX219" fmla="*/ 2348815 w 11269336"/>
              <a:gd name="connsiteY219" fmla="*/ 2026798 h 2323145"/>
              <a:gd name="connsiteX220" fmla="*/ 2347988 w 11269336"/>
              <a:gd name="connsiteY220" fmla="*/ 2025745 h 2323145"/>
              <a:gd name="connsiteX221" fmla="*/ 2312920 w 11269336"/>
              <a:gd name="connsiteY221" fmla="*/ 2036311 h 2323145"/>
              <a:gd name="connsiteX222" fmla="*/ 2307986 w 11269336"/>
              <a:gd name="connsiteY222" fmla="*/ 2035583 h 2323145"/>
              <a:gd name="connsiteX223" fmla="*/ 2285481 w 11269336"/>
              <a:gd name="connsiteY223" fmla="*/ 2045197 h 2323145"/>
              <a:gd name="connsiteX224" fmla="*/ 2273666 w 11269336"/>
              <a:gd name="connsiteY224" fmla="*/ 2048710 h 2323145"/>
              <a:gd name="connsiteX225" fmla="*/ 2270719 w 11269336"/>
              <a:gd name="connsiteY225" fmla="*/ 2052702 h 2323145"/>
              <a:gd name="connsiteX226" fmla="*/ 2253080 w 11269336"/>
              <a:gd name="connsiteY226" fmla="*/ 2056363 h 2323145"/>
              <a:gd name="connsiteX227" fmla="*/ 2250906 w 11269336"/>
              <a:gd name="connsiteY227" fmla="*/ 2055654 h 2323145"/>
              <a:gd name="connsiteX228" fmla="*/ 2236905 w 11269336"/>
              <a:gd name="connsiteY228" fmla="*/ 2062882 h 2323145"/>
              <a:gd name="connsiteX229" fmla="*/ 2225830 w 11269336"/>
              <a:gd name="connsiteY229" fmla="*/ 2074027 h 2323145"/>
              <a:gd name="connsiteX230" fmla="*/ 2073776 w 11269336"/>
              <a:gd name="connsiteY230" fmla="*/ 2089244 h 2323145"/>
              <a:gd name="connsiteX231" fmla="*/ 1948256 w 11269336"/>
              <a:gd name="connsiteY231" fmla="*/ 2146616 h 2323145"/>
              <a:gd name="connsiteX232" fmla="*/ 1865582 w 11269336"/>
              <a:gd name="connsiteY232" fmla="*/ 2153738 h 2323145"/>
              <a:gd name="connsiteX233" fmla="*/ 1835210 w 11269336"/>
              <a:gd name="connsiteY233" fmla="*/ 2134244 h 2323145"/>
              <a:gd name="connsiteX234" fmla="*/ 1632661 w 11269336"/>
              <a:gd name="connsiteY234" fmla="*/ 2173882 h 2323145"/>
              <a:gd name="connsiteX235" fmla="*/ 1579590 w 11269336"/>
              <a:gd name="connsiteY235" fmla="*/ 2173680 h 2323145"/>
              <a:gd name="connsiteX236" fmla="*/ 1535601 w 11269336"/>
              <a:gd name="connsiteY236" fmla="*/ 2194590 h 2323145"/>
              <a:gd name="connsiteX237" fmla="*/ 1515594 w 11269336"/>
              <a:gd name="connsiteY237" fmla="*/ 2189622 h 2323145"/>
              <a:gd name="connsiteX238" fmla="*/ 1512113 w 11269336"/>
              <a:gd name="connsiteY238" fmla="*/ 2188534 h 2323145"/>
              <a:gd name="connsiteX239" fmla="*/ 1498838 w 11269336"/>
              <a:gd name="connsiteY239" fmla="*/ 2189213 h 2323145"/>
              <a:gd name="connsiteX240" fmla="*/ 1494279 w 11269336"/>
              <a:gd name="connsiteY240" fmla="*/ 2183112 h 2323145"/>
              <a:gd name="connsiteX241" fmla="*/ 1473714 w 11269336"/>
              <a:gd name="connsiteY241" fmla="*/ 2179625 h 2323145"/>
              <a:gd name="connsiteX242" fmla="*/ 1449503 w 11269336"/>
              <a:gd name="connsiteY242" fmla="*/ 2182633 h 2323145"/>
              <a:gd name="connsiteX243" fmla="*/ 1266687 w 11269336"/>
              <a:gd name="connsiteY243" fmla="*/ 2212688 h 2323145"/>
              <a:gd name="connsiteX244" fmla="*/ 1239614 w 11269336"/>
              <a:gd name="connsiteY244" fmla="*/ 2209727 h 2323145"/>
              <a:gd name="connsiteX245" fmla="*/ 1202436 w 11269336"/>
              <a:gd name="connsiteY245" fmla="*/ 2209817 h 2323145"/>
              <a:gd name="connsiteX246" fmla="*/ 1136097 w 11269336"/>
              <a:gd name="connsiteY246" fmla="*/ 2205112 h 2323145"/>
              <a:gd name="connsiteX247" fmla="*/ 988232 w 11269336"/>
              <a:gd name="connsiteY247" fmla="*/ 2235635 h 2323145"/>
              <a:gd name="connsiteX248" fmla="*/ 981959 w 11269336"/>
              <a:gd name="connsiteY248" fmla="*/ 2231607 h 2323145"/>
              <a:gd name="connsiteX249" fmla="*/ 938600 w 11269336"/>
              <a:gd name="connsiteY249" fmla="*/ 2238113 h 2323145"/>
              <a:gd name="connsiteX250" fmla="*/ 791788 w 11269336"/>
              <a:gd name="connsiteY250" fmla="*/ 2293224 h 2323145"/>
              <a:gd name="connsiteX251" fmla="*/ 706914 w 11269336"/>
              <a:gd name="connsiteY251" fmla="*/ 2305046 h 2323145"/>
              <a:gd name="connsiteX252" fmla="*/ 675971 w 11269336"/>
              <a:gd name="connsiteY252" fmla="*/ 2304030 h 2323145"/>
              <a:gd name="connsiteX253" fmla="*/ 624180 w 11269336"/>
              <a:gd name="connsiteY253" fmla="*/ 2302650 h 2323145"/>
              <a:gd name="connsiteX254" fmla="*/ 583453 w 11269336"/>
              <a:gd name="connsiteY254" fmla="*/ 2288788 h 2323145"/>
              <a:gd name="connsiteX255" fmla="*/ 540946 w 11269336"/>
              <a:gd name="connsiteY255" fmla="*/ 2292721 h 2323145"/>
              <a:gd name="connsiteX256" fmla="*/ 533680 w 11269336"/>
              <a:gd name="connsiteY256" fmla="*/ 2310233 h 2323145"/>
              <a:gd name="connsiteX257" fmla="*/ 487366 w 11269336"/>
              <a:gd name="connsiteY257" fmla="*/ 2309053 h 2323145"/>
              <a:gd name="connsiteX258" fmla="*/ 416820 w 11269336"/>
              <a:gd name="connsiteY258" fmla="*/ 2305443 h 2323145"/>
              <a:gd name="connsiteX259" fmla="*/ 376805 w 11269336"/>
              <a:gd name="connsiteY259" fmla="*/ 2307647 h 2323145"/>
              <a:gd name="connsiteX260" fmla="*/ 266777 w 11269336"/>
              <a:gd name="connsiteY260" fmla="*/ 2309012 h 2323145"/>
              <a:gd name="connsiteX261" fmla="*/ 156013 w 11269336"/>
              <a:gd name="connsiteY261" fmla="*/ 2306832 h 2323145"/>
              <a:gd name="connsiteX262" fmla="*/ 87258 w 11269336"/>
              <a:gd name="connsiteY262" fmla="*/ 2285511 h 2323145"/>
              <a:gd name="connsiteX263" fmla="*/ 23798 w 11269336"/>
              <a:gd name="connsiteY263" fmla="*/ 2281822 h 2323145"/>
              <a:gd name="connsiteX264" fmla="*/ 0 w 11269336"/>
              <a:gd name="connsiteY264" fmla="*/ 2285369 h 2323145"/>
              <a:gd name="connsiteX265" fmla="*/ 0 w 11269336"/>
              <a:gd name="connsiteY265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380600 w 11269336"/>
              <a:gd name="connsiteY19" fmla="*/ 549821 h 2323145"/>
              <a:gd name="connsiteX20" fmla="*/ 9263254 w 11269336"/>
              <a:gd name="connsiteY20" fmla="*/ 645662 h 2323145"/>
              <a:gd name="connsiteX21" fmla="*/ 9162278 w 11269336"/>
              <a:gd name="connsiteY21" fmla="*/ 704724 h 2323145"/>
              <a:gd name="connsiteX22" fmla="*/ 8977138 w 11269336"/>
              <a:gd name="connsiteY22" fmla="*/ 774970 h 2323145"/>
              <a:gd name="connsiteX23" fmla="*/ 9070855 w 11269336"/>
              <a:gd name="connsiteY23" fmla="*/ 794621 h 2323145"/>
              <a:gd name="connsiteX24" fmla="*/ 8914746 w 11269336"/>
              <a:gd name="connsiteY24" fmla="*/ 826428 h 2323145"/>
              <a:gd name="connsiteX25" fmla="*/ 8917778 w 11269336"/>
              <a:gd name="connsiteY25" fmla="*/ 835198 h 2323145"/>
              <a:gd name="connsiteX26" fmla="*/ 8905560 w 11269336"/>
              <a:gd name="connsiteY26" fmla="*/ 838358 h 2323145"/>
              <a:gd name="connsiteX27" fmla="*/ 8897564 w 11269336"/>
              <a:gd name="connsiteY27" fmla="*/ 834287 h 2323145"/>
              <a:gd name="connsiteX28" fmla="*/ 8878040 w 11269336"/>
              <a:gd name="connsiteY28" fmla="*/ 844150 h 2323145"/>
              <a:gd name="connsiteX29" fmla="*/ 8882654 w 11269336"/>
              <a:gd name="connsiteY29" fmla="*/ 892768 h 2323145"/>
              <a:gd name="connsiteX30" fmla="*/ 8795998 w 11269336"/>
              <a:gd name="connsiteY30" fmla="*/ 863337 h 2323145"/>
              <a:gd name="connsiteX31" fmla="*/ 8776970 w 11269336"/>
              <a:gd name="connsiteY31" fmla="*/ 885177 h 2323145"/>
              <a:gd name="connsiteX32" fmla="*/ 8755719 w 11269336"/>
              <a:gd name="connsiteY32" fmla="*/ 889754 h 2323145"/>
              <a:gd name="connsiteX33" fmla="*/ 8743257 w 11269336"/>
              <a:gd name="connsiteY33" fmla="*/ 904723 h 2323145"/>
              <a:gd name="connsiteX34" fmla="*/ 8721366 w 11269336"/>
              <a:gd name="connsiteY34" fmla="*/ 904711 h 2323145"/>
              <a:gd name="connsiteX35" fmla="*/ 8678353 w 11269336"/>
              <a:gd name="connsiteY35" fmla="*/ 926318 h 2323145"/>
              <a:gd name="connsiteX36" fmla="*/ 8636849 w 11269336"/>
              <a:gd name="connsiteY36" fmla="*/ 937900 h 2323145"/>
              <a:gd name="connsiteX37" fmla="*/ 8620213 w 11269336"/>
              <a:gd name="connsiteY37" fmla="*/ 943068 h 2323145"/>
              <a:gd name="connsiteX38" fmla="*/ 8612581 w 11269336"/>
              <a:gd name="connsiteY38" fmla="*/ 952695 h 2323145"/>
              <a:gd name="connsiteX39" fmla="*/ 8589038 w 11269336"/>
              <a:gd name="connsiteY39" fmla="*/ 963892 h 2323145"/>
              <a:gd name="connsiteX40" fmla="*/ 8579950 w 11269336"/>
              <a:gd name="connsiteY40" fmla="*/ 960899 h 2323145"/>
              <a:gd name="connsiteX41" fmla="*/ 8579319 w 11269336"/>
              <a:gd name="connsiteY41" fmla="*/ 965630 h 2323145"/>
              <a:gd name="connsiteX42" fmla="*/ 8547429 w 11269336"/>
              <a:gd name="connsiteY42" fmla="*/ 984506 h 2323145"/>
              <a:gd name="connsiteX43" fmla="*/ 8478704 w 11269336"/>
              <a:gd name="connsiteY43" fmla="*/ 1025490 h 2323145"/>
              <a:gd name="connsiteX44" fmla="*/ 8461421 w 11269336"/>
              <a:gd name="connsiteY44" fmla="*/ 1035512 h 2323145"/>
              <a:gd name="connsiteX45" fmla="*/ 8445003 w 11269336"/>
              <a:gd name="connsiteY45" fmla="*/ 1036851 h 2323145"/>
              <a:gd name="connsiteX46" fmla="*/ 8357350 w 11269336"/>
              <a:gd name="connsiteY46" fmla="*/ 1060213 h 2323145"/>
              <a:gd name="connsiteX47" fmla="*/ 8335565 w 11269336"/>
              <a:gd name="connsiteY47" fmla="*/ 1061151 h 2323145"/>
              <a:gd name="connsiteX48" fmla="*/ 8325267 w 11269336"/>
              <a:gd name="connsiteY48" fmla="*/ 1055919 h 2323145"/>
              <a:gd name="connsiteX49" fmla="*/ 8293586 w 11269336"/>
              <a:gd name="connsiteY49" fmla="*/ 1076144 h 2323145"/>
              <a:gd name="connsiteX50" fmla="*/ 8242405 w 11269336"/>
              <a:gd name="connsiteY50" fmla="*/ 1095960 h 2323145"/>
              <a:gd name="connsiteX51" fmla="*/ 8197391 w 11269336"/>
              <a:gd name="connsiteY51" fmla="*/ 1107746 h 2323145"/>
              <a:gd name="connsiteX52" fmla="*/ 8081474 w 11269336"/>
              <a:gd name="connsiteY52" fmla="*/ 1130125 h 2323145"/>
              <a:gd name="connsiteX53" fmla="*/ 8053585 w 11269336"/>
              <a:gd name="connsiteY53" fmla="*/ 1129169 h 2323145"/>
              <a:gd name="connsiteX54" fmla="*/ 8038422 w 11269336"/>
              <a:gd name="connsiteY54" fmla="*/ 1119092 h 2323145"/>
              <a:gd name="connsiteX55" fmla="*/ 8029450 w 11269336"/>
              <a:gd name="connsiteY55" fmla="*/ 1125592 h 2323145"/>
              <a:gd name="connsiteX56" fmla="*/ 7959552 w 11269336"/>
              <a:gd name="connsiteY56" fmla="*/ 1140188 h 2323145"/>
              <a:gd name="connsiteX57" fmla="*/ 7914188 w 11269336"/>
              <a:gd name="connsiteY57" fmla="*/ 1150862 h 2323145"/>
              <a:gd name="connsiteX58" fmla="*/ 7914918 w 11269336"/>
              <a:gd name="connsiteY58" fmla="*/ 1168758 h 2323145"/>
              <a:gd name="connsiteX59" fmla="*/ 7875510 w 11269336"/>
              <a:gd name="connsiteY59" fmla="*/ 1183153 h 2323145"/>
              <a:gd name="connsiteX60" fmla="*/ 7829932 w 11269336"/>
              <a:gd name="connsiteY60" fmla="*/ 1180782 h 2323145"/>
              <a:gd name="connsiteX61" fmla="*/ 7779182 w 11269336"/>
              <a:gd name="connsiteY61" fmla="*/ 1192665 h 2323145"/>
              <a:gd name="connsiteX62" fmla="*/ 7748774 w 11269336"/>
              <a:gd name="connsiteY62" fmla="*/ 1199586 h 2323145"/>
              <a:gd name="connsiteX63" fmla="*/ 7671846 w 11269336"/>
              <a:gd name="connsiteY63" fmla="*/ 1231966 h 2323145"/>
              <a:gd name="connsiteX64" fmla="*/ 7554146 w 11269336"/>
              <a:gd name="connsiteY64" fmla="*/ 1319748 h 2323145"/>
              <a:gd name="connsiteX65" fmla="*/ 7515052 w 11269336"/>
              <a:gd name="connsiteY65" fmla="*/ 1336718 h 2323145"/>
              <a:gd name="connsiteX66" fmla="*/ 7507193 w 11269336"/>
              <a:gd name="connsiteY66" fmla="*/ 1334617 h 2323145"/>
              <a:gd name="connsiteX67" fmla="*/ 7461694 w 11269336"/>
              <a:gd name="connsiteY67" fmla="*/ 1375866 h 2323145"/>
              <a:gd name="connsiteX68" fmla="*/ 7377571 w 11269336"/>
              <a:gd name="connsiteY68" fmla="*/ 1400128 h 2323145"/>
              <a:gd name="connsiteX69" fmla="*/ 7311261 w 11269336"/>
              <a:gd name="connsiteY69" fmla="*/ 1412652 h 2323145"/>
              <a:gd name="connsiteX70" fmla="*/ 7275307 w 11269336"/>
              <a:gd name="connsiteY70" fmla="*/ 1422171 h 2323145"/>
              <a:gd name="connsiteX71" fmla="*/ 7247783 w 11269336"/>
              <a:gd name="connsiteY71" fmla="*/ 1426330 h 2323145"/>
              <a:gd name="connsiteX72" fmla="*/ 7185047 w 11269336"/>
              <a:gd name="connsiteY72" fmla="*/ 1451812 h 2323145"/>
              <a:gd name="connsiteX73" fmla="*/ 7084117 w 11269336"/>
              <a:gd name="connsiteY73" fmla="*/ 1500281 h 2323145"/>
              <a:gd name="connsiteX74" fmla="*/ 7062011 w 11269336"/>
              <a:gd name="connsiteY74" fmla="*/ 1509183 h 2323145"/>
              <a:gd name="connsiteX75" fmla="*/ 7040555 w 11269336"/>
              <a:gd name="connsiteY75" fmla="*/ 1511207 h 2323145"/>
              <a:gd name="connsiteX76" fmla="*/ 7033438 w 11269336"/>
              <a:gd name="connsiteY76" fmla="*/ 1506772 h 2323145"/>
              <a:gd name="connsiteX77" fmla="*/ 7020886 w 11269336"/>
              <a:gd name="connsiteY77" fmla="*/ 1510764 h 2323145"/>
              <a:gd name="connsiteX78" fmla="*/ 7017033 w 11269336"/>
              <a:gd name="connsiteY78" fmla="*/ 1510650 h 2323145"/>
              <a:gd name="connsiteX79" fmla="*/ 6995460 w 11269336"/>
              <a:gd name="connsiteY79" fmla="*/ 1511173 h 2323145"/>
              <a:gd name="connsiteX80" fmla="*/ 6962144 w 11269336"/>
              <a:gd name="connsiteY80" fmla="*/ 1541508 h 2323145"/>
              <a:gd name="connsiteX81" fmla="*/ 6910674 w 11269336"/>
              <a:gd name="connsiteY81" fmla="*/ 1554793 h 2323145"/>
              <a:gd name="connsiteX82" fmla="*/ 6732152 w 11269336"/>
              <a:gd name="connsiteY82" fmla="*/ 1642538 h 2323145"/>
              <a:gd name="connsiteX83" fmla="*/ 6694106 w 11269336"/>
              <a:gd name="connsiteY83" fmla="*/ 1632377 h 2323145"/>
              <a:gd name="connsiteX84" fmla="*/ 6617223 w 11269336"/>
              <a:gd name="connsiteY84" fmla="*/ 1659889 h 2323145"/>
              <a:gd name="connsiteX85" fmla="*/ 6521138 w 11269336"/>
              <a:gd name="connsiteY85" fmla="*/ 1744340 h 2323145"/>
              <a:gd name="connsiteX86" fmla="*/ 6380677 w 11269336"/>
              <a:gd name="connsiteY86" fmla="*/ 1796883 h 2323145"/>
              <a:gd name="connsiteX87" fmla="*/ 6374897 w 11269336"/>
              <a:gd name="connsiteY87" fmla="*/ 1809910 h 2323145"/>
              <a:gd name="connsiteX88" fmla="*/ 6364545 w 11269336"/>
              <a:gd name="connsiteY88" fmla="*/ 1820090 h 2323145"/>
              <a:gd name="connsiteX89" fmla="*/ 6362126 w 11269336"/>
              <a:gd name="connsiteY89" fmla="*/ 1819991 h 2323145"/>
              <a:gd name="connsiteX90" fmla="*/ 6346673 w 11269336"/>
              <a:gd name="connsiteY90" fmla="*/ 1827824 h 2323145"/>
              <a:gd name="connsiteX91" fmla="*/ 6345588 w 11269336"/>
              <a:gd name="connsiteY91" fmla="*/ 1832232 h 2323145"/>
              <a:gd name="connsiteX92" fmla="*/ 6335708 w 11269336"/>
              <a:gd name="connsiteY92" fmla="*/ 1838451 h 2323145"/>
              <a:gd name="connsiteX93" fmla="*/ 6318182 w 11269336"/>
              <a:gd name="connsiteY93" fmla="*/ 1852975 h 2323145"/>
              <a:gd name="connsiteX94" fmla="*/ 6313084 w 11269336"/>
              <a:gd name="connsiteY94" fmla="*/ 1853561 h 2323145"/>
              <a:gd name="connsiteX95" fmla="*/ 6283816 w 11269336"/>
              <a:gd name="connsiteY95" fmla="*/ 1872148 h 2323145"/>
              <a:gd name="connsiteX96" fmla="*/ 6282550 w 11269336"/>
              <a:gd name="connsiteY96" fmla="*/ 1871392 h 2323145"/>
              <a:gd name="connsiteX97" fmla="*/ 6270527 w 11269336"/>
              <a:gd name="connsiteY97" fmla="*/ 1872208 h 2323145"/>
              <a:gd name="connsiteX98" fmla="*/ 6249518 w 11269336"/>
              <a:gd name="connsiteY98" fmla="*/ 1876079 h 2323145"/>
              <a:gd name="connsiteX99" fmla="*/ 6190386 w 11269336"/>
              <a:gd name="connsiteY99" fmla="*/ 1872478 h 2323145"/>
              <a:gd name="connsiteX100" fmla="*/ 6159777 w 11269336"/>
              <a:gd name="connsiteY100" fmla="*/ 1891745 h 2323145"/>
              <a:gd name="connsiteX101" fmla="*/ 6153131 w 11269336"/>
              <a:gd name="connsiteY101" fmla="*/ 1895079 h 2323145"/>
              <a:gd name="connsiteX102" fmla="*/ 6152798 w 11269336"/>
              <a:gd name="connsiteY102" fmla="*/ 1894920 h 2323145"/>
              <a:gd name="connsiteX103" fmla="*/ 6145388 w 11269336"/>
              <a:gd name="connsiteY103" fmla="*/ 1897990 h 2323145"/>
              <a:gd name="connsiteX104" fmla="*/ 6141014 w 11269336"/>
              <a:gd name="connsiteY104" fmla="*/ 1901155 h 2323145"/>
              <a:gd name="connsiteX105" fmla="*/ 6128122 w 11269336"/>
              <a:gd name="connsiteY105" fmla="*/ 1907623 h 2323145"/>
              <a:gd name="connsiteX106" fmla="*/ 6122351 w 11269336"/>
              <a:gd name="connsiteY106" fmla="*/ 1908359 h 2323145"/>
              <a:gd name="connsiteX107" fmla="*/ 6064750 w 11269336"/>
              <a:gd name="connsiteY107" fmla="*/ 1896394 h 2323145"/>
              <a:gd name="connsiteX108" fmla="*/ 5964230 w 11269336"/>
              <a:gd name="connsiteY108" fmla="*/ 1910038 h 2323145"/>
              <a:gd name="connsiteX109" fmla="*/ 5865399 w 11269336"/>
              <a:gd name="connsiteY109" fmla="*/ 1926966 h 2323145"/>
              <a:gd name="connsiteX110" fmla="*/ 5829951 w 11269336"/>
              <a:gd name="connsiteY110" fmla="*/ 1934755 h 2323145"/>
              <a:gd name="connsiteX111" fmla="*/ 5765285 w 11269336"/>
              <a:gd name="connsiteY111" fmla="*/ 1941322 h 2323145"/>
              <a:gd name="connsiteX112" fmla="*/ 5734750 w 11269336"/>
              <a:gd name="connsiteY112" fmla="*/ 1939793 h 2323145"/>
              <a:gd name="connsiteX113" fmla="*/ 5733569 w 11269336"/>
              <a:gd name="connsiteY113" fmla="*/ 1940505 h 2323145"/>
              <a:gd name="connsiteX114" fmla="*/ 5730329 w 11269336"/>
              <a:gd name="connsiteY114" fmla="*/ 1937845 h 2323145"/>
              <a:gd name="connsiteX115" fmla="*/ 5724661 w 11269336"/>
              <a:gd name="connsiteY115" fmla="*/ 1937455 h 2323145"/>
              <a:gd name="connsiteX116" fmla="*/ 5710186 w 11269336"/>
              <a:gd name="connsiteY116" fmla="*/ 1941370 h 2323145"/>
              <a:gd name="connsiteX117" fmla="*/ 5704910 w 11269336"/>
              <a:gd name="connsiteY117" fmla="*/ 1943663 h 2323145"/>
              <a:gd name="connsiteX118" fmla="*/ 5696836 w 11269336"/>
              <a:gd name="connsiteY118" fmla="*/ 1945271 h 2323145"/>
              <a:gd name="connsiteX119" fmla="*/ 5696583 w 11269336"/>
              <a:gd name="connsiteY119" fmla="*/ 1945050 h 2323145"/>
              <a:gd name="connsiteX120" fmla="*/ 5689123 w 11269336"/>
              <a:gd name="connsiteY120" fmla="*/ 1947067 h 2323145"/>
              <a:gd name="connsiteX121" fmla="*/ 5653291 w 11269336"/>
              <a:gd name="connsiteY121" fmla="*/ 1960245 h 2323145"/>
              <a:gd name="connsiteX122" fmla="*/ 5599385 w 11269336"/>
              <a:gd name="connsiteY122" fmla="*/ 1945198 h 2323145"/>
              <a:gd name="connsiteX123" fmla="*/ 5578300 w 11269336"/>
              <a:gd name="connsiteY123" fmla="*/ 1944963 h 2323145"/>
              <a:gd name="connsiteX124" fmla="*/ 5566758 w 11269336"/>
              <a:gd name="connsiteY124" fmla="*/ 1943441 h 2323145"/>
              <a:gd name="connsiteX125" fmla="*/ 5565857 w 11269336"/>
              <a:gd name="connsiteY125" fmla="*/ 1942445 h 2323145"/>
              <a:gd name="connsiteX126" fmla="*/ 5531534 w 11269336"/>
              <a:gd name="connsiteY126" fmla="*/ 1955208 h 2323145"/>
              <a:gd name="connsiteX127" fmla="*/ 5526552 w 11269336"/>
              <a:gd name="connsiteY127" fmla="*/ 1954799 h 2323145"/>
              <a:gd name="connsiteX128" fmla="*/ 5504723 w 11269336"/>
              <a:gd name="connsiteY128" fmla="*/ 1965811 h 2323145"/>
              <a:gd name="connsiteX129" fmla="*/ 5493156 w 11269336"/>
              <a:gd name="connsiteY129" fmla="*/ 1970063 h 2323145"/>
              <a:gd name="connsiteX130" fmla="*/ 5490486 w 11269336"/>
              <a:gd name="connsiteY130" fmla="*/ 1974227 h 2323145"/>
              <a:gd name="connsiteX131" fmla="*/ 5473107 w 11269336"/>
              <a:gd name="connsiteY131" fmla="*/ 1979001 h 2323145"/>
              <a:gd name="connsiteX132" fmla="*/ 5470885 w 11269336"/>
              <a:gd name="connsiteY132" fmla="*/ 1978432 h 2323145"/>
              <a:gd name="connsiteX133" fmla="*/ 5457393 w 11269336"/>
              <a:gd name="connsiteY133" fmla="*/ 1986525 h 2323145"/>
              <a:gd name="connsiteX134" fmla="*/ 5447102 w 11269336"/>
              <a:gd name="connsiteY134" fmla="*/ 1998329 h 2323145"/>
              <a:gd name="connsiteX135" fmla="*/ 5159151 w 11269336"/>
              <a:gd name="connsiteY135" fmla="*/ 2029640 h 2323145"/>
              <a:gd name="connsiteX136" fmla="*/ 5041688 w 11269336"/>
              <a:gd name="connsiteY136" fmla="*/ 2022334 h 2323145"/>
              <a:gd name="connsiteX137" fmla="*/ 4860988 w 11269336"/>
              <a:gd name="connsiteY137" fmla="*/ 2135698 h 2323145"/>
              <a:gd name="connsiteX138" fmla="*/ 4807902 w 11269336"/>
              <a:gd name="connsiteY138" fmla="*/ 2138894 h 2323145"/>
              <a:gd name="connsiteX139" fmla="*/ 4765388 w 11269336"/>
              <a:gd name="connsiteY139" fmla="*/ 2162525 h 2323145"/>
              <a:gd name="connsiteX140" fmla="*/ 4745033 w 11269336"/>
              <a:gd name="connsiteY140" fmla="*/ 2158859 h 2323145"/>
              <a:gd name="connsiteX141" fmla="*/ 4741475 w 11269336"/>
              <a:gd name="connsiteY141" fmla="*/ 2157998 h 2323145"/>
              <a:gd name="connsiteX142" fmla="*/ 4728247 w 11269336"/>
              <a:gd name="connsiteY142" fmla="*/ 2159526 h 2323145"/>
              <a:gd name="connsiteX143" fmla="*/ 4723263 w 11269336"/>
              <a:gd name="connsiteY143" fmla="*/ 2153742 h 2323145"/>
              <a:gd name="connsiteX144" fmla="*/ 4702453 w 11269336"/>
              <a:gd name="connsiteY144" fmla="*/ 2151586 h 2323145"/>
              <a:gd name="connsiteX145" fmla="*/ 4678455 w 11269336"/>
              <a:gd name="connsiteY145" fmla="*/ 2156131 h 2323145"/>
              <a:gd name="connsiteX146" fmla="*/ 4593061 w 11269336"/>
              <a:gd name="connsiteY146" fmla="*/ 2171597 h 2323145"/>
              <a:gd name="connsiteX147" fmla="*/ 4579902 w 11269336"/>
              <a:gd name="connsiteY147" fmla="*/ 2177927 h 2323145"/>
              <a:gd name="connsiteX148" fmla="*/ 4533444 w 11269336"/>
              <a:gd name="connsiteY148" fmla="*/ 2181200 h 2323145"/>
              <a:gd name="connsiteX149" fmla="*/ 4492832 w 11269336"/>
              <a:gd name="connsiteY149" fmla="*/ 2188033 h 2323145"/>
              <a:gd name="connsiteX150" fmla="*/ 4467257 w 11269336"/>
              <a:gd name="connsiteY150" fmla="*/ 2196121 h 2323145"/>
              <a:gd name="connsiteX151" fmla="*/ 4459937 w 11269336"/>
              <a:gd name="connsiteY151" fmla="*/ 2195182 h 2323145"/>
              <a:gd name="connsiteX152" fmla="*/ 4433312 w 11269336"/>
              <a:gd name="connsiteY152" fmla="*/ 2199004 h 2323145"/>
              <a:gd name="connsiteX153" fmla="*/ 4420601 w 11269336"/>
              <a:gd name="connsiteY153" fmla="*/ 2205158 h 2323145"/>
              <a:gd name="connsiteX154" fmla="*/ 4405765 w 11269336"/>
              <a:gd name="connsiteY154" fmla="*/ 2199902 h 2323145"/>
              <a:gd name="connsiteX155" fmla="*/ 4401354 w 11269336"/>
              <a:gd name="connsiteY155" fmla="*/ 2194745 h 2323145"/>
              <a:gd name="connsiteX156" fmla="*/ 4383151 w 11269336"/>
              <a:gd name="connsiteY156" fmla="*/ 2201140 h 2323145"/>
              <a:gd name="connsiteX157" fmla="*/ 4366646 w 11269336"/>
              <a:gd name="connsiteY157" fmla="*/ 2198564 h 2323145"/>
              <a:gd name="connsiteX158" fmla="*/ 4354009 w 11269336"/>
              <a:gd name="connsiteY158" fmla="*/ 2204984 h 2323145"/>
              <a:gd name="connsiteX159" fmla="*/ 4348284 w 11269336"/>
              <a:gd name="connsiteY159" fmla="*/ 2205270 h 2323145"/>
              <a:gd name="connsiteX160" fmla="*/ 4333906 w 11269336"/>
              <a:gd name="connsiteY160" fmla="*/ 2205251 h 2323145"/>
              <a:gd name="connsiteX161" fmla="*/ 4308819 w 11269336"/>
              <a:gd name="connsiteY161" fmla="*/ 2203822 h 2323145"/>
              <a:gd name="connsiteX162" fmla="*/ 4301210 w 11269336"/>
              <a:gd name="connsiteY162" fmla="*/ 2204456 h 2323145"/>
              <a:gd name="connsiteX163" fmla="*/ 4283095 w 11269336"/>
              <a:gd name="connsiteY163" fmla="*/ 2198177 h 2323145"/>
              <a:gd name="connsiteX164" fmla="*/ 4250119 w 11269336"/>
              <a:gd name="connsiteY164" fmla="*/ 2196342 h 2323145"/>
              <a:gd name="connsiteX165" fmla="*/ 4189203 w 11269336"/>
              <a:gd name="connsiteY165" fmla="*/ 2178994 h 2323145"/>
              <a:gd name="connsiteX166" fmla="*/ 4154035 w 11269336"/>
              <a:gd name="connsiteY166" fmla="*/ 2171950 h 2323145"/>
              <a:gd name="connsiteX167" fmla="*/ 4129569 w 11269336"/>
              <a:gd name="connsiteY167" fmla="*/ 2163850 h 2323145"/>
              <a:gd name="connsiteX168" fmla="*/ 4061250 w 11269336"/>
              <a:gd name="connsiteY168" fmla="*/ 2159236 h 2323145"/>
              <a:gd name="connsiteX169" fmla="*/ 3945480 w 11269336"/>
              <a:gd name="connsiteY169" fmla="*/ 2158279 h 2323145"/>
              <a:gd name="connsiteX170" fmla="*/ 3921468 w 11269336"/>
              <a:gd name="connsiteY170" fmla="*/ 2156588 h 2323145"/>
              <a:gd name="connsiteX171" fmla="*/ 3903348 w 11269336"/>
              <a:gd name="connsiteY171" fmla="*/ 2149220 h 2323145"/>
              <a:gd name="connsiteX172" fmla="*/ 3901342 w 11269336"/>
              <a:gd name="connsiteY172" fmla="*/ 2142355 h 2323145"/>
              <a:gd name="connsiteX173" fmla="*/ 3888539 w 11269336"/>
              <a:gd name="connsiteY173" fmla="*/ 2140476 h 2323145"/>
              <a:gd name="connsiteX174" fmla="*/ 3885662 w 11269336"/>
              <a:gd name="connsiteY174" fmla="*/ 2138740 h 2323145"/>
              <a:gd name="connsiteX175" fmla="*/ 3868627 w 11269336"/>
              <a:gd name="connsiteY175" fmla="*/ 2130023 h 2323145"/>
              <a:gd name="connsiteX176" fmla="*/ 3819177 w 11269336"/>
              <a:gd name="connsiteY176" fmla="*/ 2142111 h 2323145"/>
              <a:gd name="connsiteX177" fmla="*/ 3769100 w 11269336"/>
              <a:gd name="connsiteY177" fmla="*/ 2131731 h 2323145"/>
              <a:gd name="connsiteX178" fmla="*/ 3562752 w 11269336"/>
              <a:gd name="connsiteY178" fmla="*/ 2131785 h 2323145"/>
              <a:gd name="connsiteX179" fmla="*/ 3541402 w 11269336"/>
              <a:gd name="connsiteY179" fmla="*/ 2106821 h 2323145"/>
              <a:gd name="connsiteX180" fmla="*/ 3365341 w 11269336"/>
              <a:gd name="connsiteY180" fmla="*/ 2077638 h 2323145"/>
              <a:gd name="connsiteX181" fmla="*/ 3170922 w 11269336"/>
              <a:gd name="connsiteY181" fmla="*/ 2115957 h 2323145"/>
              <a:gd name="connsiteX182" fmla="*/ 3156256 w 11269336"/>
              <a:gd name="connsiteY182" fmla="*/ 2124773 h 2323145"/>
              <a:gd name="connsiteX183" fmla="*/ 3140298 w 11269336"/>
              <a:gd name="connsiteY183" fmla="*/ 2129182 h 2323145"/>
              <a:gd name="connsiteX184" fmla="*/ 3138514 w 11269336"/>
              <a:gd name="connsiteY184" fmla="*/ 2128069 h 2323145"/>
              <a:gd name="connsiteX185" fmla="*/ 3120467 w 11269336"/>
              <a:gd name="connsiteY185" fmla="*/ 2128281 h 2323145"/>
              <a:gd name="connsiteX186" fmla="*/ 3116175 w 11269336"/>
              <a:gd name="connsiteY186" fmla="*/ 2131633 h 2323145"/>
              <a:gd name="connsiteX187" fmla="*/ 3103685 w 11269336"/>
              <a:gd name="connsiteY187" fmla="*/ 2132814 h 2323145"/>
              <a:gd name="connsiteX188" fmla="*/ 3078794 w 11269336"/>
              <a:gd name="connsiteY188" fmla="*/ 2137935 h 2323145"/>
              <a:gd name="connsiteX189" fmla="*/ 3074407 w 11269336"/>
              <a:gd name="connsiteY189" fmla="*/ 2136274 h 2323145"/>
              <a:gd name="connsiteX190" fmla="*/ 3037285 w 11269336"/>
              <a:gd name="connsiteY190" fmla="*/ 2139919 h 2323145"/>
              <a:gd name="connsiteX191" fmla="*/ 3036901 w 11269336"/>
              <a:gd name="connsiteY191" fmla="*/ 2138726 h 2323145"/>
              <a:gd name="connsiteX192" fmla="*/ 3026996 w 11269336"/>
              <a:gd name="connsiteY192" fmla="*/ 2134322 h 2323145"/>
              <a:gd name="connsiteX193" fmla="*/ 3007772 w 11269336"/>
              <a:gd name="connsiteY193" fmla="*/ 2128742 h 2323145"/>
              <a:gd name="connsiteX194" fmla="*/ 2965030 w 11269336"/>
              <a:gd name="connsiteY194" fmla="*/ 2100494 h 2323145"/>
              <a:gd name="connsiteX195" fmla="*/ 2926342 w 11269336"/>
              <a:gd name="connsiteY195" fmla="*/ 2104155 h 2323145"/>
              <a:gd name="connsiteX196" fmla="*/ 2918608 w 11269336"/>
              <a:gd name="connsiteY196" fmla="*/ 2104215 h 2323145"/>
              <a:gd name="connsiteX197" fmla="*/ 2918475 w 11269336"/>
              <a:gd name="connsiteY197" fmla="*/ 2103937 h 2323145"/>
              <a:gd name="connsiteX198" fmla="*/ 2910360 w 11269336"/>
              <a:gd name="connsiteY198" fmla="*/ 2103444 h 2323145"/>
              <a:gd name="connsiteX199" fmla="*/ 2904507 w 11269336"/>
              <a:gd name="connsiteY199" fmla="*/ 2104326 h 2323145"/>
              <a:gd name="connsiteX200" fmla="*/ 2889503 w 11269336"/>
              <a:gd name="connsiteY200" fmla="*/ 2104443 h 2323145"/>
              <a:gd name="connsiteX201" fmla="*/ 2884480 w 11269336"/>
              <a:gd name="connsiteY201" fmla="*/ 2102626 h 2323145"/>
              <a:gd name="connsiteX202" fmla="*/ 2882689 w 11269336"/>
              <a:gd name="connsiteY202" fmla="*/ 2099228 h 2323145"/>
              <a:gd name="connsiteX203" fmla="*/ 2881291 w 11269336"/>
              <a:gd name="connsiteY203" fmla="*/ 2099618 h 2323145"/>
              <a:gd name="connsiteX204" fmla="*/ 2853979 w 11269336"/>
              <a:gd name="connsiteY204" fmla="*/ 2090388 h 2323145"/>
              <a:gd name="connsiteX205" fmla="*/ 2791790 w 11269336"/>
              <a:gd name="connsiteY205" fmla="*/ 2080332 h 2323145"/>
              <a:gd name="connsiteX206" fmla="*/ 2755844 w 11269336"/>
              <a:gd name="connsiteY206" fmla="*/ 2078874 h 2323145"/>
              <a:gd name="connsiteX207" fmla="*/ 2657742 w 11269336"/>
              <a:gd name="connsiteY207" fmla="*/ 2070179 h 2323145"/>
              <a:gd name="connsiteX208" fmla="*/ 2559549 w 11269336"/>
              <a:gd name="connsiteY208" fmla="*/ 2057873 h 2323145"/>
              <a:gd name="connsiteX209" fmla="*/ 2512054 w 11269336"/>
              <a:gd name="connsiteY209" fmla="*/ 2031671 h 2323145"/>
              <a:gd name="connsiteX210" fmla="*/ 2506437 w 11269336"/>
              <a:gd name="connsiteY210" fmla="*/ 2030918 h 2323145"/>
              <a:gd name="connsiteX211" fmla="*/ 2491752 w 11269336"/>
              <a:gd name="connsiteY211" fmla="*/ 2033906 h 2323145"/>
              <a:gd name="connsiteX212" fmla="*/ 2486338 w 11269336"/>
              <a:gd name="connsiteY212" fmla="*/ 2035862 h 2323145"/>
              <a:gd name="connsiteX213" fmla="*/ 2478186 w 11269336"/>
              <a:gd name="connsiteY213" fmla="*/ 2036953 h 2323145"/>
              <a:gd name="connsiteX214" fmla="*/ 2477950 w 11269336"/>
              <a:gd name="connsiteY214" fmla="*/ 2036715 h 2323145"/>
              <a:gd name="connsiteX215" fmla="*/ 2470381 w 11269336"/>
              <a:gd name="connsiteY215" fmla="*/ 2038256 h 2323145"/>
              <a:gd name="connsiteX216" fmla="*/ 2433781 w 11269336"/>
              <a:gd name="connsiteY216" fmla="*/ 2049140 h 2323145"/>
              <a:gd name="connsiteX217" fmla="*/ 2381172 w 11269336"/>
              <a:gd name="connsiteY217" fmla="*/ 2030645 h 2323145"/>
              <a:gd name="connsiteX218" fmla="*/ 2360198 w 11269336"/>
              <a:gd name="connsiteY218" fmla="*/ 2029059 h 2323145"/>
              <a:gd name="connsiteX219" fmla="*/ 2348815 w 11269336"/>
              <a:gd name="connsiteY219" fmla="*/ 2026798 h 2323145"/>
              <a:gd name="connsiteX220" fmla="*/ 2347988 w 11269336"/>
              <a:gd name="connsiteY220" fmla="*/ 2025745 h 2323145"/>
              <a:gd name="connsiteX221" fmla="*/ 2312920 w 11269336"/>
              <a:gd name="connsiteY221" fmla="*/ 2036311 h 2323145"/>
              <a:gd name="connsiteX222" fmla="*/ 2307986 w 11269336"/>
              <a:gd name="connsiteY222" fmla="*/ 2035583 h 2323145"/>
              <a:gd name="connsiteX223" fmla="*/ 2285481 w 11269336"/>
              <a:gd name="connsiteY223" fmla="*/ 2045197 h 2323145"/>
              <a:gd name="connsiteX224" fmla="*/ 2273666 w 11269336"/>
              <a:gd name="connsiteY224" fmla="*/ 2048710 h 2323145"/>
              <a:gd name="connsiteX225" fmla="*/ 2270719 w 11269336"/>
              <a:gd name="connsiteY225" fmla="*/ 2052702 h 2323145"/>
              <a:gd name="connsiteX226" fmla="*/ 2253080 w 11269336"/>
              <a:gd name="connsiteY226" fmla="*/ 2056363 h 2323145"/>
              <a:gd name="connsiteX227" fmla="*/ 2250906 w 11269336"/>
              <a:gd name="connsiteY227" fmla="*/ 2055654 h 2323145"/>
              <a:gd name="connsiteX228" fmla="*/ 2236905 w 11269336"/>
              <a:gd name="connsiteY228" fmla="*/ 2062882 h 2323145"/>
              <a:gd name="connsiteX229" fmla="*/ 2225830 w 11269336"/>
              <a:gd name="connsiteY229" fmla="*/ 2074027 h 2323145"/>
              <a:gd name="connsiteX230" fmla="*/ 2073776 w 11269336"/>
              <a:gd name="connsiteY230" fmla="*/ 2089244 h 2323145"/>
              <a:gd name="connsiteX231" fmla="*/ 1948256 w 11269336"/>
              <a:gd name="connsiteY231" fmla="*/ 2146616 h 2323145"/>
              <a:gd name="connsiteX232" fmla="*/ 1865582 w 11269336"/>
              <a:gd name="connsiteY232" fmla="*/ 2153738 h 2323145"/>
              <a:gd name="connsiteX233" fmla="*/ 1835210 w 11269336"/>
              <a:gd name="connsiteY233" fmla="*/ 2134244 h 2323145"/>
              <a:gd name="connsiteX234" fmla="*/ 1632661 w 11269336"/>
              <a:gd name="connsiteY234" fmla="*/ 2173882 h 2323145"/>
              <a:gd name="connsiteX235" fmla="*/ 1579590 w 11269336"/>
              <a:gd name="connsiteY235" fmla="*/ 2173680 h 2323145"/>
              <a:gd name="connsiteX236" fmla="*/ 1535601 w 11269336"/>
              <a:gd name="connsiteY236" fmla="*/ 2194590 h 2323145"/>
              <a:gd name="connsiteX237" fmla="*/ 1515594 w 11269336"/>
              <a:gd name="connsiteY237" fmla="*/ 2189622 h 2323145"/>
              <a:gd name="connsiteX238" fmla="*/ 1512113 w 11269336"/>
              <a:gd name="connsiteY238" fmla="*/ 2188534 h 2323145"/>
              <a:gd name="connsiteX239" fmla="*/ 1498838 w 11269336"/>
              <a:gd name="connsiteY239" fmla="*/ 2189213 h 2323145"/>
              <a:gd name="connsiteX240" fmla="*/ 1494279 w 11269336"/>
              <a:gd name="connsiteY240" fmla="*/ 2183112 h 2323145"/>
              <a:gd name="connsiteX241" fmla="*/ 1473714 w 11269336"/>
              <a:gd name="connsiteY241" fmla="*/ 2179625 h 2323145"/>
              <a:gd name="connsiteX242" fmla="*/ 1449503 w 11269336"/>
              <a:gd name="connsiteY242" fmla="*/ 2182633 h 2323145"/>
              <a:gd name="connsiteX243" fmla="*/ 1266687 w 11269336"/>
              <a:gd name="connsiteY243" fmla="*/ 2212688 h 2323145"/>
              <a:gd name="connsiteX244" fmla="*/ 1239614 w 11269336"/>
              <a:gd name="connsiteY244" fmla="*/ 2209727 h 2323145"/>
              <a:gd name="connsiteX245" fmla="*/ 1202436 w 11269336"/>
              <a:gd name="connsiteY245" fmla="*/ 2209817 h 2323145"/>
              <a:gd name="connsiteX246" fmla="*/ 1136097 w 11269336"/>
              <a:gd name="connsiteY246" fmla="*/ 2205112 h 2323145"/>
              <a:gd name="connsiteX247" fmla="*/ 988232 w 11269336"/>
              <a:gd name="connsiteY247" fmla="*/ 2235635 h 2323145"/>
              <a:gd name="connsiteX248" fmla="*/ 981959 w 11269336"/>
              <a:gd name="connsiteY248" fmla="*/ 2231607 h 2323145"/>
              <a:gd name="connsiteX249" fmla="*/ 938600 w 11269336"/>
              <a:gd name="connsiteY249" fmla="*/ 2238113 h 2323145"/>
              <a:gd name="connsiteX250" fmla="*/ 791788 w 11269336"/>
              <a:gd name="connsiteY250" fmla="*/ 2293224 h 2323145"/>
              <a:gd name="connsiteX251" fmla="*/ 706914 w 11269336"/>
              <a:gd name="connsiteY251" fmla="*/ 2305046 h 2323145"/>
              <a:gd name="connsiteX252" fmla="*/ 675971 w 11269336"/>
              <a:gd name="connsiteY252" fmla="*/ 2304030 h 2323145"/>
              <a:gd name="connsiteX253" fmla="*/ 624180 w 11269336"/>
              <a:gd name="connsiteY253" fmla="*/ 2302650 h 2323145"/>
              <a:gd name="connsiteX254" fmla="*/ 583453 w 11269336"/>
              <a:gd name="connsiteY254" fmla="*/ 2288788 h 2323145"/>
              <a:gd name="connsiteX255" fmla="*/ 540946 w 11269336"/>
              <a:gd name="connsiteY255" fmla="*/ 2292721 h 2323145"/>
              <a:gd name="connsiteX256" fmla="*/ 533680 w 11269336"/>
              <a:gd name="connsiteY256" fmla="*/ 2310233 h 2323145"/>
              <a:gd name="connsiteX257" fmla="*/ 487366 w 11269336"/>
              <a:gd name="connsiteY257" fmla="*/ 2309053 h 2323145"/>
              <a:gd name="connsiteX258" fmla="*/ 416820 w 11269336"/>
              <a:gd name="connsiteY258" fmla="*/ 2305443 h 2323145"/>
              <a:gd name="connsiteX259" fmla="*/ 376805 w 11269336"/>
              <a:gd name="connsiteY259" fmla="*/ 2307647 h 2323145"/>
              <a:gd name="connsiteX260" fmla="*/ 266777 w 11269336"/>
              <a:gd name="connsiteY260" fmla="*/ 2309012 h 2323145"/>
              <a:gd name="connsiteX261" fmla="*/ 156013 w 11269336"/>
              <a:gd name="connsiteY261" fmla="*/ 2306832 h 2323145"/>
              <a:gd name="connsiteX262" fmla="*/ 87258 w 11269336"/>
              <a:gd name="connsiteY262" fmla="*/ 2285511 h 2323145"/>
              <a:gd name="connsiteX263" fmla="*/ 23798 w 11269336"/>
              <a:gd name="connsiteY263" fmla="*/ 2281822 h 2323145"/>
              <a:gd name="connsiteX264" fmla="*/ 0 w 11269336"/>
              <a:gd name="connsiteY264" fmla="*/ 2285369 h 2323145"/>
              <a:gd name="connsiteX265" fmla="*/ 0 w 11269336"/>
              <a:gd name="connsiteY265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380600 w 11269336"/>
              <a:gd name="connsiteY19" fmla="*/ 549821 h 2323145"/>
              <a:gd name="connsiteX20" fmla="*/ 9263254 w 11269336"/>
              <a:gd name="connsiteY20" fmla="*/ 645662 h 2323145"/>
              <a:gd name="connsiteX21" fmla="*/ 9162278 w 11269336"/>
              <a:gd name="connsiteY21" fmla="*/ 704724 h 2323145"/>
              <a:gd name="connsiteX22" fmla="*/ 8977138 w 11269336"/>
              <a:gd name="connsiteY22" fmla="*/ 774970 h 2323145"/>
              <a:gd name="connsiteX23" fmla="*/ 9070855 w 11269336"/>
              <a:gd name="connsiteY23" fmla="*/ 794621 h 2323145"/>
              <a:gd name="connsiteX24" fmla="*/ 8914746 w 11269336"/>
              <a:gd name="connsiteY24" fmla="*/ 826428 h 2323145"/>
              <a:gd name="connsiteX25" fmla="*/ 8917778 w 11269336"/>
              <a:gd name="connsiteY25" fmla="*/ 835198 h 2323145"/>
              <a:gd name="connsiteX26" fmla="*/ 8905560 w 11269336"/>
              <a:gd name="connsiteY26" fmla="*/ 838358 h 2323145"/>
              <a:gd name="connsiteX27" fmla="*/ 8897564 w 11269336"/>
              <a:gd name="connsiteY27" fmla="*/ 834287 h 2323145"/>
              <a:gd name="connsiteX28" fmla="*/ 8878040 w 11269336"/>
              <a:gd name="connsiteY28" fmla="*/ 844150 h 2323145"/>
              <a:gd name="connsiteX29" fmla="*/ 8795998 w 11269336"/>
              <a:gd name="connsiteY29" fmla="*/ 863337 h 2323145"/>
              <a:gd name="connsiteX30" fmla="*/ 8776970 w 11269336"/>
              <a:gd name="connsiteY30" fmla="*/ 885177 h 2323145"/>
              <a:gd name="connsiteX31" fmla="*/ 8755719 w 11269336"/>
              <a:gd name="connsiteY31" fmla="*/ 889754 h 2323145"/>
              <a:gd name="connsiteX32" fmla="*/ 8743257 w 11269336"/>
              <a:gd name="connsiteY32" fmla="*/ 904723 h 2323145"/>
              <a:gd name="connsiteX33" fmla="*/ 8721366 w 11269336"/>
              <a:gd name="connsiteY33" fmla="*/ 904711 h 2323145"/>
              <a:gd name="connsiteX34" fmla="*/ 8678353 w 11269336"/>
              <a:gd name="connsiteY34" fmla="*/ 926318 h 2323145"/>
              <a:gd name="connsiteX35" fmla="*/ 8636849 w 11269336"/>
              <a:gd name="connsiteY35" fmla="*/ 937900 h 2323145"/>
              <a:gd name="connsiteX36" fmla="*/ 8620213 w 11269336"/>
              <a:gd name="connsiteY36" fmla="*/ 943068 h 2323145"/>
              <a:gd name="connsiteX37" fmla="*/ 8612581 w 11269336"/>
              <a:gd name="connsiteY37" fmla="*/ 952695 h 2323145"/>
              <a:gd name="connsiteX38" fmla="*/ 8589038 w 11269336"/>
              <a:gd name="connsiteY38" fmla="*/ 963892 h 2323145"/>
              <a:gd name="connsiteX39" fmla="*/ 8579950 w 11269336"/>
              <a:gd name="connsiteY39" fmla="*/ 960899 h 2323145"/>
              <a:gd name="connsiteX40" fmla="*/ 8579319 w 11269336"/>
              <a:gd name="connsiteY40" fmla="*/ 965630 h 2323145"/>
              <a:gd name="connsiteX41" fmla="*/ 8547429 w 11269336"/>
              <a:gd name="connsiteY41" fmla="*/ 984506 h 2323145"/>
              <a:gd name="connsiteX42" fmla="*/ 8478704 w 11269336"/>
              <a:gd name="connsiteY42" fmla="*/ 1025490 h 2323145"/>
              <a:gd name="connsiteX43" fmla="*/ 8461421 w 11269336"/>
              <a:gd name="connsiteY43" fmla="*/ 1035512 h 2323145"/>
              <a:gd name="connsiteX44" fmla="*/ 8445003 w 11269336"/>
              <a:gd name="connsiteY44" fmla="*/ 1036851 h 2323145"/>
              <a:gd name="connsiteX45" fmla="*/ 8357350 w 11269336"/>
              <a:gd name="connsiteY45" fmla="*/ 1060213 h 2323145"/>
              <a:gd name="connsiteX46" fmla="*/ 8335565 w 11269336"/>
              <a:gd name="connsiteY46" fmla="*/ 1061151 h 2323145"/>
              <a:gd name="connsiteX47" fmla="*/ 8325267 w 11269336"/>
              <a:gd name="connsiteY47" fmla="*/ 1055919 h 2323145"/>
              <a:gd name="connsiteX48" fmla="*/ 8293586 w 11269336"/>
              <a:gd name="connsiteY48" fmla="*/ 1076144 h 2323145"/>
              <a:gd name="connsiteX49" fmla="*/ 8242405 w 11269336"/>
              <a:gd name="connsiteY49" fmla="*/ 1095960 h 2323145"/>
              <a:gd name="connsiteX50" fmla="*/ 8197391 w 11269336"/>
              <a:gd name="connsiteY50" fmla="*/ 1107746 h 2323145"/>
              <a:gd name="connsiteX51" fmla="*/ 8081474 w 11269336"/>
              <a:gd name="connsiteY51" fmla="*/ 1130125 h 2323145"/>
              <a:gd name="connsiteX52" fmla="*/ 8053585 w 11269336"/>
              <a:gd name="connsiteY52" fmla="*/ 1129169 h 2323145"/>
              <a:gd name="connsiteX53" fmla="*/ 8038422 w 11269336"/>
              <a:gd name="connsiteY53" fmla="*/ 1119092 h 2323145"/>
              <a:gd name="connsiteX54" fmla="*/ 8029450 w 11269336"/>
              <a:gd name="connsiteY54" fmla="*/ 1125592 h 2323145"/>
              <a:gd name="connsiteX55" fmla="*/ 7959552 w 11269336"/>
              <a:gd name="connsiteY55" fmla="*/ 1140188 h 2323145"/>
              <a:gd name="connsiteX56" fmla="*/ 7914188 w 11269336"/>
              <a:gd name="connsiteY56" fmla="*/ 1150862 h 2323145"/>
              <a:gd name="connsiteX57" fmla="*/ 7914918 w 11269336"/>
              <a:gd name="connsiteY57" fmla="*/ 1168758 h 2323145"/>
              <a:gd name="connsiteX58" fmla="*/ 7875510 w 11269336"/>
              <a:gd name="connsiteY58" fmla="*/ 1183153 h 2323145"/>
              <a:gd name="connsiteX59" fmla="*/ 7829932 w 11269336"/>
              <a:gd name="connsiteY59" fmla="*/ 1180782 h 2323145"/>
              <a:gd name="connsiteX60" fmla="*/ 7779182 w 11269336"/>
              <a:gd name="connsiteY60" fmla="*/ 1192665 h 2323145"/>
              <a:gd name="connsiteX61" fmla="*/ 7748774 w 11269336"/>
              <a:gd name="connsiteY61" fmla="*/ 1199586 h 2323145"/>
              <a:gd name="connsiteX62" fmla="*/ 7671846 w 11269336"/>
              <a:gd name="connsiteY62" fmla="*/ 1231966 h 2323145"/>
              <a:gd name="connsiteX63" fmla="*/ 7554146 w 11269336"/>
              <a:gd name="connsiteY63" fmla="*/ 1319748 h 2323145"/>
              <a:gd name="connsiteX64" fmla="*/ 7515052 w 11269336"/>
              <a:gd name="connsiteY64" fmla="*/ 1336718 h 2323145"/>
              <a:gd name="connsiteX65" fmla="*/ 7507193 w 11269336"/>
              <a:gd name="connsiteY65" fmla="*/ 1334617 h 2323145"/>
              <a:gd name="connsiteX66" fmla="*/ 7461694 w 11269336"/>
              <a:gd name="connsiteY66" fmla="*/ 1375866 h 2323145"/>
              <a:gd name="connsiteX67" fmla="*/ 7377571 w 11269336"/>
              <a:gd name="connsiteY67" fmla="*/ 1400128 h 2323145"/>
              <a:gd name="connsiteX68" fmla="*/ 7311261 w 11269336"/>
              <a:gd name="connsiteY68" fmla="*/ 1412652 h 2323145"/>
              <a:gd name="connsiteX69" fmla="*/ 7275307 w 11269336"/>
              <a:gd name="connsiteY69" fmla="*/ 1422171 h 2323145"/>
              <a:gd name="connsiteX70" fmla="*/ 7247783 w 11269336"/>
              <a:gd name="connsiteY70" fmla="*/ 1426330 h 2323145"/>
              <a:gd name="connsiteX71" fmla="*/ 7185047 w 11269336"/>
              <a:gd name="connsiteY71" fmla="*/ 1451812 h 2323145"/>
              <a:gd name="connsiteX72" fmla="*/ 7084117 w 11269336"/>
              <a:gd name="connsiteY72" fmla="*/ 1500281 h 2323145"/>
              <a:gd name="connsiteX73" fmla="*/ 7062011 w 11269336"/>
              <a:gd name="connsiteY73" fmla="*/ 1509183 h 2323145"/>
              <a:gd name="connsiteX74" fmla="*/ 7040555 w 11269336"/>
              <a:gd name="connsiteY74" fmla="*/ 1511207 h 2323145"/>
              <a:gd name="connsiteX75" fmla="*/ 7033438 w 11269336"/>
              <a:gd name="connsiteY75" fmla="*/ 1506772 h 2323145"/>
              <a:gd name="connsiteX76" fmla="*/ 7020886 w 11269336"/>
              <a:gd name="connsiteY76" fmla="*/ 1510764 h 2323145"/>
              <a:gd name="connsiteX77" fmla="*/ 7017033 w 11269336"/>
              <a:gd name="connsiteY77" fmla="*/ 1510650 h 2323145"/>
              <a:gd name="connsiteX78" fmla="*/ 6995460 w 11269336"/>
              <a:gd name="connsiteY78" fmla="*/ 1511173 h 2323145"/>
              <a:gd name="connsiteX79" fmla="*/ 6962144 w 11269336"/>
              <a:gd name="connsiteY79" fmla="*/ 1541508 h 2323145"/>
              <a:gd name="connsiteX80" fmla="*/ 6910674 w 11269336"/>
              <a:gd name="connsiteY80" fmla="*/ 1554793 h 2323145"/>
              <a:gd name="connsiteX81" fmla="*/ 6732152 w 11269336"/>
              <a:gd name="connsiteY81" fmla="*/ 1642538 h 2323145"/>
              <a:gd name="connsiteX82" fmla="*/ 6694106 w 11269336"/>
              <a:gd name="connsiteY82" fmla="*/ 1632377 h 2323145"/>
              <a:gd name="connsiteX83" fmla="*/ 6617223 w 11269336"/>
              <a:gd name="connsiteY83" fmla="*/ 1659889 h 2323145"/>
              <a:gd name="connsiteX84" fmla="*/ 6521138 w 11269336"/>
              <a:gd name="connsiteY84" fmla="*/ 1744340 h 2323145"/>
              <a:gd name="connsiteX85" fmla="*/ 6380677 w 11269336"/>
              <a:gd name="connsiteY85" fmla="*/ 1796883 h 2323145"/>
              <a:gd name="connsiteX86" fmla="*/ 6374897 w 11269336"/>
              <a:gd name="connsiteY86" fmla="*/ 1809910 h 2323145"/>
              <a:gd name="connsiteX87" fmla="*/ 6364545 w 11269336"/>
              <a:gd name="connsiteY87" fmla="*/ 1820090 h 2323145"/>
              <a:gd name="connsiteX88" fmla="*/ 6362126 w 11269336"/>
              <a:gd name="connsiteY88" fmla="*/ 1819991 h 2323145"/>
              <a:gd name="connsiteX89" fmla="*/ 6346673 w 11269336"/>
              <a:gd name="connsiteY89" fmla="*/ 1827824 h 2323145"/>
              <a:gd name="connsiteX90" fmla="*/ 6345588 w 11269336"/>
              <a:gd name="connsiteY90" fmla="*/ 1832232 h 2323145"/>
              <a:gd name="connsiteX91" fmla="*/ 6335708 w 11269336"/>
              <a:gd name="connsiteY91" fmla="*/ 1838451 h 2323145"/>
              <a:gd name="connsiteX92" fmla="*/ 6318182 w 11269336"/>
              <a:gd name="connsiteY92" fmla="*/ 1852975 h 2323145"/>
              <a:gd name="connsiteX93" fmla="*/ 6313084 w 11269336"/>
              <a:gd name="connsiteY93" fmla="*/ 1853561 h 2323145"/>
              <a:gd name="connsiteX94" fmla="*/ 6283816 w 11269336"/>
              <a:gd name="connsiteY94" fmla="*/ 1872148 h 2323145"/>
              <a:gd name="connsiteX95" fmla="*/ 6282550 w 11269336"/>
              <a:gd name="connsiteY95" fmla="*/ 1871392 h 2323145"/>
              <a:gd name="connsiteX96" fmla="*/ 6270527 w 11269336"/>
              <a:gd name="connsiteY96" fmla="*/ 1872208 h 2323145"/>
              <a:gd name="connsiteX97" fmla="*/ 6249518 w 11269336"/>
              <a:gd name="connsiteY97" fmla="*/ 1876079 h 2323145"/>
              <a:gd name="connsiteX98" fmla="*/ 6190386 w 11269336"/>
              <a:gd name="connsiteY98" fmla="*/ 1872478 h 2323145"/>
              <a:gd name="connsiteX99" fmla="*/ 6159777 w 11269336"/>
              <a:gd name="connsiteY99" fmla="*/ 1891745 h 2323145"/>
              <a:gd name="connsiteX100" fmla="*/ 6153131 w 11269336"/>
              <a:gd name="connsiteY100" fmla="*/ 1895079 h 2323145"/>
              <a:gd name="connsiteX101" fmla="*/ 6152798 w 11269336"/>
              <a:gd name="connsiteY101" fmla="*/ 1894920 h 2323145"/>
              <a:gd name="connsiteX102" fmla="*/ 6145388 w 11269336"/>
              <a:gd name="connsiteY102" fmla="*/ 1897990 h 2323145"/>
              <a:gd name="connsiteX103" fmla="*/ 6141014 w 11269336"/>
              <a:gd name="connsiteY103" fmla="*/ 1901155 h 2323145"/>
              <a:gd name="connsiteX104" fmla="*/ 6128122 w 11269336"/>
              <a:gd name="connsiteY104" fmla="*/ 1907623 h 2323145"/>
              <a:gd name="connsiteX105" fmla="*/ 6122351 w 11269336"/>
              <a:gd name="connsiteY105" fmla="*/ 1908359 h 2323145"/>
              <a:gd name="connsiteX106" fmla="*/ 6064750 w 11269336"/>
              <a:gd name="connsiteY106" fmla="*/ 1896394 h 2323145"/>
              <a:gd name="connsiteX107" fmla="*/ 5964230 w 11269336"/>
              <a:gd name="connsiteY107" fmla="*/ 1910038 h 2323145"/>
              <a:gd name="connsiteX108" fmla="*/ 5865399 w 11269336"/>
              <a:gd name="connsiteY108" fmla="*/ 1926966 h 2323145"/>
              <a:gd name="connsiteX109" fmla="*/ 5829951 w 11269336"/>
              <a:gd name="connsiteY109" fmla="*/ 1934755 h 2323145"/>
              <a:gd name="connsiteX110" fmla="*/ 5765285 w 11269336"/>
              <a:gd name="connsiteY110" fmla="*/ 1941322 h 2323145"/>
              <a:gd name="connsiteX111" fmla="*/ 5734750 w 11269336"/>
              <a:gd name="connsiteY111" fmla="*/ 1939793 h 2323145"/>
              <a:gd name="connsiteX112" fmla="*/ 5733569 w 11269336"/>
              <a:gd name="connsiteY112" fmla="*/ 1940505 h 2323145"/>
              <a:gd name="connsiteX113" fmla="*/ 5730329 w 11269336"/>
              <a:gd name="connsiteY113" fmla="*/ 1937845 h 2323145"/>
              <a:gd name="connsiteX114" fmla="*/ 5724661 w 11269336"/>
              <a:gd name="connsiteY114" fmla="*/ 1937455 h 2323145"/>
              <a:gd name="connsiteX115" fmla="*/ 5710186 w 11269336"/>
              <a:gd name="connsiteY115" fmla="*/ 1941370 h 2323145"/>
              <a:gd name="connsiteX116" fmla="*/ 5704910 w 11269336"/>
              <a:gd name="connsiteY116" fmla="*/ 1943663 h 2323145"/>
              <a:gd name="connsiteX117" fmla="*/ 5696836 w 11269336"/>
              <a:gd name="connsiteY117" fmla="*/ 1945271 h 2323145"/>
              <a:gd name="connsiteX118" fmla="*/ 5696583 w 11269336"/>
              <a:gd name="connsiteY118" fmla="*/ 1945050 h 2323145"/>
              <a:gd name="connsiteX119" fmla="*/ 5689123 w 11269336"/>
              <a:gd name="connsiteY119" fmla="*/ 1947067 h 2323145"/>
              <a:gd name="connsiteX120" fmla="*/ 5653291 w 11269336"/>
              <a:gd name="connsiteY120" fmla="*/ 1960245 h 2323145"/>
              <a:gd name="connsiteX121" fmla="*/ 5599385 w 11269336"/>
              <a:gd name="connsiteY121" fmla="*/ 1945198 h 2323145"/>
              <a:gd name="connsiteX122" fmla="*/ 5578300 w 11269336"/>
              <a:gd name="connsiteY122" fmla="*/ 1944963 h 2323145"/>
              <a:gd name="connsiteX123" fmla="*/ 5566758 w 11269336"/>
              <a:gd name="connsiteY123" fmla="*/ 1943441 h 2323145"/>
              <a:gd name="connsiteX124" fmla="*/ 5565857 w 11269336"/>
              <a:gd name="connsiteY124" fmla="*/ 1942445 h 2323145"/>
              <a:gd name="connsiteX125" fmla="*/ 5531534 w 11269336"/>
              <a:gd name="connsiteY125" fmla="*/ 1955208 h 2323145"/>
              <a:gd name="connsiteX126" fmla="*/ 5526552 w 11269336"/>
              <a:gd name="connsiteY126" fmla="*/ 1954799 h 2323145"/>
              <a:gd name="connsiteX127" fmla="*/ 5504723 w 11269336"/>
              <a:gd name="connsiteY127" fmla="*/ 1965811 h 2323145"/>
              <a:gd name="connsiteX128" fmla="*/ 5493156 w 11269336"/>
              <a:gd name="connsiteY128" fmla="*/ 1970063 h 2323145"/>
              <a:gd name="connsiteX129" fmla="*/ 5490486 w 11269336"/>
              <a:gd name="connsiteY129" fmla="*/ 1974227 h 2323145"/>
              <a:gd name="connsiteX130" fmla="*/ 5473107 w 11269336"/>
              <a:gd name="connsiteY130" fmla="*/ 1979001 h 2323145"/>
              <a:gd name="connsiteX131" fmla="*/ 5470885 w 11269336"/>
              <a:gd name="connsiteY131" fmla="*/ 1978432 h 2323145"/>
              <a:gd name="connsiteX132" fmla="*/ 5457393 w 11269336"/>
              <a:gd name="connsiteY132" fmla="*/ 1986525 h 2323145"/>
              <a:gd name="connsiteX133" fmla="*/ 5447102 w 11269336"/>
              <a:gd name="connsiteY133" fmla="*/ 1998329 h 2323145"/>
              <a:gd name="connsiteX134" fmla="*/ 5159151 w 11269336"/>
              <a:gd name="connsiteY134" fmla="*/ 2029640 h 2323145"/>
              <a:gd name="connsiteX135" fmla="*/ 5041688 w 11269336"/>
              <a:gd name="connsiteY135" fmla="*/ 2022334 h 2323145"/>
              <a:gd name="connsiteX136" fmla="*/ 4860988 w 11269336"/>
              <a:gd name="connsiteY136" fmla="*/ 2135698 h 2323145"/>
              <a:gd name="connsiteX137" fmla="*/ 4807902 w 11269336"/>
              <a:gd name="connsiteY137" fmla="*/ 2138894 h 2323145"/>
              <a:gd name="connsiteX138" fmla="*/ 4765388 w 11269336"/>
              <a:gd name="connsiteY138" fmla="*/ 2162525 h 2323145"/>
              <a:gd name="connsiteX139" fmla="*/ 4745033 w 11269336"/>
              <a:gd name="connsiteY139" fmla="*/ 2158859 h 2323145"/>
              <a:gd name="connsiteX140" fmla="*/ 4741475 w 11269336"/>
              <a:gd name="connsiteY140" fmla="*/ 2157998 h 2323145"/>
              <a:gd name="connsiteX141" fmla="*/ 4728247 w 11269336"/>
              <a:gd name="connsiteY141" fmla="*/ 2159526 h 2323145"/>
              <a:gd name="connsiteX142" fmla="*/ 4723263 w 11269336"/>
              <a:gd name="connsiteY142" fmla="*/ 2153742 h 2323145"/>
              <a:gd name="connsiteX143" fmla="*/ 4702453 w 11269336"/>
              <a:gd name="connsiteY143" fmla="*/ 2151586 h 2323145"/>
              <a:gd name="connsiteX144" fmla="*/ 4678455 w 11269336"/>
              <a:gd name="connsiteY144" fmla="*/ 2156131 h 2323145"/>
              <a:gd name="connsiteX145" fmla="*/ 4593061 w 11269336"/>
              <a:gd name="connsiteY145" fmla="*/ 2171597 h 2323145"/>
              <a:gd name="connsiteX146" fmla="*/ 4579902 w 11269336"/>
              <a:gd name="connsiteY146" fmla="*/ 2177927 h 2323145"/>
              <a:gd name="connsiteX147" fmla="*/ 4533444 w 11269336"/>
              <a:gd name="connsiteY147" fmla="*/ 2181200 h 2323145"/>
              <a:gd name="connsiteX148" fmla="*/ 4492832 w 11269336"/>
              <a:gd name="connsiteY148" fmla="*/ 2188033 h 2323145"/>
              <a:gd name="connsiteX149" fmla="*/ 4467257 w 11269336"/>
              <a:gd name="connsiteY149" fmla="*/ 2196121 h 2323145"/>
              <a:gd name="connsiteX150" fmla="*/ 4459937 w 11269336"/>
              <a:gd name="connsiteY150" fmla="*/ 2195182 h 2323145"/>
              <a:gd name="connsiteX151" fmla="*/ 4433312 w 11269336"/>
              <a:gd name="connsiteY151" fmla="*/ 2199004 h 2323145"/>
              <a:gd name="connsiteX152" fmla="*/ 4420601 w 11269336"/>
              <a:gd name="connsiteY152" fmla="*/ 2205158 h 2323145"/>
              <a:gd name="connsiteX153" fmla="*/ 4405765 w 11269336"/>
              <a:gd name="connsiteY153" fmla="*/ 2199902 h 2323145"/>
              <a:gd name="connsiteX154" fmla="*/ 4401354 w 11269336"/>
              <a:gd name="connsiteY154" fmla="*/ 2194745 h 2323145"/>
              <a:gd name="connsiteX155" fmla="*/ 4383151 w 11269336"/>
              <a:gd name="connsiteY155" fmla="*/ 2201140 h 2323145"/>
              <a:gd name="connsiteX156" fmla="*/ 4366646 w 11269336"/>
              <a:gd name="connsiteY156" fmla="*/ 2198564 h 2323145"/>
              <a:gd name="connsiteX157" fmla="*/ 4354009 w 11269336"/>
              <a:gd name="connsiteY157" fmla="*/ 2204984 h 2323145"/>
              <a:gd name="connsiteX158" fmla="*/ 4348284 w 11269336"/>
              <a:gd name="connsiteY158" fmla="*/ 2205270 h 2323145"/>
              <a:gd name="connsiteX159" fmla="*/ 4333906 w 11269336"/>
              <a:gd name="connsiteY159" fmla="*/ 2205251 h 2323145"/>
              <a:gd name="connsiteX160" fmla="*/ 4308819 w 11269336"/>
              <a:gd name="connsiteY160" fmla="*/ 2203822 h 2323145"/>
              <a:gd name="connsiteX161" fmla="*/ 4301210 w 11269336"/>
              <a:gd name="connsiteY161" fmla="*/ 2204456 h 2323145"/>
              <a:gd name="connsiteX162" fmla="*/ 4283095 w 11269336"/>
              <a:gd name="connsiteY162" fmla="*/ 2198177 h 2323145"/>
              <a:gd name="connsiteX163" fmla="*/ 4250119 w 11269336"/>
              <a:gd name="connsiteY163" fmla="*/ 2196342 h 2323145"/>
              <a:gd name="connsiteX164" fmla="*/ 4189203 w 11269336"/>
              <a:gd name="connsiteY164" fmla="*/ 2178994 h 2323145"/>
              <a:gd name="connsiteX165" fmla="*/ 4154035 w 11269336"/>
              <a:gd name="connsiteY165" fmla="*/ 2171950 h 2323145"/>
              <a:gd name="connsiteX166" fmla="*/ 4129569 w 11269336"/>
              <a:gd name="connsiteY166" fmla="*/ 2163850 h 2323145"/>
              <a:gd name="connsiteX167" fmla="*/ 4061250 w 11269336"/>
              <a:gd name="connsiteY167" fmla="*/ 2159236 h 2323145"/>
              <a:gd name="connsiteX168" fmla="*/ 3945480 w 11269336"/>
              <a:gd name="connsiteY168" fmla="*/ 2158279 h 2323145"/>
              <a:gd name="connsiteX169" fmla="*/ 3921468 w 11269336"/>
              <a:gd name="connsiteY169" fmla="*/ 2156588 h 2323145"/>
              <a:gd name="connsiteX170" fmla="*/ 3903348 w 11269336"/>
              <a:gd name="connsiteY170" fmla="*/ 2149220 h 2323145"/>
              <a:gd name="connsiteX171" fmla="*/ 3901342 w 11269336"/>
              <a:gd name="connsiteY171" fmla="*/ 2142355 h 2323145"/>
              <a:gd name="connsiteX172" fmla="*/ 3888539 w 11269336"/>
              <a:gd name="connsiteY172" fmla="*/ 2140476 h 2323145"/>
              <a:gd name="connsiteX173" fmla="*/ 3885662 w 11269336"/>
              <a:gd name="connsiteY173" fmla="*/ 2138740 h 2323145"/>
              <a:gd name="connsiteX174" fmla="*/ 3868627 w 11269336"/>
              <a:gd name="connsiteY174" fmla="*/ 2130023 h 2323145"/>
              <a:gd name="connsiteX175" fmla="*/ 3819177 w 11269336"/>
              <a:gd name="connsiteY175" fmla="*/ 2142111 h 2323145"/>
              <a:gd name="connsiteX176" fmla="*/ 3769100 w 11269336"/>
              <a:gd name="connsiteY176" fmla="*/ 2131731 h 2323145"/>
              <a:gd name="connsiteX177" fmla="*/ 3562752 w 11269336"/>
              <a:gd name="connsiteY177" fmla="*/ 2131785 h 2323145"/>
              <a:gd name="connsiteX178" fmla="*/ 3541402 w 11269336"/>
              <a:gd name="connsiteY178" fmla="*/ 2106821 h 2323145"/>
              <a:gd name="connsiteX179" fmla="*/ 3365341 w 11269336"/>
              <a:gd name="connsiteY179" fmla="*/ 2077638 h 2323145"/>
              <a:gd name="connsiteX180" fmla="*/ 3170922 w 11269336"/>
              <a:gd name="connsiteY180" fmla="*/ 2115957 h 2323145"/>
              <a:gd name="connsiteX181" fmla="*/ 3156256 w 11269336"/>
              <a:gd name="connsiteY181" fmla="*/ 2124773 h 2323145"/>
              <a:gd name="connsiteX182" fmla="*/ 3140298 w 11269336"/>
              <a:gd name="connsiteY182" fmla="*/ 2129182 h 2323145"/>
              <a:gd name="connsiteX183" fmla="*/ 3138514 w 11269336"/>
              <a:gd name="connsiteY183" fmla="*/ 2128069 h 2323145"/>
              <a:gd name="connsiteX184" fmla="*/ 3120467 w 11269336"/>
              <a:gd name="connsiteY184" fmla="*/ 2128281 h 2323145"/>
              <a:gd name="connsiteX185" fmla="*/ 3116175 w 11269336"/>
              <a:gd name="connsiteY185" fmla="*/ 2131633 h 2323145"/>
              <a:gd name="connsiteX186" fmla="*/ 3103685 w 11269336"/>
              <a:gd name="connsiteY186" fmla="*/ 2132814 h 2323145"/>
              <a:gd name="connsiteX187" fmla="*/ 3078794 w 11269336"/>
              <a:gd name="connsiteY187" fmla="*/ 2137935 h 2323145"/>
              <a:gd name="connsiteX188" fmla="*/ 3074407 w 11269336"/>
              <a:gd name="connsiteY188" fmla="*/ 2136274 h 2323145"/>
              <a:gd name="connsiteX189" fmla="*/ 3037285 w 11269336"/>
              <a:gd name="connsiteY189" fmla="*/ 2139919 h 2323145"/>
              <a:gd name="connsiteX190" fmla="*/ 3036901 w 11269336"/>
              <a:gd name="connsiteY190" fmla="*/ 2138726 h 2323145"/>
              <a:gd name="connsiteX191" fmla="*/ 3026996 w 11269336"/>
              <a:gd name="connsiteY191" fmla="*/ 2134322 h 2323145"/>
              <a:gd name="connsiteX192" fmla="*/ 3007772 w 11269336"/>
              <a:gd name="connsiteY192" fmla="*/ 2128742 h 2323145"/>
              <a:gd name="connsiteX193" fmla="*/ 2965030 w 11269336"/>
              <a:gd name="connsiteY193" fmla="*/ 2100494 h 2323145"/>
              <a:gd name="connsiteX194" fmla="*/ 2926342 w 11269336"/>
              <a:gd name="connsiteY194" fmla="*/ 2104155 h 2323145"/>
              <a:gd name="connsiteX195" fmla="*/ 2918608 w 11269336"/>
              <a:gd name="connsiteY195" fmla="*/ 2104215 h 2323145"/>
              <a:gd name="connsiteX196" fmla="*/ 2918475 w 11269336"/>
              <a:gd name="connsiteY196" fmla="*/ 2103937 h 2323145"/>
              <a:gd name="connsiteX197" fmla="*/ 2910360 w 11269336"/>
              <a:gd name="connsiteY197" fmla="*/ 2103444 h 2323145"/>
              <a:gd name="connsiteX198" fmla="*/ 2904507 w 11269336"/>
              <a:gd name="connsiteY198" fmla="*/ 2104326 h 2323145"/>
              <a:gd name="connsiteX199" fmla="*/ 2889503 w 11269336"/>
              <a:gd name="connsiteY199" fmla="*/ 2104443 h 2323145"/>
              <a:gd name="connsiteX200" fmla="*/ 2884480 w 11269336"/>
              <a:gd name="connsiteY200" fmla="*/ 2102626 h 2323145"/>
              <a:gd name="connsiteX201" fmla="*/ 2882689 w 11269336"/>
              <a:gd name="connsiteY201" fmla="*/ 2099228 h 2323145"/>
              <a:gd name="connsiteX202" fmla="*/ 2881291 w 11269336"/>
              <a:gd name="connsiteY202" fmla="*/ 2099618 h 2323145"/>
              <a:gd name="connsiteX203" fmla="*/ 2853979 w 11269336"/>
              <a:gd name="connsiteY203" fmla="*/ 2090388 h 2323145"/>
              <a:gd name="connsiteX204" fmla="*/ 2791790 w 11269336"/>
              <a:gd name="connsiteY204" fmla="*/ 2080332 h 2323145"/>
              <a:gd name="connsiteX205" fmla="*/ 2755844 w 11269336"/>
              <a:gd name="connsiteY205" fmla="*/ 2078874 h 2323145"/>
              <a:gd name="connsiteX206" fmla="*/ 2657742 w 11269336"/>
              <a:gd name="connsiteY206" fmla="*/ 2070179 h 2323145"/>
              <a:gd name="connsiteX207" fmla="*/ 2559549 w 11269336"/>
              <a:gd name="connsiteY207" fmla="*/ 2057873 h 2323145"/>
              <a:gd name="connsiteX208" fmla="*/ 2512054 w 11269336"/>
              <a:gd name="connsiteY208" fmla="*/ 2031671 h 2323145"/>
              <a:gd name="connsiteX209" fmla="*/ 2506437 w 11269336"/>
              <a:gd name="connsiteY209" fmla="*/ 2030918 h 2323145"/>
              <a:gd name="connsiteX210" fmla="*/ 2491752 w 11269336"/>
              <a:gd name="connsiteY210" fmla="*/ 2033906 h 2323145"/>
              <a:gd name="connsiteX211" fmla="*/ 2486338 w 11269336"/>
              <a:gd name="connsiteY211" fmla="*/ 2035862 h 2323145"/>
              <a:gd name="connsiteX212" fmla="*/ 2478186 w 11269336"/>
              <a:gd name="connsiteY212" fmla="*/ 2036953 h 2323145"/>
              <a:gd name="connsiteX213" fmla="*/ 2477950 w 11269336"/>
              <a:gd name="connsiteY213" fmla="*/ 2036715 h 2323145"/>
              <a:gd name="connsiteX214" fmla="*/ 2470381 w 11269336"/>
              <a:gd name="connsiteY214" fmla="*/ 2038256 h 2323145"/>
              <a:gd name="connsiteX215" fmla="*/ 2433781 w 11269336"/>
              <a:gd name="connsiteY215" fmla="*/ 2049140 h 2323145"/>
              <a:gd name="connsiteX216" fmla="*/ 2381172 w 11269336"/>
              <a:gd name="connsiteY216" fmla="*/ 2030645 h 2323145"/>
              <a:gd name="connsiteX217" fmla="*/ 2360198 w 11269336"/>
              <a:gd name="connsiteY217" fmla="*/ 2029059 h 2323145"/>
              <a:gd name="connsiteX218" fmla="*/ 2348815 w 11269336"/>
              <a:gd name="connsiteY218" fmla="*/ 2026798 h 2323145"/>
              <a:gd name="connsiteX219" fmla="*/ 2347988 w 11269336"/>
              <a:gd name="connsiteY219" fmla="*/ 2025745 h 2323145"/>
              <a:gd name="connsiteX220" fmla="*/ 2312920 w 11269336"/>
              <a:gd name="connsiteY220" fmla="*/ 2036311 h 2323145"/>
              <a:gd name="connsiteX221" fmla="*/ 2307986 w 11269336"/>
              <a:gd name="connsiteY221" fmla="*/ 2035583 h 2323145"/>
              <a:gd name="connsiteX222" fmla="*/ 2285481 w 11269336"/>
              <a:gd name="connsiteY222" fmla="*/ 2045197 h 2323145"/>
              <a:gd name="connsiteX223" fmla="*/ 2273666 w 11269336"/>
              <a:gd name="connsiteY223" fmla="*/ 2048710 h 2323145"/>
              <a:gd name="connsiteX224" fmla="*/ 2270719 w 11269336"/>
              <a:gd name="connsiteY224" fmla="*/ 2052702 h 2323145"/>
              <a:gd name="connsiteX225" fmla="*/ 2253080 w 11269336"/>
              <a:gd name="connsiteY225" fmla="*/ 2056363 h 2323145"/>
              <a:gd name="connsiteX226" fmla="*/ 2250906 w 11269336"/>
              <a:gd name="connsiteY226" fmla="*/ 2055654 h 2323145"/>
              <a:gd name="connsiteX227" fmla="*/ 2236905 w 11269336"/>
              <a:gd name="connsiteY227" fmla="*/ 2062882 h 2323145"/>
              <a:gd name="connsiteX228" fmla="*/ 2225830 w 11269336"/>
              <a:gd name="connsiteY228" fmla="*/ 2074027 h 2323145"/>
              <a:gd name="connsiteX229" fmla="*/ 2073776 w 11269336"/>
              <a:gd name="connsiteY229" fmla="*/ 2089244 h 2323145"/>
              <a:gd name="connsiteX230" fmla="*/ 1948256 w 11269336"/>
              <a:gd name="connsiteY230" fmla="*/ 2146616 h 2323145"/>
              <a:gd name="connsiteX231" fmla="*/ 1865582 w 11269336"/>
              <a:gd name="connsiteY231" fmla="*/ 2153738 h 2323145"/>
              <a:gd name="connsiteX232" fmla="*/ 1835210 w 11269336"/>
              <a:gd name="connsiteY232" fmla="*/ 2134244 h 2323145"/>
              <a:gd name="connsiteX233" fmla="*/ 1632661 w 11269336"/>
              <a:gd name="connsiteY233" fmla="*/ 2173882 h 2323145"/>
              <a:gd name="connsiteX234" fmla="*/ 1579590 w 11269336"/>
              <a:gd name="connsiteY234" fmla="*/ 2173680 h 2323145"/>
              <a:gd name="connsiteX235" fmla="*/ 1535601 w 11269336"/>
              <a:gd name="connsiteY235" fmla="*/ 2194590 h 2323145"/>
              <a:gd name="connsiteX236" fmla="*/ 1515594 w 11269336"/>
              <a:gd name="connsiteY236" fmla="*/ 2189622 h 2323145"/>
              <a:gd name="connsiteX237" fmla="*/ 1512113 w 11269336"/>
              <a:gd name="connsiteY237" fmla="*/ 2188534 h 2323145"/>
              <a:gd name="connsiteX238" fmla="*/ 1498838 w 11269336"/>
              <a:gd name="connsiteY238" fmla="*/ 2189213 h 2323145"/>
              <a:gd name="connsiteX239" fmla="*/ 1494279 w 11269336"/>
              <a:gd name="connsiteY239" fmla="*/ 2183112 h 2323145"/>
              <a:gd name="connsiteX240" fmla="*/ 1473714 w 11269336"/>
              <a:gd name="connsiteY240" fmla="*/ 2179625 h 2323145"/>
              <a:gd name="connsiteX241" fmla="*/ 1449503 w 11269336"/>
              <a:gd name="connsiteY241" fmla="*/ 2182633 h 2323145"/>
              <a:gd name="connsiteX242" fmla="*/ 1266687 w 11269336"/>
              <a:gd name="connsiteY242" fmla="*/ 2212688 h 2323145"/>
              <a:gd name="connsiteX243" fmla="*/ 1239614 w 11269336"/>
              <a:gd name="connsiteY243" fmla="*/ 2209727 h 2323145"/>
              <a:gd name="connsiteX244" fmla="*/ 1202436 w 11269336"/>
              <a:gd name="connsiteY244" fmla="*/ 2209817 h 2323145"/>
              <a:gd name="connsiteX245" fmla="*/ 1136097 w 11269336"/>
              <a:gd name="connsiteY245" fmla="*/ 2205112 h 2323145"/>
              <a:gd name="connsiteX246" fmla="*/ 988232 w 11269336"/>
              <a:gd name="connsiteY246" fmla="*/ 2235635 h 2323145"/>
              <a:gd name="connsiteX247" fmla="*/ 981959 w 11269336"/>
              <a:gd name="connsiteY247" fmla="*/ 2231607 h 2323145"/>
              <a:gd name="connsiteX248" fmla="*/ 938600 w 11269336"/>
              <a:gd name="connsiteY248" fmla="*/ 2238113 h 2323145"/>
              <a:gd name="connsiteX249" fmla="*/ 791788 w 11269336"/>
              <a:gd name="connsiteY249" fmla="*/ 2293224 h 2323145"/>
              <a:gd name="connsiteX250" fmla="*/ 706914 w 11269336"/>
              <a:gd name="connsiteY250" fmla="*/ 2305046 h 2323145"/>
              <a:gd name="connsiteX251" fmla="*/ 675971 w 11269336"/>
              <a:gd name="connsiteY251" fmla="*/ 2304030 h 2323145"/>
              <a:gd name="connsiteX252" fmla="*/ 624180 w 11269336"/>
              <a:gd name="connsiteY252" fmla="*/ 2302650 h 2323145"/>
              <a:gd name="connsiteX253" fmla="*/ 583453 w 11269336"/>
              <a:gd name="connsiteY253" fmla="*/ 2288788 h 2323145"/>
              <a:gd name="connsiteX254" fmla="*/ 540946 w 11269336"/>
              <a:gd name="connsiteY254" fmla="*/ 2292721 h 2323145"/>
              <a:gd name="connsiteX255" fmla="*/ 533680 w 11269336"/>
              <a:gd name="connsiteY255" fmla="*/ 2310233 h 2323145"/>
              <a:gd name="connsiteX256" fmla="*/ 487366 w 11269336"/>
              <a:gd name="connsiteY256" fmla="*/ 2309053 h 2323145"/>
              <a:gd name="connsiteX257" fmla="*/ 416820 w 11269336"/>
              <a:gd name="connsiteY257" fmla="*/ 2305443 h 2323145"/>
              <a:gd name="connsiteX258" fmla="*/ 376805 w 11269336"/>
              <a:gd name="connsiteY258" fmla="*/ 2307647 h 2323145"/>
              <a:gd name="connsiteX259" fmla="*/ 266777 w 11269336"/>
              <a:gd name="connsiteY259" fmla="*/ 2309012 h 2323145"/>
              <a:gd name="connsiteX260" fmla="*/ 156013 w 11269336"/>
              <a:gd name="connsiteY260" fmla="*/ 2306832 h 2323145"/>
              <a:gd name="connsiteX261" fmla="*/ 87258 w 11269336"/>
              <a:gd name="connsiteY261" fmla="*/ 2285511 h 2323145"/>
              <a:gd name="connsiteX262" fmla="*/ 23798 w 11269336"/>
              <a:gd name="connsiteY262" fmla="*/ 2281822 h 2323145"/>
              <a:gd name="connsiteX263" fmla="*/ 0 w 11269336"/>
              <a:gd name="connsiteY263" fmla="*/ 2285369 h 2323145"/>
              <a:gd name="connsiteX264" fmla="*/ 0 w 11269336"/>
              <a:gd name="connsiteY264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380600 w 11269336"/>
              <a:gd name="connsiteY19" fmla="*/ 549821 h 2323145"/>
              <a:gd name="connsiteX20" fmla="*/ 9263254 w 11269336"/>
              <a:gd name="connsiteY20" fmla="*/ 645662 h 2323145"/>
              <a:gd name="connsiteX21" fmla="*/ 9162278 w 11269336"/>
              <a:gd name="connsiteY21" fmla="*/ 704724 h 2323145"/>
              <a:gd name="connsiteX22" fmla="*/ 8977138 w 11269336"/>
              <a:gd name="connsiteY22" fmla="*/ 774970 h 2323145"/>
              <a:gd name="connsiteX23" fmla="*/ 8914746 w 11269336"/>
              <a:gd name="connsiteY23" fmla="*/ 826428 h 2323145"/>
              <a:gd name="connsiteX24" fmla="*/ 8917778 w 11269336"/>
              <a:gd name="connsiteY24" fmla="*/ 835198 h 2323145"/>
              <a:gd name="connsiteX25" fmla="*/ 8905560 w 11269336"/>
              <a:gd name="connsiteY25" fmla="*/ 838358 h 2323145"/>
              <a:gd name="connsiteX26" fmla="*/ 8897564 w 11269336"/>
              <a:gd name="connsiteY26" fmla="*/ 834287 h 2323145"/>
              <a:gd name="connsiteX27" fmla="*/ 8878040 w 11269336"/>
              <a:gd name="connsiteY27" fmla="*/ 844150 h 2323145"/>
              <a:gd name="connsiteX28" fmla="*/ 8795998 w 11269336"/>
              <a:gd name="connsiteY28" fmla="*/ 863337 h 2323145"/>
              <a:gd name="connsiteX29" fmla="*/ 8776970 w 11269336"/>
              <a:gd name="connsiteY29" fmla="*/ 885177 h 2323145"/>
              <a:gd name="connsiteX30" fmla="*/ 8755719 w 11269336"/>
              <a:gd name="connsiteY30" fmla="*/ 889754 h 2323145"/>
              <a:gd name="connsiteX31" fmla="*/ 8743257 w 11269336"/>
              <a:gd name="connsiteY31" fmla="*/ 904723 h 2323145"/>
              <a:gd name="connsiteX32" fmla="*/ 8721366 w 11269336"/>
              <a:gd name="connsiteY32" fmla="*/ 904711 h 2323145"/>
              <a:gd name="connsiteX33" fmla="*/ 8678353 w 11269336"/>
              <a:gd name="connsiteY33" fmla="*/ 926318 h 2323145"/>
              <a:gd name="connsiteX34" fmla="*/ 8636849 w 11269336"/>
              <a:gd name="connsiteY34" fmla="*/ 937900 h 2323145"/>
              <a:gd name="connsiteX35" fmla="*/ 8620213 w 11269336"/>
              <a:gd name="connsiteY35" fmla="*/ 943068 h 2323145"/>
              <a:gd name="connsiteX36" fmla="*/ 8612581 w 11269336"/>
              <a:gd name="connsiteY36" fmla="*/ 952695 h 2323145"/>
              <a:gd name="connsiteX37" fmla="*/ 8589038 w 11269336"/>
              <a:gd name="connsiteY37" fmla="*/ 963892 h 2323145"/>
              <a:gd name="connsiteX38" fmla="*/ 8579950 w 11269336"/>
              <a:gd name="connsiteY38" fmla="*/ 960899 h 2323145"/>
              <a:gd name="connsiteX39" fmla="*/ 8579319 w 11269336"/>
              <a:gd name="connsiteY39" fmla="*/ 965630 h 2323145"/>
              <a:gd name="connsiteX40" fmla="*/ 8547429 w 11269336"/>
              <a:gd name="connsiteY40" fmla="*/ 984506 h 2323145"/>
              <a:gd name="connsiteX41" fmla="*/ 8478704 w 11269336"/>
              <a:gd name="connsiteY41" fmla="*/ 1025490 h 2323145"/>
              <a:gd name="connsiteX42" fmla="*/ 8461421 w 11269336"/>
              <a:gd name="connsiteY42" fmla="*/ 1035512 h 2323145"/>
              <a:gd name="connsiteX43" fmla="*/ 8445003 w 11269336"/>
              <a:gd name="connsiteY43" fmla="*/ 1036851 h 2323145"/>
              <a:gd name="connsiteX44" fmla="*/ 8357350 w 11269336"/>
              <a:gd name="connsiteY44" fmla="*/ 1060213 h 2323145"/>
              <a:gd name="connsiteX45" fmla="*/ 8335565 w 11269336"/>
              <a:gd name="connsiteY45" fmla="*/ 1061151 h 2323145"/>
              <a:gd name="connsiteX46" fmla="*/ 8325267 w 11269336"/>
              <a:gd name="connsiteY46" fmla="*/ 1055919 h 2323145"/>
              <a:gd name="connsiteX47" fmla="*/ 8293586 w 11269336"/>
              <a:gd name="connsiteY47" fmla="*/ 1076144 h 2323145"/>
              <a:gd name="connsiteX48" fmla="*/ 8242405 w 11269336"/>
              <a:gd name="connsiteY48" fmla="*/ 1095960 h 2323145"/>
              <a:gd name="connsiteX49" fmla="*/ 8197391 w 11269336"/>
              <a:gd name="connsiteY49" fmla="*/ 1107746 h 2323145"/>
              <a:gd name="connsiteX50" fmla="*/ 8081474 w 11269336"/>
              <a:gd name="connsiteY50" fmla="*/ 1130125 h 2323145"/>
              <a:gd name="connsiteX51" fmla="*/ 8053585 w 11269336"/>
              <a:gd name="connsiteY51" fmla="*/ 1129169 h 2323145"/>
              <a:gd name="connsiteX52" fmla="*/ 8038422 w 11269336"/>
              <a:gd name="connsiteY52" fmla="*/ 1119092 h 2323145"/>
              <a:gd name="connsiteX53" fmla="*/ 8029450 w 11269336"/>
              <a:gd name="connsiteY53" fmla="*/ 1125592 h 2323145"/>
              <a:gd name="connsiteX54" fmla="*/ 7959552 w 11269336"/>
              <a:gd name="connsiteY54" fmla="*/ 1140188 h 2323145"/>
              <a:gd name="connsiteX55" fmla="*/ 7914188 w 11269336"/>
              <a:gd name="connsiteY55" fmla="*/ 1150862 h 2323145"/>
              <a:gd name="connsiteX56" fmla="*/ 7914918 w 11269336"/>
              <a:gd name="connsiteY56" fmla="*/ 1168758 h 2323145"/>
              <a:gd name="connsiteX57" fmla="*/ 7875510 w 11269336"/>
              <a:gd name="connsiteY57" fmla="*/ 1183153 h 2323145"/>
              <a:gd name="connsiteX58" fmla="*/ 7829932 w 11269336"/>
              <a:gd name="connsiteY58" fmla="*/ 1180782 h 2323145"/>
              <a:gd name="connsiteX59" fmla="*/ 7779182 w 11269336"/>
              <a:gd name="connsiteY59" fmla="*/ 1192665 h 2323145"/>
              <a:gd name="connsiteX60" fmla="*/ 7748774 w 11269336"/>
              <a:gd name="connsiteY60" fmla="*/ 1199586 h 2323145"/>
              <a:gd name="connsiteX61" fmla="*/ 7671846 w 11269336"/>
              <a:gd name="connsiteY61" fmla="*/ 1231966 h 2323145"/>
              <a:gd name="connsiteX62" fmla="*/ 7554146 w 11269336"/>
              <a:gd name="connsiteY62" fmla="*/ 1319748 h 2323145"/>
              <a:gd name="connsiteX63" fmla="*/ 7515052 w 11269336"/>
              <a:gd name="connsiteY63" fmla="*/ 1336718 h 2323145"/>
              <a:gd name="connsiteX64" fmla="*/ 7507193 w 11269336"/>
              <a:gd name="connsiteY64" fmla="*/ 1334617 h 2323145"/>
              <a:gd name="connsiteX65" fmla="*/ 7461694 w 11269336"/>
              <a:gd name="connsiteY65" fmla="*/ 1375866 h 2323145"/>
              <a:gd name="connsiteX66" fmla="*/ 7377571 w 11269336"/>
              <a:gd name="connsiteY66" fmla="*/ 1400128 h 2323145"/>
              <a:gd name="connsiteX67" fmla="*/ 7311261 w 11269336"/>
              <a:gd name="connsiteY67" fmla="*/ 1412652 h 2323145"/>
              <a:gd name="connsiteX68" fmla="*/ 7275307 w 11269336"/>
              <a:gd name="connsiteY68" fmla="*/ 1422171 h 2323145"/>
              <a:gd name="connsiteX69" fmla="*/ 7247783 w 11269336"/>
              <a:gd name="connsiteY69" fmla="*/ 1426330 h 2323145"/>
              <a:gd name="connsiteX70" fmla="*/ 7185047 w 11269336"/>
              <a:gd name="connsiteY70" fmla="*/ 1451812 h 2323145"/>
              <a:gd name="connsiteX71" fmla="*/ 7084117 w 11269336"/>
              <a:gd name="connsiteY71" fmla="*/ 1500281 h 2323145"/>
              <a:gd name="connsiteX72" fmla="*/ 7062011 w 11269336"/>
              <a:gd name="connsiteY72" fmla="*/ 1509183 h 2323145"/>
              <a:gd name="connsiteX73" fmla="*/ 7040555 w 11269336"/>
              <a:gd name="connsiteY73" fmla="*/ 1511207 h 2323145"/>
              <a:gd name="connsiteX74" fmla="*/ 7033438 w 11269336"/>
              <a:gd name="connsiteY74" fmla="*/ 1506772 h 2323145"/>
              <a:gd name="connsiteX75" fmla="*/ 7020886 w 11269336"/>
              <a:gd name="connsiteY75" fmla="*/ 1510764 h 2323145"/>
              <a:gd name="connsiteX76" fmla="*/ 7017033 w 11269336"/>
              <a:gd name="connsiteY76" fmla="*/ 1510650 h 2323145"/>
              <a:gd name="connsiteX77" fmla="*/ 6995460 w 11269336"/>
              <a:gd name="connsiteY77" fmla="*/ 1511173 h 2323145"/>
              <a:gd name="connsiteX78" fmla="*/ 6962144 w 11269336"/>
              <a:gd name="connsiteY78" fmla="*/ 1541508 h 2323145"/>
              <a:gd name="connsiteX79" fmla="*/ 6910674 w 11269336"/>
              <a:gd name="connsiteY79" fmla="*/ 1554793 h 2323145"/>
              <a:gd name="connsiteX80" fmla="*/ 6732152 w 11269336"/>
              <a:gd name="connsiteY80" fmla="*/ 1642538 h 2323145"/>
              <a:gd name="connsiteX81" fmla="*/ 6694106 w 11269336"/>
              <a:gd name="connsiteY81" fmla="*/ 1632377 h 2323145"/>
              <a:gd name="connsiteX82" fmla="*/ 6617223 w 11269336"/>
              <a:gd name="connsiteY82" fmla="*/ 1659889 h 2323145"/>
              <a:gd name="connsiteX83" fmla="*/ 6521138 w 11269336"/>
              <a:gd name="connsiteY83" fmla="*/ 1744340 h 2323145"/>
              <a:gd name="connsiteX84" fmla="*/ 6380677 w 11269336"/>
              <a:gd name="connsiteY84" fmla="*/ 1796883 h 2323145"/>
              <a:gd name="connsiteX85" fmla="*/ 6374897 w 11269336"/>
              <a:gd name="connsiteY85" fmla="*/ 1809910 h 2323145"/>
              <a:gd name="connsiteX86" fmla="*/ 6364545 w 11269336"/>
              <a:gd name="connsiteY86" fmla="*/ 1820090 h 2323145"/>
              <a:gd name="connsiteX87" fmla="*/ 6362126 w 11269336"/>
              <a:gd name="connsiteY87" fmla="*/ 1819991 h 2323145"/>
              <a:gd name="connsiteX88" fmla="*/ 6346673 w 11269336"/>
              <a:gd name="connsiteY88" fmla="*/ 1827824 h 2323145"/>
              <a:gd name="connsiteX89" fmla="*/ 6345588 w 11269336"/>
              <a:gd name="connsiteY89" fmla="*/ 1832232 h 2323145"/>
              <a:gd name="connsiteX90" fmla="*/ 6335708 w 11269336"/>
              <a:gd name="connsiteY90" fmla="*/ 1838451 h 2323145"/>
              <a:gd name="connsiteX91" fmla="*/ 6318182 w 11269336"/>
              <a:gd name="connsiteY91" fmla="*/ 1852975 h 2323145"/>
              <a:gd name="connsiteX92" fmla="*/ 6313084 w 11269336"/>
              <a:gd name="connsiteY92" fmla="*/ 1853561 h 2323145"/>
              <a:gd name="connsiteX93" fmla="*/ 6283816 w 11269336"/>
              <a:gd name="connsiteY93" fmla="*/ 1872148 h 2323145"/>
              <a:gd name="connsiteX94" fmla="*/ 6282550 w 11269336"/>
              <a:gd name="connsiteY94" fmla="*/ 1871392 h 2323145"/>
              <a:gd name="connsiteX95" fmla="*/ 6270527 w 11269336"/>
              <a:gd name="connsiteY95" fmla="*/ 1872208 h 2323145"/>
              <a:gd name="connsiteX96" fmla="*/ 6249518 w 11269336"/>
              <a:gd name="connsiteY96" fmla="*/ 1876079 h 2323145"/>
              <a:gd name="connsiteX97" fmla="*/ 6190386 w 11269336"/>
              <a:gd name="connsiteY97" fmla="*/ 1872478 h 2323145"/>
              <a:gd name="connsiteX98" fmla="*/ 6159777 w 11269336"/>
              <a:gd name="connsiteY98" fmla="*/ 1891745 h 2323145"/>
              <a:gd name="connsiteX99" fmla="*/ 6153131 w 11269336"/>
              <a:gd name="connsiteY99" fmla="*/ 1895079 h 2323145"/>
              <a:gd name="connsiteX100" fmla="*/ 6152798 w 11269336"/>
              <a:gd name="connsiteY100" fmla="*/ 1894920 h 2323145"/>
              <a:gd name="connsiteX101" fmla="*/ 6145388 w 11269336"/>
              <a:gd name="connsiteY101" fmla="*/ 1897990 h 2323145"/>
              <a:gd name="connsiteX102" fmla="*/ 6141014 w 11269336"/>
              <a:gd name="connsiteY102" fmla="*/ 1901155 h 2323145"/>
              <a:gd name="connsiteX103" fmla="*/ 6128122 w 11269336"/>
              <a:gd name="connsiteY103" fmla="*/ 1907623 h 2323145"/>
              <a:gd name="connsiteX104" fmla="*/ 6122351 w 11269336"/>
              <a:gd name="connsiteY104" fmla="*/ 1908359 h 2323145"/>
              <a:gd name="connsiteX105" fmla="*/ 6064750 w 11269336"/>
              <a:gd name="connsiteY105" fmla="*/ 1896394 h 2323145"/>
              <a:gd name="connsiteX106" fmla="*/ 5964230 w 11269336"/>
              <a:gd name="connsiteY106" fmla="*/ 1910038 h 2323145"/>
              <a:gd name="connsiteX107" fmla="*/ 5865399 w 11269336"/>
              <a:gd name="connsiteY107" fmla="*/ 1926966 h 2323145"/>
              <a:gd name="connsiteX108" fmla="*/ 5829951 w 11269336"/>
              <a:gd name="connsiteY108" fmla="*/ 1934755 h 2323145"/>
              <a:gd name="connsiteX109" fmla="*/ 5765285 w 11269336"/>
              <a:gd name="connsiteY109" fmla="*/ 1941322 h 2323145"/>
              <a:gd name="connsiteX110" fmla="*/ 5734750 w 11269336"/>
              <a:gd name="connsiteY110" fmla="*/ 1939793 h 2323145"/>
              <a:gd name="connsiteX111" fmla="*/ 5733569 w 11269336"/>
              <a:gd name="connsiteY111" fmla="*/ 1940505 h 2323145"/>
              <a:gd name="connsiteX112" fmla="*/ 5730329 w 11269336"/>
              <a:gd name="connsiteY112" fmla="*/ 1937845 h 2323145"/>
              <a:gd name="connsiteX113" fmla="*/ 5724661 w 11269336"/>
              <a:gd name="connsiteY113" fmla="*/ 1937455 h 2323145"/>
              <a:gd name="connsiteX114" fmla="*/ 5710186 w 11269336"/>
              <a:gd name="connsiteY114" fmla="*/ 1941370 h 2323145"/>
              <a:gd name="connsiteX115" fmla="*/ 5704910 w 11269336"/>
              <a:gd name="connsiteY115" fmla="*/ 1943663 h 2323145"/>
              <a:gd name="connsiteX116" fmla="*/ 5696836 w 11269336"/>
              <a:gd name="connsiteY116" fmla="*/ 1945271 h 2323145"/>
              <a:gd name="connsiteX117" fmla="*/ 5696583 w 11269336"/>
              <a:gd name="connsiteY117" fmla="*/ 1945050 h 2323145"/>
              <a:gd name="connsiteX118" fmla="*/ 5689123 w 11269336"/>
              <a:gd name="connsiteY118" fmla="*/ 1947067 h 2323145"/>
              <a:gd name="connsiteX119" fmla="*/ 5653291 w 11269336"/>
              <a:gd name="connsiteY119" fmla="*/ 1960245 h 2323145"/>
              <a:gd name="connsiteX120" fmla="*/ 5599385 w 11269336"/>
              <a:gd name="connsiteY120" fmla="*/ 1945198 h 2323145"/>
              <a:gd name="connsiteX121" fmla="*/ 5578300 w 11269336"/>
              <a:gd name="connsiteY121" fmla="*/ 1944963 h 2323145"/>
              <a:gd name="connsiteX122" fmla="*/ 5566758 w 11269336"/>
              <a:gd name="connsiteY122" fmla="*/ 1943441 h 2323145"/>
              <a:gd name="connsiteX123" fmla="*/ 5565857 w 11269336"/>
              <a:gd name="connsiteY123" fmla="*/ 1942445 h 2323145"/>
              <a:gd name="connsiteX124" fmla="*/ 5531534 w 11269336"/>
              <a:gd name="connsiteY124" fmla="*/ 1955208 h 2323145"/>
              <a:gd name="connsiteX125" fmla="*/ 5526552 w 11269336"/>
              <a:gd name="connsiteY125" fmla="*/ 1954799 h 2323145"/>
              <a:gd name="connsiteX126" fmla="*/ 5504723 w 11269336"/>
              <a:gd name="connsiteY126" fmla="*/ 1965811 h 2323145"/>
              <a:gd name="connsiteX127" fmla="*/ 5493156 w 11269336"/>
              <a:gd name="connsiteY127" fmla="*/ 1970063 h 2323145"/>
              <a:gd name="connsiteX128" fmla="*/ 5490486 w 11269336"/>
              <a:gd name="connsiteY128" fmla="*/ 1974227 h 2323145"/>
              <a:gd name="connsiteX129" fmla="*/ 5473107 w 11269336"/>
              <a:gd name="connsiteY129" fmla="*/ 1979001 h 2323145"/>
              <a:gd name="connsiteX130" fmla="*/ 5470885 w 11269336"/>
              <a:gd name="connsiteY130" fmla="*/ 1978432 h 2323145"/>
              <a:gd name="connsiteX131" fmla="*/ 5457393 w 11269336"/>
              <a:gd name="connsiteY131" fmla="*/ 1986525 h 2323145"/>
              <a:gd name="connsiteX132" fmla="*/ 5447102 w 11269336"/>
              <a:gd name="connsiteY132" fmla="*/ 1998329 h 2323145"/>
              <a:gd name="connsiteX133" fmla="*/ 5159151 w 11269336"/>
              <a:gd name="connsiteY133" fmla="*/ 2029640 h 2323145"/>
              <a:gd name="connsiteX134" fmla="*/ 5041688 w 11269336"/>
              <a:gd name="connsiteY134" fmla="*/ 2022334 h 2323145"/>
              <a:gd name="connsiteX135" fmla="*/ 4860988 w 11269336"/>
              <a:gd name="connsiteY135" fmla="*/ 2135698 h 2323145"/>
              <a:gd name="connsiteX136" fmla="*/ 4807902 w 11269336"/>
              <a:gd name="connsiteY136" fmla="*/ 2138894 h 2323145"/>
              <a:gd name="connsiteX137" fmla="*/ 4765388 w 11269336"/>
              <a:gd name="connsiteY137" fmla="*/ 2162525 h 2323145"/>
              <a:gd name="connsiteX138" fmla="*/ 4745033 w 11269336"/>
              <a:gd name="connsiteY138" fmla="*/ 2158859 h 2323145"/>
              <a:gd name="connsiteX139" fmla="*/ 4741475 w 11269336"/>
              <a:gd name="connsiteY139" fmla="*/ 2157998 h 2323145"/>
              <a:gd name="connsiteX140" fmla="*/ 4728247 w 11269336"/>
              <a:gd name="connsiteY140" fmla="*/ 2159526 h 2323145"/>
              <a:gd name="connsiteX141" fmla="*/ 4723263 w 11269336"/>
              <a:gd name="connsiteY141" fmla="*/ 2153742 h 2323145"/>
              <a:gd name="connsiteX142" fmla="*/ 4702453 w 11269336"/>
              <a:gd name="connsiteY142" fmla="*/ 2151586 h 2323145"/>
              <a:gd name="connsiteX143" fmla="*/ 4678455 w 11269336"/>
              <a:gd name="connsiteY143" fmla="*/ 2156131 h 2323145"/>
              <a:gd name="connsiteX144" fmla="*/ 4593061 w 11269336"/>
              <a:gd name="connsiteY144" fmla="*/ 2171597 h 2323145"/>
              <a:gd name="connsiteX145" fmla="*/ 4579902 w 11269336"/>
              <a:gd name="connsiteY145" fmla="*/ 2177927 h 2323145"/>
              <a:gd name="connsiteX146" fmla="*/ 4533444 w 11269336"/>
              <a:gd name="connsiteY146" fmla="*/ 2181200 h 2323145"/>
              <a:gd name="connsiteX147" fmla="*/ 4492832 w 11269336"/>
              <a:gd name="connsiteY147" fmla="*/ 2188033 h 2323145"/>
              <a:gd name="connsiteX148" fmla="*/ 4467257 w 11269336"/>
              <a:gd name="connsiteY148" fmla="*/ 2196121 h 2323145"/>
              <a:gd name="connsiteX149" fmla="*/ 4459937 w 11269336"/>
              <a:gd name="connsiteY149" fmla="*/ 2195182 h 2323145"/>
              <a:gd name="connsiteX150" fmla="*/ 4433312 w 11269336"/>
              <a:gd name="connsiteY150" fmla="*/ 2199004 h 2323145"/>
              <a:gd name="connsiteX151" fmla="*/ 4420601 w 11269336"/>
              <a:gd name="connsiteY151" fmla="*/ 2205158 h 2323145"/>
              <a:gd name="connsiteX152" fmla="*/ 4405765 w 11269336"/>
              <a:gd name="connsiteY152" fmla="*/ 2199902 h 2323145"/>
              <a:gd name="connsiteX153" fmla="*/ 4401354 w 11269336"/>
              <a:gd name="connsiteY153" fmla="*/ 2194745 h 2323145"/>
              <a:gd name="connsiteX154" fmla="*/ 4383151 w 11269336"/>
              <a:gd name="connsiteY154" fmla="*/ 2201140 h 2323145"/>
              <a:gd name="connsiteX155" fmla="*/ 4366646 w 11269336"/>
              <a:gd name="connsiteY155" fmla="*/ 2198564 h 2323145"/>
              <a:gd name="connsiteX156" fmla="*/ 4354009 w 11269336"/>
              <a:gd name="connsiteY156" fmla="*/ 2204984 h 2323145"/>
              <a:gd name="connsiteX157" fmla="*/ 4348284 w 11269336"/>
              <a:gd name="connsiteY157" fmla="*/ 2205270 h 2323145"/>
              <a:gd name="connsiteX158" fmla="*/ 4333906 w 11269336"/>
              <a:gd name="connsiteY158" fmla="*/ 2205251 h 2323145"/>
              <a:gd name="connsiteX159" fmla="*/ 4308819 w 11269336"/>
              <a:gd name="connsiteY159" fmla="*/ 2203822 h 2323145"/>
              <a:gd name="connsiteX160" fmla="*/ 4301210 w 11269336"/>
              <a:gd name="connsiteY160" fmla="*/ 2204456 h 2323145"/>
              <a:gd name="connsiteX161" fmla="*/ 4283095 w 11269336"/>
              <a:gd name="connsiteY161" fmla="*/ 2198177 h 2323145"/>
              <a:gd name="connsiteX162" fmla="*/ 4250119 w 11269336"/>
              <a:gd name="connsiteY162" fmla="*/ 2196342 h 2323145"/>
              <a:gd name="connsiteX163" fmla="*/ 4189203 w 11269336"/>
              <a:gd name="connsiteY163" fmla="*/ 2178994 h 2323145"/>
              <a:gd name="connsiteX164" fmla="*/ 4154035 w 11269336"/>
              <a:gd name="connsiteY164" fmla="*/ 2171950 h 2323145"/>
              <a:gd name="connsiteX165" fmla="*/ 4129569 w 11269336"/>
              <a:gd name="connsiteY165" fmla="*/ 2163850 h 2323145"/>
              <a:gd name="connsiteX166" fmla="*/ 4061250 w 11269336"/>
              <a:gd name="connsiteY166" fmla="*/ 2159236 h 2323145"/>
              <a:gd name="connsiteX167" fmla="*/ 3945480 w 11269336"/>
              <a:gd name="connsiteY167" fmla="*/ 2158279 h 2323145"/>
              <a:gd name="connsiteX168" fmla="*/ 3921468 w 11269336"/>
              <a:gd name="connsiteY168" fmla="*/ 2156588 h 2323145"/>
              <a:gd name="connsiteX169" fmla="*/ 3903348 w 11269336"/>
              <a:gd name="connsiteY169" fmla="*/ 2149220 h 2323145"/>
              <a:gd name="connsiteX170" fmla="*/ 3901342 w 11269336"/>
              <a:gd name="connsiteY170" fmla="*/ 2142355 h 2323145"/>
              <a:gd name="connsiteX171" fmla="*/ 3888539 w 11269336"/>
              <a:gd name="connsiteY171" fmla="*/ 2140476 h 2323145"/>
              <a:gd name="connsiteX172" fmla="*/ 3885662 w 11269336"/>
              <a:gd name="connsiteY172" fmla="*/ 2138740 h 2323145"/>
              <a:gd name="connsiteX173" fmla="*/ 3868627 w 11269336"/>
              <a:gd name="connsiteY173" fmla="*/ 2130023 h 2323145"/>
              <a:gd name="connsiteX174" fmla="*/ 3819177 w 11269336"/>
              <a:gd name="connsiteY174" fmla="*/ 2142111 h 2323145"/>
              <a:gd name="connsiteX175" fmla="*/ 3769100 w 11269336"/>
              <a:gd name="connsiteY175" fmla="*/ 2131731 h 2323145"/>
              <a:gd name="connsiteX176" fmla="*/ 3562752 w 11269336"/>
              <a:gd name="connsiteY176" fmla="*/ 2131785 h 2323145"/>
              <a:gd name="connsiteX177" fmla="*/ 3541402 w 11269336"/>
              <a:gd name="connsiteY177" fmla="*/ 2106821 h 2323145"/>
              <a:gd name="connsiteX178" fmla="*/ 3365341 w 11269336"/>
              <a:gd name="connsiteY178" fmla="*/ 2077638 h 2323145"/>
              <a:gd name="connsiteX179" fmla="*/ 3170922 w 11269336"/>
              <a:gd name="connsiteY179" fmla="*/ 2115957 h 2323145"/>
              <a:gd name="connsiteX180" fmla="*/ 3156256 w 11269336"/>
              <a:gd name="connsiteY180" fmla="*/ 2124773 h 2323145"/>
              <a:gd name="connsiteX181" fmla="*/ 3140298 w 11269336"/>
              <a:gd name="connsiteY181" fmla="*/ 2129182 h 2323145"/>
              <a:gd name="connsiteX182" fmla="*/ 3138514 w 11269336"/>
              <a:gd name="connsiteY182" fmla="*/ 2128069 h 2323145"/>
              <a:gd name="connsiteX183" fmla="*/ 3120467 w 11269336"/>
              <a:gd name="connsiteY183" fmla="*/ 2128281 h 2323145"/>
              <a:gd name="connsiteX184" fmla="*/ 3116175 w 11269336"/>
              <a:gd name="connsiteY184" fmla="*/ 2131633 h 2323145"/>
              <a:gd name="connsiteX185" fmla="*/ 3103685 w 11269336"/>
              <a:gd name="connsiteY185" fmla="*/ 2132814 h 2323145"/>
              <a:gd name="connsiteX186" fmla="*/ 3078794 w 11269336"/>
              <a:gd name="connsiteY186" fmla="*/ 2137935 h 2323145"/>
              <a:gd name="connsiteX187" fmla="*/ 3074407 w 11269336"/>
              <a:gd name="connsiteY187" fmla="*/ 2136274 h 2323145"/>
              <a:gd name="connsiteX188" fmla="*/ 3037285 w 11269336"/>
              <a:gd name="connsiteY188" fmla="*/ 2139919 h 2323145"/>
              <a:gd name="connsiteX189" fmla="*/ 3036901 w 11269336"/>
              <a:gd name="connsiteY189" fmla="*/ 2138726 h 2323145"/>
              <a:gd name="connsiteX190" fmla="*/ 3026996 w 11269336"/>
              <a:gd name="connsiteY190" fmla="*/ 2134322 h 2323145"/>
              <a:gd name="connsiteX191" fmla="*/ 3007772 w 11269336"/>
              <a:gd name="connsiteY191" fmla="*/ 2128742 h 2323145"/>
              <a:gd name="connsiteX192" fmla="*/ 2965030 w 11269336"/>
              <a:gd name="connsiteY192" fmla="*/ 2100494 h 2323145"/>
              <a:gd name="connsiteX193" fmla="*/ 2926342 w 11269336"/>
              <a:gd name="connsiteY193" fmla="*/ 2104155 h 2323145"/>
              <a:gd name="connsiteX194" fmla="*/ 2918608 w 11269336"/>
              <a:gd name="connsiteY194" fmla="*/ 2104215 h 2323145"/>
              <a:gd name="connsiteX195" fmla="*/ 2918475 w 11269336"/>
              <a:gd name="connsiteY195" fmla="*/ 2103937 h 2323145"/>
              <a:gd name="connsiteX196" fmla="*/ 2910360 w 11269336"/>
              <a:gd name="connsiteY196" fmla="*/ 2103444 h 2323145"/>
              <a:gd name="connsiteX197" fmla="*/ 2904507 w 11269336"/>
              <a:gd name="connsiteY197" fmla="*/ 2104326 h 2323145"/>
              <a:gd name="connsiteX198" fmla="*/ 2889503 w 11269336"/>
              <a:gd name="connsiteY198" fmla="*/ 2104443 h 2323145"/>
              <a:gd name="connsiteX199" fmla="*/ 2884480 w 11269336"/>
              <a:gd name="connsiteY199" fmla="*/ 2102626 h 2323145"/>
              <a:gd name="connsiteX200" fmla="*/ 2882689 w 11269336"/>
              <a:gd name="connsiteY200" fmla="*/ 2099228 h 2323145"/>
              <a:gd name="connsiteX201" fmla="*/ 2881291 w 11269336"/>
              <a:gd name="connsiteY201" fmla="*/ 2099618 h 2323145"/>
              <a:gd name="connsiteX202" fmla="*/ 2853979 w 11269336"/>
              <a:gd name="connsiteY202" fmla="*/ 2090388 h 2323145"/>
              <a:gd name="connsiteX203" fmla="*/ 2791790 w 11269336"/>
              <a:gd name="connsiteY203" fmla="*/ 2080332 h 2323145"/>
              <a:gd name="connsiteX204" fmla="*/ 2755844 w 11269336"/>
              <a:gd name="connsiteY204" fmla="*/ 2078874 h 2323145"/>
              <a:gd name="connsiteX205" fmla="*/ 2657742 w 11269336"/>
              <a:gd name="connsiteY205" fmla="*/ 2070179 h 2323145"/>
              <a:gd name="connsiteX206" fmla="*/ 2559549 w 11269336"/>
              <a:gd name="connsiteY206" fmla="*/ 2057873 h 2323145"/>
              <a:gd name="connsiteX207" fmla="*/ 2512054 w 11269336"/>
              <a:gd name="connsiteY207" fmla="*/ 2031671 h 2323145"/>
              <a:gd name="connsiteX208" fmla="*/ 2506437 w 11269336"/>
              <a:gd name="connsiteY208" fmla="*/ 2030918 h 2323145"/>
              <a:gd name="connsiteX209" fmla="*/ 2491752 w 11269336"/>
              <a:gd name="connsiteY209" fmla="*/ 2033906 h 2323145"/>
              <a:gd name="connsiteX210" fmla="*/ 2486338 w 11269336"/>
              <a:gd name="connsiteY210" fmla="*/ 2035862 h 2323145"/>
              <a:gd name="connsiteX211" fmla="*/ 2478186 w 11269336"/>
              <a:gd name="connsiteY211" fmla="*/ 2036953 h 2323145"/>
              <a:gd name="connsiteX212" fmla="*/ 2477950 w 11269336"/>
              <a:gd name="connsiteY212" fmla="*/ 2036715 h 2323145"/>
              <a:gd name="connsiteX213" fmla="*/ 2470381 w 11269336"/>
              <a:gd name="connsiteY213" fmla="*/ 2038256 h 2323145"/>
              <a:gd name="connsiteX214" fmla="*/ 2433781 w 11269336"/>
              <a:gd name="connsiteY214" fmla="*/ 2049140 h 2323145"/>
              <a:gd name="connsiteX215" fmla="*/ 2381172 w 11269336"/>
              <a:gd name="connsiteY215" fmla="*/ 2030645 h 2323145"/>
              <a:gd name="connsiteX216" fmla="*/ 2360198 w 11269336"/>
              <a:gd name="connsiteY216" fmla="*/ 2029059 h 2323145"/>
              <a:gd name="connsiteX217" fmla="*/ 2348815 w 11269336"/>
              <a:gd name="connsiteY217" fmla="*/ 2026798 h 2323145"/>
              <a:gd name="connsiteX218" fmla="*/ 2347988 w 11269336"/>
              <a:gd name="connsiteY218" fmla="*/ 2025745 h 2323145"/>
              <a:gd name="connsiteX219" fmla="*/ 2312920 w 11269336"/>
              <a:gd name="connsiteY219" fmla="*/ 2036311 h 2323145"/>
              <a:gd name="connsiteX220" fmla="*/ 2307986 w 11269336"/>
              <a:gd name="connsiteY220" fmla="*/ 2035583 h 2323145"/>
              <a:gd name="connsiteX221" fmla="*/ 2285481 w 11269336"/>
              <a:gd name="connsiteY221" fmla="*/ 2045197 h 2323145"/>
              <a:gd name="connsiteX222" fmla="*/ 2273666 w 11269336"/>
              <a:gd name="connsiteY222" fmla="*/ 2048710 h 2323145"/>
              <a:gd name="connsiteX223" fmla="*/ 2270719 w 11269336"/>
              <a:gd name="connsiteY223" fmla="*/ 2052702 h 2323145"/>
              <a:gd name="connsiteX224" fmla="*/ 2253080 w 11269336"/>
              <a:gd name="connsiteY224" fmla="*/ 2056363 h 2323145"/>
              <a:gd name="connsiteX225" fmla="*/ 2250906 w 11269336"/>
              <a:gd name="connsiteY225" fmla="*/ 2055654 h 2323145"/>
              <a:gd name="connsiteX226" fmla="*/ 2236905 w 11269336"/>
              <a:gd name="connsiteY226" fmla="*/ 2062882 h 2323145"/>
              <a:gd name="connsiteX227" fmla="*/ 2225830 w 11269336"/>
              <a:gd name="connsiteY227" fmla="*/ 2074027 h 2323145"/>
              <a:gd name="connsiteX228" fmla="*/ 2073776 w 11269336"/>
              <a:gd name="connsiteY228" fmla="*/ 2089244 h 2323145"/>
              <a:gd name="connsiteX229" fmla="*/ 1948256 w 11269336"/>
              <a:gd name="connsiteY229" fmla="*/ 2146616 h 2323145"/>
              <a:gd name="connsiteX230" fmla="*/ 1865582 w 11269336"/>
              <a:gd name="connsiteY230" fmla="*/ 2153738 h 2323145"/>
              <a:gd name="connsiteX231" fmla="*/ 1835210 w 11269336"/>
              <a:gd name="connsiteY231" fmla="*/ 2134244 h 2323145"/>
              <a:gd name="connsiteX232" fmla="*/ 1632661 w 11269336"/>
              <a:gd name="connsiteY232" fmla="*/ 2173882 h 2323145"/>
              <a:gd name="connsiteX233" fmla="*/ 1579590 w 11269336"/>
              <a:gd name="connsiteY233" fmla="*/ 2173680 h 2323145"/>
              <a:gd name="connsiteX234" fmla="*/ 1535601 w 11269336"/>
              <a:gd name="connsiteY234" fmla="*/ 2194590 h 2323145"/>
              <a:gd name="connsiteX235" fmla="*/ 1515594 w 11269336"/>
              <a:gd name="connsiteY235" fmla="*/ 2189622 h 2323145"/>
              <a:gd name="connsiteX236" fmla="*/ 1512113 w 11269336"/>
              <a:gd name="connsiteY236" fmla="*/ 2188534 h 2323145"/>
              <a:gd name="connsiteX237" fmla="*/ 1498838 w 11269336"/>
              <a:gd name="connsiteY237" fmla="*/ 2189213 h 2323145"/>
              <a:gd name="connsiteX238" fmla="*/ 1494279 w 11269336"/>
              <a:gd name="connsiteY238" fmla="*/ 2183112 h 2323145"/>
              <a:gd name="connsiteX239" fmla="*/ 1473714 w 11269336"/>
              <a:gd name="connsiteY239" fmla="*/ 2179625 h 2323145"/>
              <a:gd name="connsiteX240" fmla="*/ 1449503 w 11269336"/>
              <a:gd name="connsiteY240" fmla="*/ 2182633 h 2323145"/>
              <a:gd name="connsiteX241" fmla="*/ 1266687 w 11269336"/>
              <a:gd name="connsiteY241" fmla="*/ 2212688 h 2323145"/>
              <a:gd name="connsiteX242" fmla="*/ 1239614 w 11269336"/>
              <a:gd name="connsiteY242" fmla="*/ 2209727 h 2323145"/>
              <a:gd name="connsiteX243" fmla="*/ 1202436 w 11269336"/>
              <a:gd name="connsiteY243" fmla="*/ 2209817 h 2323145"/>
              <a:gd name="connsiteX244" fmla="*/ 1136097 w 11269336"/>
              <a:gd name="connsiteY244" fmla="*/ 2205112 h 2323145"/>
              <a:gd name="connsiteX245" fmla="*/ 988232 w 11269336"/>
              <a:gd name="connsiteY245" fmla="*/ 2235635 h 2323145"/>
              <a:gd name="connsiteX246" fmla="*/ 981959 w 11269336"/>
              <a:gd name="connsiteY246" fmla="*/ 2231607 h 2323145"/>
              <a:gd name="connsiteX247" fmla="*/ 938600 w 11269336"/>
              <a:gd name="connsiteY247" fmla="*/ 2238113 h 2323145"/>
              <a:gd name="connsiteX248" fmla="*/ 791788 w 11269336"/>
              <a:gd name="connsiteY248" fmla="*/ 2293224 h 2323145"/>
              <a:gd name="connsiteX249" fmla="*/ 706914 w 11269336"/>
              <a:gd name="connsiteY249" fmla="*/ 2305046 h 2323145"/>
              <a:gd name="connsiteX250" fmla="*/ 675971 w 11269336"/>
              <a:gd name="connsiteY250" fmla="*/ 2304030 h 2323145"/>
              <a:gd name="connsiteX251" fmla="*/ 624180 w 11269336"/>
              <a:gd name="connsiteY251" fmla="*/ 2302650 h 2323145"/>
              <a:gd name="connsiteX252" fmla="*/ 583453 w 11269336"/>
              <a:gd name="connsiteY252" fmla="*/ 2288788 h 2323145"/>
              <a:gd name="connsiteX253" fmla="*/ 540946 w 11269336"/>
              <a:gd name="connsiteY253" fmla="*/ 2292721 h 2323145"/>
              <a:gd name="connsiteX254" fmla="*/ 533680 w 11269336"/>
              <a:gd name="connsiteY254" fmla="*/ 2310233 h 2323145"/>
              <a:gd name="connsiteX255" fmla="*/ 487366 w 11269336"/>
              <a:gd name="connsiteY255" fmla="*/ 2309053 h 2323145"/>
              <a:gd name="connsiteX256" fmla="*/ 416820 w 11269336"/>
              <a:gd name="connsiteY256" fmla="*/ 2305443 h 2323145"/>
              <a:gd name="connsiteX257" fmla="*/ 376805 w 11269336"/>
              <a:gd name="connsiteY257" fmla="*/ 2307647 h 2323145"/>
              <a:gd name="connsiteX258" fmla="*/ 266777 w 11269336"/>
              <a:gd name="connsiteY258" fmla="*/ 2309012 h 2323145"/>
              <a:gd name="connsiteX259" fmla="*/ 156013 w 11269336"/>
              <a:gd name="connsiteY259" fmla="*/ 2306832 h 2323145"/>
              <a:gd name="connsiteX260" fmla="*/ 87258 w 11269336"/>
              <a:gd name="connsiteY260" fmla="*/ 2285511 h 2323145"/>
              <a:gd name="connsiteX261" fmla="*/ 23798 w 11269336"/>
              <a:gd name="connsiteY261" fmla="*/ 2281822 h 2323145"/>
              <a:gd name="connsiteX262" fmla="*/ 0 w 11269336"/>
              <a:gd name="connsiteY262" fmla="*/ 2285369 h 2323145"/>
              <a:gd name="connsiteX263" fmla="*/ 0 w 11269336"/>
              <a:gd name="connsiteY263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380600 w 11269336"/>
              <a:gd name="connsiteY19" fmla="*/ 549821 h 2323145"/>
              <a:gd name="connsiteX20" fmla="*/ 9263254 w 11269336"/>
              <a:gd name="connsiteY20" fmla="*/ 645662 h 2323145"/>
              <a:gd name="connsiteX21" fmla="*/ 9162278 w 11269336"/>
              <a:gd name="connsiteY21" fmla="*/ 704724 h 2323145"/>
              <a:gd name="connsiteX22" fmla="*/ 9062863 w 11269336"/>
              <a:gd name="connsiteY22" fmla="*/ 754656 h 2323145"/>
              <a:gd name="connsiteX23" fmla="*/ 8914746 w 11269336"/>
              <a:gd name="connsiteY23" fmla="*/ 826428 h 2323145"/>
              <a:gd name="connsiteX24" fmla="*/ 8917778 w 11269336"/>
              <a:gd name="connsiteY24" fmla="*/ 835198 h 2323145"/>
              <a:gd name="connsiteX25" fmla="*/ 8905560 w 11269336"/>
              <a:gd name="connsiteY25" fmla="*/ 838358 h 2323145"/>
              <a:gd name="connsiteX26" fmla="*/ 8897564 w 11269336"/>
              <a:gd name="connsiteY26" fmla="*/ 834287 h 2323145"/>
              <a:gd name="connsiteX27" fmla="*/ 8878040 w 11269336"/>
              <a:gd name="connsiteY27" fmla="*/ 844150 h 2323145"/>
              <a:gd name="connsiteX28" fmla="*/ 8795998 w 11269336"/>
              <a:gd name="connsiteY28" fmla="*/ 863337 h 2323145"/>
              <a:gd name="connsiteX29" fmla="*/ 8776970 w 11269336"/>
              <a:gd name="connsiteY29" fmla="*/ 885177 h 2323145"/>
              <a:gd name="connsiteX30" fmla="*/ 8755719 w 11269336"/>
              <a:gd name="connsiteY30" fmla="*/ 889754 h 2323145"/>
              <a:gd name="connsiteX31" fmla="*/ 8743257 w 11269336"/>
              <a:gd name="connsiteY31" fmla="*/ 904723 h 2323145"/>
              <a:gd name="connsiteX32" fmla="*/ 8721366 w 11269336"/>
              <a:gd name="connsiteY32" fmla="*/ 904711 h 2323145"/>
              <a:gd name="connsiteX33" fmla="*/ 8678353 w 11269336"/>
              <a:gd name="connsiteY33" fmla="*/ 926318 h 2323145"/>
              <a:gd name="connsiteX34" fmla="*/ 8636849 w 11269336"/>
              <a:gd name="connsiteY34" fmla="*/ 937900 h 2323145"/>
              <a:gd name="connsiteX35" fmla="*/ 8620213 w 11269336"/>
              <a:gd name="connsiteY35" fmla="*/ 943068 h 2323145"/>
              <a:gd name="connsiteX36" fmla="*/ 8612581 w 11269336"/>
              <a:gd name="connsiteY36" fmla="*/ 952695 h 2323145"/>
              <a:gd name="connsiteX37" fmla="*/ 8589038 w 11269336"/>
              <a:gd name="connsiteY37" fmla="*/ 963892 h 2323145"/>
              <a:gd name="connsiteX38" fmla="*/ 8579950 w 11269336"/>
              <a:gd name="connsiteY38" fmla="*/ 960899 h 2323145"/>
              <a:gd name="connsiteX39" fmla="*/ 8579319 w 11269336"/>
              <a:gd name="connsiteY39" fmla="*/ 965630 h 2323145"/>
              <a:gd name="connsiteX40" fmla="*/ 8547429 w 11269336"/>
              <a:gd name="connsiteY40" fmla="*/ 984506 h 2323145"/>
              <a:gd name="connsiteX41" fmla="*/ 8478704 w 11269336"/>
              <a:gd name="connsiteY41" fmla="*/ 1025490 h 2323145"/>
              <a:gd name="connsiteX42" fmla="*/ 8461421 w 11269336"/>
              <a:gd name="connsiteY42" fmla="*/ 1035512 h 2323145"/>
              <a:gd name="connsiteX43" fmla="*/ 8445003 w 11269336"/>
              <a:gd name="connsiteY43" fmla="*/ 1036851 h 2323145"/>
              <a:gd name="connsiteX44" fmla="*/ 8357350 w 11269336"/>
              <a:gd name="connsiteY44" fmla="*/ 1060213 h 2323145"/>
              <a:gd name="connsiteX45" fmla="*/ 8335565 w 11269336"/>
              <a:gd name="connsiteY45" fmla="*/ 1061151 h 2323145"/>
              <a:gd name="connsiteX46" fmla="*/ 8325267 w 11269336"/>
              <a:gd name="connsiteY46" fmla="*/ 1055919 h 2323145"/>
              <a:gd name="connsiteX47" fmla="*/ 8293586 w 11269336"/>
              <a:gd name="connsiteY47" fmla="*/ 1076144 h 2323145"/>
              <a:gd name="connsiteX48" fmla="*/ 8242405 w 11269336"/>
              <a:gd name="connsiteY48" fmla="*/ 1095960 h 2323145"/>
              <a:gd name="connsiteX49" fmla="*/ 8197391 w 11269336"/>
              <a:gd name="connsiteY49" fmla="*/ 1107746 h 2323145"/>
              <a:gd name="connsiteX50" fmla="*/ 8081474 w 11269336"/>
              <a:gd name="connsiteY50" fmla="*/ 1130125 h 2323145"/>
              <a:gd name="connsiteX51" fmla="*/ 8053585 w 11269336"/>
              <a:gd name="connsiteY51" fmla="*/ 1129169 h 2323145"/>
              <a:gd name="connsiteX52" fmla="*/ 8038422 w 11269336"/>
              <a:gd name="connsiteY52" fmla="*/ 1119092 h 2323145"/>
              <a:gd name="connsiteX53" fmla="*/ 8029450 w 11269336"/>
              <a:gd name="connsiteY53" fmla="*/ 1125592 h 2323145"/>
              <a:gd name="connsiteX54" fmla="*/ 7959552 w 11269336"/>
              <a:gd name="connsiteY54" fmla="*/ 1140188 h 2323145"/>
              <a:gd name="connsiteX55" fmla="*/ 7914188 w 11269336"/>
              <a:gd name="connsiteY55" fmla="*/ 1150862 h 2323145"/>
              <a:gd name="connsiteX56" fmla="*/ 7914918 w 11269336"/>
              <a:gd name="connsiteY56" fmla="*/ 1168758 h 2323145"/>
              <a:gd name="connsiteX57" fmla="*/ 7875510 w 11269336"/>
              <a:gd name="connsiteY57" fmla="*/ 1183153 h 2323145"/>
              <a:gd name="connsiteX58" fmla="*/ 7829932 w 11269336"/>
              <a:gd name="connsiteY58" fmla="*/ 1180782 h 2323145"/>
              <a:gd name="connsiteX59" fmla="*/ 7779182 w 11269336"/>
              <a:gd name="connsiteY59" fmla="*/ 1192665 h 2323145"/>
              <a:gd name="connsiteX60" fmla="*/ 7748774 w 11269336"/>
              <a:gd name="connsiteY60" fmla="*/ 1199586 h 2323145"/>
              <a:gd name="connsiteX61" fmla="*/ 7671846 w 11269336"/>
              <a:gd name="connsiteY61" fmla="*/ 1231966 h 2323145"/>
              <a:gd name="connsiteX62" fmla="*/ 7554146 w 11269336"/>
              <a:gd name="connsiteY62" fmla="*/ 1319748 h 2323145"/>
              <a:gd name="connsiteX63" fmla="*/ 7515052 w 11269336"/>
              <a:gd name="connsiteY63" fmla="*/ 1336718 h 2323145"/>
              <a:gd name="connsiteX64" fmla="*/ 7507193 w 11269336"/>
              <a:gd name="connsiteY64" fmla="*/ 1334617 h 2323145"/>
              <a:gd name="connsiteX65" fmla="*/ 7461694 w 11269336"/>
              <a:gd name="connsiteY65" fmla="*/ 1375866 h 2323145"/>
              <a:gd name="connsiteX66" fmla="*/ 7377571 w 11269336"/>
              <a:gd name="connsiteY66" fmla="*/ 1400128 h 2323145"/>
              <a:gd name="connsiteX67" fmla="*/ 7311261 w 11269336"/>
              <a:gd name="connsiteY67" fmla="*/ 1412652 h 2323145"/>
              <a:gd name="connsiteX68" fmla="*/ 7275307 w 11269336"/>
              <a:gd name="connsiteY68" fmla="*/ 1422171 h 2323145"/>
              <a:gd name="connsiteX69" fmla="*/ 7247783 w 11269336"/>
              <a:gd name="connsiteY69" fmla="*/ 1426330 h 2323145"/>
              <a:gd name="connsiteX70" fmla="*/ 7185047 w 11269336"/>
              <a:gd name="connsiteY70" fmla="*/ 1451812 h 2323145"/>
              <a:gd name="connsiteX71" fmla="*/ 7084117 w 11269336"/>
              <a:gd name="connsiteY71" fmla="*/ 1500281 h 2323145"/>
              <a:gd name="connsiteX72" fmla="*/ 7062011 w 11269336"/>
              <a:gd name="connsiteY72" fmla="*/ 1509183 h 2323145"/>
              <a:gd name="connsiteX73" fmla="*/ 7040555 w 11269336"/>
              <a:gd name="connsiteY73" fmla="*/ 1511207 h 2323145"/>
              <a:gd name="connsiteX74" fmla="*/ 7033438 w 11269336"/>
              <a:gd name="connsiteY74" fmla="*/ 1506772 h 2323145"/>
              <a:gd name="connsiteX75" fmla="*/ 7020886 w 11269336"/>
              <a:gd name="connsiteY75" fmla="*/ 1510764 h 2323145"/>
              <a:gd name="connsiteX76" fmla="*/ 7017033 w 11269336"/>
              <a:gd name="connsiteY76" fmla="*/ 1510650 h 2323145"/>
              <a:gd name="connsiteX77" fmla="*/ 6995460 w 11269336"/>
              <a:gd name="connsiteY77" fmla="*/ 1511173 h 2323145"/>
              <a:gd name="connsiteX78" fmla="*/ 6962144 w 11269336"/>
              <a:gd name="connsiteY78" fmla="*/ 1541508 h 2323145"/>
              <a:gd name="connsiteX79" fmla="*/ 6910674 w 11269336"/>
              <a:gd name="connsiteY79" fmla="*/ 1554793 h 2323145"/>
              <a:gd name="connsiteX80" fmla="*/ 6732152 w 11269336"/>
              <a:gd name="connsiteY80" fmla="*/ 1642538 h 2323145"/>
              <a:gd name="connsiteX81" fmla="*/ 6694106 w 11269336"/>
              <a:gd name="connsiteY81" fmla="*/ 1632377 h 2323145"/>
              <a:gd name="connsiteX82" fmla="*/ 6617223 w 11269336"/>
              <a:gd name="connsiteY82" fmla="*/ 1659889 h 2323145"/>
              <a:gd name="connsiteX83" fmla="*/ 6521138 w 11269336"/>
              <a:gd name="connsiteY83" fmla="*/ 1744340 h 2323145"/>
              <a:gd name="connsiteX84" fmla="*/ 6380677 w 11269336"/>
              <a:gd name="connsiteY84" fmla="*/ 1796883 h 2323145"/>
              <a:gd name="connsiteX85" fmla="*/ 6374897 w 11269336"/>
              <a:gd name="connsiteY85" fmla="*/ 1809910 h 2323145"/>
              <a:gd name="connsiteX86" fmla="*/ 6364545 w 11269336"/>
              <a:gd name="connsiteY86" fmla="*/ 1820090 h 2323145"/>
              <a:gd name="connsiteX87" fmla="*/ 6362126 w 11269336"/>
              <a:gd name="connsiteY87" fmla="*/ 1819991 h 2323145"/>
              <a:gd name="connsiteX88" fmla="*/ 6346673 w 11269336"/>
              <a:gd name="connsiteY88" fmla="*/ 1827824 h 2323145"/>
              <a:gd name="connsiteX89" fmla="*/ 6345588 w 11269336"/>
              <a:gd name="connsiteY89" fmla="*/ 1832232 h 2323145"/>
              <a:gd name="connsiteX90" fmla="*/ 6335708 w 11269336"/>
              <a:gd name="connsiteY90" fmla="*/ 1838451 h 2323145"/>
              <a:gd name="connsiteX91" fmla="*/ 6318182 w 11269336"/>
              <a:gd name="connsiteY91" fmla="*/ 1852975 h 2323145"/>
              <a:gd name="connsiteX92" fmla="*/ 6313084 w 11269336"/>
              <a:gd name="connsiteY92" fmla="*/ 1853561 h 2323145"/>
              <a:gd name="connsiteX93" fmla="*/ 6283816 w 11269336"/>
              <a:gd name="connsiteY93" fmla="*/ 1872148 h 2323145"/>
              <a:gd name="connsiteX94" fmla="*/ 6282550 w 11269336"/>
              <a:gd name="connsiteY94" fmla="*/ 1871392 h 2323145"/>
              <a:gd name="connsiteX95" fmla="*/ 6270527 w 11269336"/>
              <a:gd name="connsiteY95" fmla="*/ 1872208 h 2323145"/>
              <a:gd name="connsiteX96" fmla="*/ 6249518 w 11269336"/>
              <a:gd name="connsiteY96" fmla="*/ 1876079 h 2323145"/>
              <a:gd name="connsiteX97" fmla="*/ 6190386 w 11269336"/>
              <a:gd name="connsiteY97" fmla="*/ 1872478 h 2323145"/>
              <a:gd name="connsiteX98" fmla="*/ 6159777 w 11269336"/>
              <a:gd name="connsiteY98" fmla="*/ 1891745 h 2323145"/>
              <a:gd name="connsiteX99" fmla="*/ 6153131 w 11269336"/>
              <a:gd name="connsiteY99" fmla="*/ 1895079 h 2323145"/>
              <a:gd name="connsiteX100" fmla="*/ 6152798 w 11269336"/>
              <a:gd name="connsiteY100" fmla="*/ 1894920 h 2323145"/>
              <a:gd name="connsiteX101" fmla="*/ 6145388 w 11269336"/>
              <a:gd name="connsiteY101" fmla="*/ 1897990 h 2323145"/>
              <a:gd name="connsiteX102" fmla="*/ 6141014 w 11269336"/>
              <a:gd name="connsiteY102" fmla="*/ 1901155 h 2323145"/>
              <a:gd name="connsiteX103" fmla="*/ 6128122 w 11269336"/>
              <a:gd name="connsiteY103" fmla="*/ 1907623 h 2323145"/>
              <a:gd name="connsiteX104" fmla="*/ 6122351 w 11269336"/>
              <a:gd name="connsiteY104" fmla="*/ 1908359 h 2323145"/>
              <a:gd name="connsiteX105" fmla="*/ 6064750 w 11269336"/>
              <a:gd name="connsiteY105" fmla="*/ 1896394 h 2323145"/>
              <a:gd name="connsiteX106" fmla="*/ 5964230 w 11269336"/>
              <a:gd name="connsiteY106" fmla="*/ 1910038 h 2323145"/>
              <a:gd name="connsiteX107" fmla="*/ 5865399 w 11269336"/>
              <a:gd name="connsiteY107" fmla="*/ 1926966 h 2323145"/>
              <a:gd name="connsiteX108" fmla="*/ 5829951 w 11269336"/>
              <a:gd name="connsiteY108" fmla="*/ 1934755 h 2323145"/>
              <a:gd name="connsiteX109" fmla="*/ 5765285 w 11269336"/>
              <a:gd name="connsiteY109" fmla="*/ 1941322 h 2323145"/>
              <a:gd name="connsiteX110" fmla="*/ 5734750 w 11269336"/>
              <a:gd name="connsiteY110" fmla="*/ 1939793 h 2323145"/>
              <a:gd name="connsiteX111" fmla="*/ 5733569 w 11269336"/>
              <a:gd name="connsiteY111" fmla="*/ 1940505 h 2323145"/>
              <a:gd name="connsiteX112" fmla="*/ 5730329 w 11269336"/>
              <a:gd name="connsiteY112" fmla="*/ 1937845 h 2323145"/>
              <a:gd name="connsiteX113" fmla="*/ 5724661 w 11269336"/>
              <a:gd name="connsiteY113" fmla="*/ 1937455 h 2323145"/>
              <a:gd name="connsiteX114" fmla="*/ 5710186 w 11269336"/>
              <a:gd name="connsiteY114" fmla="*/ 1941370 h 2323145"/>
              <a:gd name="connsiteX115" fmla="*/ 5704910 w 11269336"/>
              <a:gd name="connsiteY115" fmla="*/ 1943663 h 2323145"/>
              <a:gd name="connsiteX116" fmla="*/ 5696836 w 11269336"/>
              <a:gd name="connsiteY116" fmla="*/ 1945271 h 2323145"/>
              <a:gd name="connsiteX117" fmla="*/ 5696583 w 11269336"/>
              <a:gd name="connsiteY117" fmla="*/ 1945050 h 2323145"/>
              <a:gd name="connsiteX118" fmla="*/ 5689123 w 11269336"/>
              <a:gd name="connsiteY118" fmla="*/ 1947067 h 2323145"/>
              <a:gd name="connsiteX119" fmla="*/ 5653291 w 11269336"/>
              <a:gd name="connsiteY119" fmla="*/ 1960245 h 2323145"/>
              <a:gd name="connsiteX120" fmla="*/ 5599385 w 11269336"/>
              <a:gd name="connsiteY120" fmla="*/ 1945198 h 2323145"/>
              <a:gd name="connsiteX121" fmla="*/ 5578300 w 11269336"/>
              <a:gd name="connsiteY121" fmla="*/ 1944963 h 2323145"/>
              <a:gd name="connsiteX122" fmla="*/ 5566758 w 11269336"/>
              <a:gd name="connsiteY122" fmla="*/ 1943441 h 2323145"/>
              <a:gd name="connsiteX123" fmla="*/ 5565857 w 11269336"/>
              <a:gd name="connsiteY123" fmla="*/ 1942445 h 2323145"/>
              <a:gd name="connsiteX124" fmla="*/ 5531534 w 11269336"/>
              <a:gd name="connsiteY124" fmla="*/ 1955208 h 2323145"/>
              <a:gd name="connsiteX125" fmla="*/ 5526552 w 11269336"/>
              <a:gd name="connsiteY125" fmla="*/ 1954799 h 2323145"/>
              <a:gd name="connsiteX126" fmla="*/ 5504723 w 11269336"/>
              <a:gd name="connsiteY126" fmla="*/ 1965811 h 2323145"/>
              <a:gd name="connsiteX127" fmla="*/ 5493156 w 11269336"/>
              <a:gd name="connsiteY127" fmla="*/ 1970063 h 2323145"/>
              <a:gd name="connsiteX128" fmla="*/ 5490486 w 11269336"/>
              <a:gd name="connsiteY128" fmla="*/ 1974227 h 2323145"/>
              <a:gd name="connsiteX129" fmla="*/ 5473107 w 11269336"/>
              <a:gd name="connsiteY129" fmla="*/ 1979001 h 2323145"/>
              <a:gd name="connsiteX130" fmla="*/ 5470885 w 11269336"/>
              <a:gd name="connsiteY130" fmla="*/ 1978432 h 2323145"/>
              <a:gd name="connsiteX131" fmla="*/ 5457393 w 11269336"/>
              <a:gd name="connsiteY131" fmla="*/ 1986525 h 2323145"/>
              <a:gd name="connsiteX132" fmla="*/ 5447102 w 11269336"/>
              <a:gd name="connsiteY132" fmla="*/ 1998329 h 2323145"/>
              <a:gd name="connsiteX133" fmla="*/ 5159151 w 11269336"/>
              <a:gd name="connsiteY133" fmla="*/ 2029640 h 2323145"/>
              <a:gd name="connsiteX134" fmla="*/ 5041688 w 11269336"/>
              <a:gd name="connsiteY134" fmla="*/ 2022334 h 2323145"/>
              <a:gd name="connsiteX135" fmla="*/ 4860988 w 11269336"/>
              <a:gd name="connsiteY135" fmla="*/ 2135698 h 2323145"/>
              <a:gd name="connsiteX136" fmla="*/ 4807902 w 11269336"/>
              <a:gd name="connsiteY136" fmla="*/ 2138894 h 2323145"/>
              <a:gd name="connsiteX137" fmla="*/ 4765388 w 11269336"/>
              <a:gd name="connsiteY137" fmla="*/ 2162525 h 2323145"/>
              <a:gd name="connsiteX138" fmla="*/ 4745033 w 11269336"/>
              <a:gd name="connsiteY138" fmla="*/ 2158859 h 2323145"/>
              <a:gd name="connsiteX139" fmla="*/ 4741475 w 11269336"/>
              <a:gd name="connsiteY139" fmla="*/ 2157998 h 2323145"/>
              <a:gd name="connsiteX140" fmla="*/ 4728247 w 11269336"/>
              <a:gd name="connsiteY140" fmla="*/ 2159526 h 2323145"/>
              <a:gd name="connsiteX141" fmla="*/ 4723263 w 11269336"/>
              <a:gd name="connsiteY141" fmla="*/ 2153742 h 2323145"/>
              <a:gd name="connsiteX142" fmla="*/ 4702453 w 11269336"/>
              <a:gd name="connsiteY142" fmla="*/ 2151586 h 2323145"/>
              <a:gd name="connsiteX143" fmla="*/ 4678455 w 11269336"/>
              <a:gd name="connsiteY143" fmla="*/ 2156131 h 2323145"/>
              <a:gd name="connsiteX144" fmla="*/ 4593061 w 11269336"/>
              <a:gd name="connsiteY144" fmla="*/ 2171597 h 2323145"/>
              <a:gd name="connsiteX145" fmla="*/ 4579902 w 11269336"/>
              <a:gd name="connsiteY145" fmla="*/ 2177927 h 2323145"/>
              <a:gd name="connsiteX146" fmla="*/ 4533444 w 11269336"/>
              <a:gd name="connsiteY146" fmla="*/ 2181200 h 2323145"/>
              <a:gd name="connsiteX147" fmla="*/ 4492832 w 11269336"/>
              <a:gd name="connsiteY147" fmla="*/ 2188033 h 2323145"/>
              <a:gd name="connsiteX148" fmla="*/ 4467257 w 11269336"/>
              <a:gd name="connsiteY148" fmla="*/ 2196121 h 2323145"/>
              <a:gd name="connsiteX149" fmla="*/ 4459937 w 11269336"/>
              <a:gd name="connsiteY149" fmla="*/ 2195182 h 2323145"/>
              <a:gd name="connsiteX150" fmla="*/ 4433312 w 11269336"/>
              <a:gd name="connsiteY150" fmla="*/ 2199004 h 2323145"/>
              <a:gd name="connsiteX151" fmla="*/ 4420601 w 11269336"/>
              <a:gd name="connsiteY151" fmla="*/ 2205158 h 2323145"/>
              <a:gd name="connsiteX152" fmla="*/ 4405765 w 11269336"/>
              <a:gd name="connsiteY152" fmla="*/ 2199902 h 2323145"/>
              <a:gd name="connsiteX153" fmla="*/ 4401354 w 11269336"/>
              <a:gd name="connsiteY153" fmla="*/ 2194745 h 2323145"/>
              <a:gd name="connsiteX154" fmla="*/ 4383151 w 11269336"/>
              <a:gd name="connsiteY154" fmla="*/ 2201140 h 2323145"/>
              <a:gd name="connsiteX155" fmla="*/ 4366646 w 11269336"/>
              <a:gd name="connsiteY155" fmla="*/ 2198564 h 2323145"/>
              <a:gd name="connsiteX156" fmla="*/ 4354009 w 11269336"/>
              <a:gd name="connsiteY156" fmla="*/ 2204984 h 2323145"/>
              <a:gd name="connsiteX157" fmla="*/ 4348284 w 11269336"/>
              <a:gd name="connsiteY157" fmla="*/ 2205270 h 2323145"/>
              <a:gd name="connsiteX158" fmla="*/ 4333906 w 11269336"/>
              <a:gd name="connsiteY158" fmla="*/ 2205251 h 2323145"/>
              <a:gd name="connsiteX159" fmla="*/ 4308819 w 11269336"/>
              <a:gd name="connsiteY159" fmla="*/ 2203822 h 2323145"/>
              <a:gd name="connsiteX160" fmla="*/ 4301210 w 11269336"/>
              <a:gd name="connsiteY160" fmla="*/ 2204456 h 2323145"/>
              <a:gd name="connsiteX161" fmla="*/ 4283095 w 11269336"/>
              <a:gd name="connsiteY161" fmla="*/ 2198177 h 2323145"/>
              <a:gd name="connsiteX162" fmla="*/ 4250119 w 11269336"/>
              <a:gd name="connsiteY162" fmla="*/ 2196342 h 2323145"/>
              <a:gd name="connsiteX163" fmla="*/ 4189203 w 11269336"/>
              <a:gd name="connsiteY163" fmla="*/ 2178994 h 2323145"/>
              <a:gd name="connsiteX164" fmla="*/ 4154035 w 11269336"/>
              <a:gd name="connsiteY164" fmla="*/ 2171950 h 2323145"/>
              <a:gd name="connsiteX165" fmla="*/ 4129569 w 11269336"/>
              <a:gd name="connsiteY165" fmla="*/ 2163850 h 2323145"/>
              <a:gd name="connsiteX166" fmla="*/ 4061250 w 11269336"/>
              <a:gd name="connsiteY166" fmla="*/ 2159236 h 2323145"/>
              <a:gd name="connsiteX167" fmla="*/ 3945480 w 11269336"/>
              <a:gd name="connsiteY167" fmla="*/ 2158279 h 2323145"/>
              <a:gd name="connsiteX168" fmla="*/ 3921468 w 11269336"/>
              <a:gd name="connsiteY168" fmla="*/ 2156588 h 2323145"/>
              <a:gd name="connsiteX169" fmla="*/ 3903348 w 11269336"/>
              <a:gd name="connsiteY169" fmla="*/ 2149220 h 2323145"/>
              <a:gd name="connsiteX170" fmla="*/ 3901342 w 11269336"/>
              <a:gd name="connsiteY170" fmla="*/ 2142355 h 2323145"/>
              <a:gd name="connsiteX171" fmla="*/ 3888539 w 11269336"/>
              <a:gd name="connsiteY171" fmla="*/ 2140476 h 2323145"/>
              <a:gd name="connsiteX172" fmla="*/ 3885662 w 11269336"/>
              <a:gd name="connsiteY172" fmla="*/ 2138740 h 2323145"/>
              <a:gd name="connsiteX173" fmla="*/ 3868627 w 11269336"/>
              <a:gd name="connsiteY173" fmla="*/ 2130023 h 2323145"/>
              <a:gd name="connsiteX174" fmla="*/ 3819177 w 11269336"/>
              <a:gd name="connsiteY174" fmla="*/ 2142111 h 2323145"/>
              <a:gd name="connsiteX175" fmla="*/ 3769100 w 11269336"/>
              <a:gd name="connsiteY175" fmla="*/ 2131731 h 2323145"/>
              <a:gd name="connsiteX176" fmla="*/ 3562752 w 11269336"/>
              <a:gd name="connsiteY176" fmla="*/ 2131785 h 2323145"/>
              <a:gd name="connsiteX177" fmla="*/ 3541402 w 11269336"/>
              <a:gd name="connsiteY177" fmla="*/ 2106821 h 2323145"/>
              <a:gd name="connsiteX178" fmla="*/ 3365341 w 11269336"/>
              <a:gd name="connsiteY178" fmla="*/ 2077638 h 2323145"/>
              <a:gd name="connsiteX179" fmla="*/ 3170922 w 11269336"/>
              <a:gd name="connsiteY179" fmla="*/ 2115957 h 2323145"/>
              <a:gd name="connsiteX180" fmla="*/ 3156256 w 11269336"/>
              <a:gd name="connsiteY180" fmla="*/ 2124773 h 2323145"/>
              <a:gd name="connsiteX181" fmla="*/ 3140298 w 11269336"/>
              <a:gd name="connsiteY181" fmla="*/ 2129182 h 2323145"/>
              <a:gd name="connsiteX182" fmla="*/ 3138514 w 11269336"/>
              <a:gd name="connsiteY182" fmla="*/ 2128069 h 2323145"/>
              <a:gd name="connsiteX183" fmla="*/ 3120467 w 11269336"/>
              <a:gd name="connsiteY183" fmla="*/ 2128281 h 2323145"/>
              <a:gd name="connsiteX184" fmla="*/ 3116175 w 11269336"/>
              <a:gd name="connsiteY184" fmla="*/ 2131633 h 2323145"/>
              <a:gd name="connsiteX185" fmla="*/ 3103685 w 11269336"/>
              <a:gd name="connsiteY185" fmla="*/ 2132814 h 2323145"/>
              <a:gd name="connsiteX186" fmla="*/ 3078794 w 11269336"/>
              <a:gd name="connsiteY186" fmla="*/ 2137935 h 2323145"/>
              <a:gd name="connsiteX187" fmla="*/ 3074407 w 11269336"/>
              <a:gd name="connsiteY187" fmla="*/ 2136274 h 2323145"/>
              <a:gd name="connsiteX188" fmla="*/ 3037285 w 11269336"/>
              <a:gd name="connsiteY188" fmla="*/ 2139919 h 2323145"/>
              <a:gd name="connsiteX189" fmla="*/ 3036901 w 11269336"/>
              <a:gd name="connsiteY189" fmla="*/ 2138726 h 2323145"/>
              <a:gd name="connsiteX190" fmla="*/ 3026996 w 11269336"/>
              <a:gd name="connsiteY190" fmla="*/ 2134322 h 2323145"/>
              <a:gd name="connsiteX191" fmla="*/ 3007772 w 11269336"/>
              <a:gd name="connsiteY191" fmla="*/ 2128742 h 2323145"/>
              <a:gd name="connsiteX192" fmla="*/ 2965030 w 11269336"/>
              <a:gd name="connsiteY192" fmla="*/ 2100494 h 2323145"/>
              <a:gd name="connsiteX193" fmla="*/ 2926342 w 11269336"/>
              <a:gd name="connsiteY193" fmla="*/ 2104155 h 2323145"/>
              <a:gd name="connsiteX194" fmla="*/ 2918608 w 11269336"/>
              <a:gd name="connsiteY194" fmla="*/ 2104215 h 2323145"/>
              <a:gd name="connsiteX195" fmla="*/ 2918475 w 11269336"/>
              <a:gd name="connsiteY195" fmla="*/ 2103937 h 2323145"/>
              <a:gd name="connsiteX196" fmla="*/ 2910360 w 11269336"/>
              <a:gd name="connsiteY196" fmla="*/ 2103444 h 2323145"/>
              <a:gd name="connsiteX197" fmla="*/ 2904507 w 11269336"/>
              <a:gd name="connsiteY197" fmla="*/ 2104326 h 2323145"/>
              <a:gd name="connsiteX198" fmla="*/ 2889503 w 11269336"/>
              <a:gd name="connsiteY198" fmla="*/ 2104443 h 2323145"/>
              <a:gd name="connsiteX199" fmla="*/ 2884480 w 11269336"/>
              <a:gd name="connsiteY199" fmla="*/ 2102626 h 2323145"/>
              <a:gd name="connsiteX200" fmla="*/ 2882689 w 11269336"/>
              <a:gd name="connsiteY200" fmla="*/ 2099228 h 2323145"/>
              <a:gd name="connsiteX201" fmla="*/ 2881291 w 11269336"/>
              <a:gd name="connsiteY201" fmla="*/ 2099618 h 2323145"/>
              <a:gd name="connsiteX202" fmla="*/ 2853979 w 11269336"/>
              <a:gd name="connsiteY202" fmla="*/ 2090388 h 2323145"/>
              <a:gd name="connsiteX203" fmla="*/ 2791790 w 11269336"/>
              <a:gd name="connsiteY203" fmla="*/ 2080332 h 2323145"/>
              <a:gd name="connsiteX204" fmla="*/ 2755844 w 11269336"/>
              <a:gd name="connsiteY204" fmla="*/ 2078874 h 2323145"/>
              <a:gd name="connsiteX205" fmla="*/ 2657742 w 11269336"/>
              <a:gd name="connsiteY205" fmla="*/ 2070179 h 2323145"/>
              <a:gd name="connsiteX206" fmla="*/ 2559549 w 11269336"/>
              <a:gd name="connsiteY206" fmla="*/ 2057873 h 2323145"/>
              <a:gd name="connsiteX207" fmla="*/ 2512054 w 11269336"/>
              <a:gd name="connsiteY207" fmla="*/ 2031671 h 2323145"/>
              <a:gd name="connsiteX208" fmla="*/ 2506437 w 11269336"/>
              <a:gd name="connsiteY208" fmla="*/ 2030918 h 2323145"/>
              <a:gd name="connsiteX209" fmla="*/ 2491752 w 11269336"/>
              <a:gd name="connsiteY209" fmla="*/ 2033906 h 2323145"/>
              <a:gd name="connsiteX210" fmla="*/ 2486338 w 11269336"/>
              <a:gd name="connsiteY210" fmla="*/ 2035862 h 2323145"/>
              <a:gd name="connsiteX211" fmla="*/ 2478186 w 11269336"/>
              <a:gd name="connsiteY211" fmla="*/ 2036953 h 2323145"/>
              <a:gd name="connsiteX212" fmla="*/ 2477950 w 11269336"/>
              <a:gd name="connsiteY212" fmla="*/ 2036715 h 2323145"/>
              <a:gd name="connsiteX213" fmla="*/ 2470381 w 11269336"/>
              <a:gd name="connsiteY213" fmla="*/ 2038256 h 2323145"/>
              <a:gd name="connsiteX214" fmla="*/ 2433781 w 11269336"/>
              <a:gd name="connsiteY214" fmla="*/ 2049140 h 2323145"/>
              <a:gd name="connsiteX215" fmla="*/ 2381172 w 11269336"/>
              <a:gd name="connsiteY215" fmla="*/ 2030645 h 2323145"/>
              <a:gd name="connsiteX216" fmla="*/ 2360198 w 11269336"/>
              <a:gd name="connsiteY216" fmla="*/ 2029059 h 2323145"/>
              <a:gd name="connsiteX217" fmla="*/ 2348815 w 11269336"/>
              <a:gd name="connsiteY217" fmla="*/ 2026798 h 2323145"/>
              <a:gd name="connsiteX218" fmla="*/ 2347988 w 11269336"/>
              <a:gd name="connsiteY218" fmla="*/ 2025745 h 2323145"/>
              <a:gd name="connsiteX219" fmla="*/ 2312920 w 11269336"/>
              <a:gd name="connsiteY219" fmla="*/ 2036311 h 2323145"/>
              <a:gd name="connsiteX220" fmla="*/ 2307986 w 11269336"/>
              <a:gd name="connsiteY220" fmla="*/ 2035583 h 2323145"/>
              <a:gd name="connsiteX221" fmla="*/ 2285481 w 11269336"/>
              <a:gd name="connsiteY221" fmla="*/ 2045197 h 2323145"/>
              <a:gd name="connsiteX222" fmla="*/ 2273666 w 11269336"/>
              <a:gd name="connsiteY222" fmla="*/ 2048710 h 2323145"/>
              <a:gd name="connsiteX223" fmla="*/ 2270719 w 11269336"/>
              <a:gd name="connsiteY223" fmla="*/ 2052702 h 2323145"/>
              <a:gd name="connsiteX224" fmla="*/ 2253080 w 11269336"/>
              <a:gd name="connsiteY224" fmla="*/ 2056363 h 2323145"/>
              <a:gd name="connsiteX225" fmla="*/ 2250906 w 11269336"/>
              <a:gd name="connsiteY225" fmla="*/ 2055654 h 2323145"/>
              <a:gd name="connsiteX226" fmla="*/ 2236905 w 11269336"/>
              <a:gd name="connsiteY226" fmla="*/ 2062882 h 2323145"/>
              <a:gd name="connsiteX227" fmla="*/ 2225830 w 11269336"/>
              <a:gd name="connsiteY227" fmla="*/ 2074027 h 2323145"/>
              <a:gd name="connsiteX228" fmla="*/ 2073776 w 11269336"/>
              <a:gd name="connsiteY228" fmla="*/ 2089244 h 2323145"/>
              <a:gd name="connsiteX229" fmla="*/ 1948256 w 11269336"/>
              <a:gd name="connsiteY229" fmla="*/ 2146616 h 2323145"/>
              <a:gd name="connsiteX230" fmla="*/ 1865582 w 11269336"/>
              <a:gd name="connsiteY230" fmla="*/ 2153738 h 2323145"/>
              <a:gd name="connsiteX231" fmla="*/ 1835210 w 11269336"/>
              <a:gd name="connsiteY231" fmla="*/ 2134244 h 2323145"/>
              <a:gd name="connsiteX232" fmla="*/ 1632661 w 11269336"/>
              <a:gd name="connsiteY232" fmla="*/ 2173882 h 2323145"/>
              <a:gd name="connsiteX233" fmla="*/ 1579590 w 11269336"/>
              <a:gd name="connsiteY233" fmla="*/ 2173680 h 2323145"/>
              <a:gd name="connsiteX234" fmla="*/ 1535601 w 11269336"/>
              <a:gd name="connsiteY234" fmla="*/ 2194590 h 2323145"/>
              <a:gd name="connsiteX235" fmla="*/ 1515594 w 11269336"/>
              <a:gd name="connsiteY235" fmla="*/ 2189622 h 2323145"/>
              <a:gd name="connsiteX236" fmla="*/ 1512113 w 11269336"/>
              <a:gd name="connsiteY236" fmla="*/ 2188534 h 2323145"/>
              <a:gd name="connsiteX237" fmla="*/ 1498838 w 11269336"/>
              <a:gd name="connsiteY237" fmla="*/ 2189213 h 2323145"/>
              <a:gd name="connsiteX238" fmla="*/ 1494279 w 11269336"/>
              <a:gd name="connsiteY238" fmla="*/ 2183112 h 2323145"/>
              <a:gd name="connsiteX239" fmla="*/ 1473714 w 11269336"/>
              <a:gd name="connsiteY239" fmla="*/ 2179625 h 2323145"/>
              <a:gd name="connsiteX240" fmla="*/ 1449503 w 11269336"/>
              <a:gd name="connsiteY240" fmla="*/ 2182633 h 2323145"/>
              <a:gd name="connsiteX241" fmla="*/ 1266687 w 11269336"/>
              <a:gd name="connsiteY241" fmla="*/ 2212688 h 2323145"/>
              <a:gd name="connsiteX242" fmla="*/ 1239614 w 11269336"/>
              <a:gd name="connsiteY242" fmla="*/ 2209727 h 2323145"/>
              <a:gd name="connsiteX243" fmla="*/ 1202436 w 11269336"/>
              <a:gd name="connsiteY243" fmla="*/ 2209817 h 2323145"/>
              <a:gd name="connsiteX244" fmla="*/ 1136097 w 11269336"/>
              <a:gd name="connsiteY244" fmla="*/ 2205112 h 2323145"/>
              <a:gd name="connsiteX245" fmla="*/ 988232 w 11269336"/>
              <a:gd name="connsiteY245" fmla="*/ 2235635 h 2323145"/>
              <a:gd name="connsiteX246" fmla="*/ 981959 w 11269336"/>
              <a:gd name="connsiteY246" fmla="*/ 2231607 h 2323145"/>
              <a:gd name="connsiteX247" fmla="*/ 938600 w 11269336"/>
              <a:gd name="connsiteY247" fmla="*/ 2238113 h 2323145"/>
              <a:gd name="connsiteX248" fmla="*/ 791788 w 11269336"/>
              <a:gd name="connsiteY248" fmla="*/ 2293224 h 2323145"/>
              <a:gd name="connsiteX249" fmla="*/ 706914 w 11269336"/>
              <a:gd name="connsiteY249" fmla="*/ 2305046 h 2323145"/>
              <a:gd name="connsiteX250" fmla="*/ 675971 w 11269336"/>
              <a:gd name="connsiteY250" fmla="*/ 2304030 h 2323145"/>
              <a:gd name="connsiteX251" fmla="*/ 624180 w 11269336"/>
              <a:gd name="connsiteY251" fmla="*/ 2302650 h 2323145"/>
              <a:gd name="connsiteX252" fmla="*/ 583453 w 11269336"/>
              <a:gd name="connsiteY252" fmla="*/ 2288788 h 2323145"/>
              <a:gd name="connsiteX253" fmla="*/ 540946 w 11269336"/>
              <a:gd name="connsiteY253" fmla="*/ 2292721 h 2323145"/>
              <a:gd name="connsiteX254" fmla="*/ 533680 w 11269336"/>
              <a:gd name="connsiteY254" fmla="*/ 2310233 h 2323145"/>
              <a:gd name="connsiteX255" fmla="*/ 487366 w 11269336"/>
              <a:gd name="connsiteY255" fmla="*/ 2309053 h 2323145"/>
              <a:gd name="connsiteX256" fmla="*/ 416820 w 11269336"/>
              <a:gd name="connsiteY256" fmla="*/ 2305443 h 2323145"/>
              <a:gd name="connsiteX257" fmla="*/ 376805 w 11269336"/>
              <a:gd name="connsiteY257" fmla="*/ 2307647 h 2323145"/>
              <a:gd name="connsiteX258" fmla="*/ 266777 w 11269336"/>
              <a:gd name="connsiteY258" fmla="*/ 2309012 h 2323145"/>
              <a:gd name="connsiteX259" fmla="*/ 156013 w 11269336"/>
              <a:gd name="connsiteY259" fmla="*/ 2306832 h 2323145"/>
              <a:gd name="connsiteX260" fmla="*/ 87258 w 11269336"/>
              <a:gd name="connsiteY260" fmla="*/ 2285511 h 2323145"/>
              <a:gd name="connsiteX261" fmla="*/ 23798 w 11269336"/>
              <a:gd name="connsiteY261" fmla="*/ 2281822 h 2323145"/>
              <a:gd name="connsiteX262" fmla="*/ 0 w 11269336"/>
              <a:gd name="connsiteY262" fmla="*/ 2285369 h 2323145"/>
              <a:gd name="connsiteX263" fmla="*/ 0 w 11269336"/>
              <a:gd name="connsiteY263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380600 w 11269336"/>
              <a:gd name="connsiteY19" fmla="*/ 549821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41688 w 11269336"/>
              <a:gd name="connsiteY133" fmla="*/ 2022334 h 2323145"/>
              <a:gd name="connsiteX134" fmla="*/ 4860988 w 11269336"/>
              <a:gd name="connsiteY134" fmla="*/ 2135698 h 2323145"/>
              <a:gd name="connsiteX135" fmla="*/ 4807902 w 11269336"/>
              <a:gd name="connsiteY135" fmla="*/ 2138894 h 2323145"/>
              <a:gd name="connsiteX136" fmla="*/ 4765388 w 11269336"/>
              <a:gd name="connsiteY136" fmla="*/ 2162525 h 2323145"/>
              <a:gd name="connsiteX137" fmla="*/ 4745033 w 11269336"/>
              <a:gd name="connsiteY137" fmla="*/ 2158859 h 2323145"/>
              <a:gd name="connsiteX138" fmla="*/ 4741475 w 11269336"/>
              <a:gd name="connsiteY138" fmla="*/ 2157998 h 2323145"/>
              <a:gd name="connsiteX139" fmla="*/ 4728247 w 11269336"/>
              <a:gd name="connsiteY139" fmla="*/ 2159526 h 2323145"/>
              <a:gd name="connsiteX140" fmla="*/ 4723263 w 11269336"/>
              <a:gd name="connsiteY140" fmla="*/ 2153742 h 2323145"/>
              <a:gd name="connsiteX141" fmla="*/ 4702453 w 11269336"/>
              <a:gd name="connsiteY141" fmla="*/ 2151586 h 2323145"/>
              <a:gd name="connsiteX142" fmla="*/ 4678455 w 11269336"/>
              <a:gd name="connsiteY142" fmla="*/ 2156131 h 2323145"/>
              <a:gd name="connsiteX143" fmla="*/ 4593061 w 11269336"/>
              <a:gd name="connsiteY143" fmla="*/ 2171597 h 2323145"/>
              <a:gd name="connsiteX144" fmla="*/ 4579902 w 11269336"/>
              <a:gd name="connsiteY144" fmla="*/ 2177927 h 2323145"/>
              <a:gd name="connsiteX145" fmla="*/ 4533444 w 11269336"/>
              <a:gd name="connsiteY145" fmla="*/ 2181200 h 2323145"/>
              <a:gd name="connsiteX146" fmla="*/ 4492832 w 11269336"/>
              <a:gd name="connsiteY146" fmla="*/ 2188033 h 2323145"/>
              <a:gd name="connsiteX147" fmla="*/ 4467257 w 11269336"/>
              <a:gd name="connsiteY147" fmla="*/ 2196121 h 2323145"/>
              <a:gd name="connsiteX148" fmla="*/ 4459937 w 11269336"/>
              <a:gd name="connsiteY148" fmla="*/ 2195182 h 2323145"/>
              <a:gd name="connsiteX149" fmla="*/ 4433312 w 11269336"/>
              <a:gd name="connsiteY149" fmla="*/ 2199004 h 2323145"/>
              <a:gd name="connsiteX150" fmla="*/ 4420601 w 11269336"/>
              <a:gd name="connsiteY150" fmla="*/ 2205158 h 2323145"/>
              <a:gd name="connsiteX151" fmla="*/ 4405765 w 11269336"/>
              <a:gd name="connsiteY151" fmla="*/ 2199902 h 2323145"/>
              <a:gd name="connsiteX152" fmla="*/ 4401354 w 11269336"/>
              <a:gd name="connsiteY152" fmla="*/ 2194745 h 2323145"/>
              <a:gd name="connsiteX153" fmla="*/ 4383151 w 11269336"/>
              <a:gd name="connsiteY153" fmla="*/ 2201140 h 2323145"/>
              <a:gd name="connsiteX154" fmla="*/ 4366646 w 11269336"/>
              <a:gd name="connsiteY154" fmla="*/ 2198564 h 2323145"/>
              <a:gd name="connsiteX155" fmla="*/ 4354009 w 11269336"/>
              <a:gd name="connsiteY155" fmla="*/ 2204984 h 2323145"/>
              <a:gd name="connsiteX156" fmla="*/ 4348284 w 11269336"/>
              <a:gd name="connsiteY156" fmla="*/ 2205270 h 2323145"/>
              <a:gd name="connsiteX157" fmla="*/ 4333906 w 11269336"/>
              <a:gd name="connsiteY157" fmla="*/ 2205251 h 2323145"/>
              <a:gd name="connsiteX158" fmla="*/ 4308819 w 11269336"/>
              <a:gd name="connsiteY158" fmla="*/ 2203822 h 2323145"/>
              <a:gd name="connsiteX159" fmla="*/ 4301210 w 11269336"/>
              <a:gd name="connsiteY159" fmla="*/ 2204456 h 2323145"/>
              <a:gd name="connsiteX160" fmla="*/ 4283095 w 11269336"/>
              <a:gd name="connsiteY160" fmla="*/ 2198177 h 2323145"/>
              <a:gd name="connsiteX161" fmla="*/ 4250119 w 11269336"/>
              <a:gd name="connsiteY161" fmla="*/ 2196342 h 2323145"/>
              <a:gd name="connsiteX162" fmla="*/ 4189203 w 11269336"/>
              <a:gd name="connsiteY162" fmla="*/ 2178994 h 2323145"/>
              <a:gd name="connsiteX163" fmla="*/ 4154035 w 11269336"/>
              <a:gd name="connsiteY163" fmla="*/ 2171950 h 2323145"/>
              <a:gd name="connsiteX164" fmla="*/ 4129569 w 11269336"/>
              <a:gd name="connsiteY164" fmla="*/ 2163850 h 2323145"/>
              <a:gd name="connsiteX165" fmla="*/ 4061250 w 11269336"/>
              <a:gd name="connsiteY165" fmla="*/ 2159236 h 2323145"/>
              <a:gd name="connsiteX166" fmla="*/ 3945480 w 11269336"/>
              <a:gd name="connsiteY166" fmla="*/ 2158279 h 2323145"/>
              <a:gd name="connsiteX167" fmla="*/ 3921468 w 11269336"/>
              <a:gd name="connsiteY167" fmla="*/ 2156588 h 2323145"/>
              <a:gd name="connsiteX168" fmla="*/ 3903348 w 11269336"/>
              <a:gd name="connsiteY168" fmla="*/ 2149220 h 2323145"/>
              <a:gd name="connsiteX169" fmla="*/ 3901342 w 11269336"/>
              <a:gd name="connsiteY169" fmla="*/ 2142355 h 2323145"/>
              <a:gd name="connsiteX170" fmla="*/ 3888539 w 11269336"/>
              <a:gd name="connsiteY170" fmla="*/ 2140476 h 2323145"/>
              <a:gd name="connsiteX171" fmla="*/ 3885662 w 11269336"/>
              <a:gd name="connsiteY171" fmla="*/ 2138740 h 2323145"/>
              <a:gd name="connsiteX172" fmla="*/ 3868627 w 11269336"/>
              <a:gd name="connsiteY172" fmla="*/ 2130023 h 2323145"/>
              <a:gd name="connsiteX173" fmla="*/ 3819177 w 11269336"/>
              <a:gd name="connsiteY173" fmla="*/ 2142111 h 2323145"/>
              <a:gd name="connsiteX174" fmla="*/ 3769100 w 11269336"/>
              <a:gd name="connsiteY174" fmla="*/ 2131731 h 2323145"/>
              <a:gd name="connsiteX175" fmla="*/ 3562752 w 11269336"/>
              <a:gd name="connsiteY175" fmla="*/ 2131785 h 2323145"/>
              <a:gd name="connsiteX176" fmla="*/ 3541402 w 11269336"/>
              <a:gd name="connsiteY176" fmla="*/ 2106821 h 2323145"/>
              <a:gd name="connsiteX177" fmla="*/ 3365341 w 11269336"/>
              <a:gd name="connsiteY177" fmla="*/ 2077638 h 2323145"/>
              <a:gd name="connsiteX178" fmla="*/ 3170922 w 11269336"/>
              <a:gd name="connsiteY178" fmla="*/ 2115957 h 2323145"/>
              <a:gd name="connsiteX179" fmla="*/ 3156256 w 11269336"/>
              <a:gd name="connsiteY179" fmla="*/ 2124773 h 2323145"/>
              <a:gd name="connsiteX180" fmla="*/ 3140298 w 11269336"/>
              <a:gd name="connsiteY180" fmla="*/ 2129182 h 2323145"/>
              <a:gd name="connsiteX181" fmla="*/ 3138514 w 11269336"/>
              <a:gd name="connsiteY181" fmla="*/ 2128069 h 2323145"/>
              <a:gd name="connsiteX182" fmla="*/ 3120467 w 11269336"/>
              <a:gd name="connsiteY182" fmla="*/ 2128281 h 2323145"/>
              <a:gd name="connsiteX183" fmla="*/ 3116175 w 11269336"/>
              <a:gd name="connsiteY183" fmla="*/ 2131633 h 2323145"/>
              <a:gd name="connsiteX184" fmla="*/ 3103685 w 11269336"/>
              <a:gd name="connsiteY184" fmla="*/ 2132814 h 2323145"/>
              <a:gd name="connsiteX185" fmla="*/ 3078794 w 11269336"/>
              <a:gd name="connsiteY185" fmla="*/ 2137935 h 2323145"/>
              <a:gd name="connsiteX186" fmla="*/ 3074407 w 11269336"/>
              <a:gd name="connsiteY186" fmla="*/ 2136274 h 2323145"/>
              <a:gd name="connsiteX187" fmla="*/ 3037285 w 11269336"/>
              <a:gd name="connsiteY187" fmla="*/ 2139919 h 2323145"/>
              <a:gd name="connsiteX188" fmla="*/ 3036901 w 11269336"/>
              <a:gd name="connsiteY188" fmla="*/ 2138726 h 2323145"/>
              <a:gd name="connsiteX189" fmla="*/ 3026996 w 11269336"/>
              <a:gd name="connsiteY189" fmla="*/ 2134322 h 2323145"/>
              <a:gd name="connsiteX190" fmla="*/ 3007772 w 11269336"/>
              <a:gd name="connsiteY190" fmla="*/ 2128742 h 2323145"/>
              <a:gd name="connsiteX191" fmla="*/ 2965030 w 11269336"/>
              <a:gd name="connsiteY191" fmla="*/ 2100494 h 2323145"/>
              <a:gd name="connsiteX192" fmla="*/ 2926342 w 11269336"/>
              <a:gd name="connsiteY192" fmla="*/ 2104155 h 2323145"/>
              <a:gd name="connsiteX193" fmla="*/ 2918608 w 11269336"/>
              <a:gd name="connsiteY193" fmla="*/ 2104215 h 2323145"/>
              <a:gd name="connsiteX194" fmla="*/ 2918475 w 11269336"/>
              <a:gd name="connsiteY194" fmla="*/ 2103937 h 2323145"/>
              <a:gd name="connsiteX195" fmla="*/ 2910360 w 11269336"/>
              <a:gd name="connsiteY195" fmla="*/ 2103444 h 2323145"/>
              <a:gd name="connsiteX196" fmla="*/ 2904507 w 11269336"/>
              <a:gd name="connsiteY196" fmla="*/ 2104326 h 2323145"/>
              <a:gd name="connsiteX197" fmla="*/ 2889503 w 11269336"/>
              <a:gd name="connsiteY197" fmla="*/ 2104443 h 2323145"/>
              <a:gd name="connsiteX198" fmla="*/ 2884480 w 11269336"/>
              <a:gd name="connsiteY198" fmla="*/ 2102626 h 2323145"/>
              <a:gd name="connsiteX199" fmla="*/ 2882689 w 11269336"/>
              <a:gd name="connsiteY199" fmla="*/ 2099228 h 2323145"/>
              <a:gd name="connsiteX200" fmla="*/ 2881291 w 11269336"/>
              <a:gd name="connsiteY200" fmla="*/ 2099618 h 2323145"/>
              <a:gd name="connsiteX201" fmla="*/ 2853979 w 11269336"/>
              <a:gd name="connsiteY201" fmla="*/ 2090388 h 2323145"/>
              <a:gd name="connsiteX202" fmla="*/ 2791790 w 11269336"/>
              <a:gd name="connsiteY202" fmla="*/ 2080332 h 2323145"/>
              <a:gd name="connsiteX203" fmla="*/ 2755844 w 11269336"/>
              <a:gd name="connsiteY203" fmla="*/ 2078874 h 2323145"/>
              <a:gd name="connsiteX204" fmla="*/ 2657742 w 11269336"/>
              <a:gd name="connsiteY204" fmla="*/ 2070179 h 2323145"/>
              <a:gd name="connsiteX205" fmla="*/ 2559549 w 11269336"/>
              <a:gd name="connsiteY205" fmla="*/ 2057873 h 2323145"/>
              <a:gd name="connsiteX206" fmla="*/ 2512054 w 11269336"/>
              <a:gd name="connsiteY206" fmla="*/ 2031671 h 2323145"/>
              <a:gd name="connsiteX207" fmla="*/ 2506437 w 11269336"/>
              <a:gd name="connsiteY207" fmla="*/ 2030918 h 2323145"/>
              <a:gd name="connsiteX208" fmla="*/ 2491752 w 11269336"/>
              <a:gd name="connsiteY208" fmla="*/ 2033906 h 2323145"/>
              <a:gd name="connsiteX209" fmla="*/ 2486338 w 11269336"/>
              <a:gd name="connsiteY209" fmla="*/ 2035862 h 2323145"/>
              <a:gd name="connsiteX210" fmla="*/ 2478186 w 11269336"/>
              <a:gd name="connsiteY210" fmla="*/ 2036953 h 2323145"/>
              <a:gd name="connsiteX211" fmla="*/ 2477950 w 11269336"/>
              <a:gd name="connsiteY211" fmla="*/ 2036715 h 2323145"/>
              <a:gd name="connsiteX212" fmla="*/ 2470381 w 11269336"/>
              <a:gd name="connsiteY212" fmla="*/ 2038256 h 2323145"/>
              <a:gd name="connsiteX213" fmla="*/ 2433781 w 11269336"/>
              <a:gd name="connsiteY213" fmla="*/ 2049140 h 2323145"/>
              <a:gd name="connsiteX214" fmla="*/ 2381172 w 11269336"/>
              <a:gd name="connsiteY214" fmla="*/ 2030645 h 2323145"/>
              <a:gd name="connsiteX215" fmla="*/ 2360198 w 11269336"/>
              <a:gd name="connsiteY215" fmla="*/ 2029059 h 2323145"/>
              <a:gd name="connsiteX216" fmla="*/ 2348815 w 11269336"/>
              <a:gd name="connsiteY216" fmla="*/ 2026798 h 2323145"/>
              <a:gd name="connsiteX217" fmla="*/ 2347988 w 11269336"/>
              <a:gd name="connsiteY217" fmla="*/ 2025745 h 2323145"/>
              <a:gd name="connsiteX218" fmla="*/ 2312920 w 11269336"/>
              <a:gd name="connsiteY218" fmla="*/ 2036311 h 2323145"/>
              <a:gd name="connsiteX219" fmla="*/ 2307986 w 11269336"/>
              <a:gd name="connsiteY219" fmla="*/ 2035583 h 2323145"/>
              <a:gd name="connsiteX220" fmla="*/ 2285481 w 11269336"/>
              <a:gd name="connsiteY220" fmla="*/ 2045197 h 2323145"/>
              <a:gd name="connsiteX221" fmla="*/ 2273666 w 11269336"/>
              <a:gd name="connsiteY221" fmla="*/ 2048710 h 2323145"/>
              <a:gd name="connsiteX222" fmla="*/ 2270719 w 11269336"/>
              <a:gd name="connsiteY222" fmla="*/ 2052702 h 2323145"/>
              <a:gd name="connsiteX223" fmla="*/ 2253080 w 11269336"/>
              <a:gd name="connsiteY223" fmla="*/ 2056363 h 2323145"/>
              <a:gd name="connsiteX224" fmla="*/ 2250906 w 11269336"/>
              <a:gd name="connsiteY224" fmla="*/ 2055654 h 2323145"/>
              <a:gd name="connsiteX225" fmla="*/ 2236905 w 11269336"/>
              <a:gd name="connsiteY225" fmla="*/ 2062882 h 2323145"/>
              <a:gd name="connsiteX226" fmla="*/ 2225830 w 11269336"/>
              <a:gd name="connsiteY226" fmla="*/ 2074027 h 2323145"/>
              <a:gd name="connsiteX227" fmla="*/ 2073776 w 11269336"/>
              <a:gd name="connsiteY227" fmla="*/ 2089244 h 2323145"/>
              <a:gd name="connsiteX228" fmla="*/ 1948256 w 11269336"/>
              <a:gd name="connsiteY228" fmla="*/ 2146616 h 2323145"/>
              <a:gd name="connsiteX229" fmla="*/ 1865582 w 11269336"/>
              <a:gd name="connsiteY229" fmla="*/ 2153738 h 2323145"/>
              <a:gd name="connsiteX230" fmla="*/ 1835210 w 11269336"/>
              <a:gd name="connsiteY230" fmla="*/ 2134244 h 2323145"/>
              <a:gd name="connsiteX231" fmla="*/ 1632661 w 11269336"/>
              <a:gd name="connsiteY231" fmla="*/ 2173882 h 2323145"/>
              <a:gd name="connsiteX232" fmla="*/ 1579590 w 11269336"/>
              <a:gd name="connsiteY232" fmla="*/ 2173680 h 2323145"/>
              <a:gd name="connsiteX233" fmla="*/ 1535601 w 11269336"/>
              <a:gd name="connsiteY233" fmla="*/ 2194590 h 2323145"/>
              <a:gd name="connsiteX234" fmla="*/ 1515594 w 11269336"/>
              <a:gd name="connsiteY234" fmla="*/ 2189622 h 2323145"/>
              <a:gd name="connsiteX235" fmla="*/ 1512113 w 11269336"/>
              <a:gd name="connsiteY235" fmla="*/ 2188534 h 2323145"/>
              <a:gd name="connsiteX236" fmla="*/ 1498838 w 11269336"/>
              <a:gd name="connsiteY236" fmla="*/ 2189213 h 2323145"/>
              <a:gd name="connsiteX237" fmla="*/ 1494279 w 11269336"/>
              <a:gd name="connsiteY237" fmla="*/ 2183112 h 2323145"/>
              <a:gd name="connsiteX238" fmla="*/ 1473714 w 11269336"/>
              <a:gd name="connsiteY238" fmla="*/ 2179625 h 2323145"/>
              <a:gd name="connsiteX239" fmla="*/ 1449503 w 11269336"/>
              <a:gd name="connsiteY239" fmla="*/ 2182633 h 2323145"/>
              <a:gd name="connsiteX240" fmla="*/ 1266687 w 11269336"/>
              <a:gd name="connsiteY240" fmla="*/ 2212688 h 2323145"/>
              <a:gd name="connsiteX241" fmla="*/ 1239614 w 11269336"/>
              <a:gd name="connsiteY241" fmla="*/ 2209727 h 2323145"/>
              <a:gd name="connsiteX242" fmla="*/ 1202436 w 11269336"/>
              <a:gd name="connsiteY242" fmla="*/ 2209817 h 2323145"/>
              <a:gd name="connsiteX243" fmla="*/ 1136097 w 11269336"/>
              <a:gd name="connsiteY243" fmla="*/ 2205112 h 2323145"/>
              <a:gd name="connsiteX244" fmla="*/ 988232 w 11269336"/>
              <a:gd name="connsiteY244" fmla="*/ 2235635 h 2323145"/>
              <a:gd name="connsiteX245" fmla="*/ 981959 w 11269336"/>
              <a:gd name="connsiteY245" fmla="*/ 2231607 h 2323145"/>
              <a:gd name="connsiteX246" fmla="*/ 938600 w 11269336"/>
              <a:gd name="connsiteY246" fmla="*/ 2238113 h 2323145"/>
              <a:gd name="connsiteX247" fmla="*/ 791788 w 11269336"/>
              <a:gd name="connsiteY247" fmla="*/ 2293224 h 2323145"/>
              <a:gd name="connsiteX248" fmla="*/ 706914 w 11269336"/>
              <a:gd name="connsiteY248" fmla="*/ 2305046 h 2323145"/>
              <a:gd name="connsiteX249" fmla="*/ 675971 w 11269336"/>
              <a:gd name="connsiteY249" fmla="*/ 2304030 h 2323145"/>
              <a:gd name="connsiteX250" fmla="*/ 624180 w 11269336"/>
              <a:gd name="connsiteY250" fmla="*/ 2302650 h 2323145"/>
              <a:gd name="connsiteX251" fmla="*/ 583453 w 11269336"/>
              <a:gd name="connsiteY251" fmla="*/ 2288788 h 2323145"/>
              <a:gd name="connsiteX252" fmla="*/ 540946 w 11269336"/>
              <a:gd name="connsiteY252" fmla="*/ 2292721 h 2323145"/>
              <a:gd name="connsiteX253" fmla="*/ 533680 w 11269336"/>
              <a:gd name="connsiteY253" fmla="*/ 2310233 h 2323145"/>
              <a:gd name="connsiteX254" fmla="*/ 487366 w 11269336"/>
              <a:gd name="connsiteY254" fmla="*/ 2309053 h 2323145"/>
              <a:gd name="connsiteX255" fmla="*/ 416820 w 11269336"/>
              <a:gd name="connsiteY255" fmla="*/ 2305443 h 2323145"/>
              <a:gd name="connsiteX256" fmla="*/ 376805 w 11269336"/>
              <a:gd name="connsiteY256" fmla="*/ 2307647 h 2323145"/>
              <a:gd name="connsiteX257" fmla="*/ 266777 w 11269336"/>
              <a:gd name="connsiteY257" fmla="*/ 2309012 h 2323145"/>
              <a:gd name="connsiteX258" fmla="*/ 156013 w 11269336"/>
              <a:gd name="connsiteY258" fmla="*/ 2306832 h 2323145"/>
              <a:gd name="connsiteX259" fmla="*/ 87258 w 11269336"/>
              <a:gd name="connsiteY259" fmla="*/ 2285511 h 2323145"/>
              <a:gd name="connsiteX260" fmla="*/ 23798 w 11269336"/>
              <a:gd name="connsiteY260" fmla="*/ 2281822 h 2323145"/>
              <a:gd name="connsiteX261" fmla="*/ 0 w 11269336"/>
              <a:gd name="connsiteY261" fmla="*/ 2285369 h 2323145"/>
              <a:gd name="connsiteX262" fmla="*/ 0 w 11269336"/>
              <a:gd name="connsiteY262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41688 w 11269336"/>
              <a:gd name="connsiteY133" fmla="*/ 2022334 h 2323145"/>
              <a:gd name="connsiteX134" fmla="*/ 4860988 w 11269336"/>
              <a:gd name="connsiteY134" fmla="*/ 2135698 h 2323145"/>
              <a:gd name="connsiteX135" fmla="*/ 4807902 w 11269336"/>
              <a:gd name="connsiteY135" fmla="*/ 2138894 h 2323145"/>
              <a:gd name="connsiteX136" fmla="*/ 4765388 w 11269336"/>
              <a:gd name="connsiteY136" fmla="*/ 2162525 h 2323145"/>
              <a:gd name="connsiteX137" fmla="*/ 4745033 w 11269336"/>
              <a:gd name="connsiteY137" fmla="*/ 2158859 h 2323145"/>
              <a:gd name="connsiteX138" fmla="*/ 4741475 w 11269336"/>
              <a:gd name="connsiteY138" fmla="*/ 2157998 h 2323145"/>
              <a:gd name="connsiteX139" fmla="*/ 4728247 w 11269336"/>
              <a:gd name="connsiteY139" fmla="*/ 2159526 h 2323145"/>
              <a:gd name="connsiteX140" fmla="*/ 4723263 w 11269336"/>
              <a:gd name="connsiteY140" fmla="*/ 2153742 h 2323145"/>
              <a:gd name="connsiteX141" fmla="*/ 4702453 w 11269336"/>
              <a:gd name="connsiteY141" fmla="*/ 2151586 h 2323145"/>
              <a:gd name="connsiteX142" fmla="*/ 4678455 w 11269336"/>
              <a:gd name="connsiteY142" fmla="*/ 2156131 h 2323145"/>
              <a:gd name="connsiteX143" fmla="*/ 4593061 w 11269336"/>
              <a:gd name="connsiteY143" fmla="*/ 2171597 h 2323145"/>
              <a:gd name="connsiteX144" fmla="*/ 4579902 w 11269336"/>
              <a:gd name="connsiteY144" fmla="*/ 2177927 h 2323145"/>
              <a:gd name="connsiteX145" fmla="*/ 4533444 w 11269336"/>
              <a:gd name="connsiteY145" fmla="*/ 2181200 h 2323145"/>
              <a:gd name="connsiteX146" fmla="*/ 4492832 w 11269336"/>
              <a:gd name="connsiteY146" fmla="*/ 2188033 h 2323145"/>
              <a:gd name="connsiteX147" fmla="*/ 4467257 w 11269336"/>
              <a:gd name="connsiteY147" fmla="*/ 2196121 h 2323145"/>
              <a:gd name="connsiteX148" fmla="*/ 4459937 w 11269336"/>
              <a:gd name="connsiteY148" fmla="*/ 2195182 h 2323145"/>
              <a:gd name="connsiteX149" fmla="*/ 4433312 w 11269336"/>
              <a:gd name="connsiteY149" fmla="*/ 2199004 h 2323145"/>
              <a:gd name="connsiteX150" fmla="*/ 4420601 w 11269336"/>
              <a:gd name="connsiteY150" fmla="*/ 2205158 h 2323145"/>
              <a:gd name="connsiteX151" fmla="*/ 4405765 w 11269336"/>
              <a:gd name="connsiteY151" fmla="*/ 2199902 h 2323145"/>
              <a:gd name="connsiteX152" fmla="*/ 4401354 w 11269336"/>
              <a:gd name="connsiteY152" fmla="*/ 2194745 h 2323145"/>
              <a:gd name="connsiteX153" fmla="*/ 4383151 w 11269336"/>
              <a:gd name="connsiteY153" fmla="*/ 2201140 h 2323145"/>
              <a:gd name="connsiteX154" fmla="*/ 4366646 w 11269336"/>
              <a:gd name="connsiteY154" fmla="*/ 2198564 h 2323145"/>
              <a:gd name="connsiteX155" fmla="*/ 4354009 w 11269336"/>
              <a:gd name="connsiteY155" fmla="*/ 2204984 h 2323145"/>
              <a:gd name="connsiteX156" fmla="*/ 4348284 w 11269336"/>
              <a:gd name="connsiteY156" fmla="*/ 2205270 h 2323145"/>
              <a:gd name="connsiteX157" fmla="*/ 4333906 w 11269336"/>
              <a:gd name="connsiteY157" fmla="*/ 2205251 h 2323145"/>
              <a:gd name="connsiteX158" fmla="*/ 4308819 w 11269336"/>
              <a:gd name="connsiteY158" fmla="*/ 2203822 h 2323145"/>
              <a:gd name="connsiteX159" fmla="*/ 4301210 w 11269336"/>
              <a:gd name="connsiteY159" fmla="*/ 2204456 h 2323145"/>
              <a:gd name="connsiteX160" fmla="*/ 4283095 w 11269336"/>
              <a:gd name="connsiteY160" fmla="*/ 2198177 h 2323145"/>
              <a:gd name="connsiteX161" fmla="*/ 4250119 w 11269336"/>
              <a:gd name="connsiteY161" fmla="*/ 2196342 h 2323145"/>
              <a:gd name="connsiteX162" fmla="*/ 4189203 w 11269336"/>
              <a:gd name="connsiteY162" fmla="*/ 2178994 h 2323145"/>
              <a:gd name="connsiteX163" fmla="*/ 4154035 w 11269336"/>
              <a:gd name="connsiteY163" fmla="*/ 2171950 h 2323145"/>
              <a:gd name="connsiteX164" fmla="*/ 4129569 w 11269336"/>
              <a:gd name="connsiteY164" fmla="*/ 2163850 h 2323145"/>
              <a:gd name="connsiteX165" fmla="*/ 4061250 w 11269336"/>
              <a:gd name="connsiteY165" fmla="*/ 2159236 h 2323145"/>
              <a:gd name="connsiteX166" fmla="*/ 3945480 w 11269336"/>
              <a:gd name="connsiteY166" fmla="*/ 2158279 h 2323145"/>
              <a:gd name="connsiteX167" fmla="*/ 3921468 w 11269336"/>
              <a:gd name="connsiteY167" fmla="*/ 2156588 h 2323145"/>
              <a:gd name="connsiteX168" fmla="*/ 3903348 w 11269336"/>
              <a:gd name="connsiteY168" fmla="*/ 2149220 h 2323145"/>
              <a:gd name="connsiteX169" fmla="*/ 3901342 w 11269336"/>
              <a:gd name="connsiteY169" fmla="*/ 2142355 h 2323145"/>
              <a:gd name="connsiteX170" fmla="*/ 3888539 w 11269336"/>
              <a:gd name="connsiteY170" fmla="*/ 2140476 h 2323145"/>
              <a:gd name="connsiteX171" fmla="*/ 3885662 w 11269336"/>
              <a:gd name="connsiteY171" fmla="*/ 2138740 h 2323145"/>
              <a:gd name="connsiteX172" fmla="*/ 3868627 w 11269336"/>
              <a:gd name="connsiteY172" fmla="*/ 2130023 h 2323145"/>
              <a:gd name="connsiteX173" fmla="*/ 3819177 w 11269336"/>
              <a:gd name="connsiteY173" fmla="*/ 2142111 h 2323145"/>
              <a:gd name="connsiteX174" fmla="*/ 3769100 w 11269336"/>
              <a:gd name="connsiteY174" fmla="*/ 2131731 h 2323145"/>
              <a:gd name="connsiteX175" fmla="*/ 3562752 w 11269336"/>
              <a:gd name="connsiteY175" fmla="*/ 2131785 h 2323145"/>
              <a:gd name="connsiteX176" fmla="*/ 3541402 w 11269336"/>
              <a:gd name="connsiteY176" fmla="*/ 2106821 h 2323145"/>
              <a:gd name="connsiteX177" fmla="*/ 3365341 w 11269336"/>
              <a:gd name="connsiteY177" fmla="*/ 2077638 h 2323145"/>
              <a:gd name="connsiteX178" fmla="*/ 3170922 w 11269336"/>
              <a:gd name="connsiteY178" fmla="*/ 2115957 h 2323145"/>
              <a:gd name="connsiteX179" fmla="*/ 3156256 w 11269336"/>
              <a:gd name="connsiteY179" fmla="*/ 2124773 h 2323145"/>
              <a:gd name="connsiteX180" fmla="*/ 3140298 w 11269336"/>
              <a:gd name="connsiteY180" fmla="*/ 2129182 h 2323145"/>
              <a:gd name="connsiteX181" fmla="*/ 3138514 w 11269336"/>
              <a:gd name="connsiteY181" fmla="*/ 2128069 h 2323145"/>
              <a:gd name="connsiteX182" fmla="*/ 3120467 w 11269336"/>
              <a:gd name="connsiteY182" fmla="*/ 2128281 h 2323145"/>
              <a:gd name="connsiteX183" fmla="*/ 3116175 w 11269336"/>
              <a:gd name="connsiteY183" fmla="*/ 2131633 h 2323145"/>
              <a:gd name="connsiteX184" fmla="*/ 3103685 w 11269336"/>
              <a:gd name="connsiteY184" fmla="*/ 2132814 h 2323145"/>
              <a:gd name="connsiteX185" fmla="*/ 3078794 w 11269336"/>
              <a:gd name="connsiteY185" fmla="*/ 2137935 h 2323145"/>
              <a:gd name="connsiteX186" fmla="*/ 3074407 w 11269336"/>
              <a:gd name="connsiteY186" fmla="*/ 2136274 h 2323145"/>
              <a:gd name="connsiteX187" fmla="*/ 3037285 w 11269336"/>
              <a:gd name="connsiteY187" fmla="*/ 2139919 h 2323145"/>
              <a:gd name="connsiteX188" fmla="*/ 3036901 w 11269336"/>
              <a:gd name="connsiteY188" fmla="*/ 2138726 h 2323145"/>
              <a:gd name="connsiteX189" fmla="*/ 3026996 w 11269336"/>
              <a:gd name="connsiteY189" fmla="*/ 2134322 h 2323145"/>
              <a:gd name="connsiteX190" fmla="*/ 3007772 w 11269336"/>
              <a:gd name="connsiteY190" fmla="*/ 2128742 h 2323145"/>
              <a:gd name="connsiteX191" fmla="*/ 2965030 w 11269336"/>
              <a:gd name="connsiteY191" fmla="*/ 2100494 h 2323145"/>
              <a:gd name="connsiteX192" fmla="*/ 2926342 w 11269336"/>
              <a:gd name="connsiteY192" fmla="*/ 2104155 h 2323145"/>
              <a:gd name="connsiteX193" fmla="*/ 2918608 w 11269336"/>
              <a:gd name="connsiteY193" fmla="*/ 2104215 h 2323145"/>
              <a:gd name="connsiteX194" fmla="*/ 2918475 w 11269336"/>
              <a:gd name="connsiteY194" fmla="*/ 2103937 h 2323145"/>
              <a:gd name="connsiteX195" fmla="*/ 2910360 w 11269336"/>
              <a:gd name="connsiteY195" fmla="*/ 2103444 h 2323145"/>
              <a:gd name="connsiteX196" fmla="*/ 2904507 w 11269336"/>
              <a:gd name="connsiteY196" fmla="*/ 2104326 h 2323145"/>
              <a:gd name="connsiteX197" fmla="*/ 2889503 w 11269336"/>
              <a:gd name="connsiteY197" fmla="*/ 2104443 h 2323145"/>
              <a:gd name="connsiteX198" fmla="*/ 2884480 w 11269336"/>
              <a:gd name="connsiteY198" fmla="*/ 2102626 h 2323145"/>
              <a:gd name="connsiteX199" fmla="*/ 2882689 w 11269336"/>
              <a:gd name="connsiteY199" fmla="*/ 2099228 h 2323145"/>
              <a:gd name="connsiteX200" fmla="*/ 2881291 w 11269336"/>
              <a:gd name="connsiteY200" fmla="*/ 2099618 h 2323145"/>
              <a:gd name="connsiteX201" fmla="*/ 2853979 w 11269336"/>
              <a:gd name="connsiteY201" fmla="*/ 2090388 h 2323145"/>
              <a:gd name="connsiteX202" fmla="*/ 2791790 w 11269336"/>
              <a:gd name="connsiteY202" fmla="*/ 2080332 h 2323145"/>
              <a:gd name="connsiteX203" fmla="*/ 2755844 w 11269336"/>
              <a:gd name="connsiteY203" fmla="*/ 2078874 h 2323145"/>
              <a:gd name="connsiteX204" fmla="*/ 2657742 w 11269336"/>
              <a:gd name="connsiteY204" fmla="*/ 2070179 h 2323145"/>
              <a:gd name="connsiteX205" fmla="*/ 2559549 w 11269336"/>
              <a:gd name="connsiteY205" fmla="*/ 2057873 h 2323145"/>
              <a:gd name="connsiteX206" fmla="*/ 2512054 w 11269336"/>
              <a:gd name="connsiteY206" fmla="*/ 2031671 h 2323145"/>
              <a:gd name="connsiteX207" fmla="*/ 2506437 w 11269336"/>
              <a:gd name="connsiteY207" fmla="*/ 2030918 h 2323145"/>
              <a:gd name="connsiteX208" fmla="*/ 2491752 w 11269336"/>
              <a:gd name="connsiteY208" fmla="*/ 2033906 h 2323145"/>
              <a:gd name="connsiteX209" fmla="*/ 2486338 w 11269336"/>
              <a:gd name="connsiteY209" fmla="*/ 2035862 h 2323145"/>
              <a:gd name="connsiteX210" fmla="*/ 2478186 w 11269336"/>
              <a:gd name="connsiteY210" fmla="*/ 2036953 h 2323145"/>
              <a:gd name="connsiteX211" fmla="*/ 2477950 w 11269336"/>
              <a:gd name="connsiteY211" fmla="*/ 2036715 h 2323145"/>
              <a:gd name="connsiteX212" fmla="*/ 2470381 w 11269336"/>
              <a:gd name="connsiteY212" fmla="*/ 2038256 h 2323145"/>
              <a:gd name="connsiteX213" fmla="*/ 2433781 w 11269336"/>
              <a:gd name="connsiteY213" fmla="*/ 2049140 h 2323145"/>
              <a:gd name="connsiteX214" fmla="*/ 2381172 w 11269336"/>
              <a:gd name="connsiteY214" fmla="*/ 2030645 h 2323145"/>
              <a:gd name="connsiteX215" fmla="*/ 2360198 w 11269336"/>
              <a:gd name="connsiteY215" fmla="*/ 2029059 h 2323145"/>
              <a:gd name="connsiteX216" fmla="*/ 2348815 w 11269336"/>
              <a:gd name="connsiteY216" fmla="*/ 2026798 h 2323145"/>
              <a:gd name="connsiteX217" fmla="*/ 2347988 w 11269336"/>
              <a:gd name="connsiteY217" fmla="*/ 2025745 h 2323145"/>
              <a:gd name="connsiteX218" fmla="*/ 2312920 w 11269336"/>
              <a:gd name="connsiteY218" fmla="*/ 2036311 h 2323145"/>
              <a:gd name="connsiteX219" fmla="*/ 2307986 w 11269336"/>
              <a:gd name="connsiteY219" fmla="*/ 2035583 h 2323145"/>
              <a:gd name="connsiteX220" fmla="*/ 2285481 w 11269336"/>
              <a:gd name="connsiteY220" fmla="*/ 2045197 h 2323145"/>
              <a:gd name="connsiteX221" fmla="*/ 2273666 w 11269336"/>
              <a:gd name="connsiteY221" fmla="*/ 2048710 h 2323145"/>
              <a:gd name="connsiteX222" fmla="*/ 2270719 w 11269336"/>
              <a:gd name="connsiteY222" fmla="*/ 2052702 h 2323145"/>
              <a:gd name="connsiteX223" fmla="*/ 2253080 w 11269336"/>
              <a:gd name="connsiteY223" fmla="*/ 2056363 h 2323145"/>
              <a:gd name="connsiteX224" fmla="*/ 2250906 w 11269336"/>
              <a:gd name="connsiteY224" fmla="*/ 2055654 h 2323145"/>
              <a:gd name="connsiteX225" fmla="*/ 2236905 w 11269336"/>
              <a:gd name="connsiteY225" fmla="*/ 2062882 h 2323145"/>
              <a:gd name="connsiteX226" fmla="*/ 2225830 w 11269336"/>
              <a:gd name="connsiteY226" fmla="*/ 2074027 h 2323145"/>
              <a:gd name="connsiteX227" fmla="*/ 2073776 w 11269336"/>
              <a:gd name="connsiteY227" fmla="*/ 2089244 h 2323145"/>
              <a:gd name="connsiteX228" fmla="*/ 1948256 w 11269336"/>
              <a:gd name="connsiteY228" fmla="*/ 2146616 h 2323145"/>
              <a:gd name="connsiteX229" fmla="*/ 1865582 w 11269336"/>
              <a:gd name="connsiteY229" fmla="*/ 2153738 h 2323145"/>
              <a:gd name="connsiteX230" fmla="*/ 1835210 w 11269336"/>
              <a:gd name="connsiteY230" fmla="*/ 2134244 h 2323145"/>
              <a:gd name="connsiteX231" fmla="*/ 1632661 w 11269336"/>
              <a:gd name="connsiteY231" fmla="*/ 2173882 h 2323145"/>
              <a:gd name="connsiteX232" fmla="*/ 1579590 w 11269336"/>
              <a:gd name="connsiteY232" fmla="*/ 2173680 h 2323145"/>
              <a:gd name="connsiteX233" fmla="*/ 1535601 w 11269336"/>
              <a:gd name="connsiteY233" fmla="*/ 2194590 h 2323145"/>
              <a:gd name="connsiteX234" fmla="*/ 1515594 w 11269336"/>
              <a:gd name="connsiteY234" fmla="*/ 2189622 h 2323145"/>
              <a:gd name="connsiteX235" fmla="*/ 1512113 w 11269336"/>
              <a:gd name="connsiteY235" fmla="*/ 2188534 h 2323145"/>
              <a:gd name="connsiteX236" fmla="*/ 1498838 w 11269336"/>
              <a:gd name="connsiteY236" fmla="*/ 2189213 h 2323145"/>
              <a:gd name="connsiteX237" fmla="*/ 1494279 w 11269336"/>
              <a:gd name="connsiteY237" fmla="*/ 2183112 h 2323145"/>
              <a:gd name="connsiteX238" fmla="*/ 1473714 w 11269336"/>
              <a:gd name="connsiteY238" fmla="*/ 2179625 h 2323145"/>
              <a:gd name="connsiteX239" fmla="*/ 1449503 w 11269336"/>
              <a:gd name="connsiteY239" fmla="*/ 2182633 h 2323145"/>
              <a:gd name="connsiteX240" fmla="*/ 1266687 w 11269336"/>
              <a:gd name="connsiteY240" fmla="*/ 2212688 h 2323145"/>
              <a:gd name="connsiteX241" fmla="*/ 1239614 w 11269336"/>
              <a:gd name="connsiteY241" fmla="*/ 2209727 h 2323145"/>
              <a:gd name="connsiteX242" fmla="*/ 1202436 w 11269336"/>
              <a:gd name="connsiteY242" fmla="*/ 2209817 h 2323145"/>
              <a:gd name="connsiteX243" fmla="*/ 1136097 w 11269336"/>
              <a:gd name="connsiteY243" fmla="*/ 2205112 h 2323145"/>
              <a:gd name="connsiteX244" fmla="*/ 988232 w 11269336"/>
              <a:gd name="connsiteY244" fmla="*/ 2235635 h 2323145"/>
              <a:gd name="connsiteX245" fmla="*/ 981959 w 11269336"/>
              <a:gd name="connsiteY245" fmla="*/ 2231607 h 2323145"/>
              <a:gd name="connsiteX246" fmla="*/ 938600 w 11269336"/>
              <a:gd name="connsiteY246" fmla="*/ 2238113 h 2323145"/>
              <a:gd name="connsiteX247" fmla="*/ 791788 w 11269336"/>
              <a:gd name="connsiteY247" fmla="*/ 2293224 h 2323145"/>
              <a:gd name="connsiteX248" fmla="*/ 706914 w 11269336"/>
              <a:gd name="connsiteY248" fmla="*/ 2305046 h 2323145"/>
              <a:gd name="connsiteX249" fmla="*/ 675971 w 11269336"/>
              <a:gd name="connsiteY249" fmla="*/ 2304030 h 2323145"/>
              <a:gd name="connsiteX250" fmla="*/ 624180 w 11269336"/>
              <a:gd name="connsiteY250" fmla="*/ 2302650 h 2323145"/>
              <a:gd name="connsiteX251" fmla="*/ 583453 w 11269336"/>
              <a:gd name="connsiteY251" fmla="*/ 2288788 h 2323145"/>
              <a:gd name="connsiteX252" fmla="*/ 540946 w 11269336"/>
              <a:gd name="connsiteY252" fmla="*/ 2292721 h 2323145"/>
              <a:gd name="connsiteX253" fmla="*/ 533680 w 11269336"/>
              <a:gd name="connsiteY253" fmla="*/ 2310233 h 2323145"/>
              <a:gd name="connsiteX254" fmla="*/ 487366 w 11269336"/>
              <a:gd name="connsiteY254" fmla="*/ 2309053 h 2323145"/>
              <a:gd name="connsiteX255" fmla="*/ 416820 w 11269336"/>
              <a:gd name="connsiteY255" fmla="*/ 2305443 h 2323145"/>
              <a:gd name="connsiteX256" fmla="*/ 376805 w 11269336"/>
              <a:gd name="connsiteY256" fmla="*/ 2307647 h 2323145"/>
              <a:gd name="connsiteX257" fmla="*/ 266777 w 11269336"/>
              <a:gd name="connsiteY257" fmla="*/ 2309012 h 2323145"/>
              <a:gd name="connsiteX258" fmla="*/ 156013 w 11269336"/>
              <a:gd name="connsiteY258" fmla="*/ 2306832 h 2323145"/>
              <a:gd name="connsiteX259" fmla="*/ 87258 w 11269336"/>
              <a:gd name="connsiteY259" fmla="*/ 2285511 h 2323145"/>
              <a:gd name="connsiteX260" fmla="*/ 23798 w 11269336"/>
              <a:gd name="connsiteY260" fmla="*/ 2281822 h 2323145"/>
              <a:gd name="connsiteX261" fmla="*/ 0 w 11269336"/>
              <a:gd name="connsiteY261" fmla="*/ 2285369 h 2323145"/>
              <a:gd name="connsiteX262" fmla="*/ 0 w 11269336"/>
              <a:gd name="connsiteY262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807902 w 11269336"/>
              <a:gd name="connsiteY135" fmla="*/ 2138894 h 2323145"/>
              <a:gd name="connsiteX136" fmla="*/ 4765388 w 11269336"/>
              <a:gd name="connsiteY136" fmla="*/ 2162525 h 2323145"/>
              <a:gd name="connsiteX137" fmla="*/ 4745033 w 11269336"/>
              <a:gd name="connsiteY137" fmla="*/ 2158859 h 2323145"/>
              <a:gd name="connsiteX138" fmla="*/ 4741475 w 11269336"/>
              <a:gd name="connsiteY138" fmla="*/ 2157998 h 2323145"/>
              <a:gd name="connsiteX139" fmla="*/ 4728247 w 11269336"/>
              <a:gd name="connsiteY139" fmla="*/ 2159526 h 2323145"/>
              <a:gd name="connsiteX140" fmla="*/ 4723263 w 11269336"/>
              <a:gd name="connsiteY140" fmla="*/ 2153742 h 2323145"/>
              <a:gd name="connsiteX141" fmla="*/ 4702453 w 11269336"/>
              <a:gd name="connsiteY141" fmla="*/ 2151586 h 2323145"/>
              <a:gd name="connsiteX142" fmla="*/ 4678455 w 11269336"/>
              <a:gd name="connsiteY142" fmla="*/ 2156131 h 2323145"/>
              <a:gd name="connsiteX143" fmla="*/ 4593061 w 11269336"/>
              <a:gd name="connsiteY143" fmla="*/ 2171597 h 2323145"/>
              <a:gd name="connsiteX144" fmla="*/ 4579902 w 11269336"/>
              <a:gd name="connsiteY144" fmla="*/ 2177927 h 2323145"/>
              <a:gd name="connsiteX145" fmla="*/ 4533444 w 11269336"/>
              <a:gd name="connsiteY145" fmla="*/ 2181200 h 2323145"/>
              <a:gd name="connsiteX146" fmla="*/ 4492832 w 11269336"/>
              <a:gd name="connsiteY146" fmla="*/ 2188033 h 2323145"/>
              <a:gd name="connsiteX147" fmla="*/ 4467257 w 11269336"/>
              <a:gd name="connsiteY147" fmla="*/ 2196121 h 2323145"/>
              <a:gd name="connsiteX148" fmla="*/ 4459937 w 11269336"/>
              <a:gd name="connsiteY148" fmla="*/ 2195182 h 2323145"/>
              <a:gd name="connsiteX149" fmla="*/ 4433312 w 11269336"/>
              <a:gd name="connsiteY149" fmla="*/ 2199004 h 2323145"/>
              <a:gd name="connsiteX150" fmla="*/ 4420601 w 11269336"/>
              <a:gd name="connsiteY150" fmla="*/ 2205158 h 2323145"/>
              <a:gd name="connsiteX151" fmla="*/ 4405765 w 11269336"/>
              <a:gd name="connsiteY151" fmla="*/ 2199902 h 2323145"/>
              <a:gd name="connsiteX152" fmla="*/ 4401354 w 11269336"/>
              <a:gd name="connsiteY152" fmla="*/ 2194745 h 2323145"/>
              <a:gd name="connsiteX153" fmla="*/ 4383151 w 11269336"/>
              <a:gd name="connsiteY153" fmla="*/ 2201140 h 2323145"/>
              <a:gd name="connsiteX154" fmla="*/ 4366646 w 11269336"/>
              <a:gd name="connsiteY154" fmla="*/ 2198564 h 2323145"/>
              <a:gd name="connsiteX155" fmla="*/ 4354009 w 11269336"/>
              <a:gd name="connsiteY155" fmla="*/ 2204984 h 2323145"/>
              <a:gd name="connsiteX156" fmla="*/ 4348284 w 11269336"/>
              <a:gd name="connsiteY156" fmla="*/ 2205270 h 2323145"/>
              <a:gd name="connsiteX157" fmla="*/ 4333906 w 11269336"/>
              <a:gd name="connsiteY157" fmla="*/ 2205251 h 2323145"/>
              <a:gd name="connsiteX158" fmla="*/ 4308819 w 11269336"/>
              <a:gd name="connsiteY158" fmla="*/ 2203822 h 2323145"/>
              <a:gd name="connsiteX159" fmla="*/ 4301210 w 11269336"/>
              <a:gd name="connsiteY159" fmla="*/ 2204456 h 2323145"/>
              <a:gd name="connsiteX160" fmla="*/ 4283095 w 11269336"/>
              <a:gd name="connsiteY160" fmla="*/ 2198177 h 2323145"/>
              <a:gd name="connsiteX161" fmla="*/ 4250119 w 11269336"/>
              <a:gd name="connsiteY161" fmla="*/ 2196342 h 2323145"/>
              <a:gd name="connsiteX162" fmla="*/ 4189203 w 11269336"/>
              <a:gd name="connsiteY162" fmla="*/ 2178994 h 2323145"/>
              <a:gd name="connsiteX163" fmla="*/ 4154035 w 11269336"/>
              <a:gd name="connsiteY163" fmla="*/ 2171950 h 2323145"/>
              <a:gd name="connsiteX164" fmla="*/ 4129569 w 11269336"/>
              <a:gd name="connsiteY164" fmla="*/ 2163850 h 2323145"/>
              <a:gd name="connsiteX165" fmla="*/ 4061250 w 11269336"/>
              <a:gd name="connsiteY165" fmla="*/ 2159236 h 2323145"/>
              <a:gd name="connsiteX166" fmla="*/ 3945480 w 11269336"/>
              <a:gd name="connsiteY166" fmla="*/ 2158279 h 2323145"/>
              <a:gd name="connsiteX167" fmla="*/ 3921468 w 11269336"/>
              <a:gd name="connsiteY167" fmla="*/ 2156588 h 2323145"/>
              <a:gd name="connsiteX168" fmla="*/ 3903348 w 11269336"/>
              <a:gd name="connsiteY168" fmla="*/ 2149220 h 2323145"/>
              <a:gd name="connsiteX169" fmla="*/ 3901342 w 11269336"/>
              <a:gd name="connsiteY169" fmla="*/ 2142355 h 2323145"/>
              <a:gd name="connsiteX170" fmla="*/ 3888539 w 11269336"/>
              <a:gd name="connsiteY170" fmla="*/ 2140476 h 2323145"/>
              <a:gd name="connsiteX171" fmla="*/ 3885662 w 11269336"/>
              <a:gd name="connsiteY171" fmla="*/ 2138740 h 2323145"/>
              <a:gd name="connsiteX172" fmla="*/ 3868627 w 11269336"/>
              <a:gd name="connsiteY172" fmla="*/ 2130023 h 2323145"/>
              <a:gd name="connsiteX173" fmla="*/ 3819177 w 11269336"/>
              <a:gd name="connsiteY173" fmla="*/ 2142111 h 2323145"/>
              <a:gd name="connsiteX174" fmla="*/ 3769100 w 11269336"/>
              <a:gd name="connsiteY174" fmla="*/ 2131731 h 2323145"/>
              <a:gd name="connsiteX175" fmla="*/ 3562752 w 11269336"/>
              <a:gd name="connsiteY175" fmla="*/ 2131785 h 2323145"/>
              <a:gd name="connsiteX176" fmla="*/ 3541402 w 11269336"/>
              <a:gd name="connsiteY176" fmla="*/ 2106821 h 2323145"/>
              <a:gd name="connsiteX177" fmla="*/ 3365341 w 11269336"/>
              <a:gd name="connsiteY177" fmla="*/ 2077638 h 2323145"/>
              <a:gd name="connsiteX178" fmla="*/ 3170922 w 11269336"/>
              <a:gd name="connsiteY178" fmla="*/ 2115957 h 2323145"/>
              <a:gd name="connsiteX179" fmla="*/ 3156256 w 11269336"/>
              <a:gd name="connsiteY179" fmla="*/ 2124773 h 2323145"/>
              <a:gd name="connsiteX180" fmla="*/ 3140298 w 11269336"/>
              <a:gd name="connsiteY180" fmla="*/ 2129182 h 2323145"/>
              <a:gd name="connsiteX181" fmla="*/ 3138514 w 11269336"/>
              <a:gd name="connsiteY181" fmla="*/ 2128069 h 2323145"/>
              <a:gd name="connsiteX182" fmla="*/ 3120467 w 11269336"/>
              <a:gd name="connsiteY182" fmla="*/ 2128281 h 2323145"/>
              <a:gd name="connsiteX183" fmla="*/ 3116175 w 11269336"/>
              <a:gd name="connsiteY183" fmla="*/ 2131633 h 2323145"/>
              <a:gd name="connsiteX184" fmla="*/ 3103685 w 11269336"/>
              <a:gd name="connsiteY184" fmla="*/ 2132814 h 2323145"/>
              <a:gd name="connsiteX185" fmla="*/ 3078794 w 11269336"/>
              <a:gd name="connsiteY185" fmla="*/ 2137935 h 2323145"/>
              <a:gd name="connsiteX186" fmla="*/ 3074407 w 11269336"/>
              <a:gd name="connsiteY186" fmla="*/ 2136274 h 2323145"/>
              <a:gd name="connsiteX187" fmla="*/ 3037285 w 11269336"/>
              <a:gd name="connsiteY187" fmla="*/ 2139919 h 2323145"/>
              <a:gd name="connsiteX188" fmla="*/ 3036901 w 11269336"/>
              <a:gd name="connsiteY188" fmla="*/ 2138726 h 2323145"/>
              <a:gd name="connsiteX189" fmla="*/ 3026996 w 11269336"/>
              <a:gd name="connsiteY189" fmla="*/ 2134322 h 2323145"/>
              <a:gd name="connsiteX190" fmla="*/ 3007772 w 11269336"/>
              <a:gd name="connsiteY190" fmla="*/ 2128742 h 2323145"/>
              <a:gd name="connsiteX191" fmla="*/ 2965030 w 11269336"/>
              <a:gd name="connsiteY191" fmla="*/ 2100494 h 2323145"/>
              <a:gd name="connsiteX192" fmla="*/ 2926342 w 11269336"/>
              <a:gd name="connsiteY192" fmla="*/ 2104155 h 2323145"/>
              <a:gd name="connsiteX193" fmla="*/ 2918608 w 11269336"/>
              <a:gd name="connsiteY193" fmla="*/ 2104215 h 2323145"/>
              <a:gd name="connsiteX194" fmla="*/ 2918475 w 11269336"/>
              <a:gd name="connsiteY194" fmla="*/ 2103937 h 2323145"/>
              <a:gd name="connsiteX195" fmla="*/ 2910360 w 11269336"/>
              <a:gd name="connsiteY195" fmla="*/ 2103444 h 2323145"/>
              <a:gd name="connsiteX196" fmla="*/ 2904507 w 11269336"/>
              <a:gd name="connsiteY196" fmla="*/ 2104326 h 2323145"/>
              <a:gd name="connsiteX197" fmla="*/ 2889503 w 11269336"/>
              <a:gd name="connsiteY197" fmla="*/ 2104443 h 2323145"/>
              <a:gd name="connsiteX198" fmla="*/ 2884480 w 11269336"/>
              <a:gd name="connsiteY198" fmla="*/ 2102626 h 2323145"/>
              <a:gd name="connsiteX199" fmla="*/ 2882689 w 11269336"/>
              <a:gd name="connsiteY199" fmla="*/ 2099228 h 2323145"/>
              <a:gd name="connsiteX200" fmla="*/ 2881291 w 11269336"/>
              <a:gd name="connsiteY200" fmla="*/ 2099618 h 2323145"/>
              <a:gd name="connsiteX201" fmla="*/ 2853979 w 11269336"/>
              <a:gd name="connsiteY201" fmla="*/ 2090388 h 2323145"/>
              <a:gd name="connsiteX202" fmla="*/ 2791790 w 11269336"/>
              <a:gd name="connsiteY202" fmla="*/ 2080332 h 2323145"/>
              <a:gd name="connsiteX203" fmla="*/ 2755844 w 11269336"/>
              <a:gd name="connsiteY203" fmla="*/ 2078874 h 2323145"/>
              <a:gd name="connsiteX204" fmla="*/ 2657742 w 11269336"/>
              <a:gd name="connsiteY204" fmla="*/ 2070179 h 2323145"/>
              <a:gd name="connsiteX205" fmla="*/ 2559549 w 11269336"/>
              <a:gd name="connsiteY205" fmla="*/ 2057873 h 2323145"/>
              <a:gd name="connsiteX206" fmla="*/ 2512054 w 11269336"/>
              <a:gd name="connsiteY206" fmla="*/ 2031671 h 2323145"/>
              <a:gd name="connsiteX207" fmla="*/ 2506437 w 11269336"/>
              <a:gd name="connsiteY207" fmla="*/ 2030918 h 2323145"/>
              <a:gd name="connsiteX208" fmla="*/ 2491752 w 11269336"/>
              <a:gd name="connsiteY208" fmla="*/ 2033906 h 2323145"/>
              <a:gd name="connsiteX209" fmla="*/ 2486338 w 11269336"/>
              <a:gd name="connsiteY209" fmla="*/ 2035862 h 2323145"/>
              <a:gd name="connsiteX210" fmla="*/ 2478186 w 11269336"/>
              <a:gd name="connsiteY210" fmla="*/ 2036953 h 2323145"/>
              <a:gd name="connsiteX211" fmla="*/ 2477950 w 11269336"/>
              <a:gd name="connsiteY211" fmla="*/ 2036715 h 2323145"/>
              <a:gd name="connsiteX212" fmla="*/ 2470381 w 11269336"/>
              <a:gd name="connsiteY212" fmla="*/ 2038256 h 2323145"/>
              <a:gd name="connsiteX213" fmla="*/ 2433781 w 11269336"/>
              <a:gd name="connsiteY213" fmla="*/ 2049140 h 2323145"/>
              <a:gd name="connsiteX214" fmla="*/ 2381172 w 11269336"/>
              <a:gd name="connsiteY214" fmla="*/ 2030645 h 2323145"/>
              <a:gd name="connsiteX215" fmla="*/ 2360198 w 11269336"/>
              <a:gd name="connsiteY215" fmla="*/ 2029059 h 2323145"/>
              <a:gd name="connsiteX216" fmla="*/ 2348815 w 11269336"/>
              <a:gd name="connsiteY216" fmla="*/ 2026798 h 2323145"/>
              <a:gd name="connsiteX217" fmla="*/ 2347988 w 11269336"/>
              <a:gd name="connsiteY217" fmla="*/ 2025745 h 2323145"/>
              <a:gd name="connsiteX218" fmla="*/ 2312920 w 11269336"/>
              <a:gd name="connsiteY218" fmla="*/ 2036311 h 2323145"/>
              <a:gd name="connsiteX219" fmla="*/ 2307986 w 11269336"/>
              <a:gd name="connsiteY219" fmla="*/ 2035583 h 2323145"/>
              <a:gd name="connsiteX220" fmla="*/ 2285481 w 11269336"/>
              <a:gd name="connsiteY220" fmla="*/ 2045197 h 2323145"/>
              <a:gd name="connsiteX221" fmla="*/ 2273666 w 11269336"/>
              <a:gd name="connsiteY221" fmla="*/ 2048710 h 2323145"/>
              <a:gd name="connsiteX222" fmla="*/ 2270719 w 11269336"/>
              <a:gd name="connsiteY222" fmla="*/ 2052702 h 2323145"/>
              <a:gd name="connsiteX223" fmla="*/ 2253080 w 11269336"/>
              <a:gd name="connsiteY223" fmla="*/ 2056363 h 2323145"/>
              <a:gd name="connsiteX224" fmla="*/ 2250906 w 11269336"/>
              <a:gd name="connsiteY224" fmla="*/ 2055654 h 2323145"/>
              <a:gd name="connsiteX225" fmla="*/ 2236905 w 11269336"/>
              <a:gd name="connsiteY225" fmla="*/ 2062882 h 2323145"/>
              <a:gd name="connsiteX226" fmla="*/ 2225830 w 11269336"/>
              <a:gd name="connsiteY226" fmla="*/ 2074027 h 2323145"/>
              <a:gd name="connsiteX227" fmla="*/ 2073776 w 11269336"/>
              <a:gd name="connsiteY227" fmla="*/ 2089244 h 2323145"/>
              <a:gd name="connsiteX228" fmla="*/ 1948256 w 11269336"/>
              <a:gd name="connsiteY228" fmla="*/ 2146616 h 2323145"/>
              <a:gd name="connsiteX229" fmla="*/ 1865582 w 11269336"/>
              <a:gd name="connsiteY229" fmla="*/ 2153738 h 2323145"/>
              <a:gd name="connsiteX230" fmla="*/ 1835210 w 11269336"/>
              <a:gd name="connsiteY230" fmla="*/ 2134244 h 2323145"/>
              <a:gd name="connsiteX231" fmla="*/ 1632661 w 11269336"/>
              <a:gd name="connsiteY231" fmla="*/ 2173882 h 2323145"/>
              <a:gd name="connsiteX232" fmla="*/ 1579590 w 11269336"/>
              <a:gd name="connsiteY232" fmla="*/ 2173680 h 2323145"/>
              <a:gd name="connsiteX233" fmla="*/ 1535601 w 11269336"/>
              <a:gd name="connsiteY233" fmla="*/ 2194590 h 2323145"/>
              <a:gd name="connsiteX234" fmla="*/ 1515594 w 11269336"/>
              <a:gd name="connsiteY234" fmla="*/ 2189622 h 2323145"/>
              <a:gd name="connsiteX235" fmla="*/ 1512113 w 11269336"/>
              <a:gd name="connsiteY235" fmla="*/ 2188534 h 2323145"/>
              <a:gd name="connsiteX236" fmla="*/ 1498838 w 11269336"/>
              <a:gd name="connsiteY236" fmla="*/ 2189213 h 2323145"/>
              <a:gd name="connsiteX237" fmla="*/ 1494279 w 11269336"/>
              <a:gd name="connsiteY237" fmla="*/ 2183112 h 2323145"/>
              <a:gd name="connsiteX238" fmla="*/ 1473714 w 11269336"/>
              <a:gd name="connsiteY238" fmla="*/ 2179625 h 2323145"/>
              <a:gd name="connsiteX239" fmla="*/ 1449503 w 11269336"/>
              <a:gd name="connsiteY239" fmla="*/ 2182633 h 2323145"/>
              <a:gd name="connsiteX240" fmla="*/ 1266687 w 11269336"/>
              <a:gd name="connsiteY240" fmla="*/ 2212688 h 2323145"/>
              <a:gd name="connsiteX241" fmla="*/ 1239614 w 11269336"/>
              <a:gd name="connsiteY241" fmla="*/ 2209727 h 2323145"/>
              <a:gd name="connsiteX242" fmla="*/ 1202436 w 11269336"/>
              <a:gd name="connsiteY242" fmla="*/ 2209817 h 2323145"/>
              <a:gd name="connsiteX243" fmla="*/ 1136097 w 11269336"/>
              <a:gd name="connsiteY243" fmla="*/ 2205112 h 2323145"/>
              <a:gd name="connsiteX244" fmla="*/ 988232 w 11269336"/>
              <a:gd name="connsiteY244" fmla="*/ 2235635 h 2323145"/>
              <a:gd name="connsiteX245" fmla="*/ 981959 w 11269336"/>
              <a:gd name="connsiteY245" fmla="*/ 2231607 h 2323145"/>
              <a:gd name="connsiteX246" fmla="*/ 938600 w 11269336"/>
              <a:gd name="connsiteY246" fmla="*/ 2238113 h 2323145"/>
              <a:gd name="connsiteX247" fmla="*/ 791788 w 11269336"/>
              <a:gd name="connsiteY247" fmla="*/ 2293224 h 2323145"/>
              <a:gd name="connsiteX248" fmla="*/ 706914 w 11269336"/>
              <a:gd name="connsiteY248" fmla="*/ 2305046 h 2323145"/>
              <a:gd name="connsiteX249" fmla="*/ 675971 w 11269336"/>
              <a:gd name="connsiteY249" fmla="*/ 2304030 h 2323145"/>
              <a:gd name="connsiteX250" fmla="*/ 624180 w 11269336"/>
              <a:gd name="connsiteY250" fmla="*/ 2302650 h 2323145"/>
              <a:gd name="connsiteX251" fmla="*/ 583453 w 11269336"/>
              <a:gd name="connsiteY251" fmla="*/ 2288788 h 2323145"/>
              <a:gd name="connsiteX252" fmla="*/ 540946 w 11269336"/>
              <a:gd name="connsiteY252" fmla="*/ 2292721 h 2323145"/>
              <a:gd name="connsiteX253" fmla="*/ 533680 w 11269336"/>
              <a:gd name="connsiteY253" fmla="*/ 2310233 h 2323145"/>
              <a:gd name="connsiteX254" fmla="*/ 487366 w 11269336"/>
              <a:gd name="connsiteY254" fmla="*/ 2309053 h 2323145"/>
              <a:gd name="connsiteX255" fmla="*/ 416820 w 11269336"/>
              <a:gd name="connsiteY255" fmla="*/ 2305443 h 2323145"/>
              <a:gd name="connsiteX256" fmla="*/ 376805 w 11269336"/>
              <a:gd name="connsiteY256" fmla="*/ 2307647 h 2323145"/>
              <a:gd name="connsiteX257" fmla="*/ 266777 w 11269336"/>
              <a:gd name="connsiteY257" fmla="*/ 2309012 h 2323145"/>
              <a:gd name="connsiteX258" fmla="*/ 156013 w 11269336"/>
              <a:gd name="connsiteY258" fmla="*/ 2306832 h 2323145"/>
              <a:gd name="connsiteX259" fmla="*/ 87258 w 11269336"/>
              <a:gd name="connsiteY259" fmla="*/ 2285511 h 2323145"/>
              <a:gd name="connsiteX260" fmla="*/ 23798 w 11269336"/>
              <a:gd name="connsiteY260" fmla="*/ 2281822 h 2323145"/>
              <a:gd name="connsiteX261" fmla="*/ 0 w 11269336"/>
              <a:gd name="connsiteY261" fmla="*/ 2285369 h 2323145"/>
              <a:gd name="connsiteX262" fmla="*/ 0 w 11269336"/>
              <a:gd name="connsiteY262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807902 w 11269336"/>
              <a:gd name="connsiteY135" fmla="*/ 2138894 h 2323145"/>
              <a:gd name="connsiteX136" fmla="*/ 4765388 w 11269336"/>
              <a:gd name="connsiteY136" fmla="*/ 2162525 h 2323145"/>
              <a:gd name="connsiteX137" fmla="*/ 4745033 w 11269336"/>
              <a:gd name="connsiteY137" fmla="*/ 2158859 h 2323145"/>
              <a:gd name="connsiteX138" fmla="*/ 4741475 w 11269336"/>
              <a:gd name="connsiteY138" fmla="*/ 2157998 h 2323145"/>
              <a:gd name="connsiteX139" fmla="*/ 4728247 w 11269336"/>
              <a:gd name="connsiteY139" fmla="*/ 2159526 h 2323145"/>
              <a:gd name="connsiteX140" fmla="*/ 4723263 w 11269336"/>
              <a:gd name="connsiteY140" fmla="*/ 2153742 h 2323145"/>
              <a:gd name="connsiteX141" fmla="*/ 4702453 w 11269336"/>
              <a:gd name="connsiteY141" fmla="*/ 2151586 h 2323145"/>
              <a:gd name="connsiteX142" fmla="*/ 4678455 w 11269336"/>
              <a:gd name="connsiteY142" fmla="*/ 2156131 h 2323145"/>
              <a:gd name="connsiteX143" fmla="*/ 4593061 w 11269336"/>
              <a:gd name="connsiteY143" fmla="*/ 2171597 h 2323145"/>
              <a:gd name="connsiteX144" fmla="*/ 4533444 w 11269336"/>
              <a:gd name="connsiteY144" fmla="*/ 2181200 h 2323145"/>
              <a:gd name="connsiteX145" fmla="*/ 4492832 w 11269336"/>
              <a:gd name="connsiteY145" fmla="*/ 2188033 h 2323145"/>
              <a:gd name="connsiteX146" fmla="*/ 4467257 w 11269336"/>
              <a:gd name="connsiteY146" fmla="*/ 2196121 h 2323145"/>
              <a:gd name="connsiteX147" fmla="*/ 4459937 w 11269336"/>
              <a:gd name="connsiteY147" fmla="*/ 2195182 h 2323145"/>
              <a:gd name="connsiteX148" fmla="*/ 4433312 w 11269336"/>
              <a:gd name="connsiteY148" fmla="*/ 2199004 h 2323145"/>
              <a:gd name="connsiteX149" fmla="*/ 4420601 w 11269336"/>
              <a:gd name="connsiteY149" fmla="*/ 2205158 h 2323145"/>
              <a:gd name="connsiteX150" fmla="*/ 4405765 w 11269336"/>
              <a:gd name="connsiteY150" fmla="*/ 2199902 h 2323145"/>
              <a:gd name="connsiteX151" fmla="*/ 4401354 w 11269336"/>
              <a:gd name="connsiteY151" fmla="*/ 2194745 h 2323145"/>
              <a:gd name="connsiteX152" fmla="*/ 4383151 w 11269336"/>
              <a:gd name="connsiteY152" fmla="*/ 2201140 h 2323145"/>
              <a:gd name="connsiteX153" fmla="*/ 4366646 w 11269336"/>
              <a:gd name="connsiteY153" fmla="*/ 2198564 h 2323145"/>
              <a:gd name="connsiteX154" fmla="*/ 4354009 w 11269336"/>
              <a:gd name="connsiteY154" fmla="*/ 2204984 h 2323145"/>
              <a:gd name="connsiteX155" fmla="*/ 4348284 w 11269336"/>
              <a:gd name="connsiteY155" fmla="*/ 2205270 h 2323145"/>
              <a:gd name="connsiteX156" fmla="*/ 4333906 w 11269336"/>
              <a:gd name="connsiteY156" fmla="*/ 2205251 h 2323145"/>
              <a:gd name="connsiteX157" fmla="*/ 4308819 w 11269336"/>
              <a:gd name="connsiteY157" fmla="*/ 2203822 h 2323145"/>
              <a:gd name="connsiteX158" fmla="*/ 4301210 w 11269336"/>
              <a:gd name="connsiteY158" fmla="*/ 2204456 h 2323145"/>
              <a:gd name="connsiteX159" fmla="*/ 4283095 w 11269336"/>
              <a:gd name="connsiteY159" fmla="*/ 2198177 h 2323145"/>
              <a:gd name="connsiteX160" fmla="*/ 4250119 w 11269336"/>
              <a:gd name="connsiteY160" fmla="*/ 2196342 h 2323145"/>
              <a:gd name="connsiteX161" fmla="*/ 4189203 w 11269336"/>
              <a:gd name="connsiteY161" fmla="*/ 2178994 h 2323145"/>
              <a:gd name="connsiteX162" fmla="*/ 4154035 w 11269336"/>
              <a:gd name="connsiteY162" fmla="*/ 2171950 h 2323145"/>
              <a:gd name="connsiteX163" fmla="*/ 4129569 w 11269336"/>
              <a:gd name="connsiteY163" fmla="*/ 2163850 h 2323145"/>
              <a:gd name="connsiteX164" fmla="*/ 4061250 w 11269336"/>
              <a:gd name="connsiteY164" fmla="*/ 2159236 h 2323145"/>
              <a:gd name="connsiteX165" fmla="*/ 3945480 w 11269336"/>
              <a:gd name="connsiteY165" fmla="*/ 2158279 h 2323145"/>
              <a:gd name="connsiteX166" fmla="*/ 3921468 w 11269336"/>
              <a:gd name="connsiteY166" fmla="*/ 2156588 h 2323145"/>
              <a:gd name="connsiteX167" fmla="*/ 3903348 w 11269336"/>
              <a:gd name="connsiteY167" fmla="*/ 2149220 h 2323145"/>
              <a:gd name="connsiteX168" fmla="*/ 3901342 w 11269336"/>
              <a:gd name="connsiteY168" fmla="*/ 2142355 h 2323145"/>
              <a:gd name="connsiteX169" fmla="*/ 3888539 w 11269336"/>
              <a:gd name="connsiteY169" fmla="*/ 2140476 h 2323145"/>
              <a:gd name="connsiteX170" fmla="*/ 3885662 w 11269336"/>
              <a:gd name="connsiteY170" fmla="*/ 2138740 h 2323145"/>
              <a:gd name="connsiteX171" fmla="*/ 3868627 w 11269336"/>
              <a:gd name="connsiteY171" fmla="*/ 2130023 h 2323145"/>
              <a:gd name="connsiteX172" fmla="*/ 3819177 w 11269336"/>
              <a:gd name="connsiteY172" fmla="*/ 2142111 h 2323145"/>
              <a:gd name="connsiteX173" fmla="*/ 3769100 w 11269336"/>
              <a:gd name="connsiteY173" fmla="*/ 2131731 h 2323145"/>
              <a:gd name="connsiteX174" fmla="*/ 3562752 w 11269336"/>
              <a:gd name="connsiteY174" fmla="*/ 2131785 h 2323145"/>
              <a:gd name="connsiteX175" fmla="*/ 3541402 w 11269336"/>
              <a:gd name="connsiteY175" fmla="*/ 2106821 h 2323145"/>
              <a:gd name="connsiteX176" fmla="*/ 3365341 w 11269336"/>
              <a:gd name="connsiteY176" fmla="*/ 2077638 h 2323145"/>
              <a:gd name="connsiteX177" fmla="*/ 3170922 w 11269336"/>
              <a:gd name="connsiteY177" fmla="*/ 2115957 h 2323145"/>
              <a:gd name="connsiteX178" fmla="*/ 3156256 w 11269336"/>
              <a:gd name="connsiteY178" fmla="*/ 2124773 h 2323145"/>
              <a:gd name="connsiteX179" fmla="*/ 3140298 w 11269336"/>
              <a:gd name="connsiteY179" fmla="*/ 2129182 h 2323145"/>
              <a:gd name="connsiteX180" fmla="*/ 3138514 w 11269336"/>
              <a:gd name="connsiteY180" fmla="*/ 2128069 h 2323145"/>
              <a:gd name="connsiteX181" fmla="*/ 3120467 w 11269336"/>
              <a:gd name="connsiteY181" fmla="*/ 2128281 h 2323145"/>
              <a:gd name="connsiteX182" fmla="*/ 3116175 w 11269336"/>
              <a:gd name="connsiteY182" fmla="*/ 2131633 h 2323145"/>
              <a:gd name="connsiteX183" fmla="*/ 3103685 w 11269336"/>
              <a:gd name="connsiteY183" fmla="*/ 2132814 h 2323145"/>
              <a:gd name="connsiteX184" fmla="*/ 3078794 w 11269336"/>
              <a:gd name="connsiteY184" fmla="*/ 2137935 h 2323145"/>
              <a:gd name="connsiteX185" fmla="*/ 3074407 w 11269336"/>
              <a:gd name="connsiteY185" fmla="*/ 2136274 h 2323145"/>
              <a:gd name="connsiteX186" fmla="*/ 3037285 w 11269336"/>
              <a:gd name="connsiteY186" fmla="*/ 2139919 h 2323145"/>
              <a:gd name="connsiteX187" fmla="*/ 3036901 w 11269336"/>
              <a:gd name="connsiteY187" fmla="*/ 2138726 h 2323145"/>
              <a:gd name="connsiteX188" fmla="*/ 3026996 w 11269336"/>
              <a:gd name="connsiteY188" fmla="*/ 2134322 h 2323145"/>
              <a:gd name="connsiteX189" fmla="*/ 3007772 w 11269336"/>
              <a:gd name="connsiteY189" fmla="*/ 2128742 h 2323145"/>
              <a:gd name="connsiteX190" fmla="*/ 2965030 w 11269336"/>
              <a:gd name="connsiteY190" fmla="*/ 2100494 h 2323145"/>
              <a:gd name="connsiteX191" fmla="*/ 2926342 w 11269336"/>
              <a:gd name="connsiteY191" fmla="*/ 2104155 h 2323145"/>
              <a:gd name="connsiteX192" fmla="*/ 2918608 w 11269336"/>
              <a:gd name="connsiteY192" fmla="*/ 2104215 h 2323145"/>
              <a:gd name="connsiteX193" fmla="*/ 2918475 w 11269336"/>
              <a:gd name="connsiteY193" fmla="*/ 2103937 h 2323145"/>
              <a:gd name="connsiteX194" fmla="*/ 2910360 w 11269336"/>
              <a:gd name="connsiteY194" fmla="*/ 2103444 h 2323145"/>
              <a:gd name="connsiteX195" fmla="*/ 2904507 w 11269336"/>
              <a:gd name="connsiteY195" fmla="*/ 2104326 h 2323145"/>
              <a:gd name="connsiteX196" fmla="*/ 2889503 w 11269336"/>
              <a:gd name="connsiteY196" fmla="*/ 2104443 h 2323145"/>
              <a:gd name="connsiteX197" fmla="*/ 2884480 w 11269336"/>
              <a:gd name="connsiteY197" fmla="*/ 2102626 h 2323145"/>
              <a:gd name="connsiteX198" fmla="*/ 2882689 w 11269336"/>
              <a:gd name="connsiteY198" fmla="*/ 2099228 h 2323145"/>
              <a:gd name="connsiteX199" fmla="*/ 2881291 w 11269336"/>
              <a:gd name="connsiteY199" fmla="*/ 2099618 h 2323145"/>
              <a:gd name="connsiteX200" fmla="*/ 2853979 w 11269336"/>
              <a:gd name="connsiteY200" fmla="*/ 2090388 h 2323145"/>
              <a:gd name="connsiteX201" fmla="*/ 2791790 w 11269336"/>
              <a:gd name="connsiteY201" fmla="*/ 2080332 h 2323145"/>
              <a:gd name="connsiteX202" fmla="*/ 2755844 w 11269336"/>
              <a:gd name="connsiteY202" fmla="*/ 2078874 h 2323145"/>
              <a:gd name="connsiteX203" fmla="*/ 2657742 w 11269336"/>
              <a:gd name="connsiteY203" fmla="*/ 2070179 h 2323145"/>
              <a:gd name="connsiteX204" fmla="*/ 2559549 w 11269336"/>
              <a:gd name="connsiteY204" fmla="*/ 2057873 h 2323145"/>
              <a:gd name="connsiteX205" fmla="*/ 2512054 w 11269336"/>
              <a:gd name="connsiteY205" fmla="*/ 2031671 h 2323145"/>
              <a:gd name="connsiteX206" fmla="*/ 2506437 w 11269336"/>
              <a:gd name="connsiteY206" fmla="*/ 2030918 h 2323145"/>
              <a:gd name="connsiteX207" fmla="*/ 2491752 w 11269336"/>
              <a:gd name="connsiteY207" fmla="*/ 2033906 h 2323145"/>
              <a:gd name="connsiteX208" fmla="*/ 2486338 w 11269336"/>
              <a:gd name="connsiteY208" fmla="*/ 2035862 h 2323145"/>
              <a:gd name="connsiteX209" fmla="*/ 2478186 w 11269336"/>
              <a:gd name="connsiteY209" fmla="*/ 2036953 h 2323145"/>
              <a:gd name="connsiteX210" fmla="*/ 2477950 w 11269336"/>
              <a:gd name="connsiteY210" fmla="*/ 2036715 h 2323145"/>
              <a:gd name="connsiteX211" fmla="*/ 2470381 w 11269336"/>
              <a:gd name="connsiteY211" fmla="*/ 2038256 h 2323145"/>
              <a:gd name="connsiteX212" fmla="*/ 2433781 w 11269336"/>
              <a:gd name="connsiteY212" fmla="*/ 2049140 h 2323145"/>
              <a:gd name="connsiteX213" fmla="*/ 2381172 w 11269336"/>
              <a:gd name="connsiteY213" fmla="*/ 2030645 h 2323145"/>
              <a:gd name="connsiteX214" fmla="*/ 2360198 w 11269336"/>
              <a:gd name="connsiteY214" fmla="*/ 2029059 h 2323145"/>
              <a:gd name="connsiteX215" fmla="*/ 2348815 w 11269336"/>
              <a:gd name="connsiteY215" fmla="*/ 2026798 h 2323145"/>
              <a:gd name="connsiteX216" fmla="*/ 2347988 w 11269336"/>
              <a:gd name="connsiteY216" fmla="*/ 2025745 h 2323145"/>
              <a:gd name="connsiteX217" fmla="*/ 2312920 w 11269336"/>
              <a:gd name="connsiteY217" fmla="*/ 2036311 h 2323145"/>
              <a:gd name="connsiteX218" fmla="*/ 2307986 w 11269336"/>
              <a:gd name="connsiteY218" fmla="*/ 2035583 h 2323145"/>
              <a:gd name="connsiteX219" fmla="*/ 2285481 w 11269336"/>
              <a:gd name="connsiteY219" fmla="*/ 2045197 h 2323145"/>
              <a:gd name="connsiteX220" fmla="*/ 2273666 w 11269336"/>
              <a:gd name="connsiteY220" fmla="*/ 2048710 h 2323145"/>
              <a:gd name="connsiteX221" fmla="*/ 2270719 w 11269336"/>
              <a:gd name="connsiteY221" fmla="*/ 2052702 h 2323145"/>
              <a:gd name="connsiteX222" fmla="*/ 2253080 w 11269336"/>
              <a:gd name="connsiteY222" fmla="*/ 2056363 h 2323145"/>
              <a:gd name="connsiteX223" fmla="*/ 2250906 w 11269336"/>
              <a:gd name="connsiteY223" fmla="*/ 2055654 h 2323145"/>
              <a:gd name="connsiteX224" fmla="*/ 2236905 w 11269336"/>
              <a:gd name="connsiteY224" fmla="*/ 2062882 h 2323145"/>
              <a:gd name="connsiteX225" fmla="*/ 2225830 w 11269336"/>
              <a:gd name="connsiteY225" fmla="*/ 2074027 h 2323145"/>
              <a:gd name="connsiteX226" fmla="*/ 2073776 w 11269336"/>
              <a:gd name="connsiteY226" fmla="*/ 2089244 h 2323145"/>
              <a:gd name="connsiteX227" fmla="*/ 1948256 w 11269336"/>
              <a:gd name="connsiteY227" fmla="*/ 2146616 h 2323145"/>
              <a:gd name="connsiteX228" fmla="*/ 1865582 w 11269336"/>
              <a:gd name="connsiteY228" fmla="*/ 2153738 h 2323145"/>
              <a:gd name="connsiteX229" fmla="*/ 1835210 w 11269336"/>
              <a:gd name="connsiteY229" fmla="*/ 2134244 h 2323145"/>
              <a:gd name="connsiteX230" fmla="*/ 1632661 w 11269336"/>
              <a:gd name="connsiteY230" fmla="*/ 2173882 h 2323145"/>
              <a:gd name="connsiteX231" fmla="*/ 1579590 w 11269336"/>
              <a:gd name="connsiteY231" fmla="*/ 2173680 h 2323145"/>
              <a:gd name="connsiteX232" fmla="*/ 1535601 w 11269336"/>
              <a:gd name="connsiteY232" fmla="*/ 2194590 h 2323145"/>
              <a:gd name="connsiteX233" fmla="*/ 1515594 w 11269336"/>
              <a:gd name="connsiteY233" fmla="*/ 2189622 h 2323145"/>
              <a:gd name="connsiteX234" fmla="*/ 1512113 w 11269336"/>
              <a:gd name="connsiteY234" fmla="*/ 2188534 h 2323145"/>
              <a:gd name="connsiteX235" fmla="*/ 1498838 w 11269336"/>
              <a:gd name="connsiteY235" fmla="*/ 2189213 h 2323145"/>
              <a:gd name="connsiteX236" fmla="*/ 1494279 w 11269336"/>
              <a:gd name="connsiteY236" fmla="*/ 2183112 h 2323145"/>
              <a:gd name="connsiteX237" fmla="*/ 1473714 w 11269336"/>
              <a:gd name="connsiteY237" fmla="*/ 2179625 h 2323145"/>
              <a:gd name="connsiteX238" fmla="*/ 1449503 w 11269336"/>
              <a:gd name="connsiteY238" fmla="*/ 2182633 h 2323145"/>
              <a:gd name="connsiteX239" fmla="*/ 1266687 w 11269336"/>
              <a:gd name="connsiteY239" fmla="*/ 2212688 h 2323145"/>
              <a:gd name="connsiteX240" fmla="*/ 1239614 w 11269336"/>
              <a:gd name="connsiteY240" fmla="*/ 2209727 h 2323145"/>
              <a:gd name="connsiteX241" fmla="*/ 1202436 w 11269336"/>
              <a:gd name="connsiteY241" fmla="*/ 2209817 h 2323145"/>
              <a:gd name="connsiteX242" fmla="*/ 1136097 w 11269336"/>
              <a:gd name="connsiteY242" fmla="*/ 2205112 h 2323145"/>
              <a:gd name="connsiteX243" fmla="*/ 988232 w 11269336"/>
              <a:gd name="connsiteY243" fmla="*/ 2235635 h 2323145"/>
              <a:gd name="connsiteX244" fmla="*/ 981959 w 11269336"/>
              <a:gd name="connsiteY244" fmla="*/ 2231607 h 2323145"/>
              <a:gd name="connsiteX245" fmla="*/ 938600 w 11269336"/>
              <a:gd name="connsiteY245" fmla="*/ 2238113 h 2323145"/>
              <a:gd name="connsiteX246" fmla="*/ 791788 w 11269336"/>
              <a:gd name="connsiteY246" fmla="*/ 2293224 h 2323145"/>
              <a:gd name="connsiteX247" fmla="*/ 706914 w 11269336"/>
              <a:gd name="connsiteY247" fmla="*/ 2305046 h 2323145"/>
              <a:gd name="connsiteX248" fmla="*/ 675971 w 11269336"/>
              <a:gd name="connsiteY248" fmla="*/ 2304030 h 2323145"/>
              <a:gd name="connsiteX249" fmla="*/ 624180 w 11269336"/>
              <a:gd name="connsiteY249" fmla="*/ 2302650 h 2323145"/>
              <a:gd name="connsiteX250" fmla="*/ 583453 w 11269336"/>
              <a:gd name="connsiteY250" fmla="*/ 2288788 h 2323145"/>
              <a:gd name="connsiteX251" fmla="*/ 540946 w 11269336"/>
              <a:gd name="connsiteY251" fmla="*/ 2292721 h 2323145"/>
              <a:gd name="connsiteX252" fmla="*/ 533680 w 11269336"/>
              <a:gd name="connsiteY252" fmla="*/ 2310233 h 2323145"/>
              <a:gd name="connsiteX253" fmla="*/ 487366 w 11269336"/>
              <a:gd name="connsiteY253" fmla="*/ 2309053 h 2323145"/>
              <a:gd name="connsiteX254" fmla="*/ 416820 w 11269336"/>
              <a:gd name="connsiteY254" fmla="*/ 2305443 h 2323145"/>
              <a:gd name="connsiteX255" fmla="*/ 376805 w 11269336"/>
              <a:gd name="connsiteY255" fmla="*/ 2307647 h 2323145"/>
              <a:gd name="connsiteX256" fmla="*/ 266777 w 11269336"/>
              <a:gd name="connsiteY256" fmla="*/ 2309012 h 2323145"/>
              <a:gd name="connsiteX257" fmla="*/ 156013 w 11269336"/>
              <a:gd name="connsiteY257" fmla="*/ 2306832 h 2323145"/>
              <a:gd name="connsiteX258" fmla="*/ 87258 w 11269336"/>
              <a:gd name="connsiteY258" fmla="*/ 2285511 h 2323145"/>
              <a:gd name="connsiteX259" fmla="*/ 23798 w 11269336"/>
              <a:gd name="connsiteY259" fmla="*/ 2281822 h 2323145"/>
              <a:gd name="connsiteX260" fmla="*/ 0 w 11269336"/>
              <a:gd name="connsiteY260" fmla="*/ 2285369 h 2323145"/>
              <a:gd name="connsiteX261" fmla="*/ 0 w 11269336"/>
              <a:gd name="connsiteY261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807902 w 11269336"/>
              <a:gd name="connsiteY135" fmla="*/ 2138894 h 2323145"/>
              <a:gd name="connsiteX136" fmla="*/ 4765388 w 11269336"/>
              <a:gd name="connsiteY136" fmla="*/ 2162525 h 2323145"/>
              <a:gd name="connsiteX137" fmla="*/ 4745033 w 11269336"/>
              <a:gd name="connsiteY137" fmla="*/ 2158859 h 2323145"/>
              <a:gd name="connsiteX138" fmla="*/ 4741475 w 11269336"/>
              <a:gd name="connsiteY138" fmla="*/ 2157998 h 2323145"/>
              <a:gd name="connsiteX139" fmla="*/ 4728247 w 11269336"/>
              <a:gd name="connsiteY139" fmla="*/ 2159526 h 2323145"/>
              <a:gd name="connsiteX140" fmla="*/ 4723263 w 11269336"/>
              <a:gd name="connsiteY140" fmla="*/ 2153742 h 2323145"/>
              <a:gd name="connsiteX141" fmla="*/ 4702453 w 11269336"/>
              <a:gd name="connsiteY141" fmla="*/ 2151586 h 2323145"/>
              <a:gd name="connsiteX142" fmla="*/ 4593061 w 11269336"/>
              <a:gd name="connsiteY142" fmla="*/ 2171597 h 2323145"/>
              <a:gd name="connsiteX143" fmla="*/ 4533444 w 11269336"/>
              <a:gd name="connsiteY143" fmla="*/ 2181200 h 2323145"/>
              <a:gd name="connsiteX144" fmla="*/ 4492832 w 11269336"/>
              <a:gd name="connsiteY144" fmla="*/ 2188033 h 2323145"/>
              <a:gd name="connsiteX145" fmla="*/ 4467257 w 11269336"/>
              <a:gd name="connsiteY145" fmla="*/ 2196121 h 2323145"/>
              <a:gd name="connsiteX146" fmla="*/ 4459937 w 11269336"/>
              <a:gd name="connsiteY146" fmla="*/ 2195182 h 2323145"/>
              <a:gd name="connsiteX147" fmla="*/ 4433312 w 11269336"/>
              <a:gd name="connsiteY147" fmla="*/ 2199004 h 2323145"/>
              <a:gd name="connsiteX148" fmla="*/ 4420601 w 11269336"/>
              <a:gd name="connsiteY148" fmla="*/ 2205158 h 2323145"/>
              <a:gd name="connsiteX149" fmla="*/ 4405765 w 11269336"/>
              <a:gd name="connsiteY149" fmla="*/ 2199902 h 2323145"/>
              <a:gd name="connsiteX150" fmla="*/ 4401354 w 11269336"/>
              <a:gd name="connsiteY150" fmla="*/ 2194745 h 2323145"/>
              <a:gd name="connsiteX151" fmla="*/ 4383151 w 11269336"/>
              <a:gd name="connsiteY151" fmla="*/ 2201140 h 2323145"/>
              <a:gd name="connsiteX152" fmla="*/ 4366646 w 11269336"/>
              <a:gd name="connsiteY152" fmla="*/ 2198564 h 2323145"/>
              <a:gd name="connsiteX153" fmla="*/ 4354009 w 11269336"/>
              <a:gd name="connsiteY153" fmla="*/ 2204984 h 2323145"/>
              <a:gd name="connsiteX154" fmla="*/ 4348284 w 11269336"/>
              <a:gd name="connsiteY154" fmla="*/ 2205270 h 2323145"/>
              <a:gd name="connsiteX155" fmla="*/ 4333906 w 11269336"/>
              <a:gd name="connsiteY155" fmla="*/ 2205251 h 2323145"/>
              <a:gd name="connsiteX156" fmla="*/ 4308819 w 11269336"/>
              <a:gd name="connsiteY156" fmla="*/ 2203822 h 2323145"/>
              <a:gd name="connsiteX157" fmla="*/ 4301210 w 11269336"/>
              <a:gd name="connsiteY157" fmla="*/ 2204456 h 2323145"/>
              <a:gd name="connsiteX158" fmla="*/ 4283095 w 11269336"/>
              <a:gd name="connsiteY158" fmla="*/ 2198177 h 2323145"/>
              <a:gd name="connsiteX159" fmla="*/ 4250119 w 11269336"/>
              <a:gd name="connsiteY159" fmla="*/ 2196342 h 2323145"/>
              <a:gd name="connsiteX160" fmla="*/ 4189203 w 11269336"/>
              <a:gd name="connsiteY160" fmla="*/ 2178994 h 2323145"/>
              <a:gd name="connsiteX161" fmla="*/ 4154035 w 11269336"/>
              <a:gd name="connsiteY161" fmla="*/ 2171950 h 2323145"/>
              <a:gd name="connsiteX162" fmla="*/ 4129569 w 11269336"/>
              <a:gd name="connsiteY162" fmla="*/ 2163850 h 2323145"/>
              <a:gd name="connsiteX163" fmla="*/ 4061250 w 11269336"/>
              <a:gd name="connsiteY163" fmla="*/ 2159236 h 2323145"/>
              <a:gd name="connsiteX164" fmla="*/ 3945480 w 11269336"/>
              <a:gd name="connsiteY164" fmla="*/ 2158279 h 2323145"/>
              <a:gd name="connsiteX165" fmla="*/ 3921468 w 11269336"/>
              <a:gd name="connsiteY165" fmla="*/ 2156588 h 2323145"/>
              <a:gd name="connsiteX166" fmla="*/ 3903348 w 11269336"/>
              <a:gd name="connsiteY166" fmla="*/ 2149220 h 2323145"/>
              <a:gd name="connsiteX167" fmla="*/ 3901342 w 11269336"/>
              <a:gd name="connsiteY167" fmla="*/ 2142355 h 2323145"/>
              <a:gd name="connsiteX168" fmla="*/ 3888539 w 11269336"/>
              <a:gd name="connsiteY168" fmla="*/ 2140476 h 2323145"/>
              <a:gd name="connsiteX169" fmla="*/ 3885662 w 11269336"/>
              <a:gd name="connsiteY169" fmla="*/ 2138740 h 2323145"/>
              <a:gd name="connsiteX170" fmla="*/ 3868627 w 11269336"/>
              <a:gd name="connsiteY170" fmla="*/ 2130023 h 2323145"/>
              <a:gd name="connsiteX171" fmla="*/ 3819177 w 11269336"/>
              <a:gd name="connsiteY171" fmla="*/ 2142111 h 2323145"/>
              <a:gd name="connsiteX172" fmla="*/ 3769100 w 11269336"/>
              <a:gd name="connsiteY172" fmla="*/ 2131731 h 2323145"/>
              <a:gd name="connsiteX173" fmla="*/ 3562752 w 11269336"/>
              <a:gd name="connsiteY173" fmla="*/ 2131785 h 2323145"/>
              <a:gd name="connsiteX174" fmla="*/ 3541402 w 11269336"/>
              <a:gd name="connsiteY174" fmla="*/ 2106821 h 2323145"/>
              <a:gd name="connsiteX175" fmla="*/ 3365341 w 11269336"/>
              <a:gd name="connsiteY175" fmla="*/ 2077638 h 2323145"/>
              <a:gd name="connsiteX176" fmla="*/ 3170922 w 11269336"/>
              <a:gd name="connsiteY176" fmla="*/ 2115957 h 2323145"/>
              <a:gd name="connsiteX177" fmla="*/ 3156256 w 11269336"/>
              <a:gd name="connsiteY177" fmla="*/ 2124773 h 2323145"/>
              <a:gd name="connsiteX178" fmla="*/ 3140298 w 11269336"/>
              <a:gd name="connsiteY178" fmla="*/ 2129182 h 2323145"/>
              <a:gd name="connsiteX179" fmla="*/ 3138514 w 11269336"/>
              <a:gd name="connsiteY179" fmla="*/ 2128069 h 2323145"/>
              <a:gd name="connsiteX180" fmla="*/ 3120467 w 11269336"/>
              <a:gd name="connsiteY180" fmla="*/ 2128281 h 2323145"/>
              <a:gd name="connsiteX181" fmla="*/ 3116175 w 11269336"/>
              <a:gd name="connsiteY181" fmla="*/ 2131633 h 2323145"/>
              <a:gd name="connsiteX182" fmla="*/ 3103685 w 11269336"/>
              <a:gd name="connsiteY182" fmla="*/ 2132814 h 2323145"/>
              <a:gd name="connsiteX183" fmla="*/ 3078794 w 11269336"/>
              <a:gd name="connsiteY183" fmla="*/ 2137935 h 2323145"/>
              <a:gd name="connsiteX184" fmla="*/ 3074407 w 11269336"/>
              <a:gd name="connsiteY184" fmla="*/ 2136274 h 2323145"/>
              <a:gd name="connsiteX185" fmla="*/ 3037285 w 11269336"/>
              <a:gd name="connsiteY185" fmla="*/ 2139919 h 2323145"/>
              <a:gd name="connsiteX186" fmla="*/ 3036901 w 11269336"/>
              <a:gd name="connsiteY186" fmla="*/ 2138726 h 2323145"/>
              <a:gd name="connsiteX187" fmla="*/ 3026996 w 11269336"/>
              <a:gd name="connsiteY187" fmla="*/ 2134322 h 2323145"/>
              <a:gd name="connsiteX188" fmla="*/ 3007772 w 11269336"/>
              <a:gd name="connsiteY188" fmla="*/ 2128742 h 2323145"/>
              <a:gd name="connsiteX189" fmla="*/ 2965030 w 11269336"/>
              <a:gd name="connsiteY189" fmla="*/ 2100494 h 2323145"/>
              <a:gd name="connsiteX190" fmla="*/ 2926342 w 11269336"/>
              <a:gd name="connsiteY190" fmla="*/ 2104155 h 2323145"/>
              <a:gd name="connsiteX191" fmla="*/ 2918608 w 11269336"/>
              <a:gd name="connsiteY191" fmla="*/ 2104215 h 2323145"/>
              <a:gd name="connsiteX192" fmla="*/ 2918475 w 11269336"/>
              <a:gd name="connsiteY192" fmla="*/ 2103937 h 2323145"/>
              <a:gd name="connsiteX193" fmla="*/ 2910360 w 11269336"/>
              <a:gd name="connsiteY193" fmla="*/ 2103444 h 2323145"/>
              <a:gd name="connsiteX194" fmla="*/ 2904507 w 11269336"/>
              <a:gd name="connsiteY194" fmla="*/ 2104326 h 2323145"/>
              <a:gd name="connsiteX195" fmla="*/ 2889503 w 11269336"/>
              <a:gd name="connsiteY195" fmla="*/ 2104443 h 2323145"/>
              <a:gd name="connsiteX196" fmla="*/ 2884480 w 11269336"/>
              <a:gd name="connsiteY196" fmla="*/ 2102626 h 2323145"/>
              <a:gd name="connsiteX197" fmla="*/ 2882689 w 11269336"/>
              <a:gd name="connsiteY197" fmla="*/ 2099228 h 2323145"/>
              <a:gd name="connsiteX198" fmla="*/ 2881291 w 11269336"/>
              <a:gd name="connsiteY198" fmla="*/ 2099618 h 2323145"/>
              <a:gd name="connsiteX199" fmla="*/ 2853979 w 11269336"/>
              <a:gd name="connsiteY199" fmla="*/ 2090388 h 2323145"/>
              <a:gd name="connsiteX200" fmla="*/ 2791790 w 11269336"/>
              <a:gd name="connsiteY200" fmla="*/ 2080332 h 2323145"/>
              <a:gd name="connsiteX201" fmla="*/ 2755844 w 11269336"/>
              <a:gd name="connsiteY201" fmla="*/ 2078874 h 2323145"/>
              <a:gd name="connsiteX202" fmla="*/ 2657742 w 11269336"/>
              <a:gd name="connsiteY202" fmla="*/ 2070179 h 2323145"/>
              <a:gd name="connsiteX203" fmla="*/ 2559549 w 11269336"/>
              <a:gd name="connsiteY203" fmla="*/ 2057873 h 2323145"/>
              <a:gd name="connsiteX204" fmla="*/ 2512054 w 11269336"/>
              <a:gd name="connsiteY204" fmla="*/ 2031671 h 2323145"/>
              <a:gd name="connsiteX205" fmla="*/ 2506437 w 11269336"/>
              <a:gd name="connsiteY205" fmla="*/ 2030918 h 2323145"/>
              <a:gd name="connsiteX206" fmla="*/ 2491752 w 11269336"/>
              <a:gd name="connsiteY206" fmla="*/ 2033906 h 2323145"/>
              <a:gd name="connsiteX207" fmla="*/ 2486338 w 11269336"/>
              <a:gd name="connsiteY207" fmla="*/ 2035862 h 2323145"/>
              <a:gd name="connsiteX208" fmla="*/ 2478186 w 11269336"/>
              <a:gd name="connsiteY208" fmla="*/ 2036953 h 2323145"/>
              <a:gd name="connsiteX209" fmla="*/ 2477950 w 11269336"/>
              <a:gd name="connsiteY209" fmla="*/ 2036715 h 2323145"/>
              <a:gd name="connsiteX210" fmla="*/ 2470381 w 11269336"/>
              <a:gd name="connsiteY210" fmla="*/ 2038256 h 2323145"/>
              <a:gd name="connsiteX211" fmla="*/ 2433781 w 11269336"/>
              <a:gd name="connsiteY211" fmla="*/ 2049140 h 2323145"/>
              <a:gd name="connsiteX212" fmla="*/ 2381172 w 11269336"/>
              <a:gd name="connsiteY212" fmla="*/ 2030645 h 2323145"/>
              <a:gd name="connsiteX213" fmla="*/ 2360198 w 11269336"/>
              <a:gd name="connsiteY213" fmla="*/ 2029059 h 2323145"/>
              <a:gd name="connsiteX214" fmla="*/ 2348815 w 11269336"/>
              <a:gd name="connsiteY214" fmla="*/ 2026798 h 2323145"/>
              <a:gd name="connsiteX215" fmla="*/ 2347988 w 11269336"/>
              <a:gd name="connsiteY215" fmla="*/ 2025745 h 2323145"/>
              <a:gd name="connsiteX216" fmla="*/ 2312920 w 11269336"/>
              <a:gd name="connsiteY216" fmla="*/ 2036311 h 2323145"/>
              <a:gd name="connsiteX217" fmla="*/ 2307986 w 11269336"/>
              <a:gd name="connsiteY217" fmla="*/ 2035583 h 2323145"/>
              <a:gd name="connsiteX218" fmla="*/ 2285481 w 11269336"/>
              <a:gd name="connsiteY218" fmla="*/ 2045197 h 2323145"/>
              <a:gd name="connsiteX219" fmla="*/ 2273666 w 11269336"/>
              <a:gd name="connsiteY219" fmla="*/ 2048710 h 2323145"/>
              <a:gd name="connsiteX220" fmla="*/ 2270719 w 11269336"/>
              <a:gd name="connsiteY220" fmla="*/ 2052702 h 2323145"/>
              <a:gd name="connsiteX221" fmla="*/ 2253080 w 11269336"/>
              <a:gd name="connsiteY221" fmla="*/ 2056363 h 2323145"/>
              <a:gd name="connsiteX222" fmla="*/ 2250906 w 11269336"/>
              <a:gd name="connsiteY222" fmla="*/ 2055654 h 2323145"/>
              <a:gd name="connsiteX223" fmla="*/ 2236905 w 11269336"/>
              <a:gd name="connsiteY223" fmla="*/ 2062882 h 2323145"/>
              <a:gd name="connsiteX224" fmla="*/ 2225830 w 11269336"/>
              <a:gd name="connsiteY224" fmla="*/ 2074027 h 2323145"/>
              <a:gd name="connsiteX225" fmla="*/ 2073776 w 11269336"/>
              <a:gd name="connsiteY225" fmla="*/ 2089244 h 2323145"/>
              <a:gd name="connsiteX226" fmla="*/ 1948256 w 11269336"/>
              <a:gd name="connsiteY226" fmla="*/ 2146616 h 2323145"/>
              <a:gd name="connsiteX227" fmla="*/ 1865582 w 11269336"/>
              <a:gd name="connsiteY227" fmla="*/ 2153738 h 2323145"/>
              <a:gd name="connsiteX228" fmla="*/ 1835210 w 11269336"/>
              <a:gd name="connsiteY228" fmla="*/ 2134244 h 2323145"/>
              <a:gd name="connsiteX229" fmla="*/ 1632661 w 11269336"/>
              <a:gd name="connsiteY229" fmla="*/ 2173882 h 2323145"/>
              <a:gd name="connsiteX230" fmla="*/ 1579590 w 11269336"/>
              <a:gd name="connsiteY230" fmla="*/ 2173680 h 2323145"/>
              <a:gd name="connsiteX231" fmla="*/ 1535601 w 11269336"/>
              <a:gd name="connsiteY231" fmla="*/ 2194590 h 2323145"/>
              <a:gd name="connsiteX232" fmla="*/ 1515594 w 11269336"/>
              <a:gd name="connsiteY232" fmla="*/ 2189622 h 2323145"/>
              <a:gd name="connsiteX233" fmla="*/ 1512113 w 11269336"/>
              <a:gd name="connsiteY233" fmla="*/ 2188534 h 2323145"/>
              <a:gd name="connsiteX234" fmla="*/ 1498838 w 11269336"/>
              <a:gd name="connsiteY234" fmla="*/ 2189213 h 2323145"/>
              <a:gd name="connsiteX235" fmla="*/ 1494279 w 11269336"/>
              <a:gd name="connsiteY235" fmla="*/ 2183112 h 2323145"/>
              <a:gd name="connsiteX236" fmla="*/ 1473714 w 11269336"/>
              <a:gd name="connsiteY236" fmla="*/ 2179625 h 2323145"/>
              <a:gd name="connsiteX237" fmla="*/ 1449503 w 11269336"/>
              <a:gd name="connsiteY237" fmla="*/ 2182633 h 2323145"/>
              <a:gd name="connsiteX238" fmla="*/ 1266687 w 11269336"/>
              <a:gd name="connsiteY238" fmla="*/ 2212688 h 2323145"/>
              <a:gd name="connsiteX239" fmla="*/ 1239614 w 11269336"/>
              <a:gd name="connsiteY239" fmla="*/ 2209727 h 2323145"/>
              <a:gd name="connsiteX240" fmla="*/ 1202436 w 11269336"/>
              <a:gd name="connsiteY240" fmla="*/ 2209817 h 2323145"/>
              <a:gd name="connsiteX241" fmla="*/ 1136097 w 11269336"/>
              <a:gd name="connsiteY241" fmla="*/ 2205112 h 2323145"/>
              <a:gd name="connsiteX242" fmla="*/ 988232 w 11269336"/>
              <a:gd name="connsiteY242" fmla="*/ 2235635 h 2323145"/>
              <a:gd name="connsiteX243" fmla="*/ 981959 w 11269336"/>
              <a:gd name="connsiteY243" fmla="*/ 2231607 h 2323145"/>
              <a:gd name="connsiteX244" fmla="*/ 938600 w 11269336"/>
              <a:gd name="connsiteY244" fmla="*/ 2238113 h 2323145"/>
              <a:gd name="connsiteX245" fmla="*/ 791788 w 11269336"/>
              <a:gd name="connsiteY245" fmla="*/ 2293224 h 2323145"/>
              <a:gd name="connsiteX246" fmla="*/ 706914 w 11269336"/>
              <a:gd name="connsiteY246" fmla="*/ 2305046 h 2323145"/>
              <a:gd name="connsiteX247" fmla="*/ 675971 w 11269336"/>
              <a:gd name="connsiteY247" fmla="*/ 2304030 h 2323145"/>
              <a:gd name="connsiteX248" fmla="*/ 624180 w 11269336"/>
              <a:gd name="connsiteY248" fmla="*/ 2302650 h 2323145"/>
              <a:gd name="connsiteX249" fmla="*/ 583453 w 11269336"/>
              <a:gd name="connsiteY249" fmla="*/ 2288788 h 2323145"/>
              <a:gd name="connsiteX250" fmla="*/ 540946 w 11269336"/>
              <a:gd name="connsiteY250" fmla="*/ 2292721 h 2323145"/>
              <a:gd name="connsiteX251" fmla="*/ 533680 w 11269336"/>
              <a:gd name="connsiteY251" fmla="*/ 2310233 h 2323145"/>
              <a:gd name="connsiteX252" fmla="*/ 487366 w 11269336"/>
              <a:gd name="connsiteY252" fmla="*/ 2309053 h 2323145"/>
              <a:gd name="connsiteX253" fmla="*/ 416820 w 11269336"/>
              <a:gd name="connsiteY253" fmla="*/ 2305443 h 2323145"/>
              <a:gd name="connsiteX254" fmla="*/ 376805 w 11269336"/>
              <a:gd name="connsiteY254" fmla="*/ 2307647 h 2323145"/>
              <a:gd name="connsiteX255" fmla="*/ 266777 w 11269336"/>
              <a:gd name="connsiteY255" fmla="*/ 2309012 h 2323145"/>
              <a:gd name="connsiteX256" fmla="*/ 156013 w 11269336"/>
              <a:gd name="connsiteY256" fmla="*/ 2306832 h 2323145"/>
              <a:gd name="connsiteX257" fmla="*/ 87258 w 11269336"/>
              <a:gd name="connsiteY257" fmla="*/ 2285511 h 2323145"/>
              <a:gd name="connsiteX258" fmla="*/ 23798 w 11269336"/>
              <a:gd name="connsiteY258" fmla="*/ 2281822 h 2323145"/>
              <a:gd name="connsiteX259" fmla="*/ 0 w 11269336"/>
              <a:gd name="connsiteY259" fmla="*/ 2285369 h 2323145"/>
              <a:gd name="connsiteX260" fmla="*/ 0 w 11269336"/>
              <a:gd name="connsiteY260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807902 w 11269336"/>
              <a:gd name="connsiteY135" fmla="*/ 2138894 h 2323145"/>
              <a:gd name="connsiteX136" fmla="*/ 4765388 w 11269336"/>
              <a:gd name="connsiteY136" fmla="*/ 2162525 h 2323145"/>
              <a:gd name="connsiteX137" fmla="*/ 4745033 w 11269336"/>
              <a:gd name="connsiteY137" fmla="*/ 2158859 h 2323145"/>
              <a:gd name="connsiteX138" fmla="*/ 4741475 w 11269336"/>
              <a:gd name="connsiteY138" fmla="*/ 2157998 h 2323145"/>
              <a:gd name="connsiteX139" fmla="*/ 4728247 w 11269336"/>
              <a:gd name="connsiteY139" fmla="*/ 2159526 h 2323145"/>
              <a:gd name="connsiteX140" fmla="*/ 4723263 w 11269336"/>
              <a:gd name="connsiteY140" fmla="*/ 2153742 h 2323145"/>
              <a:gd name="connsiteX141" fmla="*/ 4593061 w 11269336"/>
              <a:gd name="connsiteY141" fmla="*/ 2171597 h 2323145"/>
              <a:gd name="connsiteX142" fmla="*/ 4533444 w 11269336"/>
              <a:gd name="connsiteY142" fmla="*/ 2181200 h 2323145"/>
              <a:gd name="connsiteX143" fmla="*/ 4492832 w 11269336"/>
              <a:gd name="connsiteY143" fmla="*/ 2188033 h 2323145"/>
              <a:gd name="connsiteX144" fmla="*/ 4467257 w 11269336"/>
              <a:gd name="connsiteY144" fmla="*/ 2196121 h 2323145"/>
              <a:gd name="connsiteX145" fmla="*/ 4459937 w 11269336"/>
              <a:gd name="connsiteY145" fmla="*/ 2195182 h 2323145"/>
              <a:gd name="connsiteX146" fmla="*/ 4433312 w 11269336"/>
              <a:gd name="connsiteY146" fmla="*/ 2199004 h 2323145"/>
              <a:gd name="connsiteX147" fmla="*/ 4420601 w 11269336"/>
              <a:gd name="connsiteY147" fmla="*/ 2205158 h 2323145"/>
              <a:gd name="connsiteX148" fmla="*/ 4405765 w 11269336"/>
              <a:gd name="connsiteY148" fmla="*/ 2199902 h 2323145"/>
              <a:gd name="connsiteX149" fmla="*/ 4401354 w 11269336"/>
              <a:gd name="connsiteY149" fmla="*/ 2194745 h 2323145"/>
              <a:gd name="connsiteX150" fmla="*/ 4383151 w 11269336"/>
              <a:gd name="connsiteY150" fmla="*/ 2201140 h 2323145"/>
              <a:gd name="connsiteX151" fmla="*/ 4366646 w 11269336"/>
              <a:gd name="connsiteY151" fmla="*/ 2198564 h 2323145"/>
              <a:gd name="connsiteX152" fmla="*/ 4354009 w 11269336"/>
              <a:gd name="connsiteY152" fmla="*/ 2204984 h 2323145"/>
              <a:gd name="connsiteX153" fmla="*/ 4348284 w 11269336"/>
              <a:gd name="connsiteY153" fmla="*/ 2205270 h 2323145"/>
              <a:gd name="connsiteX154" fmla="*/ 4333906 w 11269336"/>
              <a:gd name="connsiteY154" fmla="*/ 2205251 h 2323145"/>
              <a:gd name="connsiteX155" fmla="*/ 4308819 w 11269336"/>
              <a:gd name="connsiteY155" fmla="*/ 2203822 h 2323145"/>
              <a:gd name="connsiteX156" fmla="*/ 4301210 w 11269336"/>
              <a:gd name="connsiteY156" fmla="*/ 2204456 h 2323145"/>
              <a:gd name="connsiteX157" fmla="*/ 4283095 w 11269336"/>
              <a:gd name="connsiteY157" fmla="*/ 2198177 h 2323145"/>
              <a:gd name="connsiteX158" fmla="*/ 4250119 w 11269336"/>
              <a:gd name="connsiteY158" fmla="*/ 2196342 h 2323145"/>
              <a:gd name="connsiteX159" fmla="*/ 4189203 w 11269336"/>
              <a:gd name="connsiteY159" fmla="*/ 2178994 h 2323145"/>
              <a:gd name="connsiteX160" fmla="*/ 4154035 w 11269336"/>
              <a:gd name="connsiteY160" fmla="*/ 2171950 h 2323145"/>
              <a:gd name="connsiteX161" fmla="*/ 4129569 w 11269336"/>
              <a:gd name="connsiteY161" fmla="*/ 2163850 h 2323145"/>
              <a:gd name="connsiteX162" fmla="*/ 4061250 w 11269336"/>
              <a:gd name="connsiteY162" fmla="*/ 2159236 h 2323145"/>
              <a:gd name="connsiteX163" fmla="*/ 3945480 w 11269336"/>
              <a:gd name="connsiteY163" fmla="*/ 2158279 h 2323145"/>
              <a:gd name="connsiteX164" fmla="*/ 3921468 w 11269336"/>
              <a:gd name="connsiteY164" fmla="*/ 2156588 h 2323145"/>
              <a:gd name="connsiteX165" fmla="*/ 3903348 w 11269336"/>
              <a:gd name="connsiteY165" fmla="*/ 2149220 h 2323145"/>
              <a:gd name="connsiteX166" fmla="*/ 3901342 w 11269336"/>
              <a:gd name="connsiteY166" fmla="*/ 2142355 h 2323145"/>
              <a:gd name="connsiteX167" fmla="*/ 3888539 w 11269336"/>
              <a:gd name="connsiteY167" fmla="*/ 2140476 h 2323145"/>
              <a:gd name="connsiteX168" fmla="*/ 3885662 w 11269336"/>
              <a:gd name="connsiteY168" fmla="*/ 2138740 h 2323145"/>
              <a:gd name="connsiteX169" fmla="*/ 3868627 w 11269336"/>
              <a:gd name="connsiteY169" fmla="*/ 2130023 h 2323145"/>
              <a:gd name="connsiteX170" fmla="*/ 3819177 w 11269336"/>
              <a:gd name="connsiteY170" fmla="*/ 2142111 h 2323145"/>
              <a:gd name="connsiteX171" fmla="*/ 3769100 w 11269336"/>
              <a:gd name="connsiteY171" fmla="*/ 2131731 h 2323145"/>
              <a:gd name="connsiteX172" fmla="*/ 3562752 w 11269336"/>
              <a:gd name="connsiteY172" fmla="*/ 2131785 h 2323145"/>
              <a:gd name="connsiteX173" fmla="*/ 3541402 w 11269336"/>
              <a:gd name="connsiteY173" fmla="*/ 2106821 h 2323145"/>
              <a:gd name="connsiteX174" fmla="*/ 3365341 w 11269336"/>
              <a:gd name="connsiteY174" fmla="*/ 2077638 h 2323145"/>
              <a:gd name="connsiteX175" fmla="*/ 3170922 w 11269336"/>
              <a:gd name="connsiteY175" fmla="*/ 2115957 h 2323145"/>
              <a:gd name="connsiteX176" fmla="*/ 3156256 w 11269336"/>
              <a:gd name="connsiteY176" fmla="*/ 2124773 h 2323145"/>
              <a:gd name="connsiteX177" fmla="*/ 3140298 w 11269336"/>
              <a:gd name="connsiteY177" fmla="*/ 2129182 h 2323145"/>
              <a:gd name="connsiteX178" fmla="*/ 3138514 w 11269336"/>
              <a:gd name="connsiteY178" fmla="*/ 2128069 h 2323145"/>
              <a:gd name="connsiteX179" fmla="*/ 3120467 w 11269336"/>
              <a:gd name="connsiteY179" fmla="*/ 2128281 h 2323145"/>
              <a:gd name="connsiteX180" fmla="*/ 3116175 w 11269336"/>
              <a:gd name="connsiteY180" fmla="*/ 2131633 h 2323145"/>
              <a:gd name="connsiteX181" fmla="*/ 3103685 w 11269336"/>
              <a:gd name="connsiteY181" fmla="*/ 2132814 h 2323145"/>
              <a:gd name="connsiteX182" fmla="*/ 3078794 w 11269336"/>
              <a:gd name="connsiteY182" fmla="*/ 2137935 h 2323145"/>
              <a:gd name="connsiteX183" fmla="*/ 3074407 w 11269336"/>
              <a:gd name="connsiteY183" fmla="*/ 2136274 h 2323145"/>
              <a:gd name="connsiteX184" fmla="*/ 3037285 w 11269336"/>
              <a:gd name="connsiteY184" fmla="*/ 2139919 h 2323145"/>
              <a:gd name="connsiteX185" fmla="*/ 3036901 w 11269336"/>
              <a:gd name="connsiteY185" fmla="*/ 2138726 h 2323145"/>
              <a:gd name="connsiteX186" fmla="*/ 3026996 w 11269336"/>
              <a:gd name="connsiteY186" fmla="*/ 2134322 h 2323145"/>
              <a:gd name="connsiteX187" fmla="*/ 3007772 w 11269336"/>
              <a:gd name="connsiteY187" fmla="*/ 2128742 h 2323145"/>
              <a:gd name="connsiteX188" fmla="*/ 2965030 w 11269336"/>
              <a:gd name="connsiteY188" fmla="*/ 2100494 h 2323145"/>
              <a:gd name="connsiteX189" fmla="*/ 2926342 w 11269336"/>
              <a:gd name="connsiteY189" fmla="*/ 2104155 h 2323145"/>
              <a:gd name="connsiteX190" fmla="*/ 2918608 w 11269336"/>
              <a:gd name="connsiteY190" fmla="*/ 2104215 h 2323145"/>
              <a:gd name="connsiteX191" fmla="*/ 2918475 w 11269336"/>
              <a:gd name="connsiteY191" fmla="*/ 2103937 h 2323145"/>
              <a:gd name="connsiteX192" fmla="*/ 2910360 w 11269336"/>
              <a:gd name="connsiteY192" fmla="*/ 2103444 h 2323145"/>
              <a:gd name="connsiteX193" fmla="*/ 2904507 w 11269336"/>
              <a:gd name="connsiteY193" fmla="*/ 2104326 h 2323145"/>
              <a:gd name="connsiteX194" fmla="*/ 2889503 w 11269336"/>
              <a:gd name="connsiteY194" fmla="*/ 2104443 h 2323145"/>
              <a:gd name="connsiteX195" fmla="*/ 2884480 w 11269336"/>
              <a:gd name="connsiteY195" fmla="*/ 2102626 h 2323145"/>
              <a:gd name="connsiteX196" fmla="*/ 2882689 w 11269336"/>
              <a:gd name="connsiteY196" fmla="*/ 2099228 h 2323145"/>
              <a:gd name="connsiteX197" fmla="*/ 2881291 w 11269336"/>
              <a:gd name="connsiteY197" fmla="*/ 2099618 h 2323145"/>
              <a:gd name="connsiteX198" fmla="*/ 2853979 w 11269336"/>
              <a:gd name="connsiteY198" fmla="*/ 2090388 h 2323145"/>
              <a:gd name="connsiteX199" fmla="*/ 2791790 w 11269336"/>
              <a:gd name="connsiteY199" fmla="*/ 2080332 h 2323145"/>
              <a:gd name="connsiteX200" fmla="*/ 2755844 w 11269336"/>
              <a:gd name="connsiteY200" fmla="*/ 2078874 h 2323145"/>
              <a:gd name="connsiteX201" fmla="*/ 2657742 w 11269336"/>
              <a:gd name="connsiteY201" fmla="*/ 2070179 h 2323145"/>
              <a:gd name="connsiteX202" fmla="*/ 2559549 w 11269336"/>
              <a:gd name="connsiteY202" fmla="*/ 2057873 h 2323145"/>
              <a:gd name="connsiteX203" fmla="*/ 2512054 w 11269336"/>
              <a:gd name="connsiteY203" fmla="*/ 2031671 h 2323145"/>
              <a:gd name="connsiteX204" fmla="*/ 2506437 w 11269336"/>
              <a:gd name="connsiteY204" fmla="*/ 2030918 h 2323145"/>
              <a:gd name="connsiteX205" fmla="*/ 2491752 w 11269336"/>
              <a:gd name="connsiteY205" fmla="*/ 2033906 h 2323145"/>
              <a:gd name="connsiteX206" fmla="*/ 2486338 w 11269336"/>
              <a:gd name="connsiteY206" fmla="*/ 2035862 h 2323145"/>
              <a:gd name="connsiteX207" fmla="*/ 2478186 w 11269336"/>
              <a:gd name="connsiteY207" fmla="*/ 2036953 h 2323145"/>
              <a:gd name="connsiteX208" fmla="*/ 2477950 w 11269336"/>
              <a:gd name="connsiteY208" fmla="*/ 2036715 h 2323145"/>
              <a:gd name="connsiteX209" fmla="*/ 2470381 w 11269336"/>
              <a:gd name="connsiteY209" fmla="*/ 2038256 h 2323145"/>
              <a:gd name="connsiteX210" fmla="*/ 2433781 w 11269336"/>
              <a:gd name="connsiteY210" fmla="*/ 2049140 h 2323145"/>
              <a:gd name="connsiteX211" fmla="*/ 2381172 w 11269336"/>
              <a:gd name="connsiteY211" fmla="*/ 2030645 h 2323145"/>
              <a:gd name="connsiteX212" fmla="*/ 2360198 w 11269336"/>
              <a:gd name="connsiteY212" fmla="*/ 2029059 h 2323145"/>
              <a:gd name="connsiteX213" fmla="*/ 2348815 w 11269336"/>
              <a:gd name="connsiteY213" fmla="*/ 2026798 h 2323145"/>
              <a:gd name="connsiteX214" fmla="*/ 2347988 w 11269336"/>
              <a:gd name="connsiteY214" fmla="*/ 2025745 h 2323145"/>
              <a:gd name="connsiteX215" fmla="*/ 2312920 w 11269336"/>
              <a:gd name="connsiteY215" fmla="*/ 2036311 h 2323145"/>
              <a:gd name="connsiteX216" fmla="*/ 2307986 w 11269336"/>
              <a:gd name="connsiteY216" fmla="*/ 2035583 h 2323145"/>
              <a:gd name="connsiteX217" fmla="*/ 2285481 w 11269336"/>
              <a:gd name="connsiteY217" fmla="*/ 2045197 h 2323145"/>
              <a:gd name="connsiteX218" fmla="*/ 2273666 w 11269336"/>
              <a:gd name="connsiteY218" fmla="*/ 2048710 h 2323145"/>
              <a:gd name="connsiteX219" fmla="*/ 2270719 w 11269336"/>
              <a:gd name="connsiteY219" fmla="*/ 2052702 h 2323145"/>
              <a:gd name="connsiteX220" fmla="*/ 2253080 w 11269336"/>
              <a:gd name="connsiteY220" fmla="*/ 2056363 h 2323145"/>
              <a:gd name="connsiteX221" fmla="*/ 2250906 w 11269336"/>
              <a:gd name="connsiteY221" fmla="*/ 2055654 h 2323145"/>
              <a:gd name="connsiteX222" fmla="*/ 2236905 w 11269336"/>
              <a:gd name="connsiteY222" fmla="*/ 2062882 h 2323145"/>
              <a:gd name="connsiteX223" fmla="*/ 2225830 w 11269336"/>
              <a:gd name="connsiteY223" fmla="*/ 2074027 h 2323145"/>
              <a:gd name="connsiteX224" fmla="*/ 2073776 w 11269336"/>
              <a:gd name="connsiteY224" fmla="*/ 2089244 h 2323145"/>
              <a:gd name="connsiteX225" fmla="*/ 1948256 w 11269336"/>
              <a:gd name="connsiteY225" fmla="*/ 2146616 h 2323145"/>
              <a:gd name="connsiteX226" fmla="*/ 1865582 w 11269336"/>
              <a:gd name="connsiteY226" fmla="*/ 2153738 h 2323145"/>
              <a:gd name="connsiteX227" fmla="*/ 1835210 w 11269336"/>
              <a:gd name="connsiteY227" fmla="*/ 2134244 h 2323145"/>
              <a:gd name="connsiteX228" fmla="*/ 1632661 w 11269336"/>
              <a:gd name="connsiteY228" fmla="*/ 2173882 h 2323145"/>
              <a:gd name="connsiteX229" fmla="*/ 1579590 w 11269336"/>
              <a:gd name="connsiteY229" fmla="*/ 2173680 h 2323145"/>
              <a:gd name="connsiteX230" fmla="*/ 1535601 w 11269336"/>
              <a:gd name="connsiteY230" fmla="*/ 2194590 h 2323145"/>
              <a:gd name="connsiteX231" fmla="*/ 1515594 w 11269336"/>
              <a:gd name="connsiteY231" fmla="*/ 2189622 h 2323145"/>
              <a:gd name="connsiteX232" fmla="*/ 1512113 w 11269336"/>
              <a:gd name="connsiteY232" fmla="*/ 2188534 h 2323145"/>
              <a:gd name="connsiteX233" fmla="*/ 1498838 w 11269336"/>
              <a:gd name="connsiteY233" fmla="*/ 2189213 h 2323145"/>
              <a:gd name="connsiteX234" fmla="*/ 1494279 w 11269336"/>
              <a:gd name="connsiteY234" fmla="*/ 2183112 h 2323145"/>
              <a:gd name="connsiteX235" fmla="*/ 1473714 w 11269336"/>
              <a:gd name="connsiteY235" fmla="*/ 2179625 h 2323145"/>
              <a:gd name="connsiteX236" fmla="*/ 1449503 w 11269336"/>
              <a:gd name="connsiteY236" fmla="*/ 2182633 h 2323145"/>
              <a:gd name="connsiteX237" fmla="*/ 1266687 w 11269336"/>
              <a:gd name="connsiteY237" fmla="*/ 2212688 h 2323145"/>
              <a:gd name="connsiteX238" fmla="*/ 1239614 w 11269336"/>
              <a:gd name="connsiteY238" fmla="*/ 2209727 h 2323145"/>
              <a:gd name="connsiteX239" fmla="*/ 1202436 w 11269336"/>
              <a:gd name="connsiteY239" fmla="*/ 2209817 h 2323145"/>
              <a:gd name="connsiteX240" fmla="*/ 1136097 w 11269336"/>
              <a:gd name="connsiteY240" fmla="*/ 2205112 h 2323145"/>
              <a:gd name="connsiteX241" fmla="*/ 988232 w 11269336"/>
              <a:gd name="connsiteY241" fmla="*/ 2235635 h 2323145"/>
              <a:gd name="connsiteX242" fmla="*/ 981959 w 11269336"/>
              <a:gd name="connsiteY242" fmla="*/ 2231607 h 2323145"/>
              <a:gd name="connsiteX243" fmla="*/ 938600 w 11269336"/>
              <a:gd name="connsiteY243" fmla="*/ 2238113 h 2323145"/>
              <a:gd name="connsiteX244" fmla="*/ 791788 w 11269336"/>
              <a:gd name="connsiteY244" fmla="*/ 2293224 h 2323145"/>
              <a:gd name="connsiteX245" fmla="*/ 706914 w 11269336"/>
              <a:gd name="connsiteY245" fmla="*/ 2305046 h 2323145"/>
              <a:gd name="connsiteX246" fmla="*/ 675971 w 11269336"/>
              <a:gd name="connsiteY246" fmla="*/ 2304030 h 2323145"/>
              <a:gd name="connsiteX247" fmla="*/ 624180 w 11269336"/>
              <a:gd name="connsiteY247" fmla="*/ 2302650 h 2323145"/>
              <a:gd name="connsiteX248" fmla="*/ 583453 w 11269336"/>
              <a:gd name="connsiteY248" fmla="*/ 2288788 h 2323145"/>
              <a:gd name="connsiteX249" fmla="*/ 540946 w 11269336"/>
              <a:gd name="connsiteY249" fmla="*/ 2292721 h 2323145"/>
              <a:gd name="connsiteX250" fmla="*/ 533680 w 11269336"/>
              <a:gd name="connsiteY250" fmla="*/ 2310233 h 2323145"/>
              <a:gd name="connsiteX251" fmla="*/ 487366 w 11269336"/>
              <a:gd name="connsiteY251" fmla="*/ 2309053 h 2323145"/>
              <a:gd name="connsiteX252" fmla="*/ 416820 w 11269336"/>
              <a:gd name="connsiteY252" fmla="*/ 2305443 h 2323145"/>
              <a:gd name="connsiteX253" fmla="*/ 376805 w 11269336"/>
              <a:gd name="connsiteY253" fmla="*/ 2307647 h 2323145"/>
              <a:gd name="connsiteX254" fmla="*/ 266777 w 11269336"/>
              <a:gd name="connsiteY254" fmla="*/ 2309012 h 2323145"/>
              <a:gd name="connsiteX255" fmla="*/ 156013 w 11269336"/>
              <a:gd name="connsiteY255" fmla="*/ 2306832 h 2323145"/>
              <a:gd name="connsiteX256" fmla="*/ 87258 w 11269336"/>
              <a:gd name="connsiteY256" fmla="*/ 2285511 h 2323145"/>
              <a:gd name="connsiteX257" fmla="*/ 23798 w 11269336"/>
              <a:gd name="connsiteY257" fmla="*/ 2281822 h 2323145"/>
              <a:gd name="connsiteX258" fmla="*/ 0 w 11269336"/>
              <a:gd name="connsiteY258" fmla="*/ 2285369 h 2323145"/>
              <a:gd name="connsiteX259" fmla="*/ 0 w 11269336"/>
              <a:gd name="connsiteY259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765388 w 11269336"/>
              <a:gd name="connsiteY135" fmla="*/ 2162525 h 2323145"/>
              <a:gd name="connsiteX136" fmla="*/ 4745033 w 11269336"/>
              <a:gd name="connsiteY136" fmla="*/ 2158859 h 2323145"/>
              <a:gd name="connsiteX137" fmla="*/ 4741475 w 11269336"/>
              <a:gd name="connsiteY137" fmla="*/ 2157998 h 2323145"/>
              <a:gd name="connsiteX138" fmla="*/ 4728247 w 11269336"/>
              <a:gd name="connsiteY138" fmla="*/ 2159526 h 2323145"/>
              <a:gd name="connsiteX139" fmla="*/ 4723263 w 11269336"/>
              <a:gd name="connsiteY139" fmla="*/ 2153742 h 2323145"/>
              <a:gd name="connsiteX140" fmla="*/ 4593061 w 11269336"/>
              <a:gd name="connsiteY140" fmla="*/ 2171597 h 2323145"/>
              <a:gd name="connsiteX141" fmla="*/ 4533444 w 11269336"/>
              <a:gd name="connsiteY141" fmla="*/ 2181200 h 2323145"/>
              <a:gd name="connsiteX142" fmla="*/ 4492832 w 11269336"/>
              <a:gd name="connsiteY142" fmla="*/ 2188033 h 2323145"/>
              <a:gd name="connsiteX143" fmla="*/ 4467257 w 11269336"/>
              <a:gd name="connsiteY143" fmla="*/ 2196121 h 2323145"/>
              <a:gd name="connsiteX144" fmla="*/ 4459937 w 11269336"/>
              <a:gd name="connsiteY144" fmla="*/ 2195182 h 2323145"/>
              <a:gd name="connsiteX145" fmla="*/ 4433312 w 11269336"/>
              <a:gd name="connsiteY145" fmla="*/ 2199004 h 2323145"/>
              <a:gd name="connsiteX146" fmla="*/ 4420601 w 11269336"/>
              <a:gd name="connsiteY146" fmla="*/ 2205158 h 2323145"/>
              <a:gd name="connsiteX147" fmla="*/ 4405765 w 11269336"/>
              <a:gd name="connsiteY147" fmla="*/ 2199902 h 2323145"/>
              <a:gd name="connsiteX148" fmla="*/ 4401354 w 11269336"/>
              <a:gd name="connsiteY148" fmla="*/ 2194745 h 2323145"/>
              <a:gd name="connsiteX149" fmla="*/ 4383151 w 11269336"/>
              <a:gd name="connsiteY149" fmla="*/ 2201140 h 2323145"/>
              <a:gd name="connsiteX150" fmla="*/ 4366646 w 11269336"/>
              <a:gd name="connsiteY150" fmla="*/ 2198564 h 2323145"/>
              <a:gd name="connsiteX151" fmla="*/ 4354009 w 11269336"/>
              <a:gd name="connsiteY151" fmla="*/ 2204984 h 2323145"/>
              <a:gd name="connsiteX152" fmla="*/ 4348284 w 11269336"/>
              <a:gd name="connsiteY152" fmla="*/ 2205270 h 2323145"/>
              <a:gd name="connsiteX153" fmla="*/ 4333906 w 11269336"/>
              <a:gd name="connsiteY153" fmla="*/ 2205251 h 2323145"/>
              <a:gd name="connsiteX154" fmla="*/ 4308819 w 11269336"/>
              <a:gd name="connsiteY154" fmla="*/ 2203822 h 2323145"/>
              <a:gd name="connsiteX155" fmla="*/ 4301210 w 11269336"/>
              <a:gd name="connsiteY155" fmla="*/ 2204456 h 2323145"/>
              <a:gd name="connsiteX156" fmla="*/ 4283095 w 11269336"/>
              <a:gd name="connsiteY156" fmla="*/ 2198177 h 2323145"/>
              <a:gd name="connsiteX157" fmla="*/ 4250119 w 11269336"/>
              <a:gd name="connsiteY157" fmla="*/ 2196342 h 2323145"/>
              <a:gd name="connsiteX158" fmla="*/ 4189203 w 11269336"/>
              <a:gd name="connsiteY158" fmla="*/ 2178994 h 2323145"/>
              <a:gd name="connsiteX159" fmla="*/ 4154035 w 11269336"/>
              <a:gd name="connsiteY159" fmla="*/ 2171950 h 2323145"/>
              <a:gd name="connsiteX160" fmla="*/ 4129569 w 11269336"/>
              <a:gd name="connsiteY160" fmla="*/ 2163850 h 2323145"/>
              <a:gd name="connsiteX161" fmla="*/ 4061250 w 11269336"/>
              <a:gd name="connsiteY161" fmla="*/ 2159236 h 2323145"/>
              <a:gd name="connsiteX162" fmla="*/ 3945480 w 11269336"/>
              <a:gd name="connsiteY162" fmla="*/ 2158279 h 2323145"/>
              <a:gd name="connsiteX163" fmla="*/ 3921468 w 11269336"/>
              <a:gd name="connsiteY163" fmla="*/ 2156588 h 2323145"/>
              <a:gd name="connsiteX164" fmla="*/ 3903348 w 11269336"/>
              <a:gd name="connsiteY164" fmla="*/ 2149220 h 2323145"/>
              <a:gd name="connsiteX165" fmla="*/ 3901342 w 11269336"/>
              <a:gd name="connsiteY165" fmla="*/ 2142355 h 2323145"/>
              <a:gd name="connsiteX166" fmla="*/ 3888539 w 11269336"/>
              <a:gd name="connsiteY166" fmla="*/ 2140476 h 2323145"/>
              <a:gd name="connsiteX167" fmla="*/ 3885662 w 11269336"/>
              <a:gd name="connsiteY167" fmla="*/ 2138740 h 2323145"/>
              <a:gd name="connsiteX168" fmla="*/ 3868627 w 11269336"/>
              <a:gd name="connsiteY168" fmla="*/ 2130023 h 2323145"/>
              <a:gd name="connsiteX169" fmla="*/ 3819177 w 11269336"/>
              <a:gd name="connsiteY169" fmla="*/ 2142111 h 2323145"/>
              <a:gd name="connsiteX170" fmla="*/ 3769100 w 11269336"/>
              <a:gd name="connsiteY170" fmla="*/ 2131731 h 2323145"/>
              <a:gd name="connsiteX171" fmla="*/ 3562752 w 11269336"/>
              <a:gd name="connsiteY171" fmla="*/ 2131785 h 2323145"/>
              <a:gd name="connsiteX172" fmla="*/ 3541402 w 11269336"/>
              <a:gd name="connsiteY172" fmla="*/ 2106821 h 2323145"/>
              <a:gd name="connsiteX173" fmla="*/ 3365341 w 11269336"/>
              <a:gd name="connsiteY173" fmla="*/ 2077638 h 2323145"/>
              <a:gd name="connsiteX174" fmla="*/ 3170922 w 11269336"/>
              <a:gd name="connsiteY174" fmla="*/ 2115957 h 2323145"/>
              <a:gd name="connsiteX175" fmla="*/ 3156256 w 11269336"/>
              <a:gd name="connsiteY175" fmla="*/ 2124773 h 2323145"/>
              <a:gd name="connsiteX176" fmla="*/ 3140298 w 11269336"/>
              <a:gd name="connsiteY176" fmla="*/ 2129182 h 2323145"/>
              <a:gd name="connsiteX177" fmla="*/ 3138514 w 11269336"/>
              <a:gd name="connsiteY177" fmla="*/ 2128069 h 2323145"/>
              <a:gd name="connsiteX178" fmla="*/ 3120467 w 11269336"/>
              <a:gd name="connsiteY178" fmla="*/ 2128281 h 2323145"/>
              <a:gd name="connsiteX179" fmla="*/ 3116175 w 11269336"/>
              <a:gd name="connsiteY179" fmla="*/ 2131633 h 2323145"/>
              <a:gd name="connsiteX180" fmla="*/ 3103685 w 11269336"/>
              <a:gd name="connsiteY180" fmla="*/ 2132814 h 2323145"/>
              <a:gd name="connsiteX181" fmla="*/ 3078794 w 11269336"/>
              <a:gd name="connsiteY181" fmla="*/ 2137935 h 2323145"/>
              <a:gd name="connsiteX182" fmla="*/ 3074407 w 11269336"/>
              <a:gd name="connsiteY182" fmla="*/ 2136274 h 2323145"/>
              <a:gd name="connsiteX183" fmla="*/ 3037285 w 11269336"/>
              <a:gd name="connsiteY183" fmla="*/ 2139919 h 2323145"/>
              <a:gd name="connsiteX184" fmla="*/ 3036901 w 11269336"/>
              <a:gd name="connsiteY184" fmla="*/ 2138726 h 2323145"/>
              <a:gd name="connsiteX185" fmla="*/ 3026996 w 11269336"/>
              <a:gd name="connsiteY185" fmla="*/ 2134322 h 2323145"/>
              <a:gd name="connsiteX186" fmla="*/ 3007772 w 11269336"/>
              <a:gd name="connsiteY186" fmla="*/ 2128742 h 2323145"/>
              <a:gd name="connsiteX187" fmla="*/ 2965030 w 11269336"/>
              <a:gd name="connsiteY187" fmla="*/ 2100494 h 2323145"/>
              <a:gd name="connsiteX188" fmla="*/ 2926342 w 11269336"/>
              <a:gd name="connsiteY188" fmla="*/ 2104155 h 2323145"/>
              <a:gd name="connsiteX189" fmla="*/ 2918608 w 11269336"/>
              <a:gd name="connsiteY189" fmla="*/ 2104215 h 2323145"/>
              <a:gd name="connsiteX190" fmla="*/ 2918475 w 11269336"/>
              <a:gd name="connsiteY190" fmla="*/ 2103937 h 2323145"/>
              <a:gd name="connsiteX191" fmla="*/ 2910360 w 11269336"/>
              <a:gd name="connsiteY191" fmla="*/ 2103444 h 2323145"/>
              <a:gd name="connsiteX192" fmla="*/ 2904507 w 11269336"/>
              <a:gd name="connsiteY192" fmla="*/ 2104326 h 2323145"/>
              <a:gd name="connsiteX193" fmla="*/ 2889503 w 11269336"/>
              <a:gd name="connsiteY193" fmla="*/ 2104443 h 2323145"/>
              <a:gd name="connsiteX194" fmla="*/ 2884480 w 11269336"/>
              <a:gd name="connsiteY194" fmla="*/ 2102626 h 2323145"/>
              <a:gd name="connsiteX195" fmla="*/ 2882689 w 11269336"/>
              <a:gd name="connsiteY195" fmla="*/ 2099228 h 2323145"/>
              <a:gd name="connsiteX196" fmla="*/ 2881291 w 11269336"/>
              <a:gd name="connsiteY196" fmla="*/ 2099618 h 2323145"/>
              <a:gd name="connsiteX197" fmla="*/ 2853979 w 11269336"/>
              <a:gd name="connsiteY197" fmla="*/ 2090388 h 2323145"/>
              <a:gd name="connsiteX198" fmla="*/ 2791790 w 11269336"/>
              <a:gd name="connsiteY198" fmla="*/ 2080332 h 2323145"/>
              <a:gd name="connsiteX199" fmla="*/ 2755844 w 11269336"/>
              <a:gd name="connsiteY199" fmla="*/ 2078874 h 2323145"/>
              <a:gd name="connsiteX200" fmla="*/ 2657742 w 11269336"/>
              <a:gd name="connsiteY200" fmla="*/ 2070179 h 2323145"/>
              <a:gd name="connsiteX201" fmla="*/ 2559549 w 11269336"/>
              <a:gd name="connsiteY201" fmla="*/ 2057873 h 2323145"/>
              <a:gd name="connsiteX202" fmla="*/ 2512054 w 11269336"/>
              <a:gd name="connsiteY202" fmla="*/ 2031671 h 2323145"/>
              <a:gd name="connsiteX203" fmla="*/ 2506437 w 11269336"/>
              <a:gd name="connsiteY203" fmla="*/ 2030918 h 2323145"/>
              <a:gd name="connsiteX204" fmla="*/ 2491752 w 11269336"/>
              <a:gd name="connsiteY204" fmla="*/ 2033906 h 2323145"/>
              <a:gd name="connsiteX205" fmla="*/ 2486338 w 11269336"/>
              <a:gd name="connsiteY205" fmla="*/ 2035862 h 2323145"/>
              <a:gd name="connsiteX206" fmla="*/ 2478186 w 11269336"/>
              <a:gd name="connsiteY206" fmla="*/ 2036953 h 2323145"/>
              <a:gd name="connsiteX207" fmla="*/ 2477950 w 11269336"/>
              <a:gd name="connsiteY207" fmla="*/ 2036715 h 2323145"/>
              <a:gd name="connsiteX208" fmla="*/ 2470381 w 11269336"/>
              <a:gd name="connsiteY208" fmla="*/ 2038256 h 2323145"/>
              <a:gd name="connsiteX209" fmla="*/ 2433781 w 11269336"/>
              <a:gd name="connsiteY209" fmla="*/ 2049140 h 2323145"/>
              <a:gd name="connsiteX210" fmla="*/ 2381172 w 11269336"/>
              <a:gd name="connsiteY210" fmla="*/ 2030645 h 2323145"/>
              <a:gd name="connsiteX211" fmla="*/ 2360198 w 11269336"/>
              <a:gd name="connsiteY211" fmla="*/ 2029059 h 2323145"/>
              <a:gd name="connsiteX212" fmla="*/ 2348815 w 11269336"/>
              <a:gd name="connsiteY212" fmla="*/ 2026798 h 2323145"/>
              <a:gd name="connsiteX213" fmla="*/ 2347988 w 11269336"/>
              <a:gd name="connsiteY213" fmla="*/ 2025745 h 2323145"/>
              <a:gd name="connsiteX214" fmla="*/ 2312920 w 11269336"/>
              <a:gd name="connsiteY214" fmla="*/ 2036311 h 2323145"/>
              <a:gd name="connsiteX215" fmla="*/ 2307986 w 11269336"/>
              <a:gd name="connsiteY215" fmla="*/ 2035583 h 2323145"/>
              <a:gd name="connsiteX216" fmla="*/ 2285481 w 11269336"/>
              <a:gd name="connsiteY216" fmla="*/ 2045197 h 2323145"/>
              <a:gd name="connsiteX217" fmla="*/ 2273666 w 11269336"/>
              <a:gd name="connsiteY217" fmla="*/ 2048710 h 2323145"/>
              <a:gd name="connsiteX218" fmla="*/ 2270719 w 11269336"/>
              <a:gd name="connsiteY218" fmla="*/ 2052702 h 2323145"/>
              <a:gd name="connsiteX219" fmla="*/ 2253080 w 11269336"/>
              <a:gd name="connsiteY219" fmla="*/ 2056363 h 2323145"/>
              <a:gd name="connsiteX220" fmla="*/ 2250906 w 11269336"/>
              <a:gd name="connsiteY220" fmla="*/ 2055654 h 2323145"/>
              <a:gd name="connsiteX221" fmla="*/ 2236905 w 11269336"/>
              <a:gd name="connsiteY221" fmla="*/ 2062882 h 2323145"/>
              <a:gd name="connsiteX222" fmla="*/ 2225830 w 11269336"/>
              <a:gd name="connsiteY222" fmla="*/ 2074027 h 2323145"/>
              <a:gd name="connsiteX223" fmla="*/ 2073776 w 11269336"/>
              <a:gd name="connsiteY223" fmla="*/ 2089244 h 2323145"/>
              <a:gd name="connsiteX224" fmla="*/ 1948256 w 11269336"/>
              <a:gd name="connsiteY224" fmla="*/ 2146616 h 2323145"/>
              <a:gd name="connsiteX225" fmla="*/ 1865582 w 11269336"/>
              <a:gd name="connsiteY225" fmla="*/ 2153738 h 2323145"/>
              <a:gd name="connsiteX226" fmla="*/ 1835210 w 11269336"/>
              <a:gd name="connsiteY226" fmla="*/ 2134244 h 2323145"/>
              <a:gd name="connsiteX227" fmla="*/ 1632661 w 11269336"/>
              <a:gd name="connsiteY227" fmla="*/ 2173882 h 2323145"/>
              <a:gd name="connsiteX228" fmla="*/ 1579590 w 11269336"/>
              <a:gd name="connsiteY228" fmla="*/ 2173680 h 2323145"/>
              <a:gd name="connsiteX229" fmla="*/ 1535601 w 11269336"/>
              <a:gd name="connsiteY229" fmla="*/ 2194590 h 2323145"/>
              <a:gd name="connsiteX230" fmla="*/ 1515594 w 11269336"/>
              <a:gd name="connsiteY230" fmla="*/ 2189622 h 2323145"/>
              <a:gd name="connsiteX231" fmla="*/ 1512113 w 11269336"/>
              <a:gd name="connsiteY231" fmla="*/ 2188534 h 2323145"/>
              <a:gd name="connsiteX232" fmla="*/ 1498838 w 11269336"/>
              <a:gd name="connsiteY232" fmla="*/ 2189213 h 2323145"/>
              <a:gd name="connsiteX233" fmla="*/ 1494279 w 11269336"/>
              <a:gd name="connsiteY233" fmla="*/ 2183112 h 2323145"/>
              <a:gd name="connsiteX234" fmla="*/ 1473714 w 11269336"/>
              <a:gd name="connsiteY234" fmla="*/ 2179625 h 2323145"/>
              <a:gd name="connsiteX235" fmla="*/ 1449503 w 11269336"/>
              <a:gd name="connsiteY235" fmla="*/ 2182633 h 2323145"/>
              <a:gd name="connsiteX236" fmla="*/ 1266687 w 11269336"/>
              <a:gd name="connsiteY236" fmla="*/ 2212688 h 2323145"/>
              <a:gd name="connsiteX237" fmla="*/ 1239614 w 11269336"/>
              <a:gd name="connsiteY237" fmla="*/ 2209727 h 2323145"/>
              <a:gd name="connsiteX238" fmla="*/ 1202436 w 11269336"/>
              <a:gd name="connsiteY238" fmla="*/ 2209817 h 2323145"/>
              <a:gd name="connsiteX239" fmla="*/ 1136097 w 11269336"/>
              <a:gd name="connsiteY239" fmla="*/ 2205112 h 2323145"/>
              <a:gd name="connsiteX240" fmla="*/ 988232 w 11269336"/>
              <a:gd name="connsiteY240" fmla="*/ 2235635 h 2323145"/>
              <a:gd name="connsiteX241" fmla="*/ 981959 w 11269336"/>
              <a:gd name="connsiteY241" fmla="*/ 2231607 h 2323145"/>
              <a:gd name="connsiteX242" fmla="*/ 938600 w 11269336"/>
              <a:gd name="connsiteY242" fmla="*/ 2238113 h 2323145"/>
              <a:gd name="connsiteX243" fmla="*/ 791788 w 11269336"/>
              <a:gd name="connsiteY243" fmla="*/ 2293224 h 2323145"/>
              <a:gd name="connsiteX244" fmla="*/ 706914 w 11269336"/>
              <a:gd name="connsiteY244" fmla="*/ 2305046 h 2323145"/>
              <a:gd name="connsiteX245" fmla="*/ 675971 w 11269336"/>
              <a:gd name="connsiteY245" fmla="*/ 2304030 h 2323145"/>
              <a:gd name="connsiteX246" fmla="*/ 624180 w 11269336"/>
              <a:gd name="connsiteY246" fmla="*/ 2302650 h 2323145"/>
              <a:gd name="connsiteX247" fmla="*/ 583453 w 11269336"/>
              <a:gd name="connsiteY247" fmla="*/ 2288788 h 2323145"/>
              <a:gd name="connsiteX248" fmla="*/ 540946 w 11269336"/>
              <a:gd name="connsiteY248" fmla="*/ 2292721 h 2323145"/>
              <a:gd name="connsiteX249" fmla="*/ 533680 w 11269336"/>
              <a:gd name="connsiteY249" fmla="*/ 2310233 h 2323145"/>
              <a:gd name="connsiteX250" fmla="*/ 487366 w 11269336"/>
              <a:gd name="connsiteY250" fmla="*/ 2309053 h 2323145"/>
              <a:gd name="connsiteX251" fmla="*/ 416820 w 11269336"/>
              <a:gd name="connsiteY251" fmla="*/ 2305443 h 2323145"/>
              <a:gd name="connsiteX252" fmla="*/ 376805 w 11269336"/>
              <a:gd name="connsiteY252" fmla="*/ 2307647 h 2323145"/>
              <a:gd name="connsiteX253" fmla="*/ 266777 w 11269336"/>
              <a:gd name="connsiteY253" fmla="*/ 2309012 h 2323145"/>
              <a:gd name="connsiteX254" fmla="*/ 156013 w 11269336"/>
              <a:gd name="connsiteY254" fmla="*/ 2306832 h 2323145"/>
              <a:gd name="connsiteX255" fmla="*/ 87258 w 11269336"/>
              <a:gd name="connsiteY255" fmla="*/ 2285511 h 2323145"/>
              <a:gd name="connsiteX256" fmla="*/ 23798 w 11269336"/>
              <a:gd name="connsiteY256" fmla="*/ 2281822 h 2323145"/>
              <a:gd name="connsiteX257" fmla="*/ 0 w 11269336"/>
              <a:gd name="connsiteY257" fmla="*/ 2285369 h 2323145"/>
              <a:gd name="connsiteX258" fmla="*/ 0 w 11269336"/>
              <a:gd name="connsiteY258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765388 w 11269336"/>
              <a:gd name="connsiteY135" fmla="*/ 2162525 h 2323145"/>
              <a:gd name="connsiteX136" fmla="*/ 4745033 w 11269336"/>
              <a:gd name="connsiteY136" fmla="*/ 2158859 h 2323145"/>
              <a:gd name="connsiteX137" fmla="*/ 4741475 w 11269336"/>
              <a:gd name="connsiteY137" fmla="*/ 2157998 h 2323145"/>
              <a:gd name="connsiteX138" fmla="*/ 4728247 w 11269336"/>
              <a:gd name="connsiteY138" fmla="*/ 2159526 h 2323145"/>
              <a:gd name="connsiteX139" fmla="*/ 4723263 w 11269336"/>
              <a:gd name="connsiteY139" fmla="*/ 2153742 h 2323145"/>
              <a:gd name="connsiteX140" fmla="*/ 4593061 w 11269336"/>
              <a:gd name="connsiteY140" fmla="*/ 2171597 h 2323145"/>
              <a:gd name="connsiteX141" fmla="*/ 4533444 w 11269336"/>
              <a:gd name="connsiteY141" fmla="*/ 2181200 h 2323145"/>
              <a:gd name="connsiteX142" fmla="*/ 4492832 w 11269336"/>
              <a:gd name="connsiteY142" fmla="*/ 2188033 h 2323145"/>
              <a:gd name="connsiteX143" fmla="*/ 4467257 w 11269336"/>
              <a:gd name="connsiteY143" fmla="*/ 2196121 h 2323145"/>
              <a:gd name="connsiteX144" fmla="*/ 4459937 w 11269336"/>
              <a:gd name="connsiteY144" fmla="*/ 2195182 h 2323145"/>
              <a:gd name="connsiteX145" fmla="*/ 4433312 w 11269336"/>
              <a:gd name="connsiteY145" fmla="*/ 2199004 h 2323145"/>
              <a:gd name="connsiteX146" fmla="*/ 4420601 w 11269336"/>
              <a:gd name="connsiteY146" fmla="*/ 2205158 h 2323145"/>
              <a:gd name="connsiteX147" fmla="*/ 4405765 w 11269336"/>
              <a:gd name="connsiteY147" fmla="*/ 2199902 h 2323145"/>
              <a:gd name="connsiteX148" fmla="*/ 4401354 w 11269336"/>
              <a:gd name="connsiteY148" fmla="*/ 2194745 h 2323145"/>
              <a:gd name="connsiteX149" fmla="*/ 4366646 w 11269336"/>
              <a:gd name="connsiteY149" fmla="*/ 2198564 h 2323145"/>
              <a:gd name="connsiteX150" fmla="*/ 4354009 w 11269336"/>
              <a:gd name="connsiteY150" fmla="*/ 2204984 h 2323145"/>
              <a:gd name="connsiteX151" fmla="*/ 4348284 w 11269336"/>
              <a:gd name="connsiteY151" fmla="*/ 2205270 h 2323145"/>
              <a:gd name="connsiteX152" fmla="*/ 4333906 w 11269336"/>
              <a:gd name="connsiteY152" fmla="*/ 2205251 h 2323145"/>
              <a:gd name="connsiteX153" fmla="*/ 4308819 w 11269336"/>
              <a:gd name="connsiteY153" fmla="*/ 2203822 h 2323145"/>
              <a:gd name="connsiteX154" fmla="*/ 4301210 w 11269336"/>
              <a:gd name="connsiteY154" fmla="*/ 2204456 h 2323145"/>
              <a:gd name="connsiteX155" fmla="*/ 4283095 w 11269336"/>
              <a:gd name="connsiteY155" fmla="*/ 2198177 h 2323145"/>
              <a:gd name="connsiteX156" fmla="*/ 4250119 w 11269336"/>
              <a:gd name="connsiteY156" fmla="*/ 2196342 h 2323145"/>
              <a:gd name="connsiteX157" fmla="*/ 4189203 w 11269336"/>
              <a:gd name="connsiteY157" fmla="*/ 2178994 h 2323145"/>
              <a:gd name="connsiteX158" fmla="*/ 4154035 w 11269336"/>
              <a:gd name="connsiteY158" fmla="*/ 2171950 h 2323145"/>
              <a:gd name="connsiteX159" fmla="*/ 4129569 w 11269336"/>
              <a:gd name="connsiteY159" fmla="*/ 2163850 h 2323145"/>
              <a:gd name="connsiteX160" fmla="*/ 4061250 w 11269336"/>
              <a:gd name="connsiteY160" fmla="*/ 2159236 h 2323145"/>
              <a:gd name="connsiteX161" fmla="*/ 3945480 w 11269336"/>
              <a:gd name="connsiteY161" fmla="*/ 2158279 h 2323145"/>
              <a:gd name="connsiteX162" fmla="*/ 3921468 w 11269336"/>
              <a:gd name="connsiteY162" fmla="*/ 2156588 h 2323145"/>
              <a:gd name="connsiteX163" fmla="*/ 3903348 w 11269336"/>
              <a:gd name="connsiteY163" fmla="*/ 2149220 h 2323145"/>
              <a:gd name="connsiteX164" fmla="*/ 3901342 w 11269336"/>
              <a:gd name="connsiteY164" fmla="*/ 2142355 h 2323145"/>
              <a:gd name="connsiteX165" fmla="*/ 3888539 w 11269336"/>
              <a:gd name="connsiteY165" fmla="*/ 2140476 h 2323145"/>
              <a:gd name="connsiteX166" fmla="*/ 3885662 w 11269336"/>
              <a:gd name="connsiteY166" fmla="*/ 2138740 h 2323145"/>
              <a:gd name="connsiteX167" fmla="*/ 3868627 w 11269336"/>
              <a:gd name="connsiteY167" fmla="*/ 2130023 h 2323145"/>
              <a:gd name="connsiteX168" fmla="*/ 3819177 w 11269336"/>
              <a:gd name="connsiteY168" fmla="*/ 2142111 h 2323145"/>
              <a:gd name="connsiteX169" fmla="*/ 3769100 w 11269336"/>
              <a:gd name="connsiteY169" fmla="*/ 2131731 h 2323145"/>
              <a:gd name="connsiteX170" fmla="*/ 3562752 w 11269336"/>
              <a:gd name="connsiteY170" fmla="*/ 2131785 h 2323145"/>
              <a:gd name="connsiteX171" fmla="*/ 3541402 w 11269336"/>
              <a:gd name="connsiteY171" fmla="*/ 2106821 h 2323145"/>
              <a:gd name="connsiteX172" fmla="*/ 3365341 w 11269336"/>
              <a:gd name="connsiteY172" fmla="*/ 2077638 h 2323145"/>
              <a:gd name="connsiteX173" fmla="*/ 3170922 w 11269336"/>
              <a:gd name="connsiteY173" fmla="*/ 2115957 h 2323145"/>
              <a:gd name="connsiteX174" fmla="*/ 3156256 w 11269336"/>
              <a:gd name="connsiteY174" fmla="*/ 2124773 h 2323145"/>
              <a:gd name="connsiteX175" fmla="*/ 3140298 w 11269336"/>
              <a:gd name="connsiteY175" fmla="*/ 2129182 h 2323145"/>
              <a:gd name="connsiteX176" fmla="*/ 3138514 w 11269336"/>
              <a:gd name="connsiteY176" fmla="*/ 2128069 h 2323145"/>
              <a:gd name="connsiteX177" fmla="*/ 3120467 w 11269336"/>
              <a:gd name="connsiteY177" fmla="*/ 2128281 h 2323145"/>
              <a:gd name="connsiteX178" fmla="*/ 3116175 w 11269336"/>
              <a:gd name="connsiteY178" fmla="*/ 2131633 h 2323145"/>
              <a:gd name="connsiteX179" fmla="*/ 3103685 w 11269336"/>
              <a:gd name="connsiteY179" fmla="*/ 2132814 h 2323145"/>
              <a:gd name="connsiteX180" fmla="*/ 3078794 w 11269336"/>
              <a:gd name="connsiteY180" fmla="*/ 2137935 h 2323145"/>
              <a:gd name="connsiteX181" fmla="*/ 3074407 w 11269336"/>
              <a:gd name="connsiteY181" fmla="*/ 2136274 h 2323145"/>
              <a:gd name="connsiteX182" fmla="*/ 3037285 w 11269336"/>
              <a:gd name="connsiteY182" fmla="*/ 2139919 h 2323145"/>
              <a:gd name="connsiteX183" fmla="*/ 3036901 w 11269336"/>
              <a:gd name="connsiteY183" fmla="*/ 2138726 h 2323145"/>
              <a:gd name="connsiteX184" fmla="*/ 3026996 w 11269336"/>
              <a:gd name="connsiteY184" fmla="*/ 2134322 h 2323145"/>
              <a:gd name="connsiteX185" fmla="*/ 3007772 w 11269336"/>
              <a:gd name="connsiteY185" fmla="*/ 2128742 h 2323145"/>
              <a:gd name="connsiteX186" fmla="*/ 2965030 w 11269336"/>
              <a:gd name="connsiteY186" fmla="*/ 2100494 h 2323145"/>
              <a:gd name="connsiteX187" fmla="*/ 2926342 w 11269336"/>
              <a:gd name="connsiteY187" fmla="*/ 2104155 h 2323145"/>
              <a:gd name="connsiteX188" fmla="*/ 2918608 w 11269336"/>
              <a:gd name="connsiteY188" fmla="*/ 2104215 h 2323145"/>
              <a:gd name="connsiteX189" fmla="*/ 2918475 w 11269336"/>
              <a:gd name="connsiteY189" fmla="*/ 2103937 h 2323145"/>
              <a:gd name="connsiteX190" fmla="*/ 2910360 w 11269336"/>
              <a:gd name="connsiteY190" fmla="*/ 2103444 h 2323145"/>
              <a:gd name="connsiteX191" fmla="*/ 2904507 w 11269336"/>
              <a:gd name="connsiteY191" fmla="*/ 2104326 h 2323145"/>
              <a:gd name="connsiteX192" fmla="*/ 2889503 w 11269336"/>
              <a:gd name="connsiteY192" fmla="*/ 2104443 h 2323145"/>
              <a:gd name="connsiteX193" fmla="*/ 2884480 w 11269336"/>
              <a:gd name="connsiteY193" fmla="*/ 2102626 h 2323145"/>
              <a:gd name="connsiteX194" fmla="*/ 2882689 w 11269336"/>
              <a:gd name="connsiteY194" fmla="*/ 2099228 h 2323145"/>
              <a:gd name="connsiteX195" fmla="*/ 2881291 w 11269336"/>
              <a:gd name="connsiteY195" fmla="*/ 2099618 h 2323145"/>
              <a:gd name="connsiteX196" fmla="*/ 2853979 w 11269336"/>
              <a:gd name="connsiteY196" fmla="*/ 2090388 h 2323145"/>
              <a:gd name="connsiteX197" fmla="*/ 2791790 w 11269336"/>
              <a:gd name="connsiteY197" fmla="*/ 2080332 h 2323145"/>
              <a:gd name="connsiteX198" fmla="*/ 2755844 w 11269336"/>
              <a:gd name="connsiteY198" fmla="*/ 2078874 h 2323145"/>
              <a:gd name="connsiteX199" fmla="*/ 2657742 w 11269336"/>
              <a:gd name="connsiteY199" fmla="*/ 2070179 h 2323145"/>
              <a:gd name="connsiteX200" fmla="*/ 2559549 w 11269336"/>
              <a:gd name="connsiteY200" fmla="*/ 2057873 h 2323145"/>
              <a:gd name="connsiteX201" fmla="*/ 2512054 w 11269336"/>
              <a:gd name="connsiteY201" fmla="*/ 2031671 h 2323145"/>
              <a:gd name="connsiteX202" fmla="*/ 2506437 w 11269336"/>
              <a:gd name="connsiteY202" fmla="*/ 2030918 h 2323145"/>
              <a:gd name="connsiteX203" fmla="*/ 2491752 w 11269336"/>
              <a:gd name="connsiteY203" fmla="*/ 2033906 h 2323145"/>
              <a:gd name="connsiteX204" fmla="*/ 2486338 w 11269336"/>
              <a:gd name="connsiteY204" fmla="*/ 2035862 h 2323145"/>
              <a:gd name="connsiteX205" fmla="*/ 2478186 w 11269336"/>
              <a:gd name="connsiteY205" fmla="*/ 2036953 h 2323145"/>
              <a:gd name="connsiteX206" fmla="*/ 2477950 w 11269336"/>
              <a:gd name="connsiteY206" fmla="*/ 2036715 h 2323145"/>
              <a:gd name="connsiteX207" fmla="*/ 2470381 w 11269336"/>
              <a:gd name="connsiteY207" fmla="*/ 2038256 h 2323145"/>
              <a:gd name="connsiteX208" fmla="*/ 2433781 w 11269336"/>
              <a:gd name="connsiteY208" fmla="*/ 2049140 h 2323145"/>
              <a:gd name="connsiteX209" fmla="*/ 2381172 w 11269336"/>
              <a:gd name="connsiteY209" fmla="*/ 2030645 h 2323145"/>
              <a:gd name="connsiteX210" fmla="*/ 2360198 w 11269336"/>
              <a:gd name="connsiteY210" fmla="*/ 2029059 h 2323145"/>
              <a:gd name="connsiteX211" fmla="*/ 2348815 w 11269336"/>
              <a:gd name="connsiteY211" fmla="*/ 2026798 h 2323145"/>
              <a:gd name="connsiteX212" fmla="*/ 2347988 w 11269336"/>
              <a:gd name="connsiteY212" fmla="*/ 2025745 h 2323145"/>
              <a:gd name="connsiteX213" fmla="*/ 2312920 w 11269336"/>
              <a:gd name="connsiteY213" fmla="*/ 2036311 h 2323145"/>
              <a:gd name="connsiteX214" fmla="*/ 2307986 w 11269336"/>
              <a:gd name="connsiteY214" fmla="*/ 2035583 h 2323145"/>
              <a:gd name="connsiteX215" fmla="*/ 2285481 w 11269336"/>
              <a:gd name="connsiteY215" fmla="*/ 2045197 h 2323145"/>
              <a:gd name="connsiteX216" fmla="*/ 2273666 w 11269336"/>
              <a:gd name="connsiteY216" fmla="*/ 2048710 h 2323145"/>
              <a:gd name="connsiteX217" fmla="*/ 2270719 w 11269336"/>
              <a:gd name="connsiteY217" fmla="*/ 2052702 h 2323145"/>
              <a:gd name="connsiteX218" fmla="*/ 2253080 w 11269336"/>
              <a:gd name="connsiteY218" fmla="*/ 2056363 h 2323145"/>
              <a:gd name="connsiteX219" fmla="*/ 2250906 w 11269336"/>
              <a:gd name="connsiteY219" fmla="*/ 2055654 h 2323145"/>
              <a:gd name="connsiteX220" fmla="*/ 2236905 w 11269336"/>
              <a:gd name="connsiteY220" fmla="*/ 2062882 h 2323145"/>
              <a:gd name="connsiteX221" fmla="*/ 2225830 w 11269336"/>
              <a:gd name="connsiteY221" fmla="*/ 2074027 h 2323145"/>
              <a:gd name="connsiteX222" fmla="*/ 2073776 w 11269336"/>
              <a:gd name="connsiteY222" fmla="*/ 2089244 h 2323145"/>
              <a:gd name="connsiteX223" fmla="*/ 1948256 w 11269336"/>
              <a:gd name="connsiteY223" fmla="*/ 2146616 h 2323145"/>
              <a:gd name="connsiteX224" fmla="*/ 1865582 w 11269336"/>
              <a:gd name="connsiteY224" fmla="*/ 2153738 h 2323145"/>
              <a:gd name="connsiteX225" fmla="*/ 1835210 w 11269336"/>
              <a:gd name="connsiteY225" fmla="*/ 2134244 h 2323145"/>
              <a:gd name="connsiteX226" fmla="*/ 1632661 w 11269336"/>
              <a:gd name="connsiteY226" fmla="*/ 2173882 h 2323145"/>
              <a:gd name="connsiteX227" fmla="*/ 1579590 w 11269336"/>
              <a:gd name="connsiteY227" fmla="*/ 2173680 h 2323145"/>
              <a:gd name="connsiteX228" fmla="*/ 1535601 w 11269336"/>
              <a:gd name="connsiteY228" fmla="*/ 2194590 h 2323145"/>
              <a:gd name="connsiteX229" fmla="*/ 1515594 w 11269336"/>
              <a:gd name="connsiteY229" fmla="*/ 2189622 h 2323145"/>
              <a:gd name="connsiteX230" fmla="*/ 1512113 w 11269336"/>
              <a:gd name="connsiteY230" fmla="*/ 2188534 h 2323145"/>
              <a:gd name="connsiteX231" fmla="*/ 1498838 w 11269336"/>
              <a:gd name="connsiteY231" fmla="*/ 2189213 h 2323145"/>
              <a:gd name="connsiteX232" fmla="*/ 1494279 w 11269336"/>
              <a:gd name="connsiteY232" fmla="*/ 2183112 h 2323145"/>
              <a:gd name="connsiteX233" fmla="*/ 1473714 w 11269336"/>
              <a:gd name="connsiteY233" fmla="*/ 2179625 h 2323145"/>
              <a:gd name="connsiteX234" fmla="*/ 1449503 w 11269336"/>
              <a:gd name="connsiteY234" fmla="*/ 2182633 h 2323145"/>
              <a:gd name="connsiteX235" fmla="*/ 1266687 w 11269336"/>
              <a:gd name="connsiteY235" fmla="*/ 2212688 h 2323145"/>
              <a:gd name="connsiteX236" fmla="*/ 1239614 w 11269336"/>
              <a:gd name="connsiteY236" fmla="*/ 2209727 h 2323145"/>
              <a:gd name="connsiteX237" fmla="*/ 1202436 w 11269336"/>
              <a:gd name="connsiteY237" fmla="*/ 2209817 h 2323145"/>
              <a:gd name="connsiteX238" fmla="*/ 1136097 w 11269336"/>
              <a:gd name="connsiteY238" fmla="*/ 2205112 h 2323145"/>
              <a:gd name="connsiteX239" fmla="*/ 988232 w 11269336"/>
              <a:gd name="connsiteY239" fmla="*/ 2235635 h 2323145"/>
              <a:gd name="connsiteX240" fmla="*/ 981959 w 11269336"/>
              <a:gd name="connsiteY240" fmla="*/ 2231607 h 2323145"/>
              <a:gd name="connsiteX241" fmla="*/ 938600 w 11269336"/>
              <a:gd name="connsiteY241" fmla="*/ 2238113 h 2323145"/>
              <a:gd name="connsiteX242" fmla="*/ 791788 w 11269336"/>
              <a:gd name="connsiteY242" fmla="*/ 2293224 h 2323145"/>
              <a:gd name="connsiteX243" fmla="*/ 706914 w 11269336"/>
              <a:gd name="connsiteY243" fmla="*/ 2305046 h 2323145"/>
              <a:gd name="connsiteX244" fmla="*/ 675971 w 11269336"/>
              <a:gd name="connsiteY244" fmla="*/ 2304030 h 2323145"/>
              <a:gd name="connsiteX245" fmla="*/ 624180 w 11269336"/>
              <a:gd name="connsiteY245" fmla="*/ 2302650 h 2323145"/>
              <a:gd name="connsiteX246" fmla="*/ 583453 w 11269336"/>
              <a:gd name="connsiteY246" fmla="*/ 2288788 h 2323145"/>
              <a:gd name="connsiteX247" fmla="*/ 540946 w 11269336"/>
              <a:gd name="connsiteY247" fmla="*/ 2292721 h 2323145"/>
              <a:gd name="connsiteX248" fmla="*/ 533680 w 11269336"/>
              <a:gd name="connsiteY248" fmla="*/ 2310233 h 2323145"/>
              <a:gd name="connsiteX249" fmla="*/ 487366 w 11269336"/>
              <a:gd name="connsiteY249" fmla="*/ 2309053 h 2323145"/>
              <a:gd name="connsiteX250" fmla="*/ 416820 w 11269336"/>
              <a:gd name="connsiteY250" fmla="*/ 2305443 h 2323145"/>
              <a:gd name="connsiteX251" fmla="*/ 376805 w 11269336"/>
              <a:gd name="connsiteY251" fmla="*/ 2307647 h 2323145"/>
              <a:gd name="connsiteX252" fmla="*/ 266777 w 11269336"/>
              <a:gd name="connsiteY252" fmla="*/ 2309012 h 2323145"/>
              <a:gd name="connsiteX253" fmla="*/ 156013 w 11269336"/>
              <a:gd name="connsiteY253" fmla="*/ 2306832 h 2323145"/>
              <a:gd name="connsiteX254" fmla="*/ 87258 w 11269336"/>
              <a:gd name="connsiteY254" fmla="*/ 2285511 h 2323145"/>
              <a:gd name="connsiteX255" fmla="*/ 23798 w 11269336"/>
              <a:gd name="connsiteY255" fmla="*/ 2281822 h 2323145"/>
              <a:gd name="connsiteX256" fmla="*/ 0 w 11269336"/>
              <a:gd name="connsiteY256" fmla="*/ 2285369 h 2323145"/>
              <a:gd name="connsiteX257" fmla="*/ 0 w 11269336"/>
              <a:gd name="connsiteY257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765388 w 11269336"/>
              <a:gd name="connsiteY135" fmla="*/ 2162525 h 2323145"/>
              <a:gd name="connsiteX136" fmla="*/ 4745033 w 11269336"/>
              <a:gd name="connsiteY136" fmla="*/ 2158859 h 2323145"/>
              <a:gd name="connsiteX137" fmla="*/ 4741475 w 11269336"/>
              <a:gd name="connsiteY137" fmla="*/ 2157998 h 2323145"/>
              <a:gd name="connsiteX138" fmla="*/ 4728247 w 11269336"/>
              <a:gd name="connsiteY138" fmla="*/ 2159526 h 2323145"/>
              <a:gd name="connsiteX139" fmla="*/ 4723263 w 11269336"/>
              <a:gd name="connsiteY139" fmla="*/ 2153742 h 2323145"/>
              <a:gd name="connsiteX140" fmla="*/ 4593061 w 11269336"/>
              <a:gd name="connsiteY140" fmla="*/ 2171597 h 2323145"/>
              <a:gd name="connsiteX141" fmla="*/ 4533444 w 11269336"/>
              <a:gd name="connsiteY141" fmla="*/ 2181200 h 2323145"/>
              <a:gd name="connsiteX142" fmla="*/ 4492832 w 11269336"/>
              <a:gd name="connsiteY142" fmla="*/ 2188033 h 2323145"/>
              <a:gd name="connsiteX143" fmla="*/ 4467257 w 11269336"/>
              <a:gd name="connsiteY143" fmla="*/ 2196121 h 2323145"/>
              <a:gd name="connsiteX144" fmla="*/ 4459937 w 11269336"/>
              <a:gd name="connsiteY144" fmla="*/ 2195182 h 2323145"/>
              <a:gd name="connsiteX145" fmla="*/ 4433312 w 11269336"/>
              <a:gd name="connsiteY145" fmla="*/ 2199004 h 2323145"/>
              <a:gd name="connsiteX146" fmla="*/ 4405765 w 11269336"/>
              <a:gd name="connsiteY146" fmla="*/ 2199902 h 2323145"/>
              <a:gd name="connsiteX147" fmla="*/ 4401354 w 11269336"/>
              <a:gd name="connsiteY147" fmla="*/ 2194745 h 2323145"/>
              <a:gd name="connsiteX148" fmla="*/ 4366646 w 11269336"/>
              <a:gd name="connsiteY148" fmla="*/ 2198564 h 2323145"/>
              <a:gd name="connsiteX149" fmla="*/ 4354009 w 11269336"/>
              <a:gd name="connsiteY149" fmla="*/ 2204984 h 2323145"/>
              <a:gd name="connsiteX150" fmla="*/ 4348284 w 11269336"/>
              <a:gd name="connsiteY150" fmla="*/ 2205270 h 2323145"/>
              <a:gd name="connsiteX151" fmla="*/ 4333906 w 11269336"/>
              <a:gd name="connsiteY151" fmla="*/ 2205251 h 2323145"/>
              <a:gd name="connsiteX152" fmla="*/ 4308819 w 11269336"/>
              <a:gd name="connsiteY152" fmla="*/ 2203822 h 2323145"/>
              <a:gd name="connsiteX153" fmla="*/ 4301210 w 11269336"/>
              <a:gd name="connsiteY153" fmla="*/ 2204456 h 2323145"/>
              <a:gd name="connsiteX154" fmla="*/ 4283095 w 11269336"/>
              <a:gd name="connsiteY154" fmla="*/ 2198177 h 2323145"/>
              <a:gd name="connsiteX155" fmla="*/ 4250119 w 11269336"/>
              <a:gd name="connsiteY155" fmla="*/ 2196342 h 2323145"/>
              <a:gd name="connsiteX156" fmla="*/ 4189203 w 11269336"/>
              <a:gd name="connsiteY156" fmla="*/ 2178994 h 2323145"/>
              <a:gd name="connsiteX157" fmla="*/ 4154035 w 11269336"/>
              <a:gd name="connsiteY157" fmla="*/ 2171950 h 2323145"/>
              <a:gd name="connsiteX158" fmla="*/ 4129569 w 11269336"/>
              <a:gd name="connsiteY158" fmla="*/ 2163850 h 2323145"/>
              <a:gd name="connsiteX159" fmla="*/ 4061250 w 11269336"/>
              <a:gd name="connsiteY159" fmla="*/ 2159236 h 2323145"/>
              <a:gd name="connsiteX160" fmla="*/ 3945480 w 11269336"/>
              <a:gd name="connsiteY160" fmla="*/ 2158279 h 2323145"/>
              <a:gd name="connsiteX161" fmla="*/ 3921468 w 11269336"/>
              <a:gd name="connsiteY161" fmla="*/ 2156588 h 2323145"/>
              <a:gd name="connsiteX162" fmla="*/ 3903348 w 11269336"/>
              <a:gd name="connsiteY162" fmla="*/ 2149220 h 2323145"/>
              <a:gd name="connsiteX163" fmla="*/ 3901342 w 11269336"/>
              <a:gd name="connsiteY163" fmla="*/ 2142355 h 2323145"/>
              <a:gd name="connsiteX164" fmla="*/ 3888539 w 11269336"/>
              <a:gd name="connsiteY164" fmla="*/ 2140476 h 2323145"/>
              <a:gd name="connsiteX165" fmla="*/ 3885662 w 11269336"/>
              <a:gd name="connsiteY165" fmla="*/ 2138740 h 2323145"/>
              <a:gd name="connsiteX166" fmla="*/ 3868627 w 11269336"/>
              <a:gd name="connsiteY166" fmla="*/ 2130023 h 2323145"/>
              <a:gd name="connsiteX167" fmla="*/ 3819177 w 11269336"/>
              <a:gd name="connsiteY167" fmla="*/ 2142111 h 2323145"/>
              <a:gd name="connsiteX168" fmla="*/ 3769100 w 11269336"/>
              <a:gd name="connsiteY168" fmla="*/ 2131731 h 2323145"/>
              <a:gd name="connsiteX169" fmla="*/ 3562752 w 11269336"/>
              <a:gd name="connsiteY169" fmla="*/ 2131785 h 2323145"/>
              <a:gd name="connsiteX170" fmla="*/ 3541402 w 11269336"/>
              <a:gd name="connsiteY170" fmla="*/ 2106821 h 2323145"/>
              <a:gd name="connsiteX171" fmla="*/ 3365341 w 11269336"/>
              <a:gd name="connsiteY171" fmla="*/ 2077638 h 2323145"/>
              <a:gd name="connsiteX172" fmla="*/ 3170922 w 11269336"/>
              <a:gd name="connsiteY172" fmla="*/ 2115957 h 2323145"/>
              <a:gd name="connsiteX173" fmla="*/ 3156256 w 11269336"/>
              <a:gd name="connsiteY173" fmla="*/ 2124773 h 2323145"/>
              <a:gd name="connsiteX174" fmla="*/ 3140298 w 11269336"/>
              <a:gd name="connsiteY174" fmla="*/ 2129182 h 2323145"/>
              <a:gd name="connsiteX175" fmla="*/ 3138514 w 11269336"/>
              <a:gd name="connsiteY175" fmla="*/ 2128069 h 2323145"/>
              <a:gd name="connsiteX176" fmla="*/ 3120467 w 11269336"/>
              <a:gd name="connsiteY176" fmla="*/ 2128281 h 2323145"/>
              <a:gd name="connsiteX177" fmla="*/ 3116175 w 11269336"/>
              <a:gd name="connsiteY177" fmla="*/ 2131633 h 2323145"/>
              <a:gd name="connsiteX178" fmla="*/ 3103685 w 11269336"/>
              <a:gd name="connsiteY178" fmla="*/ 2132814 h 2323145"/>
              <a:gd name="connsiteX179" fmla="*/ 3078794 w 11269336"/>
              <a:gd name="connsiteY179" fmla="*/ 2137935 h 2323145"/>
              <a:gd name="connsiteX180" fmla="*/ 3074407 w 11269336"/>
              <a:gd name="connsiteY180" fmla="*/ 2136274 h 2323145"/>
              <a:gd name="connsiteX181" fmla="*/ 3037285 w 11269336"/>
              <a:gd name="connsiteY181" fmla="*/ 2139919 h 2323145"/>
              <a:gd name="connsiteX182" fmla="*/ 3036901 w 11269336"/>
              <a:gd name="connsiteY182" fmla="*/ 2138726 h 2323145"/>
              <a:gd name="connsiteX183" fmla="*/ 3026996 w 11269336"/>
              <a:gd name="connsiteY183" fmla="*/ 2134322 h 2323145"/>
              <a:gd name="connsiteX184" fmla="*/ 3007772 w 11269336"/>
              <a:gd name="connsiteY184" fmla="*/ 2128742 h 2323145"/>
              <a:gd name="connsiteX185" fmla="*/ 2965030 w 11269336"/>
              <a:gd name="connsiteY185" fmla="*/ 2100494 h 2323145"/>
              <a:gd name="connsiteX186" fmla="*/ 2926342 w 11269336"/>
              <a:gd name="connsiteY186" fmla="*/ 2104155 h 2323145"/>
              <a:gd name="connsiteX187" fmla="*/ 2918608 w 11269336"/>
              <a:gd name="connsiteY187" fmla="*/ 2104215 h 2323145"/>
              <a:gd name="connsiteX188" fmla="*/ 2918475 w 11269336"/>
              <a:gd name="connsiteY188" fmla="*/ 2103937 h 2323145"/>
              <a:gd name="connsiteX189" fmla="*/ 2910360 w 11269336"/>
              <a:gd name="connsiteY189" fmla="*/ 2103444 h 2323145"/>
              <a:gd name="connsiteX190" fmla="*/ 2904507 w 11269336"/>
              <a:gd name="connsiteY190" fmla="*/ 2104326 h 2323145"/>
              <a:gd name="connsiteX191" fmla="*/ 2889503 w 11269336"/>
              <a:gd name="connsiteY191" fmla="*/ 2104443 h 2323145"/>
              <a:gd name="connsiteX192" fmla="*/ 2884480 w 11269336"/>
              <a:gd name="connsiteY192" fmla="*/ 2102626 h 2323145"/>
              <a:gd name="connsiteX193" fmla="*/ 2882689 w 11269336"/>
              <a:gd name="connsiteY193" fmla="*/ 2099228 h 2323145"/>
              <a:gd name="connsiteX194" fmla="*/ 2881291 w 11269336"/>
              <a:gd name="connsiteY194" fmla="*/ 2099618 h 2323145"/>
              <a:gd name="connsiteX195" fmla="*/ 2853979 w 11269336"/>
              <a:gd name="connsiteY195" fmla="*/ 2090388 h 2323145"/>
              <a:gd name="connsiteX196" fmla="*/ 2791790 w 11269336"/>
              <a:gd name="connsiteY196" fmla="*/ 2080332 h 2323145"/>
              <a:gd name="connsiteX197" fmla="*/ 2755844 w 11269336"/>
              <a:gd name="connsiteY197" fmla="*/ 2078874 h 2323145"/>
              <a:gd name="connsiteX198" fmla="*/ 2657742 w 11269336"/>
              <a:gd name="connsiteY198" fmla="*/ 2070179 h 2323145"/>
              <a:gd name="connsiteX199" fmla="*/ 2559549 w 11269336"/>
              <a:gd name="connsiteY199" fmla="*/ 2057873 h 2323145"/>
              <a:gd name="connsiteX200" fmla="*/ 2512054 w 11269336"/>
              <a:gd name="connsiteY200" fmla="*/ 2031671 h 2323145"/>
              <a:gd name="connsiteX201" fmla="*/ 2506437 w 11269336"/>
              <a:gd name="connsiteY201" fmla="*/ 2030918 h 2323145"/>
              <a:gd name="connsiteX202" fmla="*/ 2491752 w 11269336"/>
              <a:gd name="connsiteY202" fmla="*/ 2033906 h 2323145"/>
              <a:gd name="connsiteX203" fmla="*/ 2486338 w 11269336"/>
              <a:gd name="connsiteY203" fmla="*/ 2035862 h 2323145"/>
              <a:gd name="connsiteX204" fmla="*/ 2478186 w 11269336"/>
              <a:gd name="connsiteY204" fmla="*/ 2036953 h 2323145"/>
              <a:gd name="connsiteX205" fmla="*/ 2477950 w 11269336"/>
              <a:gd name="connsiteY205" fmla="*/ 2036715 h 2323145"/>
              <a:gd name="connsiteX206" fmla="*/ 2470381 w 11269336"/>
              <a:gd name="connsiteY206" fmla="*/ 2038256 h 2323145"/>
              <a:gd name="connsiteX207" fmla="*/ 2433781 w 11269336"/>
              <a:gd name="connsiteY207" fmla="*/ 2049140 h 2323145"/>
              <a:gd name="connsiteX208" fmla="*/ 2381172 w 11269336"/>
              <a:gd name="connsiteY208" fmla="*/ 2030645 h 2323145"/>
              <a:gd name="connsiteX209" fmla="*/ 2360198 w 11269336"/>
              <a:gd name="connsiteY209" fmla="*/ 2029059 h 2323145"/>
              <a:gd name="connsiteX210" fmla="*/ 2348815 w 11269336"/>
              <a:gd name="connsiteY210" fmla="*/ 2026798 h 2323145"/>
              <a:gd name="connsiteX211" fmla="*/ 2347988 w 11269336"/>
              <a:gd name="connsiteY211" fmla="*/ 2025745 h 2323145"/>
              <a:gd name="connsiteX212" fmla="*/ 2312920 w 11269336"/>
              <a:gd name="connsiteY212" fmla="*/ 2036311 h 2323145"/>
              <a:gd name="connsiteX213" fmla="*/ 2307986 w 11269336"/>
              <a:gd name="connsiteY213" fmla="*/ 2035583 h 2323145"/>
              <a:gd name="connsiteX214" fmla="*/ 2285481 w 11269336"/>
              <a:gd name="connsiteY214" fmla="*/ 2045197 h 2323145"/>
              <a:gd name="connsiteX215" fmla="*/ 2273666 w 11269336"/>
              <a:gd name="connsiteY215" fmla="*/ 2048710 h 2323145"/>
              <a:gd name="connsiteX216" fmla="*/ 2270719 w 11269336"/>
              <a:gd name="connsiteY216" fmla="*/ 2052702 h 2323145"/>
              <a:gd name="connsiteX217" fmla="*/ 2253080 w 11269336"/>
              <a:gd name="connsiteY217" fmla="*/ 2056363 h 2323145"/>
              <a:gd name="connsiteX218" fmla="*/ 2250906 w 11269336"/>
              <a:gd name="connsiteY218" fmla="*/ 2055654 h 2323145"/>
              <a:gd name="connsiteX219" fmla="*/ 2236905 w 11269336"/>
              <a:gd name="connsiteY219" fmla="*/ 2062882 h 2323145"/>
              <a:gd name="connsiteX220" fmla="*/ 2225830 w 11269336"/>
              <a:gd name="connsiteY220" fmla="*/ 2074027 h 2323145"/>
              <a:gd name="connsiteX221" fmla="*/ 2073776 w 11269336"/>
              <a:gd name="connsiteY221" fmla="*/ 2089244 h 2323145"/>
              <a:gd name="connsiteX222" fmla="*/ 1948256 w 11269336"/>
              <a:gd name="connsiteY222" fmla="*/ 2146616 h 2323145"/>
              <a:gd name="connsiteX223" fmla="*/ 1865582 w 11269336"/>
              <a:gd name="connsiteY223" fmla="*/ 2153738 h 2323145"/>
              <a:gd name="connsiteX224" fmla="*/ 1835210 w 11269336"/>
              <a:gd name="connsiteY224" fmla="*/ 2134244 h 2323145"/>
              <a:gd name="connsiteX225" fmla="*/ 1632661 w 11269336"/>
              <a:gd name="connsiteY225" fmla="*/ 2173882 h 2323145"/>
              <a:gd name="connsiteX226" fmla="*/ 1579590 w 11269336"/>
              <a:gd name="connsiteY226" fmla="*/ 2173680 h 2323145"/>
              <a:gd name="connsiteX227" fmla="*/ 1535601 w 11269336"/>
              <a:gd name="connsiteY227" fmla="*/ 2194590 h 2323145"/>
              <a:gd name="connsiteX228" fmla="*/ 1515594 w 11269336"/>
              <a:gd name="connsiteY228" fmla="*/ 2189622 h 2323145"/>
              <a:gd name="connsiteX229" fmla="*/ 1512113 w 11269336"/>
              <a:gd name="connsiteY229" fmla="*/ 2188534 h 2323145"/>
              <a:gd name="connsiteX230" fmla="*/ 1498838 w 11269336"/>
              <a:gd name="connsiteY230" fmla="*/ 2189213 h 2323145"/>
              <a:gd name="connsiteX231" fmla="*/ 1494279 w 11269336"/>
              <a:gd name="connsiteY231" fmla="*/ 2183112 h 2323145"/>
              <a:gd name="connsiteX232" fmla="*/ 1473714 w 11269336"/>
              <a:gd name="connsiteY232" fmla="*/ 2179625 h 2323145"/>
              <a:gd name="connsiteX233" fmla="*/ 1449503 w 11269336"/>
              <a:gd name="connsiteY233" fmla="*/ 2182633 h 2323145"/>
              <a:gd name="connsiteX234" fmla="*/ 1266687 w 11269336"/>
              <a:gd name="connsiteY234" fmla="*/ 2212688 h 2323145"/>
              <a:gd name="connsiteX235" fmla="*/ 1239614 w 11269336"/>
              <a:gd name="connsiteY235" fmla="*/ 2209727 h 2323145"/>
              <a:gd name="connsiteX236" fmla="*/ 1202436 w 11269336"/>
              <a:gd name="connsiteY236" fmla="*/ 2209817 h 2323145"/>
              <a:gd name="connsiteX237" fmla="*/ 1136097 w 11269336"/>
              <a:gd name="connsiteY237" fmla="*/ 2205112 h 2323145"/>
              <a:gd name="connsiteX238" fmla="*/ 988232 w 11269336"/>
              <a:gd name="connsiteY238" fmla="*/ 2235635 h 2323145"/>
              <a:gd name="connsiteX239" fmla="*/ 981959 w 11269336"/>
              <a:gd name="connsiteY239" fmla="*/ 2231607 h 2323145"/>
              <a:gd name="connsiteX240" fmla="*/ 938600 w 11269336"/>
              <a:gd name="connsiteY240" fmla="*/ 2238113 h 2323145"/>
              <a:gd name="connsiteX241" fmla="*/ 791788 w 11269336"/>
              <a:gd name="connsiteY241" fmla="*/ 2293224 h 2323145"/>
              <a:gd name="connsiteX242" fmla="*/ 706914 w 11269336"/>
              <a:gd name="connsiteY242" fmla="*/ 2305046 h 2323145"/>
              <a:gd name="connsiteX243" fmla="*/ 675971 w 11269336"/>
              <a:gd name="connsiteY243" fmla="*/ 2304030 h 2323145"/>
              <a:gd name="connsiteX244" fmla="*/ 624180 w 11269336"/>
              <a:gd name="connsiteY244" fmla="*/ 2302650 h 2323145"/>
              <a:gd name="connsiteX245" fmla="*/ 583453 w 11269336"/>
              <a:gd name="connsiteY245" fmla="*/ 2288788 h 2323145"/>
              <a:gd name="connsiteX246" fmla="*/ 540946 w 11269336"/>
              <a:gd name="connsiteY246" fmla="*/ 2292721 h 2323145"/>
              <a:gd name="connsiteX247" fmla="*/ 533680 w 11269336"/>
              <a:gd name="connsiteY247" fmla="*/ 2310233 h 2323145"/>
              <a:gd name="connsiteX248" fmla="*/ 487366 w 11269336"/>
              <a:gd name="connsiteY248" fmla="*/ 2309053 h 2323145"/>
              <a:gd name="connsiteX249" fmla="*/ 416820 w 11269336"/>
              <a:gd name="connsiteY249" fmla="*/ 2305443 h 2323145"/>
              <a:gd name="connsiteX250" fmla="*/ 376805 w 11269336"/>
              <a:gd name="connsiteY250" fmla="*/ 2307647 h 2323145"/>
              <a:gd name="connsiteX251" fmla="*/ 266777 w 11269336"/>
              <a:gd name="connsiteY251" fmla="*/ 2309012 h 2323145"/>
              <a:gd name="connsiteX252" fmla="*/ 156013 w 11269336"/>
              <a:gd name="connsiteY252" fmla="*/ 2306832 h 2323145"/>
              <a:gd name="connsiteX253" fmla="*/ 87258 w 11269336"/>
              <a:gd name="connsiteY253" fmla="*/ 2285511 h 2323145"/>
              <a:gd name="connsiteX254" fmla="*/ 23798 w 11269336"/>
              <a:gd name="connsiteY254" fmla="*/ 2281822 h 2323145"/>
              <a:gd name="connsiteX255" fmla="*/ 0 w 11269336"/>
              <a:gd name="connsiteY255" fmla="*/ 2285369 h 2323145"/>
              <a:gd name="connsiteX256" fmla="*/ 0 w 11269336"/>
              <a:gd name="connsiteY256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765388 w 11269336"/>
              <a:gd name="connsiteY135" fmla="*/ 2162525 h 2323145"/>
              <a:gd name="connsiteX136" fmla="*/ 4745033 w 11269336"/>
              <a:gd name="connsiteY136" fmla="*/ 2158859 h 2323145"/>
              <a:gd name="connsiteX137" fmla="*/ 4741475 w 11269336"/>
              <a:gd name="connsiteY137" fmla="*/ 2157998 h 2323145"/>
              <a:gd name="connsiteX138" fmla="*/ 4728247 w 11269336"/>
              <a:gd name="connsiteY138" fmla="*/ 2159526 h 2323145"/>
              <a:gd name="connsiteX139" fmla="*/ 4723263 w 11269336"/>
              <a:gd name="connsiteY139" fmla="*/ 2153742 h 2323145"/>
              <a:gd name="connsiteX140" fmla="*/ 4593061 w 11269336"/>
              <a:gd name="connsiteY140" fmla="*/ 2171597 h 2323145"/>
              <a:gd name="connsiteX141" fmla="*/ 4533444 w 11269336"/>
              <a:gd name="connsiteY141" fmla="*/ 2181200 h 2323145"/>
              <a:gd name="connsiteX142" fmla="*/ 4492832 w 11269336"/>
              <a:gd name="connsiteY142" fmla="*/ 2188033 h 2323145"/>
              <a:gd name="connsiteX143" fmla="*/ 4467257 w 11269336"/>
              <a:gd name="connsiteY143" fmla="*/ 2196121 h 2323145"/>
              <a:gd name="connsiteX144" fmla="*/ 4459937 w 11269336"/>
              <a:gd name="connsiteY144" fmla="*/ 2195182 h 2323145"/>
              <a:gd name="connsiteX145" fmla="*/ 4405765 w 11269336"/>
              <a:gd name="connsiteY145" fmla="*/ 2199902 h 2323145"/>
              <a:gd name="connsiteX146" fmla="*/ 4401354 w 11269336"/>
              <a:gd name="connsiteY146" fmla="*/ 2194745 h 2323145"/>
              <a:gd name="connsiteX147" fmla="*/ 4366646 w 11269336"/>
              <a:gd name="connsiteY147" fmla="*/ 2198564 h 2323145"/>
              <a:gd name="connsiteX148" fmla="*/ 4354009 w 11269336"/>
              <a:gd name="connsiteY148" fmla="*/ 2204984 h 2323145"/>
              <a:gd name="connsiteX149" fmla="*/ 4348284 w 11269336"/>
              <a:gd name="connsiteY149" fmla="*/ 2205270 h 2323145"/>
              <a:gd name="connsiteX150" fmla="*/ 4333906 w 11269336"/>
              <a:gd name="connsiteY150" fmla="*/ 2205251 h 2323145"/>
              <a:gd name="connsiteX151" fmla="*/ 4308819 w 11269336"/>
              <a:gd name="connsiteY151" fmla="*/ 2203822 h 2323145"/>
              <a:gd name="connsiteX152" fmla="*/ 4301210 w 11269336"/>
              <a:gd name="connsiteY152" fmla="*/ 2204456 h 2323145"/>
              <a:gd name="connsiteX153" fmla="*/ 4283095 w 11269336"/>
              <a:gd name="connsiteY153" fmla="*/ 2198177 h 2323145"/>
              <a:gd name="connsiteX154" fmla="*/ 4250119 w 11269336"/>
              <a:gd name="connsiteY154" fmla="*/ 2196342 h 2323145"/>
              <a:gd name="connsiteX155" fmla="*/ 4189203 w 11269336"/>
              <a:gd name="connsiteY155" fmla="*/ 2178994 h 2323145"/>
              <a:gd name="connsiteX156" fmla="*/ 4154035 w 11269336"/>
              <a:gd name="connsiteY156" fmla="*/ 2171950 h 2323145"/>
              <a:gd name="connsiteX157" fmla="*/ 4129569 w 11269336"/>
              <a:gd name="connsiteY157" fmla="*/ 2163850 h 2323145"/>
              <a:gd name="connsiteX158" fmla="*/ 4061250 w 11269336"/>
              <a:gd name="connsiteY158" fmla="*/ 2159236 h 2323145"/>
              <a:gd name="connsiteX159" fmla="*/ 3945480 w 11269336"/>
              <a:gd name="connsiteY159" fmla="*/ 2158279 h 2323145"/>
              <a:gd name="connsiteX160" fmla="*/ 3921468 w 11269336"/>
              <a:gd name="connsiteY160" fmla="*/ 2156588 h 2323145"/>
              <a:gd name="connsiteX161" fmla="*/ 3903348 w 11269336"/>
              <a:gd name="connsiteY161" fmla="*/ 2149220 h 2323145"/>
              <a:gd name="connsiteX162" fmla="*/ 3901342 w 11269336"/>
              <a:gd name="connsiteY162" fmla="*/ 2142355 h 2323145"/>
              <a:gd name="connsiteX163" fmla="*/ 3888539 w 11269336"/>
              <a:gd name="connsiteY163" fmla="*/ 2140476 h 2323145"/>
              <a:gd name="connsiteX164" fmla="*/ 3885662 w 11269336"/>
              <a:gd name="connsiteY164" fmla="*/ 2138740 h 2323145"/>
              <a:gd name="connsiteX165" fmla="*/ 3868627 w 11269336"/>
              <a:gd name="connsiteY165" fmla="*/ 2130023 h 2323145"/>
              <a:gd name="connsiteX166" fmla="*/ 3819177 w 11269336"/>
              <a:gd name="connsiteY166" fmla="*/ 2142111 h 2323145"/>
              <a:gd name="connsiteX167" fmla="*/ 3769100 w 11269336"/>
              <a:gd name="connsiteY167" fmla="*/ 2131731 h 2323145"/>
              <a:gd name="connsiteX168" fmla="*/ 3562752 w 11269336"/>
              <a:gd name="connsiteY168" fmla="*/ 2131785 h 2323145"/>
              <a:gd name="connsiteX169" fmla="*/ 3541402 w 11269336"/>
              <a:gd name="connsiteY169" fmla="*/ 2106821 h 2323145"/>
              <a:gd name="connsiteX170" fmla="*/ 3365341 w 11269336"/>
              <a:gd name="connsiteY170" fmla="*/ 2077638 h 2323145"/>
              <a:gd name="connsiteX171" fmla="*/ 3170922 w 11269336"/>
              <a:gd name="connsiteY171" fmla="*/ 2115957 h 2323145"/>
              <a:gd name="connsiteX172" fmla="*/ 3156256 w 11269336"/>
              <a:gd name="connsiteY172" fmla="*/ 2124773 h 2323145"/>
              <a:gd name="connsiteX173" fmla="*/ 3140298 w 11269336"/>
              <a:gd name="connsiteY173" fmla="*/ 2129182 h 2323145"/>
              <a:gd name="connsiteX174" fmla="*/ 3138514 w 11269336"/>
              <a:gd name="connsiteY174" fmla="*/ 2128069 h 2323145"/>
              <a:gd name="connsiteX175" fmla="*/ 3120467 w 11269336"/>
              <a:gd name="connsiteY175" fmla="*/ 2128281 h 2323145"/>
              <a:gd name="connsiteX176" fmla="*/ 3116175 w 11269336"/>
              <a:gd name="connsiteY176" fmla="*/ 2131633 h 2323145"/>
              <a:gd name="connsiteX177" fmla="*/ 3103685 w 11269336"/>
              <a:gd name="connsiteY177" fmla="*/ 2132814 h 2323145"/>
              <a:gd name="connsiteX178" fmla="*/ 3078794 w 11269336"/>
              <a:gd name="connsiteY178" fmla="*/ 2137935 h 2323145"/>
              <a:gd name="connsiteX179" fmla="*/ 3074407 w 11269336"/>
              <a:gd name="connsiteY179" fmla="*/ 2136274 h 2323145"/>
              <a:gd name="connsiteX180" fmla="*/ 3037285 w 11269336"/>
              <a:gd name="connsiteY180" fmla="*/ 2139919 h 2323145"/>
              <a:gd name="connsiteX181" fmla="*/ 3036901 w 11269336"/>
              <a:gd name="connsiteY181" fmla="*/ 2138726 h 2323145"/>
              <a:gd name="connsiteX182" fmla="*/ 3026996 w 11269336"/>
              <a:gd name="connsiteY182" fmla="*/ 2134322 h 2323145"/>
              <a:gd name="connsiteX183" fmla="*/ 3007772 w 11269336"/>
              <a:gd name="connsiteY183" fmla="*/ 2128742 h 2323145"/>
              <a:gd name="connsiteX184" fmla="*/ 2965030 w 11269336"/>
              <a:gd name="connsiteY184" fmla="*/ 2100494 h 2323145"/>
              <a:gd name="connsiteX185" fmla="*/ 2926342 w 11269336"/>
              <a:gd name="connsiteY185" fmla="*/ 2104155 h 2323145"/>
              <a:gd name="connsiteX186" fmla="*/ 2918608 w 11269336"/>
              <a:gd name="connsiteY186" fmla="*/ 2104215 h 2323145"/>
              <a:gd name="connsiteX187" fmla="*/ 2918475 w 11269336"/>
              <a:gd name="connsiteY187" fmla="*/ 2103937 h 2323145"/>
              <a:gd name="connsiteX188" fmla="*/ 2910360 w 11269336"/>
              <a:gd name="connsiteY188" fmla="*/ 2103444 h 2323145"/>
              <a:gd name="connsiteX189" fmla="*/ 2904507 w 11269336"/>
              <a:gd name="connsiteY189" fmla="*/ 2104326 h 2323145"/>
              <a:gd name="connsiteX190" fmla="*/ 2889503 w 11269336"/>
              <a:gd name="connsiteY190" fmla="*/ 2104443 h 2323145"/>
              <a:gd name="connsiteX191" fmla="*/ 2884480 w 11269336"/>
              <a:gd name="connsiteY191" fmla="*/ 2102626 h 2323145"/>
              <a:gd name="connsiteX192" fmla="*/ 2882689 w 11269336"/>
              <a:gd name="connsiteY192" fmla="*/ 2099228 h 2323145"/>
              <a:gd name="connsiteX193" fmla="*/ 2881291 w 11269336"/>
              <a:gd name="connsiteY193" fmla="*/ 2099618 h 2323145"/>
              <a:gd name="connsiteX194" fmla="*/ 2853979 w 11269336"/>
              <a:gd name="connsiteY194" fmla="*/ 2090388 h 2323145"/>
              <a:gd name="connsiteX195" fmla="*/ 2791790 w 11269336"/>
              <a:gd name="connsiteY195" fmla="*/ 2080332 h 2323145"/>
              <a:gd name="connsiteX196" fmla="*/ 2755844 w 11269336"/>
              <a:gd name="connsiteY196" fmla="*/ 2078874 h 2323145"/>
              <a:gd name="connsiteX197" fmla="*/ 2657742 w 11269336"/>
              <a:gd name="connsiteY197" fmla="*/ 2070179 h 2323145"/>
              <a:gd name="connsiteX198" fmla="*/ 2559549 w 11269336"/>
              <a:gd name="connsiteY198" fmla="*/ 2057873 h 2323145"/>
              <a:gd name="connsiteX199" fmla="*/ 2512054 w 11269336"/>
              <a:gd name="connsiteY199" fmla="*/ 2031671 h 2323145"/>
              <a:gd name="connsiteX200" fmla="*/ 2506437 w 11269336"/>
              <a:gd name="connsiteY200" fmla="*/ 2030918 h 2323145"/>
              <a:gd name="connsiteX201" fmla="*/ 2491752 w 11269336"/>
              <a:gd name="connsiteY201" fmla="*/ 2033906 h 2323145"/>
              <a:gd name="connsiteX202" fmla="*/ 2486338 w 11269336"/>
              <a:gd name="connsiteY202" fmla="*/ 2035862 h 2323145"/>
              <a:gd name="connsiteX203" fmla="*/ 2478186 w 11269336"/>
              <a:gd name="connsiteY203" fmla="*/ 2036953 h 2323145"/>
              <a:gd name="connsiteX204" fmla="*/ 2477950 w 11269336"/>
              <a:gd name="connsiteY204" fmla="*/ 2036715 h 2323145"/>
              <a:gd name="connsiteX205" fmla="*/ 2470381 w 11269336"/>
              <a:gd name="connsiteY205" fmla="*/ 2038256 h 2323145"/>
              <a:gd name="connsiteX206" fmla="*/ 2433781 w 11269336"/>
              <a:gd name="connsiteY206" fmla="*/ 2049140 h 2323145"/>
              <a:gd name="connsiteX207" fmla="*/ 2381172 w 11269336"/>
              <a:gd name="connsiteY207" fmla="*/ 2030645 h 2323145"/>
              <a:gd name="connsiteX208" fmla="*/ 2360198 w 11269336"/>
              <a:gd name="connsiteY208" fmla="*/ 2029059 h 2323145"/>
              <a:gd name="connsiteX209" fmla="*/ 2348815 w 11269336"/>
              <a:gd name="connsiteY209" fmla="*/ 2026798 h 2323145"/>
              <a:gd name="connsiteX210" fmla="*/ 2347988 w 11269336"/>
              <a:gd name="connsiteY210" fmla="*/ 2025745 h 2323145"/>
              <a:gd name="connsiteX211" fmla="*/ 2312920 w 11269336"/>
              <a:gd name="connsiteY211" fmla="*/ 2036311 h 2323145"/>
              <a:gd name="connsiteX212" fmla="*/ 2307986 w 11269336"/>
              <a:gd name="connsiteY212" fmla="*/ 2035583 h 2323145"/>
              <a:gd name="connsiteX213" fmla="*/ 2285481 w 11269336"/>
              <a:gd name="connsiteY213" fmla="*/ 2045197 h 2323145"/>
              <a:gd name="connsiteX214" fmla="*/ 2273666 w 11269336"/>
              <a:gd name="connsiteY214" fmla="*/ 2048710 h 2323145"/>
              <a:gd name="connsiteX215" fmla="*/ 2270719 w 11269336"/>
              <a:gd name="connsiteY215" fmla="*/ 2052702 h 2323145"/>
              <a:gd name="connsiteX216" fmla="*/ 2253080 w 11269336"/>
              <a:gd name="connsiteY216" fmla="*/ 2056363 h 2323145"/>
              <a:gd name="connsiteX217" fmla="*/ 2250906 w 11269336"/>
              <a:gd name="connsiteY217" fmla="*/ 2055654 h 2323145"/>
              <a:gd name="connsiteX218" fmla="*/ 2236905 w 11269336"/>
              <a:gd name="connsiteY218" fmla="*/ 2062882 h 2323145"/>
              <a:gd name="connsiteX219" fmla="*/ 2225830 w 11269336"/>
              <a:gd name="connsiteY219" fmla="*/ 2074027 h 2323145"/>
              <a:gd name="connsiteX220" fmla="*/ 2073776 w 11269336"/>
              <a:gd name="connsiteY220" fmla="*/ 2089244 h 2323145"/>
              <a:gd name="connsiteX221" fmla="*/ 1948256 w 11269336"/>
              <a:gd name="connsiteY221" fmla="*/ 2146616 h 2323145"/>
              <a:gd name="connsiteX222" fmla="*/ 1865582 w 11269336"/>
              <a:gd name="connsiteY222" fmla="*/ 2153738 h 2323145"/>
              <a:gd name="connsiteX223" fmla="*/ 1835210 w 11269336"/>
              <a:gd name="connsiteY223" fmla="*/ 2134244 h 2323145"/>
              <a:gd name="connsiteX224" fmla="*/ 1632661 w 11269336"/>
              <a:gd name="connsiteY224" fmla="*/ 2173882 h 2323145"/>
              <a:gd name="connsiteX225" fmla="*/ 1579590 w 11269336"/>
              <a:gd name="connsiteY225" fmla="*/ 2173680 h 2323145"/>
              <a:gd name="connsiteX226" fmla="*/ 1535601 w 11269336"/>
              <a:gd name="connsiteY226" fmla="*/ 2194590 h 2323145"/>
              <a:gd name="connsiteX227" fmla="*/ 1515594 w 11269336"/>
              <a:gd name="connsiteY227" fmla="*/ 2189622 h 2323145"/>
              <a:gd name="connsiteX228" fmla="*/ 1512113 w 11269336"/>
              <a:gd name="connsiteY228" fmla="*/ 2188534 h 2323145"/>
              <a:gd name="connsiteX229" fmla="*/ 1498838 w 11269336"/>
              <a:gd name="connsiteY229" fmla="*/ 2189213 h 2323145"/>
              <a:gd name="connsiteX230" fmla="*/ 1494279 w 11269336"/>
              <a:gd name="connsiteY230" fmla="*/ 2183112 h 2323145"/>
              <a:gd name="connsiteX231" fmla="*/ 1473714 w 11269336"/>
              <a:gd name="connsiteY231" fmla="*/ 2179625 h 2323145"/>
              <a:gd name="connsiteX232" fmla="*/ 1449503 w 11269336"/>
              <a:gd name="connsiteY232" fmla="*/ 2182633 h 2323145"/>
              <a:gd name="connsiteX233" fmla="*/ 1266687 w 11269336"/>
              <a:gd name="connsiteY233" fmla="*/ 2212688 h 2323145"/>
              <a:gd name="connsiteX234" fmla="*/ 1239614 w 11269336"/>
              <a:gd name="connsiteY234" fmla="*/ 2209727 h 2323145"/>
              <a:gd name="connsiteX235" fmla="*/ 1202436 w 11269336"/>
              <a:gd name="connsiteY235" fmla="*/ 2209817 h 2323145"/>
              <a:gd name="connsiteX236" fmla="*/ 1136097 w 11269336"/>
              <a:gd name="connsiteY236" fmla="*/ 2205112 h 2323145"/>
              <a:gd name="connsiteX237" fmla="*/ 988232 w 11269336"/>
              <a:gd name="connsiteY237" fmla="*/ 2235635 h 2323145"/>
              <a:gd name="connsiteX238" fmla="*/ 981959 w 11269336"/>
              <a:gd name="connsiteY238" fmla="*/ 2231607 h 2323145"/>
              <a:gd name="connsiteX239" fmla="*/ 938600 w 11269336"/>
              <a:gd name="connsiteY239" fmla="*/ 2238113 h 2323145"/>
              <a:gd name="connsiteX240" fmla="*/ 791788 w 11269336"/>
              <a:gd name="connsiteY240" fmla="*/ 2293224 h 2323145"/>
              <a:gd name="connsiteX241" fmla="*/ 706914 w 11269336"/>
              <a:gd name="connsiteY241" fmla="*/ 2305046 h 2323145"/>
              <a:gd name="connsiteX242" fmla="*/ 675971 w 11269336"/>
              <a:gd name="connsiteY242" fmla="*/ 2304030 h 2323145"/>
              <a:gd name="connsiteX243" fmla="*/ 624180 w 11269336"/>
              <a:gd name="connsiteY243" fmla="*/ 2302650 h 2323145"/>
              <a:gd name="connsiteX244" fmla="*/ 583453 w 11269336"/>
              <a:gd name="connsiteY244" fmla="*/ 2288788 h 2323145"/>
              <a:gd name="connsiteX245" fmla="*/ 540946 w 11269336"/>
              <a:gd name="connsiteY245" fmla="*/ 2292721 h 2323145"/>
              <a:gd name="connsiteX246" fmla="*/ 533680 w 11269336"/>
              <a:gd name="connsiteY246" fmla="*/ 2310233 h 2323145"/>
              <a:gd name="connsiteX247" fmla="*/ 487366 w 11269336"/>
              <a:gd name="connsiteY247" fmla="*/ 2309053 h 2323145"/>
              <a:gd name="connsiteX248" fmla="*/ 416820 w 11269336"/>
              <a:gd name="connsiteY248" fmla="*/ 2305443 h 2323145"/>
              <a:gd name="connsiteX249" fmla="*/ 376805 w 11269336"/>
              <a:gd name="connsiteY249" fmla="*/ 2307647 h 2323145"/>
              <a:gd name="connsiteX250" fmla="*/ 266777 w 11269336"/>
              <a:gd name="connsiteY250" fmla="*/ 2309012 h 2323145"/>
              <a:gd name="connsiteX251" fmla="*/ 156013 w 11269336"/>
              <a:gd name="connsiteY251" fmla="*/ 2306832 h 2323145"/>
              <a:gd name="connsiteX252" fmla="*/ 87258 w 11269336"/>
              <a:gd name="connsiteY252" fmla="*/ 2285511 h 2323145"/>
              <a:gd name="connsiteX253" fmla="*/ 23798 w 11269336"/>
              <a:gd name="connsiteY253" fmla="*/ 2281822 h 2323145"/>
              <a:gd name="connsiteX254" fmla="*/ 0 w 11269336"/>
              <a:gd name="connsiteY254" fmla="*/ 2285369 h 2323145"/>
              <a:gd name="connsiteX255" fmla="*/ 0 w 11269336"/>
              <a:gd name="connsiteY255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765388 w 11269336"/>
              <a:gd name="connsiteY135" fmla="*/ 2162525 h 2323145"/>
              <a:gd name="connsiteX136" fmla="*/ 4745033 w 11269336"/>
              <a:gd name="connsiteY136" fmla="*/ 2158859 h 2323145"/>
              <a:gd name="connsiteX137" fmla="*/ 4741475 w 11269336"/>
              <a:gd name="connsiteY137" fmla="*/ 2157998 h 2323145"/>
              <a:gd name="connsiteX138" fmla="*/ 4728247 w 11269336"/>
              <a:gd name="connsiteY138" fmla="*/ 2159526 h 2323145"/>
              <a:gd name="connsiteX139" fmla="*/ 4723263 w 11269336"/>
              <a:gd name="connsiteY139" fmla="*/ 2153742 h 2323145"/>
              <a:gd name="connsiteX140" fmla="*/ 4593061 w 11269336"/>
              <a:gd name="connsiteY140" fmla="*/ 2171597 h 2323145"/>
              <a:gd name="connsiteX141" fmla="*/ 4533444 w 11269336"/>
              <a:gd name="connsiteY141" fmla="*/ 2181200 h 2323145"/>
              <a:gd name="connsiteX142" fmla="*/ 4492832 w 11269336"/>
              <a:gd name="connsiteY142" fmla="*/ 2188033 h 2323145"/>
              <a:gd name="connsiteX143" fmla="*/ 4467257 w 11269336"/>
              <a:gd name="connsiteY143" fmla="*/ 2196121 h 2323145"/>
              <a:gd name="connsiteX144" fmla="*/ 4405765 w 11269336"/>
              <a:gd name="connsiteY144" fmla="*/ 2199902 h 2323145"/>
              <a:gd name="connsiteX145" fmla="*/ 4401354 w 11269336"/>
              <a:gd name="connsiteY145" fmla="*/ 2194745 h 2323145"/>
              <a:gd name="connsiteX146" fmla="*/ 4366646 w 11269336"/>
              <a:gd name="connsiteY146" fmla="*/ 2198564 h 2323145"/>
              <a:gd name="connsiteX147" fmla="*/ 4354009 w 11269336"/>
              <a:gd name="connsiteY147" fmla="*/ 2204984 h 2323145"/>
              <a:gd name="connsiteX148" fmla="*/ 4348284 w 11269336"/>
              <a:gd name="connsiteY148" fmla="*/ 2205270 h 2323145"/>
              <a:gd name="connsiteX149" fmla="*/ 4333906 w 11269336"/>
              <a:gd name="connsiteY149" fmla="*/ 2205251 h 2323145"/>
              <a:gd name="connsiteX150" fmla="*/ 4308819 w 11269336"/>
              <a:gd name="connsiteY150" fmla="*/ 2203822 h 2323145"/>
              <a:gd name="connsiteX151" fmla="*/ 4301210 w 11269336"/>
              <a:gd name="connsiteY151" fmla="*/ 2204456 h 2323145"/>
              <a:gd name="connsiteX152" fmla="*/ 4283095 w 11269336"/>
              <a:gd name="connsiteY152" fmla="*/ 2198177 h 2323145"/>
              <a:gd name="connsiteX153" fmla="*/ 4250119 w 11269336"/>
              <a:gd name="connsiteY153" fmla="*/ 2196342 h 2323145"/>
              <a:gd name="connsiteX154" fmla="*/ 4189203 w 11269336"/>
              <a:gd name="connsiteY154" fmla="*/ 2178994 h 2323145"/>
              <a:gd name="connsiteX155" fmla="*/ 4154035 w 11269336"/>
              <a:gd name="connsiteY155" fmla="*/ 2171950 h 2323145"/>
              <a:gd name="connsiteX156" fmla="*/ 4129569 w 11269336"/>
              <a:gd name="connsiteY156" fmla="*/ 2163850 h 2323145"/>
              <a:gd name="connsiteX157" fmla="*/ 4061250 w 11269336"/>
              <a:gd name="connsiteY157" fmla="*/ 2159236 h 2323145"/>
              <a:gd name="connsiteX158" fmla="*/ 3945480 w 11269336"/>
              <a:gd name="connsiteY158" fmla="*/ 2158279 h 2323145"/>
              <a:gd name="connsiteX159" fmla="*/ 3921468 w 11269336"/>
              <a:gd name="connsiteY159" fmla="*/ 2156588 h 2323145"/>
              <a:gd name="connsiteX160" fmla="*/ 3903348 w 11269336"/>
              <a:gd name="connsiteY160" fmla="*/ 2149220 h 2323145"/>
              <a:gd name="connsiteX161" fmla="*/ 3901342 w 11269336"/>
              <a:gd name="connsiteY161" fmla="*/ 2142355 h 2323145"/>
              <a:gd name="connsiteX162" fmla="*/ 3888539 w 11269336"/>
              <a:gd name="connsiteY162" fmla="*/ 2140476 h 2323145"/>
              <a:gd name="connsiteX163" fmla="*/ 3885662 w 11269336"/>
              <a:gd name="connsiteY163" fmla="*/ 2138740 h 2323145"/>
              <a:gd name="connsiteX164" fmla="*/ 3868627 w 11269336"/>
              <a:gd name="connsiteY164" fmla="*/ 2130023 h 2323145"/>
              <a:gd name="connsiteX165" fmla="*/ 3819177 w 11269336"/>
              <a:gd name="connsiteY165" fmla="*/ 2142111 h 2323145"/>
              <a:gd name="connsiteX166" fmla="*/ 3769100 w 11269336"/>
              <a:gd name="connsiteY166" fmla="*/ 2131731 h 2323145"/>
              <a:gd name="connsiteX167" fmla="*/ 3562752 w 11269336"/>
              <a:gd name="connsiteY167" fmla="*/ 2131785 h 2323145"/>
              <a:gd name="connsiteX168" fmla="*/ 3541402 w 11269336"/>
              <a:gd name="connsiteY168" fmla="*/ 2106821 h 2323145"/>
              <a:gd name="connsiteX169" fmla="*/ 3365341 w 11269336"/>
              <a:gd name="connsiteY169" fmla="*/ 2077638 h 2323145"/>
              <a:gd name="connsiteX170" fmla="*/ 3170922 w 11269336"/>
              <a:gd name="connsiteY170" fmla="*/ 2115957 h 2323145"/>
              <a:gd name="connsiteX171" fmla="*/ 3156256 w 11269336"/>
              <a:gd name="connsiteY171" fmla="*/ 2124773 h 2323145"/>
              <a:gd name="connsiteX172" fmla="*/ 3140298 w 11269336"/>
              <a:gd name="connsiteY172" fmla="*/ 2129182 h 2323145"/>
              <a:gd name="connsiteX173" fmla="*/ 3138514 w 11269336"/>
              <a:gd name="connsiteY173" fmla="*/ 2128069 h 2323145"/>
              <a:gd name="connsiteX174" fmla="*/ 3120467 w 11269336"/>
              <a:gd name="connsiteY174" fmla="*/ 2128281 h 2323145"/>
              <a:gd name="connsiteX175" fmla="*/ 3116175 w 11269336"/>
              <a:gd name="connsiteY175" fmla="*/ 2131633 h 2323145"/>
              <a:gd name="connsiteX176" fmla="*/ 3103685 w 11269336"/>
              <a:gd name="connsiteY176" fmla="*/ 2132814 h 2323145"/>
              <a:gd name="connsiteX177" fmla="*/ 3078794 w 11269336"/>
              <a:gd name="connsiteY177" fmla="*/ 2137935 h 2323145"/>
              <a:gd name="connsiteX178" fmla="*/ 3074407 w 11269336"/>
              <a:gd name="connsiteY178" fmla="*/ 2136274 h 2323145"/>
              <a:gd name="connsiteX179" fmla="*/ 3037285 w 11269336"/>
              <a:gd name="connsiteY179" fmla="*/ 2139919 h 2323145"/>
              <a:gd name="connsiteX180" fmla="*/ 3036901 w 11269336"/>
              <a:gd name="connsiteY180" fmla="*/ 2138726 h 2323145"/>
              <a:gd name="connsiteX181" fmla="*/ 3026996 w 11269336"/>
              <a:gd name="connsiteY181" fmla="*/ 2134322 h 2323145"/>
              <a:gd name="connsiteX182" fmla="*/ 3007772 w 11269336"/>
              <a:gd name="connsiteY182" fmla="*/ 2128742 h 2323145"/>
              <a:gd name="connsiteX183" fmla="*/ 2965030 w 11269336"/>
              <a:gd name="connsiteY183" fmla="*/ 2100494 h 2323145"/>
              <a:gd name="connsiteX184" fmla="*/ 2926342 w 11269336"/>
              <a:gd name="connsiteY184" fmla="*/ 2104155 h 2323145"/>
              <a:gd name="connsiteX185" fmla="*/ 2918608 w 11269336"/>
              <a:gd name="connsiteY185" fmla="*/ 2104215 h 2323145"/>
              <a:gd name="connsiteX186" fmla="*/ 2918475 w 11269336"/>
              <a:gd name="connsiteY186" fmla="*/ 2103937 h 2323145"/>
              <a:gd name="connsiteX187" fmla="*/ 2910360 w 11269336"/>
              <a:gd name="connsiteY187" fmla="*/ 2103444 h 2323145"/>
              <a:gd name="connsiteX188" fmla="*/ 2904507 w 11269336"/>
              <a:gd name="connsiteY188" fmla="*/ 2104326 h 2323145"/>
              <a:gd name="connsiteX189" fmla="*/ 2889503 w 11269336"/>
              <a:gd name="connsiteY189" fmla="*/ 2104443 h 2323145"/>
              <a:gd name="connsiteX190" fmla="*/ 2884480 w 11269336"/>
              <a:gd name="connsiteY190" fmla="*/ 2102626 h 2323145"/>
              <a:gd name="connsiteX191" fmla="*/ 2882689 w 11269336"/>
              <a:gd name="connsiteY191" fmla="*/ 2099228 h 2323145"/>
              <a:gd name="connsiteX192" fmla="*/ 2881291 w 11269336"/>
              <a:gd name="connsiteY192" fmla="*/ 2099618 h 2323145"/>
              <a:gd name="connsiteX193" fmla="*/ 2853979 w 11269336"/>
              <a:gd name="connsiteY193" fmla="*/ 2090388 h 2323145"/>
              <a:gd name="connsiteX194" fmla="*/ 2791790 w 11269336"/>
              <a:gd name="connsiteY194" fmla="*/ 2080332 h 2323145"/>
              <a:gd name="connsiteX195" fmla="*/ 2755844 w 11269336"/>
              <a:gd name="connsiteY195" fmla="*/ 2078874 h 2323145"/>
              <a:gd name="connsiteX196" fmla="*/ 2657742 w 11269336"/>
              <a:gd name="connsiteY196" fmla="*/ 2070179 h 2323145"/>
              <a:gd name="connsiteX197" fmla="*/ 2559549 w 11269336"/>
              <a:gd name="connsiteY197" fmla="*/ 2057873 h 2323145"/>
              <a:gd name="connsiteX198" fmla="*/ 2512054 w 11269336"/>
              <a:gd name="connsiteY198" fmla="*/ 2031671 h 2323145"/>
              <a:gd name="connsiteX199" fmla="*/ 2506437 w 11269336"/>
              <a:gd name="connsiteY199" fmla="*/ 2030918 h 2323145"/>
              <a:gd name="connsiteX200" fmla="*/ 2491752 w 11269336"/>
              <a:gd name="connsiteY200" fmla="*/ 2033906 h 2323145"/>
              <a:gd name="connsiteX201" fmla="*/ 2486338 w 11269336"/>
              <a:gd name="connsiteY201" fmla="*/ 2035862 h 2323145"/>
              <a:gd name="connsiteX202" fmla="*/ 2478186 w 11269336"/>
              <a:gd name="connsiteY202" fmla="*/ 2036953 h 2323145"/>
              <a:gd name="connsiteX203" fmla="*/ 2477950 w 11269336"/>
              <a:gd name="connsiteY203" fmla="*/ 2036715 h 2323145"/>
              <a:gd name="connsiteX204" fmla="*/ 2470381 w 11269336"/>
              <a:gd name="connsiteY204" fmla="*/ 2038256 h 2323145"/>
              <a:gd name="connsiteX205" fmla="*/ 2433781 w 11269336"/>
              <a:gd name="connsiteY205" fmla="*/ 2049140 h 2323145"/>
              <a:gd name="connsiteX206" fmla="*/ 2381172 w 11269336"/>
              <a:gd name="connsiteY206" fmla="*/ 2030645 h 2323145"/>
              <a:gd name="connsiteX207" fmla="*/ 2360198 w 11269336"/>
              <a:gd name="connsiteY207" fmla="*/ 2029059 h 2323145"/>
              <a:gd name="connsiteX208" fmla="*/ 2348815 w 11269336"/>
              <a:gd name="connsiteY208" fmla="*/ 2026798 h 2323145"/>
              <a:gd name="connsiteX209" fmla="*/ 2347988 w 11269336"/>
              <a:gd name="connsiteY209" fmla="*/ 2025745 h 2323145"/>
              <a:gd name="connsiteX210" fmla="*/ 2312920 w 11269336"/>
              <a:gd name="connsiteY210" fmla="*/ 2036311 h 2323145"/>
              <a:gd name="connsiteX211" fmla="*/ 2307986 w 11269336"/>
              <a:gd name="connsiteY211" fmla="*/ 2035583 h 2323145"/>
              <a:gd name="connsiteX212" fmla="*/ 2285481 w 11269336"/>
              <a:gd name="connsiteY212" fmla="*/ 2045197 h 2323145"/>
              <a:gd name="connsiteX213" fmla="*/ 2273666 w 11269336"/>
              <a:gd name="connsiteY213" fmla="*/ 2048710 h 2323145"/>
              <a:gd name="connsiteX214" fmla="*/ 2270719 w 11269336"/>
              <a:gd name="connsiteY214" fmla="*/ 2052702 h 2323145"/>
              <a:gd name="connsiteX215" fmla="*/ 2253080 w 11269336"/>
              <a:gd name="connsiteY215" fmla="*/ 2056363 h 2323145"/>
              <a:gd name="connsiteX216" fmla="*/ 2250906 w 11269336"/>
              <a:gd name="connsiteY216" fmla="*/ 2055654 h 2323145"/>
              <a:gd name="connsiteX217" fmla="*/ 2236905 w 11269336"/>
              <a:gd name="connsiteY217" fmla="*/ 2062882 h 2323145"/>
              <a:gd name="connsiteX218" fmla="*/ 2225830 w 11269336"/>
              <a:gd name="connsiteY218" fmla="*/ 2074027 h 2323145"/>
              <a:gd name="connsiteX219" fmla="*/ 2073776 w 11269336"/>
              <a:gd name="connsiteY219" fmla="*/ 2089244 h 2323145"/>
              <a:gd name="connsiteX220" fmla="*/ 1948256 w 11269336"/>
              <a:gd name="connsiteY220" fmla="*/ 2146616 h 2323145"/>
              <a:gd name="connsiteX221" fmla="*/ 1865582 w 11269336"/>
              <a:gd name="connsiteY221" fmla="*/ 2153738 h 2323145"/>
              <a:gd name="connsiteX222" fmla="*/ 1835210 w 11269336"/>
              <a:gd name="connsiteY222" fmla="*/ 2134244 h 2323145"/>
              <a:gd name="connsiteX223" fmla="*/ 1632661 w 11269336"/>
              <a:gd name="connsiteY223" fmla="*/ 2173882 h 2323145"/>
              <a:gd name="connsiteX224" fmla="*/ 1579590 w 11269336"/>
              <a:gd name="connsiteY224" fmla="*/ 2173680 h 2323145"/>
              <a:gd name="connsiteX225" fmla="*/ 1535601 w 11269336"/>
              <a:gd name="connsiteY225" fmla="*/ 2194590 h 2323145"/>
              <a:gd name="connsiteX226" fmla="*/ 1515594 w 11269336"/>
              <a:gd name="connsiteY226" fmla="*/ 2189622 h 2323145"/>
              <a:gd name="connsiteX227" fmla="*/ 1512113 w 11269336"/>
              <a:gd name="connsiteY227" fmla="*/ 2188534 h 2323145"/>
              <a:gd name="connsiteX228" fmla="*/ 1498838 w 11269336"/>
              <a:gd name="connsiteY228" fmla="*/ 2189213 h 2323145"/>
              <a:gd name="connsiteX229" fmla="*/ 1494279 w 11269336"/>
              <a:gd name="connsiteY229" fmla="*/ 2183112 h 2323145"/>
              <a:gd name="connsiteX230" fmla="*/ 1473714 w 11269336"/>
              <a:gd name="connsiteY230" fmla="*/ 2179625 h 2323145"/>
              <a:gd name="connsiteX231" fmla="*/ 1449503 w 11269336"/>
              <a:gd name="connsiteY231" fmla="*/ 2182633 h 2323145"/>
              <a:gd name="connsiteX232" fmla="*/ 1266687 w 11269336"/>
              <a:gd name="connsiteY232" fmla="*/ 2212688 h 2323145"/>
              <a:gd name="connsiteX233" fmla="*/ 1239614 w 11269336"/>
              <a:gd name="connsiteY233" fmla="*/ 2209727 h 2323145"/>
              <a:gd name="connsiteX234" fmla="*/ 1202436 w 11269336"/>
              <a:gd name="connsiteY234" fmla="*/ 2209817 h 2323145"/>
              <a:gd name="connsiteX235" fmla="*/ 1136097 w 11269336"/>
              <a:gd name="connsiteY235" fmla="*/ 2205112 h 2323145"/>
              <a:gd name="connsiteX236" fmla="*/ 988232 w 11269336"/>
              <a:gd name="connsiteY236" fmla="*/ 2235635 h 2323145"/>
              <a:gd name="connsiteX237" fmla="*/ 981959 w 11269336"/>
              <a:gd name="connsiteY237" fmla="*/ 2231607 h 2323145"/>
              <a:gd name="connsiteX238" fmla="*/ 938600 w 11269336"/>
              <a:gd name="connsiteY238" fmla="*/ 2238113 h 2323145"/>
              <a:gd name="connsiteX239" fmla="*/ 791788 w 11269336"/>
              <a:gd name="connsiteY239" fmla="*/ 2293224 h 2323145"/>
              <a:gd name="connsiteX240" fmla="*/ 706914 w 11269336"/>
              <a:gd name="connsiteY240" fmla="*/ 2305046 h 2323145"/>
              <a:gd name="connsiteX241" fmla="*/ 675971 w 11269336"/>
              <a:gd name="connsiteY241" fmla="*/ 2304030 h 2323145"/>
              <a:gd name="connsiteX242" fmla="*/ 624180 w 11269336"/>
              <a:gd name="connsiteY242" fmla="*/ 2302650 h 2323145"/>
              <a:gd name="connsiteX243" fmla="*/ 583453 w 11269336"/>
              <a:gd name="connsiteY243" fmla="*/ 2288788 h 2323145"/>
              <a:gd name="connsiteX244" fmla="*/ 540946 w 11269336"/>
              <a:gd name="connsiteY244" fmla="*/ 2292721 h 2323145"/>
              <a:gd name="connsiteX245" fmla="*/ 533680 w 11269336"/>
              <a:gd name="connsiteY245" fmla="*/ 2310233 h 2323145"/>
              <a:gd name="connsiteX246" fmla="*/ 487366 w 11269336"/>
              <a:gd name="connsiteY246" fmla="*/ 2309053 h 2323145"/>
              <a:gd name="connsiteX247" fmla="*/ 416820 w 11269336"/>
              <a:gd name="connsiteY247" fmla="*/ 2305443 h 2323145"/>
              <a:gd name="connsiteX248" fmla="*/ 376805 w 11269336"/>
              <a:gd name="connsiteY248" fmla="*/ 2307647 h 2323145"/>
              <a:gd name="connsiteX249" fmla="*/ 266777 w 11269336"/>
              <a:gd name="connsiteY249" fmla="*/ 2309012 h 2323145"/>
              <a:gd name="connsiteX250" fmla="*/ 156013 w 11269336"/>
              <a:gd name="connsiteY250" fmla="*/ 2306832 h 2323145"/>
              <a:gd name="connsiteX251" fmla="*/ 87258 w 11269336"/>
              <a:gd name="connsiteY251" fmla="*/ 2285511 h 2323145"/>
              <a:gd name="connsiteX252" fmla="*/ 23798 w 11269336"/>
              <a:gd name="connsiteY252" fmla="*/ 2281822 h 2323145"/>
              <a:gd name="connsiteX253" fmla="*/ 0 w 11269336"/>
              <a:gd name="connsiteY253" fmla="*/ 2285369 h 2323145"/>
              <a:gd name="connsiteX254" fmla="*/ 0 w 11269336"/>
              <a:gd name="connsiteY254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765388 w 11269336"/>
              <a:gd name="connsiteY135" fmla="*/ 2162525 h 2323145"/>
              <a:gd name="connsiteX136" fmla="*/ 4745033 w 11269336"/>
              <a:gd name="connsiteY136" fmla="*/ 2158859 h 2323145"/>
              <a:gd name="connsiteX137" fmla="*/ 4741475 w 11269336"/>
              <a:gd name="connsiteY137" fmla="*/ 2157998 h 2323145"/>
              <a:gd name="connsiteX138" fmla="*/ 4728247 w 11269336"/>
              <a:gd name="connsiteY138" fmla="*/ 2159526 h 2323145"/>
              <a:gd name="connsiteX139" fmla="*/ 4723263 w 11269336"/>
              <a:gd name="connsiteY139" fmla="*/ 2153742 h 2323145"/>
              <a:gd name="connsiteX140" fmla="*/ 4593061 w 11269336"/>
              <a:gd name="connsiteY140" fmla="*/ 2171597 h 2323145"/>
              <a:gd name="connsiteX141" fmla="*/ 4533444 w 11269336"/>
              <a:gd name="connsiteY141" fmla="*/ 2181200 h 2323145"/>
              <a:gd name="connsiteX142" fmla="*/ 4467257 w 11269336"/>
              <a:gd name="connsiteY142" fmla="*/ 2196121 h 2323145"/>
              <a:gd name="connsiteX143" fmla="*/ 4405765 w 11269336"/>
              <a:gd name="connsiteY143" fmla="*/ 2199902 h 2323145"/>
              <a:gd name="connsiteX144" fmla="*/ 4401354 w 11269336"/>
              <a:gd name="connsiteY144" fmla="*/ 2194745 h 2323145"/>
              <a:gd name="connsiteX145" fmla="*/ 4366646 w 11269336"/>
              <a:gd name="connsiteY145" fmla="*/ 2198564 h 2323145"/>
              <a:gd name="connsiteX146" fmla="*/ 4354009 w 11269336"/>
              <a:gd name="connsiteY146" fmla="*/ 2204984 h 2323145"/>
              <a:gd name="connsiteX147" fmla="*/ 4348284 w 11269336"/>
              <a:gd name="connsiteY147" fmla="*/ 2205270 h 2323145"/>
              <a:gd name="connsiteX148" fmla="*/ 4333906 w 11269336"/>
              <a:gd name="connsiteY148" fmla="*/ 2205251 h 2323145"/>
              <a:gd name="connsiteX149" fmla="*/ 4308819 w 11269336"/>
              <a:gd name="connsiteY149" fmla="*/ 2203822 h 2323145"/>
              <a:gd name="connsiteX150" fmla="*/ 4301210 w 11269336"/>
              <a:gd name="connsiteY150" fmla="*/ 2204456 h 2323145"/>
              <a:gd name="connsiteX151" fmla="*/ 4283095 w 11269336"/>
              <a:gd name="connsiteY151" fmla="*/ 2198177 h 2323145"/>
              <a:gd name="connsiteX152" fmla="*/ 4250119 w 11269336"/>
              <a:gd name="connsiteY152" fmla="*/ 2196342 h 2323145"/>
              <a:gd name="connsiteX153" fmla="*/ 4189203 w 11269336"/>
              <a:gd name="connsiteY153" fmla="*/ 2178994 h 2323145"/>
              <a:gd name="connsiteX154" fmla="*/ 4154035 w 11269336"/>
              <a:gd name="connsiteY154" fmla="*/ 2171950 h 2323145"/>
              <a:gd name="connsiteX155" fmla="*/ 4129569 w 11269336"/>
              <a:gd name="connsiteY155" fmla="*/ 2163850 h 2323145"/>
              <a:gd name="connsiteX156" fmla="*/ 4061250 w 11269336"/>
              <a:gd name="connsiteY156" fmla="*/ 2159236 h 2323145"/>
              <a:gd name="connsiteX157" fmla="*/ 3945480 w 11269336"/>
              <a:gd name="connsiteY157" fmla="*/ 2158279 h 2323145"/>
              <a:gd name="connsiteX158" fmla="*/ 3921468 w 11269336"/>
              <a:gd name="connsiteY158" fmla="*/ 2156588 h 2323145"/>
              <a:gd name="connsiteX159" fmla="*/ 3903348 w 11269336"/>
              <a:gd name="connsiteY159" fmla="*/ 2149220 h 2323145"/>
              <a:gd name="connsiteX160" fmla="*/ 3901342 w 11269336"/>
              <a:gd name="connsiteY160" fmla="*/ 2142355 h 2323145"/>
              <a:gd name="connsiteX161" fmla="*/ 3888539 w 11269336"/>
              <a:gd name="connsiteY161" fmla="*/ 2140476 h 2323145"/>
              <a:gd name="connsiteX162" fmla="*/ 3885662 w 11269336"/>
              <a:gd name="connsiteY162" fmla="*/ 2138740 h 2323145"/>
              <a:gd name="connsiteX163" fmla="*/ 3868627 w 11269336"/>
              <a:gd name="connsiteY163" fmla="*/ 2130023 h 2323145"/>
              <a:gd name="connsiteX164" fmla="*/ 3819177 w 11269336"/>
              <a:gd name="connsiteY164" fmla="*/ 2142111 h 2323145"/>
              <a:gd name="connsiteX165" fmla="*/ 3769100 w 11269336"/>
              <a:gd name="connsiteY165" fmla="*/ 2131731 h 2323145"/>
              <a:gd name="connsiteX166" fmla="*/ 3562752 w 11269336"/>
              <a:gd name="connsiteY166" fmla="*/ 2131785 h 2323145"/>
              <a:gd name="connsiteX167" fmla="*/ 3541402 w 11269336"/>
              <a:gd name="connsiteY167" fmla="*/ 2106821 h 2323145"/>
              <a:gd name="connsiteX168" fmla="*/ 3365341 w 11269336"/>
              <a:gd name="connsiteY168" fmla="*/ 2077638 h 2323145"/>
              <a:gd name="connsiteX169" fmla="*/ 3170922 w 11269336"/>
              <a:gd name="connsiteY169" fmla="*/ 2115957 h 2323145"/>
              <a:gd name="connsiteX170" fmla="*/ 3156256 w 11269336"/>
              <a:gd name="connsiteY170" fmla="*/ 2124773 h 2323145"/>
              <a:gd name="connsiteX171" fmla="*/ 3140298 w 11269336"/>
              <a:gd name="connsiteY171" fmla="*/ 2129182 h 2323145"/>
              <a:gd name="connsiteX172" fmla="*/ 3138514 w 11269336"/>
              <a:gd name="connsiteY172" fmla="*/ 2128069 h 2323145"/>
              <a:gd name="connsiteX173" fmla="*/ 3120467 w 11269336"/>
              <a:gd name="connsiteY173" fmla="*/ 2128281 h 2323145"/>
              <a:gd name="connsiteX174" fmla="*/ 3116175 w 11269336"/>
              <a:gd name="connsiteY174" fmla="*/ 2131633 h 2323145"/>
              <a:gd name="connsiteX175" fmla="*/ 3103685 w 11269336"/>
              <a:gd name="connsiteY175" fmla="*/ 2132814 h 2323145"/>
              <a:gd name="connsiteX176" fmla="*/ 3078794 w 11269336"/>
              <a:gd name="connsiteY176" fmla="*/ 2137935 h 2323145"/>
              <a:gd name="connsiteX177" fmla="*/ 3074407 w 11269336"/>
              <a:gd name="connsiteY177" fmla="*/ 2136274 h 2323145"/>
              <a:gd name="connsiteX178" fmla="*/ 3037285 w 11269336"/>
              <a:gd name="connsiteY178" fmla="*/ 2139919 h 2323145"/>
              <a:gd name="connsiteX179" fmla="*/ 3036901 w 11269336"/>
              <a:gd name="connsiteY179" fmla="*/ 2138726 h 2323145"/>
              <a:gd name="connsiteX180" fmla="*/ 3026996 w 11269336"/>
              <a:gd name="connsiteY180" fmla="*/ 2134322 h 2323145"/>
              <a:gd name="connsiteX181" fmla="*/ 3007772 w 11269336"/>
              <a:gd name="connsiteY181" fmla="*/ 2128742 h 2323145"/>
              <a:gd name="connsiteX182" fmla="*/ 2965030 w 11269336"/>
              <a:gd name="connsiteY182" fmla="*/ 2100494 h 2323145"/>
              <a:gd name="connsiteX183" fmla="*/ 2926342 w 11269336"/>
              <a:gd name="connsiteY183" fmla="*/ 2104155 h 2323145"/>
              <a:gd name="connsiteX184" fmla="*/ 2918608 w 11269336"/>
              <a:gd name="connsiteY184" fmla="*/ 2104215 h 2323145"/>
              <a:gd name="connsiteX185" fmla="*/ 2918475 w 11269336"/>
              <a:gd name="connsiteY185" fmla="*/ 2103937 h 2323145"/>
              <a:gd name="connsiteX186" fmla="*/ 2910360 w 11269336"/>
              <a:gd name="connsiteY186" fmla="*/ 2103444 h 2323145"/>
              <a:gd name="connsiteX187" fmla="*/ 2904507 w 11269336"/>
              <a:gd name="connsiteY187" fmla="*/ 2104326 h 2323145"/>
              <a:gd name="connsiteX188" fmla="*/ 2889503 w 11269336"/>
              <a:gd name="connsiteY188" fmla="*/ 2104443 h 2323145"/>
              <a:gd name="connsiteX189" fmla="*/ 2884480 w 11269336"/>
              <a:gd name="connsiteY189" fmla="*/ 2102626 h 2323145"/>
              <a:gd name="connsiteX190" fmla="*/ 2882689 w 11269336"/>
              <a:gd name="connsiteY190" fmla="*/ 2099228 h 2323145"/>
              <a:gd name="connsiteX191" fmla="*/ 2881291 w 11269336"/>
              <a:gd name="connsiteY191" fmla="*/ 2099618 h 2323145"/>
              <a:gd name="connsiteX192" fmla="*/ 2853979 w 11269336"/>
              <a:gd name="connsiteY192" fmla="*/ 2090388 h 2323145"/>
              <a:gd name="connsiteX193" fmla="*/ 2791790 w 11269336"/>
              <a:gd name="connsiteY193" fmla="*/ 2080332 h 2323145"/>
              <a:gd name="connsiteX194" fmla="*/ 2755844 w 11269336"/>
              <a:gd name="connsiteY194" fmla="*/ 2078874 h 2323145"/>
              <a:gd name="connsiteX195" fmla="*/ 2657742 w 11269336"/>
              <a:gd name="connsiteY195" fmla="*/ 2070179 h 2323145"/>
              <a:gd name="connsiteX196" fmla="*/ 2559549 w 11269336"/>
              <a:gd name="connsiteY196" fmla="*/ 2057873 h 2323145"/>
              <a:gd name="connsiteX197" fmla="*/ 2512054 w 11269336"/>
              <a:gd name="connsiteY197" fmla="*/ 2031671 h 2323145"/>
              <a:gd name="connsiteX198" fmla="*/ 2506437 w 11269336"/>
              <a:gd name="connsiteY198" fmla="*/ 2030918 h 2323145"/>
              <a:gd name="connsiteX199" fmla="*/ 2491752 w 11269336"/>
              <a:gd name="connsiteY199" fmla="*/ 2033906 h 2323145"/>
              <a:gd name="connsiteX200" fmla="*/ 2486338 w 11269336"/>
              <a:gd name="connsiteY200" fmla="*/ 2035862 h 2323145"/>
              <a:gd name="connsiteX201" fmla="*/ 2478186 w 11269336"/>
              <a:gd name="connsiteY201" fmla="*/ 2036953 h 2323145"/>
              <a:gd name="connsiteX202" fmla="*/ 2477950 w 11269336"/>
              <a:gd name="connsiteY202" fmla="*/ 2036715 h 2323145"/>
              <a:gd name="connsiteX203" fmla="*/ 2470381 w 11269336"/>
              <a:gd name="connsiteY203" fmla="*/ 2038256 h 2323145"/>
              <a:gd name="connsiteX204" fmla="*/ 2433781 w 11269336"/>
              <a:gd name="connsiteY204" fmla="*/ 2049140 h 2323145"/>
              <a:gd name="connsiteX205" fmla="*/ 2381172 w 11269336"/>
              <a:gd name="connsiteY205" fmla="*/ 2030645 h 2323145"/>
              <a:gd name="connsiteX206" fmla="*/ 2360198 w 11269336"/>
              <a:gd name="connsiteY206" fmla="*/ 2029059 h 2323145"/>
              <a:gd name="connsiteX207" fmla="*/ 2348815 w 11269336"/>
              <a:gd name="connsiteY207" fmla="*/ 2026798 h 2323145"/>
              <a:gd name="connsiteX208" fmla="*/ 2347988 w 11269336"/>
              <a:gd name="connsiteY208" fmla="*/ 2025745 h 2323145"/>
              <a:gd name="connsiteX209" fmla="*/ 2312920 w 11269336"/>
              <a:gd name="connsiteY209" fmla="*/ 2036311 h 2323145"/>
              <a:gd name="connsiteX210" fmla="*/ 2307986 w 11269336"/>
              <a:gd name="connsiteY210" fmla="*/ 2035583 h 2323145"/>
              <a:gd name="connsiteX211" fmla="*/ 2285481 w 11269336"/>
              <a:gd name="connsiteY211" fmla="*/ 2045197 h 2323145"/>
              <a:gd name="connsiteX212" fmla="*/ 2273666 w 11269336"/>
              <a:gd name="connsiteY212" fmla="*/ 2048710 h 2323145"/>
              <a:gd name="connsiteX213" fmla="*/ 2270719 w 11269336"/>
              <a:gd name="connsiteY213" fmla="*/ 2052702 h 2323145"/>
              <a:gd name="connsiteX214" fmla="*/ 2253080 w 11269336"/>
              <a:gd name="connsiteY214" fmla="*/ 2056363 h 2323145"/>
              <a:gd name="connsiteX215" fmla="*/ 2250906 w 11269336"/>
              <a:gd name="connsiteY215" fmla="*/ 2055654 h 2323145"/>
              <a:gd name="connsiteX216" fmla="*/ 2236905 w 11269336"/>
              <a:gd name="connsiteY216" fmla="*/ 2062882 h 2323145"/>
              <a:gd name="connsiteX217" fmla="*/ 2225830 w 11269336"/>
              <a:gd name="connsiteY217" fmla="*/ 2074027 h 2323145"/>
              <a:gd name="connsiteX218" fmla="*/ 2073776 w 11269336"/>
              <a:gd name="connsiteY218" fmla="*/ 2089244 h 2323145"/>
              <a:gd name="connsiteX219" fmla="*/ 1948256 w 11269336"/>
              <a:gd name="connsiteY219" fmla="*/ 2146616 h 2323145"/>
              <a:gd name="connsiteX220" fmla="*/ 1865582 w 11269336"/>
              <a:gd name="connsiteY220" fmla="*/ 2153738 h 2323145"/>
              <a:gd name="connsiteX221" fmla="*/ 1835210 w 11269336"/>
              <a:gd name="connsiteY221" fmla="*/ 2134244 h 2323145"/>
              <a:gd name="connsiteX222" fmla="*/ 1632661 w 11269336"/>
              <a:gd name="connsiteY222" fmla="*/ 2173882 h 2323145"/>
              <a:gd name="connsiteX223" fmla="*/ 1579590 w 11269336"/>
              <a:gd name="connsiteY223" fmla="*/ 2173680 h 2323145"/>
              <a:gd name="connsiteX224" fmla="*/ 1535601 w 11269336"/>
              <a:gd name="connsiteY224" fmla="*/ 2194590 h 2323145"/>
              <a:gd name="connsiteX225" fmla="*/ 1515594 w 11269336"/>
              <a:gd name="connsiteY225" fmla="*/ 2189622 h 2323145"/>
              <a:gd name="connsiteX226" fmla="*/ 1512113 w 11269336"/>
              <a:gd name="connsiteY226" fmla="*/ 2188534 h 2323145"/>
              <a:gd name="connsiteX227" fmla="*/ 1498838 w 11269336"/>
              <a:gd name="connsiteY227" fmla="*/ 2189213 h 2323145"/>
              <a:gd name="connsiteX228" fmla="*/ 1494279 w 11269336"/>
              <a:gd name="connsiteY228" fmla="*/ 2183112 h 2323145"/>
              <a:gd name="connsiteX229" fmla="*/ 1473714 w 11269336"/>
              <a:gd name="connsiteY229" fmla="*/ 2179625 h 2323145"/>
              <a:gd name="connsiteX230" fmla="*/ 1449503 w 11269336"/>
              <a:gd name="connsiteY230" fmla="*/ 2182633 h 2323145"/>
              <a:gd name="connsiteX231" fmla="*/ 1266687 w 11269336"/>
              <a:gd name="connsiteY231" fmla="*/ 2212688 h 2323145"/>
              <a:gd name="connsiteX232" fmla="*/ 1239614 w 11269336"/>
              <a:gd name="connsiteY232" fmla="*/ 2209727 h 2323145"/>
              <a:gd name="connsiteX233" fmla="*/ 1202436 w 11269336"/>
              <a:gd name="connsiteY233" fmla="*/ 2209817 h 2323145"/>
              <a:gd name="connsiteX234" fmla="*/ 1136097 w 11269336"/>
              <a:gd name="connsiteY234" fmla="*/ 2205112 h 2323145"/>
              <a:gd name="connsiteX235" fmla="*/ 988232 w 11269336"/>
              <a:gd name="connsiteY235" fmla="*/ 2235635 h 2323145"/>
              <a:gd name="connsiteX236" fmla="*/ 981959 w 11269336"/>
              <a:gd name="connsiteY236" fmla="*/ 2231607 h 2323145"/>
              <a:gd name="connsiteX237" fmla="*/ 938600 w 11269336"/>
              <a:gd name="connsiteY237" fmla="*/ 2238113 h 2323145"/>
              <a:gd name="connsiteX238" fmla="*/ 791788 w 11269336"/>
              <a:gd name="connsiteY238" fmla="*/ 2293224 h 2323145"/>
              <a:gd name="connsiteX239" fmla="*/ 706914 w 11269336"/>
              <a:gd name="connsiteY239" fmla="*/ 2305046 h 2323145"/>
              <a:gd name="connsiteX240" fmla="*/ 675971 w 11269336"/>
              <a:gd name="connsiteY240" fmla="*/ 2304030 h 2323145"/>
              <a:gd name="connsiteX241" fmla="*/ 624180 w 11269336"/>
              <a:gd name="connsiteY241" fmla="*/ 2302650 h 2323145"/>
              <a:gd name="connsiteX242" fmla="*/ 583453 w 11269336"/>
              <a:gd name="connsiteY242" fmla="*/ 2288788 h 2323145"/>
              <a:gd name="connsiteX243" fmla="*/ 540946 w 11269336"/>
              <a:gd name="connsiteY243" fmla="*/ 2292721 h 2323145"/>
              <a:gd name="connsiteX244" fmla="*/ 533680 w 11269336"/>
              <a:gd name="connsiteY244" fmla="*/ 2310233 h 2323145"/>
              <a:gd name="connsiteX245" fmla="*/ 487366 w 11269336"/>
              <a:gd name="connsiteY245" fmla="*/ 2309053 h 2323145"/>
              <a:gd name="connsiteX246" fmla="*/ 416820 w 11269336"/>
              <a:gd name="connsiteY246" fmla="*/ 2305443 h 2323145"/>
              <a:gd name="connsiteX247" fmla="*/ 376805 w 11269336"/>
              <a:gd name="connsiteY247" fmla="*/ 2307647 h 2323145"/>
              <a:gd name="connsiteX248" fmla="*/ 266777 w 11269336"/>
              <a:gd name="connsiteY248" fmla="*/ 2309012 h 2323145"/>
              <a:gd name="connsiteX249" fmla="*/ 156013 w 11269336"/>
              <a:gd name="connsiteY249" fmla="*/ 2306832 h 2323145"/>
              <a:gd name="connsiteX250" fmla="*/ 87258 w 11269336"/>
              <a:gd name="connsiteY250" fmla="*/ 2285511 h 2323145"/>
              <a:gd name="connsiteX251" fmla="*/ 23798 w 11269336"/>
              <a:gd name="connsiteY251" fmla="*/ 2281822 h 2323145"/>
              <a:gd name="connsiteX252" fmla="*/ 0 w 11269336"/>
              <a:gd name="connsiteY252" fmla="*/ 2285369 h 2323145"/>
              <a:gd name="connsiteX253" fmla="*/ 0 w 11269336"/>
              <a:gd name="connsiteY253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765388 w 11269336"/>
              <a:gd name="connsiteY135" fmla="*/ 2162525 h 2323145"/>
              <a:gd name="connsiteX136" fmla="*/ 4745033 w 11269336"/>
              <a:gd name="connsiteY136" fmla="*/ 2158859 h 2323145"/>
              <a:gd name="connsiteX137" fmla="*/ 4741475 w 11269336"/>
              <a:gd name="connsiteY137" fmla="*/ 2157998 h 2323145"/>
              <a:gd name="connsiteX138" fmla="*/ 4728247 w 11269336"/>
              <a:gd name="connsiteY138" fmla="*/ 2159526 h 2323145"/>
              <a:gd name="connsiteX139" fmla="*/ 4723263 w 11269336"/>
              <a:gd name="connsiteY139" fmla="*/ 2153742 h 2323145"/>
              <a:gd name="connsiteX140" fmla="*/ 4593061 w 11269336"/>
              <a:gd name="connsiteY140" fmla="*/ 2171597 h 2323145"/>
              <a:gd name="connsiteX141" fmla="*/ 4467257 w 11269336"/>
              <a:gd name="connsiteY141" fmla="*/ 2196121 h 2323145"/>
              <a:gd name="connsiteX142" fmla="*/ 4405765 w 11269336"/>
              <a:gd name="connsiteY142" fmla="*/ 2199902 h 2323145"/>
              <a:gd name="connsiteX143" fmla="*/ 4401354 w 11269336"/>
              <a:gd name="connsiteY143" fmla="*/ 2194745 h 2323145"/>
              <a:gd name="connsiteX144" fmla="*/ 4366646 w 11269336"/>
              <a:gd name="connsiteY144" fmla="*/ 2198564 h 2323145"/>
              <a:gd name="connsiteX145" fmla="*/ 4354009 w 11269336"/>
              <a:gd name="connsiteY145" fmla="*/ 2204984 h 2323145"/>
              <a:gd name="connsiteX146" fmla="*/ 4348284 w 11269336"/>
              <a:gd name="connsiteY146" fmla="*/ 2205270 h 2323145"/>
              <a:gd name="connsiteX147" fmla="*/ 4333906 w 11269336"/>
              <a:gd name="connsiteY147" fmla="*/ 2205251 h 2323145"/>
              <a:gd name="connsiteX148" fmla="*/ 4308819 w 11269336"/>
              <a:gd name="connsiteY148" fmla="*/ 2203822 h 2323145"/>
              <a:gd name="connsiteX149" fmla="*/ 4301210 w 11269336"/>
              <a:gd name="connsiteY149" fmla="*/ 2204456 h 2323145"/>
              <a:gd name="connsiteX150" fmla="*/ 4283095 w 11269336"/>
              <a:gd name="connsiteY150" fmla="*/ 2198177 h 2323145"/>
              <a:gd name="connsiteX151" fmla="*/ 4250119 w 11269336"/>
              <a:gd name="connsiteY151" fmla="*/ 2196342 h 2323145"/>
              <a:gd name="connsiteX152" fmla="*/ 4189203 w 11269336"/>
              <a:gd name="connsiteY152" fmla="*/ 2178994 h 2323145"/>
              <a:gd name="connsiteX153" fmla="*/ 4154035 w 11269336"/>
              <a:gd name="connsiteY153" fmla="*/ 2171950 h 2323145"/>
              <a:gd name="connsiteX154" fmla="*/ 4129569 w 11269336"/>
              <a:gd name="connsiteY154" fmla="*/ 2163850 h 2323145"/>
              <a:gd name="connsiteX155" fmla="*/ 4061250 w 11269336"/>
              <a:gd name="connsiteY155" fmla="*/ 2159236 h 2323145"/>
              <a:gd name="connsiteX156" fmla="*/ 3945480 w 11269336"/>
              <a:gd name="connsiteY156" fmla="*/ 2158279 h 2323145"/>
              <a:gd name="connsiteX157" fmla="*/ 3921468 w 11269336"/>
              <a:gd name="connsiteY157" fmla="*/ 2156588 h 2323145"/>
              <a:gd name="connsiteX158" fmla="*/ 3903348 w 11269336"/>
              <a:gd name="connsiteY158" fmla="*/ 2149220 h 2323145"/>
              <a:gd name="connsiteX159" fmla="*/ 3901342 w 11269336"/>
              <a:gd name="connsiteY159" fmla="*/ 2142355 h 2323145"/>
              <a:gd name="connsiteX160" fmla="*/ 3888539 w 11269336"/>
              <a:gd name="connsiteY160" fmla="*/ 2140476 h 2323145"/>
              <a:gd name="connsiteX161" fmla="*/ 3885662 w 11269336"/>
              <a:gd name="connsiteY161" fmla="*/ 2138740 h 2323145"/>
              <a:gd name="connsiteX162" fmla="*/ 3868627 w 11269336"/>
              <a:gd name="connsiteY162" fmla="*/ 2130023 h 2323145"/>
              <a:gd name="connsiteX163" fmla="*/ 3819177 w 11269336"/>
              <a:gd name="connsiteY163" fmla="*/ 2142111 h 2323145"/>
              <a:gd name="connsiteX164" fmla="*/ 3769100 w 11269336"/>
              <a:gd name="connsiteY164" fmla="*/ 2131731 h 2323145"/>
              <a:gd name="connsiteX165" fmla="*/ 3562752 w 11269336"/>
              <a:gd name="connsiteY165" fmla="*/ 2131785 h 2323145"/>
              <a:gd name="connsiteX166" fmla="*/ 3541402 w 11269336"/>
              <a:gd name="connsiteY166" fmla="*/ 2106821 h 2323145"/>
              <a:gd name="connsiteX167" fmla="*/ 3365341 w 11269336"/>
              <a:gd name="connsiteY167" fmla="*/ 2077638 h 2323145"/>
              <a:gd name="connsiteX168" fmla="*/ 3170922 w 11269336"/>
              <a:gd name="connsiteY168" fmla="*/ 2115957 h 2323145"/>
              <a:gd name="connsiteX169" fmla="*/ 3156256 w 11269336"/>
              <a:gd name="connsiteY169" fmla="*/ 2124773 h 2323145"/>
              <a:gd name="connsiteX170" fmla="*/ 3140298 w 11269336"/>
              <a:gd name="connsiteY170" fmla="*/ 2129182 h 2323145"/>
              <a:gd name="connsiteX171" fmla="*/ 3138514 w 11269336"/>
              <a:gd name="connsiteY171" fmla="*/ 2128069 h 2323145"/>
              <a:gd name="connsiteX172" fmla="*/ 3120467 w 11269336"/>
              <a:gd name="connsiteY172" fmla="*/ 2128281 h 2323145"/>
              <a:gd name="connsiteX173" fmla="*/ 3116175 w 11269336"/>
              <a:gd name="connsiteY173" fmla="*/ 2131633 h 2323145"/>
              <a:gd name="connsiteX174" fmla="*/ 3103685 w 11269336"/>
              <a:gd name="connsiteY174" fmla="*/ 2132814 h 2323145"/>
              <a:gd name="connsiteX175" fmla="*/ 3078794 w 11269336"/>
              <a:gd name="connsiteY175" fmla="*/ 2137935 h 2323145"/>
              <a:gd name="connsiteX176" fmla="*/ 3074407 w 11269336"/>
              <a:gd name="connsiteY176" fmla="*/ 2136274 h 2323145"/>
              <a:gd name="connsiteX177" fmla="*/ 3037285 w 11269336"/>
              <a:gd name="connsiteY177" fmla="*/ 2139919 h 2323145"/>
              <a:gd name="connsiteX178" fmla="*/ 3036901 w 11269336"/>
              <a:gd name="connsiteY178" fmla="*/ 2138726 h 2323145"/>
              <a:gd name="connsiteX179" fmla="*/ 3026996 w 11269336"/>
              <a:gd name="connsiteY179" fmla="*/ 2134322 h 2323145"/>
              <a:gd name="connsiteX180" fmla="*/ 3007772 w 11269336"/>
              <a:gd name="connsiteY180" fmla="*/ 2128742 h 2323145"/>
              <a:gd name="connsiteX181" fmla="*/ 2965030 w 11269336"/>
              <a:gd name="connsiteY181" fmla="*/ 2100494 h 2323145"/>
              <a:gd name="connsiteX182" fmla="*/ 2926342 w 11269336"/>
              <a:gd name="connsiteY182" fmla="*/ 2104155 h 2323145"/>
              <a:gd name="connsiteX183" fmla="*/ 2918608 w 11269336"/>
              <a:gd name="connsiteY183" fmla="*/ 2104215 h 2323145"/>
              <a:gd name="connsiteX184" fmla="*/ 2918475 w 11269336"/>
              <a:gd name="connsiteY184" fmla="*/ 2103937 h 2323145"/>
              <a:gd name="connsiteX185" fmla="*/ 2910360 w 11269336"/>
              <a:gd name="connsiteY185" fmla="*/ 2103444 h 2323145"/>
              <a:gd name="connsiteX186" fmla="*/ 2904507 w 11269336"/>
              <a:gd name="connsiteY186" fmla="*/ 2104326 h 2323145"/>
              <a:gd name="connsiteX187" fmla="*/ 2889503 w 11269336"/>
              <a:gd name="connsiteY187" fmla="*/ 2104443 h 2323145"/>
              <a:gd name="connsiteX188" fmla="*/ 2884480 w 11269336"/>
              <a:gd name="connsiteY188" fmla="*/ 2102626 h 2323145"/>
              <a:gd name="connsiteX189" fmla="*/ 2882689 w 11269336"/>
              <a:gd name="connsiteY189" fmla="*/ 2099228 h 2323145"/>
              <a:gd name="connsiteX190" fmla="*/ 2881291 w 11269336"/>
              <a:gd name="connsiteY190" fmla="*/ 2099618 h 2323145"/>
              <a:gd name="connsiteX191" fmla="*/ 2853979 w 11269336"/>
              <a:gd name="connsiteY191" fmla="*/ 2090388 h 2323145"/>
              <a:gd name="connsiteX192" fmla="*/ 2791790 w 11269336"/>
              <a:gd name="connsiteY192" fmla="*/ 2080332 h 2323145"/>
              <a:gd name="connsiteX193" fmla="*/ 2755844 w 11269336"/>
              <a:gd name="connsiteY193" fmla="*/ 2078874 h 2323145"/>
              <a:gd name="connsiteX194" fmla="*/ 2657742 w 11269336"/>
              <a:gd name="connsiteY194" fmla="*/ 2070179 h 2323145"/>
              <a:gd name="connsiteX195" fmla="*/ 2559549 w 11269336"/>
              <a:gd name="connsiteY195" fmla="*/ 2057873 h 2323145"/>
              <a:gd name="connsiteX196" fmla="*/ 2512054 w 11269336"/>
              <a:gd name="connsiteY196" fmla="*/ 2031671 h 2323145"/>
              <a:gd name="connsiteX197" fmla="*/ 2506437 w 11269336"/>
              <a:gd name="connsiteY197" fmla="*/ 2030918 h 2323145"/>
              <a:gd name="connsiteX198" fmla="*/ 2491752 w 11269336"/>
              <a:gd name="connsiteY198" fmla="*/ 2033906 h 2323145"/>
              <a:gd name="connsiteX199" fmla="*/ 2486338 w 11269336"/>
              <a:gd name="connsiteY199" fmla="*/ 2035862 h 2323145"/>
              <a:gd name="connsiteX200" fmla="*/ 2478186 w 11269336"/>
              <a:gd name="connsiteY200" fmla="*/ 2036953 h 2323145"/>
              <a:gd name="connsiteX201" fmla="*/ 2477950 w 11269336"/>
              <a:gd name="connsiteY201" fmla="*/ 2036715 h 2323145"/>
              <a:gd name="connsiteX202" fmla="*/ 2470381 w 11269336"/>
              <a:gd name="connsiteY202" fmla="*/ 2038256 h 2323145"/>
              <a:gd name="connsiteX203" fmla="*/ 2433781 w 11269336"/>
              <a:gd name="connsiteY203" fmla="*/ 2049140 h 2323145"/>
              <a:gd name="connsiteX204" fmla="*/ 2381172 w 11269336"/>
              <a:gd name="connsiteY204" fmla="*/ 2030645 h 2323145"/>
              <a:gd name="connsiteX205" fmla="*/ 2360198 w 11269336"/>
              <a:gd name="connsiteY205" fmla="*/ 2029059 h 2323145"/>
              <a:gd name="connsiteX206" fmla="*/ 2348815 w 11269336"/>
              <a:gd name="connsiteY206" fmla="*/ 2026798 h 2323145"/>
              <a:gd name="connsiteX207" fmla="*/ 2347988 w 11269336"/>
              <a:gd name="connsiteY207" fmla="*/ 2025745 h 2323145"/>
              <a:gd name="connsiteX208" fmla="*/ 2312920 w 11269336"/>
              <a:gd name="connsiteY208" fmla="*/ 2036311 h 2323145"/>
              <a:gd name="connsiteX209" fmla="*/ 2307986 w 11269336"/>
              <a:gd name="connsiteY209" fmla="*/ 2035583 h 2323145"/>
              <a:gd name="connsiteX210" fmla="*/ 2285481 w 11269336"/>
              <a:gd name="connsiteY210" fmla="*/ 2045197 h 2323145"/>
              <a:gd name="connsiteX211" fmla="*/ 2273666 w 11269336"/>
              <a:gd name="connsiteY211" fmla="*/ 2048710 h 2323145"/>
              <a:gd name="connsiteX212" fmla="*/ 2270719 w 11269336"/>
              <a:gd name="connsiteY212" fmla="*/ 2052702 h 2323145"/>
              <a:gd name="connsiteX213" fmla="*/ 2253080 w 11269336"/>
              <a:gd name="connsiteY213" fmla="*/ 2056363 h 2323145"/>
              <a:gd name="connsiteX214" fmla="*/ 2250906 w 11269336"/>
              <a:gd name="connsiteY214" fmla="*/ 2055654 h 2323145"/>
              <a:gd name="connsiteX215" fmla="*/ 2236905 w 11269336"/>
              <a:gd name="connsiteY215" fmla="*/ 2062882 h 2323145"/>
              <a:gd name="connsiteX216" fmla="*/ 2225830 w 11269336"/>
              <a:gd name="connsiteY216" fmla="*/ 2074027 h 2323145"/>
              <a:gd name="connsiteX217" fmla="*/ 2073776 w 11269336"/>
              <a:gd name="connsiteY217" fmla="*/ 2089244 h 2323145"/>
              <a:gd name="connsiteX218" fmla="*/ 1948256 w 11269336"/>
              <a:gd name="connsiteY218" fmla="*/ 2146616 h 2323145"/>
              <a:gd name="connsiteX219" fmla="*/ 1865582 w 11269336"/>
              <a:gd name="connsiteY219" fmla="*/ 2153738 h 2323145"/>
              <a:gd name="connsiteX220" fmla="*/ 1835210 w 11269336"/>
              <a:gd name="connsiteY220" fmla="*/ 2134244 h 2323145"/>
              <a:gd name="connsiteX221" fmla="*/ 1632661 w 11269336"/>
              <a:gd name="connsiteY221" fmla="*/ 2173882 h 2323145"/>
              <a:gd name="connsiteX222" fmla="*/ 1579590 w 11269336"/>
              <a:gd name="connsiteY222" fmla="*/ 2173680 h 2323145"/>
              <a:gd name="connsiteX223" fmla="*/ 1535601 w 11269336"/>
              <a:gd name="connsiteY223" fmla="*/ 2194590 h 2323145"/>
              <a:gd name="connsiteX224" fmla="*/ 1515594 w 11269336"/>
              <a:gd name="connsiteY224" fmla="*/ 2189622 h 2323145"/>
              <a:gd name="connsiteX225" fmla="*/ 1512113 w 11269336"/>
              <a:gd name="connsiteY225" fmla="*/ 2188534 h 2323145"/>
              <a:gd name="connsiteX226" fmla="*/ 1498838 w 11269336"/>
              <a:gd name="connsiteY226" fmla="*/ 2189213 h 2323145"/>
              <a:gd name="connsiteX227" fmla="*/ 1494279 w 11269336"/>
              <a:gd name="connsiteY227" fmla="*/ 2183112 h 2323145"/>
              <a:gd name="connsiteX228" fmla="*/ 1473714 w 11269336"/>
              <a:gd name="connsiteY228" fmla="*/ 2179625 h 2323145"/>
              <a:gd name="connsiteX229" fmla="*/ 1449503 w 11269336"/>
              <a:gd name="connsiteY229" fmla="*/ 2182633 h 2323145"/>
              <a:gd name="connsiteX230" fmla="*/ 1266687 w 11269336"/>
              <a:gd name="connsiteY230" fmla="*/ 2212688 h 2323145"/>
              <a:gd name="connsiteX231" fmla="*/ 1239614 w 11269336"/>
              <a:gd name="connsiteY231" fmla="*/ 2209727 h 2323145"/>
              <a:gd name="connsiteX232" fmla="*/ 1202436 w 11269336"/>
              <a:gd name="connsiteY232" fmla="*/ 2209817 h 2323145"/>
              <a:gd name="connsiteX233" fmla="*/ 1136097 w 11269336"/>
              <a:gd name="connsiteY233" fmla="*/ 2205112 h 2323145"/>
              <a:gd name="connsiteX234" fmla="*/ 988232 w 11269336"/>
              <a:gd name="connsiteY234" fmla="*/ 2235635 h 2323145"/>
              <a:gd name="connsiteX235" fmla="*/ 981959 w 11269336"/>
              <a:gd name="connsiteY235" fmla="*/ 2231607 h 2323145"/>
              <a:gd name="connsiteX236" fmla="*/ 938600 w 11269336"/>
              <a:gd name="connsiteY236" fmla="*/ 2238113 h 2323145"/>
              <a:gd name="connsiteX237" fmla="*/ 791788 w 11269336"/>
              <a:gd name="connsiteY237" fmla="*/ 2293224 h 2323145"/>
              <a:gd name="connsiteX238" fmla="*/ 706914 w 11269336"/>
              <a:gd name="connsiteY238" fmla="*/ 2305046 h 2323145"/>
              <a:gd name="connsiteX239" fmla="*/ 675971 w 11269336"/>
              <a:gd name="connsiteY239" fmla="*/ 2304030 h 2323145"/>
              <a:gd name="connsiteX240" fmla="*/ 624180 w 11269336"/>
              <a:gd name="connsiteY240" fmla="*/ 2302650 h 2323145"/>
              <a:gd name="connsiteX241" fmla="*/ 583453 w 11269336"/>
              <a:gd name="connsiteY241" fmla="*/ 2288788 h 2323145"/>
              <a:gd name="connsiteX242" fmla="*/ 540946 w 11269336"/>
              <a:gd name="connsiteY242" fmla="*/ 2292721 h 2323145"/>
              <a:gd name="connsiteX243" fmla="*/ 533680 w 11269336"/>
              <a:gd name="connsiteY243" fmla="*/ 2310233 h 2323145"/>
              <a:gd name="connsiteX244" fmla="*/ 487366 w 11269336"/>
              <a:gd name="connsiteY244" fmla="*/ 2309053 h 2323145"/>
              <a:gd name="connsiteX245" fmla="*/ 416820 w 11269336"/>
              <a:gd name="connsiteY245" fmla="*/ 2305443 h 2323145"/>
              <a:gd name="connsiteX246" fmla="*/ 376805 w 11269336"/>
              <a:gd name="connsiteY246" fmla="*/ 2307647 h 2323145"/>
              <a:gd name="connsiteX247" fmla="*/ 266777 w 11269336"/>
              <a:gd name="connsiteY247" fmla="*/ 2309012 h 2323145"/>
              <a:gd name="connsiteX248" fmla="*/ 156013 w 11269336"/>
              <a:gd name="connsiteY248" fmla="*/ 2306832 h 2323145"/>
              <a:gd name="connsiteX249" fmla="*/ 87258 w 11269336"/>
              <a:gd name="connsiteY249" fmla="*/ 2285511 h 2323145"/>
              <a:gd name="connsiteX250" fmla="*/ 23798 w 11269336"/>
              <a:gd name="connsiteY250" fmla="*/ 2281822 h 2323145"/>
              <a:gd name="connsiteX251" fmla="*/ 0 w 11269336"/>
              <a:gd name="connsiteY251" fmla="*/ 2285369 h 2323145"/>
              <a:gd name="connsiteX252" fmla="*/ 0 w 11269336"/>
              <a:gd name="connsiteY252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765388 w 11269336"/>
              <a:gd name="connsiteY135" fmla="*/ 2162525 h 2323145"/>
              <a:gd name="connsiteX136" fmla="*/ 4745033 w 11269336"/>
              <a:gd name="connsiteY136" fmla="*/ 2158859 h 2323145"/>
              <a:gd name="connsiteX137" fmla="*/ 4741475 w 11269336"/>
              <a:gd name="connsiteY137" fmla="*/ 2157998 h 2323145"/>
              <a:gd name="connsiteX138" fmla="*/ 4728247 w 11269336"/>
              <a:gd name="connsiteY138" fmla="*/ 2159526 h 2323145"/>
              <a:gd name="connsiteX139" fmla="*/ 4723263 w 11269336"/>
              <a:gd name="connsiteY139" fmla="*/ 2153742 h 2323145"/>
              <a:gd name="connsiteX140" fmla="*/ 4593061 w 11269336"/>
              <a:gd name="connsiteY140" fmla="*/ 2171597 h 2323145"/>
              <a:gd name="connsiteX141" fmla="*/ 4405765 w 11269336"/>
              <a:gd name="connsiteY141" fmla="*/ 2199902 h 2323145"/>
              <a:gd name="connsiteX142" fmla="*/ 4401354 w 11269336"/>
              <a:gd name="connsiteY142" fmla="*/ 2194745 h 2323145"/>
              <a:gd name="connsiteX143" fmla="*/ 4366646 w 11269336"/>
              <a:gd name="connsiteY143" fmla="*/ 2198564 h 2323145"/>
              <a:gd name="connsiteX144" fmla="*/ 4354009 w 11269336"/>
              <a:gd name="connsiteY144" fmla="*/ 2204984 h 2323145"/>
              <a:gd name="connsiteX145" fmla="*/ 4348284 w 11269336"/>
              <a:gd name="connsiteY145" fmla="*/ 2205270 h 2323145"/>
              <a:gd name="connsiteX146" fmla="*/ 4333906 w 11269336"/>
              <a:gd name="connsiteY146" fmla="*/ 2205251 h 2323145"/>
              <a:gd name="connsiteX147" fmla="*/ 4308819 w 11269336"/>
              <a:gd name="connsiteY147" fmla="*/ 2203822 h 2323145"/>
              <a:gd name="connsiteX148" fmla="*/ 4301210 w 11269336"/>
              <a:gd name="connsiteY148" fmla="*/ 2204456 h 2323145"/>
              <a:gd name="connsiteX149" fmla="*/ 4283095 w 11269336"/>
              <a:gd name="connsiteY149" fmla="*/ 2198177 h 2323145"/>
              <a:gd name="connsiteX150" fmla="*/ 4250119 w 11269336"/>
              <a:gd name="connsiteY150" fmla="*/ 2196342 h 2323145"/>
              <a:gd name="connsiteX151" fmla="*/ 4189203 w 11269336"/>
              <a:gd name="connsiteY151" fmla="*/ 2178994 h 2323145"/>
              <a:gd name="connsiteX152" fmla="*/ 4154035 w 11269336"/>
              <a:gd name="connsiteY152" fmla="*/ 2171950 h 2323145"/>
              <a:gd name="connsiteX153" fmla="*/ 4129569 w 11269336"/>
              <a:gd name="connsiteY153" fmla="*/ 2163850 h 2323145"/>
              <a:gd name="connsiteX154" fmla="*/ 4061250 w 11269336"/>
              <a:gd name="connsiteY154" fmla="*/ 2159236 h 2323145"/>
              <a:gd name="connsiteX155" fmla="*/ 3945480 w 11269336"/>
              <a:gd name="connsiteY155" fmla="*/ 2158279 h 2323145"/>
              <a:gd name="connsiteX156" fmla="*/ 3921468 w 11269336"/>
              <a:gd name="connsiteY156" fmla="*/ 2156588 h 2323145"/>
              <a:gd name="connsiteX157" fmla="*/ 3903348 w 11269336"/>
              <a:gd name="connsiteY157" fmla="*/ 2149220 h 2323145"/>
              <a:gd name="connsiteX158" fmla="*/ 3901342 w 11269336"/>
              <a:gd name="connsiteY158" fmla="*/ 2142355 h 2323145"/>
              <a:gd name="connsiteX159" fmla="*/ 3888539 w 11269336"/>
              <a:gd name="connsiteY159" fmla="*/ 2140476 h 2323145"/>
              <a:gd name="connsiteX160" fmla="*/ 3885662 w 11269336"/>
              <a:gd name="connsiteY160" fmla="*/ 2138740 h 2323145"/>
              <a:gd name="connsiteX161" fmla="*/ 3868627 w 11269336"/>
              <a:gd name="connsiteY161" fmla="*/ 2130023 h 2323145"/>
              <a:gd name="connsiteX162" fmla="*/ 3819177 w 11269336"/>
              <a:gd name="connsiteY162" fmla="*/ 2142111 h 2323145"/>
              <a:gd name="connsiteX163" fmla="*/ 3769100 w 11269336"/>
              <a:gd name="connsiteY163" fmla="*/ 2131731 h 2323145"/>
              <a:gd name="connsiteX164" fmla="*/ 3562752 w 11269336"/>
              <a:gd name="connsiteY164" fmla="*/ 2131785 h 2323145"/>
              <a:gd name="connsiteX165" fmla="*/ 3541402 w 11269336"/>
              <a:gd name="connsiteY165" fmla="*/ 2106821 h 2323145"/>
              <a:gd name="connsiteX166" fmla="*/ 3365341 w 11269336"/>
              <a:gd name="connsiteY166" fmla="*/ 2077638 h 2323145"/>
              <a:gd name="connsiteX167" fmla="*/ 3170922 w 11269336"/>
              <a:gd name="connsiteY167" fmla="*/ 2115957 h 2323145"/>
              <a:gd name="connsiteX168" fmla="*/ 3156256 w 11269336"/>
              <a:gd name="connsiteY168" fmla="*/ 2124773 h 2323145"/>
              <a:gd name="connsiteX169" fmla="*/ 3140298 w 11269336"/>
              <a:gd name="connsiteY169" fmla="*/ 2129182 h 2323145"/>
              <a:gd name="connsiteX170" fmla="*/ 3138514 w 11269336"/>
              <a:gd name="connsiteY170" fmla="*/ 2128069 h 2323145"/>
              <a:gd name="connsiteX171" fmla="*/ 3120467 w 11269336"/>
              <a:gd name="connsiteY171" fmla="*/ 2128281 h 2323145"/>
              <a:gd name="connsiteX172" fmla="*/ 3116175 w 11269336"/>
              <a:gd name="connsiteY172" fmla="*/ 2131633 h 2323145"/>
              <a:gd name="connsiteX173" fmla="*/ 3103685 w 11269336"/>
              <a:gd name="connsiteY173" fmla="*/ 2132814 h 2323145"/>
              <a:gd name="connsiteX174" fmla="*/ 3078794 w 11269336"/>
              <a:gd name="connsiteY174" fmla="*/ 2137935 h 2323145"/>
              <a:gd name="connsiteX175" fmla="*/ 3074407 w 11269336"/>
              <a:gd name="connsiteY175" fmla="*/ 2136274 h 2323145"/>
              <a:gd name="connsiteX176" fmla="*/ 3037285 w 11269336"/>
              <a:gd name="connsiteY176" fmla="*/ 2139919 h 2323145"/>
              <a:gd name="connsiteX177" fmla="*/ 3036901 w 11269336"/>
              <a:gd name="connsiteY177" fmla="*/ 2138726 h 2323145"/>
              <a:gd name="connsiteX178" fmla="*/ 3026996 w 11269336"/>
              <a:gd name="connsiteY178" fmla="*/ 2134322 h 2323145"/>
              <a:gd name="connsiteX179" fmla="*/ 3007772 w 11269336"/>
              <a:gd name="connsiteY179" fmla="*/ 2128742 h 2323145"/>
              <a:gd name="connsiteX180" fmla="*/ 2965030 w 11269336"/>
              <a:gd name="connsiteY180" fmla="*/ 2100494 h 2323145"/>
              <a:gd name="connsiteX181" fmla="*/ 2926342 w 11269336"/>
              <a:gd name="connsiteY181" fmla="*/ 2104155 h 2323145"/>
              <a:gd name="connsiteX182" fmla="*/ 2918608 w 11269336"/>
              <a:gd name="connsiteY182" fmla="*/ 2104215 h 2323145"/>
              <a:gd name="connsiteX183" fmla="*/ 2918475 w 11269336"/>
              <a:gd name="connsiteY183" fmla="*/ 2103937 h 2323145"/>
              <a:gd name="connsiteX184" fmla="*/ 2910360 w 11269336"/>
              <a:gd name="connsiteY184" fmla="*/ 2103444 h 2323145"/>
              <a:gd name="connsiteX185" fmla="*/ 2904507 w 11269336"/>
              <a:gd name="connsiteY185" fmla="*/ 2104326 h 2323145"/>
              <a:gd name="connsiteX186" fmla="*/ 2889503 w 11269336"/>
              <a:gd name="connsiteY186" fmla="*/ 2104443 h 2323145"/>
              <a:gd name="connsiteX187" fmla="*/ 2884480 w 11269336"/>
              <a:gd name="connsiteY187" fmla="*/ 2102626 h 2323145"/>
              <a:gd name="connsiteX188" fmla="*/ 2882689 w 11269336"/>
              <a:gd name="connsiteY188" fmla="*/ 2099228 h 2323145"/>
              <a:gd name="connsiteX189" fmla="*/ 2881291 w 11269336"/>
              <a:gd name="connsiteY189" fmla="*/ 2099618 h 2323145"/>
              <a:gd name="connsiteX190" fmla="*/ 2853979 w 11269336"/>
              <a:gd name="connsiteY190" fmla="*/ 2090388 h 2323145"/>
              <a:gd name="connsiteX191" fmla="*/ 2791790 w 11269336"/>
              <a:gd name="connsiteY191" fmla="*/ 2080332 h 2323145"/>
              <a:gd name="connsiteX192" fmla="*/ 2755844 w 11269336"/>
              <a:gd name="connsiteY192" fmla="*/ 2078874 h 2323145"/>
              <a:gd name="connsiteX193" fmla="*/ 2657742 w 11269336"/>
              <a:gd name="connsiteY193" fmla="*/ 2070179 h 2323145"/>
              <a:gd name="connsiteX194" fmla="*/ 2559549 w 11269336"/>
              <a:gd name="connsiteY194" fmla="*/ 2057873 h 2323145"/>
              <a:gd name="connsiteX195" fmla="*/ 2512054 w 11269336"/>
              <a:gd name="connsiteY195" fmla="*/ 2031671 h 2323145"/>
              <a:gd name="connsiteX196" fmla="*/ 2506437 w 11269336"/>
              <a:gd name="connsiteY196" fmla="*/ 2030918 h 2323145"/>
              <a:gd name="connsiteX197" fmla="*/ 2491752 w 11269336"/>
              <a:gd name="connsiteY197" fmla="*/ 2033906 h 2323145"/>
              <a:gd name="connsiteX198" fmla="*/ 2486338 w 11269336"/>
              <a:gd name="connsiteY198" fmla="*/ 2035862 h 2323145"/>
              <a:gd name="connsiteX199" fmla="*/ 2478186 w 11269336"/>
              <a:gd name="connsiteY199" fmla="*/ 2036953 h 2323145"/>
              <a:gd name="connsiteX200" fmla="*/ 2477950 w 11269336"/>
              <a:gd name="connsiteY200" fmla="*/ 2036715 h 2323145"/>
              <a:gd name="connsiteX201" fmla="*/ 2470381 w 11269336"/>
              <a:gd name="connsiteY201" fmla="*/ 2038256 h 2323145"/>
              <a:gd name="connsiteX202" fmla="*/ 2433781 w 11269336"/>
              <a:gd name="connsiteY202" fmla="*/ 2049140 h 2323145"/>
              <a:gd name="connsiteX203" fmla="*/ 2381172 w 11269336"/>
              <a:gd name="connsiteY203" fmla="*/ 2030645 h 2323145"/>
              <a:gd name="connsiteX204" fmla="*/ 2360198 w 11269336"/>
              <a:gd name="connsiteY204" fmla="*/ 2029059 h 2323145"/>
              <a:gd name="connsiteX205" fmla="*/ 2348815 w 11269336"/>
              <a:gd name="connsiteY205" fmla="*/ 2026798 h 2323145"/>
              <a:gd name="connsiteX206" fmla="*/ 2347988 w 11269336"/>
              <a:gd name="connsiteY206" fmla="*/ 2025745 h 2323145"/>
              <a:gd name="connsiteX207" fmla="*/ 2312920 w 11269336"/>
              <a:gd name="connsiteY207" fmla="*/ 2036311 h 2323145"/>
              <a:gd name="connsiteX208" fmla="*/ 2307986 w 11269336"/>
              <a:gd name="connsiteY208" fmla="*/ 2035583 h 2323145"/>
              <a:gd name="connsiteX209" fmla="*/ 2285481 w 11269336"/>
              <a:gd name="connsiteY209" fmla="*/ 2045197 h 2323145"/>
              <a:gd name="connsiteX210" fmla="*/ 2273666 w 11269336"/>
              <a:gd name="connsiteY210" fmla="*/ 2048710 h 2323145"/>
              <a:gd name="connsiteX211" fmla="*/ 2270719 w 11269336"/>
              <a:gd name="connsiteY211" fmla="*/ 2052702 h 2323145"/>
              <a:gd name="connsiteX212" fmla="*/ 2253080 w 11269336"/>
              <a:gd name="connsiteY212" fmla="*/ 2056363 h 2323145"/>
              <a:gd name="connsiteX213" fmla="*/ 2250906 w 11269336"/>
              <a:gd name="connsiteY213" fmla="*/ 2055654 h 2323145"/>
              <a:gd name="connsiteX214" fmla="*/ 2236905 w 11269336"/>
              <a:gd name="connsiteY214" fmla="*/ 2062882 h 2323145"/>
              <a:gd name="connsiteX215" fmla="*/ 2225830 w 11269336"/>
              <a:gd name="connsiteY215" fmla="*/ 2074027 h 2323145"/>
              <a:gd name="connsiteX216" fmla="*/ 2073776 w 11269336"/>
              <a:gd name="connsiteY216" fmla="*/ 2089244 h 2323145"/>
              <a:gd name="connsiteX217" fmla="*/ 1948256 w 11269336"/>
              <a:gd name="connsiteY217" fmla="*/ 2146616 h 2323145"/>
              <a:gd name="connsiteX218" fmla="*/ 1865582 w 11269336"/>
              <a:gd name="connsiteY218" fmla="*/ 2153738 h 2323145"/>
              <a:gd name="connsiteX219" fmla="*/ 1835210 w 11269336"/>
              <a:gd name="connsiteY219" fmla="*/ 2134244 h 2323145"/>
              <a:gd name="connsiteX220" fmla="*/ 1632661 w 11269336"/>
              <a:gd name="connsiteY220" fmla="*/ 2173882 h 2323145"/>
              <a:gd name="connsiteX221" fmla="*/ 1579590 w 11269336"/>
              <a:gd name="connsiteY221" fmla="*/ 2173680 h 2323145"/>
              <a:gd name="connsiteX222" fmla="*/ 1535601 w 11269336"/>
              <a:gd name="connsiteY222" fmla="*/ 2194590 h 2323145"/>
              <a:gd name="connsiteX223" fmla="*/ 1515594 w 11269336"/>
              <a:gd name="connsiteY223" fmla="*/ 2189622 h 2323145"/>
              <a:gd name="connsiteX224" fmla="*/ 1512113 w 11269336"/>
              <a:gd name="connsiteY224" fmla="*/ 2188534 h 2323145"/>
              <a:gd name="connsiteX225" fmla="*/ 1498838 w 11269336"/>
              <a:gd name="connsiteY225" fmla="*/ 2189213 h 2323145"/>
              <a:gd name="connsiteX226" fmla="*/ 1494279 w 11269336"/>
              <a:gd name="connsiteY226" fmla="*/ 2183112 h 2323145"/>
              <a:gd name="connsiteX227" fmla="*/ 1473714 w 11269336"/>
              <a:gd name="connsiteY227" fmla="*/ 2179625 h 2323145"/>
              <a:gd name="connsiteX228" fmla="*/ 1449503 w 11269336"/>
              <a:gd name="connsiteY228" fmla="*/ 2182633 h 2323145"/>
              <a:gd name="connsiteX229" fmla="*/ 1266687 w 11269336"/>
              <a:gd name="connsiteY229" fmla="*/ 2212688 h 2323145"/>
              <a:gd name="connsiteX230" fmla="*/ 1239614 w 11269336"/>
              <a:gd name="connsiteY230" fmla="*/ 2209727 h 2323145"/>
              <a:gd name="connsiteX231" fmla="*/ 1202436 w 11269336"/>
              <a:gd name="connsiteY231" fmla="*/ 2209817 h 2323145"/>
              <a:gd name="connsiteX232" fmla="*/ 1136097 w 11269336"/>
              <a:gd name="connsiteY232" fmla="*/ 2205112 h 2323145"/>
              <a:gd name="connsiteX233" fmla="*/ 988232 w 11269336"/>
              <a:gd name="connsiteY233" fmla="*/ 2235635 h 2323145"/>
              <a:gd name="connsiteX234" fmla="*/ 981959 w 11269336"/>
              <a:gd name="connsiteY234" fmla="*/ 2231607 h 2323145"/>
              <a:gd name="connsiteX235" fmla="*/ 938600 w 11269336"/>
              <a:gd name="connsiteY235" fmla="*/ 2238113 h 2323145"/>
              <a:gd name="connsiteX236" fmla="*/ 791788 w 11269336"/>
              <a:gd name="connsiteY236" fmla="*/ 2293224 h 2323145"/>
              <a:gd name="connsiteX237" fmla="*/ 706914 w 11269336"/>
              <a:gd name="connsiteY237" fmla="*/ 2305046 h 2323145"/>
              <a:gd name="connsiteX238" fmla="*/ 675971 w 11269336"/>
              <a:gd name="connsiteY238" fmla="*/ 2304030 h 2323145"/>
              <a:gd name="connsiteX239" fmla="*/ 624180 w 11269336"/>
              <a:gd name="connsiteY239" fmla="*/ 2302650 h 2323145"/>
              <a:gd name="connsiteX240" fmla="*/ 583453 w 11269336"/>
              <a:gd name="connsiteY240" fmla="*/ 2288788 h 2323145"/>
              <a:gd name="connsiteX241" fmla="*/ 540946 w 11269336"/>
              <a:gd name="connsiteY241" fmla="*/ 2292721 h 2323145"/>
              <a:gd name="connsiteX242" fmla="*/ 533680 w 11269336"/>
              <a:gd name="connsiteY242" fmla="*/ 2310233 h 2323145"/>
              <a:gd name="connsiteX243" fmla="*/ 487366 w 11269336"/>
              <a:gd name="connsiteY243" fmla="*/ 2309053 h 2323145"/>
              <a:gd name="connsiteX244" fmla="*/ 416820 w 11269336"/>
              <a:gd name="connsiteY244" fmla="*/ 2305443 h 2323145"/>
              <a:gd name="connsiteX245" fmla="*/ 376805 w 11269336"/>
              <a:gd name="connsiteY245" fmla="*/ 2307647 h 2323145"/>
              <a:gd name="connsiteX246" fmla="*/ 266777 w 11269336"/>
              <a:gd name="connsiteY246" fmla="*/ 2309012 h 2323145"/>
              <a:gd name="connsiteX247" fmla="*/ 156013 w 11269336"/>
              <a:gd name="connsiteY247" fmla="*/ 2306832 h 2323145"/>
              <a:gd name="connsiteX248" fmla="*/ 87258 w 11269336"/>
              <a:gd name="connsiteY248" fmla="*/ 2285511 h 2323145"/>
              <a:gd name="connsiteX249" fmla="*/ 23798 w 11269336"/>
              <a:gd name="connsiteY249" fmla="*/ 2281822 h 2323145"/>
              <a:gd name="connsiteX250" fmla="*/ 0 w 11269336"/>
              <a:gd name="connsiteY250" fmla="*/ 2285369 h 2323145"/>
              <a:gd name="connsiteX251" fmla="*/ 0 w 11269336"/>
              <a:gd name="connsiteY251" fmla="*/ 0 h 2323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</a:cxnLst>
            <a:rect l="l" t="t" r="r" b="b"/>
            <a:pathLst>
              <a:path w="11269336" h="2323145">
                <a:moveTo>
                  <a:pt x="0" y="0"/>
                </a:moveTo>
                <a:lnTo>
                  <a:pt x="11269336" y="0"/>
                </a:lnTo>
                <a:lnTo>
                  <a:pt x="11268645" y="511"/>
                </a:lnTo>
                <a:cubicBezTo>
                  <a:pt x="11257520" y="14091"/>
                  <a:pt x="11248967" y="32073"/>
                  <a:pt x="11230739" y="37096"/>
                </a:cubicBezTo>
                <a:cubicBezTo>
                  <a:pt x="11194283" y="47141"/>
                  <a:pt x="11124351" y="55013"/>
                  <a:pt x="11082485" y="78590"/>
                </a:cubicBezTo>
                <a:cubicBezTo>
                  <a:pt x="11064655" y="69818"/>
                  <a:pt x="11049588" y="97621"/>
                  <a:pt x="11031776" y="79197"/>
                </a:cubicBezTo>
                <a:cubicBezTo>
                  <a:pt x="11016683" y="85023"/>
                  <a:pt x="11009945" y="92832"/>
                  <a:pt x="10995894" y="83459"/>
                </a:cubicBezTo>
                <a:cubicBezTo>
                  <a:pt x="10971843" y="134740"/>
                  <a:pt x="10888992" y="106042"/>
                  <a:pt x="10861177" y="147419"/>
                </a:cubicBezTo>
                <a:cubicBezTo>
                  <a:pt x="10850370" y="129415"/>
                  <a:pt x="10807086" y="138624"/>
                  <a:pt x="10782732" y="135645"/>
                </a:cubicBezTo>
                <a:cubicBezTo>
                  <a:pt x="10869014" y="196205"/>
                  <a:pt x="10693356" y="147304"/>
                  <a:pt x="10660773" y="179312"/>
                </a:cubicBezTo>
                <a:cubicBezTo>
                  <a:pt x="10667385" y="121467"/>
                  <a:pt x="10595265" y="182241"/>
                  <a:pt x="10564442" y="160738"/>
                </a:cubicBezTo>
                <a:cubicBezTo>
                  <a:pt x="10544419" y="190949"/>
                  <a:pt x="10518436" y="167191"/>
                  <a:pt x="10490200" y="183533"/>
                </a:cubicBezTo>
                <a:cubicBezTo>
                  <a:pt x="10423905" y="202688"/>
                  <a:pt x="10362764" y="244779"/>
                  <a:pt x="10271351" y="243104"/>
                </a:cubicBezTo>
                <a:cubicBezTo>
                  <a:pt x="10247818" y="329775"/>
                  <a:pt x="10135674" y="303068"/>
                  <a:pt x="10061033" y="364937"/>
                </a:cubicBezTo>
                <a:cubicBezTo>
                  <a:pt x="10014289" y="383940"/>
                  <a:pt x="9930032" y="360289"/>
                  <a:pt x="9921770" y="406154"/>
                </a:cubicBezTo>
                <a:cubicBezTo>
                  <a:pt x="9894276" y="384665"/>
                  <a:pt x="9881945" y="430851"/>
                  <a:pt x="9858388" y="439489"/>
                </a:cubicBezTo>
                <a:cubicBezTo>
                  <a:pt x="9835642" y="426888"/>
                  <a:pt x="9828901" y="443125"/>
                  <a:pt x="9811914" y="449865"/>
                </a:cubicBezTo>
                <a:cubicBezTo>
                  <a:pt x="9801869" y="441287"/>
                  <a:pt x="9787055" y="444835"/>
                  <a:pt x="9784394" y="457816"/>
                </a:cubicBezTo>
                <a:cubicBezTo>
                  <a:pt x="9797169" y="483924"/>
                  <a:pt x="9656844" y="450179"/>
                  <a:pt x="9656836" y="469967"/>
                </a:cubicBezTo>
                <a:cubicBezTo>
                  <a:pt x="9589537" y="485301"/>
                  <a:pt x="9662097" y="527310"/>
                  <a:pt x="9561575" y="559978"/>
                </a:cubicBezTo>
                <a:cubicBezTo>
                  <a:pt x="9479149" y="599104"/>
                  <a:pt x="9215234" y="670585"/>
                  <a:pt x="9162278" y="704724"/>
                </a:cubicBezTo>
                <a:cubicBezTo>
                  <a:pt x="9173017" y="730567"/>
                  <a:pt x="9063215" y="727685"/>
                  <a:pt x="9062863" y="754656"/>
                </a:cubicBezTo>
                <a:cubicBezTo>
                  <a:pt x="9021608" y="774940"/>
                  <a:pt x="8924639" y="816390"/>
                  <a:pt x="8914746" y="826428"/>
                </a:cubicBezTo>
                <a:lnTo>
                  <a:pt x="8917778" y="835198"/>
                </a:lnTo>
                <a:lnTo>
                  <a:pt x="8905560" y="838358"/>
                </a:lnTo>
                <a:lnTo>
                  <a:pt x="8897564" y="834287"/>
                </a:lnTo>
                <a:lnTo>
                  <a:pt x="8878040" y="844150"/>
                </a:lnTo>
                <a:cubicBezTo>
                  <a:pt x="8861112" y="848992"/>
                  <a:pt x="8812843" y="856499"/>
                  <a:pt x="8795998" y="863337"/>
                </a:cubicBezTo>
                <a:cubicBezTo>
                  <a:pt x="8792888" y="873975"/>
                  <a:pt x="8786153" y="880792"/>
                  <a:pt x="8776970" y="885177"/>
                </a:cubicBezTo>
                <a:lnTo>
                  <a:pt x="8755719" y="889754"/>
                </a:lnTo>
                <a:lnTo>
                  <a:pt x="8743257" y="904723"/>
                </a:lnTo>
                <a:cubicBezTo>
                  <a:pt x="8737642" y="908108"/>
                  <a:pt x="8730651" y="908759"/>
                  <a:pt x="8721366" y="904711"/>
                </a:cubicBezTo>
                <a:cubicBezTo>
                  <a:pt x="8711895" y="915873"/>
                  <a:pt x="8676250" y="900745"/>
                  <a:pt x="8678353" y="926318"/>
                </a:cubicBezTo>
                <a:cubicBezTo>
                  <a:pt x="8658506" y="928813"/>
                  <a:pt x="8647569" y="933735"/>
                  <a:pt x="8636849" y="937900"/>
                </a:cubicBezTo>
                <a:lnTo>
                  <a:pt x="8620213" y="943068"/>
                </a:lnTo>
                <a:lnTo>
                  <a:pt x="8612581" y="952695"/>
                </a:lnTo>
                <a:cubicBezTo>
                  <a:pt x="8605836" y="959769"/>
                  <a:pt x="8598255" y="964412"/>
                  <a:pt x="8589038" y="963892"/>
                </a:cubicBezTo>
                <a:lnTo>
                  <a:pt x="8579950" y="960899"/>
                </a:lnTo>
                <a:cubicBezTo>
                  <a:pt x="8579740" y="962476"/>
                  <a:pt x="8579529" y="964053"/>
                  <a:pt x="8579319" y="965630"/>
                </a:cubicBezTo>
                <a:cubicBezTo>
                  <a:pt x="8579138" y="972972"/>
                  <a:pt x="8576531" y="980010"/>
                  <a:pt x="8547429" y="984506"/>
                </a:cubicBezTo>
                <a:cubicBezTo>
                  <a:pt x="8529238" y="1001725"/>
                  <a:pt x="8505565" y="1015840"/>
                  <a:pt x="8478704" y="1025490"/>
                </a:cubicBezTo>
                <a:cubicBezTo>
                  <a:pt x="8473109" y="1019545"/>
                  <a:pt x="8465819" y="1032194"/>
                  <a:pt x="8461421" y="1035512"/>
                </a:cubicBezTo>
                <a:cubicBezTo>
                  <a:pt x="8459739" y="1031087"/>
                  <a:pt x="8447663" y="1032074"/>
                  <a:pt x="8445003" y="1036851"/>
                </a:cubicBezTo>
                <a:cubicBezTo>
                  <a:pt x="8366593" y="1075951"/>
                  <a:pt x="8398773" y="1021402"/>
                  <a:pt x="8357350" y="1060213"/>
                </a:cubicBezTo>
                <a:cubicBezTo>
                  <a:pt x="8349366" y="1063843"/>
                  <a:pt x="8342208" y="1063367"/>
                  <a:pt x="8335565" y="1061151"/>
                </a:cubicBezTo>
                <a:lnTo>
                  <a:pt x="8325267" y="1055919"/>
                </a:lnTo>
                <a:lnTo>
                  <a:pt x="8293586" y="1076144"/>
                </a:lnTo>
                <a:cubicBezTo>
                  <a:pt x="8277595" y="1084193"/>
                  <a:pt x="8260401" y="1090863"/>
                  <a:pt x="8242405" y="1095960"/>
                </a:cubicBezTo>
                <a:cubicBezTo>
                  <a:pt x="8226373" y="1101227"/>
                  <a:pt x="8224213" y="1102052"/>
                  <a:pt x="8197391" y="1107746"/>
                </a:cubicBezTo>
                <a:cubicBezTo>
                  <a:pt x="8090266" y="1152133"/>
                  <a:pt x="8141491" y="1082372"/>
                  <a:pt x="8081474" y="1130125"/>
                </a:cubicBezTo>
                <a:cubicBezTo>
                  <a:pt x="8070634" y="1134173"/>
                  <a:pt x="8061619" y="1132810"/>
                  <a:pt x="8053585" y="1129169"/>
                </a:cubicBezTo>
                <a:lnTo>
                  <a:pt x="8038422" y="1119092"/>
                </a:lnTo>
                <a:lnTo>
                  <a:pt x="8029450" y="1125592"/>
                </a:lnTo>
                <a:cubicBezTo>
                  <a:pt x="7992226" y="1133484"/>
                  <a:pt x="7978616" y="1122765"/>
                  <a:pt x="7959552" y="1140188"/>
                </a:cubicBezTo>
                <a:cubicBezTo>
                  <a:pt x="7922008" y="1119572"/>
                  <a:pt x="7937737" y="1141786"/>
                  <a:pt x="7914188" y="1150862"/>
                </a:cubicBezTo>
                <a:cubicBezTo>
                  <a:pt x="7896037" y="1160155"/>
                  <a:pt x="7933463" y="1163411"/>
                  <a:pt x="7914918" y="1168758"/>
                </a:cubicBezTo>
                <a:cubicBezTo>
                  <a:pt x="7893102" y="1165887"/>
                  <a:pt x="7898453" y="1187420"/>
                  <a:pt x="7875510" y="1183153"/>
                </a:cubicBezTo>
                <a:cubicBezTo>
                  <a:pt x="7877354" y="1165743"/>
                  <a:pt x="7834286" y="1194789"/>
                  <a:pt x="7829932" y="1180782"/>
                </a:cubicBezTo>
                <a:cubicBezTo>
                  <a:pt x="7816047" y="1204874"/>
                  <a:pt x="7801901" y="1181513"/>
                  <a:pt x="7779182" y="1192665"/>
                </a:cubicBezTo>
                <a:cubicBezTo>
                  <a:pt x="7769446" y="1202686"/>
                  <a:pt x="7761564" y="1205661"/>
                  <a:pt x="7748774" y="1199586"/>
                </a:cubicBezTo>
                <a:cubicBezTo>
                  <a:pt x="7704339" y="1247771"/>
                  <a:pt x="7717626" y="1207638"/>
                  <a:pt x="7671846" y="1231966"/>
                </a:cubicBezTo>
                <a:cubicBezTo>
                  <a:pt x="7632956" y="1255682"/>
                  <a:pt x="7587383" y="1275180"/>
                  <a:pt x="7554146" y="1319748"/>
                </a:cubicBezTo>
                <a:cubicBezTo>
                  <a:pt x="7548775" y="1331557"/>
                  <a:pt x="7531272" y="1339155"/>
                  <a:pt x="7515052" y="1336718"/>
                </a:cubicBezTo>
                <a:cubicBezTo>
                  <a:pt x="7512260" y="1336298"/>
                  <a:pt x="7509613" y="1335590"/>
                  <a:pt x="7507193" y="1334617"/>
                </a:cubicBezTo>
                <a:cubicBezTo>
                  <a:pt x="7488273" y="1365207"/>
                  <a:pt x="7468925" y="1356298"/>
                  <a:pt x="7461694" y="1375866"/>
                </a:cubicBezTo>
                <a:cubicBezTo>
                  <a:pt x="7422434" y="1391917"/>
                  <a:pt x="7384603" y="1382819"/>
                  <a:pt x="7377571" y="1400128"/>
                </a:cubicBezTo>
                <a:cubicBezTo>
                  <a:pt x="7356236" y="1403926"/>
                  <a:pt x="7322509" y="1393138"/>
                  <a:pt x="7311261" y="1412652"/>
                </a:cubicBezTo>
                <a:cubicBezTo>
                  <a:pt x="7305349" y="1400071"/>
                  <a:pt x="7289966" y="1428039"/>
                  <a:pt x="7275307" y="1422171"/>
                </a:cubicBezTo>
                <a:cubicBezTo>
                  <a:pt x="7264529" y="1416601"/>
                  <a:pt x="7257348" y="1423786"/>
                  <a:pt x="7247783" y="1426330"/>
                </a:cubicBezTo>
                <a:cubicBezTo>
                  <a:pt x="7233839" y="1423056"/>
                  <a:pt x="7194363" y="1442037"/>
                  <a:pt x="7185047" y="1451812"/>
                </a:cubicBezTo>
                <a:cubicBezTo>
                  <a:pt x="7164447" y="1483396"/>
                  <a:pt x="7101577" y="1475742"/>
                  <a:pt x="7084117" y="1500281"/>
                </a:cubicBezTo>
                <a:cubicBezTo>
                  <a:pt x="7076899" y="1504821"/>
                  <a:pt x="7069494" y="1507565"/>
                  <a:pt x="7062011" y="1509183"/>
                </a:cubicBezTo>
                <a:lnTo>
                  <a:pt x="7040555" y="1511207"/>
                </a:lnTo>
                <a:lnTo>
                  <a:pt x="7033438" y="1506772"/>
                </a:lnTo>
                <a:lnTo>
                  <a:pt x="7020886" y="1510764"/>
                </a:lnTo>
                <a:lnTo>
                  <a:pt x="7017033" y="1510650"/>
                </a:lnTo>
                <a:lnTo>
                  <a:pt x="6995460" y="1511173"/>
                </a:lnTo>
                <a:cubicBezTo>
                  <a:pt x="7010208" y="1537643"/>
                  <a:pt x="6938512" y="1522467"/>
                  <a:pt x="6962144" y="1541508"/>
                </a:cubicBezTo>
                <a:cubicBezTo>
                  <a:pt x="6926351" y="1550586"/>
                  <a:pt x="6958236" y="1566326"/>
                  <a:pt x="6910674" y="1554793"/>
                </a:cubicBezTo>
                <a:cubicBezTo>
                  <a:pt x="6859225" y="1589274"/>
                  <a:pt x="6769015" y="1598548"/>
                  <a:pt x="6732152" y="1642538"/>
                </a:cubicBezTo>
                <a:cubicBezTo>
                  <a:pt x="6734901" y="1628031"/>
                  <a:pt x="6709146" y="1622413"/>
                  <a:pt x="6694106" y="1632377"/>
                </a:cubicBezTo>
                <a:cubicBezTo>
                  <a:pt x="6702628" y="1575914"/>
                  <a:pt x="6638899" y="1692862"/>
                  <a:pt x="6617223" y="1659889"/>
                </a:cubicBezTo>
                <a:cubicBezTo>
                  <a:pt x="6623246" y="1693349"/>
                  <a:pt x="6561228" y="1764690"/>
                  <a:pt x="6521138" y="1744340"/>
                </a:cubicBezTo>
                <a:cubicBezTo>
                  <a:pt x="6469831" y="1761656"/>
                  <a:pt x="6438109" y="1796731"/>
                  <a:pt x="6380677" y="1796883"/>
                </a:cubicBezTo>
                <a:cubicBezTo>
                  <a:pt x="6379865" y="1801686"/>
                  <a:pt x="6377810" y="1805986"/>
                  <a:pt x="6374897" y="1809910"/>
                </a:cubicBezTo>
                <a:lnTo>
                  <a:pt x="6364545" y="1820090"/>
                </a:lnTo>
                <a:lnTo>
                  <a:pt x="6362126" y="1819991"/>
                </a:lnTo>
                <a:cubicBezTo>
                  <a:pt x="6353055" y="1821720"/>
                  <a:pt x="6348796" y="1824537"/>
                  <a:pt x="6346673" y="1827824"/>
                </a:cubicBezTo>
                <a:lnTo>
                  <a:pt x="6345588" y="1832232"/>
                </a:lnTo>
                <a:lnTo>
                  <a:pt x="6335708" y="1838451"/>
                </a:lnTo>
                <a:lnTo>
                  <a:pt x="6318182" y="1852975"/>
                </a:lnTo>
                <a:lnTo>
                  <a:pt x="6313084" y="1853561"/>
                </a:lnTo>
                <a:lnTo>
                  <a:pt x="6283816" y="1872148"/>
                </a:lnTo>
                <a:lnTo>
                  <a:pt x="6282550" y="1871392"/>
                </a:lnTo>
                <a:cubicBezTo>
                  <a:pt x="6279041" y="1870121"/>
                  <a:pt x="6275192" y="1869982"/>
                  <a:pt x="6270527" y="1872208"/>
                </a:cubicBezTo>
                <a:cubicBezTo>
                  <a:pt x="6265029" y="1853962"/>
                  <a:pt x="6262790" y="1867903"/>
                  <a:pt x="6249518" y="1876079"/>
                </a:cubicBezTo>
                <a:cubicBezTo>
                  <a:pt x="6238019" y="1849564"/>
                  <a:pt x="6207959" y="1881750"/>
                  <a:pt x="6190386" y="1872478"/>
                </a:cubicBezTo>
                <a:cubicBezTo>
                  <a:pt x="6180893" y="1879083"/>
                  <a:pt x="6170646" y="1885584"/>
                  <a:pt x="6159777" y="1891745"/>
                </a:cubicBezTo>
                <a:lnTo>
                  <a:pt x="6153131" y="1895079"/>
                </a:lnTo>
                <a:lnTo>
                  <a:pt x="6152798" y="1894920"/>
                </a:lnTo>
                <a:cubicBezTo>
                  <a:pt x="6150925" y="1895166"/>
                  <a:pt x="6148578" y="1896082"/>
                  <a:pt x="6145388" y="1897990"/>
                </a:cubicBezTo>
                <a:lnTo>
                  <a:pt x="6141014" y="1901155"/>
                </a:lnTo>
                <a:lnTo>
                  <a:pt x="6128122" y="1907623"/>
                </a:lnTo>
                <a:lnTo>
                  <a:pt x="6122351" y="1908359"/>
                </a:lnTo>
                <a:cubicBezTo>
                  <a:pt x="6099508" y="1905910"/>
                  <a:pt x="6088334" y="1869006"/>
                  <a:pt x="6064750" y="1896394"/>
                </a:cubicBezTo>
                <a:cubicBezTo>
                  <a:pt x="6025977" y="1903785"/>
                  <a:pt x="5997095" y="1889190"/>
                  <a:pt x="5964230" y="1910038"/>
                </a:cubicBezTo>
                <a:cubicBezTo>
                  <a:pt x="5927910" y="1916874"/>
                  <a:pt x="5894873" y="1914928"/>
                  <a:pt x="5865399" y="1926966"/>
                </a:cubicBezTo>
                <a:cubicBezTo>
                  <a:pt x="5851644" y="1923038"/>
                  <a:pt x="5839380" y="1922808"/>
                  <a:pt x="5829951" y="1934755"/>
                </a:cubicBezTo>
                <a:cubicBezTo>
                  <a:pt x="5795498" y="1938369"/>
                  <a:pt x="5784532" y="1926246"/>
                  <a:pt x="5765285" y="1941322"/>
                </a:cubicBezTo>
                <a:cubicBezTo>
                  <a:pt x="5741789" y="1922874"/>
                  <a:pt x="5742385" y="1931607"/>
                  <a:pt x="5734750" y="1939793"/>
                </a:cubicBezTo>
                <a:lnTo>
                  <a:pt x="5733569" y="1940505"/>
                </a:lnTo>
                <a:lnTo>
                  <a:pt x="5730329" y="1937845"/>
                </a:lnTo>
                <a:lnTo>
                  <a:pt x="5724661" y="1937455"/>
                </a:lnTo>
                <a:lnTo>
                  <a:pt x="5710186" y="1941370"/>
                </a:lnTo>
                <a:lnTo>
                  <a:pt x="5704910" y="1943663"/>
                </a:lnTo>
                <a:cubicBezTo>
                  <a:pt x="5701213" y="1944937"/>
                  <a:pt x="5698678" y="1945391"/>
                  <a:pt x="5696836" y="1945271"/>
                </a:cubicBezTo>
                <a:lnTo>
                  <a:pt x="5696583" y="1945050"/>
                </a:lnTo>
                <a:lnTo>
                  <a:pt x="5689123" y="1947067"/>
                </a:lnTo>
                <a:cubicBezTo>
                  <a:pt x="5676655" y="1951072"/>
                  <a:pt x="5664639" y="1955533"/>
                  <a:pt x="5653291" y="1960245"/>
                </a:cubicBezTo>
                <a:cubicBezTo>
                  <a:pt x="5640346" y="1947636"/>
                  <a:pt x="5600180" y="1973739"/>
                  <a:pt x="5599385" y="1945198"/>
                </a:cubicBezTo>
                <a:cubicBezTo>
                  <a:pt x="5583913" y="1950736"/>
                  <a:pt x="5576590" y="1964134"/>
                  <a:pt x="5578300" y="1944963"/>
                </a:cubicBezTo>
                <a:cubicBezTo>
                  <a:pt x="5573104" y="1946266"/>
                  <a:pt x="5569560" y="1945382"/>
                  <a:pt x="5566758" y="1943441"/>
                </a:cubicBezTo>
                <a:lnTo>
                  <a:pt x="5565857" y="1942445"/>
                </a:lnTo>
                <a:lnTo>
                  <a:pt x="5531534" y="1955208"/>
                </a:lnTo>
                <a:lnTo>
                  <a:pt x="5526552" y="1954799"/>
                </a:lnTo>
                <a:lnTo>
                  <a:pt x="5504723" y="1965811"/>
                </a:lnTo>
                <a:lnTo>
                  <a:pt x="5493156" y="1970063"/>
                </a:lnTo>
                <a:lnTo>
                  <a:pt x="5490486" y="1974227"/>
                </a:lnTo>
                <a:cubicBezTo>
                  <a:pt x="5487271" y="1977077"/>
                  <a:pt x="5482233" y="1979045"/>
                  <a:pt x="5473107" y="1979001"/>
                </a:cubicBezTo>
                <a:lnTo>
                  <a:pt x="5470885" y="1978432"/>
                </a:lnTo>
                <a:lnTo>
                  <a:pt x="5457393" y="1986525"/>
                </a:lnTo>
                <a:cubicBezTo>
                  <a:pt x="5453194" y="1989853"/>
                  <a:pt x="5449663" y="1993721"/>
                  <a:pt x="5447102" y="1998329"/>
                </a:cubicBezTo>
                <a:cubicBezTo>
                  <a:pt x="5386283" y="2017364"/>
                  <a:pt x="5223545" y="2015483"/>
                  <a:pt x="5159151" y="2029640"/>
                </a:cubicBezTo>
                <a:cubicBezTo>
                  <a:pt x="5141359" y="2036610"/>
                  <a:pt x="5090827" y="2076822"/>
                  <a:pt x="5098838" y="2062961"/>
                </a:cubicBezTo>
                <a:cubicBezTo>
                  <a:pt x="5047883" y="2099457"/>
                  <a:pt x="4922007" y="2111466"/>
                  <a:pt x="4860988" y="2135698"/>
                </a:cubicBezTo>
                <a:cubicBezTo>
                  <a:pt x="4805413" y="2152292"/>
                  <a:pt x="4784714" y="2158665"/>
                  <a:pt x="4765388" y="2162525"/>
                </a:cubicBezTo>
                <a:cubicBezTo>
                  <a:pt x="4758560" y="2161978"/>
                  <a:pt x="4751823" y="2160531"/>
                  <a:pt x="4745033" y="2158859"/>
                </a:cubicBezTo>
                <a:lnTo>
                  <a:pt x="4741475" y="2157998"/>
                </a:lnTo>
                <a:lnTo>
                  <a:pt x="4728247" y="2159526"/>
                </a:lnTo>
                <a:lnTo>
                  <a:pt x="4723263" y="2153742"/>
                </a:lnTo>
                <a:lnTo>
                  <a:pt x="4593061" y="2171597"/>
                </a:lnTo>
                <a:lnTo>
                  <a:pt x="4405765" y="2199902"/>
                </a:lnTo>
                <a:cubicBezTo>
                  <a:pt x="4403942" y="2198353"/>
                  <a:pt x="4402457" y="2196614"/>
                  <a:pt x="4401354" y="2194745"/>
                </a:cubicBezTo>
                <a:lnTo>
                  <a:pt x="4366646" y="2198564"/>
                </a:lnTo>
                <a:lnTo>
                  <a:pt x="4354009" y="2204984"/>
                </a:lnTo>
                <a:lnTo>
                  <a:pt x="4348284" y="2205270"/>
                </a:lnTo>
                <a:lnTo>
                  <a:pt x="4333906" y="2205251"/>
                </a:lnTo>
                <a:cubicBezTo>
                  <a:pt x="4326429" y="2204713"/>
                  <a:pt x="4318024" y="2203940"/>
                  <a:pt x="4308819" y="2203822"/>
                </a:cubicBezTo>
                <a:lnTo>
                  <a:pt x="4301210" y="2204456"/>
                </a:lnTo>
                <a:lnTo>
                  <a:pt x="4283095" y="2198177"/>
                </a:lnTo>
                <a:cubicBezTo>
                  <a:pt x="4269863" y="2193337"/>
                  <a:pt x="4259612" y="2190345"/>
                  <a:pt x="4250119" y="2196342"/>
                </a:cubicBezTo>
                <a:cubicBezTo>
                  <a:pt x="4230702" y="2190559"/>
                  <a:pt x="4213171" y="2166890"/>
                  <a:pt x="4189203" y="2178994"/>
                </a:cubicBezTo>
                <a:cubicBezTo>
                  <a:pt x="4194512" y="2165594"/>
                  <a:pt x="4160734" y="2183257"/>
                  <a:pt x="4154035" y="2171950"/>
                </a:cubicBezTo>
                <a:cubicBezTo>
                  <a:pt x="4150098" y="2162547"/>
                  <a:pt x="4138934" y="2165714"/>
                  <a:pt x="4129569" y="2163850"/>
                </a:cubicBezTo>
                <a:cubicBezTo>
                  <a:pt x="4121391" y="2155090"/>
                  <a:pt x="4076089" y="2154737"/>
                  <a:pt x="4061250" y="2159236"/>
                </a:cubicBezTo>
                <a:cubicBezTo>
                  <a:pt x="4020618" y="2177811"/>
                  <a:pt x="3978175" y="2144465"/>
                  <a:pt x="3945480" y="2158279"/>
                </a:cubicBezTo>
                <a:cubicBezTo>
                  <a:pt x="3936362" y="2159139"/>
                  <a:pt x="3928502" y="2158369"/>
                  <a:pt x="3921468" y="2156588"/>
                </a:cubicBezTo>
                <a:lnTo>
                  <a:pt x="3903348" y="2149220"/>
                </a:lnTo>
                <a:lnTo>
                  <a:pt x="3901342" y="2142355"/>
                </a:lnTo>
                <a:lnTo>
                  <a:pt x="3888539" y="2140476"/>
                </a:lnTo>
                <a:lnTo>
                  <a:pt x="3885662" y="2138740"/>
                </a:lnTo>
                <a:cubicBezTo>
                  <a:pt x="3880178" y="2135398"/>
                  <a:pt x="3874645" y="2132286"/>
                  <a:pt x="3868627" y="2130023"/>
                </a:cubicBezTo>
                <a:cubicBezTo>
                  <a:pt x="3859240" y="2159198"/>
                  <a:pt x="3815892" y="2115590"/>
                  <a:pt x="3819177" y="2142111"/>
                </a:cubicBezTo>
                <a:cubicBezTo>
                  <a:pt x="3784478" y="2134756"/>
                  <a:pt x="3796708" y="2161930"/>
                  <a:pt x="3769100" y="2131731"/>
                </a:cubicBezTo>
                <a:cubicBezTo>
                  <a:pt x="3702423" y="2139704"/>
                  <a:pt x="3625642" y="2109386"/>
                  <a:pt x="3562752" y="2131785"/>
                </a:cubicBezTo>
                <a:cubicBezTo>
                  <a:pt x="3576244" y="2120400"/>
                  <a:pt x="3560801" y="2104591"/>
                  <a:pt x="3541402" y="2106821"/>
                </a:cubicBezTo>
                <a:cubicBezTo>
                  <a:pt x="3592232" y="2061584"/>
                  <a:pt x="3356194" y="2115384"/>
                  <a:pt x="3365341" y="2077638"/>
                </a:cubicBezTo>
                <a:cubicBezTo>
                  <a:pt x="3303594" y="2079161"/>
                  <a:pt x="3221644" y="2111487"/>
                  <a:pt x="3170922" y="2115957"/>
                </a:cubicBezTo>
                <a:cubicBezTo>
                  <a:pt x="3166532" y="2119769"/>
                  <a:pt x="3161579" y="2122617"/>
                  <a:pt x="3156256" y="2124773"/>
                </a:cubicBezTo>
                <a:lnTo>
                  <a:pt x="3140298" y="2129182"/>
                </a:lnTo>
                <a:lnTo>
                  <a:pt x="3138514" y="2128069"/>
                </a:lnTo>
                <a:cubicBezTo>
                  <a:pt x="3130169" y="2125710"/>
                  <a:pt x="3124679" y="2126336"/>
                  <a:pt x="3120467" y="2128281"/>
                </a:cubicBezTo>
                <a:lnTo>
                  <a:pt x="3116175" y="2131633"/>
                </a:lnTo>
                <a:lnTo>
                  <a:pt x="3103685" y="2132814"/>
                </a:lnTo>
                <a:lnTo>
                  <a:pt x="3078794" y="2137935"/>
                </a:lnTo>
                <a:lnTo>
                  <a:pt x="3074407" y="2136274"/>
                </a:lnTo>
                <a:lnTo>
                  <a:pt x="3037285" y="2139919"/>
                </a:lnTo>
                <a:lnTo>
                  <a:pt x="3036901" y="2138726"/>
                </a:lnTo>
                <a:cubicBezTo>
                  <a:pt x="3035193" y="2136135"/>
                  <a:pt x="3032337" y="2134379"/>
                  <a:pt x="3026996" y="2134322"/>
                </a:cubicBezTo>
                <a:cubicBezTo>
                  <a:pt x="3037063" y="2116196"/>
                  <a:pt x="3024412" y="2127308"/>
                  <a:pt x="3007772" y="2128742"/>
                </a:cubicBezTo>
                <a:cubicBezTo>
                  <a:pt x="3019697" y="2100910"/>
                  <a:pt x="2971305" y="2115987"/>
                  <a:pt x="2965030" y="2100494"/>
                </a:cubicBezTo>
                <a:cubicBezTo>
                  <a:pt x="2952539" y="2102174"/>
                  <a:pt x="2939545" y="2103445"/>
                  <a:pt x="2926342" y="2104155"/>
                </a:cubicBezTo>
                <a:lnTo>
                  <a:pt x="2918608" y="2104215"/>
                </a:lnTo>
                <a:cubicBezTo>
                  <a:pt x="2918564" y="2104122"/>
                  <a:pt x="2918519" y="2104030"/>
                  <a:pt x="2918475" y="2103937"/>
                </a:cubicBezTo>
                <a:cubicBezTo>
                  <a:pt x="2916840" y="2103354"/>
                  <a:pt x="2914314" y="2103149"/>
                  <a:pt x="2910360" y="2103444"/>
                </a:cubicBezTo>
                <a:lnTo>
                  <a:pt x="2904507" y="2104326"/>
                </a:lnTo>
                <a:lnTo>
                  <a:pt x="2889503" y="2104443"/>
                </a:lnTo>
                <a:lnTo>
                  <a:pt x="2884480" y="2102626"/>
                </a:lnTo>
                <a:lnTo>
                  <a:pt x="2882689" y="2099228"/>
                </a:lnTo>
                <a:lnTo>
                  <a:pt x="2881291" y="2099618"/>
                </a:lnTo>
                <a:cubicBezTo>
                  <a:pt x="2870663" y="2105606"/>
                  <a:pt x="2867338" y="2114210"/>
                  <a:pt x="2853979" y="2090388"/>
                </a:cubicBezTo>
                <a:cubicBezTo>
                  <a:pt x="2829652" y="2100099"/>
                  <a:pt x="2824975" y="2085577"/>
                  <a:pt x="2791790" y="2080332"/>
                </a:cubicBezTo>
                <a:cubicBezTo>
                  <a:pt x="2777850" y="2089504"/>
                  <a:pt x="2766709" y="2086170"/>
                  <a:pt x="2755844" y="2078874"/>
                </a:cubicBezTo>
                <a:cubicBezTo>
                  <a:pt x="2723488" y="2083049"/>
                  <a:pt x="2694065" y="2072780"/>
                  <a:pt x="2657742" y="2070179"/>
                </a:cubicBezTo>
                <a:cubicBezTo>
                  <a:pt x="2618372" y="2082020"/>
                  <a:pt x="2598368" y="2060559"/>
                  <a:pt x="2559549" y="2057873"/>
                </a:cubicBezTo>
                <a:cubicBezTo>
                  <a:pt x="2525789" y="2078403"/>
                  <a:pt x="2531908" y="2039838"/>
                  <a:pt x="2512054" y="2031671"/>
                </a:cubicBezTo>
                <a:lnTo>
                  <a:pt x="2506437" y="2030918"/>
                </a:lnTo>
                <a:lnTo>
                  <a:pt x="2491752" y="2033906"/>
                </a:lnTo>
                <a:lnTo>
                  <a:pt x="2486338" y="2035862"/>
                </a:lnTo>
                <a:cubicBezTo>
                  <a:pt x="2482568" y="2036899"/>
                  <a:pt x="2480011" y="2037191"/>
                  <a:pt x="2478186" y="2036953"/>
                </a:cubicBezTo>
                <a:lnTo>
                  <a:pt x="2477950" y="2036715"/>
                </a:lnTo>
                <a:lnTo>
                  <a:pt x="2470381" y="2038256"/>
                </a:lnTo>
                <a:cubicBezTo>
                  <a:pt x="2457686" y="2041461"/>
                  <a:pt x="2445410" y="2045155"/>
                  <a:pt x="2433781" y="2049140"/>
                </a:cubicBezTo>
                <a:cubicBezTo>
                  <a:pt x="2421781" y="2035703"/>
                  <a:pt x="2379959" y="2059234"/>
                  <a:pt x="2381172" y="2030645"/>
                </a:cubicBezTo>
                <a:cubicBezTo>
                  <a:pt x="2365380" y="2035192"/>
                  <a:pt x="2357148" y="2048120"/>
                  <a:pt x="2360198" y="2029059"/>
                </a:cubicBezTo>
                <a:cubicBezTo>
                  <a:pt x="2354933" y="2030031"/>
                  <a:pt x="2351467" y="2028919"/>
                  <a:pt x="2348815" y="2026798"/>
                </a:cubicBezTo>
                <a:lnTo>
                  <a:pt x="2347988" y="2025745"/>
                </a:lnTo>
                <a:lnTo>
                  <a:pt x="2312920" y="2036311"/>
                </a:lnTo>
                <a:lnTo>
                  <a:pt x="2307986" y="2035583"/>
                </a:lnTo>
                <a:lnTo>
                  <a:pt x="2285481" y="2045197"/>
                </a:lnTo>
                <a:lnTo>
                  <a:pt x="2273666" y="2048710"/>
                </a:lnTo>
                <a:lnTo>
                  <a:pt x="2270719" y="2052702"/>
                </a:lnTo>
                <a:cubicBezTo>
                  <a:pt x="2267315" y="2055347"/>
                  <a:pt x="2262161" y="2056992"/>
                  <a:pt x="2253080" y="2056363"/>
                </a:cubicBezTo>
                <a:lnTo>
                  <a:pt x="2250906" y="2055654"/>
                </a:lnTo>
                <a:lnTo>
                  <a:pt x="2236905" y="2062882"/>
                </a:lnTo>
                <a:cubicBezTo>
                  <a:pt x="2232493" y="2065942"/>
                  <a:pt x="2228705" y="2069583"/>
                  <a:pt x="2225830" y="2074027"/>
                </a:cubicBezTo>
                <a:cubicBezTo>
                  <a:pt x="2173117" y="2059597"/>
                  <a:pt x="2128486" y="2085502"/>
                  <a:pt x="2073776" y="2089244"/>
                </a:cubicBezTo>
                <a:cubicBezTo>
                  <a:pt x="2046050" y="2059365"/>
                  <a:pt x="1957570" y="2112693"/>
                  <a:pt x="1948256" y="2146616"/>
                </a:cubicBezTo>
                <a:cubicBezTo>
                  <a:pt x="1943005" y="2109192"/>
                  <a:pt x="1832736" y="2206239"/>
                  <a:pt x="1865582" y="2153738"/>
                </a:cubicBezTo>
                <a:cubicBezTo>
                  <a:pt x="1847376" y="2159567"/>
                  <a:pt x="1826258" y="2147592"/>
                  <a:pt x="1835210" y="2134244"/>
                </a:cubicBezTo>
                <a:cubicBezTo>
                  <a:pt x="1781916" y="2167476"/>
                  <a:pt x="1695112" y="2153556"/>
                  <a:pt x="1632661" y="2173882"/>
                </a:cubicBezTo>
                <a:cubicBezTo>
                  <a:pt x="1594177" y="2150642"/>
                  <a:pt x="1616426" y="2173975"/>
                  <a:pt x="1579590" y="2173680"/>
                </a:cubicBezTo>
                <a:cubicBezTo>
                  <a:pt x="1592812" y="2198112"/>
                  <a:pt x="1533818" y="2165220"/>
                  <a:pt x="1535601" y="2194590"/>
                </a:cubicBezTo>
                <a:cubicBezTo>
                  <a:pt x="1528840" y="2193608"/>
                  <a:pt x="1522236" y="2191728"/>
                  <a:pt x="1515594" y="2189622"/>
                </a:cubicBezTo>
                <a:lnTo>
                  <a:pt x="1512113" y="2188534"/>
                </a:lnTo>
                <a:lnTo>
                  <a:pt x="1498838" y="2189213"/>
                </a:lnTo>
                <a:lnTo>
                  <a:pt x="1494279" y="2183112"/>
                </a:lnTo>
                <a:lnTo>
                  <a:pt x="1473714" y="2179625"/>
                </a:lnTo>
                <a:cubicBezTo>
                  <a:pt x="1466138" y="2179292"/>
                  <a:pt x="1458132" y="2180071"/>
                  <a:pt x="1449503" y="2182633"/>
                </a:cubicBezTo>
                <a:lnTo>
                  <a:pt x="1266687" y="2212688"/>
                </a:lnTo>
                <a:cubicBezTo>
                  <a:pt x="1256792" y="2212722"/>
                  <a:pt x="1247024" y="2217857"/>
                  <a:pt x="1239614" y="2209727"/>
                </a:cubicBezTo>
                <a:cubicBezTo>
                  <a:pt x="1228778" y="2200326"/>
                  <a:pt x="1202276" y="2223497"/>
                  <a:pt x="1202436" y="2209817"/>
                </a:cubicBezTo>
                <a:cubicBezTo>
                  <a:pt x="1183471" y="2225854"/>
                  <a:pt x="1157340" y="2206849"/>
                  <a:pt x="1136097" y="2205112"/>
                </a:cubicBezTo>
                <a:cubicBezTo>
                  <a:pt x="1100396" y="2209415"/>
                  <a:pt x="1013922" y="2231219"/>
                  <a:pt x="988232" y="2235635"/>
                </a:cubicBezTo>
                <a:cubicBezTo>
                  <a:pt x="986445" y="2234079"/>
                  <a:pt x="984332" y="2232722"/>
                  <a:pt x="981959" y="2231607"/>
                </a:cubicBezTo>
                <a:cubicBezTo>
                  <a:pt x="968170" y="2225130"/>
                  <a:pt x="948759" y="2228043"/>
                  <a:pt x="938600" y="2238113"/>
                </a:cubicBezTo>
                <a:cubicBezTo>
                  <a:pt x="888371" y="2272824"/>
                  <a:pt x="837950" y="2280135"/>
                  <a:pt x="791788" y="2293224"/>
                </a:cubicBezTo>
                <a:cubicBezTo>
                  <a:pt x="739035" y="2305159"/>
                  <a:pt x="769009" y="2269676"/>
                  <a:pt x="706914" y="2305046"/>
                </a:cubicBezTo>
                <a:cubicBezTo>
                  <a:pt x="697882" y="2295919"/>
                  <a:pt x="689339" y="2296797"/>
                  <a:pt x="675971" y="2304030"/>
                </a:cubicBezTo>
                <a:cubicBezTo>
                  <a:pt x="650201" y="2309060"/>
                  <a:pt x="647591" y="2282853"/>
                  <a:pt x="624180" y="2302650"/>
                </a:cubicBezTo>
                <a:cubicBezTo>
                  <a:pt x="626400" y="2287987"/>
                  <a:pt x="574045" y="2305175"/>
                  <a:pt x="583453" y="2288788"/>
                </a:cubicBezTo>
                <a:cubicBezTo>
                  <a:pt x="564313" y="2278832"/>
                  <a:pt x="559671" y="2301039"/>
                  <a:pt x="540946" y="2292721"/>
                </a:cubicBezTo>
                <a:cubicBezTo>
                  <a:pt x="521576" y="2293191"/>
                  <a:pt x="554439" y="2305843"/>
                  <a:pt x="533680" y="2310233"/>
                </a:cubicBezTo>
                <a:cubicBezTo>
                  <a:pt x="508069" y="2313043"/>
                  <a:pt x="512638" y="2338541"/>
                  <a:pt x="487366" y="2309053"/>
                </a:cubicBezTo>
                <a:cubicBezTo>
                  <a:pt x="462164" y="2321083"/>
                  <a:pt x="454441" y="2307251"/>
                  <a:pt x="416820" y="2305443"/>
                </a:cubicBezTo>
                <a:cubicBezTo>
                  <a:pt x="403012" y="2315890"/>
                  <a:pt x="390105" y="2313733"/>
                  <a:pt x="376805" y="2307647"/>
                </a:cubicBezTo>
                <a:cubicBezTo>
                  <a:pt x="341751" y="2315035"/>
                  <a:pt x="307408" y="2307897"/>
                  <a:pt x="266777" y="2309012"/>
                </a:cubicBezTo>
                <a:cubicBezTo>
                  <a:pt x="225310" y="2324664"/>
                  <a:pt x="199419" y="2305548"/>
                  <a:pt x="156013" y="2306832"/>
                </a:cubicBezTo>
                <a:cubicBezTo>
                  <a:pt x="117457" y="2333851"/>
                  <a:pt x="122965" y="2279562"/>
                  <a:pt x="87258" y="2285511"/>
                </a:cubicBezTo>
                <a:cubicBezTo>
                  <a:pt x="38977" y="2309189"/>
                  <a:pt x="74043" y="2277969"/>
                  <a:pt x="23798" y="2281822"/>
                </a:cubicBezTo>
                <a:lnTo>
                  <a:pt x="0" y="2285369"/>
                </a:lnTo>
                <a:lnTo>
                  <a:pt x="0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65658179-F6CF-F60E-44DB-6ED5D7B629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901" y="509587"/>
            <a:ext cx="7649239" cy="74295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Zdraví 2030</a:t>
            </a:r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24A4AB57-9A7B-E1E2-8DF3-A69ADB1046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5330" y="2072640"/>
            <a:ext cx="7609465" cy="4128135"/>
          </a:xfrm>
          <a:prstGeom prst="rect">
            <a:avLst/>
          </a:prstGeom>
        </p:spPr>
      </p:pic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DEB62645-D4DA-4E99-8344-B1536F63D1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07088" y="6277971"/>
            <a:ext cx="6884912" cy="580030"/>
          </a:xfrm>
          <a:custGeom>
            <a:avLst/>
            <a:gdLst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26340 w 6884912"/>
              <a:gd name="connsiteY39" fmla="*/ 638496 h 1161397"/>
              <a:gd name="connsiteX40" fmla="*/ 1731986 w 6884912"/>
              <a:gd name="connsiteY40" fmla="*/ 589682 h 1161397"/>
              <a:gd name="connsiteX41" fmla="*/ 1927935 w 6884912"/>
              <a:gd name="connsiteY41" fmla="*/ 628540 h 1161397"/>
              <a:gd name="connsiteX42" fmla="*/ 2039075 w 6884912"/>
              <a:gd name="connsiteY42" fmla="*/ 599964 h 1161397"/>
              <a:gd name="connsiteX43" fmla="*/ 2066980 w 6884912"/>
              <a:gd name="connsiteY43" fmla="*/ 550413 h 1161397"/>
              <a:gd name="connsiteX44" fmla="*/ 2352236 w 6884912"/>
              <a:gd name="connsiteY44" fmla="*/ 519602 h 1161397"/>
              <a:gd name="connsiteX45" fmla="*/ 2420791 w 6884912"/>
              <a:gd name="connsiteY45" fmla="*/ 492826 h 1161397"/>
              <a:gd name="connsiteX46" fmla="*/ 2489932 w 6884912"/>
              <a:gd name="connsiteY46" fmla="*/ 507864 h 1161397"/>
              <a:gd name="connsiteX47" fmla="*/ 2512917 w 6884912"/>
              <a:gd name="connsiteY47" fmla="*/ 489127 h 1161397"/>
              <a:gd name="connsiteX48" fmla="*/ 2516783 w 6884912"/>
              <a:gd name="connsiteY48" fmla="*/ 485473 h 1161397"/>
              <a:gd name="connsiteX49" fmla="*/ 2534360 w 6884912"/>
              <a:gd name="connsiteY49" fmla="*/ 480064 h 1161397"/>
              <a:gd name="connsiteX50" fmla="*/ 2536691 w 6884912"/>
              <a:gd name="connsiteY50" fmla="*/ 467018 h 1161397"/>
              <a:gd name="connsiteX51" fmla="*/ 2561265 w 6884912"/>
              <a:gd name="connsiteY51" fmla="*/ 450623 h 1161397"/>
              <a:gd name="connsiteX52" fmla="*/ 2594349 w 6884912"/>
              <a:gd name="connsiteY52" fmla="*/ 443884 h 1161397"/>
              <a:gd name="connsiteX53" fmla="*/ 2754324 w 6884912"/>
              <a:gd name="connsiteY53" fmla="*/ 424766 h 1161397"/>
              <a:gd name="connsiteX54" fmla="*/ 2848470 w 6884912"/>
              <a:gd name="connsiteY54" fmla="*/ 405966 h 1161397"/>
              <a:gd name="connsiteX55" fmla="*/ 2881772 w 6884912"/>
              <a:gd name="connsiteY55" fmla="*/ 387260 h 1161397"/>
              <a:gd name="connsiteX56" fmla="*/ 2929932 w 6884912"/>
              <a:gd name="connsiteY56" fmla="*/ 368912 h 1161397"/>
              <a:gd name="connsiteX57" fmla="*/ 3013020 w 6884912"/>
              <a:gd name="connsiteY57" fmla="*/ 327578 h 1161397"/>
              <a:gd name="connsiteX58" fmla="*/ 3127968 w 6884912"/>
              <a:gd name="connsiteY58" fmla="*/ 287613 h 1161397"/>
              <a:gd name="connsiteX59" fmla="*/ 3222191 w 6884912"/>
              <a:gd name="connsiteY59" fmla="*/ 307887 h 1161397"/>
              <a:gd name="connsiteX60" fmla="*/ 3227953 w 6884912"/>
              <a:gd name="connsiteY60" fmla="*/ 297650 h 1161397"/>
              <a:gd name="connsiteX61" fmla="*/ 3287859 w 6884912"/>
              <a:gd name="connsiteY61" fmla="*/ 287558 h 1161397"/>
              <a:gd name="connsiteX62" fmla="*/ 3510042 w 6884912"/>
              <a:gd name="connsiteY62" fmla="*/ 311820 h 1161397"/>
              <a:gd name="connsiteX63" fmla="*/ 3626773 w 6884912"/>
              <a:gd name="connsiteY63" fmla="*/ 290452 h 1161397"/>
              <a:gd name="connsiteX64" fmla="*/ 3666217 w 6884912"/>
              <a:gd name="connsiteY64" fmla="*/ 273255 h 1161397"/>
              <a:gd name="connsiteX65" fmla="*/ 3732427 w 6884912"/>
              <a:gd name="connsiteY65" fmla="*/ 245039 h 1161397"/>
              <a:gd name="connsiteX66" fmla="*/ 3777022 w 6884912"/>
              <a:gd name="connsiteY66" fmla="*/ 200276 h 1161397"/>
              <a:gd name="connsiteX67" fmla="*/ 3791246 w 6884912"/>
              <a:gd name="connsiteY67" fmla="*/ 189996 h 1161397"/>
              <a:gd name="connsiteX68" fmla="*/ 3819864 w 6884912"/>
              <a:gd name="connsiteY68" fmla="*/ 194605 h 1161397"/>
              <a:gd name="connsiteX69" fmla="*/ 3830398 w 6884912"/>
              <a:gd name="connsiteY69" fmla="*/ 188383 h 1161397"/>
              <a:gd name="connsiteX70" fmla="*/ 3834360 w 6884912"/>
              <a:gd name="connsiteY70" fmla="*/ 188992 h 1161397"/>
              <a:gd name="connsiteX71" fmla="*/ 3843715 w 6884912"/>
              <a:gd name="connsiteY71" fmla="*/ 188752 h 1161397"/>
              <a:gd name="connsiteX72" fmla="*/ 3842609 w 6884912"/>
              <a:gd name="connsiteY72" fmla="*/ 197386 h 1161397"/>
              <a:gd name="connsiteX73" fmla="*/ 3853961 w 6884912"/>
              <a:gd name="connsiteY73" fmla="*/ 213380 h 1161397"/>
              <a:gd name="connsiteX74" fmla="*/ 3907640 w 6884912"/>
              <a:gd name="connsiteY74" fmla="*/ 207568 h 1161397"/>
              <a:gd name="connsiteX75" fmla="*/ 3910449 w 6884912"/>
              <a:gd name="connsiteY75" fmla="*/ 197808 h 1161397"/>
              <a:gd name="connsiteX76" fmla="*/ 3917197 w 6884912"/>
              <a:gd name="connsiteY76" fmla="*/ 196121 h 1161397"/>
              <a:gd name="connsiteX77" fmla="*/ 3922400 w 6884912"/>
              <a:gd name="connsiteY77" fmla="*/ 205056 h 1161397"/>
              <a:gd name="connsiteX78" fmla="*/ 4013061 w 6884912"/>
              <a:gd name="connsiteY78" fmla="*/ 224874 h 1161397"/>
              <a:gd name="connsiteX79" fmla="*/ 4134285 w 6884912"/>
              <a:gd name="connsiteY79" fmla="*/ 235592 h 1161397"/>
              <a:gd name="connsiteX80" fmla="*/ 4220717 w 6884912"/>
              <a:gd name="connsiteY80" fmla="*/ 192946 h 1161397"/>
              <a:gd name="connsiteX81" fmla="*/ 4228802 w 6884912"/>
              <a:gd name="connsiteY81" fmla="*/ 201468 h 1161397"/>
              <a:gd name="connsiteX82" fmla="*/ 4289361 w 6884912"/>
              <a:gd name="connsiteY82" fmla="*/ 196642 h 1161397"/>
              <a:gd name="connsiteX83" fmla="*/ 4498913 w 6884912"/>
              <a:gd name="connsiteY83" fmla="*/ 118915 h 1161397"/>
              <a:gd name="connsiteX84" fmla="*/ 4617330 w 6884912"/>
              <a:gd name="connsiteY84" fmla="*/ 111163 h 1161397"/>
              <a:gd name="connsiteX85" fmla="*/ 4659778 w 6884912"/>
              <a:gd name="connsiteY85" fmla="*/ 118219 h 1161397"/>
              <a:gd name="connsiteX86" fmla="*/ 4730870 w 6884912"/>
              <a:gd name="connsiteY86" fmla="*/ 129432 h 1161397"/>
              <a:gd name="connsiteX87" fmla="*/ 4785037 w 6884912"/>
              <a:gd name="connsiteY87" fmla="*/ 161964 h 1161397"/>
              <a:gd name="connsiteX88" fmla="*/ 4844073 w 6884912"/>
              <a:gd name="connsiteY88" fmla="*/ 161768 h 1161397"/>
              <a:gd name="connsiteX89" fmla="*/ 4856454 w 6884912"/>
              <a:gd name="connsiteY89" fmla="*/ 130488 h 1161397"/>
              <a:gd name="connsiteX90" fmla="*/ 4920038 w 6884912"/>
              <a:gd name="connsiteY90" fmla="*/ 140418 h 1161397"/>
              <a:gd name="connsiteX91" fmla="*/ 5016639 w 6884912"/>
              <a:gd name="connsiteY91" fmla="*/ 158905 h 1161397"/>
              <a:gd name="connsiteX92" fmla="*/ 5072009 w 6884912"/>
              <a:gd name="connsiteY92" fmla="*/ 161502 h 1161397"/>
              <a:gd name="connsiteX93" fmla="*/ 5223626 w 6884912"/>
              <a:gd name="connsiteY93" fmla="*/ 177356 h 1161397"/>
              <a:gd name="connsiteX94" fmla="*/ 5375773 w 6884912"/>
              <a:gd name="connsiteY94" fmla="*/ 199913 h 1161397"/>
              <a:gd name="connsiteX95" fmla="*/ 5467502 w 6884912"/>
              <a:gd name="connsiteY95" fmla="*/ 250963 h 1161397"/>
              <a:gd name="connsiteX96" fmla="*/ 5592395 w 6884912"/>
              <a:gd name="connsiteY96" fmla="*/ 265434 h 1161397"/>
              <a:gd name="connsiteX97" fmla="*/ 5613532 w 6884912"/>
              <a:gd name="connsiteY97" fmla="*/ 273379 h 1161397"/>
              <a:gd name="connsiteX98" fmla="*/ 5642173 w 6884912"/>
              <a:gd name="connsiteY98" fmla="*/ 266904 h 1161397"/>
              <a:gd name="connsiteX99" fmla="*/ 5756910 w 6884912"/>
              <a:gd name="connsiteY99" fmla="*/ 239211 h 1161397"/>
              <a:gd name="connsiteX100" fmla="*/ 5846667 w 6884912"/>
              <a:gd name="connsiteY100" fmla="*/ 201786 h 1161397"/>
              <a:gd name="connsiteX101" fmla="*/ 5960732 w 6884912"/>
              <a:gd name="connsiteY101" fmla="*/ 220708 h 1161397"/>
              <a:gd name="connsiteX102" fmla="*/ 6029542 w 6884912"/>
              <a:gd name="connsiteY102" fmla="*/ 210339 h 1161397"/>
              <a:gd name="connsiteX103" fmla="*/ 6141123 w 6884912"/>
              <a:gd name="connsiteY103" fmla="*/ 159923 h 1161397"/>
              <a:gd name="connsiteX104" fmla="*/ 6290640 w 6884912"/>
              <a:gd name="connsiteY104" fmla="*/ 167441 h 1161397"/>
              <a:gd name="connsiteX105" fmla="*/ 6322806 w 6884912"/>
              <a:gd name="connsiteY105" fmla="*/ 213293 h 1161397"/>
              <a:gd name="connsiteX106" fmla="*/ 6364914 w 6884912"/>
              <a:gd name="connsiteY106" fmla="*/ 240140 h 1161397"/>
              <a:gd name="connsiteX107" fmla="*/ 6380420 w 6884912"/>
              <a:gd name="connsiteY107" fmla="*/ 173195 h 1161397"/>
              <a:gd name="connsiteX108" fmla="*/ 6507891 w 6884912"/>
              <a:gd name="connsiteY108" fmla="*/ 118474 h 1161397"/>
              <a:gd name="connsiteX109" fmla="*/ 6571807 w 6884912"/>
              <a:gd name="connsiteY109" fmla="*/ 98636 h 1161397"/>
              <a:gd name="connsiteX110" fmla="*/ 6671880 w 6884912"/>
              <a:gd name="connsiteY110" fmla="*/ 82931 h 1161397"/>
              <a:gd name="connsiteX111" fmla="*/ 6702266 w 6884912"/>
              <a:gd name="connsiteY111" fmla="*/ 75470 h 1161397"/>
              <a:gd name="connsiteX112" fmla="*/ 6845802 w 6884912"/>
              <a:gd name="connsiteY112" fmla="*/ 24496 h 11613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</a:cxnLst>
            <a:rect l="l" t="t" r="r" b="b"/>
            <a:pathLst>
              <a:path w="6884912" h="1161397">
                <a:moveTo>
                  <a:pt x="6884912" y="0"/>
                </a:moveTo>
                <a:lnTo>
                  <a:pt x="6884912" y="1161397"/>
                </a:lnTo>
                <a:lnTo>
                  <a:pt x="0" y="1161397"/>
                </a:lnTo>
                <a:lnTo>
                  <a:pt x="27135" y="1147460"/>
                </a:lnTo>
                <a:cubicBezTo>
                  <a:pt x="57431" y="1167048"/>
                  <a:pt x="61886" y="1135904"/>
                  <a:pt x="115388" y="1159043"/>
                </a:cubicBezTo>
                <a:cubicBezTo>
                  <a:pt x="116121" y="1155340"/>
                  <a:pt x="117370" y="1151777"/>
                  <a:pt x="119094" y="1148463"/>
                </a:cubicBezTo>
                <a:cubicBezTo>
                  <a:pt x="129121" y="1129214"/>
                  <a:pt x="152727" y="1122391"/>
                  <a:pt x="171824" y="1133224"/>
                </a:cubicBezTo>
                <a:cubicBezTo>
                  <a:pt x="254344" y="1161369"/>
                  <a:pt x="315458" y="1143220"/>
                  <a:pt x="376455" y="1137381"/>
                </a:cubicBezTo>
                <a:cubicBezTo>
                  <a:pt x="443775" y="1125614"/>
                  <a:pt x="382885" y="1083927"/>
                  <a:pt x="478946" y="1106011"/>
                </a:cubicBezTo>
                <a:cubicBezTo>
                  <a:pt x="481662" y="1085172"/>
                  <a:pt x="491731" y="1081489"/>
                  <a:pt x="512111" y="1085599"/>
                </a:cubicBezTo>
                <a:cubicBezTo>
                  <a:pt x="544368" y="1078502"/>
                  <a:pt x="526559" y="1032754"/>
                  <a:pt x="567875" y="1051976"/>
                </a:cubicBezTo>
                <a:cubicBezTo>
                  <a:pt x="553871" y="1028602"/>
                  <a:pt x="624901" y="1025930"/>
                  <a:pt x="601644" y="1003997"/>
                </a:cubicBezTo>
                <a:cubicBezTo>
                  <a:pt x="614803" y="975652"/>
                  <a:pt x="637415" y="1010272"/>
                  <a:pt x="651408" y="984938"/>
                </a:cubicBezTo>
                <a:cubicBezTo>
                  <a:pt x="673042" y="974024"/>
                  <a:pt x="646948" y="1015207"/>
                  <a:pt x="673197" y="1010060"/>
                </a:cubicBezTo>
                <a:cubicBezTo>
                  <a:pt x="703527" y="999318"/>
                  <a:pt x="718626" y="1045053"/>
                  <a:pt x="723108" y="980081"/>
                </a:cubicBezTo>
                <a:cubicBezTo>
                  <a:pt x="760262" y="985126"/>
                  <a:pt x="757827" y="957145"/>
                  <a:pt x="797699" y="931362"/>
                </a:cubicBezTo>
                <a:cubicBezTo>
                  <a:pt x="821097" y="940623"/>
                  <a:pt x="833565" y="929189"/>
                  <a:pt x="843359" y="910894"/>
                </a:cubicBezTo>
                <a:cubicBezTo>
                  <a:pt x="887668" y="902160"/>
                  <a:pt x="919738" y="869376"/>
                  <a:pt x="965215" y="846701"/>
                </a:cubicBezTo>
                <a:cubicBezTo>
                  <a:pt x="1023081" y="848019"/>
                  <a:pt x="1036422" y="800154"/>
                  <a:pt x="1085080" y="776086"/>
                </a:cubicBezTo>
                <a:cubicBezTo>
                  <a:pt x="1140763" y="795544"/>
                  <a:pt x="1110309" y="730471"/>
                  <a:pt x="1131224" y="706160"/>
                </a:cubicBezTo>
                <a:lnTo>
                  <a:pt x="1138051" y="702034"/>
                </a:lnTo>
                <a:lnTo>
                  <a:pt x="1158800" y="700004"/>
                </a:lnTo>
                <a:lnTo>
                  <a:pt x="1166947" y="700762"/>
                </a:lnTo>
                <a:cubicBezTo>
                  <a:pt x="1172432" y="700717"/>
                  <a:pt x="1175913" y="699961"/>
                  <a:pt x="1178135" y="698631"/>
                </a:cubicBezTo>
                <a:lnTo>
                  <a:pt x="1178301" y="698094"/>
                </a:lnTo>
                <a:lnTo>
                  <a:pt x="1188995" y="697048"/>
                </a:lnTo>
                <a:cubicBezTo>
                  <a:pt x="1207294" y="696390"/>
                  <a:pt x="1225337" y="696802"/>
                  <a:pt x="1242716" y="698052"/>
                </a:cubicBezTo>
                <a:cubicBezTo>
                  <a:pt x="1250387" y="668345"/>
                  <a:pt x="1318259" y="689091"/>
                  <a:pt x="1299977" y="639196"/>
                </a:cubicBezTo>
                <a:cubicBezTo>
                  <a:pt x="1323072" y="639367"/>
                  <a:pt x="1341279" y="658105"/>
                  <a:pt x="1326190" y="625955"/>
                </a:cubicBezTo>
                <a:cubicBezTo>
                  <a:pt x="1333572" y="625050"/>
                  <a:pt x="1337406" y="621362"/>
                  <a:pt x="1339600" y="616295"/>
                </a:cubicBezTo>
                <a:lnTo>
                  <a:pt x="1340054" y="614022"/>
                </a:lnTo>
                <a:lnTo>
                  <a:pt x="1391606" y="615229"/>
                </a:lnTo>
                <a:lnTo>
                  <a:pt x="1397565" y="611490"/>
                </a:lnTo>
                <a:lnTo>
                  <a:pt x="1432302" y="617267"/>
                </a:lnTo>
                <a:lnTo>
                  <a:pt x="1449644" y="617591"/>
                </a:lnTo>
                <a:lnTo>
                  <a:pt x="1455793" y="623174"/>
                </a:lnTo>
                <a:cubicBezTo>
                  <a:pt x="1461744" y="626151"/>
                  <a:pt x="1469373" y="626493"/>
                  <a:pt x="1480758" y="620863"/>
                </a:cubicBezTo>
                <a:lnTo>
                  <a:pt x="1483154" y="618527"/>
                </a:lnTo>
                <a:lnTo>
                  <a:pt x="1505495" y="624325"/>
                </a:lnTo>
                <a:cubicBezTo>
                  <a:pt x="1512992" y="627532"/>
                  <a:pt x="1520025" y="632078"/>
                  <a:pt x="1526340" y="638496"/>
                </a:cubicBezTo>
                <a:cubicBezTo>
                  <a:pt x="1586113" y="586768"/>
                  <a:pt x="1659006" y="610309"/>
                  <a:pt x="1731986" y="589682"/>
                </a:cubicBezTo>
                <a:cubicBezTo>
                  <a:pt x="1750397" y="523106"/>
                  <a:pt x="1896056" y="573257"/>
                  <a:pt x="1927935" y="628540"/>
                </a:cubicBezTo>
                <a:cubicBezTo>
                  <a:pt x="1912854" y="559823"/>
                  <a:pt x="2112261" y="676347"/>
                  <a:pt x="2039075" y="599964"/>
                </a:cubicBezTo>
                <a:cubicBezTo>
                  <a:pt x="2066036" y="601198"/>
                  <a:pt x="2086366" y="569532"/>
                  <a:pt x="2066980" y="550413"/>
                </a:cubicBezTo>
                <a:cubicBezTo>
                  <a:pt x="2155364" y="582582"/>
                  <a:pt x="2259548" y="514786"/>
                  <a:pt x="2352236" y="519602"/>
                </a:cubicBezTo>
                <a:cubicBezTo>
                  <a:pt x="2388450" y="459394"/>
                  <a:pt x="2373298" y="511682"/>
                  <a:pt x="2420791" y="492826"/>
                </a:cubicBezTo>
                <a:cubicBezTo>
                  <a:pt x="2417962" y="542563"/>
                  <a:pt x="2475071" y="455098"/>
                  <a:pt x="2489932" y="507864"/>
                </a:cubicBezTo>
                <a:cubicBezTo>
                  <a:pt x="2498105" y="502761"/>
                  <a:pt x="2505553" y="496153"/>
                  <a:pt x="2512917" y="489127"/>
                </a:cubicBezTo>
                <a:lnTo>
                  <a:pt x="2516783" y="485473"/>
                </a:lnTo>
                <a:lnTo>
                  <a:pt x="2534360" y="480064"/>
                </a:lnTo>
                <a:lnTo>
                  <a:pt x="2536691" y="467018"/>
                </a:lnTo>
                <a:lnTo>
                  <a:pt x="2561265" y="450623"/>
                </a:lnTo>
                <a:cubicBezTo>
                  <a:pt x="2570872" y="446262"/>
                  <a:pt x="2581686" y="443655"/>
                  <a:pt x="2594349" y="443884"/>
                </a:cubicBezTo>
                <a:cubicBezTo>
                  <a:pt x="2640435" y="464638"/>
                  <a:pt x="2696955" y="396361"/>
                  <a:pt x="2754324" y="424766"/>
                </a:cubicBezTo>
                <a:cubicBezTo>
                  <a:pt x="2775130" y="430896"/>
                  <a:pt x="2837731" y="423458"/>
                  <a:pt x="2848470" y="405966"/>
                </a:cubicBezTo>
                <a:cubicBezTo>
                  <a:pt x="2861295" y="401100"/>
                  <a:pt x="2876936" y="405309"/>
                  <a:pt x="2881772" y="387260"/>
                </a:cubicBezTo>
                <a:cubicBezTo>
                  <a:pt x="2890299" y="365261"/>
                  <a:pt x="2938134" y="392997"/>
                  <a:pt x="2929932" y="368912"/>
                </a:cubicBezTo>
                <a:cubicBezTo>
                  <a:pt x="2963844" y="387799"/>
                  <a:pt x="2986550" y="341223"/>
                  <a:pt x="3013020" y="327578"/>
                </a:cubicBezTo>
                <a:cubicBezTo>
                  <a:pt x="3040041" y="346996"/>
                  <a:pt x="3068934" y="299222"/>
                  <a:pt x="3127968" y="287613"/>
                </a:cubicBezTo>
                <a:cubicBezTo>
                  <a:pt x="3157770" y="310215"/>
                  <a:pt x="3167695" y="279445"/>
                  <a:pt x="3222191" y="307887"/>
                </a:cubicBezTo>
                <a:cubicBezTo>
                  <a:pt x="3223593" y="304249"/>
                  <a:pt x="3225533" y="300801"/>
                  <a:pt x="3227953" y="297650"/>
                </a:cubicBezTo>
                <a:cubicBezTo>
                  <a:pt x="3242008" y="279345"/>
                  <a:pt x="3268831" y="274825"/>
                  <a:pt x="3287859" y="287558"/>
                </a:cubicBezTo>
                <a:cubicBezTo>
                  <a:pt x="3373144" y="323866"/>
                  <a:pt x="3442657" y="311681"/>
                  <a:pt x="3510042" y="311820"/>
                </a:cubicBezTo>
                <a:cubicBezTo>
                  <a:pt x="3585274" y="306641"/>
                  <a:pt x="3525753" y="258887"/>
                  <a:pt x="3626773" y="290452"/>
                </a:cubicBezTo>
                <a:cubicBezTo>
                  <a:pt x="3633124" y="269835"/>
                  <a:pt x="3644693" y="267134"/>
                  <a:pt x="3666217" y="273255"/>
                </a:cubicBezTo>
                <a:cubicBezTo>
                  <a:pt x="3702502" y="269310"/>
                  <a:pt x="3690563" y="221720"/>
                  <a:pt x="3732427" y="245039"/>
                </a:cubicBezTo>
                <a:cubicBezTo>
                  <a:pt x="3720985" y="220241"/>
                  <a:pt x="3798776" y="224539"/>
                  <a:pt x="3777022" y="200276"/>
                </a:cubicBezTo>
                <a:cubicBezTo>
                  <a:pt x="3781759" y="193499"/>
                  <a:pt x="3786499" y="190723"/>
                  <a:pt x="3791246" y="189996"/>
                </a:cubicBezTo>
                <a:cubicBezTo>
                  <a:pt x="3800740" y="188542"/>
                  <a:pt x="3810265" y="195284"/>
                  <a:pt x="3819864" y="194605"/>
                </a:cubicBezTo>
                <a:lnTo>
                  <a:pt x="3830398" y="188383"/>
                </a:lnTo>
                <a:lnTo>
                  <a:pt x="3834360" y="188992"/>
                </a:lnTo>
                <a:lnTo>
                  <a:pt x="3843715" y="188752"/>
                </a:lnTo>
                <a:lnTo>
                  <a:pt x="3842609" y="197386"/>
                </a:lnTo>
                <a:cubicBezTo>
                  <a:pt x="3840673" y="205638"/>
                  <a:pt x="3839248" y="214671"/>
                  <a:pt x="3853961" y="213380"/>
                </a:cubicBezTo>
                <a:cubicBezTo>
                  <a:pt x="3884396" y="206569"/>
                  <a:pt x="3895082" y="241941"/>
                  <a:pt x="3907640" y="207568"/>
                </a:cubicBezTo>
                <a:lnTo>
                  <a:pt x="3910449" y="197808"/>
                </a:lnTo>
                <a:lnTo>
                  <a:pt x="3917197" y="196121"/>
                </a:lnTo>
                <a:cubicBezTo>
                  <a:pt x="3920833" y="196372"/>
                  <a:pt x="3922919" y="198717"/>
                  <a:pt x="3922400" y="205056"/>
                </a:cubicBezTo>
                <a:cubicBezTo>
                  <a:pt x="3950680" y="178467"/>
                  <a:pt x="3984062" y="218098"/>
                  <a:pt x="4013061" y="224874"/>
                </a:cubicBezTo>
                <a:cubicBezTo>
                  <a:pt x="4034530" y="199451"/>
                  <a:pt x="4074202" y="238734"/>
                  <a:pt x="4134285" y="235592"/>
                </a:cubicBezTo>
                <a:cubicBezTo>
                  <a:pt x="4157674" y="206403"/>
                  <a:pt x="4174806" y="233822"/>
                  <a:pt x="4220717" y="192946"/>
                </a:cubicBezTo>
                <a:cubicBezTo>
                  <a:pt x="4222964" y="196132"/>
                  <a:pt x="4225687" y="199002"/>
                  <a:pt x="4228802" y="201468"/>
                </a:cubicBezTo>
                <a:cubicBezTo>
                  <a:pt x="4246898" y="215792"/>
                  <a:pt x="4274013" y="213632"/>
                  <a:pt x="4289361" y="196642"/>
                </a:cubicBezTo>
                <a:cubicBezTo>
                  <a:pt x="4363212" y="140627"/>
                  <a:pt x="4433598" y="135488"/>
                  <a:pt x="4498913" y="118915"/>
                </a:cubicBezTo>
                <a:cubicBezTo>
                  <a:pt x="4573135" y="105586"/>
                  <a:pt x="4527062" y="166416"/>
                  <a:pt x="4617330" y="111163"/>
                </a:cubicBezTo>
                <a:cubicBezTo>
                  <a:pt x="4628518" y="129608"/>
                  <a:pt x="4640397" y="129405"/>
                  <a:pt x="4659778" y="118219"/>
                </a:cubicBezTo>
                <a:cubicBezTo>
                  <a:pt x="4695929" y="113193"/>
                  <a:pt x="4695958" y="162259"/>
                  <a:pt x="4730870" y="129432"/>
                </a:cubicBezTo>
                <a:cubicBezTo>
                  <a:pt x="4725822" y="156271"/>
                  <a:pt x="4800214" y="133127"/>
                  <a:pt x="4785037" y="161964"/>
                </a:cubicBezTo>
                <a:cubicBezTo>
                  <a:pt x="4810025" y="183633"/>
                  <a:pt x="4819434" y="143205"/>
                  <a:pt x="4844073" y="161768"/>
                </a:cubicBezTo>
                <a:cubicBezTo>
                  <a:pt x="4870797" y="164132"/>
                  <a:pt x="4827288" y="135164"/>
                  <a:pt x="4856454" y="130488"/>
                </a:cubicBezTo>
                <a:cubicBezTo>
                  <a:pt x="4892086" y="129553"/>
                  <a:pt x="4889263" y="81477"/>
                  <a:pt x="4920038" y="140418"/>
                </a:cubicBezTo>
                <a:cubicBezTo>
                  <a:pt x="4956358" y="122308"/>
                  <a:pt x="4965108" y="149263"/>
                  <a:pt x="5016639" y="158905"/>
                </a:cubicBezTo>
                <a:cubicBezTo>
                  <a:pt x="5037063" y="141828"/>
                  <a:pt x="5054534" y="147986"/>
                  <a:pt x="5072009" y="161502"/>
                </a:cubicBezTo>
                <a:cubicBezTo>
                  <a:pt x="5121260" y="153653"/>
                  <a:pt x="5167555" y="172635"/>
                  <a:pt x="5223626" y="177356"/>
                </a:cubicBezTo>
                <a:cubicBezTo>
                  <a:pt x="5282824" y="155243"/>
                  <a:pt x="5315859" y="195041"/>
                  <a:pt x="5375773" y="199913"/>
                </a:cubicBezTo>
                <a:cubicBezTo>
                  <a:pt x="5432511" y="156218"/>
                  <a:pt x="5417550" y="256036"/>
                  <a:pt x="5467502" y="250963"/>
                </a:cubicBezTo>
                <a:cubicBezTo>
                  <a:pt x="5547124" y="209975"/>
                  <a:pt x="5467171" y="283839"/>
                  <a:pt x="5592395" y="265434"/>
                </a:cubicBezTo>
                <a:cubicBezTo>
                  <a:pt x="5599201" y="258867"/>
                  <a:pt x="5614752" y="264706"/>
                  <a:pt x="5613532" y="273379"/>
                </a:cubicBezTo>
                <a:cubicBezTo>
                  <a:pt x="5621390" y="270408"/>
                  <a:pt x="5639720" y="253173"/>
                  <a:pt x="5642173" y="266904"/>
                </a:cubicBezTo>
                <a:cubicBezTo>
                  <a:pt x="5682296" y="267049"/>
                  <a:pt x="5721812" y="257513"/>
                  <a:pt x="5756910" y="239211"/>
                </a:cubicBezTo>
                <a:cubicBezTo>
                  <a:pt x="5834998" y="260050"/>
                  <a:pt x="5790596" y="197229"/>
                  <a:pt x="5846667" y="201786"/>
                </a:cubicBezTo>
                <a:cubicBezTo>
                  <a:pt x="5892444" y="227312"/>
                  <a:pt x="5908324" y="204527"/>
                  <a:pt x="5960732" y="220708"/>
                </a:cubicBezTo>
                <a:cubicBezTo>
                  <a:pt x="5977124" y="175349"/>
                  <a:pt x="6009640" y="223654"/>
                  <a:pt x="6029542" y="210339"/>
                </a:cubicBezTo>
                <a:cubicBezTo>
                  <a:pt x="6063108" y="261420"/>
                  <a:pt x="6107411" y="160034"/>
                  <a:pt x="6141123" y="159923"/>
                </a:cubicBezTo>
                <a:cubicBezTo>
                  <a:pt x="6198068" y="167749"/>
                  <a:pt x="6260628" y="219715"/>
                  <a:pt x="6290640" y="167441"/>
                </a:cubicBezTo>
                <a:cubicBezTo>
                  <a:pt x="6295193" y="188689"/>
                  <a:pt x="6290494" y="217816"/>
                  <a:pt x="6322806" y="213293"/>
                </a:cubicBezTo>
                <a:cubicBezTo>
                  <a:pt x="6335911" y="223881"/>
                  <a:pt x="6338726" y="256581"/>
                  <a:pt x="6364914" y="240140"/>
                </a:cubicBezTo>
                <a:cubicBezTo>
                  <a:pt x="6331888" y="211628"/>
                  <a:pt x="6385856" y="207033"/>
                  <a:pt x="6380420" y="173195"/>
                </a:cubicBezTo>
                <a:cubicBezTo>
                  <a:pt x="6420580" y="151473"/>
                  <a:pt x="6513519" y="179296"/>
                  <a:pt x="6507891" y="118474"/>
                </a:cubicBezTo>
                <a:cubicBezTo>
                  <a:pt x="6519398" y="82452"/>
                  <a:pt x="6571830" y="137398"/>
                  <a:pt x="6571807" y="98636"/>
                </a:cubicBezTo>
                <a:cubicBezTo>
                  <a:pt x="6594702" y="123421"/>
                  <a:pt x="6634676" y="82071"/>
                  <a:pt x="6671880" y="82931"/>
                </a:cubicBezTo>
                <a:cubicBezTo>
                  <a:pt x="6678855" y="65407"/>
                  <a:pt x="6687415" y="66196"/>
                  <a:pt x="6702266" y="75470"/>
                </a:cubicBezTo>
                <a:cubicBezTo>
                  <a:pt x="6747004" y="78450"/>
                  <a:pt x="6798307" y="53072"/>
                  <a:pt x="6845802" y="24496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72291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8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C5EA02B0-D7E9-5EA3-5918-D242B65C19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Zdraví 2030</a:t>
            </a:r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5F1BE812-7DD0-4A83-E61A-35F676742E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19696" y="1675227"/>
            <a:ext cx="9552608" cy="4394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20676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8761DDFE-071F-4200-B0AA-394476C2D2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1FDC3F4A-21BE-5CC7-7449-E97FC0F973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8" y="547815"/>
            <a:ext cx="5167185" cy="1680519"/>
          </a:xfrm>
        </p:spPr>
        <p:txBody>
          <a:bodyPr>
            <a:normAutofit/>
          </a:bodyPr>
          <a:lstStyle/>
          <a:p>
            <a:r>
              <a:rPr lang="cs-CZ" sz="4000" dirty="0"/>
              <a:t>Zdraví 2030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B4F08A82-0B4D-8DEC-9613-0526294786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6619" y="547815"/>
            <a:ext cx="5178960" cy="1680519"/>
          </a:xfrm>
        </p:spPr>
        <p:txBody>
          <a:bodyPr anchor="ctr">
            <a:normAutofit/>
          </a:bodyPr>
          <a:lstStyle/>
          <a:p>
            <a:endParaRPr lang="en-US" sz="2000"/>
          </a:p>
        </p:txBody>
      </p:sp>
      <p:pic>
        <p:nvPicPr>
          <p:cNvPr id="5" name="Zástupný obsah 4" descr="Obsah obrázku text, řada/pruh, snímek obrazovky, Vykreslený graf&#10;&#10;Popis byl vytvořen automaticky">
            <a:extLst>
              <a:ext uri="{FF2B5EF4-FFF2-40B4-BE49-F238E27FC236}">
                <a16:creationId xmlns:a16="http://schemas.microsoft.com/office/drawing/2014/main" id="{8A68B85F-8800-4891-2E7E-3D9256EC14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20" y="2454442"/>
            <a:ext cx="5944063" cy="3224653"/>
          </a:xfrm>
          <a:prstGeom prst="rect">
            <a:avLst/>
          </a:prstGeom>
        </p:spPr>
      </p:pic>
      <p:pic>
        <p:nvPicPr>
          <p:cNvPr id="4" name="Obrázek 3" descr="Obsah obrázku text, řada/pruh, snímek obrazovky, Vykreslený graf&#10;&#10;Popis byl vytvořen automaticky">
            <a:extLst>
              <a:ext uri="{FF2B5EF4-FFF2-40B4-BE49-F238E27FC236}">
                <a16:creationId xmlns:a16="http://schemas.microsoft.com/office/drawing/2014/main" id="{586A4EA2-DA61-A5CD-1708-D7B7B142DD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8394" y="2454442"/>
            <a:ext cx="5944063" cy="322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95675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6D93599A-2CD7-AF76-2424-98F028F4DC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70007" y="643466"/>
            <a:ext cx="7051985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1115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F786B23-8DC7-428F-9531-5F010092C2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VP v ČR - příklady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54E660E-C159-692F-A7AA-E7E0853459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Ovoce do škol</a:t>
            </a:r>
          </a:p>
          <a:p>
            <a:r>
              <a:rPr lang="cs-CZ" dirty="0"/>
              <a:t>Mléko do škol</a:t>
            </a:r>
          </a:p>
          <a:p>
            <a:r>
              <a:rPr lang="cs-CZ" dirty="0" err="1"/>
              <a:t>Jodidovaná</a:t>
            </a:r>
            <a:r>
              <a:rPr lang="cs-CZ" dirty="0"/>
              <a:t> sůl</a:t>
            </a:r>
          </a:p>
        </p:txBody>
      </p:sp>
    </p:spTree>
    <p:extLst>
      <p:ext uri="{BB962C8B-B14F-4D97-AF65-F5344CB8AC3E}">
        <p14:creationId xmlns:p14="http://schemas.microsoft.com/office/powerpoint/2010/main" val="140581342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B459364-1E10-DBD1-3895-CD405E442E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Daň z cukru?</a:t>
            </a:r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69EC24C3-4065-47F9-0B4C-81698CBB48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402620"/>
            <a:ext cx="10515600" cy="2983538"/>
          </a:xfrm>
          <a:prstGeom prst="rect">
            <a:avLst/>
          </a:prstGeom>
        </p:spPr>
      </p:pic>
      <p:sp>
        <p:nvSpPr>
          <p:cNvPr id="5" name="Zástupný obsah 2">
            <a:extLst>
              <a:ext uri="{FF2B5EF4-FFF2-40B4-BE49-F238E27FC236}">
                <a16:creationId xmlns:a16="http://schemas.microsoft.com/office/drawing/2014/main" id="{7B935512-FB40-1E76-1C13-CE12928E3477}"/>
              </a:ext>
            </a:extLst>
          </p:cNvPr>
          <p:cNvSpPr txBox="1">
            <a:spLocks/>
          </p:cNvSpPr>
          <p:nvPr/>
        </p:nvSpPr>
        <p:spPr>
          <a:xfrm>
            <a:off x="838200" y="4682331"/>
            <a:ext cx="10515600" cy="1810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/>
              <a:t>Francie, Norsko, </a:t>
            </a:r>
            <a:r>
              <a:rPr lang="cs-CZ" dirty="0" err="1"/>
              <a:t>Quatar</a:t>
            </a:r>
            <a:r>
              <a:rPr lang="cs-CZ" dirty="0"/>
              <a:t>, Portugalsko, Saudská Arábie…</a:t>
            </a:r>
          </a:p>
          <a:p>
            <a:pPr lvl="1"/>
            <a:r>
              <a:rPr lang="cs-CZ" dirty="0"/>
              <a:t>Často výjimka pro 100% džusy</a:t>
            </a:r>
          </a:p>
        </p:txBody>
      </p:sp>
    </p:spTree>
    <p:extLst>
      <p:ext uri="{BB962C8B-B14F-4D97-AF65-F5344CB8AC3E}">
        <p14:creationId xmlns:p14="http://schemas.microsoft.com/office/powerpoint/2010/main" val="360020797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91D6DF7-1B80-6417-7A86-17DC47DE9B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Zamyšlení na závěr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8B27364-C7CE-1AD5-51AE-8C82F092DA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/>
              <a:t>Výživová politika není jen formulace programu a jeho organizační zabezpečení, ale i jeho realizace.</a:t>
            </a:r>
          </a:p>
        </p:txBody>
      </p:sp>
    </p:spTree>
    <p:extLst>
      <p:ext uri="{BB962C8B-B14F-4D97-AF65-F5344CB8AC3E}">
        <p14:creationId xmlns:p14="http://schemas.microsoft.com/office/powerpoint/2010/main" val="219535080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22F3017-9CFF-CD31-0562-E7E2074ABB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9843" y="2766218"/>
            <a:ext cx="10515600" cy="1325563"/>
          </a:xfrm>
        </p:spPr>
        <p:txBody>
          <a:bodyPr/>
          <a:lstStyle/>
          <a:p>
            <a:r>
              <a:rPr lang="cs-CZ" dirty="0"/>
              <a:t>Děkuji za pozornost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771FC15-534B-E0CF-C53F-F1C1B98F7D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42347" y="4317206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cs-CZ" dirty="0"/>
              <a:t>Ing. Mgr. Veronika Pourová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62673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E9B2372E-5C92-A942-BA81-B80D6BD264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00962" y="643466"/>
            <a:ext cx="6190076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7545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9427AF5F-9A0E-42B7-A252-FD64C9885F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7691A7E5-0F3F-048A-C483-E2A9876BE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06443"/>
          </a:xfrm>
        </p:spPr>
        <p:txBody>
          <a:bodyPr>
            <a:normAutofit/>
          </a:bodyPr>
          <a:lstStyle/>
          <a:p>
            <a:r>
              <a:rPr lang="cs-CZ" sz="4000" dirty="0"/>
              <a:t>Definice výživové politiky</a:t>
            </a:r>
          </a:p>
        </p:txBody>
      </p:sp>
      <p:pic>
        <p:nvPicPr>
          <p:cNvPr id="1026" name="Picture 2" descr="page3image39276608">
            <a:extLst>
              <a:ext uri="{FF2B5EF4-FFF2-40B4-BE49-F238E27FC236}">
                <a16:creationId xmlns:a16="http://schemas.microsoft.com/office/drawing/2014/main" id="{CB8E56AB-6E48-5B96-18FD-45D0FE08DC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89000" cy="90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Zástupný obsah 7">
            <a:extLst>
              <a:ext uri="{FF2B5EF4-FFF2-40B4-BE49-F238E27FC236}">
                <a16:creationId xmlns:a16="http://schemas.microsoft.com/office/drawing/2014/main" id="{DE1ADCD2-A3F2-C9F6-F249-6DAF20D01C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305050" y="2496344"/>
            <a:ext cx="7581900" cy="300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0820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97F877B-0CEF-88C8-6DBE-D73B68EB81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Složky výživové politiky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9330DC7-D6F5-C51B-C7AF-C7B8F1A393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Sledování úrovně výživy</a:t>
            </a:r>
          </a:p>
          <a:p>
            <a:r>
              <a:rPr lang="cs-CZ" dirty="0"/>
              <a:t>Sledování stavu výživy na zdraví populace</a:t>
            </a:r>
          </a:p>
          <a:p>
            <a:r>
              <a:rPr lang="cs-CZ" dirty="0"/>
              <a:t>Sledování nutričních cílů</a:t>
            </a:r>
          </a:p>
          <a:p>
            <a:r>
              <a:rPr lang="cs-CZ" dirty="0"/>
              <a:t>Orientace ve spotřebě potravin ve smyslu stanovených nutričních cílů a dostupnosti zdrojů</a:t>
            </a:r>
          </a:p>
          <a:p>
            <a:r>
              <a:rPr lang="cs-CZ" dirty="0"/>
              <a:t>Vytvoření organizační struktury pro podporu výživové politiky vládními i nevládními institucemi</a:t>
            </a:r>
          </a:p>
        </p:txBody>
      </p:sp>
    </p:spTree>
    <p:extLst>
      <p:ext uri="{BB962C8B-B14F-4D97-AF65-F5344CB8AC3E}">
        <p14:creationId xmlns:p14="http://schemas.microsoft.com/office/powerpoint/2010/main" val="468948993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217</TotalTime>
  <Words>1301</Words>
  <Application>Microsoft Macintosh PowerPoint</Application>
  <PresentationFormat>Širokoúhlá obrazovka</PresentationFormat>
  <Paragraphs>161</Paragraphs>
  <Slides>67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8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67</vt:i4>
      </vt:variant>
    </vt:vector>
  </HeadingPairs>
  <TitlesOfParts>
    <vt:vector size="76" baseType="lpstr">
      <vt:lpstr>Aptos</vt:lpstr>
      <vt:lpstr>Aptos Display</vt:lpstr>
      <vt:lpstr>Arial</vt:lpstr>
      <vt:lpstr>Noto Sans</vt:lpstr>
      <vt:lpstr>Open Sans</vt:lpstr>
      <vt:lpstr>Poppins</vt:lpstr>
      <vt:lpstr>Public Sans Web</vt:lpstr>
      <vt:lpstr>Roboto</vt:lpstr>
      <vt:lpstr>Motiv Office</vt:lpstr>
      <vt:lpstr>Výživová politika</vt:lpstr>
      <vt:lpstr>Výživová politika</vt:lpstr>
      <vt:lpstr>Prezentace aplikace PowerPoint</vt:lpstr>
      <vt:lpstr>Trend v USA</vt:lpstr>
      <vt:lpstr>Trend v USA</vt:lpstr>
      <vt:lpstr>Trend v USA</vt:lpstr>
      <vt:lpstr>Prezentace aplikace PowerPoint</vt:lpstr>
      <vt:lpstr>Definice výživové politiky</vt:lpstr>
      <vt:lpstr>Složky výživové politiky</vt:lpstr>
      <vt:lpstr>Prezentace aplikace PowerPoint</vt:lpstr>
      <vt:lpstr>Organizace podílející se na VP</vt:lpstr>
      <vt:lpstr>Zákon o ochraně veřejného zdraví</vt:lpstr>
      <vt:lpstr>Pilíře VP dle WHO</vt:lpstr>
      <vt:lpstr>WHO (OSN)</vt:lpstr>
      <vt:lpstr>Akční plány WHO</vt:lpstr>
      <vt:lpstr>Prezentace aplikace PowerPoint</vt:lpstr>
      <vt:lpstr>Prezentace aplikace PowerPoint</vt:lpstr>
      <vt:lpstr>WHO</vt:lpstr>
      <vt:lpstr>Prezentace aplikace PowerPoint</vt:lpstr>
      <vt:lpstr>FAO</vt:lpstr>
      <vt:lpstr>Evropská Unie – výroba potravin</vt:lpstr>
      <vt:lpstr>Nástroje VP </vt:lpstr>
      <vt:lpstr>Nástroje VP </vt:lpstr>
      <vt:lpstr>Nástroje VP </vt:lpstr>
      <vt:lpstr>Nástroje VP </vt:lpstr>
      <vt:lpstr>Výživové doporučení - hierarchie</vt:lpstr>
      <vt:lpstr>Nutriční standardy</vt:lpstr>
      <vt:lpstr>Výživové doporučené dávky (VDD) v ČR</vt:lpstr>
      <vt:lpstr>Obecná výživová doporučení v ČR</vt:lpstr>
      <vt:lpstr>Doporučení založená na skupinách potravin</vt:lpstr>
      <vt:lpstr>Fórum zdravé výživy</vt:lpstr>
      <vt:lpstr>Potravinová pyramida MZ ČR (2005) oficiální</vt:lpstr>
      <vt:lpstr>Zdravá 13 (FZV a Společnost pro výživu (SPV))</vt:lpstr>
      <vt:lpstr>Prezentace aplikace PowerPoint</vt:lpstr>
      <vt:lpstr>Prezentace aplikace PowerPoint</vt:lpstr>
      <vt:lpstr>Prezentace aplikace PowerPoint</vt:lpstr>
      <vt:lpstr>Národní zdravotní informační portál (NZIP)</vt:lpstr>
      <vt:lpstr>Prezentace aplikace PowerPoint</vt:lpstr>
      <vt:lpstr>Prezentace aplikace PowerPoint</vt:lpstr>
      <vt:lpstr>Belgie</vt:lpstr>
      <vt:lpstr>USA, Velká Británie, Španělsko</vt:lpstr>
      <vt:lpstr>USA</vt:lpstr>
      <vt:lpstr>Velká Británie</vt:lpstr>
      <vt:lpstr>Kanada</vt:lpstr>
      <vt:lpstr>Jak by mohlo podle Vás vypadat ideální doporučení založené na skupinách potravin?</vt:lpstr>
      <vt:lpstr>Provedení VP</vt:lpstr>
      <vt:lpstr>Další globální  a státní projekty</vt:lpstr>
      <vt:lpstr>EFSA (Evropský úřad pro bezpečnost potravin)</vt:lpstr>
      <vt:lpstr>EFSA – scientific opinions</vt:lpstr>
      <vt:lpstr>EFSA</vt:lpstr>
      <vt:lpstr>European Food and Nutrition Action Plan 2015-2020 (WHO)</vt:lpstr>
      <vt:lpstr>Zdraví 21</vt:lpstr>
      <vt:lpstr>Health 2020</vt:lpstr>
      <vt:lpstr>Prezentace aplikace PowerPoint</vt:lpstr>
      <vt:lpstr>Prezentace aplikace PowerPoint</vt:lpstr>
      <vt:lpstr>Prezentace aplikace PowerPoint</vt:lpstr>
      <vt:lpstr>Zdraví 2030</vt:lpstr>
      <vt:lpstr>Zdraví 2030</vt:lpstr>
      <vt:lpstr>Zdraví 2030</vt:lpstr>
      <vt:lpstr>Zdraví 2030</vt:lpstr>
      <vt:lpstr>Zdraví 2030</vt:lpstr>
      <vt:lpstr>Zdraví 2030</vt:lpstr>
      <vt:lpstr>Prezentace aplikace PowerPoint</vt:lpstr>
      <vt:lpstr>VP v ČR - příklady</vt:lpstr>
      <vt:lpstr>Daň z cukru?</vt:lpstr>
      <vt:lpstr>Zamyšlení na závěr</vt:lpstr>
      <vt:lpstr>Děkuji za pozornost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Veronika Pourová</dc:creator>
  <cp:lastModifiedBy>Veronika Pourová</cp:lastModifiedBy>
  <cp:revision>2</cp:revision>
  <dcterms:created xsi:type="dcterms:W3CDTF">2024-11-17T17:57:23Z</dcterms:created>
  <dcterms:modified xsi:type="dcterms:W3CDTF">2024-11-18T11:10:32Z</dcterms:modified>
</cp:coreProperties>
</file>