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62" r:id="rId4"/>
    <p:sldId id="258" r:id="rId5"/>
    <p:sldId id="263" r:id="rId6"/>
    <p:sldId id="264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302" r:id="rId22"/>
    <p:sldId id="30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CB05F-29F6-452A-9079-1590E4D4CAA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FDD9293-B9C3-4E9F-ACC9-764CBD0B429B}">
      <dgm:prSet/>
      <dgm:spPr/>
      <dgm:t>
        <a:bodyPr/>
        <a:lstStyle/>
        <a:p>
          <a:r>
            <a:rPr lang="cs-CZ"/>
            <a:t>Studie na lidech jsou značně omezené</a:t>
          </a:r>
          <a:endParaRPr lang="en-US"/>
        </a:p>
      </dgm:t>
    </dgm:pt>
    <dgm:pt modelId="{B9B55B9F-240C-44B7-9D7C-03367ADF8562}" type="parTrans" cxnId="{9C8E0307-0D61-40FE-B105-A2E98332A1C0}">
      <dgm:prSet/>
      <dgm:spPr/>
      <dgm:t>
        <a:bodyPr/>
        <a:lstStyle/>
        <a:p>
          <a:endParaRPr lang="en-US"/>
        </a:p>
      </dgm:t>
    </dgm:pt>
    <dgm:pt modelId="{6CEE265F-E32B-4B67-B797-D668EC74FDE1}" type="sibTrans" cxnId="{9C8E0307-0D61-40FE-B105-A2E98332A1C0}">
      <dgm:prSet/>
      <dgm:spPr/>
      <dgm:t>
        <a:bodyPr/>
        <a:lstStyle/>
        <a:p>
          <a:endParaRPr lang="en-US"/>
        </a:p>
      </dgm:t>
    </dgm:pt>
    <dgm:pt modelId="{C65E8808-E250-4886-9C5A-EEC8C8EFB966}">
      <dgm:prSet/>
      <dgm:spPr/>
      <dgm:t>
        <a:bodyPr/>
        <a:lstStyle/>
        <a:p>
          <a:r>
            <a:rPr lang="cs-CZ"/>
            <a:t>Větší zlepšení metabolických parametrů u hubnoucích, kteří jedli větší snídani při stejném energetickém příjmu než u těch, kteří jedli větší večeři</a:t>
          </a:r>
          <a:endParaRPr lang="en-US"/>
        </a:p>
      </dgm:t>
    </dgm:pt>
    <dgm:pt modelId="{F856F867-3C19-44BF-876F-A2D8083882AD}" type="parTrans" cxnId="{E17B0428-C2CF-4F2A-A50E-8CFC16EFD505}">
      <dgm:prSet/>
      <dgm:spPr/>
      <dgm:t>
        <a:bodyPr/>
        <a:lstStyle/>
        <a:p>
          <a:endParaRPr lang="en-US"/>
        </a:p>
      </dgm:t>
    </dgm:pt>
    <dgm:pt modelId="{58F5E4F4-593A-45EA-B802-462887545BBC}" type="sibTrans" cxnId="{E17B0428-C2CF-4F2A-A50E-8CFC16EFD505}">
      <dgm:prSet/>
      <dgm:spPr/>
      <dgm:t>
        <a:bodyPr/>
        <a:lstStyle/>
        <a:p>
          <a:endParaRPr lang="en-US"/>
        </a:p>
      </dgm:t>
    </dgm:pt>
    <dgm:pt modelId="{CB90E5A0-3CBD-48C7-A798-F6E3EA688950}">
      <dgm:prSet/>
      <dgm:spPr/>
      <dgm:t>
        <a:bodyPr/>
        <a:lstStyle/>
        <a:p>
          <a:r>
            <a:rPr lang="cs-CZ"/>
            <a:t>Větší tendence konzumovat tučná jídla ve večerních než v ranních hodinách</a:t>
          </a:r>
          <a:endParaRPr lang="en-US"/>
        </a:p>
      </dgm:t>
    </dgm:pt>
    <dgm:pt modelId="{671C9BAB-A934-4503-A99D-20836F3A8246}" type="parTrans" cxnId="{45AA4F0C-82A8-4CE2-8939-1231A790B895}">
      <dgm:prSet/>
      <dgm:spPr/>
      <dgm:t>
        <a:bodyPr/>
        <a:lstStyle/>
        <a:p>
          <a:endParaRPr lang="en-US"/>
        </a:p>
      </dgm:t>
    </dgm:pt>
    <dgm:pt modelId="{FE1AD817-B12F-4560-9A68-27D83AC5A944}" type="sibTrans" cxnId="{45AA4F0C-82A8-4CE2-8939-1231A790B895}">
      <dgm:prSet/>
      <dgm:spPr/>
      <dgm:t>
        <a:bodyPr/>
        <a:lstStyle/>
        <a:p>
          <a:endParaRPr lang="en-US"/>
        </a:p>
      </dgm:t>
    </dgm:pt>
    <dgm:pt modelId="{512382B3-EEEE-4D60-BED9-066B35B6A365}">
      <dgm:prSet/>
      <dgm:spPr/>
      <dgm:t>
        <a:bodyPr/>
        <a:lstStyle/>
        <a:p>
          <a:r>
            <a:rPr lang="cs-CZ"/>
            <a:t>Vyšší příjem energie při delším jasném osvětlení u myší</a:t>
          </a:r>
          <a:endParaRPr lang="en-US"/>
        </a:p>
      </dgm:t>
    </dgm:pt>
    <dgm:pt modelId="{503F859A-760D-4F70-B28E-D306CF77E088}" type="parTrans" cxnId="{B6B225CD-43C1-493C-BD8E-BE5DCD778A1D}">
      <dgm:prSet/>
      <dgm:spPr/>
      <dgm:t>
        <a:bodyPr/>
        <a:lstStyle/>
        <a:p>
          <a:endParaRPr lang="en-US"/>
        </a:p>
      </dgm:t>
    </dgm:pt>
    <dgm:pt modelId="{FC0379FC-0783-4DFC-BA20-8537B50A2CE0}" type="sibTrans" cxnId="{B6B225CD-43C1-493C-BD8E-BE5DCD778A1D}">
      <dgm:prSet/>
      <dgm:spPr/>
      <dgm:t>
        <a:bodyPr/>
        <a:lstStyle/>
        <a:p>
          <a:endParaRPr lang="en-US"/>
        </a:p>
      </dgm:t>
    </dgm:pt>
    <dgm:pt modelId="{94644CA8-7FAE-490B-AE64-946CFD619948}">
      <dgm:prSet/>
      <dgm:spPr/>
      <dgm:t>
        <a:bodyPr/>
        <a:lstStyle/>
        <a:p>
          <a:r>
            <a:rPr lang="cs-CZ"/>
            <a:t>Nutno zohlednit situaci v reálu</a:t>
          </a:r>
          <a:endParaRPr lang="en-US"/>
        </a:p>
      </dgm:t>
    </dgm:pt>
    <dgm:pt modelId="{5B51B71B-E0EC-4E25-B4D9-E00B3366A55F}" type="parTrans" cxnId="{A7FE584F-7EB6-426F-A6C7-68A857EE64A7}">
      <dgm:prSet/>
      <dgm:spPr/>
      <dgm:t>
        <a:bodyPr/>
        <a:lstStyle/>
        <a:p>
          <a:endParaRPr lang="en-US"/>
        </a:p>
      </dgm:t>
    </dgm:pt>
    <dgm:pt modelId="{00BBE326-C00E-48EE-9260-CD57A1B00AE3}" type="sibTrans" cxnId="{A7FE584F-7EB6-426F-A6C7-68A857EE64A7}">
      <dgm:prSet/>
      <dgm:spPr/>
      <dgm:t>
        <a:bodyPr/>
        <a:lstStyle/>
        <a:p>
          <a:endParaRPr lang="en-US"/>
        </a:p>
      </dgm:t>
    </dgm:pt>
    <dgm:pt modelId="{13C1A1F4-9432-499E-B4BF-DB152FFB71E8}">
      <dgm:prSet/>
      <dgm:spPr/>
      <dgm:t>
        <a:bodyPr/>
        <a:lstStyle/>
        <a:p>
          <a:r>
            <a:rPr lang="cs-CZ"/>
            <a:t>Jak se člověk cítí?</a:t>
          </a:r>
          <a:endParaRPr lang="en-US"/>
        </a:p>
      </dgm:t>
    </dgm:pt>
    <dgm:pt modelId="{7D5138A3-0999-459A-8CC2-4744B3C4FFDA}" type="parTrans" cxnId="{700FE8A4-F185-4632-A661-448E21121A67}">
      <dgm:prSet/>
      <dgm:spPr/>
      <dgm:t>
        <a:bodyPr/>
        <a:lstStyle/>
        <a:p>
          <a:endParaRPr lang="en-US"/>
        </a:p>
      </dgm:t>
    </dgm:pt>
    <dgm:pt modelId="{2A45A41E-ECD8-4BF2-8446-B00CB6B58A8A}" type="sibTrans" cxnId="{700FE8A4-F185-4632-A661-448E21121A67}">
      <dgm:prSet/>
      <dgm:spPr/>
      <dgm:t>
        <a:bodyPr/>
        <a:lstStyle/>
        <a:p>
          <a:endParaRPr lang="en-US"/>
        </a:p>
      </dgm:t>
    </dgm:pt>
    <dgm:pt modelId="{9F1CC94E-E6C6-4000-AFD8-1075EFFBCE19}">
      <dgm:prSet/>
      <dgm:spPr/>
      <dgm:t>
        <a:bodyPr/>
        <a:lstStyle/>
        <a:p>
          <a:r>
            <a:rPr lang="cs-CZ"/>
            <a:t>Trpí v noci chutěmi na sladké?</a:t>
          </a:r>
          <a:endParaRPr lang="en-US"/>
        </a:p>
      </dgm:t>
    </dgm:pt>
    <dgm:pt modelId="{1857555F-E10F-49A4-BD93-4D7318F275BF}" type="parTrans" cxnId="{D9550569-4799-46B1-8528-2FAA8135B1EC}">
      <dgm:prSet/>
      <dgm:spPr/>
      <dgm:t>
        <a:bodyPr/>
        <a:lstStyle/>
        <a:p>
          <a:endParaRPr lang="en-US"/>
        </a:p>
      </dgm:t>
    </dgm:pt>
    <dgm:pt modelId="{DCD7D1BA-BABE-4C1C-A74D-3A9BADDD8EE3}" type="sibTrans" cxnId="{D9550569-4799-46B1-8528-2FAA8135B1EC}">
      <dgm:prSet/>
      <dgm:spPr/>
      <dgm:t>
        <a:bodyPr/>
        <a:lstStyle/>
        <a:p>
          <a:endParaRPr lang="en-US"/>
        </a:p>
      </dgm:t>
    </dgm:pt>
    <dgm:pt modelId="{4C3760E2-E8A0-45DF-B634-F6F3F8241884}">
      <dgm:prSet/>
      <dgm:spPr/>
      <dgm:t>
        <a:bodyPr/>
        <a:lstStyle/>
        <a:p>
          <a:r>
            <a:rPr lang="cs-CZ"/>
            <a:t>Způsobuje snížený energetický příjem v noci chutě nebo hlad v pozdějších hodinách nebo další den?</a:t>
          </a:r>
          <a:endParaRPr lang="en-US"/>
        </a:p>
      </dgm:t>
    </dgm:pt>
    <dgm:pt modelId="{6E24DC0C-0C14-4099-A938-D12F2B0A90FD}" type="parTrans" cxnId="{8C6015E4-1A4C-461B-AE02-309F97C75486}">
      <dgm:prSet/>
      <dgm:spPr/>
      <dgm:t>
        <a:bodyPr/>
        <a:lstStyle/>
        <a:p>
          <a:endParaRPr lang="en-US"/>
        </a:p>
      </dgm:t>
    </dgm:pt>
    <dgm:pt modelId="{C8D4FB6A-1806-42CA-B202-ED0B761BE47D}" type="sibTrans" cxnId="{8C6015E4-1A4C-461B-AE02-309F97C75486}">
      <dgm:prSet/>
      <dgm:spPr/>
      <dgm:t>
        <a:bodyPr/>
        <a:lstStyle/>
        <a:p>
          <a:endParaRPr lang="en-US"/>
        </a:p>
      </dgm:t>
    </dgm:pt>
    <dgm:pt modelId="{0BCA4FFB-F846-624A-8CDA-4B5DF3076BD2}" type="pres">
      <dgm:prSet presAssocID="{ED2CB05F-29F6-452A-9079-1590E4D4CAAB}" presName="linear" presStyleCnt="0">
        <dgm:presLayoutVars>
          <dgm:dir/>
          <dgm:animLvl val="lvl"/>
          <dgm:resizeHandles val="exact"/>
        </dgm:presLayoutVars>
      </dgm:prSet>
      <dgm:spPr/>
    </dgm:pt>
    <dgm:pt modelId="{8BBFFD2B-3B1E-EF4B-AACE-A40A26B062D5}" type="pres">
      <dgm:prSet presAssocID="{8FDD9293-B9C3-4E9F-ACC9-764CBD0B429B}" presName="parentLin" presStyleCnt="0"/>
      <dgm:spPr/>
    </dgm:pt>
    <dgm:pt modelId="{B74778DD-28CB-AB48-954E-11B650B7E431}" type="pres">
      <dgm:prSet presAssocID="{8FDD9293-B9C3-4E9F-ACC9-764CBD0B429B}" presName="parentLeftMargin" presStyleLbl="node1" presStyleIdx="0" presStyleCnt="2"/>
      <dgm:spPr/>
    </dgm:pt>
    <dgm:pt modelId="{0F0E5F8A-43AB-DD40-B8D2-DAEA0655550E}" type="pres">
      <dgm:prSet presAssocID="{8FDD9293-B9C3-4E9F-ACC9-764CBD0B42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E05E3B-7C6B-C140-A573-B7399289C049}" type="pres">
      <dgm:prSet presAssocID="{8FDD9293-B9C3-4E9F-ACC9-764CBD0B429B}" presName="negativeSpace" presStyleCnt="0"/>
      <dgm:spPr/>
    </dgm:pt>
    <dgm:pt modelId="{E2FD9CCE-D3EE-A24B-B794-727DA925F575}" type="pres">
      <dgm:prSet presAssocID="{8FDD9293-B9C3-4E9F-ACC9-764CBD0B429B}" presName="childText" presStyleLbl="conFgAcc1" presStyleIdx="0" presStyleCnt="2">
        <dgm:presLayoutVars>
          <dgm:bulletEnabled val="1"/>
        </dgm:presLayoutVars>
      </dgm:prSet>
      <dgm:spPr/>
    </dgm:pt>
    <dgm:pt modelId="{1CFB4630-7D9C-D647-8B94-35AEBBCFE212}" type="pres">
      <dgm:prSet presAssocID="{6CEE265F-E32B-4B67-B797-D668EC74FDE1}" presName="spaceBetweenRectangles" presStyleCnt="0"/>
      <dgm:spPr/>
    </dgm:pt>
    <dgm:pt modelId="{26305789-BEE3-B441-8812-792B367FA5BA}" type="pres">
      <dgm:prSet presAssocID="{94644CA8-7FAE-490B-AE64-946CFD619948}" presName="parentLin" presStyleCnt="0"/>
      <dgm:spPr/>
    </dgm:pt>
    <dgm:pt modelId="{445BF229-4A4B-8947-877C-51C787909B5B}" type="pres">
      <dgm:prSet presAssocID="{94644CA8-7FAE-490B-AE64-946CFD619948}" presName="parentLeftMargin" presStyleLbl="node1" presStyleIdx="0" presStyleCnt="2"/>
      <dgm:spPr/>
    </dgm:pt>
    <dgm:pt modelId="{EFAC2398-34F7-4547-BA8C-C68DC227635D}" type="pres">
      <dgm:prSet presAssocID="{94644CA8-7FAE-490B-AE64-946CFD6199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466D95-14E9-BA49-9006-266B784BD564}" type="pres">
      <dgm:prSet presAssocID="{94644CA8-7FAE-490B-AE64-946CFD619948}" presName="negativeSpace" presStyleCnt="0"/>
      <dgm:spPr/>
    </dgm:pt>
    <dgm:pt modelId="{5F61FBDB-F171-3946-9191-41CDABE5538E}" type="pres">
      <dgm:prSet presAssocID="{94644CA8-7FAE-490B-AE64-946CFD61994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5EEC01-CC22-3149-B11F-E4E2885CFF76}" type="presOf" srcId="{94644CA8-7FAE-490B-AE64-946CFD619948}" destId="{EFAC2398-34F7-4547-BA8C-C68DC227635D}" srcOrd="1" destOrd="0" presId="urn:microsoft.com/office/officeart/2005/8/layout/list1"/>
    <dgm:cxn modelId="{9C8E0307-0D61-40FE-B105-A2E98332A1C0}" srcId="{ED2CB05F-29F6-452A-9079-1590E4D4CAAB}" destId="{8FDD9293-B9C3-4E9F-ACC9-764CBD0B429B}" srcOrd="0" destOrd="0" parTransId="{B9B55B9F-240C-44B7-9D7C-03367ADF8562}" sibTransId="{6CEE265F-E32B-4B67-B797-D668EC74FDE1}"/>
    <dgm:cxn modelId="{45AA4F0C-82A8-4CE2-8939-1231A790B895}" srcId="{8FDD9293-B9C3-4E9F-ACC9-764CBD0B429B}" destId="{CB90E5A0-3CBD-48C7-A798-F6E3EA688950}" srcOrd="1" destOrd="0" parTransId="{671C9BAB-A934-4503-A99D-20836F3A8246}" sibTransId="{FE1AD817-B12F-4560-9A68-27D83AC5A944}"/>
    <dgm:cxn modelId="{67E0F720-FAF9-5E42-95E6-2448B762F673}" type="presOf" srcId="{CB90E5A0-3CBD-48C7-A798-F6E3EA688950}" destId="{E2FD9CCE-D3EE-A24B-B794-727DA925F575}" srcOrd="0" destOrd="1" presId="urn:microsoft.com/office/officeart/2005/8/layout/list1"/>
    <dgm:cxn modelId="{E17B0428-C2CF-4F2A-A50E-8CFC16EFD505}" srcId="{8FDD9293-B9C3-4E9F-ACC9-764CBD0B429B}" destId="{C65E8808-E250-4886-9C5A-EEC8C8EFB966}" srcOrd="0" destOrd="0" parTransId="{F856F867-3C19-44BF-876F-A2D8083882AD}" sibTransId="{58F5E4F4-593A-45EA-B802-462887545BBC}"/>
    <dgm:cxn modelId="{3D9B6A32-E41F-4542-8C63-90272FE030ED}" type="presOf" srcId="{4C3760E2-E8A0-45DF-B634-F6F3F8241884}" destId="{5F61FBDB-F171-3946-9191-41CDABE5538E}" srcOrd="0" destOrd="2" presId="urn:microsoft.com/office/officeart/2005/8/layout/list1"/>
    <dgm:cxn modelId="{6B48C836-76D9-B44A-AB73-8130558322B0}" type="presOf" srcId="{8FDD9293-B9C3-4E9F-ACC9-764CBD0B429B}" destId="{B74778DD-28CB-AB48-954E-11B650B7E431}" srcOrd="0" destOrd="0" presId="urn:microsoft.com/office/officeart/2005/8/layout/list1"/>
    <dgm:cxn modelId="{A7FE584F-7EB6-426F-A6C7-68A857EE64A7}" srcId="{ED2CB05F-29F6-452A-9079-1590E4D4CAAB}" destId="{94644CA8-7FAE-490B-AE64-946CFD619948}" srcOrd="1" destOrd="0" parTransId="{5B51B71B-E0EC-4E25-B4D9-E00B3366A55F}" sibTransId="{00BBE326-C00E-48EE-9260-CD57A1B00AE3}"/>
    <dgm:cxn modelId="{0477095F-5347-554C-9585-F5D897F662AF}" type="presOf" srcId="{94644CA8-7FAE-490B-AE64-946CFD619948}" destId="{445BF229-4A4B-8947-877C-51C787909B5B}" srcOrd="0" destOrd="0" presId="urn:microsoft.com/office/officeart/2005/8/layout/list1"/>
    <dgm:cxn modelId="{A1514566-B09C-714A-8F83-E75A948CC34E}" type="presOf" srcId="{512382B3-EEEE-4D60-BED9-066B35B6A365}" destId="{E2FD9CCE-D3EE-A24B-B794-727DA925F575}" srcOrd="0" destOrd="2" presId="urn:microsoft.com/office/officeart/2005/8/layout/list1"/>
    <dgm:cxn modelId="{D9550569-4799-46B1-8528-2FAA8135B1EC}" srcId="{94644CA8-7FAE-490B-AE64-946CFD619948}" destId="{9F1CC94E-E6C6-4000-AFD8-1075EFFBCE19}" srcOrd="1" destOrd="0" parTransId="{1857555F-E10F-49A4-BD93-4D7318F275BF}" sibTransId="{DCD7D1BA-BABE-4C1C-A74D-3A9BADDD8EE3}"/>
    <dgm:cxn modelId="{F7821A6A-61E6-4743-9B66-76E8D083F326}" type="presOf" srcId="{13C1A1F4-9432-499E-B4BF-DB152FFB71E8}" destId="{5F61FBDB-F171-3946-9191-41CDABE5538E}" srcOrd="0" destOrd="0" presId="urn:microsoft.com/office/officeart/2005/8/layout/list1"/>
    <dgm:cxn modelId="{9783376D-A9C9-B644-B0C7-342E981BCB7C}" type="presOf" srcId="{ED2CB05F-29F6-452A-9079-1590E4D4CAAB}" destId="{0BCA4FFB-F846-624A-8CDA-4B5DF3076BD2}" srcOrd="0" destOrd="0" presId="urn:microsoft.com/office/officeart/2005/8/layout/list1"/>
    <dgm:cxn modelId="{E6108A77-C7F2-2D48-874A-0F712BD3F5AC}" type="presOf" srcId="{8FDD9293-B9C3-4E9F-ACC9-764CBD0B429B}" destId="{0F0E5F8A-43AB-DD40-B8D2-DAEA0655550E}" srcOrd="1" destOrd="0" presId="urn:microsoft.com/office/officeart/2005/8/layout/list1"/>
    <dgm:cxn modelId="{700FE8A4-F185-4632-A661-448E21121A67}" srcId="{94644CA8-7FAE-490B-AE64-946CFD619948}" destId="{13C1A1F4-9432-499E-B4BF-DB152FFB71E8}" srcOrd="0" destOrd="0" parTransId="{7D5138A3-0999-459A-8CC2-4744B3C4FFDA}" sibTransId="{2A45A41E-ECD8-4BF2-8446-B00CB6B58A8A}"/>
    <dgm:cxn modelId="{B69011B4-8B18-744D-A967-FED45BDCB58F}" type="presOf" srcId="{9F1CC94E-E6C6-4000-AFD8-1075EFFBCE19}" destId="{5F61FBDB-F171-3946-9191-41CDABE5538E}" srcOrd="0" destOrd="1" presId="urn:microsoft.com/office/officeart/2005/8/layout/list1"/>
    <dgm:cxn modelId="{9E7429C2-1E3A-1F4A-9AF0-67791DAFF9F0}" type="presOf" srcId="{C65E8808-E250-4886-9C5A-EEC8C8EFB966}" destId="{E2FD9CCE-D3EE-A24B-B794-727DA925F575}" srcOrd="0" destOrd="0" presId="urn:microsoft.com/office/officeart/2005/8/layout/list1"/>
    <dgm:cxn modelId="{B6B225CD-43C1-493C-BD8E-BE5DCD778A1D}" srcId="{8FDD9293-B9C3-4E9F-ACC9-764CBD0B429B}" destId="{512382B3-EEEE-4D60-BED9-066B35B6A365}" srcOrd="2" destOrd="0" parTransId="{503F859A-760D-4F70-B28E-D306CF77E088}" sibTransId="{FC0379FC-0783-4DFC-BA20-8537B50A2CE0}"/>
    <dgm:cxn modelId="{8C6015E4-1A4C-461B-AE02-309F97C75486}" srcId="{94644CA8-7FAE-490B-AE64-946CFD619948}" destId="{4C3760E2-E8A0-45DF-B634-F6F3F8241884}" srcOrd="2" destOrd="0" parTransId="{6E24DC0C-0C14-4099-A938-D12F2B0A90FD}" sibTransId="{C8D4FB6A-1806-42CA-B202-ED0B761BE47D}"/>
    <dgm:cxn modelId="{6A51E743-CDD8-ED4B-B6A5-4B3405BC1961}" type="presParOf" srcId="{0BCA4FFB-F846-624A-8CDA-4B5DF3076BD2}" destId="{8BBFFD2B-3B1E-EF4B-AACE-A40A26B062D5}" srcOrd="0" destOrd="0" presId="urn:microsoft.com/office/officeart/2005/8/layout/list1"/>
    <dgm:cxn modelId="{C7B8AA62-DDD8-8843-ABCF-D09EF8A56043}" type="presParOf" srcId="{8BBFFD2B-3B1E-EF4B-AACE-A40A26B062D5}" destId="{B74778DD-28CB-AB48-954E-11B650B7E431}" srcOrd="0" destOrd="0" presId="urn:microsoft.com/office/officeart/2005/8/layout/list1"/>
    <dgm:cxn modelId="{B2E0A4D5-6B9C-5640-A059-E4AE71FCABFD}" type="presParOf" srcId="{8BBFFD2B-3B1E-EF4B-AACE-A40A26B062D5}" destId="{0F0E5F8A-43AB-DD40-B8D2-DAEA0655550E}" srcOrd="1" destOrd="0" presId="urn:microsoft.com/office/officeart/2005/8/layout/list1"/>
    <dgm:cxn modelId="{CAA7BF93-8FAB-4F46-BFB7-BAD8CF7BA87A}" type="presParOf" srcId="{0BCA4FFB-F846-624A-8CDA-4B5DF3076BD2}" destId="{31E05E3B-7C6B-C140-A573-B7399289C049}" srcOrd="1" destOrd="0" presId="urn:microsoft.com/office/officeart/2005/8/layout/list1"/>
    <dgm:cxn modelId="{63E20426-88BE-D54D-9F44-91D62A80398B}" type="presParOf" srcId="{0BCA4FFB-F846-624A-8CDA-4B5DF3076BD2}" destId="{E2FD9CCE-D3EE-A24B-B794-727DA925F575}" srcOrd="2" destOrd="0" presId="urn:microsoft.com/office/officeart/2005/8/layout/list1"/>
    <dgm:cxn modelId="{7397B486-B048-DE4B-8C62-01FD02ABFA1C}" type="presParOf" srcId="{0BCA4FFB-F846-624A-8CDA-4B5DF3076BD2}" destId="{1CFB4630-7D9C-D647-8B94-35AEBBCFE212}" srcOrd="3" destOrd="0" presId="urn:microsoft.com/office/officeart/2005/8/layout/list1"/>
    <dgm:cxn modelId="{86863DB1-A0C7-FA40-890E-EE7D09434AF6}" type="presParOf" srcId="{0BCA4FFB-F846-624A-8CDA-4B5DF3076BD2}" destId="{26305789-BEE3-B441-8812-792B367FA5BA}" srcOrd="4" destOrd="0" presId="urn:microsoft.com/office/officeart/2005/8/layout/list1"/>
    <dgm:cxn modelId="{D7F26BCC-10E2-4249-83C5-BF93483C435B}" type="presParOf" srcId="{26305789-BEE3-B441-8812-792B367FA5BA}" destId="{445BF229-4A4B-8947-877C-51C787909B5B}" srcOrd="0" destOrd="0" presId="urn:microsoft.com/office/officeart/2005/8/layout/list1"/>
    <dgm:cxn modelId="{6370C15B-6CC3-284A-A2B3-8864F3639089}" type="presParOf" srcId="{26305789-BEE3-B441-8812-792B367FA5BA}" destId="{EFAC2398-34F7-4547-BA8C-C68DC227635D}" srcOrd="1" destOrd="0" presId="urn:microsoft.com/office/officeart/2005/8/layout/list1"/>
    <dgm:cxn modelId="{F079E88F-6E2D-474B-AA32-9CC4C88D6C58}" type="presParOf" srcId="{0BCA4FFB-F846-624A-8CDA-4B5DF3076BD2}" destId="{7D466D95-14E9-BA49-9006-266B784BD564}" srcOrd="5" destOrd="0" presId="urn:microsoft.com/office/officeart/2005/8/layout/list1"/>
    <dgm:cxn modelId="{C44F10D4-AF2D-2C40-B179-9E86B62C80C4}" type="presParOf" srcId="{0BCA4FFB-F846-624A-8CDA-4B5DF3076BD2}" destId="{5F61FBDB-F171-3946-9191-41CDABE553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BAC2-8966-4CC6-A22B-D54B6ED21E1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A4ECA20-A34C-4B73-AD8C-6F1C44FDB937}">
      <dgm:prSet/>
      <dgm:spPr/>
      <dgm:t>
        <a:bodyPr/>
        <a:lstStyle/>
        <a:p>
          <a:r>
            <a:rPr lang="cs-CZ"/>
            <a:t>Narušení cirkadiánního rytmu</a:t>
          </a:r>
          <a:endParaRPr lang="en-US"/>
        </a:p>
      </dgm:t>
    </dgm:pt>
    <dgm:pt modelId="{66DC6132-6C10-407A-B785-50BDA04EAEB5}" type="parTrans" cxnId="{F640E6A7-3597-447F-992B-F60E483FB128}">
      <dgm:prSet/>
      <dgm:spPr/>
      <dgm:t>
        <a:bodyPr/>
        <a:lstStyle/>
        <a:p>
          <a:endParaRPr lang="en-US"/>
        </a:p>
      </dgm:t>
    </dgm:pt>
    <dgm:pt modelId="{80E4F1D1-AB55-4EBB-98E4-9A0CA23B3E6B}" type="sibTrans" cxnId="{F640E6A7-3597-447F-992B-F60E483FB128}">
      <dgm:prSet/>
      <dgm:spPr/>
      <dgm:t>
        <a:bodyPr/>
        <a:lstStyle/>
        <a:p>
          <a:endParaRPr lang="en-US"/>
        </a:p>
      </dgm:t>
    </dgm:pt>
    <dgm:pt modelId="{89A42295-58FD-4822-938B-B0487D932221}">
      <dgm:prSet/>
      <dgm:spPr/>
      <dgm:t>
        <a:bodyPr/>
        <a:lstStyle/>
        <a:p>
          <a:r>
            <a:rPr lang="cs-CZ"/>
            <a:t>Nedostatek spánku</a:t>
          </a:r>
          <a:endParaRPr lang="en-US"/>
        </a:p>
      </dgm:t>
    </dgm:pt>
    <dgm:pt modelId="{F9E8C6A1-3B66-4F41-896F-1C54B3A0EDBB}" type="parTrans" cxnId="{27353F96-A7DA-423D-A6A2-7FD2309F876C}">
      <dgm:prSet/>
      <dgm:spPr/>
      <dgm:t>
        <a:bodyPr/>
        <a:lstStyle/>
        <a:p>
          <a:endParaRPr lang="en-US"/>
        </a:p>
      </dgm:t>
    </dgm:pt>
    <dgm:pt modelId="{E97C4A09-DABA-48FC-96FD-6F11140F1446}" type="sibTrans" cxnId="{27353F96-A7DA-423D-A6A2-7FD2309F876C}">
      <dgm:prSet/>
      <dgm:spPr/>
      <dgm:t>
        <a:bodyPr/>
        <a:lstStyle/>
        <a:p>
          <a:endParaRPr lang="en-US"/>
        </a:p>
      </dgm:t>
    </dgm:pt>
    <dgm:pt modelId="{93DE4BCC-3425-4A54-890D-B570F09EF032}">
      <dgm:prSet/>
      <dgm:spPr/>
      <dgm:t>
        <a:bodyPr/>
        <a:lstStyle/>
        <a:p>
          <a:r>
            <a:rPr lang="cs-CZ"/>
            <a:t>Změna stravovacích návyků</a:t>
          </a:r>
          <a:endParaRPr lang="en-US"/>
        </a:p>
      </dgm:t>
    </dgm:pt>
    <dgm:pt modelId="{2D75568A-EE36-4C18-9140-967DB934265A}" type="parTrans" cxnId="{AB365DE3-E294-4604-B1EC-7CDD7403DC97}">
      <dgm:prSet/>
      <dgm:spPr/>
      <dgm:t>
        <a:bodyPr/>
        <a:lstStyle/>
        <a:p>
          <a:endParaRPr lang="en-US"/>
        </a:p>
      </dgm:t>
    </dgm:pt>
    <dgm:pt modelId="{FD3F64EE-6624-468D-B045-AC15193FD51B}" type="sibTrans" cxnId="{AB365DE3-E294-4604-B1EC-7CDD7403DC97}">
      <dgm:prSet/>
      <dgm:spPr/>
      <dgm:t>
        <a:bodyPr/>
        <a:lstStyle/>
        <a:p>
          <a:endParaRPr lang="en-US"/>
        </a:p>
      </dgm:t>
    </dgm:pt>
    <dgm:pt modelId="{095DD3D3-367A-4FFA-8931-5836EDDD66B5}">
      <dgm:prSet/>
      <dgm:spPr/>
      <dgm:t>
        <a:bodyPr/>
        <a:lstStyle/>
        <a:p>
          <a:r>
            <a:rPr lang="cs-CZ"/>
            <a:t>Nedostatek pohybové aktivity</a:t>
          </a:r>
          <a:endParaRPr lang="en-US"/>
        </a:p>
      </dgm:t>
    </dgm:pt>
    <dgm:pt modelId="{8F720760-0B44-404C-83EA-AD85D25A3332}" type="parTrans" cxnId="{D83C06AF-D003-46DA-BAC6-5105C9169B61}">
      <dgm:prSet/>
      <dgm:spPr/>
      <dgm:t>
        <a:bodyPr/>
        <a:lstStyle/>
        <a:p>
          <a:endParaRPr lang="en-US"/>
        </a:p>
      </dgm:t>
    </dgm:pt>
    <dgm:pt modelId="{38C5E595-D777-4195-98D9-E1939E5388F9}" type="sibTrans" cxnId="{D83C06AF-D003-46DA-BAC6-5105C9169B61}">
      <dgm:prSet/>
      <dgm:spPr/>
      <dgm:t>
        <a:bodyPr/>
        <a:lstStyle/>
        <a:p>
          <a:endParaRPr lang="en-US"/>
        </a:p>
      </dgm:t>
    </dgm:pt>
    <dgm:pt modelId="{4E94351A-52FB-4F2C-A062-B89508E179A8}">
      <dgm:prSet/>
      <dgm:spPr/>
      <dgm:t>
        <a:bodyPr/>
        <a:lstStyle/>
        <a:p>
          <a:r>
            <a:rPr lang="cs-CZ"/>
            <a:t>Stres</a:t>
          </a:r>
          <a:endParaRPr lang="en-US"/>
        </a:p>
      </dgm:t>
    </dgm:pt>
    <dgm:pt modelId="{8D8789F8-2FAA-44C3-9169-F39303B985FD}" type="parTrans" cxnId="{2CA85654-020C-426E-8875-E6BA10A26CD1}">
      <dgm:prSet/>
      <dgm:spPr/>
      <dgm:t>
        <a:bodyPr/>
        <a:lstStyle/>
        <a:p>
          <a:endParaRPr lang="en-US"/>
        </a:p>
      </dgm:t>
    </dgm:pt>
    <dgm:pt modelId="{5102C1E9-F5CD-418B-BA58-4FEA34F298AC}" type="sibTrans" cxnId="{2CA85654-020C-426E-8875-E6BA10A26CD1}">
      <dgm:prSet/>
      <dgm:spPr/>
      <dgm:t>
        <a:bodyPr/>
        <a:lstStyle/>
        <a:p>
          <a:endParaRPr lang="en-US"/>
        </a:p>
      </dgm:t>
    </dgm:pt>
    <dgm:pt modelId="{A5874355-0C00-9E44-9E17-41E4DC98BB21}" type="pres">
      <dgm:prSet presAssocID="{05DABAC2-8966-4CC6-A22B-D54B6ED21E17}" presName="vert0" presStyleCnt="0">
        <dgm:presLayoutVars>
          <dgm:dir/>
          <dgm:animOne val="branch"/>
          <dgm:animLvl val="lvl"/>
        </dgm:presLayoutVars>
      </dgm:prSet>
      <dgm:spPr/>
    </dgm:pt>
    <dgm:pt modelId="{690FF090-536C-884C-A1BE-512A7327497F}" type="pres">
      <dgm:prSet presAssocID="{2A4ECA20-A34C-4B73-AD8C-6F1C44FDB937}" presName="thickLine" presStyleLbl="alignNode1" presStyleIdx="0" presStyleCnt="5"/>
      <dgm:spPr/>
    </dgm:pt>
    <dgm:pt modelId="{9E5E6F65-CFBD-7F45-B8A0-25F77BE3042D}" type="pres">
      <dgm:prSet presAssocID="{2A4ECA20-A34C-4B73-AD8C-6F1C44FDB937}" presName="horz1" presStyleCnt="0"/>
      <dgm:spPr/>
    </dgm:pt>
    <dgm:pt modelId="{0AD8AE74-5008-584C-B13A-491C312ADCDF}" type="pres">
      <dgm:prSet presAssocID="{2A4ECA20-A34C-4B73-AD8C-6F1C44FDB937}" presName="tx1" presStyleLbl="revTx" presStyleIdx="0" presStyleCnt="5"/>
      <dgm:spPr/>
    </dgm:pt>
    <dgm:pt modelId="{1CA34527-B661-6943-A910-187049BC1D84}" type="pres">
      <dgm:prSet presAssocID="{2A4ECA20-A34C-4B73-AD8C-6F1C44FDB937}" presName="vert1" presStyleCnt="0"/>
      <dgm:spPr/>
    </dgm:pt>
    <dgm:pt modelId="{A134D601-3DD7-B848-824A-5D6737DEA01B}" type="pres">
      <dgm:prSet presAssocID="{89A42295-58FD-4822-938B-B0487D932221}" presName="thickLine" presStyleLbl="alignNode1" presStyleIdx="1" presStyleCnt="5"/>
      <dgm:spPr/>
    </dgm:pt>
    <dgm:pt modelId="{633D9342-2F76-A848-AC27-EA4392119429}" type="pres">
      <dgm:prSet presAssocID="{89A42295-58FD-4822-938B-B0487D932221}" presName="horz1" presStyleCnt="0"/>
      <dgm:spPr/>
    </dgm:pt>
    <dgm:pt modelId="{2C8C12D0-BB70-AF43-A8D0-A80BCE0E59F2}" type="pres">
      <dgm:prSet presAssocID="{89A42295-58FD-4822-938B-B0487D932221}" presName="tx1" presStyleLbl="revTx" presStyleIdx="1" presStyleCnt="5"/>
      <dgm:spPr/>
    </dgm:pt>
    <dgm:pt modelId="{55AB6985-7BC2-7D4B-BE3F-FD8F00AB5C0D}" type="pres">
      <dgm:prSet presAssocID="{89A42295-58FD-4822-938B-B0487D932221}" presName="vert1" presStyleCnt="0"/>
      <dgm:spPr/>
    </dgm:pt>
    <dgm:pt modelId="{59A3F76F-C96B-E84A-80F8-19873906DE88}" type="pres">
      <dgm:prSet presAssocID="{93DE4BCC-3425-4A54-890D-B570F09EF032}" presName="thickLine" presStyleLbl="alignNode1" presStyleIdx="2" presStyleCnt="5"/>
      <dgm:spPr/>
    </dgm:pt>
    <dgm:pt modelId="{1CA6A003-9593-FD4E-BF5C-A41D079BF40F}" type="pres">
      <dgm:prSet presAssocID="{93DE4BCC-3425-4A54-890D-B570F09EF032}" presName="horz1" presStyleCnt="0"/>
      <dgm:spPr/>
    </dgm:pt>
    <dgm:pt modelId="{31F43894-515A-CC43-8EEC-12314840525F}" type="pres">
      <dgm:prSet presAssocID="{93DE4BCC-3425-4A54-890D-B570F09EF032}" presName="tx1" presStyleLbl="revTx" presStyleIdx="2" presStyleCnt="5"/>
      <dgm:spPr/>
    </dgm:pt>
    <dgm:pt modelId="{43A3124C-BA67-DF40-B3E0-FECFB9110863}" type="pres">
      <dgm:prSet presAssocID="{93DE4BCC-3425-4A54-890D-B570F09EF032}" presName="vert1" presStyleCnt="0"/>
      <dgm:spPr/>
    </dgm:pt>
    <dgm:pt modelId="{26867A3B-5AB6-FB45-AAEE-95022C6F00BA}" type="pres">
      <dgm:prSet presAssocID="{095DD3D3-367A-4FFA-8931-5836EDDD66B5}" presName="thickLine" presStyleLbl="alignNode1" presStyleIdx="3" presStyleCnt="5"/>
      <dgm:spPr/>
    </dgm:pt>
    <dgm:pt modelId="{99F6D733-C623-2046-8170-393FE2AC59F9}" type="pres">
      <dgm:prSet presAssocID="{095DD3D3-367A-4FFA-8931-5836EDDD66B5}" presName="horz1" presStyleCnt="0"/>
      <dgm:spPr/>
    </dgm:pt>
    <dgm:pt modelId="{B6FBC24D-506E-5A4B-8BAF-3B5FFA16F3E5}" type="pres">
      <dgm:prSet presAssocID="{095DD3D3-367A-4FFA-8931-5836EDDD66B5}" presName="tx1" presStyleLbl="revTx" presStyleIdx="3" presStyleCnt="5"/>
      <dgm:spPr/>
    </dgm:pt>
    <dgm:pt modelId="{F9D8A1DC-5E31-5F48-AAA3-C50EA4DA667C}" type="pres">
      <dgm:prSet presAssocID="{095DD3D3-367A-4FFA-8931-5836EDDD66B5}" presName="vert1" presStyleCnt="0"/>
      <dgm:spPr/>
    </dgm:pt>
    <dgm:pt modelId="{4F17E822-CD51-1C4C-AE7F-53D929331B25}" type="pres">
      <dgm:prSet presAssocID="{4E94351A-52FB-4F2C-A062-B89508E179A8}" presName="thickLine" presStyleLbl="alignNode1" presStyleIdx="4" presStyleCnt="5"/>
      <dgm:spPr/>
    </dgm:pt>
    <dgm:pt modelId="{1DECE8D9-942A-154D-908B-B5A9AF6E198C}" type="pres">
      <dgm:prSet presAssocID="{4E94351A-52FB-4F2C-A062-B89508E179A8}" presName="horz1" presStyleCnt="0"/>
      <dgm:spPr/>
    </dgm:pt>
    <dgm:pt modelId="{A7599065-0237-FE4D-BBE2-7D51441DE49D}" type="pres">
      <dgm:prSet presAssocID="{4E94351A-52FB-4F2C-A062-B89508E179A8}" presName="tx1" presStyleLbl="revTx" presStyleIdx="4" presStyleCnt="5"/>
      <dgm:spPr/>
    </dgm:pt>
    <dgm:pt modelId="{8716F3FC-A42B-EA49-AA57-E7AC80497A8C}" type="pres">
      <dgm:prSet presAssocID="{4E94351A-52FB-4F2C-A062-B89508E179A8}" presName="vert1" presStyleCnt="0"/>
      <dgm:spPr/>
    </dgm:pt>
  </dgm:ptLst>
  <dgm:cxnLst>
    <dgm:cxn modelId="{55B2BC0E-F66A-CD44-A3AC-F1709D780892}" type="presOf" srcId="{4E94351A-52FB-4F2C-A062-B89508E179A8}" destId="{A7599065-0237-FE4D-BBE2-7D51441DE49D}" srcOrd="0" destOrd="0" presId="urn:microsoft.com/office/officeart/2008/layout/LinedList"/>
    <dgm:cxn modelId="{CEFCD517-4C6F-A149-A239-F0A29F2C4795}" type="presOf" srcId="{93DE4BCC-3425-4A54-890D-B570F09EF032}" destId="{31F43894-515A-CC43-8EEC-12314840525F}" srcOrd="0" destOrd="0" presId="urn:microsoft.com/office/officeart/2008/layout/LinedList"/>
    <dgm:cxn modelId="{2BE7503D-3EF6-204C-848C-A356F421DCDE}" type="presOf" srcId="{095DD3D3-367A-4FFA-8931-5836EDDD66B5}" destId="{B6FBC24D-506E-5A4B-8BAF-3B5FFA16F3E5}" srcOrd="0" destOrd="0" presId="urn:microsoft.com/office/officeart/2008/layout/LinedList"/>
    <dgm:cxn modelId="{2CA85654-020C-426E-8875-E6BA10A26CD1}" srcId="{05DABAC2-8966-4CC6-A22B-D54B6ED21E17}" destId="{4E94351A-52FB-4F2C-A062-B89508E179A8}" srcOrd="4" destOrd="0" parTransId="{8D8789F8-2FAA-44C3-9169-F39303B985FD}" sibTransId="{5102C1E9-F5CD-418B-BA58-4FEA34F298AC}"/>
    <dgm:cxn modelId="{5291F97A-2662-F347-8F4C-A42A774B6AEC}" type="presOf" srcId="{89A42295-58FD-4822-938B-B0487D932221}" destId="{2C8C12D0-BB70-AF43-A8D0-A80BCE0E59F2}" srcOrd="0" destOrd="0" presId="urn:microsoft.com/office/officeart/2008/layout/LinedList"/>
    <dgm:cxn modelId="{27353F96-A7DA-423D-A6A2-7FD2309F876C}" srcId="{05DABAC2-8966-4CC6-A22B-D54B6ED21E17}" destId="{89A42295-58FD-4822-938B-B0487D932221}" srcOrd="1" destOrd="0" parTransId="{F9E8C6A1-3B66-4F41-896F-1C54B3A0EDBB}" sibTransId="{E97C4A09-DABA-48FC-96FD-6F11140F1446}"/>
    <dgm:cxn modelId="{F640E6A7-3597-447F-992B-F60E483FB128}" srcId="{05DABAC2-8966-4CC6-A22B-D54B6ED21E17}" destId="{2A4ECA20-A34C-4B73-AD8C-6F1C44FDB937}" srcOrd="0" destOrd="0" parTransId="{66DC6132-6C10-407A-B785-50BDA04EAEB5}" sibTransId="{80E4F1D1-AB55-4EBB-98E4-9A0CA23B3E6B}"/>
    <dgm:cxn modelId="{D83C06AF-D003-46DA-BAC6-5105C9169B61}" srcId="{05DABAC2-8966-4CC6-A22B-D54B6ED21E17}" destId="{095DD3D3-367A-4FFA-8931-5836EDDD66B5}" srcOrd="3" destOrd="0" parTransId="{8F720760-0B44-404C-83EA-AD85D25A3332}" sibTransId="{38C5E595-D777-4195-98D9-E1939E5388F9}"/>
    <dgm:cxn modelId="{1ADFF3BA-ADFE-2942-9D77-242429824450}" type="presOf" srcId="{2A4ECA20-A34C-4B73-AD8C-6F1C44FDB937}" destId="{0AD8AE74-5008-584C-B13A-491C312ADCDF}" srcOrd="0" destOrd="0" presId="urn:microsoft.com/office/officeart/2008/layout/LinedList"/>
    <dgm:cxn modelId="{9378EABF-7D62-EC43-8FB4-03193C1D1B8B}" type="presOf" srcId="{05DABAC2-8966-4CC6-A22B-D54B6ED21E17}" destId="{A5874355-0C00-9E44-9E17-41E4DC98BB21}" srcOrd="0" destOrd="0" presId="urn:microsoft.com/office/officeart/2008/layout/LinedList"/>
    <dgm:cxn modelId="{AB365DE3-E294-4604-B1EC-7CDD7403DC97}" srcId="{05DABAC2-8966-4CC6-A22B-D54B6ED21E17}" destId="{93DE4BCC-3425-4A54-890D-B570F09EF032}" srcOrd="2" destOrd="0" parTransId="{2D75568A-EE36-4C18-9140-967DB934265A}" sibTransId="{FD3F64EE-6624-468D-B045-AC15193FD51B}"/>
    <dgm:cxn modelId="{C3228E9F-9339-854A-98B9-9C1208C86E81}" type="presParOf" srcId="{A5874355-0C00-9E44-9E17-41E4DC98BB21}" destId="{690FF090-536C-884C-A1BE-512A7327497F}" srcOrd="0" destOrd="0" presId="urn:microsoft.com/office/officeart/2008/layout/LinedList"/>
    <dgm:cxn modelId="{89CB1CC6-46AF-4047-A912-B8D61D400A0C}" type="presParOf" srcId="{A5874355-0C00-9E44-9E17-41E4DC98BB21}" destId="{9E5E6F65-CFBD-7F45-B8A0-25F77BE3042D}" srcOrd="1" destOrd="0" presId="urn:microsoft.com/office/officeart/2008/layout/LinedList"/>
    <dgm:cxn modelId="{6A8CE6C9-5438-3241-900B-84881A3D6B9A}" type="presParOf" srcId="{9E5E6F65-CFBD-7F45-B8A0-25F77BE3042D}" destId="{0AD8AE74-5008-584C-B13A-491C312ADCDF}" srcOrd="0" destOrd="0" presId="urn:microsoft.com/office/officeart/2008/layout/LinedList"/>
    <dgm:cxn modelId="{876C32B9-DC49-8643-81B4-AC30892F782B}" type="presParOf" srcId="{9E5E6F65-CFBD-7F45-B8A0-25F77BE3042D}" destId="{1CA34527-B661-6943-A910-187049BC1D84}" srcOrd="1" destOrd="0" presId="urn:microsoft.com/office/officeart/2008/layout/LinedList"/>
    <dgm:cxn modelId="{56D572E9-60B8-B548-9F21-006852B2316D}" type="presParOf" srcId="{A5874355-0C00-9E44-9E17-41E4DC98BB21}" destId="{A134D601-3DD7-B848-824A-5D6737DEA01B}" srcOrd="2" destOrd="0" presId="urn:microsoft.com/office/officeart/2008/layout/LinedList"/>
    <dgm:cxn modelId="{7E775383-C356-6147-8B0A-60E6AB23259C}" type="presParOf" srcId="{A5874355-0C00-9E44-9E17-41E4DC98BB21}" destId="{633D9342-2F76-A848-AC27-EA4392119429}" srcOrd="3" destOrd="0" presId="urn:microsoft.com/office/officeart/2008/layout/LinedList"/>
    <dgm:cxn modelId="{2D884789-9058-E245-9C51-80248539F671}" type="presParOf" srcId="{633D9342-2F76-A848-AC27-EA4392119429}" destId="{2C8C12D0-BB70-AF43-A8D0-A80BCE0E59F2}" srcOrd="0" destOrd="0" presId="urn:microsoft.com/office/officeart/2008/layout/LinedList"/>
    <dgm:cxn modelId="{35A3ECC7-74EE-544A-A05C-C4CA7D1AD073}" type="presParOf" srcId="{633D9342-2F76-A848-AC27-EA4392119429}" destId="{55AB6985-7BC2-7D4B-BE3F-FD8F00AB5C0D}" srcOrd="1" destOrd="0" presId="urn:microsoft.com/office/officeart/2008/layout/LinedList"/>
    <dgm:cxn modelId="{8724C9BC-8051-644A-BB9A-3F9DC326E4DF}" type="presParOf" srcId="{A5874355-0C00-9E44-9E17-41E4DC98BB21}" destId="{59A3F76F-C96B-E84A-80F8-19873906DE88}" srcOrd="4" destOrd="0" presId="urn:microsoft.com/office/officeart/2008/layout/LinedList"/>
    <dgm:cxn modelId="{AC45F5FB-D2BF-A94A-97D0-A3E227744B28}" type="presParOf" srcId="{A5874355-0C00-9E44-9E17-41E4DC98BB21}" destId="{1CA6A003-9593-FD4E-BF5C-A41D079BF40F}" srcOrd="5" destOrd="0" presId="urn:microsoft.com/office/officeart/2008/layout/LinedList"/>
    <dgm:cxn modelId="{9D3EC676-314E-274E-A6B4-8DA1FCE642C8}" type="presParOf" srcId="{1CA6A003-9593-FD4E-BF5C-A41D079BF40F}" destId="{31F43894-515A-CC43-8EEC-12314840525F}" srcOrd="0" destOrd="0" presId="urn:microsoft.com/office/officeart/2008/layout/LinedList"/>
    <dgm:cxn modelId="{C4F743FE-65AB-B445-A21F-C7E4CFF3CE99}" type="presParOf" srcId="{1CA6A003-9593-FD4E-BF5C-A41D079BF40F}" destId="{43A3124C-BA67-DF40-B3E0-FECFB9110863}" srcOrd="1" destOrd="0" presId="urn:microsoft.com/office/officeart/2008/layout/LinedList"/>
    <dgm:cxn modelId="{C9ED3AB6-5B3F-BF4A-8BC3-F783BA50B149}" type="presParOf" srcId="{A5874355-0C00-9E44-9E17-41E4DC98BB21}" destId="{26867A3B-5AB6-FB45-AAEE-95022C6F00BA}" srcOrd="6" destOrd="0" presId="urn:microsoft.com/office/officeart/2008/layout/LinedList"/>
    <dgm:cxn modelId="{0A806B6E-3791-9842-828C-65BB31944884}" type="presParOf" srcId="{A5874355-0C00-9E44-9E17-41E4DC98BB21}" destId="{99F6D733-C623-2046-8170-393FE2AC59F9}" srcOrd="7" destOrd="0" presId="urn:microsoft.com/office/officeart/2008/layout/LinedList"/>
    <dgm:cxn modelId="{96AFBB39-E181-194B-8F19-A6BC67A4DAD8}" type="presParOf" srcId="{99F6D733-C623-2046-8170-393FE2AC59F9}" destId="{B6FBC24D-506E-5A4B-8BAF-3B5FFA16F3E5}" srcOrd="0" destOrd="0" presId="urn:microsoft.com/office/officeart/2008/layout/LinedList"/>
    <dgm:cxn modelId="{2D65B61B-3765-4743-8D2C-8DD4B50F2A7B}" type="presParOf" srcId="{99F6D733-C623-2046-8170-393FE2AC59F9}" destId="{F9D8A1DC-5E31-5F48-AAA3-C50EA4DA667C}" srcOrd="1" destOrd="0" presId="urn:microsoft.com/office/officeart/2008/layout/LinedList"/>
    <dgm:cxn modelId="{3938009B-C004-FA44-9AD4-134E15FF1287}" type="presParOf" srcId="{A5874355-0C00-9E44-9E17-41E4DC98BB21}" destId="{4F17E822-CD51-1C4C-AE7F-53D929331B25}" srcOrd="8" destOrd="0" presId="urn:microsoft.com/office/officeart/2008/layout/LinedList"/>
    <dgm:cxn modelId="{FFB16162-814B-D648-BED1-2F3BEDB322BF}" type="presParOf" srcId="{A5874355-0C00-9E44-9E17-41E4DC98BB21}" destId="{1DECE8D9-942A-154D-908B-B5A9AF6E198C}" srcOrd="9" destOrd="0" presId="urn:microsoft.com/office/officeart/2008/layout/LinedList"/>
    <dgm:cxn modelId="{D5945288-50A3-FB46-BB9B-6EEABEA009A2}" type="presParOf" srcId="{1DECE8D9-942A-154D-908B-B5A9AF6E198C}" destId="{A7599065-0237-FE4D-BBE2-7D51441DE49D}" srcOrd="0" destOrd="0" presId="urn:microsoft.com/office/officeart/2008/layout/LinedList"/>
    <dgm:cxn modelId="{6607376F-5C29-CC4E-91E2-E506844AA638}" type="presParOf" srcId="{1DECE8D9-942A-154D-908B-B5A9AF6E198C}" destId="{8716F3FC-A42B-EA49-AA57-E7AC80497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5DB3B-5000-4A2F-9BA3-A1A1956AC13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FE863C-5F85-43EB-8E61-E3FB0B4E0B6F}">
      <dgm:prSet/>
      <dgm:spPr/>
      <dgm:t>
        <a:bodyPr/>
        <a:lstStyle/>
        <a:p>
          <a:r>
            <a:rPr lang="cs-CZ"/>
            <a:t>Rizikové skupiny</a:t>
          </a:r>
          <a:endParaRPr lang="en-US"/>
        </a:p>
      </dgm:t>
    </dgm:pt>
    <dgm:pt modelId="{441E86A4-854D-499A-A9D4-28CD777E48F1}" type="parTrans" cxnId="{76ADE49C-4CD7-4EFC-8D23-C9B1B54AEF6B}">
      <dgm:prSet/>
      <dgm:spPr/>
      <dgm:t>
        <a:bodyPr/>
        <a:lstStyle/>
        <a:p>
          <a:endParaRPr lang="en-US"/>
        </a:p>
      </dgm:t>
    </dgm:pt>
    <dgm:pt modelId="{F895B5F6-69C9-42FD-9C7B-EA051AD2F6B3}" type="sibTrans" cxnId="{76ADE49C-4CD7-4EFC-8D23-C9B1B54AEF6B}">
      <dgm:prSet/>
      <dgm:spPr/>
      <dgm:t>
        <a:bodyPr/>
        <a:lstStyle/>
        <a:p>
          <a:endParaRPr lang="en-US"/>
        </a:p>
      </dgm:t>
    </dgm:pt>
    <dgm:pt modelId="{B77DC8A6-D99F-48D1-8310-D7D8A90DB688}">
      <dgm:prSet/>
      <dgm:spPr/>
      <dgm:t>
        <a:bodyPr/>
        <a:lstStyle/>
        <a:p>
          <a:r>
            <a:rPr lang="cs-CZ"/>
            <a:t>Diabetici</a:t>
          </a:r>
          <a:endParaRPr lang="en-US"/>
        </a:p>
      </dgm:t>
    </dgm:pt>
    <dgm:pt modelId="{25DB3CF7-160C-48DA-9BDD-92A5E7D0869F}" type="parTrans" cxnId="{352E840F-873E-42E7-A56C-5748C42589FE}">
      <dgm:prSet/>
      <dgm:spPr/>
      <dgm:t>
        <a:bodyPr/>
        <a:lstStyle/>
        <a:p>
          <a:endParaRPr lang="en-US"/>
        </a:p>
      </dgm:t>
    </dgm:pt>
    <dgm:pt modelId="{F1B5A480-65A6-4527-9B87-FBCE7183973D}" type="sibTrans" cxnId="{352E840F-873E-42E7-A56C-5748C42589FE}">
      <dgm:prSet/>
      <dgm:spPr/>
      <dgm:t>
        <a:bodyPr/>
        <a:lstStyle/>
        <a:p>
          <a:endParaRPr lang="en-US"/>
        </a:p>
      </dgm:t>
    </dgm:pt>
    <dgm:pt modelId="{A5476874-B2DE-4A46-89B6-C29BC10A4C0A}">
      <dgm:prSet/>
      <dgm:spPr/>
      <dgm:t>
        <a:bodyPr/>
        <a:lstStyle/>
        <a:p>
          <a:r>
            <a:rPr lang="cs-CZ"/>
            <a:t>Osoby s poruchou spánku</a:t>
          </a:r>
          <a:endParaRPr lang="en-US"/>
        </a:p>
      </dgm:t>
    </dgm:pt>
    <dgm:pt modelId="{9BEC7BF2-EA1F-459B-9417-EDB7C6261C65}" type="parTrans" cxnId="{BDEFD599-5714-45FD-BE6F-9B1641CF5511}">
      <dgm:prSet/>
      <dgm:spPr/>
      <dgm:t>
        <a:bodyPr/>
        <a:lstStyle/>
        <a:p>
          <a:endParaRPr lang="en-US"/>
        </a:p>
      </dgm:t>
    </dgm:pt>
    <dgm:pt modelId="{5D1CE89A-FB83-4DFB-862F-7AEC3518C318}" type="sibTrans" cxnId="{BDEFD599-5714-45FD-BE6F-9B1641CF5511}">
      <dgm:prSet/>
      <dgm:spPr/>
      <dgm:t>
        <a:bodyPr/>
        <a:lstStyle/>
        <a:p>
          <a:endParaRPr lang="en-US"/>
        </a:p>
      </dgm:t>
    </dgm:pt>
    <dgm:pt modelId="{F7D4588C-5689-4A33-8F5F-07381FA2EB58}">
      <dgm:prSet/>
      <dgm:spPr/>
      <dgm:t>
        <a:bodyPr/>
        <a:lstStyle/>
        <a:p>
          <a:r>
            <a:rPr lang="cs-CZ"/>
            <a:t>Osoby s poruchou trávení</a:t>
          </a:r>
          <a:endParaRPr lang="en-US"/>
        </a:p>
      </dgm:t>
    </dgm:pt>
    <dgm:pt modelId="{A210105D-901D-479C-82AC-57E16C7AAEE7}" type="parTrans" cxnId="{D427FE59-7CA4-4FA1-8C6C-C2E0ADB77492}">
      <dgm:prSet/>
      <dgm:spPr/>
      <dgm:t>
        <a:bodyPr/>
        <a:lstStyle/>
        <a:p>
          <a:endParaRPr lang="en-US"/>
        </a:p>
      </dgm:t>
    </dgm:pt>
    <dgm:pt modelId="{F7F65E42-09C0-4985-AD64-EF27329CD858}" type="sibTrans" cxnId="{D427FE59-7CA4-4FA1-8C6C-C2E0ADB77492}">
      <dgm:prSet/>
      <dgm:spPr/>
      <dgm:t>
        <a:bodyPr/>
        <a:lstStyle/>
        <a:p>
          <a:endParaRPr lang="en-US"/>
        </a:p>
      </dgm:t>
    </dgm:pt>
    <dgm:pt modelId="{0DF2DA05-59CF-4AF4-9022-945297DE4E7B}">
      <dgm:prSet/>
      <dgm:spPr/>
      <dgm:t>
        <a:bodyPr/>
        <a:lstStyle/>
        <a:p>
          <a:r>
            <a:rPr lang="cs-CZ"/>
            <a:t>70-80 % jedinců si zvykne</a:t>
          </a:r>
          <a:endParaRPr lang="en-US"/>
        </a:p>
      </dgm:t>
    </dgm:pt>
    <dgm:pt modelId="{BE4FAA42-9A90-4EE2-8812-916FA680DD10}" type="parTrans" cxnId="{9020C186-BA5A-41D4-B8FD-0E8F937B6CF4}">
      <dgm:prSet/>
      <dgm:spPr/>
      <dgm:t>
        <a:bodyPr/>
        <a:lstStyle/>
        <a:p>
          <a:endParaRPr lang="en-US"/>
        </a:p>
      </dgm:t>
    </dgm:pt>
    <dgm:pt modelId="{BDDD52C9-A6A9-4D3C-9FDB-D40F0A752C4C}" type="sibTrans" cxnId="{9020C186-BA5A-41D4-B8FD-0E8F937B6CF4}">
      <dgm:prSet/>
      <dgm:spPr/>
      <dgm:t>
        <a:bodyPr/>
        <a:lstStyle/>
        <a:p>
          <a:endParaRPr lang="en-US"/>
        </a:p>
      </dgm:t>
    </dgm:pt>
    <dgm:pt modelId="{E0CDF010-3F9E-254F-BDBA-75B9C11646D5}" type="pres">
      <dgm:prSet presAssocID="{C6A5DB3B-5000-4A2F-9BA3-A1A1956AC137}" presName="Name0" presStyleCnt="0">
        <dgm:presLayoutVars>
          <dgm:dir/>
          <dgm:animLvl val="lvl"/>
          <dgm:resizeHandles val="exact"/>
        </dgm:presLayoutVars>
      </dgm:prSet>
      <dgm:spPr/>
    </dgm:pt>
    <dgm:pt modelId="{273ACD47-7E7C-C24A-9D7C-B5E300E292EF}" type="pres">
      <dgm:prSet presAssocID="{0DF2DA05-59CF-4AF4-9022-945297DE4E7B}" presName="boxAndChildren" presStyleCnt="0"/>
      <dgm:spPr/>
    </dgm:pt>
    <dgm:pt modelId="{383EDC23-7D52-F04F-B6D1-7051B4A78190}" type="pres">
      <dgm:prSet presAssocID="{0DF2DA05-59CF-4AF4-9022-945297DE4E7B}" presName="parentTextBox" presStyleLbl="alignNode1" presStyleIdx="0" presStyleCnt="2"/>
      <dgm:spPr/>
    </dgm:pt>
    <dgm:pt modelId="{E9535B90-A7E1-E04A-A6B1-7DA94EADFBE9}" type="pres">
      <dgm:prSet presAssocID="{0DF2DA05-59CF-4AF4-9022-945297DE4E7B}" presName="descendantBox" presStyleLbl="bgAccFollowNode1" presStyleIdx="0" presStyleCnt="2"/>
      <dgm:spPr/>
    </dgm:pt>
    <dgm:pt modelId="{A0858CEF-F23A-AA4D-812A-E9E430EA3CC9}" type="pres">
      <dgm:prSet presAssocID="{F895B5F6-69C9-42FD-9C7B-EA051AD2F6B3}" presName="sp" presStyleCnt="0"/>
      <dgm:spPr/>
    </dgm:pt>
    <dgm:pt modelId="{E334A6B7-A541-FF48-ACBC-FBAA5CF85AFA}" type="pres">
      <dgm:prSet presAssocID="{AFFE863C-5F85-43EB-8E61-E3FB0B4E0B6F}" presName="arrowAndChildren" presStyleCnt="0"/>
      <dgm:spPr/>
    </dgm:pt>
    <dgm:pt modelId="{8A9165F1-2BF8-0E48-AC79-C513A0B390C2}" type="pres">
      <dgm:prSet presAssocID="{AFFE863C-5F85-43EB-8E61-E3FB0B4E0B6F}" presName="parentTextArrow" presStyleLbl="node1" presStyleIdx="0" presStyleCnt="0"/>
      <dgm:spPr/>
    </dgm:pt>
    <dgm:pt modelId="{9B2FA231-B630-AD4A-B589-9ECFB831F441}" type="pres">
      <dgm:prSet presAssocID="{AFFE863C-5F85-43EB-8E61-E3FB0B4E0B6F}" presName="arrow" presStyleLbl="alignNode1" presStyleIdx="1" presStyleCnt="2"/>
      <dgm:spPr/>
    </dgm:pt>
    <dgm:pt modelId="{0B1C7FC3-931B-954A-AC66-2E4351E0D7DA}" type="pres">
      <dgm:prSet presAssocID="{AFFE863C-5F85-43EB-8E61-E3FB0B4E0B6F}" presName="descendantArrow" presStyleLbl="bgAccFollowNode1" presStyleIdx="1" presStyleCnt="2"/>
      <dgm:spPr/>
    </dgm:pt>
  </dgm:ptLst>
  <dgm:cxnLst>
    <dgm:cxn modelId="{352E840F-873E-42E7-A56C-5748C42589FE}" srcId="{AFFE863C-5F85-43EB-8E61-E3FB0B4E0B6F}" destId="{B77DC8A6-D99F-48D1-8310-D7D8A90DB688}" srcOrd="0" destOrd="0" parTransId="{25DB3CF7-160C-48DA-9BDD-92A5E7D0869F}" sibTransId="{F1B5A480-65A6-4527-9B87-FBCE7183973D}"/>
    <dgm:cxn modelId="{DEA88D2E-FA4E-1746-967A-753746C95629}" type="presOf" srcId="{0DF2DA05-59CF-4AF4-9022-945297DE4E7B}" destId="{383EDC23-7D52-F04F-B6D1-7051B4A78190}" srcOrd="0" destOrd="0" presId="urn:microsoft.com/office/officeart/2016/7/layout/VerticalDownArrowProcess"/>
    <dgm:cxn modelId="{869CF14A-855A-F548-8948-CFB0455061F4}" type="presOf" srcId="{F7D4588C-5689-4A33-8F5F-07381FA2EB58}" destId="{0B1C7FC3-931B-954A-AC66-2E4351E0D7DA}" srcOrd="0" destOrd="2" presId="urn:microsoft.com/office/officeart/2016/7/layout/VerticalDownArrowProcess"/>
    <dgm:cxn modelId="{7A822D57-D782-4348-A54A-A09D47DBA259}" type="presOf" srcId="{B77DC8A6-D99F-48D1-8310-D7D8A90DB688}" destId="{0B1C7FC3-931B-954A-AC66-2E4351E0D7DA}" srcOrd="0" destOrd="0" presId="urn:microsoft.com/office/officeart/2016/7/layout/VerticalDownArrowProcess"/>
    <dgm:cxn modelId="{541D8459-73C5-924A-AACA-0AE3CDB9BD29}" type="presOf" srcId="{C6A5DB3B-5000-4A2F-9BA3-A1A1956AC137}" destId="{E0CDF010-3F9E-254F-BDBA-75B9C11646D5}" srcOrd="0" destOrd="0" presId="urn:microsoft.com/office/officeart/2016/7/layout/VerticalDownArrowProcess"/>
    <dgm:cxn modelId="{D427FE59-7CA4-4FA1-8C6C-C2E0ADB77492}" srcId="{AFFE863C-5F85-43EB-8E61-E3FB0B4E0B6F}" destId="{F7D4588C-5689-4A33-8F5F-07381FA2EB58}" srcOrd="2" destOrd="0" parTransId="{A210105D-901D-479C-82AC-57E16C7AAEE7}" sibTransId="{F7F65E42-09C0-4985-AD64-EF27329CD858}"/>
    <dgm:cxn modelId="{6B575E77-BFE7-1F4B-B922-9FCB59F11354}" type="presOf" srcId="{AFFE863C-5F85-43EB-8E61-E3FB0B4E0B6F}" destId="{8A9165F1-2BF8-0E48-AC79-C513A0B390C2}" srcOrd="0" destOrd="0" presId="urn:microsoft.com/office/officeart/2016/7/layout/VerticalDownArrowProcess"/>
    <dgm:cxn modelId="{9020C186-BA5A-41D4-B8FD-0E8F937B6CF4}" srcId="{C6A5DB3B-5000-4A2F-9BA3-A1A1956AC137}" destId="{0DF2DA05-59CF-4AF4-9022-945297DE4E7B}" srcOrd="1" destOrd="0" parTransId="{BE4FAA42-9A90-4EE2-8812-916FA680DD10}" sibTransId="{BDDD52C9-A6A9-4D3C-9FDB-D40F0A752C4C}"/>
    <dgm:cxn modelId="{BDEFD599-5714-45FD-BE6F-9B1641CF5511}" srcId="{AFFE863C-5F85-43EB-8E61-E3FB0B4E0B6F}" destId="{A5476874-B2DE-4A46-89B6-C29BC10A4C0A}" srcOrd="1" destOrd="0" parTransId="{9BEC7BF2-EA1F-459B-9417-EDB7C6261C65}" sibTransId="{5D1CE89A-FB83-4DFB-862F-7AEC3518C318}"/>
    <dgm:cxn modelId="{76ADE49C-4CD7-4EFC-8D23-C9B1B54AEF6B}" srcId="{C6A5DB3B-5000-4A2F-9BA3-A1A1956AC137}" destId="{AFFE863C-5F85-43EB-8E61-E3FB0B4E0B6F}" srcOrd="0" destOrd="0" parTransId="{441E86A4-854D-499A-A9D4-28CD777E48F1}" sibTransId="{F895B5F6-69C9-42FD-9C7B-EA051AD2F6B3}"/>
    <dgm:cxn modelId="{FF423EF5-71DE-4A4E-B62F-CBF6A891E2BC}" type="presOf" srcId="{AFFE863C-5F85-43EB-8E61-E3FB0B4E0B6F}" destId="{9B2FA231-B630-AD4A-B589-9ECFB831F441}" srcOrd="1" destOrd="0" presId="urn:microsoft.com/office/officeart/2016/7/layout/VerticalDownArrowProcess"/>
    <dgm:cxn modelId="{1EF1EEFC-8AFB-1E41-9F85-EB59A0F5A0D4}" type="presOf" srcId="{A5476874-B2DE-4A46-89B6-C29BC10A4C0A}" destId="{0B1C7FC3-931B-954A-AC66-2E4351E0D7DA}" srcOrd="0" destOrd="1" presId="urn:microsoft.com/office/officeart/2016/7/layout/VerticalDownArrowProcess"/>
    <dgm:cxn modelId="{95788787-CCE3-A546-807B-4182AE01B714}" type="presParOf" srcId="{E0CDF010-3F9E-254F-BDBA-75B9C11646D5}" destId="{273ACD47-7E7C-C24A-9D7C-B5E300E292EF}" srcOrd="0" destOrd="0" presId="urn:microsoft.com/office/officeart/2016/7/layout/VerticalDownArrowProcess"/>
    <dgm:cxn modelId="{5569C6DC-5E78-2547-8C59-F86E0CDBC2D3}" type="presParOf" srcId="{273ACD47-7E7C-C24A-9D7C-B5E300E292EF}" destId="{383EDC23-7D52-F04F-B6D1-7051B4A78190}" srcOrd="0" destOrd="0" presId="urn:microsoft.com/office/officeart/2016/7/layout/VerticalDownArrowProcess"/>
    <dgm:cxn modelId="{5DE4BE32-E235-E347-9BDF-850959F790C4}" type="presParOf" srcId="{273ACD47-7E7C-C24A-9D7C-B5E300E292EF}" destId="{E9535B90-A7E1-E04A-A6B1-7DA94EADFBE9}" srcOrd="1" destOrd="0" presId="urn:microsoft.com/office/officeart/2016/7/layout/VerticalDownArrowProcess"/>
    <dgm:cxn modelId="{A5CA45B1-1F06-2D48-8B58-2C75473F59B2}" type="presParOf" srcId="{E0CDF010-3F9E-254F-BDBA-75B9C11646D5}" destId="{A0858CEF-F23A-AA4D-812A-E9E430EA3CC9}" srcOrd="1" destOrd="0" presId="urn:microsoft.com/office/officeart/2016/7/layout/VerticalDownArrowProcess"/>
    <dgm:cxn modelId="{50C8F37D-DA5E-D042-A758-0CDEBBD094DE}" type="presParOf" srcId="{E0CDF010-3F9E-254F-BDBA-75B9C11646D5}" destId="{E334A6B7-A541-FF48-ACBC-FBAA5CF85AFA}" srcOrd="2" destOrd="0" presId="urn:microsoft.com/office/officeart/2016/7/layout/VerticalDownArrowProcess"/>
    <dgm:cxn modelId="{36300AE0-03EC-A84A-A32B-DCD292EFA8CF}" type="presParOf" srcId="{E334A6B7-A541-FF48-ACBC-FBAA5CF85AFA}" destId="{8A9165F1-2BF8-0E48-AC79-C513A0B390C2}" srcOrd="0" destOrd="0" presId="urn:microsoft.com/office/officeart/2016/7/layout/VerticalDownArrowProcess"/>
    <dgm:cxn modelId="{70B40320-1EE5-CD4A-B6CC-0A49F0D528EF}" type="presParOf" srcId="{E334A6B7-A541-FF48-ACBC-FBAA5CF85AFA}" destId="{9B2FA231-B630-AD4A-B589-9ECFB831F441}" srcOrd="1" destOrd="0" presId="urn:microsoft.com/office/officeart/2016/7/layout/VerticalDownArrowProcess"/>
    <dgm:cxn modelId="{26A696D2-1FD6-9E48-9C55-4BF460AB7E69}" type="presParOf" srcId="{E334A6B7-A541-FF48-ACBC-FBAA5CF85AFA}" destId="{0B1C7FC3-931B-954A-AC66-2E4351E0D7D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3D192-BC39-4815-BCEE-97F26D8635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1C699A-F731-43EB-8F7E-EDF42DC5E650}">
      <dgm:prSet/>
      <dgm:spPr/>
      <dgm:t>
        <a:bodyPr/>
        <a:lstStyle/>
        <a:p>
          <a:r>
            <a:rPr lang="cs-CZ"/>
            <a:t>Snídaně po probuzení nebo v práci před začátkem směny</a:t>
          </a:r>
          <a:endParaRPr lang="en-US"/>
        </a:p>
      </dgm:t>
    </dgm:pt>
    <dgm:pt modelId="{713475CC-85D9-424C-85BC-02BBEB1C830B}" type="parTrans" cxnId="{31DAF5DC-BBC5-4D23-BBD7-A8CD5161995B}">
      <dgm:prSet/>
      <dgm:spPr/>
      <dgm:t>
        <a:bodyPr/>
        <a:lstStyle/>
        <a:p>
          <a:endParaRPr lang="en-US"/>
        </a:p>
      </dgm:t>
    </dgm:pt>
    <dgm:pt modelId="{23AF81F8-5CAD-4F44-A633-5000CD875ECF}" type="sibTrans" cxnId="{31DAF5DC-BBC5-4D23-BBD7-A8CD5161995B}">
      <dgm:prSet/>
      <dgm:spPr/>
      <dgm:t>
        <a:bodyPr/>
        <a:lstStyle/>
        <a:p>
          <a:endParaRPr lang="en-US"/>
        </a:p>
      </dgm:t>
    </dgm:pt>
    <dgm:pt modelId="{F7A86408-AF04-41DD-B31D-4C9972466003}">
      <dgm:prSet/>
      <dgm:spPr/>
      <dgm:t>
        <a:bodyPr/>
        <a:lstStyle/>
        <a:p>
          <a:r>
            <a:rPr lang="cs-CZ"/>
            <a:t>Svačina během dopoledne (může být aspoň tekutá – kefír s ovocem, proteinový drink…)</a:t>
          </a:r>
          <a:endParaRPr lang="en-US"/>
        </a:p>
      </dgm:t>
    </dgm:pt>
    <dgm:pt modelId="{2341F70A-4D0B-497E-B144-095458E21A6B}" type="parTrans" cxnId="{8C301165-E361-44F5-8C48-1A544E9DDB0D}">
      <dgm:prSet/>
      <dgm:spPr/>
      <dgm:t>
        <a:bodyPr/>
        <a:lstStyle/>
        <a:p>
          <a:endParaRPr lang="en-US"/>
        </a:p>
      </dgm:t>
    </dgm:pt>
    <dgm:pt modelId="{5D4C5810-54E8-499F-8EA7-4F8AA062BF63}" type="sibTrans" cxnId="{8C301165-E361-44F5-8C48-1A544E9DDB0D}">
      <dgm:prSet/>
      <dgm:spPr/>
      <dgm:t>
        <a:bodyPr/>
        <a:lstStyle/>
        <a:p>
          <a:endParaRPr lang="en-US"/>
        </a:p>
      </dgm:t>
    </dgm:pt>
    <dgm:pt modelId="{E44AFDFF-469A-4F8E-A2F3-304AA0A7F06B}">
      <dgm:prSet/>
      <dgm:spPr/>
      <dgm:t>
        <a:bodyPr/>
        <a:lstStyle/>
        <a:p>
          <a:r>
            <a:rPr lang="cs-CZ"/>
            <a:t>Oběd</a:t>
          </a:r>
          <a:endParaRPr lang="en-US"/>
        </a:p>
      </dgm:t>
    </dgm:pt>
    <dgm:pt modelId="{C0AB7789-8A39-42DA-BE3E-4331AEB23A27}" type="parTrans" cxnId="{64839AC1-77FA-4B18-BAEF-E66A7B1039B9}">
      <dgm:prSet/>
      <dgm:spPr/>
      <dgm:t>
        <a:bodyPr/>
        <a:lstStyle/>
        <a:p>
          <a:endParaRPr lang="en-US"/>
        </a:p>
      </dgm:t>
    </dgm:pt>
    <dgm:pt modelId="{871DDD98-CE29-4E24-9A96-A1A65A7CF3DF}" type="sibTrans" cxnId="{64839AC1-77FA-4B18-BAEF-E66A7B1039B9}">
      <dgm:prSet/>
      <dgm:spPr/>
      <dgm:t>
        <a:bodyPr/>
        <a:lstStyle/>
        <a:p>
          <a:endParaRPr lang="en-US"/>
        </a:p>
      </dgm:t>
    </dgm:pt>
    <dgm:pt modelId="{43539705-366A-4B1E-8883-79AD9E8D189C}">
      <dgm:prSet/>
      <dgm:spPr/>
      <dgm:t>
        <a:bodyPr/>
        <a:lstStyle/>
        <a:p>
          <a:r>
            <a:rPr lang="cs-CZ"/>
            <a:t>Svačina během odpoledne</a:t>
          </a:r>
          <a:endParaRPr lang="en-US"/>
        </a:p>
      </dgm:t>
    </dgm:pt>
    <dgm:pt modelId="{30F3269D-62BE-4480-A6A3-3D7BA9EEE567}" type="parTrans" cxnId="{525D1AC6-AD04-462D-BAB5-BE8619891C2E}">
      <dgm:prSet/>
      <dgm:spPr/>
      <dgm:t>
        <a:bodyPr/>
        <a:lstStyle/>
        <a:p>
          <a:endParaRPr lang="en-US"/>
        </a:p>
      </dgm:t>
    </dgm:pt>
    <dgm:pt modelId="{436DE8EE-5707-4B11-9D56-6588AB41920C}" type="sibTrans" cxnId="{525D1AC6-AD04-462D-BAB5-BE8619891C2E}">
      <dgm:prSet/>
      <dgm:spPr/>
      <dgm:t>
        <a:bodyPr/>
        <a:lstStyle/>
        <a:p>
          <a:endParaRPr lang="en-US"/>
        </a:p>
      </dgm:t>
    </dgm:pt>
    <dgm:pt modelId="{E79A8BD5-CC40-4819-A65B-27272540F585}">
      <dgm:prSet/>
      <dgm:spPr/>
      <dgm:t>
        <a:bodyPr/>
        <a:lstStyle/>
        <a:p>
          <a:r>
            <a:rPr lang="cs-CZ"/>
            <a:t>Večeře na konci směny nebo po příchodu domů</a:t>
          </a:r>
          <a:endParaRPr lang="en-US"/>
        </a:p>
      </dgm:t>
    </dgm:pt>
    <dgm:pt modelId="{A1B3D6BE-1CFF-41D2-829D-EED10D574E42}" type="parTrans" cxnId="{FDD5F9C9-5180-4130-ABCE-B81DE22FFF08}">
      <dgm:prSet/>
      <dgm:spPr/>
      <dgm:t>
        <a:bodyPr/>
        <a:lstStyle/>
        <a:p>
          <a:endParaRPr lang="en-US"/>
        </a:p>
      </dgm:t>
    </dgm:pt>
    <dgm:pt modelId="{9418E1F7-AD5F-4AEB-826E-94AB69F0FD71}" type="sibTrans" cxnId="{FDD5F9C9-5180-4130-ABCE-B81DE22FFF08}">
      <dgm:prSet/>
      <dgm:spPr/>
      <dgm:t>
        <a:bodyPr/>
        <a:lstStyle/>
        <a:p>
          <a:endParaRPr lang="en-US"/>
        </a:p>
      </dgm:t>
    </dgm:pt>
    <dgm:pt modelId="{4642DFFE-7134-374F-B212-F666A2E96262}" type="pres">
      <dgm:prSet presAssocID="{5543D192-BC39-4815-BCEE-97F26D86358B}" presName="linear" presStyleCnt="0">
        <dgm:presLayoutVars>
          <dgm:animLvl val="lvl"/>
          <dgm:resizeHandles val="exact"/>
        </dgm:presLayoutVars>
      </dgm:prSet>
      <dgm:spPr/>
    </dgm:pt>
    <dgm:pt modelId="{1C9ECE1B-10CB-C040-833E-E945F62AEEC9}" type="pres">
      <dgm:prSet presAssocID="{E21C699A-F731-43EB-8F7E-EDF42DC5E6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4915C8-8386-F546-8D78-8D16D7B649C0}" type="pres">
      <dgm:prSet presAssocID="{23AF81F8-5CAD-4F44-A633-5000CD875ECF}" presName="spacer" presStyleCnt="0"/>
      <dgm:spPr/>
    </dgm:pt>
    <dgm:pt modelId="{D4EB752E-0AD7-A846-882B-583957051C0E}" type="pres">
      <dgm:prSet presAssocID="{F7A86408-AF04-41DD-B31D-4C99724660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5AA0F5-A315-4847-9F04-87B0FCE97632}" type="pres">
      <dgm:prSet presAssocID="{5D4C5810-54E8-499F-8EA7-4F8AA062BF63}" presName="spacer" presStyleCnt="0"/>
      <dgm:spPr/>
    </dgm:pt>
    <dgm:pt modelId="{10F3A7D6-608F-7C47-92D1-DBCD5E37FFBE}" type="pres">
      <dgm:prSet presAssocID="{E44AFDFF-469A-4F8E-A2F3-304AA0A7F0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C437E0-3D3D-AC42-9AA9-F8A8C4FF7FB2}" type="pres">
      <dgm:prSet presAssocID="{871DDD98-CE29-4E24-9A96-A1A65A7CF3DF}" presName="spacer" presStyleCnt="0"/>
      <dgm:spPr/>
    </dgm:pt>
    <dgm:pt modelId="{6312AFD9-711F-6B42-B86B-455BFA7EAF08}" type="pres">
      <dgm:prSet presAssocID="{43539705-366A-4B1E-8883-79AD9E8D18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0ED345-6987-224F-85A1-752273DDB55C}" type="pres">
      <dgm:prSet presAssocID="{436DE8EE-5707-4B11-9D56-6588AB41920C}" presName="spacer" presStyleCnt="0"/>
      <dgm:spPr/>
    </dgm:pt>
    <dgm:pt modelId="{979482C1-0719-604B-A852-5E4FC845E933}" type="pres">
      <dgm:prSet presAssocID="{E79A8BD5-CC40-4819-A65B-27272540F58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301165-E361-44F5-8C48-1A544E9DDB0D}" srcId="{5543D192-BC39-4815-BCEE-97F26D86358B}" destId="{F7A86408-AF04-41DD-B31D-4C9972466003}" srcOrd="1" destOrd="0" parTransId="{2341F70A-4D0B-497E-B144-095458E21A6B}" sibTransId="{5D4C5810-54E8-499F-8EA7-4F8AA062BF63}"/>
    <dgm:cxn modelId="{D7D7A5A7-F437-0749-98B3-46712A7CAE20}" type="presOf" srcId="{5543D192-BC39-4815-BCEE-97F26D86358B}" destId="{4642DFFE-7134-374F-B212-F666A2E96262}" srcOrd="0" destOrd="0" presId="urn:microsoft.com/office/officeart/2005/8/layout/vList2"/>
    <dgm:cxn modelId="{C90C20B7-F689-EF48-B3FE-AA9B03AC6875}" type="presOf" srcId="{43539705-366A-4B1E-8883-79AD9E8D189C}" destId="{6312AFD9-711F-6B42-B86B-455BFA7EAF08}" srcOrd="0" destOrd="0" presId="urn:microsoft.com/office/officeart/2005/8/layout/vList2"/>
    <dgm:cxn modelId="{921251BF-25AE-CB4A-80A4-785BF1811034}" type="presOf" srcId="{E21C699A-F731-43EB-8F7E-EDF42DC5E650}" destId="{1C9ECE1B-10CB-C040-833E-E945F62AEEC9}" srcOrd="0" destOrd="0" presId="urn:microsoft.com/office/officeart/2005/8/layout/vList2"/>
    <dgm:cxn modelId="{64839AC1-77FA-4B18-BAEF-E66A7B1039B9}" srcId="{5543D192-BC39-4815-BCEE-97F26D86358B}" destId="{E44AFDFF-469A-4F8E-A2F3-304AA0A7F06B}" srcOrd="2" destOrd="0" parTransId="{C0AB7789-8A39-42DA-BE3E-4331AEB23A27}" sibTransId="{871DDD98-CE29-4E24-9A96-A1A65A7CF3DF}"/>
    <dgm:cxn modelId="{5AC7F7C5-432B-9347-9B48-DA0523D9C61B}" type="presOf" srcId="{F7A86408-AF04-41DD-B31D-4C9972466003}" destId="{D4EB752E-0AD7-A846-882B-583957051C0E}" srcOrd="0" destOrd="0" presId="urn:microsoft.com/office/officeart/2005/8/layout/vList2"/>
    <dgm:cxn modelId="{525D1AC6-AD04-462D-BAB5-BE8619891C2E}" srcId="{5543D192-BC39-4815-BCEE-97F26D86358B}" destId="{43539705-366A-4B1E-8883-79AD9E8D189C}" srcOrd="3" destOrd="0" parTransId="{30F3269D-62BE-4480-A6A3-3D7BA9EEE567}" sibTransId="{436DE8EE-5707-4B11-9D56-6588AB41920C}"/>
    <dgm:cxn modelId="{FDD5F9C9-5180-4130-ABCE-B81DE22FFF08}" srcId="{5543D192-BC39-4815-BCEE-97F26D86358B}" destId="{E79A8BD5-CC40-4819-A65B-27272540F585}" srcOrd="4" destOrd="0" parTransId="{A1B3D6BE-1CFF-41D2-829D-EED10D574E42}" sibTransId="{9418E1F7-AD5F-4AEB-826E-94AB69F0FD71}"/>
    <dgm:cxn modelId="{271408D1-9339-FE4B-B424-CC3F932CB5BD}" type="presOf" srcId="{E79A8BD5-CC40-4819-A65B-27272540F585}" destId="{979482C1-0719-604B-A852-5E4FC845E933}" srcOrd="0" destOrd="0" presId="urn:microsoft.com/office/officeart/2005/8/layout/vList2"/>
    <dgm:cxn modelId="{31DAF5DC-BBC5-4D23-BBD7-A8CD5161995B}" srcId="{5543D192-BC39-4815-BCEE-97F26D86358B}" destId="{E21C699A-F731-43EB-8F7E-EDF42DC5E650}" srcOrd="0" destOrd="0" parTransId="{713475CC-85D9-424C-85BC-02BBEB1C830B}" sibTransId="{23AF81F8-5CAD-4F44-A633-5000CD875ECF}"/>
    <dgm:cxn modelId="{FD37D1F4-6065-EF4F-B8B0-86A0BDD75CA3}" type="presOf" srcId="{E44AFDFF-469A-4F8E-A2F3-304AA0A7F06B}" destId="{10F3A7D6-608F-7C47-92D1-DBCD5E37FFBE}" srcOrd="0" destOrd="0" presId="urn:microsoft.com/office/officeart/2005/8/layout/vList2"/>
    <dgm:cxn modelId="{800218C9-3272-4A42-BADC-95F60DE287D4}" type="presParOf" srcId="{4642DFFE-7134-374F-B212-F666A2E96262}" destId="{1C9ECE1B-10CB-C040-833E-E945F62AEEC9}" srcOrd="0" destOrd="0" presId="urn:microsoft.com/office/officeart/2005/8/layout/vList2"/>
    <dgm:cxn modelId="{D0C3F5B1-BCA4-3847-B8AC-5B537C08B9C4}" type="presParOf" srcId="{4642DFFE-7134-374F-B212-F666A2E96262}" destId="{944915C8-8386-F546-8D78-8D16D7B649C0}" srcOrd="1" destOrd="0" presId="urn:microsoft.com/office/officeart/2005/8/layout/vList2"/>
    <dgm:cxn modelId="{9FD9B90F-B082-7C4B-AA5B-99A02321D042}" type="presParOf" srcId="{4642DFFE-7134-374F-B212-F666A2E96262}" destId="{D4EB752E-0AD7-A846-882B-583957051C0E}" srcOrd="2" destOrd="0" presId="urn:microsoft.com/office/officeart/2005/8/layout/vList2"/>
    <dgm:cxn modelId="{FAB8DF59-5F2A-8B47-B226-FCCF56D7E120}" type="presParOf" srcId="{4642DFFE-7134-374F-B212-F666A2E96262}" destId="{805AA0F5-A315-4847-9F04-87B0FCE97632}" srcOrd="3" destOrd="0" presId="urn:microsoft.com/office/officeart/2005/8/layout/vList2"/>
    <dgm:cxn modelId="{3D9BB3D0-1AC3-D64A-A983-4877C54118AA}" type="presParOf" srcId="{4642DFFE-7134-374F-B212-F666A2E96262}" destId="{10F3A7D6-608F-7C47-92D1-DBCD5E37FFBE}" srcOrd="4" destOrd="0" presId="urn:microsoft.com/office/officeart/2005/8/layout/vList2"/>
    <dgm:cxn modelId="{566B7EAD-1D8A-794B-8642-B796E994A992}" type="presParOf" srcId="{4642DFFE-7134-374F-B212-F666A2E96262}" destId="{5CC437E0-3D3D-AC42-9AA9-F8A8C4FF7FB2}" srcOrd="5" destOrd="0" presId="urn:microsoft.com/office/officeart/2005/8/layout/vList2"/>
    <dgm:cxn modelId="{7AE801E0-7054-184E-B75B-26AA491495BE}" type="presParOf" srcId="{4642DFFE-7134-374F-B212-F666A2E96262}" destId="{6312AFD9-711F-6B42-B86B-455BFA7EAF08}" srcOrd="6" destOrd="0" presId="urn:microsoft.com/office/officeart/2005/8/layout/vList2"/>
    <dgm:cxn modelId="{4CAA2D44-871D-6045-B0F6-EC23EB4E489D}" type="presParOf" srcId="{4642DFFE-7134-374F-B212-F666A2E96262}" destId="{330ED345-6987-224F-85A1-752273DDB55C}" srcOrd="7" destOrd="0" presId="urn:microsoft.com/office/officeart/2005/8/layout/vList2"/>
    <dgm:cxn modelId="{C8DDDD15-3949-AF4C-9472-DE52652DCDE5}" type="presParOf" srcId="{4642DFFE-7134-374F-B212-F666A2E96262}" destId="{979482C1-0719-604B-A852-5E4FC845E9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BDE68-D8FE-4998-B482-0EE87565CEE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9B681FC-5468-4E80-91A8-BFCCA4E94941}">
      <dgm:prSet/>
      <dgm:spPr/>
      <dgm:t>
        <a:bodyPr/>
        <a:lstStyle/>
        <a:p>
          <a:r>
            <a:rPr lang="cs-CZ"/>
            <a:t>Snídaně: Ovesná kaše s tvarohem a ovocem</a:t>
          </a:r>
          <a:endParaRPr lang="en-US"/>
        </a:p>
      </dgm:t>
    </dgm:pt>
    <dgm:pt modelId="{D95C4EBC-A142-4763-B1F4-49B596480F70}" type="parTrans" cxnId="{EA9DCDCA-1559-498C-8F82-6F1E16498058}">
      <dgm:prSet/>
      <dgm:spPr/>
      <dgm:t>
        <a:bodyPr/>
        <a:lstStyle/>
        <a:p>
          <a:endParaRPr lang="en-US"/>
        </a:p>
      </dgm:t>
    </dgm:pt>
    <dgm:pt modelId="{68783281-6266-4E79-8E28-713FFC1B4379}" type="sibTrans" cxnId="{EA9DCDCA-1559-498C-8F82-6F1E16498058}">
      <dgm:prSet/>
      <dgm:spPr/>
      <dgm:t>
        <a:bodyPr/>
        <a:lstStyle/>
        <a:p>
          <a:endParaRPr lang="en-US"/>
        </a:p>
      </dgm:t>
    </dgm:pt>
    <dgm:pt modelId="{E582110F-68D3-4A9E-850E-0535EC240A0C}">
      <dgm:prSet/>
      <dgm:spPr/>
      <dgm:t>
        <a:bodyPr/>
        <a:lstStyle/>
        <a:p>
          <a:r>
            <a:rPr lang="cs-CZ"/>
            <a:t>Svačina: Kefír s banánem + 2 lžíce vloček</a:t>
          </a:r>
          <a:endParaRPr lang="en-US"/>
        </a:p>
      </dgm:t>
    </dgm:pt>
    <dgm:pt modelId="{E8A0A648-2426-4B72-A373-4186DB7E7FAD}" type="parTrans" cxnId="{EF496C30-735B-4AF0-9E95-33319E3B69EA}">
      <dgm:prSet/>
      <dgm:spPr/>
      <dgm:t>
        <a:bodyPr/>
        <a:lstStyle/>
        <a:p>
          <a:endParaRPr lang="en-US"/>
        </a:p>
      </dgm:t>
    </dgm:pt>
    <dgm:pt modelId="{CECBE1CD-D5E6-4EF8-B3E5-D8FC8C689141}" type="sibTrans" cxnId="{EF496C30-735B-4AF0-9E95-33319E3B69EA}">
      <dgm:prSet/>
      <dgm:spPr/>
      <dgm:t>
        <a:bodyPr/>
        <a:lstStyle/>
        <a:p>
          <a:endParaRPr lang="en-US"/>
        </a:p>
      </dgm:t>
    </dgm:pt>
    <dgm:pt modelId="{8B75BBE1-F055-4EFF-B937-BD559D8F8D11}">
      <dgm:prSet/>
      <dgm:spPr/>
      <dgm:t>
        <a:bodyPr/>
        <a:lstStyle/>
        <a:p>
          <a:r>
            <a:rPr lang="cs-CZ"/>
            <a:t>Oběd: Pečené kuře s bramborem a zelenina</a:t>
          </a:r>
          <a:endParaRPr lang="en-US"/>
        </a:p>
      </dgm:t>
    </dgm:pt>
    <dgm:pt modelId="{6F281F00-44D0-422F-B7AC-5D9ED54C01C3}" type="parTrans" cxnId="{09F7716F-747B-4603-A3AA-9F1AECFFEDC4}">
      <dgm:prSet/>
      <dgm:spPr/>
      <dgm:t>
        <a:bodyPr/>
        <a:lstStyle/>
        <a:p>
          <a:endParaRPr lang="en-US"/>
        </a:p>
      </dgm:t>
    </dgm:pt>
    <dgm:pt modelId="{5DBBD9D5-A148-46E3-9B36-83D56044EFAF}" type="sibTrans" cxnId="{09F7716F-747B-4603-A3AA-9F1AECFFEDC4}">
      <dgm:prSet/>
      <dgm:spPr/>
      <dgm:t>
        <a:bodyPr/>
        <a:lstStyle/>
        <a:p>
          <a:endParaRPr lang="en-US"/>
        </a:p>
      </dgm:t>
    </dgm:pt>
    <dgm:pt modelId="{B641E77D-7639-4E65-86B6-D7DE198095ED}">
      <dgm:prSet/>
      <dgm:spPr/>
      <dgm:t>
        <a:bodyPr/>
        <a:lstStyle/>
        <a:p>
          <a:r>
            <a:rPr lang="cs-CZ"/>
            <a:t>Svačina: Krajíc žitného chleba + lučina + šunka + okurka</a:t>
          </a:r>
          <a:endParaRPr lang="en-US"/>
        </a:p>
      </dgm:t>
    </dgm:pt>
    <dgm:pt modelId="{BBDA3F70-DAE1-4004-B10D-D484F69A4746}" type="parTrans" cxnId="{A948A054-A29B-4C5F-A4D0-70815D612CEA}">
      <dgm:prSet/>
      <dgm:spPr/>
      <dgm:t>
        <a:bodyPr/>
        <a:lstStyle/>
        <a:p>
          <a:endParaRPr lang="en-US"/>
        </a:p>
      </dgm:t>
    </dgm:pt>
    <dgm:pt modelId="{C9EF936A-02F4-48F2-AA6B-B426559C14CB}" type="sibTrans" cxnId="{A948A054-A29B-4C5F-A4D0-70815D612CEA}">
      <dgm:prSet/>
      <dgm:spPr/>
      <dgm:t>
        <a:bodyPr/>
        <a:lstStyle/>
        <a:p>
          <a:endParaRPr lang="en-US"/>
        </a:p>
      </dgm:t>
    </dgm:pt>
    <dgm:pt modelId="{610EACB6-F298-4D08-BE8F-5930687AF37B}">
      <dgm:prSet/>
      <dgm:spPr/>
      <dgm:t>
        <a:bodyPr/>
        <a:lstStyle/>
        <a:p>
          <a:r>
            <a:rPr lang="cs-CZ"/>
            <a:t>Večeře: Těstoviny se zeleninou a tofu</a:t>
          </a:r>
          <a:endParaRPr lang="en-US"/>
        </a:p>
      </dgm:t>
    </dgm:pt>
    <dgm:pt modelId="{23F9EB93-8DEC-48C7-91ED-C82FF6177C40}" type="parTrans" cxnId="{358ED236-3712-4D09-977D-CC6E8384FE88}">
      <dgm:prSet/>
      <dgm:spPr/>
      <dgm:t>
        <a:bodyPr/>
        <a:lstStyle/>
        <a:p>
          <a:endParaRPr lang="en-US"/>
        </a:p>
      </dgm:t>
    </dgm:pt>
    <dgm:pt modelId="{E9083E88-9A24-4917-B9F7-98B8BCA583CB}" type="sibTrans" cxnId="{358ED236-3712-4D09-977D-CC6E8384FE88}">
      <dgm:prSet/>
      <dgm:spPr/>
      <dgm:t>
        <a:bodyPr/>
        <a:lstStyle/>
        <a:p>
          <a:endParaRPr lang="en-US"/>
        </a:p>
      </dgm:t>
    </dgm:pt>
    <dgm:pt modelId="{6FD11E61-8062-4C10-A4A1-2D02165C0BD3}">
      <dgm:prSet/>
      <dgm:spPr/>
      <dgm:t>
        <a:bodyPr/>
        <a:lstStyle/>
        <a:p>
          <a:r>
            <a:rPr lang="cs-CZ"/>
            <a:t>Během dne si lze zobnout sušenku nebo kus čokolády, neměly by však tvořit základ jídelníčku a měly by být zařazeny až nad jeho rámec</a:t>
          </a:r>
          <a:endParaRPr lang="en-US"/>
        </a:p>
      </dgm:t>
    </dgm:pt>
    <dgm:pt modelId="{4F7478AA-20E1-479F-91A7-FC62B611036E}" type="parTrans" cxnId="{384628D2-E4D7-46CB-A140-61567EC94BA0}">
      <dgm:prSet/>
      <dgm:spPr/>
      <dgm:t>
        <a:bodyPr/>
        <a:lstStyle/>
        <a:p>
          <a:endParaRPr lang="en-US"/>
        </a:p>
      </dgm:t>
    </dgm:pt>
    <dgm:pt modelId="{B2CBF1DA-403A-4371-ABD5-299C4B51B0D9}" type="sibTrans" cxnId="{384628D2-E4D7-46CB-A140-61567EC94BA0}">
      <dgm:prSet/>
      <dgm:spPr/>
      <dgm:t>
        <a:bodyPr/>
        <a:lstStyle/>
        <a:p>
          <a:endParaRPr lang="en-US"/>
        </a:p>
      </dgm:t>
    </dgm:pt>
    <dgm:pt modelId="{EDC63F5E-84F0-C046-AD26-4A9E2E34B71F}" type="pres">
      <dgm:prSet presAssocID="{6E1BDE68-D8FE-4998-B482-0EE87565CEEB}" presName="linear" presStyleCnt="0">
        <dgm:presLayoutVars>
          <dgm:animLvl val="lvl"/>
          <dgm:resizeHandles val="exact"/>
        </dgm:presLayoutVars>
      </dgm:prSet>
      <dgm:spPr/>
    </dgm:pt>
    <dgm:pt modelId="{7CA937A5-8F56-2C49-B9F4-273AF27C3F46}" type="pres">
      <dgm:prSet presAssocID="{29B681FC-5468-4E80-91A8-BFCCA4E9494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37249D-ABB8-6B4D-9C83-D58E9BA097C7}" type="pres">
      <dgm:prSet presAssocID="{68783281-6266-4E79-8E28-713FFC1B4379}" presName="spacer" presStyleCnt="0"/>
      <dgm:spPr/>
    </dgm:pt>
    <dgm:pt modelId="{D5BC0A20-D3B0-6142-AA55-85C2D01F2C6D}" type="pres">
      <dgm:prSet presAssocID="{E582110F-68D3-4A9E-850E-0535EC240A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92B157-71D1-F34D-ABB9-C20969E6ABED}" type="pres">
      <dgm:prSet presAssocID="{CECBE1CD-D5E6-4EF8-B3E5-D8FC8C689141}" presName="spacer" presStyleCnt="0"/>
      <dgm:spPr/>
    </dgm:pt>
    <dgm:pt modelId="{A1BBE284-339E-C741-9D3A-5A78C041B905}" type="pres">
      <dgm:prSet presAssocID="{8B75BBE1-F055-4EFF-B937-BD559D8F8D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064F98-66BF-C648-A19D-D833DA9D26E8}" type="pres">
      <dgm:prSet presAssocID="{5DBBD9D5-A148-46E3-9B36-83D56044EFAF}" presName="spacer" presStyleCnt="0"/>
      <dgm:spPr/>
    </dgm:pt>
    <dgm:pt modelId="{61223F09-5D13-5642-B26D-9E13520E0097}" type="pres">
      <dgm:prSet presAssocID="{B641E77D-7639-4E65-86B6-D7DE198095E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F523C4-1BE7-8244-AEEF-8C7F5D304CA1}" type="pres">
      <dgm:prSet presAssocID="{C9EF936A-02F4-48F2-AA6B-B426559C14CB}" presName="spacer" presStyleCnt="0"/>
      <dgm:spPr/>
    </dgm:pt>
    <dgm:pt modelId="{C7518874-DB4A-1E4A-BA26-3BAC12FEC455}" type="pres">
      <dgm:prSet presAssocID="{610EACB6-F298-4D08-BE8F-5930687AF37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4631CC3-796A-A24D-A6F9-35CCBA6BA591}" type="pres">
      <dgm:prSet presAssocID="{E9083E88-9A24-4917-B9F7-98B8BCA583CB}" presName="spacer" presStyleCnt="0"/>
      <dgm:spPr/>
    </dgm:pt>
    <dgm:pt modelId="{28E71BD1-8A2F-AA4C-852B-7745990ABC70}" type="pres">
      <dgm:prSet presAssocID="{6FD11E61-8062-4C10-A4A1-2D02165C0BD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615E80F-483A-FC48-83B7-0596B6FCB4FE}" type="presOf" srcId="{29B681FC-5468-4E80-91A8-BFCCA4E94941}" destId="{7CA937A5-8F56-2C49-B9F4-273AF27C3F46}" srcOrd="0" destOrd="0" presId="urn:microsoft.com/office/officeart/2005/8/layout/vList2"/>
    <dgm:cxn modelId="{373BE219-A594-BE4F-A181-416578DAFB7E}" type="presOf" srcId="{8B75BBE1-F055-4EFF-B937-BD559D8F8D11}" destId="{A1BBE284-339E-C741-9D3A-5A78C041B905}" srcOrd="0" destOrd="0" presId="urn:microsoft.com/office/officeart/2005/8/layout/vList2"/>
    <dgm:cxn modelId="{EF496C30-735B-4AF0-9E95-33319E3B69EA}" srcId="{6E1BDE68-D8FE-4998-B482-0EE87565CEEB}" destId="{E582110F-68D3-4A9E-850E-0535EC240A0C}" srcOrd="1" destOrd="0" parTransId="{E8A0A648-2426-4B72-A373-4186DB7E7FAD}" sibTransId="{CECBE1CD-D5E6-4EF8-B3E5-D8FC8C689141}"/>
    <dgm:cxn modelId="{358ED236-3712-4D09-977D-CC6E8384FE88}" srcId="{6E1BDE68-D8FE-4998-B482-0EE87565CEEB}" destId="{610EACB6-F298-4D08-BE8F-5930687AF37B}" srcOrd="4" destOrd="0" parTransId="{23F9EB93-8DEC-48C7-91ED-C82FF6177C40}" sibTransId="{E9083E88-9A24-4917-B9F7-98B8BCA583CB}"/>
    <dgm:cxn modelId="{4993D13F-75B3-FE4C-A674-96FA6D16958F}" type="presOf" srcId="{6FD11E61-8062-4C10-A4A1-2D02165C0BD3}" destId="{28E71BD1-8A2F-AA4C-852B-7745990ABC70}" srcOrd="0" destOrd="0" presId="urn:microsoft.com/office/officeart/2005/8/layout/vList2"/>
    <dgm:cxn modelId="{A948A054-A29B-4C5F-A4D0-70815D612CEA}" srcId="{6E1BDE68-D8FE-4998-B482-0EE87565CEEB}" destId="{B641E77D-7639-4E65-86B6-D7DE198095ED}" srcOrd="3" destOrd="0" parTransId="{BBDA3F70-DAE1-4004-B10D-D484F69A4746}" sibTransId="{C9EF936A-02F4-48F2-AA6B-B426559C14CB}"/>
    <dgm:cxn modelId="{F5A9B064-FBEA-B34A-ADEB-8A5360E57075}" type="presOf" srcId="{B641E77D-7639-4E65-86B6-D7DE198095ED}" destId="{61223F09-5D13-5642-B26D-9E13520E0097}" srcOrd="0" destOrd="0" presId="urn:microsoft.com/office/officeart/2005/8/layout/vList2"/>
    <dgm:cxn modelId="{09F7716F-747B-4603-A3AA-9F1AECFFEDC4}" srcId="{6E1BDE68-D8FE-4998-B482-0EE87565CEEB}" destId="{8B75BBE1-F055-4EFF-B937-BD559D8F8D11}" srcOrd="2" destOrd="0" parTransId="{6F281F00-44D0-422F-B7AC-5D9ED54C01C3}" sibTransId="{5DBBD9D5-A148-46E3-9B36-83D56044EFAF}"/>
    <dgm:cxn modelId="{8789E29B-C881-A04A-A64B-9012BE29F4C2}" type="presOf" srcId="{E582110F-68D3-4A9E-850E-0535EC240A0C}" destId="{D5BC0A20-D3B0-6142-AA55-85C2D01F2C6D}" srcOrd="0" destOrd="0" presId="urn:microsoft.com/office/officeart/2005/8/layout/vList2"/>
    <dgm:cxn modelId="{DBFFBDBB-589F-D740-A956-6A1F3B5B07E0}" type="presOf" srcId="{610EACB6-F298-4D08-BE8F-5930687AF37B}" destId="{C7518874-DB4A-1E4A-BA26-3BAC12FEC455}" srcOrd="0" destOrd="0" presId="urn:microsoft.com/office/officeart/2005/8/layout/vList2"/>
    <dgm:cxn modelId="{FE5DA5BE-2163-E446-BF8F-48D6E07A1BD6}" type="presOf" srcId="{6E1BDE68-D8FE-4998-B482-0EE87565CEEB}" destId="{EDC63F5E-84F0-C046-AD26-4A9E2E34B71F}" srcOrd="0" destOrd="0" presId="urn:microsoft.com/office/officeart/2005/8/layout/vList2"/>
    <dgm:cxn modelId="{EA9DCDCA-1559-498C-8F82-6F1E16498058}" srcId="{6E1BDE68-D8FE-4998-B482-0EE87565CEEB}" destId="{29B681FC-5468-4E80-91A8-BFCCA4E94941}" srcOrd="0" destOrd="0" parTransId="{D95C4EBC-A142-4763-B1F4-49B596480F70}" sibTransId="{68783281-6266-4E79-8E28-713FFC1B4379}"/>
    <dgm:cxn modelId="{384628D2-E4D7-46CB-A140-61567EC94BA0}" srcId="{6E1BDE68-D8FE-4998-B482-0EE87565CEEB}" destId="{6FD11E61-8062-4C10-A4A1-2D02165C0BD3}" srcOrd="5" destOrd="0" parTransId="{4F7478AA-20E1-479F-91A7-FC62B611036E}" sibTransId="{B2CBF1DA-403A-4371-ABD5-299C4B51B0D9}"/>
    <dgm:cxn modelId="{1561312B-4434-2B4D-A974-F73F70F7C99D}" type="presParOf" srcId="{EDC63F5E-84F0-C046-AD26-4A9E2E34B71F}" destId="{7CA937A5-8F56-2C49-B9F4-273AF27C3F46}" srcOrd="0" destOrd="0" presId="urn:microsoft.com/office/officeart/2005/8/layout/vList2"/>
    <dgm:cxn modelId="{E6BD2D3A-D244-3240-8EAD-FD56B460606A}" type="presParOf" srcId="{EDC63F5E-84F0-C046-AD26-4A9E2E34B71F}" destId="{5A37249D-ABB8-6B4D-9C83-D58E9BA097C7}" srcOrd="1" destOrd="0" presId="urn:microsoft.com/office/officeart/2005/8/layout/vList2"/>
    <dgm:cxn modelId="{F90257D3-2DDC-0C4F-8281-6D6EA5E84C46}" type="presParOf" srcId="{EDC63F5E-84F0-C046-AD26-4A9E2E34B71F}" destId="{D5BC0A20-D3B0-6142-AA55-85C2D01F2C6D}" srcOrd="2" destOrd="0" presId="urn:microsoft.com/office/officeart/2005/8/layout/vList2"/>
    <dgm:cxn modelId="{062B2B01-BF5C-514A-A270-3F600B59DA85}" type="presParOf" srcId="{EDC63F5E-84F0-C046-AD26-4A9E2E34B71F}" destId="{3892B157-71D1-F34D-ABB9-C20969E6ABED}" srcOrd="3" destOrd="0" presId="urn:microsoft.com/office/officeart/2005/8/layout/vList2"/>
    <dgm:cxn modelId="{3B71615E-9F45-0C4F-A2FA-77FD8A1D7F21}" type="presParOf" srcId="{EDC63F5E-84F0-C046-AD26-4A9E2E34B71F}" destId="{A1BBE284-339E-C741-9D3A-5A78C041B905}" srcOrd="4" destOrd="0" presId="urn:microsoft.com/office/officeart/2005/8/layout/vList2"/>
    <dgm:cxn modelId="{C615D4FF-471E-1146-9AE8-BF432BD49B3B}" type="presParOf" srcId="{EDC63F5E-84F0-C046-AD26-4A9E2E34B71F}" destId="{00064F98-66BF-C648-A19D-D833DA9D26E8}" srcOrd="5" destOrd="0" presId="urn:microsoft.com/office/officeart/2005/8/layout/vList2"/>
    <dgm:cxn modelId="{AA8FCE69-6B9E-9345-97B9-C0E762CDD38B}" type="presParOf" srcId="{EDC63F5E-84F0-C046-AD26-4A9E2E34B71F}" destId="{61223F09-5D13-5642-B26D-9E13520E0097}" srcOrd="6" destOrd="0" presId="urn:microsoft.com/office/officeart/2005/8/layout/vList2"/>
    <dgm:cxn modelId="{84AB2330-D91B-E544-8FB3-554DBB8EBF45}" type="presParOf" srcId="{EDC63F5E-84F0-C046-AD26-4A9E2E34B71F}" destId="{ADF523C4-1BE7-8244-AEEF-8C7F5D304CA1}" srcOrd="7" destOrd="0" presId="urn:microsoft.com/office/officeart/2005/8/layout/vList2"/>
    <dgm:cxn modelId="{9FA179C3-821A-A349-8D32-244D93E7A237}" type="presParOf" srcId="{EDC63F5E-84F0-C046-AD26-4A9E2E34B71F}" destId="{C7518874-DB4A-1E4A-BA26-3BAC12FEC455}" srcOrd="8" destOrd="0" presId="urn:microsoft.com/office/officeart/2005/8/layout/vList2"/>
    <dgm:cxn modelId="{5865EDC1-1255-5E4D-9900-485EF520CA40}" type="presParOf" srcId="{EDC63F5E-84F0-C046-AD26-4A9E2E34B71F}" destId="{04631CC3-796A-A24D-A6F9-35CCBA6BA591}" srcOrd="9" destOrd="0" presId="urn:microsoft.com/office/officeart/2005/8/layout/vList2"/>
    <dgm:cxn modelId="{A13ADAF2-B1B9-794F-8BF3-7A4B528A3FE2}" type="presParOf" srcId="{EDC63F5E-84F0-C046-AD26-4A9E2E34B71F}" destId="{28E71BD1-8A2F-AA4C-852B-7745990ABC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C4D01-9720-4E55-9956-E6E5D377D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3A393D-DBC3-4A66-8074-E0DC68A7CB1B}">
      <dgm:prSet/>
      <dgm:spPr/>
      <dgm:t>
        <a:bodyPr/>
        <a:lstStyle/>
        <a:p>
          <a:r>
            <a:rPr lang="cs-CZ"/>
            <a:t>9:00 Snídaně</a:t>
          </a:r>
          <a:endParaRPr lang="en-US"/>
        </a:p>
      </dgm:t>
    </dgm:pt>
    <dgm:pt modelId="{3842D6A1-FBAD-4270-AD31-4A6EE6D0E47A}" type="parTrans" cxnId="{010FCD50-3DDA-48D8-891F-C9D9F54EB879}">
      <dgm:prSet/>
      <dgm:spPr/>
      <dgm:t>
        <a:bodyPr/>
        <a:lstStyle/>
        <a:p>
          <a:endParaRPr lang="en-US"/>
        </a:p>
      </dgm:t>
    </dgm:pt>
    <dgm:pt modelId="{861E437A-F433-4BA1-A68B-5BBF3CD9396E}" type="sibTrans" cxnId="{010FCD50-3DDA-48D8-891F-C9D9F54EB879}">
      <dgm:prSet/>
      <dgm:spPr/>
      <dgm:t>
        <a:bodyPr/>
        <a:lstStyle/>
        <a:p>
          <a:endParaRPr lang="en-US"/>
        </a:p>
      </dgm:t>
    </dgm:pt>
    <dgm:pt modelId="{87ED055B-CB46-45F5-8083-95592CC9EBB4}">
      <dgm:prSet/>
      <dgm:spPr/>
      <dgm:t>
        <a:bodyPr/>
        <a:lstStyle/>
        <a:p>
          <a:r>
            <a:rPr lang="cs-CZ"/>
            <a:t>12:00 Oběd</a:t>
          </a:r>
          <a:endParaRPr lang="en-US"/>
        </a:p>
      </dgm:t>
    </dgm:pt>
    <dgm:pt modelId="{9965D775-E041-4CE2-8963-DC83F6B88DCA}" type="parTrans" cxnId="{75BDBFE3-3517-4D68-90EB-C4715B24B54F}">
      <dgm:prSet/>
      <dgm:spPr/>
      <dgm:t>
        <a:bodyPr/>
        <a:lstStyle/>
        <a:p>
          <a:endParaRPr lang="en-US"/>
        </a:p>
      </dgm:t>
    </dgm:pt>
    <dgm:pt modelId="{B2A90E95-4F77-4A55-AB40-19C28D8FAF84}" type="sibTrans" cxnId="{75BDBFE3-3517-4D68-90EB-C4715B24B54F}">
      <dgm:prSet/>
      <dgm:spPr/>
      <dgm:t>
        <a:bodyPr/>
        <a:lstStyle/>
        <a:p>
          <a:endParaRPr lang="en-US"/>
        </a:p>
      </dgm:t>
    </dgm:pt>
    <dgm:pt modelId="{01870B73-7DBA-4BE1-A855-01409B625731}">
      <dgm:prSet/>
      <dgm:spPr/>
      <dgm:t>
        <a:bodyPr/>
        <a:lstStyle/>
        <a:p>
          <a:r>
            <a:rPr lang="cs-CZ"/>
            <a:t>15:00 Svačina</a:t>
          </a:r>
          <a:endParaRPr lang="en-US"/>
        </a:p>
      </dgm:t>
    </dgm:pt>
    <dgm:pt modelId="{DBEFEA41-0B74-4768-9D7A-784233EAAB2B}" type="parTrans" cxnId="{A597AE6C-32CF-41F1-AD75-277766B9E31A}">
      <dgm:prSet/>
      <dgm:spPr/>
      <dgm:t>
        <a:bodyPr/>
        <a:lstStyle/>
        <a:p>
          <a:endParaRPr lang="en-US"/>
        </a:p>
      </dgm:t>
    </dgm:pt>
    <dgm:pt modelId="{65B9CD7E-4DFA-4AE0-8AFB-1526B56CCF2D}" type="sibTrans" cxnId="{A597AE6C-32CF-41F1-AD75-277766B9E31A}">
      <dgm:prSet/>
      <dgm:spPr/>
      <dgm:t>
        <a:bodyPr/>
        <a:lstStyle/>
        <a:p>
          <a:endParaRPr lang="en-US"/>
        </a:p>
      </dgm:t>
    </dgm:pt>
    <dgm:pt modelId="{15C16F45-2BF3-4396-B1ED-13AD4BC46D43}">
      <dgm:prSet/>
      <dgm:spPr/>
      <dgm:t>
        <a:bodyPr/>
        <a:lstStyle/>
        <a:p>
          <a:r>
            <a:rPr lang="cs-CZ"/>
            <a:t>18:00 Svačina</a:t>
          </a:r>
          <a:endParaRPr lang="en-US"/>
        </a:p>
      </dgm:t>
    </dgm:pt>
    <dgm:pt modelId="{3A4808A1-2EDF-46EC-83CD-DBEF5F441C27}" type="parTrans" cxnId="{C4C7C277-64F6-42A2-9A96-7135B670F7AE}">
      <dgm:prSet/>
      <dgm:spPr/>
      <dgm:t>
        <a:bodyPr/>
        <a:lstStyle/>
        <a:p>
          <a:endParaRPr lang="en-US"/>
        </a:p>
      </dgm:t>
    </dgm:pt>
    <dgm:pt modelId="{6A7580EC-DDF1-4085-B4BF-9F0322196119}" type="sibTrans" cxnId="{C4C7C277-64F6-42A2-9A96-7135B670F7AE}">
      <dgm:prSet/>
      <dgm:spPr/>
      <dgm:t>
        <a:bodyPr/>
        <a:lstStyle/>
        <a:p>
          <a:endParaRPr lang="en-US"/>
        </a:p>
      </dgm:t>
    </dgm:pt>
    <dgm:pt modelId="{07549DE1-ACD4-4156-BD31-BAB6BD00619F}">
      <dgm:prSet/>
      <dgm:spPr/>
      <dgm:t>
        <a:bodyPr/>
        <a:lstStyle/>
        <a:p>
          <a:r>
            <a:rPr lang="cs-CZ"/>
            <a:t>21:00 Večeře</a:t>
          </a:r>
          <a:endParaRPr lang="en-US"/>
        </a:p>
      </dgm:t>
    </dgm:pt>
    <dgm:pt modelId="{E6D1C407-DBB0-45DA-A260-56C37332E4FF}" type="parTrans" cxnId="{DD47072E-52A8-470D-86AD-1DDC540CB3BD}">
      <dgm:prSet/>
      <dgm:spPr/>
      <dgm:t>
        <a:bodyPr/>
        <a:lstStyle/>
        <a:p>
          <a:endParaRPr lang="en-US"/>
        </a:p>
      </dgm:t>
    </dgm:pt>
    <dgm:pt modelId="{2AA07CD0-3D49-43AB-BF7A-312452F6A411}" type="sibTrans" cxnId="{DD47072E-52A8-470D-86AD-1DDC540CB3BD}">
      <dgm:prSet/>
      <dgm:spPr/>
      <dgm:t>
        <a:bodyPr/>
        <a:lstStyle/>
        <a:p>
          <a:endParaRPr lang="en-US"/>
        </a:p>
      </dgm:t>
    </dgm:pt>
    <dgm:pt modelId="{EAF2F256-B3D9-4D75-A644-DF4DD4B94443}">
      <dgm:prSet/>
      <dgm:spPr/>
      <dgm:t>
        <a:bodyPr/>
        <a:lstStyle/>
        <a:p>
          <a:r>
            <a:rPr lang="cs-CZ"/>
            <a:t>00:00 Svačina</a:t>
          </a:r>
          <a:endParaRPr lang="en-US"/>
        </a:p>
      </dgm:t>
    </dgm:pt>
    <dgm:pt modelId="{D7D8C913-71F6-40D3-82CA-A0774E3A2477}" type="parTrans" cxnId="{CCB13A07-4148-4D85-BDA3-74A2231AB590}">
      <dgm:prSet/>
      <dgm:spPr/>
      <dgm:t>
        <a:bodyPr/>
        <a:lstStyle/>
        <a:p>
          <a:endParaRPr lang="en-US"/>
        </a:p>
      </dgm:t>
    </dgm:pt>
    <dgm:pt modelId="{1658DD0C-DA11-43A3-A22E-056BB8B2C9BC}" type="sibTrans" cxnId="{CCB13A07-4148-4D85-BDA3-74A2231AB590}">
      <dgm:prSet/>
      <dgm:spPr/>
      <dgm:t>
        <a:bodyPr/>
        <a:lstStyle/>
        <a:p>
          <a:endParaRPr lang="en-US"/>
        </a:p>
      </dgm:t>
    </dgm:pt>
    <dgm:pt modelId="{E5E42C76-296B-4635-AF86-C1F53E1FF289}">
      <dgm:prSet/>
      <dgm:spPr/>
      <dgm:t>
        <a:bodyPr/>
        <a:lstStyle/>
        <a:p>
          <a:r>
            <a:rPr lang="cs-CZ"/>
            <a:t>(3:00 Svačina)</a:t>
          </a:r>
          <a:endParaRPr lang="en-US"/>
        </a:p>
      </dgm:t>
    </dgm:pt>
    <dgm:pt modelId="{89949219-AF10-4C90-8B2A-DC74FE1D102A}" type="parTrans" cxnId="{366F9038-3C88-4BDD-89E6-FB713B988416}">
      <dgm:prSet/>
      <dgm:spPr/>
      <dgm:t>
        <a:bodyPr/>
        <a:lstStyle/>
        <a:p>
          <a:endParaRPr lang="en-US"/>
        </a:p>
      </dgm:t>
    </dgm:pt>
    <dgm:pt modelId="{ED4D6A07-63D7-4998-B8EA-42D56BC07FBC}" type="sibTrans" cxnId="{366F9038-3C88-4BDD-89E6-FB713B988416}">
      <dgm:prSet/>
      <dgm:spPr/>
      <dgm:t>
        <a:bodyPr/>
        <a:lstStyle/>
        <a:p>
          <a:endParaRPr lang="en-US"/>
        </a:p>
      </dgm:t>
    </dgm:pt>
    <dgm:pt modelId="{841F9292-B945-4261-A9AB-A63BF1E2761B}">
      <dgm:prSet/>
      <dgm:spPr/>
      <dgm:t>
        <a:bodyPr/>
        <a:lstStyle/>
        <a:p>
          <a:r>
            <a:rPr lang="cs-CZ"/>
            <a:t>4-6:00 Svačina</a:t>
          </a:r>
          <a:endParaRPr lang="en-US"/>
        </a:p>
      </dgm:t>
    </dgm:pt>
    <dgm:pt modelId="{9D2B5CA0-5877-4BB8-AF09-5E6AF904B435}" type="parTrans" cxnId="{7937B36D-3EF8-4B5C-8890-A3B024791A32}">
      <dgm:prSet/>
      <dgm:spPr/>
      <dgm:t>
        <a:bodyPr/>
        <a:lstStyle/>
        <a:p>
          <a:endParaRPr lang="en-US"/>
        </a:p>
      </dgm:t>
    </dgm:pt>
    <dgm:pt modelId="{1E98E0DA-1DFE-4C5D-A2F7-C367C9D90A7E}" type="sibTrans" cxnId="{7937B36D-3EF8-4B5C-8890-A3B024791A32}">
      <dgm:prSet/>
      <dgm:spPr/>
      <dgm:t>
        <a:bodyPr/>
        <a:lstStyle/>
        <a:p>
          <a:endParaRPr lang="en-US"/>
        </a:p>
      </dgm:t>
    </dgm:pt>
    <dgm:pt modelId="{B754DCFB-23BC-2D4A-8085-E96B60538CE2}" type="pres">
      <dgm:prSet presAssocID="{51DC4D01-9720-4E55-9956-E6E5D377DE68}" presName="linear" presStyleCnt="0">
        <dgm:presLayoutVars>
          <dgm:animLvl val="lvl"/>
          <dgm:resizeHandles val="exact"/>
        </dgm:presLayoutVars>
      </dgm:prSet>
      <dgm:spPr/>
    </dgm:pt>
    <dgm:pt modelId="{EE68F833-7077-6A44-8003-35BA309B2F7F}" type="pres">
      <dgm:prSet presAssocID="{173A393D-DBC3-4A66-8074-E0DC68A7CB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BF03E66-BA78-294D-AE49-CD79D1FEBD6F}" type="pres">
      <dgm:prSet presAssocID="{861E437A-F433-4BA1-A68B-5BBF3CD9396E}" presName="spacer" presStyleCnt="0"/>
      <dgm:spPr/>
    </dgm:pt>
    <dgm:pt modelId="{179E54CC-A225-DC43-A543-ABA31813E300}" type="pres">
      <dgm:prSet presAssocID="{87ED055B-CB46-45F5-8083-95592CC9EB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17BC619-5861-5646-9A1F-CCBAE904BA87}" type="pres">
      <dgm:prSet presAssocID="{B2A90E95-4F77-4A55-AB40-19C28D8FAF84}" presName="spacer" presStyleCnt="0"/>
      <dgm:spPr/>
    </dgm:pt>
    <dgm:pt modelId="{2E63895D-B455-6B4C-B286-F2F7490FA541}" type="pres">
      <dgm:prSet presAssocID="{01870B73-7DBA-4BE1-A855-01409B62573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4CCB967-E34B-394E-97C6-C3A5805CFB35}" type="pres">
      <dgm:prSet presAssocID="{65B9CD7E-4DFA-4AE0-8AFB-1526B56CCF2D}" presName="spacer" presStyleCnt="0"/>
      <dgm:spPr/>
    </dgm:pt>
    <dgm:pt modelId="{CBFCFA33-FEDD-AB4B-8331-CCEED7120965}" type="pres">
      <dgm:prSet presAssocID="{15C16F45-2BF3-4396-B1ED-13AD4BC46D4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A3EC7AE-F3FB-4640-845C-90C531361B76}" type="pres">
      <dgm:prSet presAssocID="{6A7580EC-DDF1-4085-B4BF-9F0322196119}" presName="spacer" presStyleCnt="0"/>
      <dgm:spPr/>
    </dgm:pt>
    <dgm:pt modelId="{60BA06DF-325D-9545-B515-FC12093FBB4D}" type="pres">
      <dgm:prSet presAssocID="{07549DE1-ACD4-4156-BD31-BAB6BD00619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A1C478-0831-3642-A40E-CFB7B7E7CCA0}" type="pres">
      <dgm:prSet presAssocID="{2AA07CD0-3D49-43AB-BF7A-312452F6A411}" presName="spacer" presStyleCnt="0"/>
      <dgm:spPr/>
    </dgm:pt>
    <dgm:pt modelId="{2CA141C2-77E4-B846-A825-C9131A631D52}" type="pres">
      <dgm:prSet presAssocID="{EAF2F256-B3D9-4D75-A644-DF4DD4B9444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3D39034-7B12-C744-A08B-A57FAA17B201}" type="pres">
      <dgm:prSet presAssocID="{1658DD0C-DA11-43A3-A22E-056BB8B2C9BC}" presName="spacer" presStyleCnt="0"/>
      <dgm:spPr/>
    </dgm:pt>
    <dgm:pt modelId="{AB716983-B2F7-6641-949B-E639AC899E58}" type="pres">
      <dgm:prSet presAssocID="{E5E42C76-296B-4635-AF86-C1F53E1FF28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6E351F0-1FB6-4F4A-9102-C6052B2EB3EE}" type="pres">
      <dgm:prSet presAssocID="{ED4D6A07-63D7-4998-B8EA-42D56BC07FBC}" presName="spacer" presStyleCnt="0"/>
      <dgm:spPr/>
    </dgm:pt>
    <dgm:pt modelId="{D8372FF4-DAF4-6D4C-B63A-AB5C9E6FF5E5}" type="pres">
      <dgm:prSet presAssocID="{841F9292-B945-4261-A9AB-A63BF1E2761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CB13A07-4148-4D85-BDA3-74A2231AB590}" srcId="{51DC4D01-9720-4E55-9956-E6E5D377DE68}" destId="{EAF2F256-B3D9-4D75-A644-DF4DD4B94443}" srcOrd="5" destOrd="0" parTransId="{D7D8C913-71F6-40D3-82CA-A0774E3A2477}" sibTransId="{1658DD0C-DA11-43A3-A22E-056BB8B2C9BC}"/>
    <dgm:cxn modelId="{DD47072E-52A8-470D-86AD-1DDC540CB3BD}" srcId="{51DC4D01-9720-4E55-9956-E6E5D377DE68}" destId="{07549DE1-ACD4-4156-BD31-BAB6BD00619F}" srcOrd="4" destOrd="0" parTransId="{E6D1C407-DBB0-45DA-A260-56C37332E4FF}" sibTransId="{2AA07CD0-3D49-43AB-BF7A-312452F6A411}"/>
    <dgm:cxn modelId="{F4808035-6448-0C41-A653-5FE86B2E60A5}" type="presOf" srcId="{51DC4D01-9720-4E55-9956-E6E5D377DE68}" destId="{B754DCFB-23BC-2D4A-8085-E96B60538CE2}" srcOrd="0" destOrd="0" presId="urn:microsoft.com/office/officeart/2005/8/layout/vList2"/>
    <dgm:cxn modelId="{366F9038-3C88-4BDD-89E6-FB713B988416}" srcId="{51DC4D01-9720-4E55-9956-E6E5D377DE68}" destId="{E5E42C76-296B-4635-AF86-C1F53E1FF289}" srcOrd="6" destOrd="0" parTransId="{89949219-AF10-4C90-8B2A-DC74FE1D102A}" sibTransId="{ED4D6A07-63D7-4998-B8EA-42D56BC07FBC}"/>
    <dgm:cxn modelId="{A64E5A45-9E65-E04D-A7CF-97D32DB71D84}" type="presOf" srcId="{173A393D-DBC3-4A66-8074-E0DC68A7CB1B}" destId="{EE68F833-7077-6A44-8003-35BA309B2F7F}" srcOrd="0" destOrd="0" presId="urn:microsoft.com/office/officeart/2005/8/layout/vList2"/>
    <dgm:cxn modelId="{010FCD50-3DDA-48D8-891F-C9D9F54EB879}" srcId="{51DC4D01-9720-4E55-9956-E6E5D377DE68}" destId="{173A393D-DBC3-4A66-8074-E0DC68A7CB1B}" srcOrd="0" destOrd="0" parTransId="{3842D6A1-FBAD-4270-AD31-4A6EE6D0E47A}" sibTransId="{861E437A-F433-4BA1-A68B-5BBF3CD9396E}"/>
    <dgm:cxn modelId="{98075456-DB81-1645-B6F5-83F236624563}" type="presOf" srcId="{841F9292-B945-4261-A9AB-A63BF1E2761B}" destId="{D8372FF4-DAF4-6D4C-B63A-AB5C9E6FF5E5}" srcOrd="0" destOrd="0" presId="urn:microsoft.com/office/officeart/2005/8/layout/vList2"/>
    <dgm:cxn modelId="{A597AE6C-32CF-41F1-AD75-277766B9E31A}" srcId="{51DC4D01-9720-4E55-9956-E6E5D377DE68}" destId="{01870B73-7DBA-4BE1-A855-01409B625731}" srcOrd="2" destOrd="0" parTransId="{DBEFEA41-0B74-4768-9D7A-784233EAAB2B}" sibTransId="{65B9CD7E-4DFA-4AE0-8AFB-1526B56CCF2D}"/>
    <dgm:cxn modelId="{7937B36D-3EF8-4B5C-8890-A3B024791A32}" srcId="{51DC4D01-9720-4E55-9956-E6E5D377DE68}" destId="{841F9292-B945-4261-A9AB-A63BF1E2761B}" srcOrd="7" destOrd="0" parTransId="{9D2B5CA0-5877-4BB8-AF09-5E6AF904B435}" sibTransId="{1E98E0DA-1DFE-4C5D-A2F7-C367C9D90A7E}"/>
    <dgm:cxn modelId="{C4C7C277-64F6-42A2-9A96-7135B670F7AE}" srcId="{51DC4D01-9720-4E55-9956-E6E5D377DE68}" destId="{15C16F45-2BF3-4396-B1ED-13AD4BC46D43}" srcOrd="3" destOrd="0" parTransId="{3A4808A1-2EDF-46EC-83CD-DBEF5F441C27}" sibTransId="{6A7580EC-DDF1-4085-B4BF-9F0322196119}"/>
    <dgm:cxn modelId="{687E397E-CBAA-D443-89DB-D1EB6902944C}" type="presOf" srcId="{07549DE1-ACD4-4156-BD31-BAB6BD00619F}" destId="{60BA06DF-325D-9545-B515-FC12093FBB4D}" srcOrd="0" destOrd="0" presId="urn:microsoft.com/office/officeart/2005/8/layout/vList2"/>
    <dgm:cxn modelId="{FE845C88-4AE8-E040-88BE-1206F9A0A75A}" type="presOf" srcId="{E5E42C76-296B-4635-AF86-C1F53E1FF289}" destId="{AB716983-B2F7-6641-949B-E639AC899E58}" srcOrd="0" destOrd="0" presId="urn:microsoft.com/office/officeart/2005/8/layout/vList2"/>
    <dgm:cxn modelId="{F340079E-F753-BD47-865C-640D7D19F32C}" type="presOf" srcId="{15C16F45-2BF3-4396-B1ED-13AD4BC46D43}" destId="{CBFCFA33-FEDD-AB4B-8331-CCEED7120965}" srcOrd="0" destOrd="0" presId="urn:microsoft.com/office/officeart/2005/8/layout/vList2"/>
    <dgm:cxn modelId="{B7BC00A7-5A73-9149-9EDE-6DC20D180BCB}" type="presOf" srcId="{01870B73-7DBA-4BE1-A855-01409B625731}" destId="{2E63895D-B455-6B4C-B286-F2F7490FA541}" srcOrd="0" destOrd="0" presId="urn:microsoft.com/office/officeart/2005/8/layout/vList2"/>
    <dgm:cxn modelId="{517622AA-AED4-8941-9A99-DCF1F7395F60}" type="presOf" srcId="{EAF2F256-B3D9-4D75-A644-DF4DD4B94443}" destId="{2CA141C2-77E4-B846-A825-C9131A631D52}" srcOrd="0" destOrd="0" presId="urn:microsoft.com/office/officeart/2005/8/layout/vList2"/>
    <dgm:cxn modelId="{95104FB5-E16C-9444-BB6D-18E374074A17}" type="presOf" srcId="{87ED055B-CB46-45F5-8083-95592CC9EBB4}" destId="{179E54CC-A225-DC43-A543-ABA31813E300}" srcOrd="0" destOrd="0" presId="urn:microsoft.com/office/officeart/2005/8/layout/vList2"/>
    <dgm:cxn modelId="{75BDBFE3-3517-4D68-90EB-C4715B24B54F}" srcId="{51DC4D01-9720-4E55-9956-E6E5D377DE68}" destId="{87ED055B-CB46-45F5-8083-95592CC9EBB4}" srcOrd="1" destOrd="0" parTransId="{9965D775-E041-4CE2-8963-DC83F6B88DCA}" sibTransId="{B2A90E95-4F77-4A55-AB40-19C28D8FAF84}"/>
    <dgm:cxn modelId="{B11305F8-F7B4-6346-B777-CC0C6DA74027}" type="presParOf" srcId="{B754DCFB-23BC-2D4A-8085-E96B60538CE2}" destId="{EE68F833-7077-6A44-8003-35BA309B2F7F}" srcOrd="0" destOrd="0" presId="urn:microsoft.com/office/officeart/2005/8/layout/vList2"/>
    <dgm:cxn modelId="{A04A2759-54B6-6B4A-A601-EC434190508A}" type="presParOf" srcId="{B754DCFB-23BC-2D4A-8085-E96B60538CE2}" destId="{2BF03E66-BA78-294D-AE49-CD79D1FEBD6F}" srcOrd="1" destOrd="0" presId="urn:microsoft.com/office/officeart/2005/8/layout/vList2"/>
    <dgm:cxn modelId="{9578245E-95BC-C049-9B7E-32BF5B6F8029}" type="presParOf" srcId="{B754DCFB-23BC-2D4A-8085-E96B60538CE2}" destId="{179E54CC-A225-DC43-A543-ABA31813E300}" srcOrd="2" destOrd="0" presId="urn:microsoft.com/office/officeart/2005/8/layout/vList2"/>
    <dgm:cxn modelId="{D38103F1-61C6-0D49-AA8D-4B4D60884D26}" type="presParOf" srcId="{B754DCFB-23BC-2D4A-8085-E96B60538CE2}" destId="{617BC619-5861-5646-9A1F-CCBAE904BA87}" srcOrd="3" destOrd="0" presId="urn:microsoft.com/office/officeart/2005/8/layout/vList2"/>
    <dgm:cxn modelId="{7FAFA4DC-181C-BB4D-BB28-A5356CD0A824}" type="presParOf" srcId="{B754DCFB-23BC-2D4A-8085-E96B60538CE2}" destId="{2E63895D-B455-6B4C-B286-F2F7490FA541}" srcOrd="4" destOrd="0" presId="urn:microsoft.com/office/officeart/2005/8/layout/vList2"/>
    <dgm:cxn modelId="{A70E93A9-84E8-884C-AC19-65FCA059977A}" type="presParOf" srcId="{B754DCFB-23BC-2D4A-8085-E96B60538CE2}" destId="{D4CCB967-E34B-394E-97C6-C3A5805CFB35}" srcOrd="5" destOrd="0" presId="urn:microsoft.com/office/officeart/2005/8/layout/vList2"/>
    <dgm:cxn modelId="{4274ACCD-EF31-CD47-AA5B-15B01CCA6E7F}" type="presParOf" srcId="{B754DCFB-23BC-2D4A-8085-E96B60538CE2}" destId="{CBFCFA33-FEDD-AB4B-8331-CCEED7120965}" srcOrd="6" destOrd="0" presId="urn:microsoft.com/office/officeart/2005/8/layout/vList2"/>
    <dgm:cxn modelId="{D7D0A7E5-AAA7-9345-B4E2-9B026B5CB110}" type="presParOf" srcId="{B754DCFB-23BC-2D4A-8085-E96B60538CE2}" destId="{5A3EC7AE-F3FB-4640-845C-90C531361B76}" srcOrd="7" destOrd="0" presId="urn:microsoft.com/office/officeart/2005/8/layout/vList2"/>
    <dgm:cxn modelId="{89CD53CA-DB5E-0A4E-B98A-B3DDB47DE833}" type="presParOf" srcId="{B754DCFB-23BC-2D4A-8085-E96B60538CE2}" destId="{60BA06DF-325D-9545-B515-FC12093FBB4D}" srcOrd="8" destOrd="0" presId="urn:microsoft.com/office/officeart/2005/8/layout/vList2"/>
    <dgm:cxn modelId="{5CB0043A-0ACF-6B41-8E38-1CA26555B766}" type="presParOf" srcId="{B754DCFB-23BC-2D4A-8085-E96B60538CE2}" destId="{4CA1C478-0831-3642-A40E-CFB7B7E7CCA0}" srcOrd="9" destOrd="0" presId="urn:microsoft.com/office/officeart/2005/8/layout/vList2"/>
    <dgm:cxn modelId="{5E3A9BEA-0B57-B84A-913D-902AD3046904}" type="presParOf" srcId="{B754DCFB-23BC-2D4A-8085-E96B60538CE2}" destId="{2CA141C2-77E4-B846-A825-C9131A631D52}" srcOrd="10" destOrd="0" presId="urn:microsoft.com/office/officeart/2005/8/layout/vList2"/>
    <dgm:cxn modelId="{9AA52407-13C9-C64F-9641-45C2333FD3AE}" type="presParOf" srcId="{B754DCFB-23BC-2D4A-8085-E96B60538CE2}" destId="{43D39034-7B12-C744-A08B-A57FAA17B201}" srcOrd="11" destOrd="0" presId="urn:microsoft.com/office/officeart/2005/8/layout/vList2"/>
    <dgm:cxn modelId="{06EEC236-6FFE-7547-A55E-8A32E2F1BBB3}" type="presParOf" srcId="{B754DCFB-23BC-2D4A-8085-E96B60538CE2}" destId="{AB716983-B2F7-6641-949B-E639AC899E58}" srcOrd="12" destOrd="0" presId="urn:microsoft.com/office/officeart/2005/8/layout/vList2"/>
    <dgm:cxn modelId="{4BEA7294-B32C-1C40-BD90-75EC2FE8974B}" type="presParOf" srcId="{B754DCFB-23BC-2D4A-8085-E96B60538CE2}" destId="{E6E351F0-1FB6-4F4A-9102-C6052B2EB3EE}" srcOrd="13" destOrd="0" presId="urn:microsoft.com/office/officeart/2005/8/layout/vList2"/>
    <dgm:cxn modelId="{8A2CBB53-1258-154B-B6A0-1061E1DF4270}" type="presParOf" srcId="{B754DCFB-23BC-2D4A-8085-E96B60538CE2}" destId="{D8372FF4-DAF4-6D4C-B63A-AB5C9E6FF5E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DC4D01-9720-4E55-9956-E6E5D377D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3A393D-DBC3-4A66-8074-E0DC68A7CB1B}">
      <dgm:prSet/>
      <dgm:spPr/>
      <dgm:t>
        <a:bodyPr/>
        <a:lstStyle/>
        <a:p>
          <a:r>
            <a:rPr lang="cs-CZ" dirty="0"/>
            <a:t>9:00 Ovesná kaše s tvarohem a ovocem</a:t>
          </a:r>
          <a:endParaRPr lang="en-US" dirty="0"/>
        </a:p>
      </dgm:t>
    </dgm:pt>
    <dgm:pt modelId="{3842D6A1-FBAD-4270-AD31-4A6EE6D0E47A}" type="parTrans" cxnId="{010FCD50-3DDA-48D8-891F-C9D9F54EB879}">
      <dgm:prSet/>
      <dgm:spPr/>
      <dgm:t>
        <a:bodyPr/>
        <a:lstStyle/>
        <a:p>
          <a:endParaRPr lang="en-US"/>
        </a:p>
      </dgm:t>
    </dgm:pt>
    <dgm:pt modelId="{861E437A-F433-4BA1-A68B-5BBF3CD9396E}" type="sibTrans" cxnId="{010FCD50-3DDA-48D8-891F-C9D9F54EB879}">
      <dgm:prSet/>
      <dgm:spPr/>
      <dgm:t>
        <a:bodyPr/>
        <a:lstStyle/>
        <a:p>
          <a:endParaRPr lang="en-US"/>
        </a:p>
      </dgm:t>
    </dgm:pt>
    <dgm:pt modelId="{87ED055B-CB46-45F5-8083-95592CC9EBB4}">
      <dgm:prSet/>
      <dgm:spPr/>
      <dgm:t>
        <a:bodyPr/>
        <a:lstStyle/>
        <a:p>
          <a:r>
            <a:rPr lang="cs-CZ" dirty="0"/>
            <a:t>12:00 Pečené kuře s bramborem + zelenina</a:t>
          </a:r>
          <a:endParaRPr lang="en-US" dirty="0"/>
        </a:p>
      </dgm:t>
    </dgm:pt>
    <dgm:pt modelId="{9965D775-E041-4CE2-8963-DC83F6B88DCA}" type="parTrans" cxnId="{75BDBFE3-3517-4D68-90EB-C4715B24B54F}">
      <dgm:prSet/>
      <dgm:spPr/>
      <dgm:t>
        <a:bodyPr/>
        <a:lstStyle/>
        <a:p>
          <a:endParaRPr lang="en-US"/>
        </a:p>
      </dgm:t>
    </dgm:pt>
    <dgm:pt modelId="{B2A90E95-4F77-4A55-AB40-19C28D8FAF84}" type="sibTrans" cxnId="{75BDBFE3-3517-4D68-90EB-C4715B24B54F}">
      <dgm:prSet/>
      <dgm:spPr/>
      <dgm:t>
        <a:bodyPr/>
        <a:lstStyle/>
        <a:p>
          <a:endParaRPr lang="en-US"/>
        </a:p>
      </dgm:t>
    </dgm:pt>
    <dgm:pt modelId="{01870B73-7DBA-4BE1-A855-01409B625731}">
      <dgm:prSet/>
      <dgm:spPr/>
      <dgm:t>
        <a:bodyPr/>
        <a:lstStyle/>
        <a:p>
          <a:r>
            <a:rPr lang="cs-CZ" dirty="0"/>
            <a:t>15:00 Krajíc žitného chleba + lučina + šunka + okurka</a:t>
          </a:r>
          <a:endParaRPr lang="en-US" dirty="0"/>
        </a:p>
      </dgm:t>
    </dgm:pt>
    <dgm:pt modelId="{DBEFEA41-0B74-4768-9D7A-784233EAAB2B}" type="parTrans" cxnId="{A597AE6C-32CF-41F1-AD75-277766B9E31A}">
      <dgm:prSet/>
      <dgm:spPr/>
      <dgm:t>
        <a:bodyPr/>
        <a:lstStyle/>
        <a:p>
          <a:endParaRPr lang="en-US"/>
        </a:p>
      </dgm:t>
    </dgm:pt>
    <dgm:pt modelId="{65B9CD7E-4DFA-4AE0-8AFB-1526B56CCF2D}" type="sibTrans" cxnId="{A597AE6C-32CF-41F1-AD75-277766B9E31A}">
      <dgm:prSet/>
      <dgm:spPr/>
      <dgm:t>
        <a:bodyPr/>
        <a:lstStyle/>
        <a:p>
          <a:endParaRPr lang="en-US"/>
        </a:p>
      </dgm:t>
    </dgm:pt>
    <dgm:pt modelId="{15C16F45-2BF3-4396-B1ED-13AD4BC46D43}">
      <dgm:prSet/>
      <dgm:spPr/>
      <dgm:t>
        <a:bodyPr/>
        <a:lstStyle/>
        <a:p>
          <a:r>
            <a:rPr lang="cs-CZ" dirty="0"/>
            <a:t>18:00 Kefír s ovocem</a:t>
          </a:r>
          <a:endParaRPr lang="en-US" dirty="0"/>
        </a:p>
      </dgm:t>
    </dgm:pt>
    <dgm:pt modelId="{3A4808A1-2EDF-46EC-83CD-DBEF5F441C27}" type="parTrans" cxnId="{C4C7C277-64F6-42A2-9A96-7135B670F7AE}">
      <dgm:prSet/>
      <dgm:spPr/>
      <dgm:t>
        <a:bodyPr/>
        <a:lstStyle/>
        <a:p>
          <a:endParaRPr lang="en-US"/>
        </a:p>
      </dgm:t>
    </dgm:pt>
    <dgm:pt modelId="{6A7580EC-DDF1-4085-B4BF-9F0322196119}" type="sibTrans" cxnId="{C4C7C277-64F6-42A2-9A96-7135B670F7AE}">
      <dgm:prSet/>
      <dgm:spPr/>
      <dgm:t>
        <a:bodyPr/>
        <a:lstStyle/>
        <a:p>
          <a:endParaRPr lang="en-US"/>
        </a:p>
      </dgm:t>
    </dgm:pt>
    <dgm:pt modelId="{07549DE1-ACD4-4156-BD31-BAB6BD00619F}">
      <dgm:prSet/>
      <dgm:spPr/>
      <dgm:t>
        <a:bodyPr/>
        <a:lstStyle/>
        <a:p>
          <a:r>
            <a:rPr lang="cs-CZ" dirty="0"/>
            <a:t>21:00 Těstoviny se zeleninou a tofu</a:t>
          </a:r>
          <a:endParaRPr lang="en-US" dirty="0"/>
        </a:p>
      </dgm:t>
    </dgm:pt>
    <dgm:pt modelId="{E6D1C407-DBB0-45DA-A260-56C37332E4FF}" type="parTrans" cxnId="{DD47072E-52A8-470D-86AD-1DDC540CB3BD}">
      <dgm:prSet/>
      <dgm:spPr/>
      <dgm:t>
        <a:bodyPr/>
        <a:lstStyle/>
        <a:p>
          <a:endParaRPr lang="en-US"/>
        </a:p>
      </dgm:t>
    </dgm:pt>
    <dgm:pt modelId="{2AA07CD0-3D49-43AB-BF7A-312452F6A411}" type="sibTrans" cxnId="{DD47072E-52A8-470D-86AD-1DDC540CB3BD}">
      <dgm:prSet/>
      <dgm:spPr/>
      <dgm:t>
        <a:bodyPr/>
        <a:lstStyle/>
        <a:p>
          <a:endParaRPr lang="en-US"/>
        </a:p>
      </dgm:t>
    </dgm:pt>
    <dgm:pt modelId="{EAF2F256-B3D9-4D75-A644-DF4DD4B94443}">
      <dgm:prSet/>
      <dgm:spPr/>
      <dgm:t>
        <a:bodyPr/>
        <a:lstStyle/>
        <a:p>
          <a:r>
            <a:rPr lang="cs-CZ" dirty="0"/>
            <a:t>00:00 Krajíc žitného chleba + lučina + vejce + zelenina</a:t>
          </a:r>
          <a:endParaRPr lang="en-US" dirty="0"/>
        </a:p>
      </dgm:t>
    </dgm:pt>
    <dgm:pt modelId="{D7D8C913-71F6-40D3-82CA-A0774E3A2477}" type="parTrans" cxnId="{CCB13A07-4148-4D85-BDA3-74A2231AB590}">
      <dgm:prSet/>
      <dgm:spPr/>
      <dgm:t>
        <a:bodyPr/>
        <a:lstStyle/>
        <a:p>
          <a:endParaRPr lang="en-US"/>
        </a:p>
      </dgm:t>
    </dgm:pt>
    <dgm:pt modelId="{1658DD0C-DA11-43A3-A22E-056BB8B2C9BC}" type="sibTrans" cxnId="{CCB13A07-4148-4D85-BDA3-74A2231AB590}">
      <dgm:prSet/>
      <dgm:spPr/>
      <dgm:t>
        <a:bodyPr/>
        <a:lstStyle/>
        <a:p>
          <a:endParaRPr lang="en-US"/>
        </a:p>
      </dgm:t>
    </dgm:pt>
    <dgm:pt modelId="{E5E42C76-296B-4635-AF86-C1F53E1FF289}">
      <dgm:prSet/>
      <dgm:spPr/>
      <dgm:t>
        <a:bodyPr/>
        <a:lstStyle/>
        <a:p>
          <a:r>
            <a:rPr lang="cs-CZ" dirty="0"/>
            <a:t>(3:00 Bílý jogurt)</a:t>
          </a:r>
          <a:endParaRPr lang="en-US" dirty="0"/>
        </a:p>
      </dgm:t>
    </dgm:pt>
    <dgm:pt modelId="{89949219-AF10-4C90-8B2A-DC74FE1D102A}" type="parTrans" cxnId="{366F9038-3C88-4BDD-89E6-FB713B988416}">
      <dgm:prSet/>
      <dgm:spPr/>
      <dgm:t>
        <a:bodyPr/>
        <a:lstStyle/>
        <a:p>
          <a:endParaRPr lang="en-US"/>
        </a:p>
      </dgm:t>
    </dgm:pt>
    <dgm:pt modelId="{ED4D6A07-63D7-4998-B8EA-42D56BC07FBC}" type="sibTrans" cxnId="{366F9038-3C88-4BDD-89E6-FB713B988416}">
      <dgm:prSet/>
      <dgm:spPr/>
      <dgm:t>
        <a:bodyPr/>
        <a:lstStyle/>
        <a:p>
          <a:endParaRPr lang="en-US"/>
        </a:p>
      </dgm:t>
    </dgm:pt>
    <dgm:pt modelId="{841F9292-B945-4261-A9AB-A63BF1E2761B}">
      <dgm:prSet/>
      <dgm:spPr/>
      <dgm:t>
        <a:bodyPr/>
        <a:lstStyle/>
        <a:p>
          <a:r>
            <a:rPr lang="cs-CZ" dirty="0"/>
            <a:t>4-6:00 Miska kuskusu + mozzarella </a:t>
          </a:r>
          <a:r>
            <a:rPr lang="cs-CZ" dirty="0" err="1"/>
            <a:t>light</a:t>
          </a:r>
          <a:r>
            <a:rPr lang="cs-CZ" dirty="0"/>
            <a:t> + rajčata</a:t>
          </a:r>
          <a:endParaRPr lang="en-US" dirty="0"/>
        </a:p>
      </dgm:t>
    </dgm:pt>
    <dgm:pt modelId="{9D2B5CA0-5877-4BB8-AF09-5E6AF904B435}" type="parTrans" cxnId="{7937B36D-3EF8-4B5C-8890-A3B024791A32}">
      <dgm:prSet/>
      <dgm:spPr/>
      <dgm:t>
        <a:bodyPr/>
        <a:lstStyle/>
        <a:p>
          <a:endParaRPr lang="en-US"/>
        </a:p>
      </dgm:t>
    </dgm:pt>
    <dgm:pt modelId="{1E98E0DA-1DFE-4C5D-A2F7-C367C9D90A7E}" type="sibTrans" cxnId="{7937B36D-3EF8-4B5C-8890-A3B024791A32}">
      <dgm:prSet/>
      <dgm:spPr/>
      <dgm:t>
        <a:bodyPr/>
        <a:lstStyle/>
        <a:p>
          <a:endParaRPr lang="en-US"/>
        </a:p>
      </dgm:t>
    </dgm:pt>
    <dgm:pt modelId="{B754DCFB-23BC-2D4A-8085-E96B60538CE2}" type="pres">
      <dgm:prSet presAssocID="{51DC4D01-9720-4E55-9956-E6E5D377DE68}" presName="linear" presStyleCnt="0">
        <dgm:presLayoutVars>
          <dgm:animLvl val="lvl"/>
          <dgm:resizeHandles val="exact"/>
        </dgm:presLayoutVars>
      </dgm:prSet>
      <dgm:spPr/>
    </dgm:pt>
    <dgm:pt modelId="{EE68F833-7077-6A44-8003-35BA309B2F7F}" type="pres">
      <dgm:prSet presAssocID="{173A393D-DBC3-4A66-8074-E0DC68A7CB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BF03E66-BA78-294D-AE49-CD79D1FEBD6F}" type="pres">
      <dgm:prSet presAssocID="{861E437A-F433-4BA1-A68B-5BBF3CD9396E}" presName="spacer" presStyleCnt="0"/>
      <dgm:spPr/>
    </dgm:pt>
    <dgm:pt modelId="{179E54CC-A225-DC43-A543-ABA31813E300}" type="pres">
      <dgm:prSet presAssocID="{87ED055B-CB46-45F5-8083-95592CC9EB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17BC619-5861-5646-9A1F-CCBAE904BA87}" type="pres">
      <dgm:prSet presAssocID="{B2A90E95-4F77-4A55-AB40-19C28D8FAF84}" presName="spacer" presStyleCnt="0"/>
      <dgm:spPr/>
    </dgm:pt>
    <dgm:pt modelId="{2E63895D-B455-6B4C-B286-F2F7490FA541}" type="pres">
      <dgm:prSet presAssocID="{01870B73-7DBA-4BE1-A855-01409B62573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4CCB967-E34B-394E-97C6-C3A5805CFB35}" type="pres">
      <dgm:prSet presAssocID="{65B9CD7E-4DFA-4AE0-8AFB-1526B56CCF2D}" presName="spacer" presStyleCnt="0"/>
      <dgm:spPr/>
    </dgm:pt>
    <dgm:pt modelId="{CBFCFA33-FEDD-AB4B-8331-CCEED7120965}" type="pres">
      <dgm:prSet presAssocID="{15C16F45-2BF3-4396-B1ED-13AD4BC46D4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A3EC7AE-F3FB-4640-845C-90C531361B76}" type="pres">
      <dgm:prSet presAssocID="{6A7580EC-DDF1-4085-B4BF-9F0322196119}" presName="spacer" presStyleCnt="0"/>
      <dgm:spPr/>
    </dgm:pt>
    <dgm:pt modelId="{60BA06DF-325D-9545-B515-FC12093FBB4D}" type="pres">
      <dgm:prSet presAssocID="{07549DE1-ACD4-4156-BD31-BAB6BD00619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A1C478-0831-3642-A40E-CFB7B7E7CCA0}" type="pres">
      <dgm:prSet presAssocID="{2AA07CD0-3D49-43AB-BF7A-312452F6A411}" presName="spacer" presStyleCnt="0"/>
      <dgm:spPr/>
    </dgm:pt>
    <dgm:pt modelId="{2CA141C2-77E4-B846-A825-C9131A631D52}" type="pres">
      <dgm:prSet presAssocID="{EAF2F256-B3D9-4D75-A644-DF4DD4B9444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3D39034-7B12-C744-A08B-A57FAA17B201}" type="pres">
      <dgm:prSet presAssocID="{1658DD0C-DA11-43A3-A22E-056BB8B2C9BC}" presName="spacer" presStyleCnt="0"/>
      <dgm:spPr/>
    </dgm:pt>
    <dgm:pt modelId="{AB716983-B2F7-6641-949B-E639AC899E58}" type="pres">
      <dgm:prSet presAssocID="{E5E42C76-296B-4635-AF86-C1F53E1FF28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6E351F0-1FB6-4F4A-9102-C6052B2EB3EE}" type="pres">
      <dgm:prSet presAssocID="{ED4D6A07-63D7-4998-B8EA-42D56BC07FBC}" presName="spacer" presStyleCnt="0"/>
      <dgm:spPr/>
    </dgm:pt>
    <dgm:pt modelId="{D8372FF4-DAF4-6D4C-B63A-AB5C9E6FF5E5}" type="pres">
      <dgm:prSet presAssocID="{841F9292-B945-4261-A9AB-A63BF1E2761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CB13A07-4148-4D85-BDA3-74A2231AB590}" srcId="{51DC4D01-9720-4E55-9956-E6E5D377DE68}" destId="{EAF2F256-B3D9-4D75-A644-DF4DD4B94443}" srcOrd="5" destOrd="0" parTransId="{D7D8C913-71F6-40D3-82CA-A0774E3A2477}" sibTransId="{1658DD0C-DA11-43A3-A22E-056BB8B2C9BC}"/>
    <dgm:cxn modelId="{DD47072E-52A8-470D-86AD-1DDC540CB3BD}" srcId="{51DC4D01-9720-4E55-9956-E6E5D377DE68}" destId="{07549DE1-ACD4-4156-BD31-BAB6BD00619F}" srcOrd="4" destOrd="0" parTransId="{E6D1C407-DBB0-45DA-A260-56C37332E4FF}" sibTransId="{2AA07CD0-3D49-43AB-BF7A-312452F6A411}"/>
    <dgm:cxn modelId="{F4808035-6448-0C41-A653-5FE86B2E60A5}" type="presOf" srcId="{51DC4D01-9720-4E55-9956-E6E5D377DE68}" destId="{B754DCFB-23BC-2D4A-8085-E96B60538CE2}" srcOrd="0" destOrd="0" presId="urn:microsoft.com/office/officeart/2005/8/layout/vList2"/>
    <dgm:cxn modelId="{366F9038-3C88-4BDD-89E6-FB713B988416}" srcId="{51DC4D01-9720-4E55-9956-E6E5D377DE68}" destId="{E5E42C76-296B-4635-AF86-C1F53E1FF289}" srcOrd="6" destOrd="0" parTransId="{89949219-AF10-4C90-8B2A-DC74FE1D102A}" sibTransId="{ED4D6A07-63D7-4998-B8EA-42D56BC07FBC}"/>
    <dgm:cxn modelId="{A64E5A45-9E65-E04D-A7CF-97D32DB71D84}" type="presOf" srcId="{173A393D-DBC3-4A66-8074-E0DC68A7CB1B}" destId="{EE68F833-7077-6A44-8003-35BA309B2F7F}" srcOrd="0" destOrd="0" presId="urn:microsoft.com/office/officeart/2005/8/layout/vList2"/>
    <dgm:cxn modelId="{010FCD50-3DDA-48D8-891F-C9D9F54EB879}" srcId="{51DC4D01-9720-4E55-9956-E6E5D377DE68}" destId="{173A393D-DBC3-4A66-8074-E0DC68A7CB1B}" srcOrd="0" destOrd="0" parTransId="{3842D6A1-FBAD-4270-AD31-4A6EE6D0E47A}" sibTransId="{861E437A-F433-4BA1-A68B-5BBF3CD9396E}"/>
    <dgm:cxn modelId="{98075456-DB81-1645-B6F5-83F236624563}" type="presOf" srcId="{841F9292-B945-4261-A9AB-A63BF1E2761B}" destId="{D8372FF4-DAF4-6D4C-B63A-AB5C9E6FF5E5}" srcOrd="0" destOrd="0" presId="urn:microsoft.com/office/officeart/2005/8/layout/vList2"/>
    <dgm:cxn modelId="{A597AE6C-32CF-41F1-AD75-277766B9E31A}" srcId="{51DC4D01-9720-4E55-9956-E6E5D377DE68}" destId="{01870B73-7DBA-4BE1-A855-01409B625731}" srcOrd="2" destOrd="0" parTransId="{DBEFEA41-0B74-4768-9D7A-784233EAAB2B}" sibTransId="{65B9CD7E-4DFA-4AE0-8AFB-1526B56CCF2D}"/>
    <dgm:cxn modelId="{7937B36D-3EF8-4B5C-8890-A3B024791A32}" srcId="{51DC4D01-9720-4E55-9956-E6E5D377DE68}" destId="{841F9292-B945-4261-A9AB-A63BF1E2761B}" srcOrd="7" destOrd="0" parTransId="{9D2B5CA0-5877-4BB8-AF09-5E6AF904B435}" sibTransId="{1E98E0DA-1DFE-4C5D-A2F7-C367C9D90A7E}"/>
    <dgm:cxn modelId="{C4C7C277-64F6-42A2-9A96-7135B670F7AE}" srcId="{51DC4D01-9720-4E55-9956-E6E5D377DE68}" destId="{15C16F45-2BF3-4396-B1ED-13AD4BC46D43}" srcOrd="3" destOrd="0" parTransId="{3A4808A1-2EDF-46EC-83CD-DBEF5F441C27}" sibTransId="{6A7580EC-DDF1-4085-B4BF-9F0322196119}"/>
    <dgm:cxn modelId="{687E397E-CBAA-D443-89DB-D1EB6902944C}" type="presOf" srcId="{07549DE1-ACD4-4156-BD31-BAB6BD00619F}" destId="{60BA06DF-325D-9545-B515-FC12093FBB4D}" srcOrd="0" destOrd="0" presId="urn:microsoft.com/office/officeart/2005/8/layout/vList2"/>
    <dgm:cxn modelId="{FE845C88-4AE8-E040-88BE-1206F9A0A75A}" type="presOf" srcId="{E5E42C76-296B-4635-AF86-C1F53E1FF289}" destId="{AB716983-B2F7-6641-949B-E639AC899E58}" srcOrd="0" destOrd="0" presId="urn:microsoft.com/office/officeart/2005/8/layout/vList2"/>
    <dgm:cxn modelId="{F340079E-F753-BD47-865C-640D7D19F32C}" type="presOf" srcId="{15C16F45-2BF3-4396-B1ED-13AD4BC46D43}" destId="{CBFCFA33-FEDD-AB4B-8331-CCEED7120965}" srcOrd="0" destOrd="0" presId="urn:microsoft.com/office/officeart/2005/8/layout/vList2"/>
    <dgm:cxn modelId="{B7BC00A7-5A73-9149-9EDE-6DC20D180BCB}" type="presOf" srcId="{01870B73-7DBA-4BE1-A855-01409B625731}" destId="{2E63895D-B455-6B4C-B286-F2F7490FA541}" srcOrd="0" destOrd="0" presId="urn:microsoft.com/office/officeart/2005/8/layout/vList2"/>
    <dgm:cxn modelId="{517622AA-AED4-8941-9A99-DCF1F7395F60}" type="presOf" srcId="{EAF2F256-B3D9-4D75-A644-DF4DD4B94443}" destId="{2CA141C2-77E4-B846-A825-C9131A631D52}" srcOrd="0" destOrd="0" presId="urn:microsoft.com/office/officeart/2005/8/layout/vList2"/>
    <dgm:cxn modelId="{95104FB5-E16C-9444-BB6D-18E374074A17}" type="presOf" srcId="{87ED055B-CB46-45F5-8083-95592CC9EBB4}" destId="{179E54CC-A225-DC43-A543-ABA31813E300}" srcOrd="0" destOrd="0" presId="urn:microsoft.com/office/officeart/2005/8/layout/vList2"/>
    <dgm:cxn modelId="{75BDBFE3-3517-4D68-90EB-C4715B24B54F}" srcId="{51DC4D01-9720-4E55-9956-E6E5D377DE68}" destId="{87ED055B-CB46-45F5-8083-95592CC9EBB4}" srcOrd="1" destOrd="0" parTransId="{9965D775-E041-4CE2-8963-DC83F6B88DCA}" sibTransId="{B2A90E95-4F77-4A55-AB40-19C28D8FAF84}"/>
    <dgm:cxn modelId="{B11305F8-F7B4-6346-B777-CC0C6DA74027}" type="presParOf" srcId="{B754DCFB-23BC-2D4A-8085-E96B60538CE2}" destId="{EE68F833-7077-6A44-8003-35BA309B2F7F}" srcOrd="0" destOrd="0" presId="urn:microsoft.com/office/officeart/2005/8/layout/vList2"/>
    <dgm:cxn modelId="{A04A2759-54B6-6B4A-A601-EC434190508A}" type="presParOf" srcId="{B754DCFB-23BC-2D4A-8085-E96B60538CE2}" destId="{2BF03E66-BA78-294D-AE49-CD79D1FEBD6F}" srcOrd="1" destOrd="0" presId="urn:microsoft.com/office/officeart/2005/8/layout/vList2"/>
    <dgm:cxn modelId="{9578245E-95BC-C049-9B7E-32BF5B6F8029}" type="presParOf" srcId="{B754DCFB-23BC-2D4A-8085-E96B60538CE2}" destId="{179E54CC-A225-DC43-A543-ABA31813E300}" srcOrd="2" destOrd="0" presId="urn:microsoft.com/office/officeart/2005/8/layout/vList2"/>
    <dgm:cxn modelId="{D38103F1-61C6-0D49-AA8D-4B4D60884D26}" type="presParOf" srcId="{B754DCFB-23BC-2D4A-8085-E96B60538CE2}" destId="{617BC619-5861-5646-9A1F-CCBAE904BA87}" srcOrd="3" destOrd="0" presId="urn:microsoft.com/office/officeart/2005/8/layout/vList2"/>
    <dgm:cxn modelId="{7FAFA4DC-181C-BB4D-BB28-A5356CD0A824}" type="presParOf" srcId="{B754DCFB-23BC-2D4A-8085-E96B60538CE2}" destId="{2E63895D-B455-6B4C-B286-F2F7490FA541}" srcOrd="4" destOrd="0" presId="urn:microsoft.com/office/officeart/2005/8/layout/vList2"/>
    <dgm:cxn modelId="{A70E93A9-84E8-884C-AC19-65FCA059977A}" type="presParOf" srcId="{B754DCFB-23BC-2D4A-8085-E96B60538CE2}" destId="{D4CCB967-E34B-394E-97C6-C3A5805CFB35}" srcOrd="5" destOrd="0" presId="urn:microsoft.com/office/officeart/2005/8/layout/vList2"/>
    <dgm:cxn modelId="{4274ACCD-EF31-CD47-AA5B-15B01CCA6E7F}" type="presParOf" srcId="{B754DCFB-23BC-2D4A-8085-E96B60538CE2}" destId="{CBFCFA33-FEDD-AB4B-8331-CCEED7120965}" srcOrd="6" destOrd="0" presId="urn:microsoft.com/office/officeart/2005/8/layout/vList2"/>
    <dgm:cxn modelId="{D7D0A7E5-AAA7-9345-B4E2-9B026B5CB110}" type="presParOf" srcId="{B754DCFB-23BC-2D4A-8085-E96B60538CE2}" destId="{5A3EC7AE-F3FB-4640-845C-90C531361B76}" srcOrd="7" destOrd="0" presId="urn:microsoft.com/office/officeart/2005/8/layout/vList2"/>
    <dgm:cxn modelId="{89CD53CA-DB5E-0A4E-B98A-B3DDB47DE833}" type="presParOf" srcId="{B754DCFB-23BC-2D4A-8085-E96B60538CE2}" destId="{60BA06DF-325D-9545-B515-FC12093FBB4D}" srcOrd="8" destOrd="0" presId="urn:microsoft.com/office/officeart/2005/8/layout/vList2"/>
    <dgm:cxn modelId="{5CB0043A-0ACF-6B41-8E38-1CA26555B766}" type="presParOf" srcId="{B754DCFB-23BC-2D4A-8085-E96B60538CE2}" destId="{4CA1C478-0831-3642-A40E-CFB7B7E7CCA0}" srcOrd="9" destOrd="0" presId="urn:microsoft.com/office/officeart/2005/8/layout/vList2"/>
    <dgm:cxn modelId="{5E3A9BEA-0B57-B84A-913D-902AD3046904}" type="presParOf" srcId="{B754DCFB-23BC-2D4A-8085-E96B60538CE2}" destId="{2CA141C2-77E4-B846-A825-C9131A631D52}" srcOrd="10" destOrd="0" presId="urn:microsoft.com/office/officeart/2005/8/layout/vList2"/>
    <dgm:cxn modelId="{9AA52407-13C9-C64F-9641-45C2333FD3AE}" type="presParOf" srcId="{B754DCFB-23BC-2D4A-8085-E96B60538CE2}" destId="{43D39034-7B12-C744-A08B-A57FAA17B201}" srcOrd="11" destOrd="0" presId="urn:microsoft.com/office/officeart/2005/8/layout/vList2"/>
    <dgm:cxn modelId="{06EEC236-6FFE-7547-A55E-8A32E2F1BBB3}" type="presParOf" srcId="{B754DCFB-23BC-2D4A-8085-E96B60538CE2}" destId="{AB716983-B2F7-6641-949B-E639AC899E58}" srcOrd="12" destOrd="0" presId="urn:microsoft.com/office/officeart/2005/8/layout/vList2"/>
    <dgm:cxn modelId="{4BEA7294-B32C-1C40-BD90-75EC2FE8974B}" type="presParOf" srcId="{B754DCFB-23BC-2D4A-8085-E96B60538CE2}" destId="{E6E351F0-1FB6-4F4A-9102-C6052B2EB3EE}" srcOrd="13" destOrd="0" presId="urn:microsoft.com/office/officeart/2005/8/layout/vList2"/>
    <dgm:cxn modelId="{8A2CBB53-1258-154B-B6A0-1061E1DF4270}" type="presParOf" srcId="{B754DCFB-23BC-2D4A-8085-E96B60538CE2}" destId="{D8372FF4-DAF4-6D4C-B63A-AB5C9E6FF5E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9CCE-D3EE-A24B-B794-727DA925F575}">
      <dsp:nvSpPr>
        <dsp:cNvPr id="0" name=""/>
        <dsp:cNvSpPr/>
      </dsp:nvSpPr>
      <dsp:spPr>
        <a:xfrm>
          <a:off x="0" y="493320"/>
          <a:ext cx="6900512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Větší zlepšení metabolických parametrů u hubnoucích, kteří jedli větší snídani při stejném energetickém příjmu než u těch, kteří jedli větší večeři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Větší tendence konzumovat tučná jídla ve večerních než v ranních hodinách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Vyšší příjem energie při delším jasném osvětlení u myší</a:t>
          </a:r>
          <a:endParaRPr lang="en-US" sz="2000" kern="1200"/>
        </a:p>
      </dsp:txBody>
      <dsp:txXfrm>
        <a:off x="0" y="493320"/>
        <a:ext cx="6900512" cy="2646000"/>
      </dsp:txXfrm>
    </dsp:sp>
    <dsp:sp modelId="{0F0E5F8A-43AB-DD40-B8D2-DAEA0655550E}">
      <dsp:nvSpPr>
        <dsp:cNvPr id="0" name=""/>
        <dsp:cNvSpPr/>
      </dsp:nvSpPr>
      <dsp:spPr>
        <a:xfrm>
          <a:off x="345025" y="198120"/>
          <a:ext cx="4830358" cy="590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Studie na lidech jsou značně omezené</a:t>
          </a:r>
          <a:endParaRPr lang="en-US" sz="2000" kern="1200"/>
        </a:p>
      </dsp:txBody>
      <dsp:txXfrm>
        <a:off x="373846" y="226941"/>
        <a:ext cx="4772716" cy="532757"/>
      </dsp:txXfrm>
    </dsp:sp>
    <dsp:sp modelId="{5F61FBDB-F171-3946-9191-41CDABE5538E}">
      <dsp:nvSpPr>
        <dsp:cNvPr id="0" name=""/>
        <dsp:cNvSpPr/>
      </dsp:nvSpPr>
      <dsp:spPr>
        <a:xfrm>
          <a:off x="0" y="3542520"/>
          <a:ext cx="6900512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Jak se člověk cítí?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Trpí v noci chutěmi na sladké?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Způsobuje snížený energetický příjem v noci chutě nebo hlad v pozdějších hodinách nebo další den?</a:t>
          </a:r>
          <a:endParaRPr lang="en-US" sz="2000" kern="1200"/>
        </a:p>
      </dsp:txBody>
      <dsp:txXfrm>
        <a:off x="0" y="3542520"/>
        <a:ext cx="6900512" cy="1795500"/>
      </dsp:txXfrm>
    </dsp:sp>
    <dsp:sp modelId="{EFAC2398-34F7-4547-BA8C-C68DC227635D}">
      <dsp:nvSpPr>
        <dsp:cNvPr id="0" name=""/>
        <dsp:cNvSpPr/>
      </dsp:nvSpPr>
      <dsp:spPr>
        <a:xfrm>
          <a:off x="345025" y="3247320"/>
          <a:ext cx="4830358" cy="590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Nutno zohlednit situaci v reálu</a:t>
          </a:r>
          <a:endParaRPr lang="en-US" sz="2000" kern="1200"/>
        </a:p>
      </dsp:txBody>
      <dsp:txXfrm>
        <a:off x="373846" y="3276141"/>
        <a:ext cx="4772716" cy="532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F090-536C-884C-A1BE-512A7327497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8AE74-5008-584C-B13A-491C312ADCDF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Narušení cirkadiánního rytmu</a:t>
          </a:r>
          <a:endParaRPr lang="en-US" sz="4200" kern="1200"/>
        </a:p>
      </dsp:txBody>
      <dsp:txXfrm>
        <a:off x="0" y="675"/>
        <a:ext cx="6900512" cy="1106957"/>
      </dsp:txXfrm>
    </dsp:sp>
    <dsp:sp modelId="{A134D601-3DD7-B848-824A-5D6737DEA01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C12D0-BB70-AF43-A8D0-A80BCE0E59F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Nedostatek spánku</a:t>
          </a:r>
          <a:endParaRPr lang="en-US" sz="4200" kern="1200"/>
        </a:p>
      </dsp:txBody>
      <dsp:txXfrm>
        <a:off x="0" y="1107633"/>
        <a:ext cx="6900512" cy="1106957"/>
      </dsp:txXfrm>
    </dsp:sp>
    <dsp:sp modelId="{59A3F76F-C96B-E84A-80F8-19873906DE8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3894-515A-CC43-8EEC-12314840525F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Změna stravovacích návyků</a:t>
          </a:r>
          <a:endParaRPr lang="en-US" sz="4200" kern="1200"/>
        </a:p>
      </dsp:txBody>
      <dsp:txXfrm>
        <a:off x="0" y="2214591"/>
        <a:ext cx="6900512" cy="1106957"/>
      </dsp:txXfrm>
    </dsp:sp>
    <dsp:sp modelId="{26867A3B-5AB6-FB45-AAEE-95022C6F00B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C24D-506E-5A4B-8BAF-3B5FFA16F3E5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Nedostatek pohybové aktivity</a:t>
          </a:r>
          <a:endParaRPr lang="en-US" sz="4200" kern="1200"/>
        </a:p>
      </dsp:txBody>
      <dsp:txXfrm>
        <a:off x="0" y="3321549"/>
        <a:ext cx="6900512" cy="1106957"/>
      </dsp:txXfrm>
    </dsp:sp>
    <dsp:sp modelId="{4F17E822-CD51-1C4C-AE7F-53D929331B2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99065-0237-FE4D-BBE2-7D51441DE49D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Stres</a:t>
          </a:r>
          <a:endParaRPr lang="en-US" sz="42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DC23-7D52-F04F-B6D1-7051B4A78190}">
      <dsp:nvSpPr>
        <dsp:cNvPr id="0" name=""/>
        <dsp:cNvSpPr/>
      </dsp:nvSpPr>
      <dsp:spPr>
        <a:xfrm>
          <a:off x="0" y="3341354"/>
          <a:ext cx="1725128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27584" rIns="12269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70-80 % jedinců si zvykne</a:t>
          </a:r>
          <a:endParaRPr lang="en-US" sz="3200" kern="1200"/>
        </a:p>
      </dsp:txBody>
      <dsp:txXfrm>
        <a:off x="0" y="3341354"/>
        <a:ext cx="1725128" cy="2192290"/>
      </dsp:txXfrm>
    </dsp:sp>
    <dsp:sp modelId="{E9535B90-A7E1-E04A-A6B1-7DA94EADFBE9}">
      <dsp:nvSpPr>
        <dsp:cNvPr id="0" name=""/>
        <dsp:cNvSpPr/>
      </dsp:nvSpPr>
      <dsp:spPr>
        <a:xfrm>
          <a:off x="1725128" y="3341354"/>
          <a:ext cx="5175384" cy="2192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FA231-B630-AD4A-B589-9ECFB831F441}">
      <dsp:nvSpPr>
        <dsp:cNvPr id="0" name=""/>
        <dsp:cNvSpPr/>
      </dsp:nvSpPr>
      <dsp:spPr>
        <a:xfrm rot="10800000">
          <a:off x="0" y="2496"/>
          <a:ext cx="1725128" cy="33717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27584" rIns="12269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Rizikové skupiny</a:t>
          </a:r>
          <a:endParaRPr lang="en-US" sz="3200" kern="1200"/>
        </a:p>
      </dsp:txBody>
      <dsp:txXfrm rot="-10800000">
        <a:off x="0" y="2496"/>
        <a:ext cx="1725128" cy="2191632"/>
      </dsp:txXfrm>
    </dsp:sp>
    <dsp:sp modelId="{0B1C7FC3-931B-954A-AC66-2E4351E0D7DA}">
      <dsp:nvSpPr>
        <dsp:cNvPr id="0" name=""/>
        <dsp:cNvSpPr/>
      </dsp:nvSpPr>
      <dsp:spPr>
        <a:xfrm>
          <a:off x="1725128" y="2496"/>
          <a:ext cx="5175384" cy="21916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Diabetici</a:t>
          </a: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Osoby s poruchou spánku</a:t>
          </a: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Osoby s poruchou trávení</a:t>
          </a:r>
          <a:endParaRPr lang="en-US" sz="2400" kern="1200"/>
        </a:p>
      </dsp:txBody>
      <dsp:txXfrm>
        <a:off x="1725128" y="2496"/>
        <a:ext cx="5175384" cy="219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CE1B-10CB-C040-833E-E945F62AEEC9}">
      <dsp:nvSpPr>
        <dsp:cNvPr id="0" name=""/>
        <dsp:cNvSpPr/>
      </dsp:nvSpPr>
      <dsp:spPr>
        <a:xfrm>
          <a:off x="0" y="96956"/>
          <a:ext cx="6589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Snídaně po probuzení nebo v práci před začátkem směny</a:t>
          </a:r>
          <a:endParaRPr lang="en-US" sz="2400" kern="1200"/>
        </a:p>
      </dsp:txBody>
      <dsp:txXfrm>
        <a:off x="46606" y="143562"/>
        <a:ext cx="6496048" cy="861507"/>
      </dsp:txXfrm>
    </dsp:sp>
    <dsp:sp modelId="{D4EB752E-0AD7-A846-882B-583957051C0E}">
      <dsp:nvSpPr>
        <dsp:cNvPr id="0" name=""/>
        <dsp:cNvSpPr/>
      </dsp:nvSpPr>
      <dsp:spPr>
        <a:xfrm>
          <a:off x="0" y="1120796"/>
          <a:ext cx="6589260" cy="95471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Svačina během dopoledne (může být aspoň tekutá – kefír s ovocem, proteinový drink…)</a:t>
          </a:r>
          <a:endParaRPr lang="en-US" sz="2400" kern="1200"/>
        </a:p>
      </dsp:txBody>
      <dsp:txXfrm>
        <a:off x="46606" y="1167402"/>
        <a:ext cx="6496048" cy="861507"/>
      </dsp:txXfrm>
    </dsp:sp>
    <dsp:sp modelId="{10F3A7D6-608F-7C47-92D1-DBCD5E37FFBE}">
      <dsp:nvSpPr>
        <dsp:cNvPr id="0" name=""/>
        <dsp:cNvSpPr/>
      </dsp:nvSpPr>
      <dsp:spPr>
        <a:xfrm>
          <a:off x="0" y="2144636"/>
          <a:ext cx="6589260" cy="954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Oběd</a:t>
          </a:r>
          <a:endParaRPr lang="en-US" sz="2400" kern="1200"/>
        </a:p>
      </dsp:txBody>
      <dsp:txXfrm>
        <a:off x="46606" y="2191242"/>
        <a:ext cx="6496048" cy="861507"/>
      </dsp:txXfrm>
    </dsp:sp>
    <dsp:sp modelId="{6312AFD9-711F-6B42-B86B-455BFA7EAF08}">
      <dsp:nvSpPr>
        <dsp:cNvPr id="0" name=""/>
        <dsp:cNvSpPr/>
      </dsp:nvSpPr>
      <dsp:spPr>
        <a:xfrm>
          <a:off x="0" y="3168476"/>
          <a:ext cx="6589260" cy="95471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Svačina během odpoledne</a:t>
          </a:r>
          <a:endParaRPr lang="en-US" sz="2400" kern="1200"/>
        </a:p>
      </dsp:txBody>
      <dsp:txXfrm>
        <a:off x="46606" y="3215082"/>
        <a:ext cx="6496048" cy="861507"/>
      </dsp:txXfrm>
    </dsp:sp>
    <dsp:sp modelId="{979482C1-0719-604B-A852-5E4FC845E933}">
      <dsp:nvSpPr>
        <dsp:cNvPr id="0" name=""/>
        <dsp:cNvSpPr/>
      </dsp:nvSpPr>
      <dsp:spPr>
        <a:xfrm>
          <a:off x="0" y="4192316"/>
          <a:ext cx="6589260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Večeře na konci směny nebo po příchodu domů</a:t>
          </a:r>
          <a:endParaRPr lang="en-US" sz="2400" kern="1200"/>
        </a:p>
      </dsp:txBody>
      <dsp:txXfrm>
        <a:off x="46606" y="4238922"/>
        <a:ext cx="6496048" cy="86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937A5-8F56-2C49-B9F4-273AF27C3F46}">
      <dsp:nvSpPr>
        <dsp:cNvPr id="0" name=""/>
        <dsp:cNvSpPr/>
      </dsp:nvSpPr>
      <dsp:spPr>
        <a:xfrm>
          <a:off x="0" y="730336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Snídaně: Ovesná kaše s tvarohem a ovocem</a:t>
          </a:r>
          <a:endParaRPr lang="en-US" sz="1600" kern="1200"/>
        </a:p>
      </dsp:txBody>
      <dsp:txXfrm>
        <a:off x="31028" y="761364"/>
        <a:ext cx="6201584" cy="573546"/>
      </dsp:txXfrm>
    </dsp:sp>
    <dsp:sp modelId="{D5BC0A20-D3B0-6142-AA55-85C2D01F2C6D}">
      <dsp:nvSpPr>
        <dsp:cNvPr id="0" name=""/>
        <dsp:cNvSpPr/>
      </dsp:nvSpPr>
      <dsp:spPr>
        <a:xfrm>
          <a:off x="0" y="1412018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Svačina: Kefír s banánem + 2 lžíce vloček</a:t>
          </a:r>
          <a:endParaRPr lang="en-US" sz="1600" kern="1200"/>
        </a:p>
      </dsp:txBody>
      <dsp:txXfrm>
        <a:off x="31028" y="1443046"/>
        <a:ext cx="6201584" cy="573546"/>
      </dsp:txXfrm>
    </dsp:sp>
    <dsp:sp modelId="{A1BBE284-339E-C741-9D3A-5A78C041B905}">
      <dsp:nvSpPr>
        <dsp:cNvPr id="0" name=""/>
        <dsp:cNvSpPr/>
      </dsp:nvSpPr>
      <dsp:spPr>
        <a:xfrm>
          <a:off x="0" y="2093701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Oběd: Pečené kuře s bramborem a zelenina</a:t>
          </a:r>
          <a:endParaRPr lang="en-US" sz="1600" kern="1200"/>
        </a:p>
      </dsp:txBody>
      <dsp:txXfrm>
        <a:off x="31028" y="2124729"/>
        <a:ext cx="6201584" cy="573546"/>
      </dsp:txXfrm>
    </dsp:sp>
    <dsp:sp modelId="{61223F09-5D13-5642-B26D-9E13520E0097}">
      <dsp:nvSpPr>
        <dsp:cNvPr id="0" name=""/>
        <dsp:cNvSpPr/>
      </dsp:nvSpPr>
      <dsp:spPr>
        <a:xfrm>
          <a:off x="0" y="2775383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Svačina: Krajíc žitného chleba + lučina + šunka + okurka</a:t>
          </a:r>
          <a:endParaRPr lang="en-US" sz="1600" kern="1200"/>
        </a:p>
      </dsp:txBody>
      <dsp:txXfrm>
        <a:off x="31028" y="2806411"/>
        <a:ext cx="6201584" cy="573546"/>
      </dsp:txXfrm>
    </dsp:sp>
    <dsp:sp modelId="{C7518874-DB4A-1E4A-BA26-3BAC12FEC455}">
      <dsp:nvSpPr>
        <dsp:cNvPr id="0" name=""/>
        <dsp:cNvSpPr/>
      </dsp:nvSpPr>
      <dsp:spPr>
        <a:xfrm>
          <a:off x="0" y="3457066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Večeře: Těstoviny se zeleninou a tofu</a:t>
          </a:r>
          <a:endParaRPr lang="en-US" sz="1600" kern="1200"/>
        </a:p>
      </dsp:txBody>
      <dsp:txXfrm>
        <a:off x="31028" y="3488094"/>
        <a:ext cx="6201584" cy="573546"/>
      </dsp:txXfrm>
    </dsp:sp>
    <dsp:sp modelId="{28E71BD1-8A2F-AA4C-852B-7745990ABC70}">
      <dsp:nvSpPr>
        <dsp:cNvPr id="0" name=""/>
        <dsp:cNvSpPr/>
      </dsp:nvSpPr>
      <dsp:spPr>
        <a:xfrm>
          <a:off x="0" y="4138749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Během dne si lze zobnout sušenku nebo kus čokolády, neměly by však tvořit základ jídelníčku a měly by být zařazeny až nad jeho rámec</a:t>
          </a:r>
          <a:endParaRPr lang="en-US" sz="1600" kern="1200"/>
        </a:p>
      </dsp:txBody>
      <dsp:txXfrm>
        <a:off x="31028" y="4169777"/>
        <a:ext cx="6201584" cy="57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F833-7077-6A44-8003-35BA309B2F7F}">
      <dsp:nvSpPr>
        <dsp:cNvPr id="0" name=""/>
        <dsp:cNvSpPr/>
      </dsp:nvSpPr>
      <dsp:spPr>
        <a:xfrm>
          <a:off x="0" y="77516"/>
          <a:ext cx="658926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9:00 Snídaně</a:t>
          </a:r>
          <a:endParaRPr lang="en-US" sz="2400" kern="1200"/>
        </a:p>
      </dsp:txBody>
      <dsp:txXfrm>
        <a:off x="28100" y="105616"/>
        <a:ext cx="6533060" cy="519439"/>
      </dsp:txXfrm>
    </dsp:sp>
    <dsp:sp modelId="{179E54CC-A225-DC43-A543-ABA31813E300}">
      <dsp:nvSpPr>
        <dsp:cNvPr id="0" name=""/>
        <dsp:cNvSpPr/>
      </dsp:nvSpPr>
      <dsp:spPr>
        <a:xfrm>
          <a:off x="0" y="722276"/>
          <a:ext cx="6589260" cy="575639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12:00 Oběd</a:t>
          </a:r>
          <a:endParaRPr lang="en-US" sz="2400" kern="1200"/>
        </a:p>
      </dsp:txBody>
      <dsp:txXfrm>
        <a:off x="28100" y="750376"/>
        <a:ext cx="6533060" cy="519439"/>
      </dsp:txXfrm>
    </dsp:sp>
    <dsp:sp modelId="{2E63895D-B455-6B4C-B286-F2F7490FA541}">
      <dsp:nvSpPr>
        <dsp:cNvPr id="0" name=""/>
        <dsp:cNvSpPr/>
      </dsp:nvSpPr>
      <dsp:spPr>
        <a:xfrm>
          <a:off x="0" y="1367036"/>
          <a:ext cx="6589260" cy="575639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15:00 Svačina</a:t>
          </a:r>
          <a:endParaRPr lang="en-US" sz="2400" kern="1200"/>
        </a:p>
      </dsp:txBody>
      <dsp:txXfrm>
        <a:off x="28100" y="1395136"/>
        <a:ext cx="6533060" cy="519439"/>
      </dsp:txXfrm>
    </dsp:sp>
    <dsp:sp modelId="{CBFCFA33-FEDD-AB4B-8331-CCEED7120965}">
      <dsp:nvSpPr>
        <dsp:cNvPr id="0" name=""/>
        <dsp:cNvSpPr/>
      </dsp:nvSpPr>
      <dsp:spPr>
        <a:xfrm>
          <a:off x="0" y="2011796"/>
          <a:ext cx="6589260" cy="575639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18:00 Svačina</a:t>
          </a:r>
          <a:endParaRPr lang="en-US" sz="2400" kern="1200"/>
        </a:p>
      </dsp:txBody>
      <dsp:txXfrm>
        <a:off x="28100" y="2039896"/>
        <a:ext cx="6533060" cy="519439"/>
      </dsp:txXfrm>
    </dsp:sp>
    <dsp:sp modelId="{60BA06DF-325D-9545-B515-FC12093FBB4D}">
      <dsp:nvSpPr>
        <dsp:cNvPr id="0" name=""/>
        <dsp:cNvSpPr/>
      </dsp:nvSpPr>
      <dsp:spPr>
        <a:xfrm>
          <a:off x="0" y="2656556"/>
          <a:ext cx="6589260" cy="575639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21:00 Večeře</a:t>
          </a:r>
          <a:endParaRPr lang="en-US" sz="2400" kern="1200"/>
        </a:p>
      </dsp:txBody>
      <dsp:txXfrm>
        <a:off x="28100" y="2684656"/>
        <a:ext cx="6533060" cy="519439"/>
      </dsp:txXfrm>
    </dsp:sp>
    <dsp:sp modelId="{2CA141C2-77E4-B846-A825-C9131A631D52}">
      <dsp:nvSpPr>
        <dsp:cNvPr id="0" name=""/>
        <dsp:cNvSpPr/>
      </dsp:nvSpPr>
      <dsp:spPr>
        <a:xfrm>
          <a:off x="0" y="3301316"/>
          <a:ext cx="6589260" cy="575639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00:00 Svačina</a:t>
          </a:r>
          <a:endParaRPr lang="en-US" sz="2400" kern="1200"/>
        </a:p>
      </dsp:txBody>
      <dsp:txXfrm>
        <a:off x="28100" y="3329416"/>
        <a:ext cx="6533060" cy="519439"/>
      </dsp:txXfrm>
    </dsp:sp>
    <dsp:sp modelId="{AB716983-B2F7-6641-949B-E639AC899E58}">
      <dsp:nvSpPr>
        <dsp:cNvPr id="0" name=""/>
        <dsp:cNvSpPr/>
      </dsp:nvSpPr>
      <dsp:spPr>
        <a:xfrm>
          <a:off x="0" y="3946076"/>
          <a:ext cx="6589260" cy="575639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(3:00 Svačina)</a:t>
          </a:r>
          <a:endParaRPr lang="en-US" sz="2400" kern="1200"/>
        </a:p>
      </dsp:txBody>
      <dsp:txXfrm>
        <a:off x="28100" y="3974176"/>
        <a:ext cx="6533060" cy="519439"/>
      </dsp:txXfrm>
    </dsp:sp>
    <dsp:sp modelId="{D8372FF4-DAF4-6D4C-B63A-AB5C9E6FF5E5}">
      <dsp:nvSpPr>
        <dsp:cNvPr id="0" name=""/>
        <dsp:cNvSpPr/>
      </dsp:nvSpPr>
      <dsp:spPr>
        <a:xfrm>
          <a:off x="0" y="4590836"/>
          <a:ext cx="6589260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4-6:00 Svačina</a:t>
          </a:r>
          <a:endParaRPr lang="en-US" sz="2400" kern="1200"/>
        </a:p>
      </dsp:txBody>
      <dsp:txXfrm>
        <a:off x="28100" y="4618936"/>
        <a:ext cx="6533060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F833-7077-6A44-8003-35BA309B2F7F}">
      <dsp:nvSpPr>
        <dsp:cNvPr id="0" name=""/>
        <dsp:cNvSpPr/>
      </dsp:nvSpPr>
      <dsp:spPr>
        <a:xfrm>
          <a:off x="0" y="183536"/>
          <a:ext cx="658926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9:00 Ovesná kaše s tvarohem a ovocem</a:t>
          </a:r>
          <a:endParaRPr lang="en-US" sz="2300" kern="1200" dirty="0"/>
        </a:p>
      </dsp:txBody>
      <dsp:txXfrm>
        <a:off x="26930" y="210466"/>
        <a:ext cx="6535400" cy="497795"/>
      </dsp:txXfrm>
    </dsp:sp>
    <dsp:sp modelId="{179E54CC-A225-DC43-A543-ABA31813E300}">
      <dsp:nvSpPr>
        <dsp:cNvPr id="0" name=""/>
        <dsp:cNvSpPr/>
      </dsp:nvSpPr>
      <dsp:spPr>
        <a:xfrm>
          <a:off x="0" y="801431"/>
          <a:ext cx="6589260" cy="55165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12:00 Pečené kuře s bramborem + zelenina</a:t>
          </a:r>
          <a:endParaRPr lang="en-US" sz="2300" kern="1200" dirty="0"/>
        </a:p>
      </dsp:txBody>
      <dsp:txXfrm>
        <a:off x="26930" y="828361"/>
        <a:ext cx="6535400" cy="497795"/>
      </dsp:txXfrm>
    </dsp:sp>
    <dsp:sp modelId="{2E63895D-B455-6B4C-B286-F2F7490FA541}">
      <dsp:nvSpPr>
        <dsp:cNvPr id="0" name=""/>
        <dsp:cNvSpPr/>
      </dsp:nvSpPr>
      <dsp:spPr>
        <a:xfrm>
          <a:off x="0" y="1419326"/>
          <a:ext cx="6589260" cy="55165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15:00 Krajíc žitného chleba + lučina + šunka + okurka</a:t>
          </a:r>
          <a:endParaRPr lang="en-US" sz="2300" kern="1200" dirty="0"/>
        </a:p>
      </dsp:txBody>
      <dsp:txXfrm>
        <a:off x="26930" y="1446256"/>
        <a:ext cx="6535400" cy="497795"/>
      </dsp:txXfrm>
    </dsp:sp>
    <dsp:sp modelId="{CBFCFA33-FEDD-AB4B-8331-CCEED7120965}">
      <dsp:nvSpPr>
        <dsp:cNvPr id="0" name=""/>
        <dsp:cNvSpPr/>
      </dsp:nvSpPr>
      <dsp:spPr>
        <a:xfrm>
          <a:off x="0" y="2037221"/>
          <a:ext cx="6589260" cy="55165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18:00 Kefír s ovocem</a:t>
          </a:r>
          <a:endParaRPr lang="en-US" sz="2300" kern="1200" dirty="0"/>
        </a:p>
      </dsp:txBody>
      <dsp:txXfrm>
        <a:off x="26930" y="2064151"/>
        <a:ext cx="6535400" cy="497795"/>
      </dsp:txXfrm>
    </dsp:sp>
    <dsp:sp modelId="{60BA06DF-325D-9545-B515-FC12093FBB4D}">
      <dsp:nvSpPr>
        <dsp:cNvPr id="0" name=""/>
        <dsp:cNvSpPr/>
      </dsp:nvSpPr>
      <dsp:spPr>
        <a:xfrm>
          <a:off x="0" y="2655116"/>
          <a:ext cx="6589260" cy="55165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21:00 Těstoviny se zeleninou a tofu</a:t>
          </a:r>
          <a:endParaRPr lang="en-US" sz="2300" kern="1200" dirty="0"/>
        </a:p>
      </dsp:txBody>
      <dsp:txXfrm>
        <a:off x="26930" y="2682046"/>
        <a:ext cx="6535400" cy="497795"/>
      </dsp:txXfrm>
    </dsp:sp>
    <dsp:sp modelId="{2CA141C2-77E4-B846-A825-C9131A631D52}">
      <dsp:nvSpPr>
        <dsp:cNvPr id="0" name=""/>
        <dsp:cNvSpPr/>
      </dsp:nvSpPr>
      <dsp:spPr>
        <a:xfrm>
          <a:off x="0" y="3273011"/>
          <a:ext cx="6589260" cy="55165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00:00 Krajíc žitného chleba + lučina + vejce + zelenina</a:t>
          </a:r>
          <a:endParaRPr lang="en-US" sz="2300" kern="1200" dirty="0"/>
        </a:p>
      </dsp:txBody>
      <dsp:txXfrm>
        <a:off x="26930" y="3299941"/>
        <a:ext cx="6535400" cy="497795"/>
      </dsp:txXfrm>
    </dsp:sp>
    <dsp:sp modelId="{AB716983-B2F7-6641-949B-E639AC899E58}">
      <dsp:nvSpPr>
        <dsp:cNvPr id="0" name=""/>
        <dsp:cNvSpPr/>
      </dsp:nvSpPr>
      <dsp:spPr>
        <a:xfrm>
          <a:off x="0" y="3890906"/>
          <a:ext cx="6589260" cy="55165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(3:00 Bílý jogurt)</a:t>
          </a:r>
          <a:endParaRPr lang="en-US" sz="2300" kern="1200" dirty="0"/>
        </a:p>
      </dsp:txBody>
      <dsp:txXfrm>
        <a:off x="26930" y="3917836"/>
        <a:ext cx="6535400" cy="497795"/>
      </dsp:txXfrm>
    </dsp:sp>
    <dsp:sp modelId="{D8372FF4-DAF4-6D4C-B63A-AB5C9E6FF5E5}">
      <dsp:nvSpPr>
        <dsp:cNvPr id="0" name=""/>
        <dsp:cNvSpPr/>
      </dsp:nvSpPr>
      <dsp:spPr>
        <a:xfrm>
          <a:off x="0" y="4508801"/>
          <a:ext cx="658926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4-6:00 Miska kuskusu + mozzarella </a:t>
          </a:r>
          <a:r>
            <a:rPr lang="cs-CZ" sz="2300" kern="1200" dirty="0" err="1"/>
            <a:t>light</a:t>
          </a:r>
          <a:r>
            <a:rPr lang="cs-CZ" sz="2300" kern="1200" dirty="0"/>
            <a:t> + rajčata</a:t>
          </a:r>
          <a:endParaRPr lang="en-US" sz="2300" kern="1200" dirty="0"/>
        </a:p>
      </dsp:txBody>
      <dsp:txXfrm>
        <a:off x="26930" y="4535731"/>
        <a:ext cx="653540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E9141-B71C-9618-87F2-409E4841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1599FA-C1CB-34F9-7159-EF3AD96F5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CA4F9F-83CE-EC9E-B812-FAF41CBD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E5F52-8DFA-9CDC-1293-52D70F4B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22454-FF0C-CEA7-A33C-BC150FB0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098D0-B4CA-A682-1FEC-683FAA54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8FA90F-41EE-DA72-3E54-2D5DB94C3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94A9DA-5A49-D1F7-A6DA-FEE4F5CE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F6742-F1DA-92D0-3234-91F517A2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CFE34-B4EC-3226-AF09-37D3FB99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A2DA88-8288-DF5F-9E04-CD4D66A15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355DC6-B07B-2A59-E74D-3A1FCA9D0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109BF5-83C5-7A53-5E83-88A98EF0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A06DF-9CA3-0502-6DA6-2C2B5CE3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521A5-1578-54B5-3829-577ACB8F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ACA49-079D-980D-117A-3C32BB9D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E4EC-9EF8-A90B-6E53-26DAB4F5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C4FA8B-992F-2537-C19F-A3A627CD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EF8BA4-621F-A82E-D8BB-B7F44F7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C7027E-1C83-A2C8-27FB-B2FD024E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D8E39-8060-9CEE-01EC-1AE1071C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42A10-3E3B-AC50-1F34-5F654A27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6E3B7C-3163-834A-2314-DDF91E53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FEC4FE-A074-F626-AED1-FCF66C97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962C6-D9AC-3D17-8356-2EE868B3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931B6-F9AA-B372-95DF-8B9E5C72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6DFA0-AC1D-12DA-63B3-F6C35A754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00127F-1F2C-9AB1-5306-60BADAC7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96A720-7D07-6239-19AA-83FBA5DC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5C07F8-FD61-6CE4-2951-81A1CE64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C51A3B-F915-A680-2740-85E24A68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54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B96B6-E024-BEAE-5A12-9BB0496A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0E5639-67B0-7134-1145-001EE418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B7497B-C965-5C7C-FD6E-F485559F8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2C2277-42B8-8B01-79B1-52F85D51F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413301-23DE-C935-8B2E-06E178B6E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97DB40-85D4-9B23-437E-F385B7A0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33CD6C-FE9A-32AD-358B-52554010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00165-DB4F-DD7F-08EA-58992B9E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9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1F28F-5923-93A1-A9E8-427ABC9E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0170B7-52C6-E4BF-9B41-71B53174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5C83C4-57C9-DB40-D054-FFA50C12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9B5C3C-0248-7646-721F-AE4C84FB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D3E3F-4F21-DD7E-0C8D-406DC7CC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366038-0223-DB86-7311-C3397244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7894BC-BA2C-8F38-3CEC-A4BD181A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84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AF657-FE6D-DB81-10C7-6C7ED9F5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DF7FD-F67F-0139-D718-5F44BF08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974DB7-C888-7FCA-7053-2475B07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2EAE14-D7FB-7756-391A-406B4AA4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0B693B-EB83-BD90-D046-A92F1144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2B0051-0D9C-4524-76E9-3453F0C0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40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274B9-F99B-4DED-0D42-338B8612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285EB8-16F6-2E1E-897C-DAE4945AC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3C718C-7310-E4DE-99DC-6D5A2C5A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D9C27-56F2-1A91-CF85-88E85C2E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410B4-EF2F-3F0C-FD37-A56D411E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EFE65B-F20B-E1D1-3527-819EDBCD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8EF9B-04D3-8C3F-8CC4-F97713F3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83EF16-8E72-061D-4065-673CCB54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731E8F-7249-B739-00BE-3DF9B8CB1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624B-71F8-3946-8FEC-EF4FB64A5DAD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BF72C4-E736-B1BA-84C1-452D5E6C1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9251B9-D1E5-DE63-C772-A7F89097D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9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C593-B177-46C8-8B1B-B5EC07C23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Výživa</a:t>
            </a:r>
            <a:r>
              <a:rPr lang="en-US" sz="7200" dirty="0"/>
              <a:t> a </a:t>
            </a:r>
            <a:r>
              <a:rPr lang="en-US" sz="7200" dirty="0" err="1"/>
              <a:t>směnný</a:t>
            </a:r>
            <a:r>
              <a:rPr lang="en-US" sz="7200" dirty="0"/>
              <a:t> </a:t>
            </a:r>
            <a:r>
              <a:rPr lang="en-US" sz="7200" dirty="0" err="1"/>
              <a:t>provoz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D588F-F11C-4D93-8FB4-33F6E11F0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Ing. Mgr. Veronika Pourová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01D6B42-1D0F-2617-98D6-4C274054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09" y="185828"/>
            <a:ext cx="1994182" cy="628167"/>
          </a:xfrm>
          <a:prstGeom prst="rect">
            <a:avLst/>
          </a:prstGeom>
        </p:spPr>
      </p:pic>
      <p:pic>
        <p:nvPicPr>
          <p:cNvPr id="15" name="Picture 2" descr="VÃ½sledek obrÃ¡zku pro facebook instagram youtube icon">
            <a:extLst>
              <a:ext uri="{FF2B5EF4-FFF2-40B4-BE49-F238E27FC236}">
                <a16:creationId xmlns:a16="http://schemas.microsoft.com/office/drawing/2014/main" id="{DB25517C-515D-A5F0-E9CF-21FE1C16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09" y="813995"/>
            <a:ext cx="1994182" cy="6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2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Práce na směny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BF98A7-A163-838A-46C1-41C2DB729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1952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27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Fyziologie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306E7-C2D7-CFBA-0D06-3C97BB08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Ve dne jíst, v noci nejíst</a:t>
            </a:r>
          </a:p>
          <a:p>
            <a:r>
              <a:rPr lang="cs-CZ" sz="2200"/>
              <a:t>Ve dne být vzhůru, v noci spát</a:t>
            </a:r>
          </a:p>
          <a:p>
            <a:r>
              <a:rPr lang="cs-CZ" sz="2200"/>
              <a:t>Výdej energie</a:t>
            </a:r>
          </a:p>
          <a:p>
            <a:pPr lvl="1"/>
            <a:r>
              <a:rPr lang="cs-CZ" sz="2200"/>
              <a:t>Spánek: faktor aktivity 0,95</a:t>
            </a:r>
          </a:p>
          <a:p>
            <a:pPr lvl="1"/>
            <a:r>
              <a:rPr lang="cs-CZ" sz="2200"/>
              <a:t>Ošetřovatelství: faktor aktivity 3</a:t>
            </a:r>
          </a:p>
          <a:p>
            <a:pPr lvl="1"/>
            <a:r>
              <a:rPr lang="cs-CZ" sz="2200"/>
              <a:t>Při bazálním metabolismu 6000 kJ spálíme:</a:t>
            </a:r>
          </a:p>
          <a:p>
            <a:pPr lvl="2"/>
            <a:r>
              <a:rPr lang="cs-CZ" sz="2200"/>
              <a:t>Ve spánku za 8 hodin 1900 kJ</a:t>
            </a:r>
          </a:p>
          <a:p>
            <a:pPr lvl="2"/>
            <a:r>
              <a:rPr lang="cs-CZ" sz="2200"/>
              <a:t>Při aktivní směně, tzn. 8 hodin fyzicky pracujeme: 6000 kJ</a:t>
            </a:r>
          </a:p>
          <a:p>
            <a:pPr lvl="3"/>
            <a:r>
              <a:rPr lang="cs-CZ" sz="2200"/>
              <a:t>Pravděpodobně jde o kombinaci fyzické práce a odpočínku, hodnota spotřebované energie se může pohybovat kolem 4000 kJ</a:t>
            </a:r>
          </a:p>
        </p:txBody>
      </p:sp>
    </p:spTree>
    <p:extLst>
      <p:ext uri="{BB962C8B-B14F-4D97-AF65-F5344CB8AC3E}">
        <p14:creationId xmlns:p14="http://schemas.microsoft.com/office/powerpoint/2010/main" val="379789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4886325"/>
            <a:ext cx="10515600" cy="1325563"/>
          </a:xfrm>
        </p:spPr>
        <p:txBody>
          <a:bodyPr/>
          <a:lstStyle/>
          <a:p>
            <a:r>
              <a:rPr lang="cs-CZ" dirty="0"/>
              <a:t>3847 </a:t>
            </a:r>
            <a:r>
              <a:rPr lang="cs-CZ" dirty="0" err="1"/>
              <a:t>kJ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973CABA-AFEB-5FB7-33F0-A43086FB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39" y="1397000"/>
            <a:ext cx="7252476" cy="3489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57873E3-1BF3-DC6D-AC37-5F884B7E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21" y="2722563"/>
            <a:ext cx="4669279" cy="17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306E7-C2D7-CFBA-0D06-3C97BB08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5388" cy="4351338"/>
          </a:xfrm>
        </p:spPr>
        <p:txBody>
          <a:bodyPr/>
          <a:lstStyle/>
          <a:p>
            <a:r>
              <a:rPr lang="cs-CZ" dirty="0"/>
              <a:t>Bezpečná dávka do 400 mg pro většinu zdravých dospělých jedinců</a:t>
            </a:r>
          </a:p>
          <a:p>
            <a:r>
              <a:rPr lang="cs-CZ" dirty="0"/>
              <a:t>Nejvyšší hladina za 15-30 minut</a:t>
            </a:r>
          </a:p>
          <a:p>
            <a:pPr lvl="1"/>
            <a:r>
              <a:rPr lang="cs-CZ" dirty="0"/>
              <a:t>V závislosti na konzumaci potravin a kombinaci s mlékem</a:t>
            </a:r>
          </a:p>
          <a:p>
            <a:r>
              <a:rPr lang="cs-CZ" dirty="0" err="1"/>
              <a:t>Metabolizace</a:t>
            </a:r>
            <a:r>
              <a:rPr lang="cs-CZ" dirty="0"/>
              <a:t> až 5 hodin</a:t>
            </a:r>
          </a:p>
        </p:txBody>
      </p:sp>
      <p:pic>
        <p:nvPicPr>
          <p:cNvPr id="4" name="Picture 4" descr="https://2.bp.blogspot.com/-tGyFkWJJNhI/WCXTQCgPfjI/AAAAAAAAClE/CmfE75VM0Gk3bzvlZ7g3Pi5KKkCMYMeZgCLcB/s640/14976252_10208157846399403_520674186_o.jpg">
            <a:extLst>
              <a:ext uri="{FF2B5EF4-FFF2-40B4-BE49-F238E27FC236}">
                <a16:creationId xmlns:a16="http://schemas.microsoft.com/office/drawing/2014/main" id="{4AE5AD1B-82F5-762B-DCD7-B1B5CA75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6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Denní směna (6-18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E177D77-CF73-0097-FEEF-4FAAF7507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61188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09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dirty="0"/>
              <a:t>Denní směna </a:t>
            </a:r>
            <a:br>
              <a:rPr lang="cs-CZ" sz="5200" dirty="0"/>
            </a:br>
            <a:r>
              <a:rPr lang="cs-CZ" sz="5200" dirty="0"/>
              <a:t>(6-18 h)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519EB4E-EB32-295E-1405-6A42EDAD8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295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29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Noční směna (18-6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E7BD5A-EE50-45F1-BED5-0AB431B4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4830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3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Noční směna (18-6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E7BD5A-EE50-45F1-BED5-0AB431B4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0790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8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stravování na noční směně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9CE37-C15D-0980-DB30-91113E4B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Větší potřeba energie – je potřeba během noci jíst</a:t>
            </a:r>
          </a:p>
          <a:p>
            <a:r>
              <a:rPr lang="cs-CZ" dirty="0"/>
              <a:t>Pozor na zahánění únavy cukrem</a:t>
            </a:r>
          </a:p>
          <a:p>
            <a:pPr lvl="1"/>
            <a:r>
              <a:rPr lang="cs-CZ" dirty="0"/>
              <a:t>Mozek si o cukr bude přirozeně říkat</a:t>
            </a:r>
          </a:p>
          <a:p>
            <a:r>
              <a:rPr lang="cs-CZ" dirty="0"/>
              <a:t>Lehce stravitelná strava</a:t>
            </a:r>
          </a:p>
          <a:p>
            <a:r>
              <a:rPr lang="cs-CZ" dirty="0"/>
              <a:t>Menší porce</a:t>
            </a:r>
          </a:p>
          <a:p>
            <a:r>
              <a:rPr lang="cs-CZ" dirty="0"/>
              <a:t>Potraviny s nižším glykemickým indexem, zelenina, zdroje bílkovin</a:t>
            </a:r>
          </a:p>
          <a:p>
            <a:r>
              <a:rPr lang="cs-CZ" dirty="0"/>
              <a:t>Pozor na sladkosti, džusy, sladké nápoje</a:t>
            </a:r>
          </a:p>
          <a:p>
            <a:r>
              <a:rPr lang="cs-CZ" dirty="0"/>
              <a:t>Pitný režim</a:t>
            </a:r>
          </a:p>
          <a:p>
            <a:r>
              <a:rPr lang="cs-CZ" dirty="0"/>
              <a:t>Poslední jídlo 2-4 hodiny před spaním</a:t>
            </a:r>
          </a:p>
        </p:txBody>
      </p:sp>
    </p:spTree>
    <p:extLst>
      <p:ext uri="{BB962C8B-B14F-4D97-AF65-F5344CB8AC3E}">
        <p14:creationId xmlns:p14="http://schemas.microsoft.com/office/powerpoint/2010/main" val="272333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9D7753-0D3C-0A2E-5781-B8949D8E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304" y="643466"/>
            <a:ext cx="485872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cs-CZ" dirty="0"/>
              <a:t>Cirkadiánní rytmus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cs-CZ" sz="2000" dirty="0"/>
              <a:t>Biologické děje odehrávající se s pravidelnou cirkadiánní rytmikou</a:t>
            </a:r>
          </a:p>
          <a:p>
            <a:r>
              <a:rPr lang="cs-CZ" sz="2000" dirty="0"/>
              <a:t>Centrum v hypothalamu</a:t>
            </a:r>
          </a:p>
          <a:p>
            <a:pPr lvl="2"/>
            <a:r>
              <a:rPr lang="cs-CZ" sz="1200" dirty="0" err="1"/>
              <a:t>Suprachiasmatické</a:t>
            </a:r>
            <a:r>
              <a:rPr lang="cs-CZ" sz="1200" dirty="0"/>
              <a:t> jádro (SCM)</a:t>
            </a:r>
          </a:p>
          <a:p>
            <a:r>
              <a:rPr lang="cs-CZ" sz="2000" dirty="0"/>
              <a:t>Periferní hodiny v orgánech</a:t>
            </a:r>
          </a:p>
          <a:p>
            <a:r>
              <a:rPr lang="cs-CZ" sz="2000" dirty="0"/>
              <a:t>Nejvíce ovlivněn světlem/tmou</a:t>
            </a:r>
          </a:p>
          <a:p>
            <a:r>
              <a:rPr lang="cs-CZ" sz="2000" dirty="0"/>
              <a:t>Dále teplotní cykly, dostupnost stravy</a:t>
            </a:r>
          </a:p>
          <a:p>
            <a:r>
              <a:rPr lang="cs-CZ" sz="2000" dirty="0"/>
              <a:t>Některé orgány reagují více na příjem stravy (játra) a ukazuje se, že narušení cirkadiánního rytmu může vést k rozvoji chronických onemocnění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CD3BDA-7D99-083A-4899-8DACE87D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87177"/>
            <a:ext cx="4737650" cy="35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Kefírové mléko nízkotučné jahodové">
            <a:extLst>
              <a:ext uri="{FF2B5EF4-FFF2-40B4-BE49-F238E27FC236}">
                <a16:creationId xmlns:a16="http://schemas.microsoft.com/office/drawing/2014/main" id="{8B38EDC7-0AAE-6119-1507-257C7C75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26" y="526269"/>
            <a:ext cx="2921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fírové mléko nízkotučné">
            <a:extLst>
              <a:ext uri="{FF2B5EF4-FFF2-40B4-BE49-F238E27FC236}">
                <a16:creationId xmlns:a16="http://schemas.microsoft.com/office/drawing/2014/main" id="{30D87521-3693-C8AA-A860-7FCA9A25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27" y="526269"/>
            <a:ext cx="2921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921A953-BF9A-7919-618E-B3CD928A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039" y="4907769"/>
            <a:ext cx="3499104" cy="803275"/>
          </a:xfrm>
        </p:spPr>
        <p:txBody>
          <a:bodyPr>
            <a:normAutofit/>
          </a:bodyPr>
          <a:lstStyle/>
          <a:p>
            <a:r>
              <a:rPr lang="cs-CZ" dirty="0"/>
              <a:t>20 g cukru = laktóza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579DE8C-D8F6-797F-2298-3840FBDB1AB2}"/>
              </a:ext>
            </a:extLst>
          </p:cNvPr>
          <p:cNvSpPr txBox="1">
            <a:spLocks/>
          </p:cNvSpPr>
          <p:nvPr/>
        </p:nvSpPr>
        <p:spPr>
          <a:xfrm>
            <a:off x="4156074" y="4882343"/>
            <a:ext cx="3499104" cy="803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 g cukru = laktóza</a:t>
            </a:r>
          </a:p>
          <a:p>
            <a:r>
              <a:rPr lang="cs-CZ" dirty="0"/>
              <a:t>30 g cukru = přidaný cukr</a:t>
            </a:r>
          </a:p>
        </p:txBody>
      </p:sp>
    </p:spTree>
    <p:extLst>
      <p:ext uri="{BB962C8B-B14F-4D97-AF65-F5344CB8AC3E}">
        <p14:creationId xmlns:p14="http://schemas.microsoft.com/office/powerpoint/2010/main" val="171287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tuku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97F243-AD5F-52BD-8CA9-9E9EB2BF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03" y="48503"/>
            <a:ext cx="2044448" cy="25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3FC8280-486C-AAB5-5415-BF3CE4A4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526" y="2636748"/>
            <a:ext cx="2819400" cy="646113"/>
          </a:xfrm>
        </p:spPr>
        <p:txBody>
          <a:bodyPr>
            <a:normAutofit/>
          </a:bodyPr>
          <a:lstStyle/>
          <a:p>
            <a:r>
              <a:rPr lang="cs-CZ" dirty="0"/>
              <a:t>17 g tuku/100 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A7E7A27-DF39-19B5-F4AF-9DF81F53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-13481"/>
            <a:ext cx="2249487" cy="2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89E4A47-ACBB-E32A-1300-0085678DB35B}"/>
              </a:ext>
            </a:extLst>
          </p:cNvPr>
          <p:cNvSpPr txBox="1">
            <a:spLocks/>
          </p:cNvSpPr>
          <p:nvPr/>
        </p:nvSpPr>
        <p:spPr>
          <a:xfrm>
            <a:off x="7637463" y="2594781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38 g tuku/100 g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F245879-7DB2-6C68-AC20-F81EDE8E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90" y="3101796"/>
            <a:ext cx="317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51E9BF8-125E-D312-E08E-AEFF116D9594}"/>
              </a:ext>
            </a:extLst>
          </p:cNvPr>
          <p:cNvSpPr txBox="1">
            <a:spLocks/>
          </p:cNvSpPr>
          <p:nvPr/>
        </p:nvSpPr>
        <p:spPr>
          <a:xfrm>
            <a:off x="4145089" y="6211887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8 g tuku/100 g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A64732B-C14D-8016-AF79-94D9C7E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101796"/>
            <a:ext cx="1768855" cy="30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4C36C82-2C79-BF60-0EE5-FCEF324830F2}"/>
              </a:ext>
            </a:extLst>
          </p:cNvPr>
          <p:cNvSpPr txBox="1">
            <a:spLocks/>
          </p:cNvSpPr>
          <p:nvPr/>
        </p:nvSpPr>
        <p:spPr>
          <a:xfrm>
            <a:off x="7709026" y="6211887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42 g tuku/100 g</a:t>
            </a:r>
          </a:p>
        </p:txBody>
      </p:sp>
    </p:spTree>
    <p:extLst>
      <p:ext uri="{BB962C8B-B14F-4D97-AF65-F5344CB8AC3E}">
        <p14:creationId xmlns:p14="http://schemas.microsoft.com/office/powerpoint/2010/main" val="396601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51C8E-E5E3-4BB7-AF0E-74760C84E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184" y="1098388"/>
            <a:ext cx="6035040" cy="4394988"/>
          </a:xfrm>
        </p:spPr>
        <p:txBody>
          <a:bodyPr>
            <a:normAutofit/>
          </a:bodyPr>
          <a:lstStyle/>
          <a:p>
            <a:r>
              <a:rPr lang="cs-CZ" sz="7800"/>
              <a:t>Děkuji za pozornost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91D7571-742D-4B7A-AB38-C2416DCDA1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99185" y="5627205"/>
            <a:ext cx="6035040" cy="7422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/>
              <a:t>Ing. Mgr. Veronika Pourová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149AD6-9618-6A3C-9F79-F733B757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54" y="1521265"/>
            <a:ext cx="1994182" cy="628167"/>
          </a:xfrm>
          <a:prstGeom prst="rect">
            <a:avLst/>
          </a:prstGeom>
        </p:spPr>
      </p:pic>
      <p:pic>
        <p:nvPicPr>
          <p:cNvPr id="5" name="Picture 2" descr="VÃ½sledek obrÃ¡zku pro facebook instagram youtube icon">
            <a:extLst>
              <a:ext uri="{FF2B5EF4-FFF2-40B4-BE49-F238E27FC236}">
                <a16:creationId xmlns:a16="http://schemas.microsoft.com/office/drawing/2014/main" id="{8F288564-61E7-4E8A-8B4A-C249D5F4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54" y="2149432"/>
            <a:ext cx="1994182" cy="6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BB1DE-0129-95A2-DC6E-FAE206B3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Cirkadiánní rytmus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75251-46FA-32B8-A0C2-92D2E797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402622" cy="3935281"/>
          </a:xfrm>
        </p:spPr>
        <p:txBody>
          <a:bodyPr>
            <a:normAutofit/>
          </a:bodyPr>
          <a:lstStyle/>
          <a:p>
            <a:r>
              <a:rPr lang="cs-CZ" sz="1800" dirty="0"/>
              <a:t>Řídí metabolické procesy, homeostázu glukózy, motilitu GIT</a:t>
            </a:r>
          </a:p>
          <a:p>
            <a:pPr lvl="1"/>
            <a:r>
              <a:rPr lang="cs-CZ" sz="1800" dirty="0"/>
              <a:t>Vyprazdňování žaludku a motilita GIT vrcholí ráno</a:t>
            </a:r>
          </a:p>
          <a:p>
            <a:pPr lvl="1"/>
            <a:r>
              <a:rPr lang="cs-CZ" sz="1800" dirty="0"/>
              <a:t>Funkce </a:t>
            </a:r>
            <a:r>
              <a:rPr lang="el-GR" sz="1800" dirty="0"/>
              <a:t>β</a:t>
            </a:r>
            <a:r>
              <a:rPr lang="cs-CZ" sz="1800" dirty="0"/>
              <a:t>-buněk o 15 % vyšší ráno</a:t>
            </a:r>
          </a:p>
          <a:p>
            <a:pPr lvl="1"/>
            <a:r>
              <a:rPr lang="cs-CZ" sz="1800" dirty="0"/>
              <a:t>Termický efekt potravy až 2x vyšší ráno než večer (rozdíl cca 35 kcal)</a:t>
            </a:r>
          </a:p>
          <a:p>
            <a:pPr lvl="2"/>
            <a:r>
              <a:rPr lang="cs-CZ" sz="1800" dirty="0"/>
              <a:t>Tvoří 3-10 % denního energetického výdeje</a:t>
            </a:r>
          </a:p>
          <a:p>
            <a:pPr lvl="1"/>
            <a:r>
              <a:rPr lang="cs-CZ" sz="1800" dirty="0"/>
              <a:t>Klidový metabolismus je vyšší ve večerních hodinách, což vyrovná rozdíl v termickém efektu potravy</a:t>
            </a:r>
          </a:p>
          <a:p>
            <a:pPr lvl="1"/>
            <a:r>
              <a:rPr lang="cs-CZ" sz="1800" dirty="0" err="1"/>
              <a:t>Postprandiální</a:t>
            </a:r>
            <a:r>
              <a:rPr lang="cs-CZ" sz="1800" dirty="0"/>
              <a:t> reakce na glukózu je nižší večer</a:t>
            </a:r>
          </a:p>
        </p:txBody>
      </p:sp>
    </p:spTree>
    <p:extLst>
      <p:ext uri="{BB962C8B-B14F-4D97-AF65-F5344CB8AC3E}">
        <p14:creationId xmlns:p14="http://schemas.microsoft.com/office/powerpoint/2010/main" val="71382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Narušení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cirkadiánního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rytmu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Nevhodné osvětlení</a:t>
            </a:r>
          </a:p>
          <a:p>
            <a:r>
              <a:rPr lang="en-US" sz="2000"/>
              <a:t>Cestování, jet-lag</a:t>
            </a:r>
          </a:p>
          <a:p>
            <a:r>
              <a:rPr lang="en-US" sz="2000"/>
              <a:t>Směnný provoz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58BACED-DA28-E0A3-9D75-2E324BB3E62E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Vyšší riziko metabolických poruch – DM 2. typu</a:t>
            </a:r>
          </a:p>
          <a:p>
            <a:r>
              <a:rPr lang="en-US" sz="2000"/>
              <a:t>Vyšší riziko obezity, ischemické choroby srdeční, metabolického syndromu</a:t>
            </a:r>
          </a:p>
          <a:p>
            <a:r>
              <a:rPr lang="en-US" sz="2000"/>
              <a:t>Vyšší riziko GIT potíží – zácpa, žaludeční vředy, nadýmání</a:t>
            </a:r>
          </a:p>
        </p:txBody>
      </p:sp>
    </p:spTree>
    <p:extLst>
      <p:ext uri="{BB962C8B-B14F-4D97-AF65-F5344CB8AC3E}">
        <p14:creationId xmlns:p14="http://schemas.microsoft.com/office/powerpoint/2010/main" val="58485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Melatonin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“hormon tmy”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64D5E9-9641-2139-C22F-1359C6EF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872893"/>
            <a:ext cx="7225748" cy="51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7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0017C0-1026-7C09-EFE0-569A6E5F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Spánková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deprivace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AB63F-1C23-5DB8-D994-6874FF3B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Nižší hladiny melatoninu</a:t>
            </a:r>
          </a:p>
          <a:p>
            <a:r>
              <a:rPr lang="en-US" sz="2000"/>
              <a:t>Nižší hladiny růstového hormonu</a:t>
            </a:r>
          </a:p>
          <a:p>
            <a:r>
              <a:rPr lang="en-US" sz="2000"/>
              <a:t>Vyšší hladiny kortizolu</a:t>
            </a:r>
          </a:p>
          <a:p>
            <a:r>
              <a:rPr lang="en-US" sz="2000"/>
              <a:t>Oslabený imunitní systém</a:t>
            </a:r>
          </a:p>
          <a:p>
            <a:r>
              <a:rPr lang="en-US" sz="2000"/>
              <a:t>Zvýšené riziko neplodnosti, KVO, obezity, deprese, úzkosti, nádorových onemocnění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BE530E-1089-4814-710E-B21A9BF9F626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WHO </a:t>
            </a:r>
            <a:r>
              <a:rPr lang="en-US" sz="2000" dirty="0" err="1">
                <a:effectLst/>
              </a:rPr>
              <a:t>vyhlásila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epidemii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nedostatku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spánku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napříc</a:t>
            </a:r>
            <a:r>
              <a:rPr lang="en-US" sz="2000" dirty="0">
                <a:effectLst/>
              </a:rPr>
              <a:t>̌ </a:t>
            </a:r>
            <a:r>
              <a:rPr lang="en-US" sz="2000" dirty="0" err="1">
                <a:effectLst/>
              </a:rPr>
              <a:t>průmyslovými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zeměmi</a:t>
            </a:r>
            <a:r>
              <a:rPr lang="en-US" sz="20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36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Vliv na výživu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Studie na hlodavcích, nedostatek evidence u lidí (nelze zajistit stejné podmínky)</a:t>
            </a:r>
          </a:p>
          <a:p>
            <a:pPr lvl="1"/>
            <a:r>
              <a:rPr lang="cs-CZ" dirty="0"/>
              <a:t>Vyšší riziko obezity a metabolických onemocnění při stravování „ad </a:t>
            </a:r>
            <a:r>
              <a:rPr lang="cs-CZ" dirty="0" err="1"/>
              <a:t>libitum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Nižší riziko obezity a metabolických onemocnění při stravování omezeném na určitý čas</a:t>
            </a:r>
          </a:p>
          <a:p>
            <a:pPr lvl="2"/>
            <a:r>
              <a:rPr lang="cs-CZ" dirty="0"/>
              <a:t>Výzkum byl prováděn u stravy s vysokým obsahem tuku</a:t>
            </a:r>
          </a:p>
          <a:p>
            <a:pPr lvl="1"/>
            <a:r>
              <a:rPr lang="cs-CZ" dirty="0"/>
              <a:t>Vyšší příjem energie při delším jasném osvětlení u myší</a:t>
            </a:r>
          </a:p>
        </p:txBody>
      </p:sp>
    </p:spTree>
    <p:extLst>
      <p:ext uri="{BB962C8B-B14F-4D97-AF65-F5344CB8AC3E}">
        <p14:creationId xmlns:p14="http://schemas.microsoft.com/office/powerpoint/2010/main" val="211285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Vliv na výživu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027524-C50E-2D3E-6F23-8C4645DA6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7551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10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Práce na směny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7CA8C9E-DA5A-7E3D-BF8A-767261956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087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567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834</Words>
  <Application>Microsoft Macintosh PowerPoint</Application>
  <PresentationFormat>Širokoúhlá obrazovka</PresentationFormat>
  <Paragraphs>130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Výživa a směnný provoz</vt:lpstr>
      <vt:lpstr>Cirkadiánní rytmus</vt:lpstr>
      <vt:lpstr>Cirkadiánní rytmus</vt:lpstr>
      <vt:lpstr>Narušení cirkadiánního rytmu</vt:lpstr>
      <vt:lpstr>Melatonin</vt:lpstr>
      <vt:lpstr>Spánková deprivace</vt:lpstr>
      <vt:lpstr>Vliv na výživu</vt:lpstr>
      <vt:lpstr>Vliv na výživu</vt:lpstr>
      <vt:lpstr>Práce na směny</vt:lpstr>
      <vt:lpstr>Práce na směny</vt:lpstr>
      <vt:lpstr>Fyziologie</vt:lpstr>
      <vt:lpstr>3847 kJ</vt:lpstr>
      <vt:lpstr>Kofein</vt:lpstr>
      <vt:lpstr>Denní směna (6-18 h)</vt:lpstr>
      <vt:lpstr>Denní směna  (6-18 h)</vt:lpstr>
      <vt:lpstr>Noční směna (18-6 h)</vt:lpstr>
      <vt:lpstr>Noční směna (18-6 h)</vt:lpstr>
      <vt:lpstr>Zásady stravování na noční směně</vt:lpstr>
      <vt:lpstr>Pozor na zdroje cukru</vt:lpstr>
      <vt:lpstr>Pozor na zdroje cukru</vt:lpstr>
      <vt:lpstr>Pozor na zdroje tuku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a směnný provoz</dc:title>
  <dc:creator>Veronika Pourová</dc:creator>
  <cp:lastModifiedBy>Veronika Pourová</cp:lastModifiedBy>
  <cp:revision>2</cp:revision>
  <dcterms:created xsi:type="dcterms:W3CDTF">2023-10-19T07:19:19Z</dcterms:created>
  <dcterms:modified xsi:type="dcterms:W3CDTF">2023-10-19T09:39:37Z</dcterms:modified>
</cp:coreProperties>
</file>