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48"/>
  </p:notesMasterIdLst>
  <p:handoutMasterIdLst>
    <p:handoutMasterId r:id="rId49"/>
  </p:handoutMasterIdLst>
  <p:sldIdLst>
    <p:sldId id="256" r:id="rId2"/>
    <p:sldId id="411" r:id="rId3"/>
    <p:sldId id="400" r:id="rId4"/>
    <p:sldId id="422" r:id="rId5"/>
    <p:sldId id="423" r:id="rId6"/>
    <p:sldId id="5131" r:id="rId7"/>
    <p:sldId id="413" r:id="rId8"/>
    <p:sldId id="419" r:id="rId9"/>
    <p:sldId id="354" r:id="rId10"/>
    <p:sldId id="5132" r:id="rId11"/>
    <p:sldId id="512" r:id="rId12"/>
    <p:sldId id="513" r:id="rId13"/>
    <p:sldId id="424" r:id="rId14"/>
    <p:sldId id="425" r:id="rId15"/>
    <p:sldId id="426" r:id="rId16"/>
    <p:sldId id="428" r:id="rId17"/>
    <p:sldId id="427" r:id="rId18"/>
    <p:sldId id="429" r:id="rId19"/>
    <p:sldId id="430" r:id="rId20"/>
    <p:sldId id="431" r:id="rId21"/>
    <p:sldId id="5137" r:id="rId22"/>
    <p:sldId id="5129" r:id="rId23"/>
    <p:sldId id="5125" r:id="rId24"/>
    <p:sldId id="644" r:id="rId25"/>
    <p:sldId id="5138" r:id="rId26"/>
    <p:sldId id="387" r:id="rId27"/>
    <p:sldId id="410" r:id="rId28"/>
    <p:sldId id="5136" r:id="rId29"/>
    <p:sldId id="432" r:id="rId30"/>
    <p:sldId id="355" r:id="rId31"/>
    <p:sldId id="5134" r:id="rId32"/>
    <p:sldId id="358" r:id="rId33"/>
    <p:sldId id="5133" r:id="rId34"/>
    <p:sldId id="360" r:id="rId35"/>
    <p:sldId id="361" r:id="rId36"/>
    <p:sldId id="368" r:id="rId37"/>
    <p:sldId id="369" r:id="rId38"/>
    <p:sldId id="362" r:id="rId39"/>
    <p:sldId id="363" r:id="rId40"/>
    <p:sldId id="364" r:id="rId41"/>
    <p:sldId id="365" r:id="rId42"/>
    <p:sldId id="366" r:id="rId43"/>
    <p:sldId id="367" r:id="rId44"/>
    <p:sldId id="5135" r:id="rId45"/>
    <p:sldId id="5139" r:id="rId46"/>
    <p:sldId id="258" r:id="rId4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Světlý styl 2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16DA210-FB5B-4158-B5E0-FEB733F419BA}" styleName="Styl Světlá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6754" autoAdjust="0"/>
  </p:normalViewPr>
  <p:slideViewPr>
    <p:cSldViewPr snapToGrid="0">
      <p:cViewPr varScale="1">
        <p:scale>
          <a:sx n="67" d="100"/>
          <a:sy n="67" d="100"/>
        </p:scale>
        <p:origin x="508" y="4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408408340749591E-2"/>
          <c:y val="4.8186133640969402E-2"/>
          <c:w val="0.86599871576789189"/>
          <c:h val="0.84111410981428802"/>
        </c:manualLayout>
      </c:layout>
      <c:areaChart>
        <c:grouping val="standar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Počet zapojených PZS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List1!$A$3:$A$434</c:f>
              <c:numCache>
                <c:formatCode>m/d/yyyy</c:formatCode>
                <c:ptCount val="432"/>
                <c:pt idx="0">
                  <c:v>44924</c:v>
                </c:pt>
                <c:pt idx="1">
                  <c:v>44925</c:v>
                </c:pt>
                <c:pt idx="2">
                  <c:v>44927</c:v>
                </c:pt>
                <c:pt idx="3">
                  <c:v>44928</c:v>
                </c:pt>
                <c:pt idx="4">
                  <c:v>44929</c:v>
                </c:pt>
                <c:pt idx="5">
                  <c:v>44930</c:v>
                </c:pt>
                <c:pt idx="6">
                  <c:v>44931</c:v>
                </c:pt>
                <c:pt idx="7">
                  <c:v>44932</c:v>
                </c:pt>
                <c:pt idx="8">
                  <c:v>44933</c:v>
                </c:pt>
                <c:pt idx="9">
                  <c:v>44934</c:v>
                </c:pt>
                <c:pt idx="10">
                  <c:v>44935</c:v>
                </c:pt>
                <c:pt idx="11">
                  <c:v>44936</c:v>
                </c:pt>
                <c:pt idx="12">
                  <c:v>44937</c:v>
                </c:pt>
                <c:pt idx="13">
                  <c:v>44938</c:v>
                </c:pt>
                <c:pt idx="14">
                  <c:v>44939</c:v>
                </c:pt>
                <c:pt idx="15">
                  <c:v>44940</c:v>
                </c:pt>
                <c:pt idx="16">
                  <c:v>44941</c:v>
                </c:pt>
                <c:pt idx="17">
                  <c:v>44942</c:v>
                </c:pt>
                <c:pt idx="18">
                  <c:v>44943</c:v>
                </c:pt>
                <c:pt idx="19">
                  <c:v>44944</c:v>
                </c:pt>
                <c:pt idx="20">
                  <c:v>44945</c:v>
                </c:pt>
                <c:pt idx="21">
                  <c:v>44946</c:v>
                </c:pt>
                <c:pt idx="22">
                  <c:v>44947</c:v>
                </c:pt>
                <c:pt idx="23">
                  <c:v>44948</c:v>
                </c:pt>
                <c:pt idx="24">
                  <c:v>44949</c:v>
                </c:pt>
                <c:pt idx="25">
                  <c:v>44950</c:v>
                </c:pt>
                <c:pt idx="26">
                  <c:v>44951</c:v>
                </c:pt>
                <c:pt idx="27">
                  <c:v>44952</c:v>
                </c:pt>
                <c:pt idx="28">
                  <c:v>44953</c:v>
                </c:pt>
                <c:pt idx="29">
                  <c:v>44954</c:v>
                </c:pt>
                <c:pt idx="30">
                  <c:v>44955</c:v>
                </c:pt>
                <c:pt idx="31">
                  <c:v>44956</c:v>
                </c:pt>
                <c:pt idx="32">
                  <c:v>44957</c:v>
                </c:pt>
                <c:pt idx="33">
                  <c:v>44958</c:v>
                </c:pt>
                <c:pt idx="34">
                  <c:v>44959</c:v>
                </c:pt>
                <c:pt idx="35">
                  <c:v>44960</c:v>
                </c:pt>
                <c:pt idx="36">
                  <c:v>44961</c:v>
                </c:pt>
                <c:pt idx="37">
                  <c:v>44962</c:v>
                </c:pt>
                <c:pt idx="38">
                  <c:v>44963</c:v>
                </c:pt>
                <c:pt idx="39">
                  <c:v>44964</c:v>
                </c:pt>
                <c:pt idx="40">
                  <c:v>44965</c:v>
                </c:pt>
                <c:pt idx="41">
                  <c:v>44966</c:v>
                </c:pt>
                <c:pt idx="42">
                  <c:v>44967</c:v>
                </c:pt>
                <c:pt idx="43">
                  <c:v>44968</c:v>
                </c:pt>
                <c:pt idx="44">
                  <c:v>44969</c:v>
                </c:pt>
                <c:pt idx="45">
                  <c:v>44970</c:v>
                </c:pt>
                <c:pt idx="46">
                  <c:v>44971</c:v>
                </c:pt>
                <c:pt idx="47">
                  <c:v>44972</c:v>
                </c:pt>
                <c:pt idx="48">
                  <c:v>44973</c:v>
                </c:pt>
                <c:pt idx="49">
                  <c:v>44974</c:v>
                </c:pt>
                <c:pt idx="50">
                  <c:v>44975</c:v>
                </c:pt>
                <c:pt idx="51">
                  <c:v>44976</c:v>
                </c:pt>
                <c:pt idx="52">
                  <c:v>44977</c:v>
                </c:pt>
                <c:pt idx="53">
                  <c:v>44978</c:v>
                </c:pt>
                <c:pt idx="54">
                  <c:v>44979</c:v>
                </c:pt>
                <c:pt idx="55">
                  <c:v>44980</c:v>
                </c:pt>
                <c:pt idx="56">
                  <c:v>44981</c:v>
                </c:pt>
                <c:pt idx="57">
                  <c:v>44982</c:v>
                </c:pt>
                <c:pt idx="58">
                  <c:v>44983</c:v>
                </c:pt>
                <c:pt idx="59">
                  <c:v>44984</c:v>
                </c:pt>
                <c:pt idx="60">
                  <c:v>44985</c:v>
                </c:pt>
                <c:pt idx="61">
                  <c:v>44986</c:v>
                </c:pt>
                <c:pt idx="62">
                  <c:v>44987</c:v>
                </c:pt>
                <c:pt idx="63">
                  <c:v>44988</c:v>
                </c:pt>
                <c:pt idx="64">
                  <c:v>44989</c:v>
                </c:pt>
                <c:pt idx="65">
                  <c:v>44990</c:v>
                </c:pt>
                <c:pt idx="66">
                  <c:v>44991</c:v>
                </c:pt>
                <c:pt idx="67">
                  <c:v>44992</c:v>
                </c:pt>
                <c:pt idx="68">
                  <c:v>44993</c:v>
                </c:pt>
                <c:pt idx="69">
                  <c:v>44994</c:v>
                </c:pt>
                <c:pt idx="70">
                  <c:v>44995</c:v>
                </c:pt>
                <c:pt idx="71">
                  <c:v>44996</c:v>
                </c:pt>
                <c:pt idx="72">
                  <c:v>44998</c:v>
                </c:pt>
                <c:pt idx="73">
                  <c:v>44999</c:v>
                </c:pt>
                <c:pt idx="74">
                  <c:v>45000</c:v>
                </c:pt>
                <c:pt idx="75">
                  <c:v>45001</c:v>
                </c:pt>
                <c:pt idx="76">
                  <c:v>45002</c:v>
                </c:pt>
                <c:pt idx="77">
                  <c:v>45004</c:v>
                </c:pt>
                <c:pt idx="78">
                  <c:v>45005</c:v>
                </c:pt>
                <c:pt idx="79">
                  <c:v>45006</c:v>
                </c:pt>
                <c:pt idx="80">
                  <c:v>45007</c:v>
                </c:pt>
                <c:pt idx="81">
                  <c:v>45008</c:v>
                </c:pt>
                <c:pt idx="82">
                  <c:v>45009</c:v>
                </c:pt>
                <c:pt idx="83">
                  <c:v>45010</c:v>
                </c:pt>
                <c:pt idx="84">
                  <c:v>45011</c:v>
                </c:pt>
                <c:pt idx="85">
                  <c:v>45012</c:v>
                </c:pt>
                <c:pt idx="86">
                  <c:v>45013</c:v>
                </c:pt>
                <c:pt idx="87">
                  <c:v>45014</c:v>
                </c:pt>
                <c:pt idx="88">
                  <c:v>45015</c:v>
                </c:pt>
                <c:pt idx="89">
                  <c:v>45016</c:v>
                </c:pt>
                <c:pt idx="90">
                  <c:v>45017</c:v>
                </c:pt>
                <c:pt idx="91">
                  <c:v>45018</c:v>
                </c:pt>
                <c:pt idx="92">
                  <c:v>45019</c:v>
                </c:pt>
                <c:pt idx="93">
                  <c:v>45020</c:v>
                </c:pt>
                <c:pt idx="94">
                  <c:v>45021</c:v>
                </c:pt>
                <c:pt idx="95">
                  <c:v>45022</c:v>
                </c:pt>
                <c:pt idx="96">
                  <c:v>45023</c:v>
                </c:pt>
                <c:pt idx="97">
                  <c:v>45026</c:v>
                </c:pt>
                <c:pt idx="98">
                  <c:v>45027</c:v>
                </c:pt>
                <c:pt idx="99">
                  <c:v>45028</c:v>
                </c:pt>
                <c:pt idx="100">
                  <c:v>45029</c:v>
                </c:pt>
                <c:pt idx="101">
                  <c:v>45030</c:v>
                </c:pt>
                <c:pt idx="102">
                  <c:v>45033</c:v>
                </c:pt>
                <c:pt idx="103">
                  <c:v>45034</c:v>
                </c:pt>
                <c:pt idx="104">
                  <c:v>45035</c:v>
                </c:pt>
                <c:pt idx="105">
                  <c:v>45036</c:v>
                </c:pt>
                <c:pt idx="106">
                  <c:v>45038</c:v>
                </c:pt>
                <c:pt idx="107">
                  <c:v>45040</c:v>
                </c:pt>
                <c:pt idx="108">
                  <c:v>45041</c:v>
                </c:pt>
                <c:pt idx="109">
                  <c:v>45042</c:v>
                </c:pt>
                <c:pt idx="110">
                  <c:v>45043</c:v>
                </c:pt>
                <c:pt idx="111">
                  <c:v>45044</c:v>
                </c:pt>
                <c:pt idx="112">
                  <c:v>45048</c:v>
                </c:pt>
                <c:pt idx="113">
                  <c:v>45049</c:v>
                </c:pt>
                <c:pt idx="114">
                  <c:v>45050</c:v>
                </c:pt>
                <c:pt idx="115">
                  <c:v>45051</c:v>
                </c:pt>
                <c:pt idx="116">
                  <c:v>45055</c:v>
                </c:pt>
                <c:pt idx="117">
                  <c:v>45056</c:v>
                </c:pt>
                <c:pt idx="118">
                  <c:v>45057</c:v>
                </c:pt>
                <c:pt idx="119">
                  <c:v>45058</c:v>
                </c:pt>
                <c:pt idx="120">
                  <c:v>45060</c:v>
                </c:pt>
                <c:pt idx="121">
                  <c:v>45061</c:v>
                </c:pt>
                <c:pt idx="122">
                  <c:v>45062</c:v>
                </c:pt>
                <c:pt idx="123">
                  <c:v>45063</c:v>
                </c:pt>
                <c:pt idx="124">
                  <c:v>45064</c:v>
                </c:pt>
                <c:pt idx="125">
                  <c:v>45065</c:v>
                </c:pt>
                <c:pt idx="126">
                  <c:v>45068</c:v>
                </c:pt>
                <c:pt idx="127">
                  <c:v>45069</c:v>
                </c:pt>
                <c:pt idx="128">
                  <c:v>45070</c:v>
                </c:pt>
                <c:pt idx="129">
                  <c:v>45071</c:v>
                </c:pt>
                <c:pt idx="130">
                  <c:v>45072</c:v>
                </c:pt>
                <c:pt idx="131">
                  <c:v>45073</c:v>
                </c:pt>
                <c:pt idx="132">
                  <c:v>45075</c:v>
                </c:pt>
                <c:pt idx="133">
                  <c:v>45076</c:v>
                </c:pt>
                <c:pt idx="134">
                  <c:v>45077</c:v>
                </c:pt>
                <c:pt idx="135">
                  <c:v>45078</c:v>
                </c:pt>
                <c:pt idx="136">
                  <c:v>45079</c:v>
                </c:pt>
                <c:pt idx="137">
                  <c:v>45082</c:v>
                </c:pt>
                <c:pt idx="138">
                  <c:v>45083</c:v>
                </c:pt>
                <c:pt idx="139">
                  <c:v>45084</c:v>
                </c:pt>
                <c:pt idx="140">
                  <c:v>45085</c:v>
                </c:pt>
                <c:pt idx="141">
                  <c:v>45089</c:v>
                </c:pt>
                <c:pt idx="142">
                  <c:v>45090</c:v>
                </c:pt>
                <c:pt idx="143">
                  <c:v>45091</c:v>
                </c:pt>
                <c:pt idx="144">
                  <c:v>45092</c:v>
                </c:pt>
                <c:pt idx="145">
                  <c:v>45093</c:v>
                </c:pt>
                <c:pt idx="146">
                  <c:v>45097</c:v>
                </c:pt>
                <c:pt idx="147">
                  <c:v>45098</c:v>
                </c:pt>
                <c:pt idx="148">
                  <c:v>45099</c:v>
                </c:pt>
                <c:pt idx="149">
                  <c:v>45100</c:v>
                </c:pt>
                <c:pt idx="150">
                  <c:v>45103</c:v>
                </c:pt>
                <c:pt idx="151">
                  <c:v>45104</c:v>
                </c:pt>
                <c:pt idx="152">
                  <c:v>45105</c:v>
                </c:pt>
                <c:pt idx="153">
                  <c:v>45106</c:v>
                </c:pt>
                <c:pt idx="154">
                  <c:v>45107</c:v>
                </c:pt>
                <c:pt idx="155">
                  <c:v>45110</c:v>
                </c:pt>
                <c:pt idx="156">
                  <c:v>45111</c:v>
                </c:pt>
                <c:pt idx="157">
                  <c:v>45117</c:v>
                </c:pt>
                <c:pt idx="158">
                  <c:v>45118</c:v>
                </c:pt>
                <c:pt idx="159">
                  <c:v>45119</c:v>
                </c:pt>
                <c:pt idx="160">
                  <c:v>45120</c:v>
                </c:pt>
                <c:pt idx="161">
                  <c:v>45121</c:v>
                </c:pt>
                <c:pt idx="162">
                  <c:v>45126</c:v>
                </c:pt>
                <c:pt idx="163">
                  <c:v>45127</c:v>
                </c:pt>
                <c:pt idx="164">
                  <c:v>45132</c:v>
                </c:pt>
                <c:pt idx="165">
                  <c:v>45134</c:v>
                </c:pt>
                <c:pt idx="166">
                  <c:v>45135</c:v>
                </c:pt>
                <c:pt idx="167">
                  <c:v>45138</c:v>
                </c:pt>
                <c:pt idx="168">
                  <c:v>45139</c:v>
                </c:pt>
                <c:pt idx="169">
                  <c:v>45140</c:v>
                </c:pt>
                <c:pt idx="170">
                  <c:v>45141</c:v>
                </c:pt>
                <c:pt idx="171">
                  <c:v>45142</c:v>
                </c:pt>
                <c:pt idx="172">
                  <c:v>45144</c:v>
                </c:pt>
                <c:pt idx="173">
                  <c:v>45145</c:v>
                </c:pt>
                <c:pt idx="174">
                  <c:v>45146</c:v>
                </c:pt>
                <c:pt idx="175">
                  <c:v>45147</c:v>
                </c:pt>
                <c:pt idx="176">
                  <c:v>45149</c:v>
                </c:pt>
                <c:pt idx="177">
                  <c:v>45152</c:v>
                </c:pt>
                <c:pt idx="178">
                  <c:v>45153</c:v>
                </c:pt>
                <c:pt idx="179">
                  <c:v>45154</c:v>
                </c:pt>
                <c:pt idx="180">
                  <c:v>45155</c:v>
                </c:pt>
                <c:pt idx="181">
                  <c:v>45156</c:v>
                </c:pt>
                <c:pt idx="182">
                  <c:v>45159</c:v>
                </c:pt>
                <c:pt idx="183">
                  <c:v>45162</c:v>
                </c:pt>
                <c:pt idx="184">
                  <c:v>45163</c:v>
                </c:pt>
                <c:pt idx="185">
                  <c:v>45167</c:v>
                </c:pt>
                <c:pt idx="186">
                  <c:v>45168</c:v>
                </c:pt>
                <c:pt idx="187">
                  <c:v>45169</c:v>
                </c:pt>
                <c:pt idx="188">
                  <c:v>45170</c:v>
                </c:pt>
                <c:pt idx="189">
                  <c:v>45173</c:v>
                </c:pt>
                <c:pt idx="190">
                  <c:v>45174</c:v>
                </c:pt>
                <c:pt idx="191">
                  <c:v>45175</c:v>
                </c:pt>
                <c:pt idx="192">
                  <c:v>45176</c:v>
                </c:pt>
                <c:pt idx="193">
                  <c:v>45177</c:v>
                </c:pt>
                <c:pt idx="194">
                  <c:v>45180</c:v>
                </c:pt>
                <c:pt idx="195">
                  <c:v>45181</c:v>
                </c:pt>
                <c:pt idx="196">
                  <c:v>45183</c:v>
                </c:pt>
                <c:pt idx="197">
                  <c:v>45184</c:v>
                </c:pt>
                <c:pt idx="198">
                  <c:v>45188</c:v>
                </c:pt>
                <c:pt idx="199">
                  <c:v>45189</c:v>
                </c:pt>
                <c:pt idx="200">
                  <c:v>45190</c:v>
                </c:pt>
                <c:pt idx="201">
                  <c:v>45193</c:v>
                </c:pt>
                <c:pt idx="202">
                  <c:v>45194</c:v>
                </c:pt>
                <c:pt idx="203">
                  <c:v>45195</c:v>
                </c:pt>
                <c:pt idx="204">
                  <c:v>45196</c:v>
                </c:pt>
                <c:pt idx="205">
                  <c:v>45198</c:v>
                </c:pt>
                <c:pt idx="206">
                  <c:v>45201</c:v>
                </c:pt>
                <c:pt idx="207">
                  <c:v>45202</c:v>
                </c:pt>
                <c:pt idx="208">
                  <c:v>45203</c:v>
                </c:pt>
                <c:pt idx="209">
                  <c:v>45204</c:v>
                </c:pt>
                <c:pt idx="210">
                  <c:v>45205</c:v>
                </c:pt>
                <c:pt idx="211">
                  <c:v>45208</c:v>
                </c:pt>
                <c:pt idx="212">
                  <c:v>45209</c:v>
                </c:pt>
                <c:pt idx="213">
                  <c:v>45210</c:v>
                </c:pt>
                <c:pt idx="214">
                  <c:v>45211</c:v>
                </c:pt>
                <c:pt idx="215">
                  <c:v>45212</c:v>
                </c:pt>
                <c:pt idx="216">
                  <c:v>45215</c:v>
                </c:pt>
                <c:pt idx="217">
                  <c:v>45216</c:v>
                </c:pt>
                <c:pt idx="218">
                  <c:v>45217</c:v>
                </c:pt>
                <c:pt idx="219">
                  <c:v>45218</c:v>
                </c:pt>
                <c:pt idx="220">
                  <c:v>45219</c:v>
                </c:pt>
                <c:pt idx="221">
                  <c:v>45222</c:v>
                </c:pt>
                <c:pt idx="222">
                  <c:v>45223</c:v>
                </c:pt>
                <c:pt idx="223">
                  <c:v>45224</c:v>
                </c:pt>
                <c:pt idx="224">
                  <c:v>45225</c:v>
                </c:pt>
                <c:pt idx="225">
                  <c:v>45226</c:v>
                </c:pt>
                <c:pt idx="226">
                  <c:v>45227</c:v>
                </c:pt>
                <c:pt idx="227">
                  <c:v>45228</c:v>
                </c:pt>
                <c:pt idx="228">
                  <c:v>45229</c:v>
                </c:pt>
                <c:pt idx="229">
                  <c:v>45230</c:v>
                </c:pt>
                <c:pt idx="230">
                  <c:v>45231</c:v>
                </c:pt>
                <c:pt idx="231">
                  <c:v>45232</c:v>
                </c:pt>
                <c:pt idx="232">
                  <c:v>45233</c:v>
                </c:pt>
                <c:pt idx="233">
                  <c:v>45236</c:v>
                </c:pt>
                <c:pt idx="234">
                  <c:v>45237</c:v>
                </c:pt>
                <c:pt idx="235">
                  <c:v>45238</c:v>
                </c:pt>
                <c:pt idx="236">
                  <c:v>45239</c:v>
                </c:pt>
                <c:pt idx="237">
                  <c:v>45240</c:v>
                </c:pt>
                <c:pt idx="238">
                  <c:v>45243</c:v>
                </c:pt>
                <c:pt idx="239">
                  <c:v>45244</c:v>
                </c:pt>
                <c:pt idx="240">
                  <c:v>45245</c:v>
                </c:pt>
                <c:pt idx="241">
                  <c:v>45246</c:v>
                </c:pt>
                <c:pt idx="242">
                  <c:v>45247</c:v>
                </c:pt>
                <c:pt idx="243">
                  <c:v>45249</c:v>
                </c:pt>
                <c:pt idx="244">
                  <c:v>45250</c:v>
                </c:pt>
                <c:pt idx="245">
                  <c:v>45251</c:v>
                </c:pt>
                <c:pt idx="246">
                  <c:v>45252</c:v>
                </c:pt>
                <c:pt idx="247">
                  <c:v>45253</c:v>
                </c:pt>
                <c:pt idx="248">
                  <c:v>45254</c:v>
                </c:pt>
                <c:pt idx="249">
                  <c:v>45257</c:v>
                </c:pt>
                <c:pt idx="250">
                  <c:v>45258</c:v>
                </c:pt>
                <c:pt idx="251">
                  <c:v>45259</c:v>
                </c:pt>
                <c:pt idx="252">
                  <c:v>45260</c:v>
                </c:pt>
                <c:pt idx="253">
                  <c:v>45261</c:v>
                </c:pt>
                <c:pt idx="254">
                  <c:v>45263</c:v>
                </c:pt>
                <c:pt idx="255">
                  <c:v>45264</c:v>
                </c:pt>
                <c:pt idx="256">
                  <c:v>45265</c:v>
                </c:pt>
                <c:pt idx="257">
                  <c:v>45266</c:v>
                </c:pt>
                <c:pt idx="258">
                  <c:v>45267</c:v>
                </c:pt>
                <c:pt idx="259">
                  <c:v>45268</c:v>
                </c:pt>
                <c:pt idx="260">
                  <c:v>45270</c:v>
                </c:pt>
                <c:pt idx="261">
                  <c:v>45271</c:v>
                </c:pt>
                <c:pt idx="262">
                  <c:v>45273</c:v>
                </c:pt>
                <c:pt idx="263">
                  <c:v>45274</c:v>
                </c:pt>
                <c:pt idx="264">
                  <c:v>45275</c:v>
                </c:pt>
                <c:pt idx="265">
                  <c:v>45282</c:v>
                </c:pt>
                <c:pt idx="266">
                  <c:v>45289</c:v>
                </c:pt>
                <c:pt idx="267">
                  <c:v>45293</c:v>
                </c:pt>
                <c:pt idx="268">
                  <c:v>45294</c:v>
                </c:pt>
                <c:pt idx="269">
                  <c:v>45295</c:v>
                </c:pt>
                <c:pt idx="270">
                  <c:v>45296</c:v>
                </c:pt>
                <c:pt idx="271">
                  <c:v>45298</c:v>
                </c:pt>
                <c:pt idx="272">
                  <c:v>45299</c:v>
                </c:pt>
                <c:pt idx="273">
                  <c:v>45300</c:v>
                </c:pt>
                <c:pt idx="274">
                  <c:v>45301</c:v>
                </c:pt>
                <c:pt idx="275">
                  <c:v>45302</c:v>
                </c:pt>
                <c:pt idx="276">
                  <c:v>45303</c:v>
                </c:pt>
                <c:pt idx="277">
                  <c:v>45306</c:v>
                </c:pt>
                <c:pt idx="278">
                  <c:v>45307</c:v>
                </c:pt>
                <c:pt idx="279">
                  <c:v>45308</c:v>
                </c:pt>
                <c:pt idx="280">
                  <c:v>45309</c:v>
                </c:pt>
                <c:pt idx="281">
                  <c:v>45310</c:v>
                </c:pt>
                <c:pt idx="282">
                  <c:v>45313</c:v>
                </c:pt>
                <c:pt idx="283">
                  <c:v>45314</c:v>
                </c:pt>
                <c:pt idx="284">
                  <c:v>45315</c:v>
                </c:pt>
                <c:pt idx="285">
                  <c:v>45316</c:v>
                </c:pt>
                <c:pt idx="286">
                  <c:v>45320</c:v>
                </c:pt>
                <c:pt idx="287">
                  <c:v>45321</c:v>
                </c:pt>
                <c:pt idx="288">
                  <c:v>45323</c:v>
                </c:pt>
                <c:pt idx="289">
                  <c:v>45324</c:v>
                </c:pt>
                <c:pt idx="290">
                  <c:v>45325</c:v>
                </c:pt>
                <c:pt idx="291">
                  <c:v>45326</c:v>
                </c:pt>
                <c:pt idx="292">
                  <c:v>45327</c:v>
                </c:pt>
                <c:pt idx="293">
                  <c:v>45328</c:v>
                </c:pt>
                <c:pt idx="294">
                  <c:v>45329</c:v>
                </c:pt>
                <c:pt idx="295">
                  <c:v>45330</c:v>
                </c:pt>
                <c:pt idx="296">
                  <c:v>45331</c:v>
                </c:pt>
                <c:pt idx="297">
                  <c:v>45334</c:v>
                </c:pt>
                <c:pt idx="298">
                  <c:v>45335</c:v>
                </c:pt>
                <c:pt idx="299">
                  <c:v>45336</c:v>
                </c:pt>
                <c:pt idx="300">
                  <c:v>45338</c:v>
                </c:pt>
                <c:pt idx="301">
                  <c:v>45339</c:v>
                </c:pt>
                <c:pt idx="302">
                  <c:v>45341</c:v>
                </c:pt>
                <c:pt idx="303">
                  <c:v>45342</c:v>
                </c:pt>
                <c:pt idx="304">
                  <c:v>45344</c:v>
                </c:pt>
                <c:pt idx="305">
                  <c:v>45349</c:v>
                </c:pt>
                <c:pt idx="306">
                  <c:v>45351</c:v>
                </c:pt>
                <c:pt idx="307">
                  <c:v>45352</c:v>
                </c:pt>
                <c:pt idx="308">
                  <c:v>45355</c:v>
                </c:pt>
                <c:pt idx="309">
                  <c:v>45356</c:v>
                </c:pt>
                <c:pt idx="310">
                  <c:v>45358</c:v>
                </c:pt>
                <c:pt idx="311">
                  <c:v>45359</c:v>
                </c:pt>
                <c:pt idx="312">
                  <c:v>45362</c:v>
                </c:pt>
                <c:pt idx="313">
                  <c:v>45363</c:v>
                </c:pt>
                <c:pt idx="314">
                  <c:v>45370</c:v>
                </c:pt>
                <c:pt idx="315">
                  <c:v>45372</c:v>
                </c:pt>
                <c:pt idx="316">
                  <c:v>45373</c:v>
                </c:pt>
                <c:pt idx="317">
                  <c:v>45375</c:v>
                </c:pt>
                <c:pt idx="318">
                  <c:v>45376</c:v>
                </c:pt>
                <c:pt idx="319">
                  <c:v>45377</c:v>
                </c:pt>
                <c:pt idx="320">
                  <c:v>45378</c:v>
                </c:pt>
                <c:pt idx="321">
                  <c:v>45379</c:v>
                </c:pt>
                <c:pt idx="322">
                  <c:v>45380</c:v>
                </c:pt>
                <c:pt idx="323">
                  <c:v>45384</c:v>
                </c:pt>
                <c:pt idx="324">
                  <c:v>45385</c:v>
                </c:pt>
                <c:pt idx="325">
                  <c:v>45386</c:v>
                </c:pt>
                <c:pt idx="326">
                  <c:v>45387</c:v>
                </c:pt>
                <c:pt idx="327">
                  <c:v>45389</c:v>
                </c:pt>
                <c:pt idx="328">
                  <c:v>45390</c:v>
                </c:pt>
                <c:pt idx="329">
                  <c:v>45391</c:v>
                </c:pt>
                <c:pt idx="330">
                  <c:v>45392</c:v>
                </c:pt>
                <c:pt idx="331">
                  <c:v>45393</c:v>
                </c:pt>
                <c:pt idx="332">
                  <c:v>45394</c:v>
                </c:pt>
                <c:pt idx="333">
                  <c:v>45397</c:v>
                </c:pt>
                <c:pt idx="334">
                  <c:v>45398</c:v>
                </c:pt>
                <c:pt idx="335">
                  <c:v>45399</c:v>
                </c:pt>
                <c:pt idx="336">
                  <c:v>45400</c:v>
                </c:pt>
                <c:pt idx="337">
                  <c:v>45401</c:v>
                </c:pt>
                <c:pt idx="338">
                  <c:v>45403</c:v>
                </c:pt>
                <c:pt idx="339">
                  <c:v>45404</c:v>
                </c:pt>
                <c:pt idx="340">
                  <c:v>45405</c:v>
                </c:pt>
                <c:pt idx="341">
                  <c:v>45406</c:v>
                </c:pt>
                <c:pt idx="342">
                  <c:v>45407</c:v>
                </c:pt>
                <c:pt idx="343">
                  <c:v>45408</c:v>
                </c:pt>
                <c:pt idx="344">
                  <c:v>45410</c:v>
                </c:pt>
                <c:pt idx="345">
                  <c:v>45411</c:v>
                </c:pt>
                <c:pt idx="346">
                  <c:v>45412</c:v>
                </c:pt>
                <c:pt idx="347">
                  <c:v>45414</c:v>
                </c:pt>
                <c:pt idx="348">
                  <c:v>45415</c:v>
                </c:pt>
                <c:pt idx="349">
                  <c:v>45418</c:v>
                </c:pt>
                <c:pt idx="350">
                  <c:v>45419</c:v>
                </c:pt>
                <c:pt idx="351">
                  <c:v>45421</c:v>
                </c:pt>
                <c:pt idx="352">
                  <c:v>45422</c:v>
                </c:pt>
                <c:pt idx="353">
                  <c:v>45425</c:v>
                </c:pt>
                <c:pt idx="354">
                  <c:v>45426</c:v>
                </c:pt>
                <c:pt idx="355">
                  <c:v>45427</c:v>
                </c:pt>
                <c:pt idx="356">
                  <c:v>45428</c:v>
                </c:pt>
                <c:pt idx="357">
                  <c:v>45429</c:v>
                </c:pt>
                <c:pt idx="358">
                  <c:v>45433</c:v>
                </c:pt>
                <c:pt idx="359">
                  <c:v>45434</c:v>
                </c:pt>
                <c:pt idx="360">
                  <c:v>45435</c:v>
                </c:pt>
                <c:pt idx="361">
                  <c:v>45436</c:v>
                </c:pt>
                <c:pt idx="362">
                  <c:v>45439</c:v>
                </c:pt>
                <c:pt idx="363">
                  <c:v>45440</c:v>
                </c:pt>
                <c:pt idx="364">
                  <c:v>45441</c:v>
                </c:pt>
                <c:pt idx="365">
                  <c:v>45442</c:v>
                </c:pt>
                <c:pt idx="366">
                  <c:v>45443</c:v>
                </c:pt>
                <c:pt idx="367">
                  <c:v>45446</c:v>
                </c:pt>
                <c:pt idx="368">
                  <c:v>45449</c:v>
                </c:pt>
                <c:pt idx="369">
                  <c:v>45453</c:v>
                </c:pt>
                <c:pt idx="370">
                  <c:v>45454</c:v>
                </c:pt>
                <c:pt idx="371">
                  <c:v>45455</c:v>
                </c:pt>
                <c:pt idx="372">
                  <c:v>45461</c:v>
                </c:pt>
                <c:pt idx="373">
                  <c:v>45462</c:v>
                </c:pt>
                <c:pt idx="374">
                  <c:v>45463</c:v>
                </c:pt>
                <c:pt idx="375">
                  <c:v>45464</c:v>
                </c:pt>
                <c:pt idx="376">
                  <c:v>45470</c:v>
                </c:pt>
                <c:pt idx="377">
                  <c:v>45474</c:v>
                </c:pt>
                <c:pt idx="378">
                  <c:v>45475</c:v>
                </c:pt>
                <c:pt idx="379">
                  <c:v>45476</c:v>
                </c:pt>
                <c:pt idx="380">
                  <c:v>45481</c:v>
                </c:pt>
                <c:pt idx="381">
                  <c:v>45482</c:v>
                </c:pt>
                <c:pt idx="382">
                  <c:v>45483</c:v>
                </c:pt>
                <c:pt idx="383">
                  <c:v>45487</c:v>
                </c:pt>
                <c:pt idx="384">
                  <c:v>45488</c:v>
                </c:pt>
                <c:pt idx="385">
                  <c:v>45492</c:v>
                </c:pt>
                <c:pt idx="386">
                  <c:v>45497</c:v>
                </c:pt>
                <c:pt idx="387">
                  <c:v>45498</c:v>
                </c:pt>
                <c:pt idx="388">
                  <c:v>45499</c:v>
                </c:pt>
                <c:pt idx="389">
                  <c:v>45501</c:v>
                </c:pt>
                <c:pt idx="390">
                  <c:v>45504</c:v>
                </c:pt>
                <c:pt idx="391">
                  <c:v>45505</c:v>
                </c:pt>
                <c:pt idx="392">
                  <c:v>45506</c:v>
                </c:pt>
                <c:pt idx="393">
                  <c:v>45509</c:v>
                </c:pt>
                <c:pt idx="394">
                  <c:v>45510</c:v>
                </c:pt>
                <c:pt idx="395">
                  <c:v>45512</c:v>
                </c:pt>
                <c:pt idx="396">
                  <c:v>45513</c:v>
                </c:pt>
                <c:pt idx="397">
                  <c:v>45516</c:v>
                </c:pt>
                <c:pt idx="398">
                  <c:v>45517</c:v>
                </c:pt>
                <c:pt idx="399">
                  <c:v>45519</c:v>
                </c:pt>
                <c:pt idx="400">
                  <c:v>45521</c:v>
                </c:pt>
                <c:pt idx="401">
                  <c:v>45523</c:v>
                </c:pt>
                <c:pt idx="402">
                  <c:v>45524</c:v>
                </c:pt>
                <c:pt idx="403">
                  <c:v>45527</c:v>
                </c:pt>
                <c:pt idx="404">
                  <c:v>45529</c:v>
                </c:pt>
                <c:pt idx="405">
                  <c:v>45530</c:v>
                </c:pt>
                <c:pt idx="406">
                  <c:v>45531</c:v>
                </c:pt>
                <c:pt idx="407">
                  <c:v>45537</c:v>
                </c:pt>
                <c:pt idx="408">
                  <c:v>45538</c:v>
                </c:pt>
                <c:pt idx="409">
                  <c:v>45539</c:v>
                </c:pt>
                <c:pt idx="410">
                  <c:v>45540</c:v>
                </c:pt>
                <c:pt idx="411">
                  <c:v>45541</c:v>
                </c:pt>
                <c:pt idx="412">
                  <c:v>45545</c:v>
                </c:pt>
                <c:pt idx="413">
                  <c:v>45547</c:v>
                </c:pt>
                <c:pt idx="414">
                  <c:v>45548</c:v>
                </c:pt>
                <c:pt idx="415">
                  <c:v>45551</c:v>
                </c:pt>
                <c:pt idx="416">
                  <c:v>45552</c:v>
                </c:pt>
                <c:pt idx="417">
                  <c:v>45553</c:v>
                </c:pt>
                <c:pt idx="418">
                  <c:v>45554</c:v>
                </c:pt>
                <c:pt idx="419">
                  <c:v>45555</c:v>
                </c:pt>
                <c:pt idx="420">
                  <c:v>45558</c:v>
                </c:pt>
                <c:pt idx="421">
                  <c:v>45559</c:v>
                </c:pt>
                <c:pt idx="422">
                  <c:v>45560</c:v>
                </c:pt>
                <c:pt idx="423">
                  <c:v>45561</c:v>
                </c:pt>
                <c:pt idx="424">
                  <c:v>45562</c:v>
                </c:pt>
                <c:pt idx="425">
                  <c:v>45566</c:v>
                </c:pt>
                <c:pt idx="426">
                  <c:v>45567</c:v>
                </c:pt>
                <c:pt idx="427">
                  <c:v>45568</c:v>
                </c:pt>
                <c:pt idx="428">
                  <c:v>45569</c:v>
                </c:pt>
                <c:pt idx="429">
                  <c:v>45572</c:v>
                </c:pt>
                <c:pt idx="430">
                  <c:v>45573</c:v>
                </c:pt>
                <c:pt idx="431">
                  <c:v>45574</c:v>
                </c:pt>
              </c:numCache>
            </c:numRef>
          </c:cat>
          <c:val>
            <c:numRef>
              <c:f>List1!$B$3:$B$434</c:f>
              <c:numCache>
                <c:formatCode>General</c:formatCode>
                <c:ptCount val="432"/>
                <c:pt idx="0">
                  <c:v>8</c:v>
                </c:pt>
                <c:pt idx="1">
                  <c:v>11</c:v>
                </c:pt>
                <c:pt idx="2">
                  <c:v>18</c:v>
                </c:pt>
                <c:pt idx="3">
                  <c:v>443</c:v>
                </c:pt>
                <c:pt idx="4">
                  <c:v>815</c:v>
                </c:pt>
                <c:pt idx="5">
                  <c:v>1039</c:v>
                </c:pt>
                <c:pt idx="6">
                  <c:v>1179</c:v>
                </c:pt>
                <c:pt idx="7">
                  <c:v>1265</c:v>
                </c:pt>
                <c:pt idx="8">
                  <c:v>1266</c:v>
                </c:pt>
                <c:pt idx="9">
                  <c:v>1271</c:v>
                </c:pt>
                <c:pt idx="10">
                  <c:v>1341</c:v>
                </c:pt>
                <c:pt idx="11">
                  <c:v>1415</c:v>
                </c:pt>
                <c:pt idx="12">
                  <c:v>1471</c:v>
                </c:pt>
                <c:pt idx="13">
                  <c:v>1509</c:v>
                </c:pt>
                <c:pt idx="14">
                  <c:v>1542</c:v>
                </c:pt>
                <c:pt idx="15">
                  <c:v>1543</c:v>
                </c:pt>
                <c:pt idx="16">
                  <c:v>1545</c:v>
                </c:pt>
                <c:pt idx="17">
                  <c:v>1577</c:v>
                </c:pt>
                <c:pt idx="18">
                  <c:v>1612</c:v>
                </c:pt>
                <c:pt idx="19">
                  <c:v>1663</c:v>
                </c:pt>
                <c:pt idx="20">
                  <c:v>1710</c:v>
                </c:pt>
                <c:pt idx="21">
                  <c:v>1735</c:v>
                </c:pt>
                <c:pt idx="22">
                  <c:v>1736</c:v>
                </c:pt>
                <c:pt idx="23">
                  <c:v>1738</c:v>
                </c:pt>
                <c:pt idx="24">
                  <c:v>1769</c:v>
                </c:pt>
                <c:pt idx="25">
                  <c:v>1835</c:v>
                </c:pt>
                <c:pt idx="26">
                  <c:v>1940</c:v>
                </c:pt>
                <c:pt idx="27">
                  <c:v>2124</c:v>
                </c:pt>
                <c:pt idx="28">
                  <c:v>2521</c:v>
                </c:pt>
                <c:pt idx="29">
                  <c:v>2536</c:v>
                </c:pt>
                <c:pt idx="30">
                  <c:v>2548</c:v>
                </c:pt>
                <c:pt idx="31">
                  <c:v>2975</c:v>
                </c:pt>
                <c:pt idx="32">
                  <c:v>3291</c:v>
                </c:pt>
                <c:pt idx="33">
                  <c:v>3538</c:v>
                </c:pt>
                <c:pt idx="34">
                  <c:v>3701</c:v>
                </c:pt>
                <c:pt idx="35">
                  <c:v>3797</c:v>
                </c:pt>
                <c:pt idx="36">
                  <c:v>3801</c:v>
                </c:pt>
                <c:pt idx="37">
                  <c:v>3802</c:v>
                </c:pt>
                <c:pt idx="38">
                  <c:v>3917</c:v>
                </c:pt>
                <c:pt idx="39">
                  <c:v>4011</c:v>
                </c:pt>
                <c:pt idx="40">
                  <c:v>4074</c:v>
                </c:pt>
                <c:pt idx="41">
                  <c:v>4117</c:v>
                </c:pt>
                <c:pt idx="42">
                  <c:v>4148</c:v>
                </c:pt>
                <c:pt idx="43">
                  <c:v>4151</c:v>
                </c:pt>
                <c:pt idx="44">
                  <c:v>4153</c:v>
                </c:pt>
                <c:pt idx="45">
                  <c:v>4190</c:v>
                </c:pt>
                <c:pt idx="46">
                  <c:v>4265</c:v>
                </c:pt>
                <c:pt idx="47">
                  <c:v>4308</c:v>
                </c:pt>
                <c:pt idx="48">
                  <c:v>4489</c:v>
                </c:pt>
                <c:pt idx="49">
                  <c:v>4593</c:v>
                </c:pt>
                <c:pt idx="50">
                  <c:v>4599</c:v>
                </c:pt>
                <c:pt idx="51">
                  <c:v>4609</c:v>
                </c:pt>
                <c:pt idx="52">
                  <c:v>4691</c:v>
                </c:pt>
                <c:pt idx="53">
                  <c:v>4763</c:v>
                </c:pt>
                <c:pt idx="54">
                  <c:v>4838</c:v>
                </c:pt>
                <c:pt idx="55">
                  <c:v>4885</c:v>
                </c:pt>
                <c:pt idx="56">
                  <c:v>4909</c:v>
                </c:pt>
                <c:pt idx="57">
                  <c:v>4910</c:v>
                </c:pt>
                <c:pt idx="58">
                  <c:v>4913</c:v>
                </c:pt>
                <c:pt idx="59">
                  <c:v>4963</c:v>
                </c:pt>
                <c:pt idx="60">
                  <c:v>4992</c:v>
                </c:pt>
                <c:pt idx="61">
                  <c:v>5041</c:v>
                </c:pt>
                <c:pt idx="62">
                  <c:v>5076</c:v>
                </c:pt>
                <c:pt idx="63">
                  <c:v>5092</c:v>
                </c:pt>
                <c:pt idx="64">
                  <c:v>5093</c:v>
                </c:pt>
                <c:pt idx="65">
                  <c:v>5097</c:v>
                </c:pt>
                <c:pt idx="66">
                  <c:v>5124</c:v>
                </c:pt>
                <c:pt idx="67">
                  <c:v>5148</c:v>
                </c:pt>
                <c:pt idx="68">
                  <c:v>5167</c:v>
                </c:pt>
                <c:pt idx="69">
                  <c:v>5180</c:v>
                </c:pt>
                <c:pt idx="70">
                  <c:v>5186</c:v>
                </c:pt>
                <c:pt idx="71">
                  <c:v>5187</c:v>
                </c:pt>
                <c:pt idx="72">
                  <c:v>5202</c:v>
                </c:pt>
                <c:pt idx="73">
                  <c:v>5214</c:v>
                </c:pt>
                <c:pt idx="74">
                  <c:v>5227</c:v>
                </c:pt>
                <c:pt idx="75">
                  <c:v>5234</c:v>
                </c:pt>
                <c:pt idx="76">
                  <c:v>5241</c:v>
                </c:pt>
                <c:pt idx="77">
                  <c:v>5242</c:v>
                </c:pt>
                <c:pt idx="78">
                  <c:v>5276</c:v>
                </c:pt>
                <c:pt idx="79">
                  <c:v>5309</c:v>
                </c:pt>
                <c:pt idx="80">
                  <c:v>5332</c:v>
                </c:pt>
                <c:pt idx="81">
                  <c:v>5356</c:v>
                </c:pt>
                <c:pt idx="82">
                  <c:v>5364</c:v>
                </c:pt>
                <c:pt idx="83">
                  <c:v>5365</c:v>
                </c:pt>
                <c:pt idx="84">
                  <c:v>5366</c:v>
                </c:pt>
                <c:pt idx="85">
                  <c:v>5376</c:v>
                </c:pt>
                <c:pt idx="86">
                  <c:v>5386</c:v>
                </c:pt>
                <c:pt idx="87">
                  <c:v>5396</c:v>
                </c:pt>
                <c:pt idx="88">
                  <c:v>5403</c:v>
                </c:pt>
                <c:pt idx="89">
                  <c:v>5413</c:v>
                </c:pt>
                <c:pt idx="90">
                  <c:v>5415</c:v>
                </c:pt>
                <c:pt idx="91">
                  <c:v>5417</c:v>
                </c:pt>
                <c:pt idx="92">
                  <c:v>5431</c:v>
                </c:pt>
                <c:pt idx="93">
                  <c:v>5449</c:v>
                </c:pt>
                <c:pt idx="94">
                  <c:v>5462</c:v>
                </c:pt>
                <c:pt idx="95">
                  <c:v>5473</c:v>
                </c:pt>
                <c:pt idx="96">
                  <c:v>5474</c:v>
                </c:pt>
                <c:pt idx="97">
                  <c:v>5476</c:v>
                </c:pt>
                <c:pt idx="98">
                  <c:v>5483</c:v>
                </c:pt>
                <c:pt idx="99">
                  <c:v>5492</c:v>
                </c:pt>
                <c:pt idx="100">
                  <c:v>5495</c:v>
                </c:pt>
                <c:pt idx="101">
                  <c:v>5502</c:v>
                </c:pt>
                <c:pt idx="102">
                  <c:v>5509</c:v>
                </c:pt>
                <c:pt idx="103">
                  <c:v>5512</c:v>
                </c:pt>
                <c:pt idx="104">
                  <c:v>5521</c:v>
                </c:pt>
                <c:pt idx="105">
                  <c:v>5529</c:v>
                </c:pt>
                <c:pt idx="106">
                  <c:v>5530</c:v>
                </c:pt>
                <c:pt idx="107">
                  <c:v>5536</c:v>
                </c:pt>
                <c:pt idx="108">
                  <c:v>5546</c:v>
                </c:pt>
                <c:pt idx="109">
                  <c:v>5553</c:v>
                </c:pt>
                <c:pt idx="110">
                  <c:v>5557</c:v>
                </c:pt>
                <c:pt idx="111">
                  <c:v>5563</c:v>
                </c:pt>
                <c:pt idx="112">
                  <c:v>5566</c:v>
                </c:pt>
                <c:pt idx="113">
                  <c:v>5569</c:v>
                </c:pt>
                <c:pt idx="114">
                  <c:v>5577</c:v>
                </c:pt>
                <c:pt idx="115">
                  <c:v>5580</c:v>
                </c:pt>
                <c:pt idx="116">
                  <c:v>5585</c:v>
                </c:pt>
                <c:pt idx="117">
                  <c:v>5591</c:v>
                </c:pt>
                <c:pt idx="118">
                  <c:v>5595</c:v>
                </c:pt>
                <c:pt idx="119">
                  <c:v>5596</c:v>
                </c:pt>
                <c:pt idx="120">
                  <c:v>5597</c:v>
                </c:pt>
                <c:pt idx="121">
                  <c:v>5600</c:v>
                </c:pt>
                <c:pt idx="122">
                  <c:v>5609</c:v>
                </c:pt>
                <c:pt idx="123">
                  <c:v>5613</c:v>
                </c:pt>
                <c:pt idx="124">
                  <c:v>5617</c:v>
                </c:pt>
                <c:pt idx="125">
                  <c:v>5620</c:v>
                </c:pt>
                <c:pt idx="126">
                  <c:v>5622</c:v>
                </c:pt>
                <c:pt idx="127">
                  <c:v>5623</c:v>
                </c:pt>
                <c:pt idx="128">
                  <c:v>5625</c:v>
                </c:pt>
                <c:pt idx="129">
                  <c:v>5630</c:v>
                </c:pt>
                <c:pt idx="130">
                  <c:v>5632</c:v>
                </c:pt>
                <c:pt idx="131">
                  <c:v>5633</c:v>
                </c:pt>
                <c:pt idx="132">
                  <c:v>5638</c:v>
                </c:pt>
                <c:pt idx="133">
                  <c:v>5639</c:v>
                </c:pt>
                <c:pt idx="134">
                  <c:v>5643</c:v>
                </c:pt>
                <c:pt idx="135">
                  <c:v>5647</c:v>
                </c:pt>
                <c:pt idx="136">
                  <c:v>5649</c:v>
                </c:pt>
                <c:pt idx="137">
                  <c:v>5652</c:v>
                </c:pt>
                <c:pt idx="138">
                  <c:v>5658</c:v>
                </c:pt>
                <c:pt idx="139">
                  <c:v>5661</c:v>
                </c:pt>
                <c:pt idx="140">
                  <c:v>5662</c:v>
                </c:pt>
                <c:pt idx="141">
                  <c:v>5667</c:v>
                </c:pt>
                <c:pt idx="142">
                  <c:v>5668</c:v>
                </c:pt>
                <c:pt idx="143">
                  <c:v>5669</c:v>
                </c:pt>
                <c:pt idx="144">
                  <c:v>5670</c:v>
                </c:pt>
                <c:pt idx="145">
                  <c:v>5673</c:v>
                </c:pt>
                <c:pt idx="146">
                  <c:v>5676</c:v>
                </c:pt>
                <c:pt idx="147">
                  <c:v>5677</c:v>
                </c:pt>
                <c:pt idx="148">
                  <c:v>5679</c:v>
                </c:pt>
                <c:pt idx="149">
                  <c:v>5682</c:v>
                </c:pt>
                <c:pt idx="150">
                  <c:v>5683</c:v>
                </c:pt>
                <c:pt idx="151">
                  <c:v>5686</c:v>
                </c:pt>
                <c:pt idx="152">
                  <c:v>5689</c:v>
                </c:pt>
                <c:pt idx="153">
                  <c:v>5691</c:v>
                </c:pt>
                <c:pt idx="154">
                  <c:v>5693</c:v>
                </c:pt>
                <c:pt idx="155">
                  <c:v>5700</c:v>
                </c:pt>
                <c:pt idx="156">
                  <c:v>5707</c:v>
                </c:pt>
                <c:pt idx="157">
                  <c:v>5708</c:v>
                </c:pt>
                <c:pt idx="158">
                  <c:v>5713</c:v>
                </c:pt>
                <c:pt idx="159">
                  <c:v>5716</c:v>
                </c:pt>
                <c:pt idx="160">
                  <c:v>5718</c:v>
                </c:pt>
                <c:pt idx="161">
                  <c:v>5719</c:v>
                </c:pt>
                <c:pt idx="162">
                  <c:v>5724</c:v>
                </c:pt>
                <c:pt idx="163">
                  <c:v>5725</c:v>
                </c:pt>
                <c:pt idx="164">
                  <c:v>5728</c:v>
                </c:pt>
                <c:pt idx="165">
                  <c:v>5731</c:v>
                </c:pt>
                <c:pt idx="166">
                  <c:v>5733</c:v>
                </c:pt>
                <c:pt idx="167">
                  <c:v>5734</c:v>
                </c:pt>
                <c:pt idx="168">
                  <c:v>5736</c:v>
                </c:pt>
                <c:pt idx="169">
                  <c:v>5739</c:v>
                </c:pt>
                <c:pt idx="170">
                  <c:v>5742</c:v>
                </c:pt>
                <c:pt idx="171">
                  <c:v>5747</c:v>
                </c:pt>
                <c:pt idx="172">
                  <c:v>5748</c:v>
                </c:pt>
                <c:pt idx="173">
                  <c:v>5751</c:v>
                </c:pt>
                <c:pt idx="174">
                  <c:v>5752</c:v>
                </c:pt>
                <c:pt idx="175">
                  <c:v>5755</c:v>
                </c:pt>
                <c:pt idx="176">
                  <c:v>5759</c:v>
                </c:pt>
                <c:pt idx="177">
                  <c:v>5762</c:v>
                </c:pt>
                <c:pt idx="178">
                  <c:v>5764</c:v>
                </c:pt>
                <c:pt idx="179">
                  <c:v>5765</c:v>
                </c:pt>
                <c:pt idx="180">
                  <c:v>5768</c:v>
                </c:pt>
                <c:pt idx="181">
                  <c:v>5769</c:v>
                </c:pt>
                <c:pt idx="182">
                  <c:v>5770</c:v>
                </c:pt>
                <c:pt idx="183">
                  <c:v>5771</c:v>
                </c:pt>
                <c:pt idx="184">
                  <c:v>5773</c:v>
                </c:pt>
                <c:pt idx="185">
                  <c:v>5776</c:v>
                </c:pt>
                <c:pt idx="186">
                  <c:v>5777</c:v>
                </c:pt>
                <c:pt idx="187">
                  <c:v>5778</c:v>
                </c:pt>
                <c:pt idx="188">
                  <c:v>5779</c:v>
                </c:pt>
                <c:pt idx="189">
                  <c:v>5782</c:v>
                </c:pt>
                <c:pt idx="190">
                  <c:v>5787</c:v>
                </c:pt>
                <c:pt idx="191">
                  <c:v>5789</c:v>
                </c:pt>
                <c:pt idx="192">
                  <c:v>5791</c:v>
                </c:pt>
                <c:pt idx="193">
                  <c:v>5792</c:v>
                </c:pt>
                <c:pt idx="194">
                  <c:v>5796</c:v>
                </c:pt>
                <c:pt idx="195">
                  <c:v>5798</c:v>
                </c:pt>
                <c:pt idx="196">
                  <c:v>5801</c:v>
                </c:pt>
                <c:pt idx="197">
                  <c:v>5804</c:v>
                </c:pt>
                <c:pt idx="198">
                  <c:v>5805</c:v>
                </c:pt>
                <c:pt idx="199">
                  <c:v>5806</c:v>
                </c:pt>
                <c:pt idx="200">
                  <c:v>5807</c:v>
                </c:pt>
                <c:pt idx="201">
                  <c:v>5808</c:v>
                </c:pt>
                <c:pt idx="202">
                  <c:v>5811</c:v>
                </c:pt>
                <c:pt idx="203">
                  <c:v>5812</c:v>
                </c:pt>
                <c:pt idx="204">
                  <c:v>5814</c:v>
                </c:pt>
                <c:pt idx="205">
                  <c:v>5815</c:v>
                </c:pt>
                <c:pt idx="206">
                  <c:v>5823</c:v>
                </c:pt>
                <c:pt idx="207">
                  <c:v>5829</c:v>
                </c:pt>
                <c:pt idx="208">
                  <c:v>5833</c:v>
                </c:pt>
                <c:pt idx="209">
                  <c:v>5840</c:v>
                </c:pt>
                <c:pt idx="210">
                  <c:v>5843</c:v>
                </c:pt>
                <c:pt idx="211">
                  <c:v>5847</c:v>
                </c:pt>
                <c:pt idx="212">
                  <c:v>5849</c:v>
                </c:pt>
                <c:pt idx="213">
                  <c:v>5850</c:v>
                </c:pt>
                <c:pt idx="214">
                  <c:v>5854</c:v>
                </c:pt>
                <c:pt idx="215">
                  <c:v>5858</c:v>
                </c:pt>
                <c:pt idx="216">
                  <c:v>5864</c:v>
                </c:pt>
                <c:pt idx="217">
                  <c:v>5866</c:v>
                </c:pt>
                <c:pt idx="218">
                  <c:v>5869</c:v>
                </c:pt>
                <c:pt idx="219">
                  <c:v>5874</c:v>
                </c:pt>
                <c:pt idx="220">
                  <c:v>5877</c:v>
                </c:pt>
                <c:pt idx="221">
                  <c:v>5902</c:v>
                </c:pt>
                <c:pt idx="222">
                  <c:v>5931</c:v>
                </c:pt>
                <c:pt idx="223">
                  <c:v>5957</c:v>
                </c:pt>
                <c:pt idx="224">
                  <c:v>5978</c:v>
                </c:pt>
                <c:pt idx="225">
                  <c:v>5992</c:v>
                </c:pt>
                <c:pt idx="226">
                  <c:v>5993</c:v>
                </c:pt>
                <c:pt idx="227">
                  <c:v>5996</c:v>
                </c:pt>
                <c:pt idx="228">
                  <c:v>6013</c:v>
                </c:pt>
                <c:pt idx="229">
                  <c:v>6035</c:v>
                </c:pt>
                <c:pt idx="230">
                  <c:v>6046</c:v>
                </c:pt>
                <c:pt idx="231">
                  <c:v>6071</c:v>
                </c:pt>
                <c:pt idx="232">
                  <c:v>6089</c:v>
                </c:pt>
                <c:pt idx="233">
                  <c:v>6099</c:v>
                </c:pt>
                <c:pt idx="234">
                  <c:v>6110</c:v>
                </c:pt>
                <c:pt idx="235">
                  <c:v>6120</c:v>
                </c:pt>
                <c:pt idx="236">
                  <c:v>6129</c:v>
                </c:pt>
                <c:pt idx="237">
                  <c:v>6132</c:v>
                </c:pt>
                <c:pt idx="238">
                  <c:v>6140</c:v>
                </c:pt>
                <c:pt idx="239">
                  <c:v>6145</c:v>
                </c:pt>
                <c:pt idx="240">
                  <c:v>6150</c:v>
                </c:pt>
                <c:pt idx="241">
                  <c:v>6155</c:v>
                </c:pt>
                <c:pt idx="242">
                  <c:v>6157</c:v>
                </c:pt>
                <c:pt idx="243">
                  <c:v>6158</c:v>
                </c:pt>
                <c:pt idx="244">
                  <c:v>6159</c:v>
                </c:pt>
                <c:pt idx="245">
                  <c:v>6160</c:v>
                </c:pt>
                <c:pt idx="246">
                  <c:v>6162</c:v>
                </c:pt>
                <c:pt idx="247">
                  <c:v>6164</c:v>
                </c:pt>
                <c:pt idx="248">
                  <c:v>6166</c:v>
                </c:pt>
                <c:pt idx="249">
                  <c:v>6167</c:v>
                </c:pt>
                <c:pt idx="250">
                  <c:v>6170</c:v>
                </c:pt>
                <c:pt idx="251">
                  <c:v>6173</c:v>
                </c:pt>
                <c:pt idx="252">
                  <c:v>6177</c:v>
                </c:pt>
                <c:pt idx="253">
                  <c:v>6179</c:v>
                </c:pt>
                <c:pt idx="254">
                  <c:v>6180</c:v>
                </c:pt>
                <c:pt idx="255">
                  <c:v>6182</c:v>
                </c:pt>
                <c:pt idx="256">
                  <c:v>6185</c:v>
                </c:pt>
                <c:pt idx="257">
                  <c:v>6187</c:v>
                </c:pt>
                <c:pt idx="258">
                  <c:v>6192</c:v>
                </c:pt>
                <c:pt idx="259">
                  <c:v>6193</c:v>
                </c:pt>
                <c:pt idx="260">
                  <c:v>6194</c:v>
                </c:pt>
                <c:pt idx="261">
                  <c:v>6195</c:v>
                </c:pt>
                <c:pt idx="262">
                  <c:v>6197</c:v>
                </c:pt>
                <c:pt idx="263">
                  <c:v>6200</c:v>
                </c:pt>
                <c:pt idx="264">
                  <c:v>6201</c:v>
                </c:pt>
                <c:pt idx="265">
                  <c:v>6202</c:v>
                </c:pt>
                <c:pt idx="266">
                  <c:v>6203</c:v>
                </c:pt>
                <c:pt idx="267">
                  <c:v>6214</c:v>
                </c:pt>
                <c:pt idx="268">
                  <c:v>6233</c:v>
                </c:pt>
                <c:pt idx="269">
                  <c:v>6246</c:v>
                </c:pt>
                <c:pt idx="270">
                  <c:v>6250</c:v>
                </c:pt>
                <c:pt idx="271">
                  <c:v>6253</c:v>
                </c:pt>
                <c:pt idx="272">
                  <c:v>6260</c:v>
                </c:pt>
                <c:pt idx="273">
                  <c:v>6264</c:v>
                </c:pt>
                <c:pt idx="274">
                  <c:v>6266</c:v>
                </c:pt>
                <c:pt idx="275">
                  <c:v>6268</c:v>
                </c:pt>
                <c:pt idx="276">
                  <c:v>6270</c:v>
                </c:pt>
                <c:pt idx="277">
                  <c:v>6271</c:v>
                </c:pt>
                <c:pt idx="278">
                  <c:v>6272</c:v>
                </c:pt>
                <c:pt idx="279">
                  <c:v>6273</c:v>
                </c:pt>
                <c:pt idx="280">
                  <c:v>6275</c:v>
                </c:pt>
                <c:pt idx="281">
                  <c:v>6278</c:v>
                </c:pt>
                <c:pt idx="282">
                  <c:v>6279</c:v>
                </c:pt>
                <c:pt idx="283">
                  <c:v>6280</c:v>
                </c:pt>
                <c:pt idx="284">
                  <c:v>6282</c:v>
                </c:pt>
                <c:pt idx="285">
                  <c:v>6283</c:v>
                </c:pt>
                <c:pt idx="286">
                  <c:v>6286</c:v>
                </c:pt>
                <c:pt idx="287">
                  <c:v>6287</c:v>
                </c:pt>
                <c:pt idx="288">
                  <c:v>6290</c:v>
                </c:pt>
                <c:pt idx="289">
                  <c:v>6291</c:v>
                </c:pt>
                <c:pt idx="290">
                  <c:v>6293</c:v>
                </c:pt>
                <c:pt idx="291">
                  <c:v>6294</c:v>
                </c:pt>
                <c:pt idx="292">
                  <c:v>6297</c:v>
                </c:pt>
                <c:pt idx="293">
                  <c:v>6298</c:v>
                </c:pt>
                <c:pt idx="294">
                  <c:v>6300</c:v>
                </c:pt>
                <c:pt idx="295">
                  <c:v>6301</c:v>
                </c:pt>
                <c:pt idx="296">
                  <c:v>6302</c:v>
                </c:pt>
                <c:pt idx="297">
                  <c:v>6303</c:v>
                </c:pt>
                <c:pt idx="298">
                  <c:v>6305</c:v>
                </c:pt>
                <c:pt idx="299">
                  <c:v>6306</c:v>
                </c:pt>
                <c:pt idx="300">
                  <c:v>6307</c:v>
                </c:pt>
                <c:pt idx="301">
                  <c:v>6308</c:v>
                </c:pt>
                <c:pt idx="302">
                  <c:v>6309</c:v>
                </c:pt>
                <c:pt idx="303">
                  <c:v>6310</c:v>
                </c:pt>
                <c:pt idx="304">
                  <c:v>6314</c:v>
                </c:pt>
                <c:pt idx="305">
                  <c:v>6315</c:v>
                </c:pt>
                <c:pt idx="306">
                  <c:v>6317</c:v>
                </c:pt>
                <c:pt idx="307">
                  <c:v>6319</c:v>
                </c:pt>
                <c:pt idx="308">
                  <c:v>6321</c:v>
                </c:pt>
                <c:pt idx="309">
                  <c:v>6324</c:v>
                </c:pt>
                <c:pt idx="310">
                  <c:v>6325</c:v>
                </c:pt>
                <c:pt idx="311">
                  <c:v>6326</c:v>
                </c:pt>
                <c:pt idx="312">
                  <c:v>6327</c:v>
                </c:pt>
                <c:pt idx="313">
                  <c:v>6329</c:v>
                </c:pt>
                <c:pt idx="314">
                  <c:v>6331</c:v>
                </c:pt>
                <c:pt idx="315">
                  <c:v>6334</c:v>
                </c:pt>
                <c:pt idx="316">
                  <c:v>6335</c:v>
                </c:pt>
                <c:pt idx="317">
                  <c:v>6336</c:v>
                </c:pt>
                <c:pt idx="318">
                  <c:v>6338</c:v>
                </c:pt>
                <c:pt idx="319">
                  <c:v>6340</c:v>
                </c:pt>
                <c:pt idx="320">
                  <c:v>6342</c:v>
                </c:pt>
                <c:pt idx="321">
                  <c:v>6346</c:v>
                </c:pt>
                <c:pt idx="322">
                  <c:v>6347</c:v>
                </c:pt>
                <c:pt idx="323">
                  <c:v>6348</c:v>
                </c:pt>
                <c:pt idx="324">
                  <c:v>6355</c:v>
                </c:pt>
                <c:pt idx="325">
                  <c:v>6359</c:v>
                </c:pt>
                <c:pt idx="326">
                  <c:v>6361</c:v>
                </c:pt>
                <c:pt idx="327">
                  <c:v>6362</c:v>
                </c:pt>
                <c:pt idx="328">
                  <c:v>6369</c:v>
                </c:pt>
                <c:pt idx="329">
                  <c:v>6374</c:v>
                </c:pt>
                <c:pt idx="330">
                  <c:v>6378</c:v>
                </c:pt>
                <c:pt idx="331">
                  <c:v>6385</c:v>
                </c:pt>
                <c:pt idx="332">
                  <c:v>6395</c:v>
                </c:pt>
                <c:pt idx="333">
                  <c:v>6399</c:v>
                </c:pt>
                <c:pt idx="334">
                  <c:v>6400</c:v>
                </c:pt>
                <c:pt idx="335">
                  <c:v>6405</c:v>
                </c:pt>
                <c:pt idx="336">
                  <c:v>6408</c:v>
                </c:pt>
                <c:pt idx="337">
                  <c:v>6409</c:v>
                </c:pt>
                <c:pt idx="338">
                  <c:v>6410</c:v>
                </c:pt>
                <c:pt idx="339">
                  <c:v>6414</c:v>
                </c:pt>
                <c:pt idx="340">
                  <c:v>6415</c:v>
                </c:pt>
                <c:pt idx="341">
                  <c:v>6417</c:v>
                </c:pt>
                <c:pt idx="342">
                  <c:v>6419</c:v>
                </c:pt>
                <c:pt idx="343">
                  <c:v>6421</c:v>
                </c:pt>
                <c:pt idx="344">
                  <c:v>6423</c:v>
                </c:pt>
                <c:pt idx="345">
                  <c:v>6426</c:v>
                </c:pt>
                <c:pt idx="346">
                  <c:v>6428</c:v>
                </c:pt>
                <c:pt idx="347">
                  <c:v>6432</c:v>
                </c:pt>
                <c:pt idx="348">
                  <c:v>6435</c:v>
                </c:pt>
                <c:pt idx="349">
                  <c:v>6437</c:v>
                </c:pt>
                <c:pt idx="350">
                  <c:v>6439</c:v>
                </c:pt>
                <c:pt idx="351">
                  <c:v>6445</c:v>
                </c:pt>
                <c:pt idx="352">
                  <c:v>6447</c:v>
                </c:pt>
                <c:pt idx="353">
                  <c:v>6448</c:v>
                </c:pt>
                <c:pt idx="354">
                  <c:v>6450</c:v>
                </c:pt>
                <c:pt idx="355">
                  <c:v>6453</c:v>
                </c:pt>
                <c:pt idx="356">
                  <c:v>6454</c:v>
                </c:pt>
                <c:pt idx="357">
                  <c:v>6455</c:v>
                </c:pt>
                <c:pt idx="358">
                  <c:v>6456</c:v>
                </c:pt>
                <c:pt idx="359">
                  <c:v>6458</c:v>
                </c:pt>
                <c:pt idx="360">
                  <c:v>6459</c:v>
                </c:pt>
                <c:pt idx="361">
                  <c:v>6460</c:v>
                </c:pt>
                <c:pt idx="362">
                  <c:v>6462</c:v>
                </c:pt>
                <c:pt idx="363">
                  <c:v>6463</c:v>
                </c:pt>
                <c:pt idx="364">
                  <c:v>6465</c:v>
                </c:pt>
                <c:pt idx="365">
                  <c:v>6467</c:v>
                </c:pt>
                <c:pt idx="366">
                  <c:v>6468</c:v>
                </c:pt>
                <c:pt idx="367">
                  <c:v>6471</c:v>
                </c:pt>
                <c:pt idx="368">
                  <c:v>6474</c:v>
                </c:pt>
                <c:pt idx="369">
                  <c:v>6477</c:v>
                </c:pt>
                <c:pt idx="370">
                  <c:v>6480</c:v>
                </c:pt>
                <c:pt idx="371">
                  <c:v>6482</c:v>
                </c:pt>
                <c:pt idx="372">
                  <c:v>6485</c:v>
                </c:pt>
                <c:pt idx="373">
                  <c:v>6487</c:v>
                </c:pt>
                <c:pt idx="374">
                  <c:v>6488</c:v>
                </c:pt>
                <c:pt idx="375">
                  <c:v>6489</c:v>
                </c:pt>
                <c:pt idx="376">
                  <c:v>6491</c:v>
                </c:pt>
                <c:pt idx="377">
                  <c:v>6495</c:v>
                </c:pt>
                <c:pt idx="378">
                  <c:v>6498</c:v>
                </c:pt>
                <c:pt idx="379">
                  <c:v>6503</c:v>
                </c:pt>
                <c:pt idx="380">
                  <c:v>6504</c:v>
                </c:pt>
                <c:pt idx="381">
                  <c:v>6509</c:v>
                </c:pt>
                <c:pt idx="382">
                  <c:v>6510</c:v>
                </c:pt>
                <c:pt idx="383">
                  <c:v>6511</c:v>
                </c:pt>
                <c:pt idx="384">
                  <c:v>6513</c:v>
                </c:pt>
                <c:pt idx="385">
                  <c:v>6514</c:v>
                </c:pt>
                <c:pt idx="386">
                  <c:v>6515</c:v>
                </c:pt>
                <c:pt idx="387">
                  <c:v>6516</c:v>
                </c:pt>
                <c:pt idx="388">
                  <c:v>6518</c:v>
                </c:pt>
                <c:pt idx="389">
                  <c:v>6519</c:v>
                </c:pt>
                <c:pt idx="390">
                  <c:v>6521</c:v>
                </c:pt>
                <c:pt idx="391">
                  <c:v>6522</c:v>
                </c:pt>
                <c:pt idx="392">
                  <c:v>6523</c:v>
                </c:pt>
                <c:pt idx="393">
                  <c:v>6524</c:v>
                </c:pt>
                <c:pt idx="394">
                  <c:v>6526</c:v>
                </c:pt>
                <c:pt idx="395">
                  <c:v>6527</c:v>
                </c:pt>
                <c:pt idx="396">
                  <c:v>6529</c:v>
                </c:pt>
                <c:pt idx="397">
                  <c:v>6532</c:v>
                </c:pt>
                <c:pt idx="398">
                  <c:v>6534</c:v>
                </c:pt>
                <c:pt idx="399">
                  <c:v>6535</c:v>
                </c:pt>
                <c:pt idx="400">
                  <c:v>6536</c:v>
                </c:pt>
                <c:pt idx="401">
                  <c:v>6538</c:v>
                </c:pt>
                <c:pt idx="402">
                  <c:v>6540</c:v>
                </c:pt>
                <c:pt idx="403">
                  <c:v>6541</c:v>
                </c:pt>
                <c:pt idx="404">
                  <c:v>6542</c:v>
                </c:pt>
                <c:pt idx="405">
                  <c:v>6543</c:v>
                </c:pt>
                <c:pt idx="406">
                  <c:v>6545</c:v>
                </c:pt>
                <c:pt idx="407">
                  <c:v>6548</c:v>
                </c:pt>
                <c:pt idx="408">
                  <c:v>6552</c:v>
                </c:pt>
                <c:pt idx="409">
                  <c:v>6556</c:v>
                </c:pt>
                <c:pt idx="410">
                  <c:v>6557</c:v>
                </c:pt>
                <c:pt idx="411">
                  <c:v>6559</c:v>
                </c:pt>
                <c:pt idx="412">
                  <c:v>6560</c:v>
                </c:pt>
                <c:pt idx="413">
                  <c:v>6561</c:v>
                </c:pt>
                <c:pt idx="414">
                  <c:v>6562</c:v>
                </c:pt>
                <c:pt idx="415">
                  <c:v>6563</c:v>
                </c:pt>
                <c:pt idx="416">
                  <c:v>6565</c:v>
                </c:pt>
                <c:pt idx="417">
                  <c:v>6567</c:v>
                </c:pt>
                <c:pt idx="418">
                  <c:v>6568</c:v>
                </c:pt>
                <c:pt idx="419">
                  <c:v>6570</c:v>
                </c:pt>
                <c:pt idx="420">
                  <c:v>6571</c:v>
                </c:pt>
                <c:pt idx="421">
                  <c:v>6572</c:v>
                </c:pt>
                <c:pt idx="422">
                  <c:v>6573</c:v>
                </c:pt>
                <c:pt idx="423">
                  <c:v>6574</c:v>
                </c:pt>
                <c:pt idx="424">
                  <c:v>6575</c:v>
                </c:pt>
                <c:pt idx="425">
                  <c:v>6581</c:v>
                </c:pt>
                <c:pt idx="426">
                  <c:v>6587</c:v>
                </c:pt>
                <c:pt idx="427">
                  <c:v>6591</c:v>
                </c:pt>
                <c:pt idx="428">
                  <c:v>6593</c:v>
                </c:pt>
                <c:pt idx="429">
                  <c:v>6596</c:v>
                </c:pt>
                <c:pt idx="430">
                  <c:v>6597</c:v>
                </c:pt>
                <c:pt idx="431">
                  <c:v>6599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CE-46CE-882C-8ABC82DAAA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676048"/>
        <c:axId val="466676464"/>
      </c:areaChart>
      <c:dateAx>
        <c:axId val="466676048"/>
        <c:scaling>
          <c:orientation val="minMax"/>
          <c:min val="44927"/>
        </c:scaling>
        <c:delete val="0"/>
        <c:axPos val="b"/>
        <c:numFmt formatCode="m/d/yyyy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66676464"/>
        <c:crosses val="autoZero"/>
        <c:auto val="1"/>
        <c:lblOffset val="100"/>
        <c:baseTimeUnit val="days"/>
      </c:dateAx>
      <c:valAx>
        <c:axId val="466676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666760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Počet dávek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List1!$A$2:$A$652</c:f>
              <c:numCache>
                <c:formatCode>m/d/yyyy</c:formatCode>
                <c:ptCount val="651"/>
                <c:pt idx="0">
                  <c:v>44923</c:v>
                </c:pt>
                <c:pt idx="1">
                  <c:v>44924</c:v>
                </c:pt>
                <c:pt idx="2">
                  <c:v>44925</c:v>
                </c:pt>
                <c:pt idx="3">
                  <c:v>44927</c:v>
                </c:pt>
                <c:pt idx="4">
                  <c:v>44928</c:v>
                </c:pt>
                <c:pt idx="5">
                  <c:v>44929</c:v>
                </c:pt>
                <c:pt idx="6">
                  <c:v>44930</c:v>
                </c:pt>
                <c:pt idx="7">
                  <c:v>44931</c:v>
                </c:pt>
                <c:pt idx="8">
                  <c:v>44932</c:v>
                </c:pt>
                <c:pt idx="9">
                  <c:v>44933</c:v>
                </c:pt>
                <c:pt idx="10">
                  <c:v>44934</c:v>
                </c:pt>
                <c:pt idx="11">
                  <c:v>44935</c:v>
                </c:pt>
                <c:pt idx="12">
                  <c:v>44936</c:v>
                </c:pt>
                <c:pt idx="13">
                  <c:v>44937</c:v>
                </c:pt>
                <c:pt idx="14">
                  <c:v>44938</c:v>
                </c:pt>
                <c:pt idx="15">
                  <c:v>44939</c:v>
                </c:pt>
                <c:pt idx="16">
                  <c:v>44940</c:v>
                </c:pt>
                <c:pt idx="17">
                  <c:v>44941</c:v>
                </c:pt>
                <c:pt idx="18">
                  <c:v>44942</c:v>
                </c:pt>
                <c:pt idx="19">
                  <c:v>44943</c:v>
                </c:pt>
                <c:pt idx="20">
                  <c:v>44944</c:v>
                </c:pt>
                <c:pt idx="21">
                  <c:v>44945</c:v>
                </c:pt>
                <c:pt idx="22">
                  <c:v>44946</c:v>
                </c:pt>
                <c:pt idx="23">
                  <c:v>44947</c:v>
                </c:pt>
                <c:pt idx="24">
                  <c:v>44948</c:v>
                </c:pt>
                <c:pt idx="25">
                  <c:v>44949</c:v>
                </c:pt>
                <c:pt idx="26">
                  <c:v>44950</c:v>
                </c:pt>
                <c:pt idx="27">
                  <c:v>44951</c:v>
                </c:pt>
                <c:pt idx="28">
                  <c:v>44952</c:v>
                </c:pt>
                <c:pt idx="29">
                  <c:v>44953</c:v>
                </c:pt>
                <c:pt idx="30">
                  <c:v>44954</c:v>
                </c:pt>
                <c:pt idx="31">
                  <c:v>44955</c:v>
                </c:pt>
                <c:pt idx="32">
                  <c:v>44956</c:v>
                </c:pt>
                <c:pt idx="33">
                  <c:v>44957</c:v>
                </c:pt>
                <c:pt idx="34">
                  <c:v>44958</c:v>
                </c:pt>
                <c:pt idx="35">
                  <c:v>44959</c:v>
                </c:pt>
                <c:pt idx="36">
                  <c:v>44960</c:v>
                </c:pt>
                <c:pt idx="37">
                  <c:v>44961</c:v>
                </c:pt>
                <c:pt idx="38">
                  <c:v>44962</c:v>
                </c:pt>
                <c:pt idx="39">
                  <c:v>44963</c:v>
                </c:pt>
                <c:pt idx="40">
                  <c:v>44964</c:v>
                </c:pt>
                <c:pt idx="41">
                  <c:v>44965</c:v>
                </c:pt>
                <c:pt idx="42">
                  <c:v>44966</c:v>
                </c:pt>
                <c:pt idx="43">
                  <c:v>44967</c:v>
                </c:pt>
                <c:pt idx="44">
                  <c:v>44968</c:v>
                </c:pt>
                <c:pt idx="45">
                  <c:v>44969</c:v>
                </c:pt>
                <c:pt idx="46">
                  <c:v>44970</c:v>
                </c:pt>
                <c:pt idx="47">
                  <c:v>44971</c:v>
                </c:pt>
                <c:pt idx="48">
                  <c:v>44972</c:v>
                </c:pt>
                <c:pt idx="49">
                  <c:v>44973</c:v>
                </c:pt>
                <c:pt idx="50">
                  <c:v>44974</c:v>
                </c:pt>
                <c:pt idx="51">
                  <c:v>44975</c:v>
                </c:pt>
                <c:pt idx="52">
                  <c:v>44976</c:v>
                </c:pt>
                <c:pt idx="53">
                  <c:v>44977</c:v>
                </c:pt>
                <c:pt idx="54">
                  <c:v>44978</c:v>
                </c:pt>
                <c:pt idx="55">
                  <c:v>44979</c:v>
                </c:pt>
                <c:pt idx="56">
                  <c:v>44980</c:v>
                </c:pt>
                <c:pt idx="57">
                  <c:v>44981</c:v>
                </c:pt>
                <c:pt idx="58">
                  <c:v>44982</c:v>
                </c:pt>
                <c:pt idx="59">
                  <c:v>44983</c:v>
                </c:pt>
                <c:pt idx="60">
                  <c:v>44984</c:v>
                </c:pt>
                <c:pt idx="61">
                  <c:v>44985</c:v>
                </c:pt>
                <c:pt idx="62">
                  <c:v>44986</c:v>
                </c:pt>
                <c:pt idx="63">
                  <c:v>44987</c:v>
                </c:pt>
                <c:pt idx="64">
                  <c:v>44988</c:v>
                </c:pt>
                <c:pt idx="65">
                  <c:v>44989</c:v>
                </c:pt>
                <c:pt idx="66">
                  <c:v>44990</c:v>
                </c:pt>
                <c:pt idx="67">
                  <c:v>44991</c:v>
                </c:pt>
                <c:pt idx="68">
                  <c:v>44992</c:v>
                </c:pt>
                <c:pt idx="69">
                  <c:v>44993</c:v>
                </c:pt>
                <c:pt idx="70">
                  <c:v>44994</c:v>
                </c:pt>
                <c:pt idx="71">
                  <c:v>44995</c:v>
                </c:pt>
                <c:pt idx="72">
                  <c:v>44996</c:v>
                </c:pt>
                <c:pt idx="73">
                  <c:v>44997</c:v>
                </c:pt>
                <c:pt idx="74">
                  <c:v>44998</c:v>
                </c:pt>
                <c:pt idx="75">
                  <c:v>44999</c:v>
                </c:pt>
                <c:pt idx="76">
                  <c:v>45000</c:v>
                </c:pt>
                <c:pt idx="77">
                  <c:v>45001</c:v>
                </c:pt>
                <c:pt idx="78">
                  <c:v>45002</c:v>
                </c:pt>
                <c:pt idx="79">
                  <c:v>45003</c:v>
                </c:pt>
                <c:pt idx="80">
                  <c:v>45004</c:v>
                </c:pt>
                <c:pt idx="81">
                  <c:v>45005</c:v>
                </c:pt>
                <c:pt idx="82">
                  <c:v>45006</c:v>
                </c:pt>
                <c:pt idx="83">
                  <c:v>45007</c:v>
                </c:pt>
                <c:pt idx="84">
                  <c:v>45008</c:v>
                </c:pt>
                <c:pt idx="85">
                  <c:v>45009</c:v>
                </c:pt>
                <c:pt idx="86">
                  <c:v>45010</c:v>
                </c:pt>
                <c:pt idx="87">
                  <c:v>45011</c:v>
                </c:pt>
                <c:pt idx="88">
                  <c:v>45012</c:v>
                </c:pt>
                <c:pt idx="89">
                  <c:v>45013</c:v>
                </c:pt>
                <c:pt idx="90">
                  <c:v>45014</c:v>
                </c:pt>
                <c:pt idx="91">
                  <c:v>45015</c:v>
                </c:pt>
                <c:pt idx="92">
                  <c:v>45016</c:v>
                </c:pt>
                <c:pt idx="93">
                  <c:v>45017</c:v>
                </c:pt>
                <c:pt idx="94">
                  <c:v>45018</c:v>
                </c:pt>
                <c:pt idx="95">
                  <c:v>45019</c:v>
                </c:pt>
                <c:pt idx="96">
                  <c:v>45020</c:v>
                </c:pt>
                <c:pt idx="97">
                  <c:v>45021</c:v>
                </c:pt>
                <c:pt idx="98">
                  <c:v>45022</c:v>
                </c:pt>
                <c:pt idx="99">
                  <c:v>45023</c:v>
                </c:pt>
                <c:pt idx="100">
                  <c:v>45024</c:v>
                </c:pt>
                <c:pt idx="101">
                  <c:v>45025</c:v>
                </c:pt>
                <c:pt idx="102">
                  <c:v>45026</c:v>
                </c:pt>
                <c:pt idx="103">
                  <c:v>45027</c:v>
                </c:pt>
                <c:pt idx="104">
                  <c:v>45028</c:v>
                </c:pt>
                <c:pt idx="105">
                  <c:v>45029</c:v>
                </c:pt>
                <c:pt idx="106">
                  <c:v>45030</c:v>
                </c:pt>
                <c:pt idx="107">
                  <c:v>45031</c:v>
                </c:pt>
                <c:pt idx="108">
                  <c:v>45032</c:v>
                </c:pt>
                <c:pt idx="109">
                  <c:v>45033</c:v>
                </c:pt>
                <c:pt idx="110">
                  <c:v>45034</c:v>
                </c:pt>
                <c:pt idx="111">
                  <c:v>45035</c:v>
                </c:pt>
                <c:pt idx="112">
                  <c:v>45036</c:v>
                </c:pt>
                <c:pt idx="113">
                  <c:v>45037</c:v>
                </c:pt>
                <c:pt idx="114">
                  <c:v>45038</c:v>
                </c:pt>
                <c:pt idx="115">
                  <c:v>45039</c:v>
                </c:pt>
                <c:pt idx="116">
                  <c:v>45040</c:v>
                </c:pt>
                <c:pt idx="117">
                  <c:v>45041</c:v>
                </c:pt>
                <c:pt idx="118">
                  <c:v>45042</c:v>
                </c:pt>
                <c:pt idx="119">
                  <c:v>45043</c:v>
                </c:pt>
                <c:pt idx="120">
                  <c:v>45044</c:v>
                </c:pt>
                <c:pt idx="121">
                  <c:v>45045</c:v>
                </c:pt>
                <c:pt idx="122">
                  <c:v>45046</c:v>
                </c:pt>
                <c:pt idx="123">
                  <c:v>45047</c:v>
                </c:pt>
                <c:pt idx="124">
                  <c:v>45048</c:v>
                </c:pt>
                <c:pt idx="125">
                  <c:v>45049</c:v>
                </c:pt>
                <c:pt idx="126">
                  <c:v>45050</c:v>
                </c:pt>
                <c:pt idx="127">
                  <c:v>45051</c:v>
                </c:pt>
                <c:pt idx="128">
                  <c:v>45052</c:v>
                </c:pt>
                <c:pt idx="129">
                  <c:v>45053</c:v>
                </c:pt>
                <c:pt idx="130">
                  <c:v>45054</c:v>
                </c:pt>
                <c:pt idx="131">
                  <c:v>45055</c:v>
                </c:pt>
                <c:pt idx="132">
                  <c:v>45056</c:v>
                </c:pt>
                <c:pt idx="133">
                  <c:v>45057</c:v>
                </c:pt>
                <c:pt idx="134">
                  <c:v>45058</c:v>
                </c:pt>
                <c:pt idx="135">
                  <c:v>45059</c:v>
                </c:pt>
                <c:pt idx="136">
                  <c:v>45060</c:v>
                </c:pt>
                <c:pt idx="137">
                  <c:v>45061</c:v>
                </c:pt>
                <c:pt idx="138">
                  <c:v>45062</c:v>
                </c:pt>
                <c:pt idx="139">
                  <c:v>45063</c:v>
                </c:pt>
                <c:pt idx="140">
                  <c:v>45064</c:v>
                </c:pt>
                <c:pt idx="141">
                  <c:v>45065</c:v>
                </c:pt>
                <c:pt idx="142">
                  <c:v>45066</c:v>
                </c:pt>
                <c:pt idx="143">
                  <c:v>45067</c:v>
                </c:pt>
                <c:pt idx="144">
                  <c:v>45068</c:v>
                </c:pt>
                <c:pt idx="145">
                  <c:v>45069</c:v>
                </c:pt>
                <c:pt idx="146">
                  <c:v>45070</c:v>
                </c:pt>
                <c:pt idx="147">
                  <c:v>45071</c:v>
                </c:pt>
                <c:pt idx="148">
                  <c:v>45072</c:v>
                </c:pt>
                <c:pt idx="149">
                  <c:v>45073</c:v>
                </c:pt>
                <c:pt idx="150">
                  <c:v>45074</c:v>
                </c:pt>
                <c:pt idx="151">
                  <c:v>45075</c:v>
                </c:pt>
                <c:pt idx="152">
                  <c:v>45076</c:v>
                </c:pt>
                <c:pt idx="153">
                  <c:v>45077</c:v>
                </c:pt>
                <c:pt idx="154">
                  <c:v>45078</c:v>
                </c:pt>
                <c:pt idx="155">
                  <c:v>45079</c:v>
                </c:pt>
                <c:pt idx="156">
                  <c:v>45080</c:v>
                </c:pt>
                <c:pt idx="157">
                  <c:v>45081</c:v>
                </c:pt>
                <c:pt idx="158">
                  <c:v>45082</c:v>
                </c:pt>
                <c:pt idx="159">
                  <c:v>45083</c:v>
                </c:pt>
                <c:pt idx="160">
                  <c:v>45084</c:v>
                </c:pt>
                <c:pt idx="161">
                  <c:v>45085</c:v>
                </c:pt>
                <c:pt idx="162">
                  <c:v>45086</c:v>
                </c:pt>
                <c:pt idx="163">
                  <c:v>45087</c:v>
                </c:pt>
                <c:pt idx="164">
                  <c:v>45088</c:v>
                </c:pt>
                <c:pt idx="165">
                  <c:v>45089</c:v>
                </c:pt>
                <c:pt idx="166">
                  <c:v>45090</c:v>
                </c:pt>
                <c:pt idx="167">
                  <c:v>45091</c:v>
                </c:pt>
                <c:pt idx="168">
                  <c:v>45092</c:v>
                </c:pt>
                <c:pt idx="169">
                  <c:v>45093</c:v>
                </c:pt>
                <c:pt idx="170">
                  <c:v>45094</c:v>
                </c:pt>
                <c:pt idx="171">
                  <c:v>45095</c:v>
                </c:pt>
                <c:pt idx="172">
                  <c:v>45096</c:v>
                </c:pt>
                <c:pt idx="173">
                  <c:v>45097</c:v>
                </c:pt>
                <c:pt idx="174">
                  <c:v>45098</c:v>
                </c:pt>
                <c:pt idx="175">
                  <c:v>45099</c:v>
                </c:pt>
                <c:pt idx="176">
                  <c:v>45100</c:v>
                </c:pt>
                <c:pt idx="177">
                  <c:v>45101</c:v>
                </c:pt>
                <c:pt idx="178">
                  <c:v>45102</c:v>
                </c:pt>
                <c:pt idx="179">
                  <c:v>45103</c:v>
                </c:pt>
                <c:pt idx="180">
                  <c:v>45104</c:v>
                </c:pt>
                <c:pt idx="181">
                  <c:v>45105</c:v>
                </c:pt>
                <c:pt idx="182">
                  <c:v>45106</c:v>
                </c:pt>
                <c:pt idx="183">
                  <c:v>45107</c:v>
                </c:pt>
                <c:pt idx="184">
                  <c:v>45108</c:v>
                </c:pt>
                <c:pt idx="185">
                  <c:v>45109</c:v>
                </c:pt>
                <c:pt idx="186">
                  <c:v>45110</c:v>
                </c:pt>
                <c:pt idx="187">
                  <c:v>45111</c:v>
                </c:pt>
                <c:pt idx="188">
                  <c:v>45112</c:v>
                </c:pt>
                <c:pt idx="189">
                  <c:v>45113</c:v>
                </c:pt>
                <c:pt idx="190">
                  <c:v>45114</c:v>
                </c:pt>
                <c:pt idx="191">
                  <c:v>45115</c:v>
                </c:pt>
                <c:pt idx="192">
                  <c:v>45116</c:v>
                </c:pt>
                <c:pt idx="193">
                  <c:v>45117</c:v>
                </c:pt>
                <c:pt idx="194">
                  <c:v>45118</c:v>
                </c:pt>
                <c:pt idx="195">
                  <c:v>45119</c:v>
                </c:pt>
                <c:pt idx="196">
                  <c:v>45120</c:v>
                </c:pt>
                <c:pt idx="197">
                  <c:v>45121</c:v>
                </c:pt>
                <c:pt idx="198">
                  <c:v>45122</c:v>
                </c:pt>
                <c:pt idx="199">
                  <c:v>45123</c:v>
                </c:pt>
                <c:pt idx="200">
                  <c:v>45124</c:v>
                </c:pt>
                <c:pt idx="201">
                  <c:v>45125</c:v>
                </c:pt>
                <c:pt idx="202">
                  <c:v>45126</c:v>
                </c:pt>
                <c:pt idx="203">
                  <c:v>45127</c:v>
                </c:pt>
                <c:pt idx="204">
                  <c:v>45128</c:v>
                </c:pt>
                <c:pt idx="205">
                  <c:v>45129</c:v>
                </c:pt>
                <c:pt idx="206">
                  <c:v>45130</c:v>
                </c:pt>
                <c:pt idx="207">
                  <c:v>45131</c:v>
                </c:pt>
                <c:pt idx="208">
                  <c:v>45132</c:v>
                </c:pt>
                <c:pt idx="209">
                  <c:v>45133</c:v>
                </c:pt>
                <c:pt idx="210">
                  <c:v>45134</c:v>
                </c:pt>
                <c:pt idx="211">
                  <c:v>45135</c:v>
                </c:pt>
                <c:pt idx="212">
                  <c:v>45136</c:v>
                </c:pt>
                <c:pt idx="213">
                  <c:v>45137</c:v>
                </c:pt>
                <c:pt idx="214">
                  <c:v>45138</c:v>
                </c:pt>
                <c:pt idx="215">
                  <c:v>45139</c:v>
                </c:pt>
                <c:pt idx="216">
                  <c:v>45140</c:v>
                </c:pt>
                <c:pt idx="217">
                  <c:v>45141</c:v>
                </c:pt>
                <c:pt idx="218">
                  <c:v>45142</c:v>
                </c:pt>
                <c:pt idx="219">
                  <c:v>45143</c:v>
                </c:pt>
                <c:pt idx="220">
                  <c:v>45144</c:v>
                </c:pt>
                <c:pt idx="221">
                  <c:v>45145</c:v>
                </c:pt>
                <c:pt idx="222">
                  <c:v>45146</c:v>
                </c:pt>
                <c:pt idx="223">
                  <c:v>45147</c:v>
                </c:pt>
                <c:pt idx="224">
                  <c:v>45148</c:v>
                </c:pt>
                <c:pt idx="225">
                  <c:v>45149</c:v>
                </c:pt>
                <c:pt idx="226">
                  <c:v>45150</c:v>
                </c:pt>
                <c:pt idx="227">
                  <c:v>45151</c:v>
                </c:pt>
                <c:pt idx="228">
                  <c:v>45152</c:v>
                </c:pt>
                <c:pt idx="229">
                  <c:v>45153</c:v>
                </c:pt>
                <c:pt idx="230">
                  <c:v>45154</c:v>
                </c:pt>
                <c:pt idx="231">
                  <c:v>45155</c:v>
                </c:pt>
                <c:pt idx="232">
                  <c:v>45156</c:v>
                </c:pt>
                <c:pt idx="233">
                  <c:v>45157</c:v>
                </c:pt>
                <c:pt idx="234">
                  <c:v>45158</c:v>
                </c:pt>
                <c:pt idx="235">
                  <c:v>45159</c:v>
                </c:pt>
                <c:pt idx="236">
                  <c:v>45160</c:v>
                </c:pt>
                <c:pt idx="237">
                  <c:v>45161</c:v>
                </c:pt>
                <c:pt idx="238">
                  <c:v>45162</c:v>
                </c:pt>
                <c:pt idx="239">
                  <c:v>45163</c:v>
                </c:pt>
                <c:pt idx="240">
                  <c:v>45164</c:v>
                </c:pt>
                <c:pt idx="241">
                  <c:v>45165</c:v>
                </c:pt>
                <c:pt idx="242">
                  <c:v>45166</c:v>
                </c:pt>
                <c:pt idx="243">
                  <c:v>45167</c:v>
                </c:pt>
                <c:pt idx="244">
                  <c:v>45168</c:v>
                </c:pt>
                <c:pt idx="245">
                  <c:v>45169</c:v>
                </c:pt>
                <c:pt idx="246">
                  <c:v>45170</c:v>
                </c:pt>
                <c:pt idx="247">
                  <c:v>45171</c:v>
                </c:pt>
                <c:pt idx="248">
                  <c:v>45172</c:v>
                </c:pt>
                <c:pt idx="249">
                  <c:v>45173</c:v>
                </c:pt>
                <c:pt idx="250">
                  <c:v>45174</c:v>
                </c:pt>
                <c:pt idx="251">
                  <c:v>45175</c:v>
                </c:pt>
                <c:pt idx="252">
                  <c:v>45176</c:v>
                </c:pt>
                <c:pt idx="253">
                  <c:v>45177</c:v>
                </c:pt>
                <c:pt idx="254">
                  <c:v>45178</c:v>
                </c:pt>
                <c:pt idx="255">
                  <c:v>45179</c:v>
                </c:pt>
                <c:pt idx="256">
                  <c:v>45180</c:v>
                </c:pt>
                <c:pt idx="257">
                  <c:v>45181</c:v>
                </c:pt>
                <c:pt idx="258">
                  <c:v>45182</c:v>
                </c:pt>
                <c:pt idx="259">
                  <c:v>45183</c:v>
                </c:pt>
                <c:pt idx="260">
                  <c:v>45184</c:v>
                </c:pt>
                <c:pt idx="261">
                  <c:v>45185</c:v>
                </c:pt>
                <c:pt idx="262">
                  <c:v>45186</c:v>
                </c:pt>
                <c:pt idx="263">
                  <c:v>45187</c:v>
                </c:pt>
                <c:pt idx="264">
                  <c:v>45188</c:v>
                </c:pt>
                <c:pt idx="265">
                  <c:v>45189</c:v>
                </c:pt>
                <c:pt idx="266">
                  <c:v>45190</c:v>
                </c:pt>
                <c:pt idx="267">
                  <c:v>45191</c:v>
                </c:pt>
                <c:pt idx="268">
                  <c:v>45192</c:v>
                </c:pt>
                <c:pt idx="269">
                  <c:v>45193</c:v>
                </c:pt>
                <c:pt idx="270">
                  <c:v>45194</c:v>
                </c:pt>
                <c:pt idx="271">
                  <c:v>45195</c:v>
                </c:pt>
                <c:pt idx="272">
                  <c:v>45196</c:v>
                </c:pt>
                <c:pt idx="273">
                  <c:v>45197</c:v>
                </c:pt>
                <c:pt idx="274">
                  <c:v>45198</c:v>
                </c:pt>
                <c:pt idx="275">
                  <c:v>45199</c:v>
                </c:pt>
                <c:pt idx="276">
                  <c:v>45200</c:v>
                </c:pt>
                <c:pt idx="277">
                  <c:v>45201</c:v>
                </c:pt>
                <c:pt idx="278">
                  <c:v>45202</c:v>
                </c:pt>
                <c:pt idx="279">
                  <c:v>45203</c:v>
                </c:pt>
                <c:pt idx="280">
                  <c:v>45204</c:v>
                </c:pt>
                <c:pt idx="281">
                  <c:v>45205</c:v>
                </c:pt>
                <c:pt idx="282">
                  <c:v>45206</c:v>
                </c:pt>
                <c:pt idx="283">
                  <c:v>45207</c:v>
                </c:pt>
                <c:pt idx="284">
                  <c:v>45208</c:v>
                </c:pt>
                <c:pt idx="285">
                  <c:v>45209</c:v>
                </c:pt>
                <c:pt idx="286">
                  <c:v>45210</c:v>
                </c:pt>
                <c:pt idx="287">
                  <c:v>45211</c:v>
                </c:pt>
                <c:pt idx="288">
                  <c:v>45212</c:v>
                </c:pt>
                <c:pt idx="289">
                  <c:v>45213</c:v>
                </c:pt>
                <c:pt idx="290">
                  <c:v>45214</c:v>
                </c:pt>
                <c:pt idx="291">
                  <c:v>45215</c:v>
                </c:pt>
                <c:pt idx="292">
                  <c:v>45216</c:v>
                </c:pt>
                <c:pt idx="293">
                  <c:v>45217</c:v>
                </c:pt>
                <c:pt idx="294">
                  <c:v>45218</c:v>
                </c:pt>
                <c:pt idx="295">
                  <c:v>45219</c:v>
                </c:pt>
                <c:pt idx="296">
                  <c:v>45220</c:v>
                </c:pt>
                <c:pt idx="297">
                  <c:v>45221</c:v>
                </c:pt>
                <c:pt idx="298">
                  <c:v>45222</c:v>
                </c:pt>
                <c:pt idx="299">
                  <c:v>45223</c:v>
                </c:pt>
                <c:pt idx="300">
                  <c:v>45224</c:v>
                </c:pt>
                <c:pt idx="301">
                  <c:v>45225</c:v>
                </c:pt>
                <c:pt idx="302">
                  <c:v>45226</c:v>
                </c:pt>
                <c:pt idx="303">
                  <c:v>45227</c:v>
                </c:pt>
                <c:pt idx="304">
                  <c:v>45228</c:v>
                </c:pt>
                <c:pt idx="305">
                  <c:v>45229</c:v>
                </c:pt>
                <c:pt idx="306">
                  <c:v>45230</c:v>
                </c:pt>
                <c:pt idx="307">
                  <c:v>45231</c:v>
                </c:pt>
                <c:pt idx="308">
                  <c:v>45232</c:v>
                </c:pt>
                <c:pt idx="309">
                  <c:v>45233</c:v>
                </c:pt>
                <c:pt idx="310">
                  <c:v>45234</c:v>
                </c:pt>
                <c:pt idx="311">
                  <c:v>45235</c:v>
                </c:pt>
                <c:pt idx="312">
                  <c:v>45236</c:v>
                </c:pt>
                <c:pt idx="313">
                  <c:v>45237</c:v>
                </c:pt>
                <c:pt idx="314">
                  <c:v>45238</c:v>
                </c:pt>
                <c:pt idx="315">
                  <c:v>45239</c:v>
                </c:pt>
                <c:pt idx="316">
                  <c:v>45240</c:v>
                </c:pt>
                <c:pt idx="317">
                  <c:v>45241</c:v>
                </c:pt>
                <c:pt idx="318">
                  <c:v>45242</c:v>
                </c:pt>
                <c:pt idx="319">
                  <c:v>45243</c:v>
                </c:pt>
                <c:pt idx="320">
                  <c:v>45244</c:v>
                </c:pt>
                <c:pt idx="321">
                  <c:v>45245</c:v>
                </c:pt>
                <c:pt idx="322">
                  <c:v>45246</c:v>
                </c:pt>
                <c:pt idx="323">
                  <c:v>45247</c:v>
                </c:pt>
                <c:pt idx="324">
                  <c:v>45248</c:v>
                </c:pt>
                <c:pt idx="325">
                  <c:v>45249</c:v>
                </c:pt>
                <c:pt idx="326">
                  <c:v>45250</c:v>
                </c:pt>
                <c:pt idx="327">
                  <c:v>45251</c:v>
                </c:pt>
                <c:pt idx="328">
                  <c:v>45252</c:v>
                </c:pt>
                <c:pt idx="329">
                  <c:v>45253</c:v>
                </c:pt>
                <c:pt idx="330">
                  <c:v>45254</c:v>
                </c:pt>
                <c:pt idx="331">
                  <c:v>45255</c:v>
                </c:pt>
                <c:pt idx="332">
                  <c:v>45256</c:v>
                </c:pt>
                <c:pt idx="333">
                  <c:v>45257</c:v>
                </c:pt>
                <c:pt idx="334">
                  <c:v>45258</c:v>
                </c:pt>
                <c:pt idx="335">
                  <c:v>45259</c:v>
                </c:pt>
                <c:pt idx="336">
                  <c:v>45260</c:v>
                </c:pt>
                <c:pt idx="337">
                  <c:v>45261</c:v>
                </c:pt>
                <c:pt idx="338">
                  <c:v>45262</c:v>
                </c:pt>
                <c:pt idx="339">
                  <c:v>45263</c:v>
                </c:pt>
                <c:pt idx="340">
                  <c:v>45264</c:v>
                </c:pt>
                <c:pt idx="341">
                  <c:v>45265</c:v>
                </c:pt>
                <c:pt idx="342">
                  <c:v>45266</c:v>
                </c:pt>
                <c:pt idx="343">
                  <c:v>45267</c:v>
                </c:pt>
                <c:pt idx="344">
                  <c:v>45268</c:v>
                </c:pt>
                <c:pt idx="345">
                  <c:v>45269</c:v>
                </c:pt>
                <c:pt idx="346">
                  <c:v>45270</c:v>
                </c:pt>
                <c:pt idx="347">
                  <c:v>45271</c:v>
                </c:pt>
                <c:pt idx="348">
                  <c:v>45272</c:v>
                </c:pt>
                <c:pt idx="349">
                  <c:v>45273</c:v>
                </c:pt>
                <c:pt idx="350">
                  <c:v>45274</c:v>
                </c:pt>
                <c:pt idx="351">
                  <c:v>45275</c:v>
                </c:pt>
                <c:pt idx="352">
                  <c:v>45276</c:v>
                </c:pt>
                <c:pt idx="353">
                  <c:v>45277</c:v>
                </c:pt>
                <c:pt idx="354">
                  <c:v>45278</c:v>
                </c:pt>
                <c:pt idx="355">
                  <c:v>45279</c:v>
                </c:pt>
                <c:pt idx="356">
                  <c:v>45280</c:v>
                </c:pt>
                <c:pt idx="357">
                  <c:v>45281</c:v>
                </c:pt>
                <c:pt idx="358">
                  <c:v>45282</c:v>
                </c:pt>
                <c:pt idx="359">
                  <c:v>45283</c:v>
                </c:pt>
                <c:pt idx="360">
                  <c:v>45284</c:v>
                </c:pt>
                <c:pt idx="361">
                  <c:v>45285</c:v>
                </c:pt>
                <c:pt idx="362">
                  <c:v>45286</c:v>
                </c:pt>
                <c:pt idx="363">
                  <c:v>45287</c:v>
                </c:pt>
                <c:pt idx="364">
                  <c:v>45288</c:v>
                </c:pt>
                <c:pt idx="365">
                  <c:v>45289</c:v>
                </c:pt>
                <c:pt idx="366">
                  <c:v>45290</c:v>
                </c:pt>
                <c:pt idx="367">
                  <c:v>45291</c:v>
                </c:pt>
                <c:pt idx="368">
                  <c:v>45292</c:v>
                </c:pt>
                <c:pt idx="369">
                  <c:v>45293</c:v>
                </c:pt>
                <c:pt idx="370">
                  <c:v>45294</c:v>
                </c:pt>
                <c:pt idx="371">
                  <c:v>45295</c:v>
                </c:pt>
                <c:pt idx="372">
                  <c:v>45296</c:v>
                </c:pt>
                <c:pt idx="373">
                  <c:v>45297</c:v>
                </c:pt>
                <c:pt idx="374">
                  <c:v>45298</c:v>
                </c:pt>
                <c:pt idx="375">
                  <c:v>45299</c:v>
                </c:pt>
                <c:pt idx="376">
                  <c:v>45300</c:v>
                </c:pt>
                <c:pt idx="377">
                  <c:v>45301</c:v>
                </c:pt>
                <c:pt idx="378">
                  <c:v>45302</c:v>
                </c:pt>
                <c:pt idx="379">
                  <c:v>45303</c:v>
                </c:pt>
                <c:pt idx="380">
                  <c:v>45304</c:v>
                </c:pt>
                <c:pt idx="381">
                  <c:v>45305</c:v>
                </c:pt>
                <c:pt idx="382">
                  <c:v>45306</c:v>
                </c:pt>
                <c:pt idx="383">
                  <c:v>45307</c:v>
                </c:pt>
                <c:pt idx="384">
                  <c:v>45308</c:v>
                </c:pt>
                <c:pt idx="385">
                  <c:v>45309</c:v>
                </c:pt>
                <c:pt idx="386">
                  <c:v>45310</c:v>
                </c:pt>
                <c:pt idx="387">
                  <c:v>45311</c:v>
                </c:pt>
                <c:pt idx="388">
                  <c:v>45312</c:v>
                </c:pt>
                <c:pt idx="389">
                  <c:v>45313</c:v>
                </c:pt>
                <c:pt idx="390">
                  <c:v>45314</c:v>
                </c:pt>
                <c:pt idx="391">
                  <c:v>45315</c:v>
                </c:pt>
                <c:pt idx="392">
                  <c:v>45316</c:v>
                </c:pt>
                <c:pt idx="393">
                  <c:v>45317</c:v>
                </c:pt>
                <c:pt idx="394">
                  <c:v>45318</c:v>
                </c:pt>
                <c:pt idx="395">
                  <c:v>45319</c:v>
                </c:pt>
                <c:pt idx="396">
                  <c:v>45320</c:v>
                </c:pt>
                <c:pt idx="397">
                  <c:v>45321</c:v>
                </c:pt>
                <c:pt idx="398">
                  <c:v>45322</c:v>
                </c:pt>
                <c:pt idx="399">
                  <c:v>45323</c:v>
                </c:pt>
                <c:pt idx="400">
                  <c:v>45324</c:v>
                </c:pt>
                <c:pt idx="401">
                  <c:v>45325</c:v>
                </c:pt>
                <c:pt idx="402">
                  <c:v>45326</c:v>
                </c:pt>
                <c:pt idx="403">
                  <c:v>45327</c:v>
                </c:pt>
                <c:pt idx="404">
                  <c:v>45328</c:v>
                </c:pt>
                <c:pt idx="405">
                  <c:v>45329</c:v>
                </c:pt>
                <c:pt idx="406">
                  <c:v>45330</c:v>
                </c:pt>
                <c:pt idx="407">
                  <c:v>45331</c:v>
                </c:pt>
                <c:pt idx="408">
                  <c:v>45332</c:v>
                </c:pt>
                <c:pt idx="409">
                  <c:v>45333</c:v>
                </c:pt>
                <c:pt idx="410">
                  <c:v>45334</c:v>
                </c:pt>
                <c:pt idx="411">
                  <c:v>45335</c:v>
                </c:pt>
                <c:pt idx="412">
                  <c:v>45336</c:v>
                </c:pt>
                <c:pt idx="413">
                  <c:v>45337</c:v>
                </c:pt>
                <c:pt idx="414">
                  <c:v>45338</c:v>
                </c:pt>
                <c:pt idx="415">
                  <c:v>45339</c:v>
                </c:pt>
                <c:pt idx="416">
                  <c:v>45340</c:v>
                </c:pt>
                <c:pt idx="417">
                  <c:v>45341</c:v>
                </c:pt>
                <c:pt idx="418">
                  <c:v>45342</c:v>
                </c:pt>
                <c:pt idx="419">
                  <c:v>45343</c:v>
                </c:pt>
                <c:pt idx="420">
                  <c:v>45344</c:v>
                </c:pt>
                <c:pt idx="421">
                  <c:v>45345</c:v>
                </c:pt>
                <c:pt idx="422">
                  <c:v>45346</c:v>
                </c:pt>
                <c:pt idx="423">
                  <c:v>45347</c:v>
                </c:pt>
                <c:pt idx="424">
                  <c:v>45348</c:v>
                </c:pt>
                <c:pt idx="425">
                  <c:v>45349</c:v>
                </c:pt>
                <c:pt idx="426">
                  <c:v>45350</c:v>
                </c:pt>
                <c:pt idx="427">
                  <c:v>45351</c:v>
                </c:pt>
                <c:pt idx="428">
                  <c:v>45352</c:v>
                </c:pt>
                <c:pt idx="429">
                  <c:v>45353</c:v>
                </c:pt>
                <c:pt idx="430">
                  <c:v>45354</c:v>
                </c:pt>
                <c:pt idx="431">
                  <c:v>45355</c:v>
                </c:pt>
                <c:pt idx="432">
                  <c:v>45356</c:v>
                </c:pt>
                <c:pt idx="433">
                  <c:v>45357</c:v>
                </c:pt>
                <c:pt idx="434">
                  <c:v>45358</c:v>
                </c:pt>
                <c:pt idx="435">
                  <c:v>45359</c:v>
                </c:pt>
                <c:pt idx="436">
                  <c:v>45360</c:v>
                </c:pt>
                <c:pt idx="437">
                  <c:v>45361</c:v>
                </c:pt>
                <c:pt idx="438">
                  <c:v>45362</c:v>
                </c:pt>
                <c:pt idx="439">
                  <c:v>45363</c:v>
                </c:pt>
                <c:pt idx="440">
                  <c:v>45364</c:v>
                </c:pt>
                <c:pt idx="441">
                  <c:v>45365</c:v>
                </c:pt>
                <c:pt idx="442">
                  <c:v>45366</c:v>
                </c:pt>
                <c:pt idx="443">
                  <c:v>45367</c:v>
                </c:pt>
                <c:pt idx="444">
                  <c:v>45368</c:v>
                </c:pt>
                <c:pt idx="445">
                  <c:v>45369</c:v>
                </c:pt>
                <c:pt idx="446">
                  <c:v>45370</c:v>
                </c:pt>
                <c:pt idx="447">
                  <c:v>45371</c:v>
                </c:pt>
                <c:pt idx="448">
                  <c:v>45372</c:v>
                </c:pt>
                <c:pt idx="449">
                  <c:v>45373</c:v>
                </c:pt>
                <c:pt idx="450">
                  <c:v>45374</c:v>
                </c:pt>
                <c:pt idx="451">
                  <c:v>45375</c:v>
                </c:pt>
                <c:pt idx="452">
                  <c:v>45376</c:v>
                </c:pt>
                <c:pt idx="453">
                  <c:v>45377</c:v>
                </c:pt>
                <c:pt idx="454">
                  <c:v>45378</c:v>
                </c:pt>
                <c:pt idx="455">
                  <c:v>45379</c:v>
                </c:pt>
                <c:pt idx="456">
                  <c:v>45380</c:v>
                </c:pt>
                <c:pt idx="457">
                  <c:v>45381</c:v>
                </c:pt>
                <c:pt idx="458">
                  <c:v>45382</c:v>
                </c:pt>
                <c:pt idx="459">
                  <c:v>45383</c:v>
                </c:pt>
                <c:pt idx="460">
                  <c:v>45384</c:v>
                </c:pt>
                <c:pt idx="461">
                  <c:v>45385</c:v>
                </c:pt>
                <c:pt idx="462">
                  <c:v>45386</c:v>
                </c:pt>
                <c:pt idx="463">
                  <c:v>45387</c:v>
                </c:pt>
                <c:pt idx="464">
                  <c:v>45388</c:v>
                </c:pt>
                <c:pt idx="465">
                  <c:v>45389</c:v>
                </c:pt>
                <c:pt idx="466">
                  <c:v>45390</c:v>
                </c:pt>
                <c:pt idx="467">
                  <c:v>45391</c:v>
                </c:pt>
                <c:pt idx="468">
                  <c:v>45392</c:v>
                </c:pt>
                <c:pt idx="469">
                  <c:v>45393</c:v>
                </c:pt>
                <c:pt idx="470">
                  <c:v>45394</c:v>
                </c:pt>
                <c:pt idx="471">
                  <c:v>45395</c:v>
                </c:pt>
                <c:pt idx="472">
                  <c:v>45396</c:v>
                </c:pt>
                <c:pt idx="473">
                  <c:v>45397</c:v>
                </c:pt>
                <c:pt idx="474">
                  <c:v>45398</c:v>
                </c:pt>
                <c:pt idx="475">
                  <c:v>45399</c:v>
                </c:pt>
                <c:pt idx="476">
                  <c:v>45400</c:v>
                </c:pt>
                <c:pt idx="477">
                  <c:v>45401</c:v>
                </c:pt>
                <c:pt idx="478">
                  <c:v>45402</c:v>
                </c:pt>
                <c:pt idx="479">
                  <c:v>45403</c:v>
                </c:pt>
                <c:pt idx="480">
                  <c:v>45404</c:v>
                </c:pt>
                <c:pt idx="481">
                  <c:v>45405</c:v>
                </c:pt>
                <c:pt idx="482">
                  <c:v>45406</c:v>
                </c:pt>
                <c:pt idx="483">
                  <c:v>45407</c:v>
                </c:pt>
                <c:pt idx="484">
                  <c:v>45408</c:v>
                </c:pt>
                <c:pt idx="485">
                  <c:v>45409</c:v>
                </c:pt>
                <c:pt idx="486">
                  <c:v>45410</c:v>
                </c:pt>
                <c:pt idx="487">
                  <c:v>45411</c:v>
                </c:pt>
                <c:pt idx="488">
                  <c:v>45412</c:v>
                </c:pt>
                <c:pt idx="489">
                  <c:v>45413</c:v>
                </c:pt>
                <c:pt idx="490">
                  <c:v>45414</c:v>
                </c:pt>
                <c:pt idx="491">
                  <c:v>45415</c:v>
                </c:pt>
                <c:pt idx="492">
                  <c:v>45416</c:v>
                </c:pt>
                <c:pt idx="493">
                  <c:v>45417</c:v>
                </c:pt>
                <c:pt idx="494">
                  <c:v>45418</c:v>
                </c:pt>
                <c:pt idx="495">
                  <c:v>45419</c:v>
                </c:pt>
                <c:pt idx="496">
                  <c:v>45420</c:v>
                </c:pt>
                <c:pt idx="497">
                  <c:v>45421</c:v>
                </c:pt>
                <c:pt idx="498">
                  <c:v>45422</c:v>
                </c:pt>
                <c:pt idx="499">
                  <c:v>45423</c:v>
                </c:pt>
                <c:pt idx="500">
                  <c:v>45424</c:v>
                </c:pt>
                <c:pt idx="501">
                  <c:v>45425</c:v>
                </c:pt>
                <c:pt idx="502">
                  <c:v>45426</c:v>
                </c:pt>
                <c:pt idx="503">
                  <c:v>45427</c:v>
                </c:pt>
                <c:pt idx="504">
                  <c:v>45428</c:v>
                </c:pt>
                <c:pt idx="505">
                  <c:v>45429</c:v>
                </c:pt>
                <c:pt idx="506">
                  <c:v>45430</c:v>
                </c:pt>
                <c:pt idx="507">
                  <c:v>45431</c:v>
                </c:pt>
                <c:pt idx="508">
                  <c:v>45432</c:v>
                </c:pt>
                <c:pt idx="509">
                  <c:v>45433</c:v>
                </c:pt>
                <c:pt idx="510">
                  <c:v>45434</c:v>
                </c:pt>
                <c:pt idx="511">
                  <c:v>45435</c:v>
                </c:pt>
                <c:pt idx="512">
                  <c:v>45436</c:v>
                </c:pt>
                <c:pt idx="513">
                  <c:v>45437</c:v>
                </c:pt>
                <c:pt idx="514">
                  <c:v>45438</c:v>
                </c:pt>
                <c:pt idx="515">
                  <c:v>45439</c:v>
                </c:pt>
                <c:pt idx="516">
                  <c:v>45440</c:v>
                </c:pt>
                <c:pt idx="517">
                  <c:v>45441</c:v>
                </c:pt>
                <c:pt idx="518">
                  <c:v>45442</c:v>
                </c:pt>
                <c:pt idx="519">
                  <c:v>45443</c:v>
                </c:pt>
                <c:pt idx="520">
                  <c:v>45444</c:v>
                </c:pt>
                <c:pt idx="521">
                  <c:v>45445</c:v>
                </c:pt>
                <c:pt idx="522">
                  <c:v>45446</c:v>
                </c:pt>
                <c:pt idx="523">
                  <c:v>45447</c:v>
                </c:pt>
                <c:pt idx="524">
                  <c:v>45448</c:v>
                </c:pt>
                <c:pt idx="525">
                  <c:v>45449</c:v>
                </c:pt>
                <c:pt idx="526">
                  <c:v>45450</c:v>
                </c:pt>
                <c:pt idx="527">
                  <c:v>45451</c:v>
                </c:pt>
                <c:pt idx="528">
                  <c:v>45452</c:v>
                </c:pt>
                <c:pt idx="529">
                  <c:v>45453</c:v>
                </c:pt>
                <c:pt idx="530">
                  <c:v>45454</c:v>
                </c:pt>
                <c:pt idx="531">
                  <c:v>45455</c:v>
                </c:pt>
                <c:pt idx="532">
                  <c:v>45456</c:v>
                </c:pt>
                <c:pt idx="533">
                  <c:v>45457</c:v>
                </c:pt>
                <c:pt idx="534">
                  <c:v>45458</c:v>
                </c:pt>
                <c:pt idx="535">
                  <c:v>45459</c:v>
                </c:pt>
                <c:pt idx="536">
                  <c:v>45460</c:v>
                </c:pt>
                <c:pt idx="537">
                  <c:v>45461</c:v>
                </c:pt>
                <c:pt idx="538">
                  <c:v>45462</c:v>
                </c:pt>
                <c:pt idx="539">
                  <c:v>45463</c:v>
                </c:pt>
                <c:pt idx="540">
                  <c:v>45464</c:v>
                </c:pt>
                <c:pt idx="541">
                  <c:v>45465</c:v>
                </c:pt>
                <c:pt idx="542">
                  <c:v>45466</c:v>
                </c:pt>
                <c:pt idx="543">
                  <c:v>45467</c:v>
                </c:pt>
                <c:pt idx="544">
                  <c:v>45468</c:v>
                </c:pt>
                <c:pt idx="545">
                  <c:v>45469</c:v>
                </c:pt>
                <c:pt idx="546">
                  <c:v>45470</c:v>
                </c:pt>
                <c:pt idx="547">
                  <c:v>45471</c:v>
                </c:pt>
                <c:pt idx="548">
                  <c:v>45472</c:v>
                </c:pt>
                <c:pt idx="549">
                  <c:v>45473</c:v>
                </c:pt>
                <c:pt idx="550">
                  <c:v>45474</c:v>
                </c:pt>
                <c:pt idx="551">
                  <c:v>45475</c:v>
                </c:pt>
                <c:pt idx="552">
                  <c:v>45476</c:v>
                </c:pt>
                <c:pt idx="553">
                  <c:v>45477</c:v>
                </c:pt>
                <c:pt idx="554">
                  <c:v>45478</c:v>
                </c:pt>
                <c:pt idx="555">
                  <c:v>45479</c:v>
                </c:pt>
                <c:pt idx="556">
                  <c:v>45480</c:v>
                </c:pt>
                <c:pt idx="557">
                  <c:v>45481</c:v>
                </c:pt>
                <c:pt idx="558">
                  <c:v>45482</c:v>
                </c:pt>
                <c:pt idx="559">
                  <c:v>45483</c:v>
                </c:pt>
                <c:pt idx="560">
                  <c:v>45484</c:v>
                </c:pt>
                <c:pt idx="561">
                  <c:v>45485</c:v>
                </c:pt>
                <c:pt idx="562">
                  <c:v>45486</c:v>
                </c:pt>
                <c:pt idx="563">
                  <c:v>45487</c:v>
                </c:pt>
                <c:pt idx="564">
                  <c:v>45488</c:v>
                </c:pt>
                <c:pt idx="565">
                  <c:v>45489</c:v>
                </c:pt>
                <c:pt idx="566">
                  <c:v>45490</c:v>
                </c:pt>
                <c:pt idx="567">
                  <c:v>45491</c:v>
                </c:pt>
                <c:pt idx="568">
                  <c:v>45492</c:v>
                </c:pt>
                <c:pt idx="569">
                  <c:v>45493</c:v>
                </c:pt>
                <c:pt idx="570">
                  <c:v>45494</c:v>
                </c:pt>
                <c:pt idx="571">
                  <c:v>45495</c:v>
                </c:pt>
                <c:pt idx="572">
                  <c:v>45496</c:v>
                </c:pt>
                <c:pt idx="573">
                  <c:v>45497</c:v>
                </c:pt>
                <c:pt idx="574">
                  <c:v>45498</c:v>
                </c:pt>
                <c:pt idx="575">
                  <c:v>45499</c:v>
                </c:pt>
                <c:pt idx="576">
                  <c:v>45500</c:v>
                </c:pt>
                <c:pt idx="577">
                  <c:v>45501</c:v>
                </c:pt>
                <c:pt idx="578">
                  <c:v>45502</c:v>
                </c:pt>
                <c:pt idx="579">
                  <c:v>45503</c:v>
                </c:pt>
                <c:pt idx="580">
                  <c:v>45504</c:v>
                </c:pt>
                <c:pt idx="581">
                  <c:v>45505</c:v>
                </c:pt>
                <c:pt idx="582">
                  <c:v>45506</c:v>
                </c:pt>
                <c:pt idx="583">
                  <c:v>45507</c:v>
                </c:pt>
                <c:pt idx="584">
                  <c:v>45508</c:v>
                </c:pt>
                <c:pt idx="585">
                  <c:v>45509</c:v>
                </c:pt>
                <c:pt idx="586">
                  <c:v>45510</c:v>
                </c:pt>
                <c:pt idx="587">
                  <c:v>45511</c:v>
                </c:pt>
                <c:pt idx="588">
                  <c:v>45512</c:v>
                </c:pt>
                <c:pt idx="589">
                  <c:v>45513</c:v>
                </c:pt>
                <c:pt idx="590">
                  <c:v>45514</c:v>
                </c:pt>
                <c:pt idx="591">
                  <c:v>45515</c:v>
                </c:pt>
                <c:pt idx="592">
                  <c:v>45516</c:v>
                </c:pt>
                <c:pt idx="593">
                  <c:v>45517</c:v>
                </c:pt>
                <c:pt idx="594">
                  <c:v>45518</c:v>
                </c:pt>
                <c:pt idx="595">
                  <c:v>45519</c:v>
                </c:pt>
                <c:pt idx="596">
                  <c:v>45520</c:v>
                </c:pt>
                <c:pt idx="597">
                  <c:v>45521</c:v>
                </c:pt>
                <c:pt idx="598">
                  <c:v>45522</c:v>
                </c:pt>
                <c:pt idx="599">
                  <c:v>45523</c:v>
                </c:pt>
                <c:pt idx="600">
                  <c:v>45524</c:v>
                </c:pt>
                <c:pt idx="601">
                  <c:v>45525</c:v>
                </c:pt>
                <c:pt idx="602">
                  <c:v>45526</c:v>
                </c:pt>
                <c:pt idx="603">
                  <c:v>45527</c:v>
                </c:pt>
                <c:pt idx="604">
                  <c:v>45528</c:v>
                </c:pt>
                <c:pt idx="605">
                  <c:v>45529</c:v>
                </c:pt>
                <c:pt idx="606">
                  <c:v>45530</c:v>
                </c:pt>
                <c:pt idx="607">
                  <c:v>45531</c:v>
                </c:pt>
                <c:pt idx="608">
                  <c:v>45532</c:v>
                </c:pt>
                <c:pt idx="609">
                  <c:v>45533</c:v>
                </c:pt>
                <c:pt idx="610">
                  <c:v>45534</c:v>
                </c:pt>
                <c:pt idx="611">
                  <c:v>45535</c:v>
                </c:pt>
                <c:pt idx="612">
                  <c:v>45536</c:v>
                </c:pt>
                <c:pt idx="613">
                  <c:v>45537</c:v>
                </c:pt>
                <c:pt idx="614">
                  <c:v>45538</c:v>
                </c:pt>
                <c:pt idx="615">
                  <c:v>45539</c:v>
                </c:pt>
                <c:pt idx="616">
                  <c:v>45540</c:v>
                </c:pt>
                <c:pt idx="617">
                  <c:v>45541</c:v>
                </c:pt>
                <c:pt idx="618">
                  <c:v>45542</c:v>
                </c:pt>
                <c:pt idx="619">
                  <c:v>45543</c:v>
                </c:pt>
                <c:pt idx="620">
                  <c:v>45544</c:v>
                </c:pt>
                <c:pt idx="621">
                  <c:v>45545</c:v>
                </c:pt>
                <c:pt idx="622">
                  <c:v>45546</c:v>
                </c:pt>
                <c:pt idx="623">
                  <c:v>45547</c:v>
                </c:pt>
                <c:pt idx="624">
                  <c:v>45548</c:v>
                </c:pt>
                <c:pt idx="625">
                  <c:v>45549</c:v>
                </c:pt>
                <c:pt idx="626">
                  <c:v>45550</c:v>
                </c:pt>
                <c:pt idx="627">
                  <c:v>45551</c:v>
                </c:pt>
                <c:pt idx="628">
                  <c:v>45552</c:v>
                </c:pt>
                <c:pt idx="629">
                  <c:v>45553</c:v>
                </c:pt>
                <c:pt idx="630">
                  <c:v>45554</c:v>
                </c:pt>
                <c:pt idx="631">
                  <c:v>45555</c:v>
                </c:pt>
                <c:pt idx="632">
                  <c:v>45556</c:v>
                </c:pt>
                <c:pt idx="633">
                  <c:v>45557</c:v>
                </c:pt>
                <c:pt idx="634">
                  <c:v>45558</c:v>
                </c:pt>
                <c:pt idx="635">
                  <c:v>45559</c:v>
                </c:pt>
                <c:pt idx="636">
                  <c:v>45560</c:v>
                </c:pt>
                <c:pt idx="637">
                  <c:v>45561</c:v>
                </c:pt>
                <c:pt idx="638">
                  <c:v>45562</c:v>
                </c:pt>
                <c:pt idx="639">
                  <c:v>45563</c:v>
                </c:pt>
                <c:pt idx="640">
                  <c:v>45564</c:v>
                </c:pt>
                <c:pt idx="641">
                  <c:v>45565</c:v>
                </c:pt>
                <c:pt idx="642">
                  <c:v>45566</c:v>
                </c:pt>
                <c:pt idx="643">
                  <c:v>45567</c:v>
                </c:pt>
                <c:pt idx="644">
                  <c:v>45568</c:v>
                </c:pt>
                <c:pt idx="645">
                  <c:v>45569</c:v>
                </c:pt>
                <c:pt idx="646">
                  <c:v>45570</c:v>
                </c:pt>
                <c:pt idx="647">
                  <c:v>45571</c:v>
                </c:pt>
                <c:pt idx="648">
                  <c:v>45572</c:v>
                </c:pt>
                <c:pt idx="649">
                  <c:v>45573</c:v>
                </c:pt>
                <c:pt idx="650">
                  <c:v>45574</c:v>
                </c:pt>
              </c:numCache>
            </c:numRef>
          </c:cat>
          <c:val>
            <c:numRef>
              <c:f>List1!$B$2:$B$652</c:f>
              <c:numCache>
                <c:formatCode>General</c:formatCode>
                <c:ptCount val="651"/>
                <c:pt idx="0">
                  <c:v>6</c:v>
                </c:pt>
                <c:pt idx="1">
                  <c:v>22</c:v>
                </c:pt>
                <c:pt idx="2">
                  <c:v>33</c:v>
                </c:pt>
                <c:pt idx="3">
                  <c:v>60</c:v>
                </c:pt>
                <c:pt idx="4">
                  <c:v>1364</c:v>
                </c:pt>
                <c:pt idx="5">
                  <c:v>3944</c:v>
                </c:pt>
                <c:pt idx="6">
                  <c:v>6840</c:v>
                </c:pt>
                <c:pt idx="7">
                  <c:v>10759</c:v>
                </c:pt>
                <c:pt idx="8">
                  <c:v>13298</c:v>
                </c:pt>
                <c:pt idx="9">
                  <c:v>13334</c:v>
                </c:pt>
                <c:pt idx="10">
                  <c:v>13381</c:v>
                </c:pt>
                <c:pt idx="11">
                  <c:v>16414</c:v>
                </c:pt>
                <c:pt idx="12">
                  <c:v>21724</c:v>
                </c:pt>
                <c:pt idx="13">
                  <c:v>26355</c:v>
                </c:pt>
                <c:pt idx="14">
                  <c:v>31055</c:v>
                </c:pt>
                <c:pt idx="15">
                  <c:v>33989</c:v>
                </c:pt>
                <c:pt idx="16">
                  <c:v>34025</c:v>
                </c:pt>
                <c:pt idx="17">
                  <c:v>34159</c:v>
                </c:pt>
                <c:pt idx="18">
                  <c:v>38682</c:v>
                </c:pt>
                <c:pt idx="19">
                  <c:v>42363</c:v>
                </c:pt>
                <c:pt idx="20">
                  <c:v>47521</c:v>
                </c:pt>
                <c:pt idx="21">
                  <c:v>52322</c:v>
                </c:pt>
                <c:pt idx="22">
                  <c:v>56083</c:v>
                </c:pt>
                <c:pt idx="23">
                  <c:v>56125</c:v>
                </c:pt>
                <c:pt idx="24">
                  <c:v>56220</c:v>
                </c:pt>
                <c:pt idx="25">
                  <c:v>60996</c:v>
                </c:pt>
                <c:pt idx="26">
                  <c:v>65910</c:v>
                </c:pt>
                <c:pt idx="27">
                  <c:v>71289</c:v>
                </c:pt>
                <c:pt idx="28">
                  <c:v>77964</c:v>
                </c:pt>
                <c:pt idx="29">
                  <c:v>85272</c:v>
                </c:pt>
                <c:pt idx="30">
                  <c:v>86163</c:v>
                </c:pt>
                <c:pt idx="31">
                  <c:v>87227</c:v>
                </c:pt>
                <c:pt idx="32">
                  <c:v>96521</c:v>
                </c:pt>
                <c:pt idx="33">
                  <c:v>108119</c:v>
                </c:pt>
                <c:pt idx="34">
                  <c:v>119491</c:v>
                </c:pt>
                <c:pt idx="35">
                  <c:v>129149</c:v>
                </c:pt>
                <c:pt idx="36">
                  <c:v>135453</c:v>
                </c:pt>
                <c:pt idx="37">
                  <c:v>135687</c:v>
                </c:pt>
                <c:pt idx="38">
                  <c:v>136012</c:v>
                </c:pt>
                <c:pt idx="39">
                  <c:v>144568</c:v>
                </c:pt>
                <c:pt idx="40">
                  <c:v>155643</c:v>
                </c:pt>
                <c:pt idx="41">
                  <c:v>165957</c:v>
                </c:pt>
                <c:pt idx="42">
                  <c:v>175902</c:v>
                </c:pt>
                <c:pt idx="43">
                  <c:v>185119</c:v>
                </c:pt>
                <c:pt idx="44">
                  <c:v>185415</c:v>
                </c:pt>
                <c:pt idx="45">
                  <c:v>185678</c:v>
                </c:pt>
                <c:pt idx="46">
                  <c:v>195764</c:v>
                </c:pt>
                <c:pt idx="47">
                  <c:v>208072</c:v>
                </c:pt>
                <c:pt idx="48">
                  <c:v>220292</c:v>
                </c:pt>
                <c:pt idx="49">
                  <c:v>234215</c:v>
                </c:pt>
                <c:pt idx="50">
                  <c:v>245795</c:v>
                </c:pt>
                <c:pt idx="51">
                  <c:v>246215</c:v>
                </c:pt>
                <c:pt idx="52">
                  <c:v>247160</c:v>
                </c:pt>
                <c:pt idx="53">
                  <c:v>263772</c:v>
                </c:pt>
                <c:pt idx="54">
                  <c:v>277856</c:v>
                </c:pt>
                <c:pt idx="55">
                  <c:v>292628</c:v>
                </c:pt>
                <c:pt idx="56">
                  <c:v>306751</c:v>
                </c:pt>
                <c:pt idx="57">
                  <c:v>317299</c:v>
                </c:pt>
                <c:pt idx="58">
                  <c:v>318141</c:v>
                </c:pt>
                <c:pt idx="59">
                  <c:v>318792</c:v>
                </c:pt>
                <c:pt idx="60">
                  <c:v>331706</c:v>
                </c:pt>
                <c:pt idx="61">
                  <c:v>345452</c:v>
                </c:pt>
                <c:pt idx="62">
                  <c:v>359309</c:v>
                </c:pt>
                <c:pt idx="63">
                  <c:v>372361</c:v>
                </c:pt>
                <c:pt idx="64">
                  <c:v>382233</c:v>
                </c:pt>
                <c:pt idx="65">
                  <c:v>382592</c:v>
                </c:pt>
                <c:pt idx="66">
                  <c:v>383018</c:v>
                </c:pt>
                <c:pt idx="67">
                  <c:v>394767</c:v>
                </c:pt>
                <c:pt idx="68">
                  <c:v>408290</c:v>
                </c:pt>
                <c:pt idx="69">
                  <c:v>421267</c:v>
                </c:pt>
                <c:pt idx="70">
                  <c:v>434460</c:v>
                </c:pt>
                <c:pt idx="71">
                  <c:v>442823</c:v>
                </c:pt>
                <c:pt idx="72">
                  <c:v>442952</c:v>
                </c:pt>
                <c:pt idx="73">
                  <c:v>443135</c:v>
                </c:pt>
                <c:pt idx="74">
                  <c:v>455599</c:v>
                </c:pt>
                <c:pt idx="75">
                  <c:v>469736</c:v>
                </c:pt>
                <c:pt idx="76">
                  <c:v>483454</c:v>
                </c:pt>
                <c:pt idx="77">
                  <c:v>496591</c:v>
                </c:pt>
                <c:pt idx="78">
                  <c:v>505104</c:v>
                </c:pt>
                <c:pt idx="79">
                  <c:v>505280</c:v>
                </c:pt>
                <c:pt idx="80">
                  <c:v>505545</c:v>
                </c:pt>
                <c:pt idx="81">
                  <c:v>519903</c:v>
                </c:pt>
                <c:pt idx="82">
                  <c:v>537963</c:v>
                </c:pt>
                <c:pt idx="83">
                  <c:v>554782</c:v>
                </c:pt>
                <c:pt idx="84">
                  <c:v>573054</c:v>
                </c:pt>
                <c:pt idx="85">
                  <c:v>582776</c:v>
                </c:pt>
                <c:pt idx="86">
                  <c:v>583073</c:v>
                </c:pt>
                <c:pt idx="87">
                  <c:v>583703</c:v>
                </c:pt>
                <c:pt idx="88">
                  <c:v>598330</c:v>
                </c:pt>
                <c:pt idx="89">
                  <c:v>614555</c:v>
                </c:pt>
                <c:pt idx="90">
                  <c:v>629285</c:v>
                </c:pt>
                <c:pt idx="91">
                  <c:v>647119</c:v>
                </c:pt>
                <c:pt idx="92">
                  <c:v>658085</c:v>
                </c:pt>
                <c:pt idx="93">
                  <c:v>658539</c:v>
                </c:pt>
                <c:pt idx="94">
                  <c:v>659075</c:v>
                </c:pt>
                <c:pt idx="95">
                  <c:v>674201</c:v>
                </c:pt>
                <c:pt idx="96">
                  <c:v>691166</c:v>
                </c:pt>
                <c:pt idx="97">
                  <c:v>706767</c:v>
                </c:pt>
                <c:pt idx="98">
                  <c:v>719542</c:v>
                </c:pt>
                <c:pt idx="99">
                  <c:v>719834</c:v>
                </c:pt>
                <c:pt idx="100">
                  <c:v>720021</c:v>
                </c:pt>
                <c:pt idx="101">
                  <c:v>720217</c:v>
                </c:pt>
                <c:pt idx="102">
                  <c:v>720527</c:v>
                </c:pt>
                <c:pt idx="103">
                  <c:v>735255</c:v>
                </c:pt>
                <c:pt idx="104">
                  <c:v>751330</c:v>
                </c:pt>
                <c:pt idx="105">
                  <c:v>768177</c:v>
                </c:pt>
                <c:pt idx="106">
                  <c:v>777805</c:v>
                </c:pt>
                <c:pt idx="107">
                  <c:v>778089</c:v>
                </c:pt>
                <c:pt idx="108">
                  <c:v>778333</c:v>
                </c:pt>
                <c:pt idx="109">
                  <c:v>792382</c:v>
                </c:pt>
                <c:pt idx="110">
                  <c:v>813351</c:v>
                </c:pt>
                <c:pt idx="111">
                  <c:v>832092</c:v>
                </c:pt>
                <c:pt idx="112">
                  <c:v>848064</c:v>
                </c:pt>
                <c:pt idx="113">
                  <c:v>848975</c:v>
                </c:pt>
                <c:pt idx="114">
                  <c:v>849425</c:v>
                </c:pt>
                <c:pt idx="115">
                  <c:v>849910</c:v>
                </c:pt>
                <c:pt idx="116">
                  <c:v>868010</c:v>
                </c:pt>
                <c:pt idx="117">
                  <c:v>886804</c:v>
                </c:pt>
                <c:pt idx="118">
                  <c:v>906622</c:v>
                </c:pt>
                <c:pt idx="119">
                  <c:v>934247</c:v>
                </c:pt>
                <c:pt idx="120">
                  <c:v>946397</c:v>
                </c:pt>
                <c:pt idx="121">
                  <c:v>946744</c:v>
                </c:pt>
                <c:pt idx="122">
                  <c:v>947256</c:v>
                </c:pt>
                <c:pt idx="123">
                  <c:v>947974</c:v>
                </c:pt>
                <c:pt idx="124">
                  <c:v>963685</c:v>
                </c:pt>
                <c:pt idx="125">
                  <c:v>981631</c:v>
                </c:pt>
                <c:pt idx="126">
                  <c:v>998759</c:v>
                </c:pt>
                <c:pt idx="127">
                  <c:v>1010358</c:v>
                </c:pt>
                <c:pt idx="128">
                  <c:v>1010503</c:v>
                </c:pt>
                <c:pt idx="129">
                  <c:v>1010798</c:v>
                </c:pt>
                <c:pt idx="130">
                  <c:v>1011220</c:v>
                </c:pt>
                <c:pt idx="131">
                  <c:v>1027275</c:v>
                </c:pt>
                <c:pt idx="132">
                  <c:v>1045427</c:v>
                </c:pt>
                <c:pt idx="133">
                  <c:v>1063125</c:v>
                </c:pt>
                <c:pt idx="134">
                  <c:v>1074724</c:v>
                </c:pt>
                <c:pt idx="135">
                  <c:v>1075047</c:v>
                </c:pt>
                <c:pt idx="136">
                  <c:v>1075372</c:v>
                </c:pt>
                <c:pt idx="137">
                  <c:v>1093288</c:v>
                </c:pt>
                <c:pt idx="138">
                  <c:v>1112156</c:v>
                </c:pt>
                <c:pt idx="139">
                  <c:v>1129079</c:v>
                </c:pt>
                <c:pt idx="140">
                  <c:v>1143440</c:v>
                </c:pt>
                <c:pt idx="141">
                  <c:v>1155940</c:v>
                </c:pt>
                <c:pt idx="142">
                  <c:v>1156250</c:v>
                </c:pt>
                <c:pt idx="143">
                  <c:v>1156523</c:v>
                </c:pt>
                <c:pt idx="144">
                  <c:v>1174281</c:v>
                </c:pt>
                <c:pt idx="145">
                  <c:v>1191873</c:v>
                </c:pt>
                <c:pt idx="146">
                  <c:v>1208151</c:v>
                </c:pt>
                <c:pt idx="147">
                  <c:v>1226155</c:v>
                </c:pt>
                <c:pt idx="148">
                  <c:v>1237669</c:v>
                </c:pt>
                <c:pt idx="149">
                  <c:v>1237871</c:v>
                </c:pt>
                <c:pt idx="150">
                  <c:v>1238321</c:v>
                </c:pt>
                <c:pt idx="151">
                  <c:v>1254080</c:v>
                </c:pt>
                <c:pt idx="152">
                  <c:v>1272468</c:v>
                </c:pt>
                <c:pt idx="153">
                  <c:v>1289443</c:v>
                </c:pt>
                <c:pt idx="154">
                  <c:v>1305160</c:v>
                </c:pt>
                <c:pt idx="155">
                  <c:v>1315210</c:v>
                </c:pt>
                <c:pt idx="156">
                  <c:v>1315594</c:v>
                </c:pt>
                <c:pt idx="157">
                  <c:v>1316125</c:v>
                </c:pt>
                <c:pt idx="158">
                  <c:v>1331629</c:v>
                </c:pt>
                <c:pt idx="159">
                  <c:v>1348510</c:v>
                </c:pt>
                <c:pt idx="160">
                  <c:v>1364377</c:v>
                </c:pt>
                <c:pt idx="161">
                  <c:v>1380080</c:v>
                </c:pt>
                <c:pt idx="162">
                  <c:v>1390478</c:v>
                </c:pt>
                <c:pt idx="163">
                  <c:v>1390728</c:v>
                </c:pt>
                <c:pt idx="164">
                  <c:v>1391114</c:v>
                </c:pt>
                <c:pt idx="165">
                  <c:v>1406066</c:v>
                </c:pt>
                <c:pt idx="166">
                  <c:v>1423173</c:v>
                </c:pt>
                <c:pt idx="167">
                  <c:v>1438799</c:v>
                </c:pt>
                <c:pt idx="168">
                  <c:v>1454892</c:v>
                </c:pt>
                <c:pt idx="169">
                  <c:v>1465387</c:v>
                </c:pt>
                <c:pt idx="170">
                  <c:v>1465780</c:v>
                </c:pt>
                <c:pt idx="171">
                  <c:v>1466121</c:v>
                </c:pt>
                <c:pt idx="172">
                  <c:v>1481289</c:v>
                </c:pt>
                <c:pt idx="173">
                  <c:v>1497379</c:v>
                </c:pt>
                <c:pt idx="174">
                  <c:v>1512145</c:v>
                </c:pt>
                <c:pt idx="175">
                  <c:v>1526761</c:v>
                </c:pt>
                <c:pt idx="176">
                  <c:v>1538022</c:v>
                </c:pt>
                <c:pt idx="177">
                  <c:v>1538469</c:v>
                </c:pt>
                <c:pt idx="178">
                  <c:v>1538905</c:v>
                </c:pt>
                <c:pt idx="179">
                  <c:v>1554362</c:v>
                </c:pt>
                <c:pt idx="180">
                  <c:v>1572020</c:v>
                </c:pt>
                <c:pt idx="181">
                  <c:v>1588291</c:v>
                </c:pt>
                <c:pt idx="182">
                  <c:v>1604091</c:v>
                </c:pt>
                <c:pt idx="183">
                  <c:v>1614846</c:v>
                </c:pt>
                <c:pt idx="184">
                  <c:v>1615177</c:v>
                </c:pt>
                <c:pt idx="185">
                  <c:v>1615487</c:v>
                </c:pt>
                <c:pt idx="186">
                  <c:v>1626217</c:v>
                </c:pt>
                <c:pt idx="187">
                  <c:v>1635170</c:v>
                </c:pt>
                <c:pt idx="188">
                  <c:v>1635378</c:v>
                </c:pt>
                <c:pt idx="189">
                  <c:v>1635595</c:v>
                </c:pt>
                <c:pt idx="190">
                  <c:v>1639826</c:v>
                </c:pt>
                <c:pt idx="191">
                  <c:v>1639951</c:v>
                </c:pt>
                <c:pt idx="192">
                  <c:v>1640157</c:v>
                </c:pt>
                <c:pt idx="193">
                  <c:v>1650639</c:v>
                </c:pt>
                <c:pt idx="194">
                  <c:v>1661941</c:v>
                </c:pt>
                <c:pt idx="195">
                  <c:v>1673018</c:v>
                </c:pt>
                <c:pt idx="196">
                  <c:v>1683735</c:v>
                </c:pt>
                <c:pt idx="197">
                  <c:v>1691253</c:v>
                </c:pt>
                <c:pt idx="198">
                  <c:v>1691354</c:v>
                </c:pt>
                <c:pt idx="199">
                  <c:v>1691493</c:v>
                </c:pt>
                <c:pt idx="200">
                  <c:v>1702137</c:v>
                </c:pt>
                <c:pt idx="201">
                  <c:v>1713272</c:v>
                </c:pt>
                <c:pt idx="202">
                  <c:v>1723405</c:v>
                </c:pt>
                <c:pt idx="203">
                  <c:v>1733269</c:v>
                </c:pt>
                <c:pt idx="204">
                  <c:v>1740487</c:v>
                </c:pt>
                <c:pt idx="205">
                  <c:v>1740626</c:v>
                </c:pt>
                <c:pt idx="206">
                  <c:v>1740779</c:v>
                </c:pt>
                <c:pt idx="207">
                  <c:v>1750242</c:v>
                </c:pt>
                <c:pt idx="208">
                  <c:v>1761197</c:v>
                </c:pt>
                <c:pt idx="209">
                  <c:v>1771247</c:v>
                </c:pt>
                <c:pt idx="210">
                  <c:v>1781499</c:v>
                </c:pt>
                <c:pt idx="211">
                  <c:v>1788792</c:v>
                </c:pt>
                <c:pt idx="212">
                  <c:v>1788927</c:v>
                </c:pt>
                <c:pt idx="213">
                  <c:v>1789211</c:v>
                </c:pt>
                <c:pt idx="214">
                  <c:v>1799575</c:v>
                </c:pt>
                <c:pt idx="215">
                  <c:v>1810174</c:v>
                </c:pt>
                <c:pt idx="216">
                  <c:v>1820282</c:v>
                </c:pt>
                <c:pt idx="217">
                  <c:v>1829528</c:v>
                </c:pt>
                <c:pt idx="218">
                  <c:v>1835999</c:v>
                </c:pt>
                <c:pt idx="219">
                  <c:v>1836319</c:v>
                </c:pt>
                <c:pt idx="220">
                  <c:v>1836593</c:v>
                </c:pt>
                <c:pt idx="221">
                  <c:v>1845928</c:v>
                </c:pt>
                <c:pt idx="222">
                  <c:v>1856149</c:v>
                </c:pt>
                <c:pt idx="223">
                  <c:v>1865980</c:v>
                </c:pt>
                <c:pt idx="224">
                  <c:v>1875304</c:v>
                </c:pt>
                <c:pt idx="225">
                  <c:v>1880893</c:v>
                </c:pt>
                <c:pt idx="226">
                  <c:v>1881019</c:v>
                </c:pt>
                <c:pt idx="227">
                  <c:v>1881290</c:v>
                </c:pt>
                <c:pt idx="228">
                  <c:v>1891173</c:v>
                </c:pt>
                <c:pt idx="229">
                  <c:v>1901289</c:v>
                </c:pt>
                <c:pt idx="230">
                  <c:v>1910890</c:v>
                </c:pt>
                <c:pt idx="231">
                  <c:v>1920951</c:v>
                </c:pt>
                <c:pt idx="232">
                  <c:v>1927647</c:v>
                </c:pt>
                <c:pt idx="233">
                  <c:v>1927781</c:v>
                </c:pt>
                <c:pt idx="234">
                  <c:v>1927945</c:v>
                </c:pt>
                <c:pt idx="235">
                  <c:v>1937418</c:v>
                </c:pt>
                <c:pt idx="236">
                  <c:v>1946782</c:v>
                </c:pt>
                <c:pt idx="237">
                  <c:v>1956082</c:v>
                </c:pt>
                <c:pt idx="238">
                  <c:v>1965049</c:v>
                </c:pt>
                <c:pt idx="239">
                  <c:v>1971641</c:v>
                </c:pt>
                <c:pt idx="240">
                  <c:v>1971855</c:v>
                </c:pt>
                <c:pt idx="241">
                  <c:v>1972106</c:v>
                </c:pt>
                <c:pt idx="242">
                  <c:v>1984425</c:v>
                </c:pt>
                <c:pt idx="243">
                  <c:v>1997453</c:v>
                </c:pt>
                <c:pt idx="244">
                  <c:v>2011771</c:v>
                </c:pt>
                <c:pt idx="245">
                  <c:v>2023676</c:v>
                </c:pt>
                <c:pt idx="246">
                  <c:v>2032343</c:v>
                </c:pt>
                <c:pt idx="247">
                  <c:v>2032725</c:v>
                </c:pt>
                <c:pt idx="248">
                  <c:v>2032944</c:v>
                </c:pt>
                <c:pt idx="249">
                  <c:v>2045026</c:v>
                </c:pt>
                <c:pt idx="250">
                  <c:v>2058988</c:v>
                </c:pt>
                <c:pt idx="251">
                  <c:v>2072011</c:v>
                </c:pt>
                <c:pt idx="252">
                  <c:v>2084809</c:v>
                </c:pt>
                <c:pt idx="253">
                  <c:v>2093626</c:v>
                </c:pt>
                <c:pt idx="254">
                  <c:v>2093778</c:v>
                </c:pt>
                <c:pt idx="255">
                  <c:v>2094019</c:v>
                </c:pt>
                <c:pt idx="256">
                  <c:v>2106458</c:v>
                </c:pt>
                <c:pt idx="257">
                  <c:v>2120367</c:v>
                </c:pt>
                <c:pt idx="258">
                  <c:v>2133855</c:v>
                </c:pt>
                <c:pt idx="259">
                  <c:v>2147641</c:v>
                </c:pt>
                <c:pt idx="260">
                  <c:v>2156758</c:v>
                </c:pt>
                <c:pt idx="261">
                  <c:v>2157047</c:v>
                </c:pt>
                <c:pt idx="262">
                  <c:v>2157334</c:v>
                </c:pt>
                <c:pt idx="263">
                  <c:v>2172075</c:v>
                </c:pt>
                <c:pt idx="264">
                  <c:v>2187471</c:v>
                </c:pt>
                <c:pt idx="265">
                  <c:v>2203086</c:v>
                </c:pt>
                <c:pt idx="266">
                  <c:v>2218349</c:v>
                </c:pt>
                <c:pt idx="267">
                  <c:v>2229352</c:v>
                </c:pt>
                <c:pt idx="268">
                  <c:v>2229758</c:v>
                </c:pt>
                <c:pt idx="269">
                  <c:v>2230086</c:v>
                </c:pt>
                <c:pt idx="270">
                  <c:v>2246094</c:v>
                </c:pt>
                <c:pt idx="271">
                  <c:v>2267108</c:v>
                </c:pt>
                <c:pt idx="272">
                  <c:v>2284476</c:v>
                </c:pt>
                <c:pt idx="273">
                  <c:v>2284958</c:v>
                </c:pt>
                <c:pt idx="274">
                  <c:v>2293213</c:v>
                </c:pt>
                <c:pt idx="275">
                  <c:v>2293828</c:v>
                </c:pt>
                <c:pt idx="276">
                  <c:v>2294479</c:v>
                </c:pt>
                <c:pt idx="277">
                  <c:v>2317500</c:v>
                </c:pt>
                <c:pt idx="278">
                  <c:v>2347625</c:v>
                </c:pt>
                <c:pt idx="279">
                  <c:v>2379418</c:v>
                </c:pt>
                <c:pt idx="280">
                  <c:v>2414299</c:v>
                </c:pt>
                <c:pt idx="281">
                  <c:v>2439567</c:v>
                </c:pt>
                <c:pt idx="282">
                  <c:v>2440308</c:v>
                </c:pt>
                <c:pt idx="283">
                  <c:v>2441102</c:v>
                </c:pt>
                <c:pt idx="284">
                  <c:v>2475988</c:v>
                </c:pt>
                <c:pt idx="285">
                  <c:v>2516357</c:v>
                </c:pt>
                <c:pt idx="286">
                  <c:v>2552643</c:v>
                </c:pt>
                <c:pt idx="287">
                  <c:v>2588001</c:v>
                </c:pt>
                <c:pt idx="288">
                  <c:v>2612091</c:v>
                </c:pt>
                <c:pt idx="289">
                  <c:v>2612719</c:v>
                </c:pt>
                <c:pt idx="290">
                  <c:v>2613940</c:v>
                </c:pt>
                <c:pt idx="291">
                  <c:v>2645486</c:v>
                </c:pt>
                <c:pt idx="292">
                  <c:v>2681122</c:v>
                </c:pt>
                <c:pt idx="293">
                  <c:v>2718126</c:v>
                </c:pt>
                <c:pt idx="294">
                  <c:v>2750887</c:v>
                </c:pt>
                <c:pt idx="295">
                  <c:v>2774251</c:v>
                </c:pt>
                <c:pt idx="296">
                  <c:v>2774920</c:v>
                </c:pt>
                <c:pt idx="297">
                  <c:v>2776548</c:v>
                </c:pt>
                <c:pt idx="298">
                  <c:v>2806703</c:v>
                </c:pt>
                <c:pt idx="299">
                  <c:v>2839724</c:v>
                </c:pt>
                <c:pt idx="300">
                  <c:v>2871228</c:v>
                </c:pt>
                <c:pt idx="301">
                  <c:v>2900990</c:v>
                </c:pt>
                <c:pt idx="302">
                  <c:v>2919514</c:v>
                </c:pt>
                <c:pt idx="303">
                  <c:v>2920932</c:v>
                </c:pt>
                <c:pt idx="304">
                  <c:v>2922066</c:v>
                </c:pt>
                <c:pt idx="305">
                  <c:v>2948873</c:v>
                </c:pt>
                <c:pt idx="306">
                  <c:v>2978879</c:v>
                </c:pt>
                <c:pt idx="307">
                  <c:v>3006201</c:v>
                </c:pt>
                <c:pt idx="308">
                  <c:v>3032477</c:v>
                </c:pt>
                <c:pt idx="309">
                  <c:v>3050821</c:v>
                </c:pt>
                <c:pt idx="310">
                  <c:v>3051879</c:v>
                </c:pt>
                <c:pt idx="311">
                  <c:v>3053300</c:v>
                </c:pt>
                <c:pt idx="312">
                  <c:v>3076343</c:v>
                </c:pt>
                <c:pt idx="313">
                  <c:v>3103327</c:v>
                </c:pt>
                <c:pt idx="314">
                  <c:v>3125654</c:v>
                </c:pt>
                <c:pt idx="315">
                  <c:v>3146981</c:v>
                </c:pt>
                <c:pt idx="316">
                  <c:v>3162208</c:v>
                </c:pt>
                <c:pt idx="317">
                  <c:v>3162876</c:v>
                </c:pt>
                <c:pt idx="318">
                  <c:v>3163814</c:v>
                </c:pt>
                <c:pt idx="319">
                  <c:v>3183195</c:v>
                </c:pt>
                <c:pt idx="320">
                  <c:v>3204600</c:v>
                </c:pt>
                <c:pt idx="321">
                  <c:v>3224661</c:v>
                </c:pt>
                <c:pt idx="322">
                  <c:v>3242919</c:v>
                </c:pt>
                <c:pt idx="323">
                  <c:v>3243599</c:v>
                </c:pt>
                <c:pt idx="324">
                  <c:v>3244244</c:v>
                </c:pt>
                <c:pt idx="325">
                  <c:v>3245560</c:v>
                </c:pt>
                <c:pt idx="326">
                  <c:v>3262948</c:v>
                </c:pt>
                <c:pt idx="327">
                  <c:v>3282468</c:v>
                </c:pt>
                <c:pt idx="328">
                  <c:v>3300513</c:v>
                </c:pt>
                <c:pt idx="329">
                  <c:v>3318339</c:v>
                </c:pt>
                <c:pt idx="330">
                  <c:v>3330430</c:v>
                </c:pt>
                <c:pt idx="331">
                  <c:v>3330963</c:v>
                </c:pt>
                <c:pt idx="332">
                  <c:v>3331323</c:v>
                </c:pt>
                <c:pt idx="333">
                  <c:v>3347490</c:v>
                </c:pt>
                <c:pt idx="334">
                  <c:v>3363572</c:v>
                </c:pt>
                <c:pt idx="335">
                  <c:v>3379398</c:v>
                </c:pt>
                <c:pt idx="336">
                  <c:v>3395800</c:v>
                </c:pt>
                <c:pt idx="337">
                  <c:v>3406285</c:v>
                </c:pt>
                <c:pt idx="338">
                  <c:v>3406745</c:v>
                </c:pt>
                <c:pt idx="339">
                  <c:v>3407409</c:v>
                </c:pt>
                <c:pt idx="340">
                  <c:v>3421096</c:v>
                </c:pt>
                <c:pt idx="341">
                  <c:v>3438205</c:v>
                </c:pt>
                <c:pt idx="342">
                  <c:v>3452042</c:v>
                </c:pt>
                <c:pt idx="343">
                  <c:v>3466330</c:v>
                </c:pt>
                <c:pt idx="344">
                  <c:v>3475220</c:v>
                </c:pt>
                <c:pt idx="345">
                  <c:v>3475636</c:v>
                </c:pt>
                <c:pt idx="346">
                  <c:v>3476015</c:v>
                </c:pt>
                <c:pt idx="347">
                  <c:v>3487953</c:v>
                </c:pt>
                <c:pt idx="348">
                  <c:v>3502273</c:v>
                </c:pt>
                <c:pt idx="349">
                  <c:v>3515426</c:v>
                </c:pt>
                <c:pt idx="350">
                  <c:v>3528378</c:v>
                </c:pt>
                <c:pt idx="351">
                  <c:v>3537025</c:v>
                </c:pt>
                <c:pt idx="352">
                  <c:v>3537374</c:v>
                </c:pt>
                <c:pt idx="353">
                  <c:v>3537512</c:v>
                </c:pt>
                <c:pt idx="354">
                  <c:v>3548206</c:v>
                </c:pt>
                <c:pt idx="355">
                  <c:v>3559313</c:v>
                </c:pt>
                <c:pt idx="356">
                  <c:v>3568564</c:v>
                </c:pt>
                <c:pt idx="357">
                  <c:v>3576546</c:v>
                </c:pt>
                <c:pt idx="358">
                  <c:v>3580025</c:v>
                </c:pt>
                <c:pt idx="359">
                  <c:v>3580270</c:v>
                </c:pt>
                <c:pt idx="360">
                  <c:v>3580333</c:v>
                </c:pt>
                <c:pt idx="361">
                  <c:v>3580508</c:v>
                </c:pt>
                <c:pt idx="362">
                  <c:v>3580833</c:v>
                </c:pt>
                <c:pt idx="363">
                  <c:v>3584048</c:v>
                </c:pt>
                <c:pt idx="364">
                  <c:v>3588026</c:v>
                </c:pt>
                <c:pt idx="365">
                  <c:v>3591405</c:v>
                </c:pt>
                <c:pt idx="366">
                  <c:v>3591666</c:v>
                </c:pt>
                <c:pt idx="367">
                  <c:v>3592099</c:v>
                </c:pt>
                <c:pt idx="368">
                  <c:v>3592788</c:v>
                </c:pt>
                <c:pt idx="369">
                  <c:v>3604936</c:v>
                </c:pt>
                <c:pt idx="370">
                  <c:v>3618459</c:v>
                </c:pt>
                <c:pt idx="371">
                  <c:v>3632292</c:v>
                </c:pt>
                <c:pt idx="372">
                  <c:v>3643149</c:v>
                </c:pt>
                <c:pt idx="373">
                  <c:v>3643316</c:v>
                </c:pt>
                <c:pt idx="374">
                  <c:v>3643773</c:v>
                </c:pt>
                <c:pt idx="375">
                  <c:v>3656380</c:v>
                </c:pt>
                <c:pt idx="376">
                  <c:v>3672154</c:v>
                </c:pt>
                <c:pt idx="377">
                  <c:v>3686339</c:v>
                </c:pt>
                <c:pt idx="378">
                  <c:v>3701368</c:v>
                </c:pt>
                <c:pt idx="379">
                  <c:v>3711283</c:v>
                </c:pt>
                <c:pt idx="380">
                  <c:v>3711477</c:v>
                </c:pt>
                <c:pt idx="381">
                  <c:v>3711881</c:v>
                </c:pt>
                <c:pt idx="382">
                  <c:v>3724280</c:v>
                </c:pt>
                <c:pt idx="383">
                  <c:v>3739229</c:v>
                </c:pt>
                <c:pt idx="384">
                  <c:v>3752819</c:v>
                </c:pt>
                <c:pt idx="385">
                  <c:v>3766189</c:v>
                </c:pt>
                <c:pt idx="386">
                  <c:v>3774996</c:v>
                </c:pt>
                <c:pt idx="387">
                  <c:v>3775282</c:v>
                </c:pt>
                <c:pt idx="388">
                  <c:v>3775578</c:v>
                </c:pt>
                <c:pt idx="389">
                  <c:v>3786785</c:v>
                </c:pt>
                <c:pt idx="390">
                  <c:v>3799202</c:v>
                </c:pt>
                <c:pt idx="391">
                  <c:v>3810937</c:v>
                </c:pt>
                <c:pt idx="392">
                  <c:v>3822718</c:v>
                </c:pt>
                <c:pt idx="393">
                  <c:v>3833099</c:v>
                </c:pt>
                <c:pt idx="394">
                  <c:v>3833602</c:v>
                </c:pt>
                <c:pt idx="395">
                  <c:v>3834018</c:v>
                </c:pt>
                <c:pt idx="396">
                  <c:v>3844132</c:v>
                </c:pt>
                <c:pt idx="397">
                  <c:v>3856556</c:v>
                </c:pt>
                <c:pt idx="398">
                  <c:v>3868339</c:v>
                </c:pt>
                <c:pt idx="399">
                  <c:v>3879495</c:v>
                </c:pt>
                <c:pt idx="400">
                  <c:v>3886964</c:v>
                </c:pt>
                <c:pt idx="401">
                  <c:v>3887379</c:v>
                </c:pt>
                <c:pt idx="402">
                  <c:v>3887831</c:v>
                </c:pt>
                <c:pt idx="403">
                  <c:v>3897699</c:v>
                </c:pt>
                <c:pt idx="404">
                  <c:v>3909331</c:v>
                </c:pt>
                <c:pt idx="405">
                  <c:v>3920511</c:v>
                </c:pt>
                <c:pt idx="406">
                  <c:v>3931758</c:v>
                </c:pt>
                <c:pt idx="407">
                  <c:v>3939153</c:v>
                </c:pt>
                <c:pt idx="408">
                  <c:v>3941700</c:v>
                </c:pt>
                <c:pt idx="409">
                  <c:v>3941934</c:v>
                </c:pt>
                <c:pt idx="410">
                  <c:v>3952418</c:v>
                </c:pt>
                <c:pt idx="411">
                  <c:v>3965095</c:v>
                </c:pt>
                <c:pt idx="412">
                  <c:v>3977203</c:v>
                </c:pt>
                <c:pt idx="413">
                  <c:v>3989492</c:v>
                </c:pt>
                <c:pt idx="414">
                  <c:v>3997069</c:v>
                </c:pt>
                <c:pt idx="415">
                  <c:v>3997288</c:v>
                </c:pt>
                <c:pt idx="416">
                  <c:v>3997652</c:v>
                </c:pt>
                <c:pt idx="417">
                  <c:v>4009564</c:v>
                </c:pt>
                <c:pt idx="418">
                  <c:v>4024496</c:v>
                </c:pt>
                <c:pt idx="419">
                  <c:v>4037524</c:v>
                </c:pt>
                <c:pt idx="420">
                  <c:v>4050478</c:v>
                </c:pt>
                <c:pt idx="421">
                  <c:v>4059756</c:v>
                </c:pt>
                <c:pt idx="422">
                  <c:v>4060182</c:v>
                </c:pt>
                <c:pt idx="423">
                  <c:v>4060541</c:v>
                </c:pt>
                <c:pt idx="424">
                  <c:v>4074554</c:v>
                </c:pt>
                <c:pt idx="425">
                  <c:v>4090245</c:v>
                </c:pt>
                <c:pt idx="426">
                  <c:v>4105244</c:v>
                </c:pt>
                <c:pt idx="427">
                  <c:v>4120768</c:v>
                </c:pt>
                <c:pt idx="428">
                  <c:v>4130873</c:v>
                </c:pt>
                <c:pt idx="429">
                  <c:v>4131217</c:v>
                </c:pt>
                <c:pt idx="430">
                  <c:v>4131633</c:v>
                </c:pt>
                <c:pt idx="431">
                  <c:v>4145618</c:v>
                </c:pt>
                <c:pt idx="432">
                  <c:v>4161797</c:v>
                </c:pt>
                <c:pt idx="433">
                  <c:v>4177042</c:v>
                </c:pt>
                <c:pt idx="434">
                  <c:v>4191967</c:v>
                </c:pt>
                <c:pt idx="435">
                  <c:v>4202218</c:v>
                </c:pt>
                <c:pt idx="436">
                  <c:v>4202441</c:v>
                </c:pt>
                <c:pt idx="437">
                  <c:v>4202733</c:v>
                </c:pt>
                <c:pt idx="438">
                  <c:v>4216263</c:v>
                </c:pt>
                <c:pt idx="439">
                  <c:v>4232497</c:v>
                </c:pt>
                <c:pt idx="440">
                  <c:v>4248566</c:v>
                </c:pt>
                <c:pt idx="441">
                  <c:v>4264609</c:v>
                </c:pt>
                <c:pt idx="442">
                  <c:v>4278822</c:v>
                </c:pt>
                <c:pt idx="443">
                  <c:v>4279236</c:v>
                </c:pt>
                <c:pt idx="444">
                  <c:v>4279640</c:v>
                </c:pt>
                <c:pt idx="445">
                  <c:v>4299727</c:v>
                </c:pt>
                <c:pt idx="446">
                  <c:v>4318515</c:v>
                </c:pt>
                <c:pt idx="447">
                  <c:v>4336489</c:v>
                </c:pt>
                <c:pt idx="448">
                  <c:v>4355002</c:v>
                </c:pt>
                <c:pt idx="449">
                  <c:v>4368639</c:v>
                </c:pt>
                <c:pt idx="450">
                  <c:v>4369117</c:v>
                </c:pt>
                <c:pt idx="451">
                  <c:v>4369990</c:v>
                </c:pt>
                <c:pt idx="452">
                  <c:v>4387776</c:v>
                </c:pt>
                <c:pt idx="453">
                  <c:v>4408607</c:v>
                </c:pt>
                <c:pt idx="454">
                  <c:v>4428135</c:v>
                </c:pt>
                <c:pt idx="455">
                  <c:v>4444528</c:v>
                </c:pt>
                <c:pt idx="456">
                  <c:v>4444948</c:v>
                </c:pt>
                <c:pt idx="457">
                  <c:v>4445226</c:v>
                </c:pt>
                <c:pt idx="458">
                  <c:v>4446592</c:v>
                </c:pt>
                <c:pt idx="459">
                  <c:v>4447210</c:v>
                </c:pt>
                <c:pt idx="460">
                  <c:v>4463247</c:v>
                </c:pt>
                <c:pt idx="461">
                  <c:v>4481528</c:v>
                </c:pt>
                <c:pt idx="462">
                  <c:v>4501834</c:v>
                </c:pt>
                <c:pt idx="463">
                  <c:v>4516839</c:v>
                </c:pt>
                <c:pt idx="464">
                  <c:v>4517167</c:v>
                </c:pt>
                <c:pt idx="465">
                  <c:v>4517540</c:v>
                </c:pt>
                <c:pt idx="466">
                  <c:v>4535604</c:v>
                </c:pt>
                <c:pt idx="467">
                  <c:v>4555821</c:v>
                </c:pt>
                <c:pt idx="468">
                  <c:v>4576310</c:v>
                </c:pt>
                <c:pt idx="469">
                  <c:v>4594638</c:v>
                </c:pt>
                <c:pt idx="470">
                  <c:v>4607463</c:v>
                </c:pt>
                <c:pt idx="471">
                  <c:v>4607643</c:v>
                </c:pt>
                <c:pt idx="472">
                  <c:v>4607846</c:v>
                </c:pt>
                <c:pt idx="473">
                  <c:v>4624527</c:v>
                </c:pt>
                <c:pt idx="474">
                  <c:v>4644510</c:v>
                </c:pt>
                <c:pt idx="475">
                  <c:v>4663268</c:v>
                </c:pt>
                <c:pt idx="476">
                  <c:v>4681414</c:v>
                </c:pt>
                <c:pt idx="477">
                  <c:v>4693001</c:v>
                </c:pt>
                <c:pt idx="478">
                  <c:v>4693227</c:v>
                </c:pt>
                <c:pt idx="479">
                  <c:v>4693732</c:v>
                </c:pt>
                <c:pt idx="480">
                  <c:v>4710498</c:v>
                </c:pt>
                <c:pt idx="481">
                  <c:v>4731808</c:v>
                </c:pt>
                <c:pt idx="482">
                  <c:v>4750894</c:v>
                </c:pt>
                <c:pt idx="483">
                  <c:v>4769060</c:v>
                </c:pt>
                <c:pt idx="484">
                  <c:v>4782183</c:v>
                </c:pt>
                <c:pt idx="485">
                  <c:v>4782760</c:v>
                </c:pt>
                <c:pt idx="486">
                  <c:v>4783410</c:v>
                </c:pt>
                <c:pt idx="487">
                  <c:v>4802866</c:v>
                </c:pt>
                <c:pt idx="488">
                  <c:v>4822687</c:v>
                </c:pt>
                <c:pt idx="489">
                  <c:v>4823340</c:v>
                </c:pt>
                <c:pt idx="490">
                  <c:v>4841667</c:v>
                </c:pt>
                <c:pt idx="491">
                  <c:v>4854941</c:v>
                </c:pt>
                <c:pt idx="492">
                  <c:v>4858001</c:v>
                </c:pt>
                <c:pt idx="493">
                  <c:v>4858422</c:v>
                </c:pt>
                <c:pt idx="494">
                  <c:v>4876859</c:v>
                </c:pt>
                <c:pt idx="495">
                  <c:v>4897021</c:v>
                </c:pt>
                <c:pt idx="496">
                  <c:v>4897465</c:v>
                </c:pt>
                <c:pt idx="497">
                  <c:v>4914218</c:v>
                </c:pt>
                <c:pt idx="498">
                  <c:v>4925941</c:v>
                </c:pt>
                <c:pt idx="499">
                  <c:v>4926148</c:v>
                </c:pt>
                <c:pt idx="500">
                  <c:v>4926438</c:v>
                </c:pt>
                <c:pt idx="501">
                  <c:v>4946583</c:v>
                </c:pt>
                <c:pt idx="502">
                  <c:v>4968913</c:v>
                </c:pt>
                <c:pt idx="503">
                  <c:v>4990295</c:v>
                </c:pt>
                <c:pt idx="504">
                  <c:v>5010862</c:v>
                </c:pt>
                <c:pt idx="505">
                  <c:v>5024460</c:v>
                </c:pt>
                <c:pt idx="506">
                  <c:v>5024690</c:v>
                </c:pt>
                <c:pt idx="507">
                  <c:v>5025037</c:v>
                </c:pt>
                <c:pt idx="508">
                  <c:v>5044152</c:v>
                </c:pt>
                <c:pt idx="509">
                  <c:v>5064973</c:v>
                </c:pt>
                <c:pt idx="510">
                  <c:v>5084279</c:v>
                </c:pt>
                <c:pt idx="511">
                  <c:v>5103627</c:v>
                </c:pt>
                <c:pt idx="512">
                  <c:v>5116121</c:v>
                </c:pt>
                <c:pt idx="513">
                  <c:v>5116430</c:v>
                </c:pt>
                <c:pt idx="514">
                  <c:v>5116825</c:v>
                </c:pt>
                <c:pt idx="515">
                  <c:v>5134464</c:v>
                </c:pt>
                <c:pt idx="516">
                  <c:v>5153479</c:v>
                </c:pt>
                <c:pt idx="517">
                  <c:v>5171425</c:v>
                </c:pt>
                <c:pt idx="518">
                  <c:v>5189430</c:v>
                </c:pt>
                <c:pt idx="519">
                  <c:v>5201695</c:v>
                </c:pt>
                <c:pt idx="520">
                  <c:v>5202122</c:v>
                </c:pt>
                <c:pt idx="521">
                  <c:v>5202686</c:v>
                </c:pt>
                <c:pt idx="522">
                  <c:v>5219282</c:v>
                </c:pt>
                <c:pt idx="523">
                  <c:v>5237644</c:v>
                </c:pt>
                <c:pt idx="524">
                  <c:v>5254535</c:v>
                </c:pt>
                <c:pt idx="525">
                  <c:v>5271352</c:v>
                </c:pt>
                <c:pt idx="526">
                  <c:v>5282094</c:v>
                </c:pt>
                <c:pt idx="527">
                  <c:v>5282402</c:v>
                </c:pt>
                <c:pt idx="528">
                  <c:v>5282745</c:v>
                </c:pt>
                <c:pt idx="529">
                  <c:v>5299247</c:v>
                </c:pt>
                <c:pt idx="530">
                  <c:v>5317149</c:v>
                </c:pt>
                <c:pt idx="531">
                  <c:v>5334494</c:v>
                </c:pt>
                <c:pt idx="532">
                  <c:v>5350451</c:v>
                </c:pt>
                <c:pt idx="533">
                  <c:v>5361510</c:v>
                </c:pt>
                <c:pt idx="534">
                  <c:v>5361764</c:v>
                </c:pt>
                <c:pt idx="535">
                  <c:v>5362123</c:v>
                </c:pt>
                <c:pt idx="536">
                  <c:v>5378135</c:v>
                </c:pt>
                <c:pt idx="537">
                  <c:v>5396169</c:v>
                </c:pt>
                <c:pt idx="538">
                  <c:v>5412813</c:v>
                </c:pt>
                <c:pt idx="539">
                  <c:v>5429749</c:v>
                </c:pt>
                <c:pt idx="540">
                  <c:v>5441138</c:v>
                </c:pt>
                <c:pt idx="541">
                  <c:v>5441367</c:v>
                </c:pt>
                <c:pt idx="542">
                  <c:v>5441574</c:v>
                </c:pt>
                <c:pt idx="543">
                  <c:v>5458063</c:v>
                </c:pt>
                <c:pt idx="544">
                  <c:v>5476626</c:v>
                </c:pt>
                <c:pt idx="545">
                  <c:v>5493802</c:v>
                </c:pt>
                <c:pt idx="546">
                  <c:v>5511260</c:v>
                </c:pt>
                <c:pt idx="547">
                  <c:v>5521796</c:v>
                </c:pt>
                <c:pt idx="548">
                  <c:v>5522243</c:v>
                </c:pt>
                <c:pt idx="549">
                  <c:v>5522735</c:v>
                </c:pt>
                <c:pt idx="550">
                  <c:v>5534118</c:v>
                </c:pt>
                <c:pt idx="551">
                  <c:v>5547163</c:v>
                </c:pt>
                <c:pt idx="552">
                  <c:v>5558067</c:v>
                </c:pt>
                <c:pt idx="553">
                  <c:v>5568677</c:v>
                </c:pt>
                <c:pt idx="554">
                  <c:v>5568891</c:v>
                </c:pt>
                <c:pt idx="555">
                  <c:v>5569244</c:v>
                </c:pt>
                <c:pt idx="556">
                  <c:v>5569600</c:v>
                </c:pt>
                <c:pt idx="557">
                  <c:v>5580805</c:v>
                </c:pt>
                <c:pt idx="558">
                  <c:v>5592467</c:v>
                </c:pt>
                <c:pt idx="559">
                  <c:v>5603419</c:v>
                </c:pt>
                <c:pt idx="560">
                  <c:v>5614457</c:v>
                </c:pt>
                <c:pt idx="561">
                  <c:v>5622866</c:v>
                </c:pt>
                <c:pt idx="562">
                  <c:v>5623016</c:v>
                </c:pt>
                <c:pt idx="563">
                  <c:v>5623202</c:v>
                </c:pt>
                <c:pt idx="564">
                  <c:v>5633763</c:v>
                </c:pt>
                <c:pt idx="565">
                  <c:v>5646022</c:v>
                </c:pt>
                <c:pt idx="566">
                  <c:v>5657764</c:v>
                </c:pt>
                <c:pt idx="567">
                  <c:v>5668829</c:v>
                </c:pt>
                <c:pt idx="568">
                  <c:v>5676261</c:v>
                </c:pt>
                <c:pt idx="569">
                  <c:v>5676414</c:v>
                </c:pt>
                <c:pt idx="570">
                  <c:v>5676813</c:v>
                </c:pt>
                <c:pt idx="571">
                  <c:v>5687911</c:v>
                </c:pt>
                <c:pt idx="572">
                  <c:v>5700259</c:v>
                </c:pt>
                <c:pt idx="573">
                  <c:v>5711995</c:v>
                </c:pt>
                <c:pt idx="574">
                  <c:v>5723073</c:v>
                </c:pt>
                <c:pt idx="575">
                  <c:v>5730659</c:v>
                </c:pt>
                <c:pt idx="576">
                  <c:v>5731068</c:v>
                </c:pt>
                <c:pt idx="577">
                  <c:v>5731428</c:v>
                </c:pt>
                <c:pt idx="578">
                  <c:v>5742441</c:v>
                </c:pt>
                <c:pt idx="579">
                  <c:v>5755102</c:v>
                </c:pt>
                <c:pt idx="580">
                  <c:v>5765974</c:v>
                </c:pt>
                <c:pt idx="581">
                  <c:v>5776209</c:v>
                </c:pt>
                <c:pt idx="582">
                  <c:v>5784266</c:v>
                </c:pt>
                <c:pt idx="583">
                  <c:v>5784560</c:v>
                </c:pt>
                <c:pt idx="584">
                  <c:v>5784729</c:v>
                </c:pt>
                <c:pt idx="585">
                  <c:v>5794903</c:v>
                </c:pt>
                <c:pt idx="586">
                  <c:v>5805849</c:v>
                </c:pt>
                <c:pt idx="587">
                  <c:v>5815764</c:v>
                </c:pt>
                <c:pt idx="588">
                  <c:v>5826300</c:v>
                </c:pt>
                <c:pt idx="589">
                  <c:v>5833292</c:v>
                </c:pt>
                <c:pt idx="590">
                  <c:v>5833414</c:v>
                </c:pt>
                <c:pt idx="591">
                  <c:v>5833557</c:v>
                </c:pt>
                <c:pt idx="592">
                  <c:v>5843285</c:v>
                </c:pt>
                <c:pt idx="593">
                  <c:v>5853875</c:v>
                </c:pt>
                <c:pt idx="594">
                  <c:v>5863422</c:v>
                </c:pt>
                <c:pt idx="595">
                  <c:v>5873271</c:v>
                </c:pt>
                <c:pt idx="596">
                  <c:v>5886451</c:v>
                </c:pt>
                <c:pt idx="597">
                  <c:v>5886620</c:v>
                </c:pt>
                <c:pt idx="598">
                  <c:v>5886844</c:v>
                </c:pt>
                <c:pt idx="599">
                  <c:v>5897813</c:v>
                </c:pt>
                <c:pt idx="600">
                  <c:v>5914771</c:v>
                </c:pt>
                <c:pt idx="601">
                  <c:v>5927164</c:v>
                </c:pt>
                <c:pt idx="602">
                  <c:v>5938992</c:v>
                </c:pt>
                <c:pt idx="603">
                  <c:v>5946007</c:v>
                </c:pt>
                <c:pt idx="604">
                  <c:v>5946169</c:v>
                </c:pt>
                <c:pt idx="605">
                  <c:v>5946474</c:v>
                </c:pt>
                <c:pt idx="606">
                  <c:v>5958570</c:v>
                </c:pt>
                <c:pt idx="607">
                  <c:v>5972395</c:v>
                </c:pt>
                <c:pt idx="608">
                  <c:v>5985245</c:v>
                </c:pt>
                <c:pt idx="609">
                  <c:v>5997512</c:v>
                </c:pt>
                <c:pt idx="610">
                  <c:v>6009060</c:v>
                </c:pt>
                <c:pt idx="611">
                  <c:v>6009535</c:v>
                </c:pt>
                <c:pt idx="612">
                  <c:v>6009905</c:v>
                </c:pt>
                <c:pt idx="613">
                  <c:v>6022482</c:v>
                </c:pt>
                <c:pt idx="614">
                  <c:v>6037309</c:v>
                </c:pt>
                <c:pt idx="615">
                  <c:v>6051620</c:v>
                </c:pt>
                <c:pt idx="616">
                  <c:v>6065540</c:v>
                </c:pt>
                <c:pt idx="617">
                  <c:v>6074670</c:v>
                </c:pt>
                <c:pt idx="618">
                  <c:v>6074994</c:v>
                </c:pt>
                <c:pt idx="619">
                  <c:v>6075272</c:v>
                </c:pt>
                <c:pt idx="620">
                  <c:v>6088921</c:v>
                </c:pt>
                <c:pt idx="621">
                  <c:v>6104999</c:v>
                </c:pt>
                <c:pt idx="622">
                  <c:v>6119939</c:v>
                </c:pt>
                <c:pt idx="623">
                  <c:v>6134173</c:v>
                </c:pt>
                <c:pt idx="624">
                  <c:v>6144059</c:v>
                </c:pt>
                <c:pt idx="625">
                  <c:v>6144533</c:v>
                </c:pt>
                <c:pt idx="626">
                  <c:v>6144777</c:v>
                </c:pt>
                <c:pt idx="627">
                  <c:v>6157892</c:v>
                </c:pt>
                <c:pt idx="628">
                  <c:v>6173661</c:v>
                </c:pt>
                <c:pt idx="629">
                  <c:v>6189594</c:v>
                </c:pt>
                <c:pt idx="630">
                  <c:v>6204853</c:v>
                </c:pt>
                <c:pt idx="631">
                  <c:v>6215570</c:v>
                </c:pt>
                <c:pt idx="632">
                  <c:v>6215927</c:v>
                </c:pt>
                <c:pt idx="633">
                  <c:v>6216254</c:v>
                </c:pt>
                <c:pt idx="634">
                  <c:v>6232547</c:v>
                </c:pt>
                <c:pt idx="635">
                  <c:v>6251596</c:v>
                </c:pt>
                <c:pt idx="636">
                  <c:v>6271406</c:v>
                </c:pt>
                <c:pt idx="637">
                  <c:v>6292883</c:v>
                </c:pt>
                <c:pt idx="638">
                  <c:v>6308524</c:v>
                </c:pt>
                <c:pt idx="639">
                  <c:v>6309249</c:v>
                </c:pt>
                <c:pt idx="640">
                  <c:v>6309743</c:v>
                </c:pt>
                <c:pt idx="641">
                  <c:v>6335180</c:v>
                </c:pt>
                <c:pt idx="642">
                  <c:v>6368245</c:v>
                </c:pt>
                <c:pt idx="643">
                  <c:v>6402030</c:v>
                </c:pt>
                <c:pt idx="644">
                  <c:v>6436058</c:v>
                </c:pt>
                <c:pt idx="645">
                  <c:v>6460316</c:v>
                </c:pt>
                <c:pt idx="646">
                  <c:v>6461480</c:v>
                </c:pt>
                <c:pt idx="647">
                  <c:v>6462140</c:v>
                </c:pt>
                <c:pt idx="648">
                  <c:v>6495963</c:v>
                </c:pt>
                <c:pt idx="649">
                  <c:v>6537975</c:v>
                </c:pt>
                <c:pt idx="650">
                  <c:v>6575889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1B-4FE9-8628-50DBCCAE99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676048"/>
        <c:axId val="466676464"/>
      </c:areaChart>
      <c:dateAx>
        <c:axId val="466676048"/>
        <c:scaling>
          <c:orientation val="minMax"/>
          <c:min val="44927"/>
        </c:scaling>
        <c:delete val="0"/>
        <c:axPos val="b"/>
        <c:numFmt formatCode="m/d/yyyy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t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66676464"/>
        <c:crosses val="autoZero"/>
        <c:auto val="1"/>
        <c:lblOffset val="100"/>
        <c:baseTimeUnit val="days"/>
      </c:dateAx>
      <c:valAx>
        <c:axId val="466676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666760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81791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E27AE10-B028-48ED-9123-E61F4A9A0150}" type="slidenum">
              <a:rPr lang="cs-CZ" altLang="cs-CZ" smtClean="0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E114C1B-9B79-40E3-9396-3A1D34248038}" type="slidenum">
              <a:rPr lang="en-US" altLang="cs-CZ"/>
              <a:pPr algn="r" eaLnBrk="1" hangingPunct="1">
                <a:spcBef>
                  <a:spcPct val="0"/>
                </a:spcBef>
              </a:pPr>
              <a:t>2</a:t>
            </a:fld>
            <a:endParaRPr lang="en-US" altLang="cs-CZ"/>
          </a:p>
        </p:txBody>
      </p:sp>
      <p:sp>
        <p:nvSpPr>
          <p:cNvPr id="10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371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EB388-08F9-4DCE-8C9A-CB533BADFE8B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0732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EB388-08F9-4DCE-8C9A-CB533BADFE8B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5128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0DCCC7D-966F-4D64-8472-C751796456AC}" type="slidenum">
              <a:rPr lang="cs-CZ" altLang="cs-CZ" smtClean="0"/>
              <a:pPr>
                <a:spcBef>
                  <a:spcPct val="0"/>
                </a:spcBef>
              </a:pPr>
              <a:t>46</a:t>
            </a:fld>
            <a:endParaRPr lang="cs-CZ" altLang="cs-CZ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562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Definujte </a:t>
            </a:r>
            <a:r>
              <a:rPr lang="cs-CZ" dirty="0" err="1"/>
              <a:t>zápaí</a:t>
            </a:r>
            <a:r>
              <a:rPr lang="cs-CZ" dirty="0"/>
              <a:t>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3272703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30245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E5432F4-51F2-4D75-88D6-BADCE7A61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82ACB-12C3-413B-B4A8-58126EA7DF73}" type="datetimeFigureOut">
              <a:rPr lang="cs-CZ" smtClean="0"/>
              <a:t>08.11.2024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9AD3485-22DB-4057-A771-216EF362B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6F80689-EC5A-40C2-895A-1B5244DC3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2E12E-E527-401A-9042-2E0AA82B8841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CC324FD8-09FE-4E70-8684-ED310A483A67}"/>
              </a:ext>
            </a:extLst>
          </p:cNvPr>
          <p:cNvSpPr/>
          <p:nvPr userDrawn="1"/>
        </p:nvSpPr>
        <p:spPr>
          <a:xfrm flipV="1">
            <a:off x="0" y="6812281"/>
            <a:ext cx="12192000" cy="45719"/>
          </a:xfrm>
          <a:prstGeom prst="rect">
            <a:avLst/>
          </a:prstGeom>
          <a:solidFill>
            <a:srgbClr val="69FFDB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5FBB7098-A511-4169-A8F5-7BE624F19786}"/>
              </a:ext>
            </a:extLst>
          </p:cNvPr>
          <p:cNvSpPr txBox="1">
            <a:spLocks/>
          </p:cNvSpPr>
          <p:nvPr userDrawn="1"/>
        </p:nvSpPr>
        <p:spPr>
          <a:xfrm>
            <a:off x="1182177" y="96172"/>
            <a:ext cx="307323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cs-CZ" sz="1600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/>
                <a:ea typeface="+mn-ea"/>
                <a:cs typeface="+mn-cs"/>
              </a:rPr>
              <a:t>ELEKTRONICKÉ ZDRAVOTNICTVÍ ČR</a:t>
            </a:r>
            <a:endParaRPr lang="cs-CZ" sz="1600" dirty="0">
              <a:solidFill>
                <a:schemeClr val="bg2">
                  <a:lumMod val="75000"/>
                </a:schemeClr>
              </a:solidFill>
              <a:effectLst/>
            </a:endParaRPr>
          </a:p>
        </p:txBody>
      </p:sp>
      <p:sp>
        <p:nvSpPr>
          <p:cNvPr id="6" name="Kosočtverec 5">
            <a:extLst>
              <a:ext uri="{FF2B5EF4-FFF2-40B4-BE49-F238E27FC236}">
                <a16:creationId xmlns:a16="http://schemas.microsoft.com/office/drawing/2014/main" id="{0B7D91C6-C4AC-4687-831A-BC44FCABC31D}"/>
              </a:ext>
            </a:extLst>
          </p:cNvPr>
          <p:cNvSpPr/>
          <p:nvPr userDrawn="1"/>
        </p:nvSpPr>
        <p:spPr>
          <a:xfrm>
            <a:off x="4304437" y="169895"/>
            <a:ext cx="221559" cy="221559"/>
          </a:xfrm>
          <a:prstGeom prst="diamond">
            <a:avLst/>
          </a:prstGeom>
          <a:solidFill>
            <a:schemeClr val="bg2">
              <a:lumMod val="90000"/>
              <a:alpha val="9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Kosočtverec 9">
            <a:extLst>
              <a:ext uri="{FF2B5EF4-FFF2-40B4-BE49-F238E27FC236}">
                <a16:creationId xmlns:a16="http://schemas.microsoft.com/office/drawing/2014/main" id="{9BD66DC4-37DB-4BF5-9749-1C65D6AFAC2E}"/>
              </a:ext>
            </a:extLst>
          </p:cNvPr>
          <p:cNvSpPr/>
          <p:nvPr userDrawn="1"/>
        </p:nvSpPr>
        <p:spPr>
          <a:xfrm>
            <a:off x="4605388" y="169895"/>
            <a:ext cx="221559" cy="221559"/>
          </a:xfrm>
          <a:prstGeom prst="diamond">
            <a:avLst/>
          </a:prstGeom>
          <a:solidFill>
            <a:srgbClr val="69F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Kosočtverec 10">
            <a:extLst>
              <a:ext uri="{FF2B5EF4-FFF2-40B4-BE49-F238E27FC236}">
                <a16:creationId xmlns:a16="http://schemas.microsoft.com/office/drawing/2014/main" id="{889EC06B-DACB-4891-8C4C-40530DE9134E}"/>
              </a:ext>
            </a:extLst>
          </p:cNvPr>
          <p:cNvSpPr/>
          <p:nvPr userDrawn="1"/>
        </p:nvSpPr>
        <p:spPr>
          <a:xfrm>
            <a:off x="4906339" y="169895"/>
            <a:ext cx="221559" cy="221559"/>
          </a:xfrm>
          <a:prstGeom prst="diamond">
            <a:avLst/>
          </a:prstGeom>
          <a:solidFill>
            <a:srgbClr val="69FFDB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A29F6628-2574-4BFC-A4C4-519FF12EEB4B}"/>
              </a:ext>
            </a:extLst>
          </p:cNvPr>
          <p:cNvSpPr/>
          <p:nvPr userDrawn="1"/>
        </p:nvSpPr>
        <p:spPr>
          <a:xfrm flipV="1">
            <a:off x="5291251" y="257810"/>
            <a:ext cx="4827318" cy="45719"/>
          </a:xfrm>
          <a:prstGeom prst="rect">
            <a:avLst/>
          </a:prstGeom>
          <a:solidFill>
            <a:srgbClr val="69FFDB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Logo MZ CR">
            <a:extLst>
              <a:ext uri="{FF2B5EF4-FFF2-40B4-BE49-F238E27FC236}">
                <a16:creationId xmlns:a16="http://schemas.microsoft.com/office/drawing/2014/main" id="{B244F3F6-3F0B-460D-87E1-1105207BAC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41"/>
          <a:stretch/>
        </p:blipFill>
        <p:spPr>
          <a:xfrm>
            <a:off x="10281922" y="178340"/>
            <a:ext cx="942846" cy="204669"/>
          </a:xfrm>
          <a:prstGeom prst="rect">
            <a:avLst/>
          </a:prstGeom>
        </p:spPr>
      </p:pic>
      <p:pic>
        <p:nvPicPr>
          <p:cNvPr id="14" name="Logo UZIS">
            <a:extLst>
              <a:ext uri="{FF2B5EF4-FFF2-40B4-BE49-F238E27FC236}">
                <a16:creationId xmlns:a16="http://schemas.microsoft.com/office/drawing/2014/main" id="{11823E82-2C07-4168-B86E-1B2D87A5B5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121" y="82857"/>
            <a:ext cx="519543" cy="341116"/>
          </a:xfrm>
          <a:prstGeom prst="rect">
            <a:avLst/>
          </a:prstGeom>
        </p:spPr>
      </p:pic>
      <p:sp>
        <p:nvSpPr>
          <p:cNvPr id="16" name="Kosočtverec 15">
            <a:extLst>
              <a:ext uri="{FF2B5EF4-FFF2-40B4-BE49-F238E27FC236}">
                <a16:creationId xmlns:a16="http://schemas.microsoft.com/office/drawing/2014/main" id="{4FE545B5-6D92-4448-B9AD-B066568B9BA4}"/>
              </a:ext>
            </a:extLst>
          </p:cNvPr>
          <p:cNvSpPr/>
          <p:nvPr userDrawn="1"/>
        </p:nvSpPr>
        <p:spPr>
          <a:xfrm flipH="1">
            <a:off x="930253" y="169895"/>
            <a:ext cx="221559" cy="221559"/>
          </a:xfrm>
          <a:prstGeom prst="diamond">
            <a:avLst/>
          </a:prstGeom>
          <a:solidFill>
            <a:schemeClr val="bg2">
              <a:lumMod val="90000"/>
              <a:alpha val="9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Kosočtverec 16">
            <a:extLst>
              <a:ext uri="{FF2B5EF4-FFF2-40B4-BE49-F238E27FC236}">
                <a16:creationId xmlns:a16="http://schemas.microsoft.com/office/drawing/2014/main" id="{9646806F-0303-4055-940D-E719413FCB7F}"/>
              </a:ext>
            </a:extLst>
          </p:cNvPr>
          <p:cNvSpPr/>
          <p:nvPr userDrawn="1"/>
        </p:nvSpPr>
        <p:spPr>
          <a:xfrm flipH="1">
            <a:off x="629302" y="169895"/>
            <a:ext cx="221559" cy="221559"/>
          </a:xfrm>
          <a:prstGeom prst="diamond">
            <a:avLst/>
          </a:prstGeom>
          <a:solidFill>
            <a:srgbClr val="69F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Kosočtverec 17">
            <a:extLst>
              <a:ext uri="{FF2B5EF4-FFF2-40B4-BE49-F238E27FC236}">
                <a16:creationId xmlns:a16="http://schemas.microsoft.com/office/drawing/2014/main" id="{B1FAF806-3DF5-445E-AF9F-66AEE5CE99C8}"/>
              </a:ext>
            </a:extLst>
          </p:cNvPr>
          <p:cNvSpPr/>
          <p:nvPr userDrawn="1"/>
        </p:nvSpPr>
        <p:spPr>
          <a:xfrm flipH="1">
            <a:off x="328351" y="169895"/>
            <a:ext cx="221559" cy="221559"/>
          </a:xfrm>
          <a:prstGeom prst="diamond">
            <a:avLst/>
          </a:prstGeom>
          <a:solidFill>
            <a:srgbClr val="69FFDB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307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,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F86E3AE-C4C5-CA9A-34B2-F60AC1774F1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1838" y="1664058"/>
            <a:ext cx="10728325" cy="4428000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203DDD2B-94B5-4D6B-B92F-71E4B2701400}"/>
              </a:ext>
            </a:extLst>
          </p:cNvPr>
          <p:cNvSpPr/>
          <p:nvPr userDrawn="1"/>
        </p:nvSpPr>
        <p:spPr>
          <a:xfrm>
            <a:off x="0" y="0"/>
            <a:ext cx="6096000" cy="237600"/>
          </a:xfrm>
          <a:prstGeom prst="rect">
            <a:avLst/>
          </a:prstGeom>
          <a:solidFill>
            <a:srgbClr val="2C2F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BA72D03A-0F35-4A68-824B-364CAA4CDC0F}"/>
              </a:ext>
            </a:extLst>
          </p:cNvPr>
          <p:cNvSpPr/>
          <p:nvPr userDrawn="1"/>
        </p:nvSpPr>
        <p:spPr>
          <a:xfrm>
            <a:off x="0" y="475199"/>
            <a:ext cx="1080000" cy="7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E39D634-FBD8-0067-14B8-7CF2FC0D7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475199"/>
            <a:ext cx="9802034" cy="720000"/>
          </a:xfrm>
        </p:spPr>
        <p:txBody>
          <a:bodyPr lIns="0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A1536B8C-AE16-1CDA-FCD0-971A3B206F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9783" y="637853"/>
            <a:ext cx="600434" cy="39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695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Úvodní snímek pro dlouhé nadpisy s delším zápat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0DFC75-CB5E-1EEA-D9B4-7EC06251795B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45298" y="1836750"/>
            <a:ext cx="6796299" cy="2266122"/>
          </a:xfrm>
        </p:spPr>
        <p:txBody>
          <a:bodyPr lIns="0" tIns="0" rIns="0" anchor="t">
            <a:normAutofit/>
          </a:bodyPr>
          <a:lstStyle>
            <a:lvl1pPr algn="l">
              <a:defRPr sz="3600" b="0" cap="all" baseline="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F21DCDB-F1EB-1E1C-315D-D1C0C86AC8D5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4010400" y="5526157"/>
            <a:ext cx="7440419" cy="479685"/>
          </a:xfrm>
        </p:spPr>
        <p:txBody>
          <a:bodyPr lIns="0">
            <a:normAutofit/>
          </a:bodyPr>
          <a:lstStyle>
            <a:lvl1pPr marL="0" indent="0" algn="l">
              <a:buNone/>
              <a:defRPr sz="1800" b="1"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465C2995-4096-1BF2-0903-15EDC1EDC11A}"/>
              </a:ext>
            </a:extLst>
          </p:cNvPr>
          <p:cNvSpPr/>
          <p:nvPr userDrawn="1"/>
        </p:nvSpPr>
        <p:spPr>
          <a:xfrm>
            <a:off x="8177370" y="1836751"/>
            <a:ext cx="4012822" cy="22661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C1BBF3A-0FFA-4C73-702B-0F8640E40029}"/>
              </a:ext>
            </a:extLst>
          </p:cNvPr>
          <p:cNvSpPr/>
          <p:nvPr userDrawn="1"/>
        </p:nvSpPr>
        <p:spPr>
          <a:xfrm>
            <a:off x="0" y="898082"/>
            <a:ext cx="4012822" cy="4729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A4CF060D-402A-3C18-EAD2-E58A46DE1C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52193" y="898082"/>
            <a:ext cx="1341659" cy="472912"/>
          </a:xfrm>
        </p:spPr>
        <p:txBody>
          <a:bodyPr lIns="0" tIns="0" rIns="180000" bIns="0" anchor="ctr">
            <a:norm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Datum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BA1B02D6-A85A-D348-E417-8F557EAE71A4}"/>
              </a:ext>
            </a:extLst>
          </p:cNvPr>
          <p:cNvSpPr/>
          <p:nvPr userDrawn="1"/>
        </p:nvSpPr>
        <p:spPr>
          <a:xfrm>
            <a:off x="4008438" y="6139116"/>
            <a:ext cx="8183561" cy="7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6A6C86E-36F8-90F4-57DC-BF054B7F522D}"/>
              </a:ext>
            </a:extLst>
          </p:cNvPr>
          <p:cNvSpPr txBox="1"/>
          <p:nvPr userDrawn="1"/>
        </p:nvSpPr>
        <p:spPr>
          <a:xfrm>
            <a:off x="4008439" y="6314450"/>
            <a:ext cx="1696075" cy="369332"/>
          </a:xfrm>
          <a:prstGeom prst="rect">
            <a:avLst/>
          </a:prstGeom>
          <a:noFill/>
        </p:spPr>
        <p:txBody>
          <a:bodyPr wrap="square" lIns="180000" rtlCol="0" anchor="ctr">
            <a:spAutoFit/>
          </a:bodyPr>
          <a:lstStyle/>
          <a:p>
            <a:pPr algn="l"/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www.uzis.cz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8DDFE30B-EC7B-D6B1-A86E-3AC1CB8182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79546" y="2374086"/>
            <a:ext cx="1808469" cy="118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60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pos="3840">
          <p15:clr>
            <a:srgbClr val="FBAE40"/>
          </p15:clr>
        </p15:guide>
        <p15:guide id="4" pos="39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3274595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9BF6471-E8F5-4194-B5B2-D83CA940F59B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</p:sldLayoutIdLst>
  <p:hf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8.sv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1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4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1.png"/><Relationship Id="rId5" Type="http://schemas.openxmlformats.org/officeDocument/2006/relationships/image" Target="../media/image26.png"/><Relationship Id="rId4" Type="http://schemas.openxmlformats.org/officeDocument/2006/relationships/hyperlink" Target="https://www.nixzd.cz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1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1.png"/><Relationship Id="rId4" Type="http://schemas.openxmlformats.org/officeDocument/2006/relationships/hyperlink" Target="https://www.medimed.cz/redimed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hyperlink" Target="http://www.whocc.no/" TargetMode="External"/><Relationship Id="rId5" Type="http://schemas.openxmlformats.org/officeDocument/2006/relationships/hyperlink" Target="http://www.sukl.cz/modules/medication/search.php?data%5batc_group%5d=L01BC02&amp;data%5bwith_adv%5d=0" TargetMode="External"/><Relationship Id="rId4" Type="http://schemas.openxmlformats.org/officeDocument/2006/relationships/hyperlink" Target="http://www.sukl.cz/modules/medication/search.php?data%5batc_group%5d=N02BE01&amp;data%5bwith_adv%5d=0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1.png"/><Relationship Id="rId4" Type="http://schemas.openxmlformats.org/officeDocument/2006/relationships/hyperlink" Target="http://www.ihtsdo.org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hyperlink" Target="https://www.uzis.cz/index.php?pg=registry-sber-dat--klasifikace--snomed-ct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11.png"/><Relationship Id="rId4" Type="http://schemas.openxmlformats.org/officeDocument/2006/relationships/hyperlink" Target="http://www.dastacr.cz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11.png"/><Relationship Id="rId4" Type="http://schemas.openxmlformats.org/officeDocument/2006/relationships/hyperlink" Target="https://www.hl7.org/fhir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1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openxmlformats.org/officeDocument/2006/relationships/image" Target="../media/image8.emf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cs-CZ" dirty="0">
                <a:solidFill>
                  <a:schemeClr val="tx1"/>
                </a:solidFill>
                <a:latin typeface="Century Schoolbook" panose="02040604050505020304" pitchFamily="18" charset="0"/>
              </a:rPr>
              <a:t>U</a:t>
            </a:r>
            <a:r>
              <a:rPr lang="cs-CZ" altLang="cs-CZ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živatel</a:t>
            </a:r>
            <a:r>
              <a:rPr lang="cs-CZ" altLang="cs-CZ" dirty="0">
                <a:solidFill>
                  <a:schemeClr val="tx1"/>
                </a:solidFill>
                <a:latin typeface="Century Schoolbook" panose="02040604050505020304" pitchFamily="18" charset="0"/>
              </a:rPr>
              <a:t> počítačové sítě</a:t>
            </a:r>
            <a:br>
              <a:rPr lang="cs-CZ" altLang="cs-CZ" dirty="0">
                <a:solidFill>
                  <a:schemeClr val="tx1"/>
                </a:solidFill>
                <a:latin typeface="Century Schoolbook" panose="02040604050505020304" pitchFamily="18" charset="0"/>
              </a:rPr>
            </a:br>
            <a:r>
              <a:rPr lang="cs-CZ" altLang="cs-CZ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Elektronické zdravotnictví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altLang="cs-CZ" dirty="0">
                <a:latin typeface="Arial" panose="020B0604020202020204" pitchFamily="34" charset="0"/>
              </a:rPr>
              <a:t>Daniel </a:t>
            </a:r>
            <a:r>
              <a:rPr lang="en-US" altLang="cs-CZ" dirty="0" err="1">
                <a:latin typeface="Arial" panose="020B0604020202020204" pitchFamily="34" charset="0"/>
              </a:rPr>
              <a:t>Klime</a:t>
            </a:r>
            <a:r>
              <a:rPr lang="cs-CZ" altLang="cs-CZ" dirty="0">
                <a:latin typeface="Arial" panose="020B0604020202020204" pitchFamily="34" charset="0"/>
              </a:rPr>
              <a:t>š</a:t>
            </a:r>
          </a:p>
          <a:p>
            <a:pPr algn="ctr"/>
            <a:endParaRPr 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F04FDA90-97EF-3880-215A-D871003A41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48239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42"/>
    </mc:Choice>
    <mc:Fallback>
      <p:transition spd="slow" advTm="11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8BD33580-51B0-42CE-9637-40A5790390C0}"/>
              </a:ext>
            </a:extLst>
          </p:cNvPr>
          <p:cNvSpPr txBox="1">
            <a:spLocks/>
          </p:cNvSpPr>
          <p:nvPr/>
        </p:nvSpPr>
        <p:spPr>
          <a:xfrm>
            <a:off x="326019" y="673482"/>
            <a:ext cx="11659120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cs-CZ" sz="3200" dirty="0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Kmenový registr pacientů (KRP) – navržený obsah 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9E45ECA2-D3E8-4EF0-AE81-3089CB7EE2DC}"/>
              </a:ext>
            </a:extLst>
          </p:cNvPr>
          <p:cNvSpPr/>
          <p:nvPr/>
        </p:nvSpPr>
        <p:spPr>
          <a:xfrm>
            <a:off x="148492" y="1406406"/>
            <a:ext cx="10793827" cy="6117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cs-CZ" sz="2000" dirty="0"/>
              <a:t>Jednoznačný identifikátor pacienta – ID pacienta = RID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cs-CZ" sz="2000" dirty="0"/>
              <a:t>AIFO (u osob vedených v Základních registrech)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cs-CZ" sz="2000" dirty="0"/>
              <a:t>Identifikační údaje pacienta (Jméno, Příjmení, Rodné příjmení, Datum narození, Pohlaví, Rodné číslo, Státní občanství, Identifikátor datové schránky fyzické osoby, Číslo občanského průkazu, Místo narození, Stát narození)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cs-CZ" sz="2000" dirty="0"/>
              <a:t>Datum úmrtí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cs-CZ" sz="2000" dirty="0"/>
              <a:t>Kód zdravotní pojišťovny (včetně datumů platnosti od-do)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cs-CZ" sz="2000" dirty="0"/>
              <a:t>Aktuální registrující lékař (včetně datumu poslední změny)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cs-CZ" sz="2000" dirty="0"/>
              <a:t>Kontakty na pacienta (telefon, email)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cs-CZ" sz="2000" dirty="0"/>
              <a:t>Údaje dostupné až 50 let po úmrtí pacienta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cs-CZ" sz="2000" dirty="0"/>
              <a:t>Informace o zbrojním průkazu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sz="1600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cs-CZ" sz="1600" dirty="0"/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cs-CZ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cs-CZ" sz="2000" b="1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4FEC869-A164-710A-FE23-07002277D6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90761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029"/>
    </mc:Choice>
    <mc:Fallback>
      <p:transition spd="slow" advTm="149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CFB210-114D-4644-AD75-03DC83BBDE74}"/>
              </a:ext>
            </a:extLst>
          </p:cNvPr>
          <p:cNvSpPr txBox="1">
            <a:spLocks/>
          </p:cNvSpPr>
          <p:nvPr/>
        </p:nvSpPr>
        <p:spPr>
          <a:xfrm>
            <a:off x="514350" y="743151"/>
            <a:ext cx="10154239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C00000"/>
                </a:solidFill>
                <a:latin typeface="+mn-lt"/>
              </a:rPr>
              <a:t>Podoba RID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95602E24-94AC-416A-802A-356C8BD6DE56}"/>
              </a:ext>
            </a:extLst>
          </p:cNvPr>
          <p:cNvSpPr/>
          <p:nvPr/>
        </p:nvSpPr>
        <p:spPr>
          <a:xfrm>
            <a:off x="89210" y="1517851"/>
            <a:ext cx="9634653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31688F"/>
                </a:solidFill>
              </a:rPr>
              <a:t>Desetimístné bezvýznamové číslo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31688F"/>
                </a:solidFill>
              </a:rPr>
              <a:t>Nesmí začínat nulou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31688F"/>
                </a:solidFill>
              </a:rPr>
              <a:t>Dělitelné 13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31688F"/>
                </a:solidFill>
              </a:rPr>
              <a:t>Není dělitelné 11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31688F"/>
                </a:solidFill>
              </a:rPr>
              <a:t>Náhodně přidělováno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/>
              <a:t>cca 600 milionů možností</a:t>
            </a:r>
            <a:endParaRPr lang="cs-CZ" sz="2000" b="1" dirty="0">
              <a:solidFill>
                <a:srgbClr val="31688F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Nesmí být znovu použito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Od listopadu 2022 již přiřazována dle těchto pravidel</a:t>
            </a:r>
            <a:br>
              <a:rPr lang="cs-CZ" sz="2000" b="1" dirty="0">
                <a:solidFill>
                  <a:srgbClr val="31688F"/>
                </a:solidFill>
              </a:rPr>
            </a:br>
            <a:endParaRPr lang="cs-CZ" sz="2000" b="1" dirty="0">
              <a:solidFill>
                <a:srgbClr val="31688F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31688F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V době Covidu </a:t>
            </a:r>
            <a:r>
              <a:rPr lang="cs-CZ" sz="2000" dirty="0" err="1"/>
              <a:t>nagenerováno</a:t>
            </a:r>
            <a:r>
              <a:rPr lang="cs-CZ" sz="2000" dirty="0"/>
              <a:t> a distribuováno přes 14 milionů identifikátorů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Nesplňovaly dělitelnost 13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err="1"/>
              <a:t>Přegenerování</a:t>
            </a:r>
            <a:r>
              <a:rPr lang="cs-CZ" sz="2000" dirty="0"/>
              <a:t> existujících RID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/>
              <a:t>Dokončeno k 1. 2. 2024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/>
              <a:t>API funkce podporující původní RID a mapování na nové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31688F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31688F"/>
              </a:solidFill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55FC19A4-69EA-92BE-2386-55F1DC037B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19714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841"/>
    </mc:Choice>
    <mc:Fallback>
      <p:transition spd="slow" advTm="85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C363F8D7-26B5-F777-C9BC-AF4E777B054B}"/>
              </a:ext>
            </a:extLst>
          </p:cNvPr>
          <p:cNvSpPr/>
          <p:nvPr/>
        </p:nvSpPr>
        <p:spPr>
          <a:xfrm>
            <a:off x="1039088" y="2234045"/>
            <a:ext cx="3086100" cy="35329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AIFO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4EA0430D-486F-0F25-3C67-9F919ECAFEE2}"/>
              </a:ext>
            </a:extLst>
          </p:cNvPr>
          <p:cNvSpPr/>
          <p:nvPr/>
        </p:nvSpPr>
        <p:spPr>
          <a:xfrm>
            <a:off x="1496291" y="2802082"/>
            <a:ext cx="2618509" cy="35329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RČ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272C885A-4799-A02D-D966-33E0A24AC71C}"/>
              </a:ext>
            </a:extLst>
          </p:cNvPr>
          <p:cNvSpPr/>
          <p:nvPr/>
        </p:nvSpPr>
        <p:spPr>
          <a:xfrm>
            <a:off x="1226128" y="3411683"/>
            <a:ext cx="3990108" cy="35329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Číslo pojištěnce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ECFB34B0-AF7F-57F7-16D2-9370DF64D180}"/>
              </a:ext>
            </a:extLst>
          </p:cNvPr>
          <p:cNvSpPr/>
          <p:nvPr/>
        </p:nvSpPr>
        <p:spPr>
          <a:xfrm>
            <a:off x="1039088" y="3924301"/>
            <a:ext cx="4582394" cy="35329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RID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33C7A37F-16AE-5740-15FA-B6C59E9EE3E0}"/>
              </a:ext>
            </a:extLst>
          </p:cNvPr>
          <p:cNvCxnSpPr>
            <a:cxnSpLocks/>
            <a:stCxn id="3" idx="1"/>
          </p:cNvCxnSpPr>
          <p:nvPr/>
        </p:nvCxnSpPr>
        <p:spPr>
          <a:xfrm>
            <a:off x="1496291" y="2978728"/>
            <a:ext cx="0" cy="21093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69F7D386-5C09-66D2-F771-8BAA53FCD5F8}"/>
              </a:ext>
            </a:extLst>
          </p:cNvPr>
          <p:cNvCxnSpPr>
            <a:cxnSpLocks/>
          </p:cNvCxnSpPr>
          <p:nvPr/>
        </p:nvCxnSpPr>
        <p:spPr>
          <a:xfrm>
            <a:off x="1212269" y="2587336"/>
            <a:ext cx="0" cy="25007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7B70A5C4-BE2E-DBDE-8FA7-70C1BB0CC33B}"/>
              </a:ext>
            </a:extLst>
          </p:cNvPr>
          <p:cNvCxnSpPr>
            <a:cxnSpLocks/>
          </p:cNvCxnSpPr>
          <p:nvPr/>
        </p:nvCxnSpPr>
        <p:spPr>
          <a:xfrm>
            <a:off x="5216236" y="1598468"/>
            <a:ext cx="0" cy="23258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B8FEC357-3A77-58B4-843F-53393FC91887}"/>
              </a:ext>
            </a:extLst>
          </p:cNvPr>
          <p:cNvCxnSpPr>
            <a:cxnSpLocks/>
          </p:cNvCxnSpPr>
          <p:nvPr/>
        </p:nvCxnSpPr>
        <p:spPr>
          <a:xfrm>
            <a:off x="5621482" y="1598468"/>
            <a:ext cx="0" cy="23258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BE1E8C47-41F8-2E7D-2965-08C532612F92}"/>
              </a:ext>
            </a:extLst>
          </p:cNvPr>
          <p:cNvCxnSpPr>
            <a:cxnSpLocks/>
          </p:cNvCxnSpPr>
          <p:nvPr/>
        </p:nvCxnSpPr>
        <p:spPr>
          <a:xfrm flipH="1">
            <a:off x="4114800" y="1598468"/>
            <a:ext cx="10388" cy="18305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Nadpis 1">
            <a:extLst>
              <a:ext uri="{FF2B5EF4-FFF2-40B4-BE49-F238E27FC236}">
                <a16:creationId xmlns:a16="http://schemas.microsoft.com/office/drawing/2014/main" id="{55062BDA-8CA6-679E-2A0D-924A7F8BB6D8}"/>
              </a:ext>
            </a:extLst>
          </p:cNvPr>
          <p:cNvSpPr txBox="1">
            <a:spLocks/>
          </p:cNvSpPr>
          <p:nvPr/>
        </p:nvSpPr>
        <p:spPr>
          <a:xfrm>
            <a:off x="514350" y="743151"/>
            <a:ext cx="10154239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C00000"/>
                </a:solidFill>
                <a:latin typeface="+mn-lt"/>
              </a:rPr>
              <a:t>Překryv identifikátorů ve zdravotnictví</a:t>
            </a:r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C4327499-4B52-FF56-4B8A-39AE9516736F}"/>
              </a:ext>
            </a:extLst>
          </p:cNvPr>
          <p:cNvCxnSpPr>
            <a:cxnSpLocks/>
          </p:cNvCxnSpPr>
          <p:nvPr/>
        </p:nvCxnSpPr>
        <p:spPr>
          <a:xfrm>
            <a:off x="1039088" y="2234045"/>
            <a:ext cx="0" cy="28540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2D3406A3-EBF8-8A2D-533D-A60E01878914}"/>
              </a:ext>
            </a:extLst>
          </p:cNvPr>
          <p:cNvSpPr txBox="1"/>
          <p:nvPr/>
        </p:nvSpPr>
        <p:spPr>
          <a:xfrm>
            <a:off x="5891645" y="2059779"/>
            <a:ext cx="606929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Číslo pojištěnce &lt;&gt; Rodné číslo</a:t>
            </a:r>
          </a:p>
          <a:p>
            <a:r>
              <a:rPr lang="cs-CZ" sz="2000" b="1" dirty="0">
                <a:solidFill>
                  <a:srgbClr val="FF0000"/>
                </a:solidFill>
              </a:rPr>
              <a:t>Číslo pojištěnce se může lišit od rodného čísla</a:t>
            </a:r>
          </a:p>
          <a:p>
            <a:r>
              <a:rPr lang="cs-CZ" sz="2000" b="1" dirty="0">
                <a:solidFill>
                  <a:srgbClr val="FF0000"/>
                </a:solidFill>
              </a:rPr>
              <a:t>Ne každý pacient má AIFO</a:t>
            </a:r>
          </a:p>
          <a:p>
            <a:r>
              <a:rPr lang="cs-CZ" sz="2000" b="1" dirty="0">
                <a:solidFill>
                  <a:srgbClr val="FF0000"/>
                </a:solidFill>
              </a:rPr>
              <a:t>Ne každý pacient má číslo pojištěnce</a:t>
            </a:r>
          </a:p>
          <a:p>
            <a:r>
              <a:rPr lang="cs-CZ" sz="2000" b="1" dirty="0">
                <a:solidFill>
                  <a:srgbClr val="FF0000"/>
                </a:solidFill>
              </a:rPr>
              <a:t>Ne každé AIFO má rodné číslo</a:t>
            </a:r>
          </a:p>
          <a:p>
            <a:endParaRPr lang="cs-CZ" sz="2000" b="1" dirty="0">
              <a:solidFill>
                <a:srgbClr val="FF0000"/>
              </a:solidFill>
            </a:endParaRPr>
          </a:p>
          <a:p>
            <a:endParaRPr lang="cs-CZ" sz="2000" b="1" dirty="0">
              <a:solidFill>
                <a:srgbClr val="FF0000"/>
              </a:solidFill>
            </a:endParaRPr>
          </a:p>
          <a:p>
            <a:endParaRPr lang="cs-CZ" sz="2000" b="1" dirty="0">
              <a:solidFill>
                <a:srgbClr val="FF0000"/>
              </a:solidFill>
            </a:endParaRPr>
          </a:p>
          <a:p>
            <a:endParaRPr lang="cs-CZ" sz="2000" b="1" dirty="0">
              <a:solidFill>
                <a:srgbClr val="FF0000"/>
              </a:solidFill>
            </a:endParaRPr>
          </a:p>
          <a:p>
            <a:endParaRPr lang="cs-CZ" sz="2000" b="1" dirty="0">
              <a:solidFill>
                <a:srgbClr val="FF0000"/>
              </a:solidFill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1964BCEA-34E5-79F9-142E-B6B72310DB6E}"/>
              </a:ext>
            </a:extLst>
          </p:cNvPr>
          <p:cNvSpPr txBox="1"/>
          <p:nvPr/>
        </p:nvSpPr>
        <p:spPr>
          <a:xfrm>
            <a:off x="614536" y="5952804"/>
            <a:ext cx="7280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Zkušenost z COVID období: Dejte nám jednoznačný identifikátor pacienta</a:t>
            </a:r>
            <a:r>
              <a:rPr lang="en-US" b="1" dirty="0"/>
              <a:t>!</a:t>
            </a:r>
            <a:r>
              <a:rPr lang="cs-CZ" b="1" dirty="0"/>
              <a:t> </a:t>
            </a:r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74EB0B4A-9E7F-3F51-2971-736BF84A36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72551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590"/>
    </mc:Choice>
    <mc:Fallback>
      <p:transition spd="slow" advTm="155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Centrální služby elektronického zdravotnictví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sz="2000" b="1" dirty="0"/>
              <a:t>Centrálními službami elektronického zdravotnictví jsou míněny tyto služby:</a:t>
            </a:r>
            <a:endParaRPr lang="cs-CZ" sz="2000" dirty="0"/>
          </a:p>
          <a:p>
            <a:pPr lvl="0"/>
            <a:r>
              <a:rPr lang="cs-CZ" sz="2000" b="1" dirty="0"/>
              <a:t>Služby nahlížení na kmenové údaje v kmenových zdravotnických registrech,</a:t>
            </a:r>
            <a:endParaRPr lang="cs-CZ" sz="2000" dirty="0"/>
          </a:p>
          <a:p>
            <a:pPr lvl="0"/>
            <a:r>
              <a:rPr lang="cs-CZ" sz="2000" b="1" dirty="0"/>
              <a:t>Služby zápisu do Kmenového registru pacientů, </a:t>
            </a:r>
            <a:endParaRPr lang="cs-CZ" sz="2000" dirty="0"/>
          </a:p>
          <a:p>
            <a:pPr lvl="0"/>
            <a:r>
              <a:rPr lang="cs-CZ" sz="2000" b="1" dirty="0"/>
              <a:t>Služby výměnných sítí,</a:t>
            </a:r>
            <a:endParaRPr lang="cs-CZ" sz="2000" dirty="0"/>
          </a:p>
          <a:p>
            <a:pPr lvl="0"/>
            <a:r>
              <a:rPr lang="cs-CZ" sz="2000" b="1" dirty="0"/>
              <a:t>Systém správy souhlasů,</a:t>
            </a:r>
            <a:endParaRPr lang="cs-CZ" sz="2000" dirty="0"/>
          </a:p>
          <a:p>
            <a:pPr lvl="0"/>
            <a:r>
              <a:rPr lang="cs-CZ" sz="2000" b="1" dirty="0"/>
              <a:t>Portál elektronického zdravotnictví, </a:t>
            </a:r>
            <a:endParaRPr lang="cs-CZ" sz="2000" dirty="0"/>
          </a:p>
          <a:p>
            <a:pPr lvl="0"/>
            <a:r>
              <a:rPr lang="cs-CZ" sz="2000" b="1" dirty="0"/>
              <a:t>Katalog služeb elektronického zdravotnictví.</a:t>
            </a:r>
            <a:endParaRPr lang="cs-CZ" sz="2000" dirty="0"/>
          </a:p>
          <a:p>
            <a:endParaRPr lang="cs-CZ" sz="2000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9D013B7E-90CD-B989-0545-4DBA72EE2F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83098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256"/>
    </mc:Choice>
    <mc:Fallback>
      <p:transition spd="slow" advTm="38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Služby výměnných sítí 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Vzájemné předávání částí zdravotnické dokumentace</a:t>
            </a:r>
          </a:p>
          <a:p>
            <a:pPr lvl="1"/>
            <a:r>
              <a:rPr lang="cs-CZ" dirty="0"/>
              <a:t>Ambulantní zprávy, propouštěcí zprávy</a:t>
            </a:r>
          </a:p>
          <a:p>
            <a:r>
              <a:rPr lang="cs-CZ" dirty="0"/>
              <a:t>Existují komerční prostředí</a:t>
            </a:r>
          </a:p>
          <a:p>
            <a:pPr lvl="1"/>
            <a:r>
              <a:rPr lang="cs-CZ" dirty="0"/>
              <a:t>E-zpráva, </a:t>
            </a:r>
            <a:r>
              <a:rPr lang="cs-CZ" dirty="0" err="1"/>
              <a:t>eMeDOcS</a:t>
            </a:r>
            <a:r>
              <a:rPr lang="cs-CZ" dirty="0"/>
              <a:t>, MEDICAL NET, MISE, a další</a:t>
            </a:r>
          </a:p>
          <a:p>
            <a:r>
              <a:rPr lang="cs-CZ" dirty="0"/>
              <a:t>Centrální prvek má nabídnout propojení těchto sítí</a:t>
            </a:r>
          </a:p>
          <a:p>
            <a:r>
              <a:rPr lang="cs-CZ" dirty="0"/>
              <a:t>Nově koncept Afinitních domén</a:t>
            </a:r>
          </a:p>
          <a:p>
            <a:pPr lvl="1"/>
            <a:r>
              <a:rPr lang="cs-CZ" dirty="0"/>
              <a:t>Sdílená úložiště elektronické zdravotnické dokumentace</a:t>
            </a:r>
          </a:p>
          <a:p>
            <a:pPr lvl="1"/>
            <a:r>
              <a:rPr lang="cs-CZ" dirty="0"/>
              <a:t>Provozovatel: stát, fakultní nemocnice, Kraje, komerční sektor ??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718FB940-CE51-AEC3-8402-369B99E967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5443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246"/>
    </mc:Choice>
    <mc:Fallback>
      <p:transition spd="slow" advTm="179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Služby vytvářející důvěru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služby vydávání </a:t>
            </a:r>
            <a:r>
              <a:rPr lang="cs-CZ" sz="2000" b="1" dirty="0"/>
              <a:t>resortních systémových certifikátů </a:t>
            </a:r>
            <a:r>
              <a:rPr lang="cs-CZ" sz="2000" dirty="0"/>
              <a:t>pro přístup k Integrovanému datovému rozhraní  </a:t>
            </a:r>
          </a:p>
          <a:p>
            <a:r>
              <a:rPr lang="cs-CZ" sz="2000" dirty="0"/>
              <a:t>systém zajišťující a poskytující </a:t>
            </a:r>
            <a:r>
              <a:rPr lang="cs-CZ" sz="2000" b="1" dirty="0"/>
              <a:t>resortní zaručená </a:t>
            </a:r>
            <a:r>
              <a:rPr lang="cs-CZ" sz="2000" dirty="0"/>
              <a:t>elektronická </a:t>
            </a:r>
            <a:r>
              <a:rPr lang="cs-CZ" sz="2000" b="1" dirty="0"/>
              <a:t>časová razítka</a:t>
            </a:r>
            <a:r>
              <a:rPr lang="cs-CZ" sz="2000" dirty="0"/>
              <a:t>,</a:t>
            </a:r>
          </a:p>
          <a:p>
            <a:pPr lvl="0"/>
            <a:r>
              <a:rPr lang="cs-CZ" sz="2000" dirty="0"/>
              <a:t>systém zajišťující a poskytující služby vzdáleného použití </a:t>
            </a:r>
            <a:r>
              <a:rPr lang="cs-CZ" sz="2000" b="1" dirty="0"/>
              <a:t>resortní zaručené elektronické pečetě</a:t>
            </a:r>
            <a:r>
              <a:rPr lang="cs-CZ" sz="2000" dirty="0"/>
              <a:t>,</a:t>
            </a:r>
          </a:p>
          <a:p>
            <a:pPr lvl="0"/>
            <a:r>
              <a:rPr lang="cs-CZ" sz="2000" dirty="0"/>
              <a:t>služby vydávání </a:t>
            </a:r>
            <a:r>
              <a:rPr lang="cs-CZ" sz="2000" b="1" dirty="0"/>
              <a:t>resortních podpisových certifikátů </a:t>
            </a:r>
            <a:r>
              <a:rPr lang="cs-CZ" sz="2000" dirty="0"/>
              <a:t>pro zaručený elektronický podpis, </a:t>
            </a:r>
          </a:p>
          <a:p>
            <a:pPr lvl="0"/>
            <a:r>
              <a:rPr lang="cs-CZ" sz="2000" dirty="0"/>
              <a:t>služby vydávání </a:t>
            </a:r>
            <a:r>
              <a:rPr lang="cs-CZ" sz="2000" b="1" dirty="0"/>
              <a:t>resortních osobních přístupových certifikátů </a:t>
            </a:r>
            <a:r>
              <a:rPr lang="cs-CZ" sz="2000" dirty="0"/>
              <a:t>pro zajištění autentizace zdravotnických pracovníků ke službám elektronického zdravotnictví.</a:t>
            </a:r>
          </a:p>
          <a:p>
            <a:endParaRPr lang="cs-CZ" sz="2000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45F7CDB8-9B73-E7F4-2ECD-233C901878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87983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019"/>
    </mc:Choice>
    <mc:Fallback>
      <p:transition spd="slow" advTm="92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Resortní systémový certifikát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Náhradou za dnešní systémový certifikát k e-Receptu. </a:t>
            </a:r>
          </a:p>
          <a:p>
            <a:r>
              <a:rPr lang="cs-CZ" sz="2400" dirty="0"/>
              <a:t>Nový certifikát bude univerzální pro všechny resortní systémy. </a:t>
            </a:r>
          </a:p>
          <a:p>
            <a:r>
              <a:rPr lang="cs-CZ" sz="2400" dirty="0"/>
              <a:t>Zabezpečení elektronické komunikace mezi počítači/servery poskytovatelů a centrální infrastrukturou.</a:t>
            </a:r>
          </a:p>
          <a:p>
            <a:r>
              <a:rPr lang="cs-CZ" sz="2400" dirty="0"/>
              <a:t>Vydávání spuštěno k 1.11. 2024</a:t>
            </a:r>
          </a:p>
          <a:p>
            <a:endParaRPr lang="cs-CZ" sz="2400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B614EBD9-8936-22AB-8254-BD2A388C64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02507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976"/>
    </mc:Choice>
    <mc:Fallback>
      <p:transition spd="slow" advTm="94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Rezortní prostředky pro předávání ZD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„Poskytovatel zdravotnickou dokumentaci vedenou v elektronické podobě nebo její části, popřípadě informace z ní, které </a:t>
            </a:r>
            <a:r>
              <a:rPr lang="cs-CZ" sz="1800" b="1" dirty="0"/>
              <a:t>předává</a:t>
            </a:r>
            <a:r>
              <a:rPr lang="cs-CZ" sz="1800" dirty="0"/>
              <a:t> v souladu s § 45 odst. 2 písm. f) nebo g), opatří</a:t>
            </a:r>
          </a:p>
          <a:p>
            <a:r>
              <a:rPr lang="cs-CZ" sz="1800" dirty="0"/>
              <a:t>a) </a:t>
            </a:r>
            <a:r>
              <a:rPr lang="cs-CZ" sz="1800" b="1" dirty="0"/>
              <a:t>resortním zaručeným elektronickým časovým razítkem</a:t>
            </a:r>
            <a:r>
              <a:rPr lang="cs-CZ" sz="1800" dirty="0"/>
              <a:t> nebo kvalifikovaným časovým razítkem a </a:t>
            </a:r>
            <a:r>
              <a:rPr lang="cs-CZ" sz="1800" b="1" dirty="0"/>
              <a:t>resortní zaručenou</a:t>
            </a:r>
            <a:r>
              <a:rPr lang="cs-CZ" sz="1800" dirty="0"/>
              <a:t> nebo uznávanou </a:t>
            </a:r>
            <a:r>
              <a:rPr lang="cs-CZ" sz="1800" b="1" dirty="0"/>
              <a:t>elektronickou pečetí</a:t>
            </a:r>
            <a:r>
              <a:rPr lang="cs-CZ" sz="1800" dirty="0"/>
              <a:t> poskytovatele, nebo</a:t>
            </a:r>
          </a:p>
          <a:p>
            <a:r>
              <a:rPr lang="cs-CZ" sz="1800" dirty="0"/>
              <a:t>b) resortním zaručeným elektronickým časovým razítkem nebo kvalifikovaným časovým razítkem a uznávaným nebo </a:t>
            </a:r>
            <a:r>
              <a:rPr lang="cs-CZ" sz="1800" b="1" dirty="0"/>
              <a:t>resortním elektronickým podpisem zdravotnického pracovníka</a:t>
            </a:r>
            <a:r>
              <a:rPr lang="cs-CZ" sz="1800" dirty="0"/>
              <a:t>, který ji vyhotovil, pokud je podpis vytvořen na základě certifikátu obsahující identifikaci poskytovatele zdravotních služeb.“.</a:t>
            </a:r>
          </a:p>
          <a:p>
            <a:endParaRPr lang="cs-CZ" sz="1800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04C58471-31D9-9C69-4F21-64B8024055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67115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112"/>
    </mc:Choice>
    <mc:Fallback>
      <p:transition spd="slow" advTm="83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Resortní osobní přístupové certifikáty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Přihlašování zdravotnických pracovníků </a:t>
            </a:r>
          </a:p>
          <a:p>
            <a:pPr lvl="1"/>
            <a:r>
              <a:rPr lang="cs-CZ" dirty="0"/>
              <a:t>do lokálních nemocničních či ambulantních systémů</a:t>
            </a:r>
          </a:p>
          <a:p>
            <a:pPr lvl="1"/>
            <a:r>
              <a:rPr lang="cs-CZ" dirty="0"/>
              <a:t>k vybraným centrálním resortním službám.</a:t>
            </a:r>
          </a:p>
          <a:p>
            <a:pPr lvl="1"/>
            <a:endParaRPr lang="cs-CZ" dirty="0"/>
          </a:p>
          <a:p>
            <a:r>
              <a:rPr lang="cs-CZ" dirty="0"/>
              <a:t>Bez hardwarového nosiče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94C32C80-0420-F30A-85CB-8D9965151D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07201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650"/>
    </mc:Choice>
    <mc:Fallback>
      <p:transition spd="slow" advTm="66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Systém správy souhlasů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Udělení souhlasu/nesouhlasu s přístupem k registrovaným </a:t>
            </a:r>
            <a:r>
              <a:rPr lang="cs-CZ" sz="2000" dirty="0" err="1"/>
              <a:t>eHealth</a:t>
            </a:r>
            <a:r>
              <a:rPr lang="cs-CZ" sz="2000" dirty="0"/>
              <a:t> službám pro jiné osoby</a:t>
            </a:r>
          </a:p>
          <a:p>
            <a:r>
              <a:rPr lang="cs-CZ" sz="2000" dirty="0"/>
              <a:t>Vyslovení nesouhlas s předáváním pacientského souhrnu prostřednictvím Národního kontaktního místa do jiného státu Evropské unie podle zákona o zdravotních službách.</a:t>
            </a:r>
          </a:p>
          <a:p>
            <a:r>
              <a:rPr lang="cs-CZ" sz="2000" dirty="0"/>
              <a:t>Povinné využití v NIS umožňujících dálkový přístup pro pacienta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A70F6E2F-42F3-B382-D4B5-38B56B3620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37318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257"/>
    </mc:Choice>
    <mc:Fallback>
      <p:transition spd="slow" advTm="174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Osnova</a:t>
            </a:r>
          </a:p>
        </p:txBody>
      </p:sp>
      <p:sp>
        <p:nvSpPr>
          <p:cNvPr id="512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981200" y="1163638"/>
            <a:ext cx="8229600" cy="485775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  <a:defRPr/>
            </a:pP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Pojmy, termíny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altLang="cs-CZ" sz="1400" dirty="0"/>
              <a:t>P</a:t>
            </a:r>
            <a:r>
              <a:rPr lang="cs-CZ" altLang="cs-CZ" sz="1400" dirty="0" err="1"/>
              <a:t>řipojení</a:t>
            </a:r>
            <a:r>
              <a:rPr lang="cs-CZ" altLang="cs-CZ" sz="1400" dirty="0"/>
              <a:t> k počítačové síti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  Možnosti připojení, co je zapotřebí, srovnání</a:t>
            </a: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Síťové služby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DHCP, DNS, HTTP,  Email, vzdálený přístup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Bezpečnost na síti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Hesla, viry, firewall, email, </a:t>
            </a:r>
            <a:r>
              <a:rPr lang="cs-CZ" altLang="cs-CZ" sz="1200" dirty="0" err="1"/>
              <a:t>spyware</a:t>
            </a:r>
            <a:r>
              <a:rPr lang="cs-CZ" altLang="cs-CZ" sz="1200" dirty="0"/>
              <a:t>, </a:t>
            </a:r>
            <a:r>
              <a:rPr lang="cs-CZ" altLang="cs-CZ" sz="1200" dirty="0" err="1"/>
              <a:t>phishing</a:t>
            </a:r>
            <a:endParaRPr lang="cs-CZ" altLang="cs-CZ" sz="12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Šifrování, elektronický podpis, elektronická identita a její prokazování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sz="1400" dirty="0"/>
              <a:t>Český E-</a:t>
            </a:r>
            <a:r>
              <a:rPr lang="cs-CZ" sz="1400" dirty="0" err="1"/>
              <a:t>government</a:t>
            </a:r>
            <a:endParaRPr 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b="1" dirty="0">
                <a:solidFill>
                  <a:srgbClr val="FF0000"/>
                </a:solidFill>
              </a:rPr>
              <a:t>Elektronické zdravotnictví ČR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endParaRPr lang="cs-CZ" altLang="cs-CZ" sz="1400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400" dirty="0"/>
          </a:p>
          <a:p>
            <a:pPr>
              <a:lnSpc>
                <a:spcPct val="80000"/>
              </a:lnSpc>
              <a:spcAft>
                <a:spcPts val="600"/>
              </a:spcAft>
              <a:defRPr/>
            </a:pPr>
            <a:endParaRPr lang="cs-CZ" altLang="cs-CZ" sz="14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05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263DEFC-44DA-5A9D-D36E-AD6BCC049B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85155161"/>
      </p:ext>
    </p:extLst>
  </p:cSld>
  <p:clrMapOvr>
    <a:masterClrMapping/>
  </p:clrMapOvr>
  <p:transition advTm="18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Portál elektronického zdravotnictví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/>
              <a:t>Jednotná brána pro pacienta i zdravotnického profesionála</a:t>
            </a:r>
          </a:p>
          <a:p>
            <a:r>
              <a:rPr lang="cs-CZ" sz="2400" b="1" dirty="0"/>
              <a:t>Určen pro:</a:t>
            </a:r>
          </a:p>
          <a:p>
            <a:r>
              <a:rPr lang="cs-CZ" sz="2400" b="1" dirty="0"/>
              <a:t>přístup oprávněných a zapisujících osob k systémům Integrovaného datového rozhraní, </a:t>
            </a:r>
            <a:endParaRPr lang="cs-CZ" sz="2400" dirty="0"/>
          </a:p>
          <a:p>
            <a:r>
              <a:rPr lang="cs-CZ" sz="2400" b="1" dirty="0"/>
              <a:t>nabídku služeb elektronického zdravotnictví a informace o něm</a:t>
            </a:r>
            <a:endParaRPr lang="cs-CZ" sz="2400" dirty="0"/>
          </a:p>
          <a:p>
            <a:r>
              <a:rPr lang="cs-CZ" sz="2400" b="1" dirty="0"/>
              <a:t>zveřejňování webových a mobilních aplikací.</a:t>
            </a:r>
            <a:endParaRPr lang="cs-CZ" sz="2400" dirty="0"/>
          </a:p>
          <a:p>
            <a:endParaRPr lang="cs-CZ" sz="2400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1F4F81A0-2523-A5E0-3C88-DEDF1363FF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77691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42"/>
    </mc:Choice>
    <mc:Fallback>
      <p:transition spd="slow" advTm="35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924BAD93-59A5-33CA-0130-358869A1B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cs-CZ" dirty="0"/>
              <a:t>Centrální evidence </a:t>
            </a:r>
            <a:br>
              <a:rPr lang="cs-CZ" dirty="0"/>
            </a:br>
            <a:r>
              <a:rPr lang="cs-CZ" dirty="0"/>
              <a:t>očkování</a:t>
            </a:r>
          </a:p>
        </p:txBody>
      </p:sp>
      <p:sp>
        <p:nvSpPr>
          <p:cNvPr id="8" name="Podnadpis 7">
            <a:extLst>
              <a:ext uri="{FF2B5EF4-FFF2-40B4-BE49-F238E27FC236}">
                <a16:creationId xmlns:a16="http://schemas.microsoft.com/office/drawing/2014/main" id="{736F2A40-26C5-AB5E-7660-E46F6CAF35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</a:t>
            </a:r>
            <a:r>
              <a:rPr lang="cs-CZ" sz="2400" dirty="0" err="1"/>
              <a:t>říklad</a:t>
            </a:r>
            <a:r>
              <a:rPr lang="cs-CZ" sz="2400" dirty="0"/>
              <a:t> reálného systému elektronického zdravotnictví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467E141-EC2F-9C64-1DD1-B9B578122E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75294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82"/>
    </mc:Choice>
    <mc:Fallback>
      <p:transition spd="slow" advTm="20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00CBD1-B779-6776-32C1-1073BF83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Centrální evidence očkování - koncepce propojení systémů</a:t>
            </a:r>
          </a:p>
        </p:txBody>
      </p:sp>
      <p:sp>
        <p:nvSpPr>
          <p:cNvPr id="3" name="Text Box 20">
            <a:extLst>
              <a:ext uri="{FF2B5EF4-FFF2-40B4-BE49-F238E27FC236}">
                <a16:creationId xmlns:a16="http://schemas.microsoft.com/office/drawing/2014/main" id="{3FCFDE48-1DEE-4B32-4EF7-8FD4D58CC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8097" y="4306504"/>
            <a:ext cx="26436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399">
              <a:buClr>
                <a:srgbClr val="FFFF00"/>
              </a:buClr>
              <a:defRPr/>
            </a:pPr>
            <a:r>
              <a:rPr kumimoji="0" lang="cs-CZ" altLang="cs-CZ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eRecept</a:t>
            </a:r>
          </a:p>
        </p:txBody>
      </p:sp>
      <p:sp>
        <p:nvSpPr>
          <p:cNvPr id="38" name="Text Box 20">
            <a:extLst>
              <a:ext uri="{FF2B5EF4-FFF2-40B4-BE49-F238E27FC236}">
                <a16:creationId xmlns:a16="http://schemas.microsoft.com/office/drawing/2014/main" id="{EAB61388-A679-F29C-C495-8BAD23CF5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4402" y="4306504"/>
            <a:ext cx="11581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399">
              <a:buClr>
                <a:srgbClr val="FFFF00"/>
              </a:buClr>
              <a:defRPr/>
            </a:pPr>
            <a:r>
              <a:rPr kumimoji="0" lang="cs-CZ" altLang="cs-CZ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ISIN</a:t>
            </a:r>
          </a:p>
        </p:txBody>
      </p:sp>
      <p:sp>
        <p:nvSpPr>
          <p:cNvPr id="42" name="Šipka doprava 23">
            <a:extLst>
              <a:ext uri="{FF2B5EF4-FFF2-40B4-BE49-F238E27FC236}">
                <a16:creationId xmlns:a16="http://schemas.microsoft.com/office/drawing/2014/main" id="{0DB84EDB-F5E4-79EA-524C-9C5FC1F0D899}"/>
              </a:ext>
            </a:extLst>
          </p:cNvPr>
          <p:cNvSpPr/>
          <p:nvPr/>
        </p:nvSpPr>
        <p:spPr>
          <a:xfrm>
            <a:off x="7182784" y="3551586"/>
            <a:ext cx="2436950" cy="38129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00"/>
          </a:p>
        </p:txBody>
      </p:sp>
      <p:sp>
        <p:nvSpPr>
          <p:cNvPr id="44" name="Text Box 20">
            <a:extLst>
              <a:ext uri="{FF2B5EF4-FFF2-40B4-BE49-F238E27FC236}">
                <a16:creationId xmlns:a16="http://schemas.microsoft.com/office/drawing/2014/main" id="{16465E16-B2DF-6C5F-FC0B-5CACCDB62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9698" y="4306504"/>
            <a:ext cx="11581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399">
              <a:buClr>
                <a:srgbClr val="FFFF00"/>
              </a:buClr>
              <a:defRPr/>
            </a:pPr>
            <a:r>
              <a:rPr kumimoji="0" lang="cs-CZ" altLang="cs-CZ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NZIS</a:t>
            </a:r>
          </a:p>
        </p:txBody>
      </p:sp>
      <p:sp>
        <p:nvSpPr>
          <p:cNvPr id="46" name="Šipka doprava 23">
            <a:extLst>
              <a:ext uri="{FF2B5EF4-FFF2-40B4-BE49-F238E27FC236}">
                <a16:creationId xmlns:a16="http://schemas.microsoft.com/office/drawing/2014/main" id="{D1A9C4FF-28F8-C722-5F29-CC1B2FD5BFDF}"/>
              </a:ext>
            </a:extLst>
          </p:cNvPr>
          <p:cNvSpPr/>
          <p:nvPr/>
        </p:nvSpPr>
        <p:spPr>
          <a:xfrm>
            <a:off x="2756818" y="3551586"/>
            <a:ext cx="2436950" cy="381295"/>
          </a:xfrm>
          <a:prstGeom prst="leftRightArrow">
            <a:avLst/>
          </a:prstGeom>
          <a:solidFill>
            <a:schemeClr val="accent2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00"/>
          </a:p>
        </p:txBody>
      </p:sp>
      <p:sp>
        <p:nvSpPr>
          <p:cNvPr id="48" name="Text Box 20">
            <a:extLst>
              <a:ext uri="{FF2B5EF4-FFF2-40B4-BE49-F238E27FC236}">
                <a16:creationId xmlns:a16="http://schemas.microsoft.com/office/drawing/2014/main" id="{3BE8898D-6929-4F8E-74C9-059E4060B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5519" y="1966721"/>
            <a:ext cx="16255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399">
              <a:buClr>
                <a:srgbClr val="FFFF00"/>
              </a:buClr>
              <a:defRPr/>
            </a:pPr>
            <a:r>
              <a:rPr kumimoji="0" lang="cs-CZ" altLang="cs-CZ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orgány ochrany VZ</a:t>
            </a:r>
          </a:p>
        </p:txBody>
      </p:sp>
      <p:sp>
        <p:nvSpPr>
          <p:cNvPr id="52" name="Text Box 20">
            <a:extLst>
              <a:ext uri="{FF2B5EF4-FFF2-40B4-BE49-F238E27FC236}">
                <a16:creationId xmlns:a16="http://schemas.microsoft.com/office/drawing/2014/main" id="{67A16537-7212-A93A-54F6-A42F093D7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0408" y="1966721"/>
            <a:ext cx="16255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399">
              <a:buClr>
                <a:srgbClr val="FFFF00"/>
              </a:buClr>
              <a:defRPr/>
            </a:pPr>
            <a:r>
              <a:rPr kumimoji="0" lang="cs-CZ" altLang="cs-CZ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NZIP.cz</a:t>
            </a:r>
          </a:p>
          <a:p>
            <a:pPr algn="ctr" defTabSz="914399">
              <a:buClr>
                <a:srgbClr val="FFFF00"/>
              </a:buClr>
              <a:defRPr/>
            </a:pPr>
            <a:r>
              <a:rPr kumimoji="0" lang="cs-CZ" altLang="cs-CZ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otevřená data</a:t>
            </a:r>
          </a:p>
        </p:txBody>
      </p:sp>
      <p:sp>
        <p:nvSpPr>
          <p:cNvPr id="55" name="Text Box 20">
            <a:extLst>
              <a:ext uri="{FF2B5EF4-FFF2-40B4-BE49-F238E27FC236}">
                <a16:creationId xmlns:a16="http://schemas.microsoft.com/office/drawing/2014/main" id="{90B8500F-EBA2-94E2-5A85-17173F27D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5297" y="1954318"/>
            <a:ext cx="16255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399">
              <a:buClr>
                <a:srgbClr val="FFFF00"/>
              </a:buClr>
              <a:defRPr/>
            </a:pPr>
            <a:r>
              <a:rPr kumimoji="0" lang="cs-CZ" altLang="cs-CZ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portál</a:t>
            </a:r>
          </a:p>
          <a:p>
            <a:pPr algn="ctr" defTabSz="914399">
              <a:buClr>
                <a:srgbClr val="FFFF00"/>
              </a:buClr>
              <a:defRPr/>
            </a:pPr>
            <a:r>
              <a:rPr kumimoji="0" lang="cs-CZ" altLang="cs-CZ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ocko.uzis.cz</a:t>
            </a:r>
          </a:p>
        </p:txBody>
      </p:sp>
      <p:sp>
        <p:nvSpPr>
          <p:cNvPr id="58" name="Text Box 20">
            <a:extLst>
              <a:ext uri="{FF2B5EF4-FFF2-40B4-BE49-F238E27FC236}">
                <a16:creationId xmlns:a16="http://schemas.microsoft.com/office/drawing/2014/main" id="{4E98A3EA-8356-167A-1973-6680E94FD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0186" y="1959540"/>
            <a:ext cx="16255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399">
              <a:buClr>
                <a:srgbClr val="FFFF00"/>
              </a:buClr>
              <a:defRPr/>
            </a:pPr>
            <a:r>
              <a:rPr kumimoji="0" lang="cs-CZ" altLang="cs-CZ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pacient</a:t>
            </a:r>
          </a:p>
          <a:p>
            <a:pPr algn="ctr" defTabSz="914399">
              <a:buClr>
                <a:srgbClr val="FFFF00"/>
              </a:buClr>
              <a:defRPr/>
            </a:pPr>
            <a:r>
              <a:rPr kumimoji="0" lang="cs-CZ" altLang="cs-CZ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EZkarta</a:t>
            </a:r>
            <a:endParaRPr kumimoji="0" lang="cs-CZ" altLang="cs-CZ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Grafický objekt 59" descr="Ramenní závěs se souvislou výplní">
            <a:extLst>
              <a:ext uri="{FF2B5EF4-FFF2-40B4-BE49-F238E27FC236}">
                <a16:creationId xmlns:a16="http://schemas.microsoft.com/office/drawing/2014/main" id="{4F37AB4D-2577-3405-CA36-9CC57A2D92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54248" y="1343333"/>
            <a:ext cx="645116" cy="645116"/>
          </a:xfrm>
          <a:prstGeom prst="rect">
            <a:avLst/>
          </a:prstGeom>
        </p:spPr>
      </p:pic>
      <p:pic>
        <p:nvPicPr>
          <p:cNvPr id="62" name="Grafický objekt 61" descr="Server se souvislou výplní">
            <a:extLst>
              <a:ext uri="{FF2B5EF4-FFF2-40B4-BE49-F238E27FC236}">
                <a16:creationId xmlns:a16="http://schemas.microsoft.com/office/drawing/2014/main" id="{4EB24C31-744E-32FE-A08E-D1269358D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69698" y="3162599"/>
            <a:ext cx="1159267" cy="1159267"/>
          </a:xfrm>
          <a:prstGeom prst="rect">
            <a:avLst/>
          </a:prstGeom>
        </p:spPr>
      </p:pic>
      <p:pic>
        <p:nvPicPr>
          <p:cNvPr id="64" name="Grafický objekt 63" descr="Server se souvislou výplní">
            <a:extLst>
              <a:ext uri="{FF2B5EF4-FFF2-40B4-BE49-F238E27FC236}">
                <a16:creationId xmlns:a16="http://schemas.microsoft.com/office/drawing/2014/main" id="{4B909A56-2E9D-E064-8442-F84E6FD283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9485" y="3159640"/>
            <a:ext cx="1159267" cy="1159267"/>
          </a:xfrm>
          <a:prstGeom prst="rect">
            <a:avLst/>
          </a:prstGeom>
        </p:spPr>
      </p:pic>
      <p:pic>
        <p:nvPicPr>
          <p:cNvPr id="66" name="Grafický objekt 65" descr="Internet se souvislou výplní">
            <a:extLst>
              <a:ext uri="{FF2B5EF4-FFF2-40B4-BE49-F238E27FC236}">
                <a16:creationId xmlns:a16="http://schemas.microsoft.com/office/drawing/2014/main" id="{36F2EDB2-1CB9-3D0E-8F31-0BD8247349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84160" y="1225916"/>
            <a:ext cx="914400" cy="914400"/>
          </a:xfrm>
          <a:prstGeom prst="rect">
            <a:avLst/>
          </a:prstGeom>
        </p:spPr>
      </p:pic>
      <p:pic>
        <p:nvPicPr>
          <p:cNvPr id="67" name="Grafický objekt 66" descr="Internet se souvislou výplní">
            <a:extLst>
              <a:ext uri="{FF2B5EF4-FFF2-40B4-BE49-F238E27FC236}">
                <a16:creationId xmlns:a16="http://schemas.microsoft.com/office/drawing/2014/main" id="{A1AE83CD-F488-5531-C198-F5DC80DFBA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26004" y="1232577"/>
            <a:ext cx="914400" cy="914400"/>
          </a:xfrm>
          <a:prstGeom prst="rect">
            <a:avLst/>
          </a:prstGeom>
        </p:spPr>
      </p:pic>
      <p:pic>
        <p:nvPicPr>
          <p:cNvPr id="68" name="Grafický objekt 67" descr="Internet se souvislou výplní">
            <a:extLst>
              <a:ext uri="{FF2B5EF4-FFF2-40B4-BE49-F238E27FC236}">
                <a16:creationId xmlns:a16="http://schemas.microsoft.com/office/drawing/2014/main" id="{A2EDAEE4-FB22-9FED-8993-8EC334445B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25359" y="1232577"/>
            <a:ext cx="914400" cy="914400"/>
          </a:xfrm>
          <a:prstGeom prst="rect">
            <a:avLst/>
          </a:prstGeom>
        </p:spPr>
      </p:pic>
      <p:pic>
        <p:nvPicPr>
          <p:cNvPr id="84" name="Grafický objekt 83" descr="Server se souvislou výplní">
            <a:extLst>
              <a:ext uri="{FF2B5EF4-FFF2-40B4-BE49-F238E27FC236}">
                <a16:creationId xmlns:a16="http://schemas.microsoft.com/office/drawing/2014/main" id="{0D86D82F-826C-2167-8727-7A7C51014A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64781" y="3159640"/>
            <a:ext cx="1159267" cy="1159267"/>
          </a:xfrm>
          <a:prstGeom prst="rect">
            <a:avLst/>
          </a:prstGeom>
        </p:spPr>
      </p:pic>
      <p:cxnSp>
        <p:nvCxnSpPr>
          <p:cNvPr id="86" name="Přímá spojnice se šipkou 85">
            <a:extLst>
              <a:ext uri="{FF2B5EF4-FFF2-40B4-BE49-F238E27FC236}">
                <a16:creationId xmlns:a16="http://schemas.microsoft.com/office/drawing/2014/main" id="{9E04AB06-19BC-395C-514F-F88D33813B47}"/>
              </a:ext>
            </a:extLst>
          </p:cNvPr>
          <p:cNvCxnSpPr>
            <a:stCxn id="84" idx="0"/>
            <a:endCxn id="58" idx="2"/>
          </p:cNvCxnSpPr>
          <p:nvPr/>
        </p:nvCxnSpPr>
        <p:spPr>
          <a:xfrm flipV="1">
            <a:off x="6244415" y="2544315"/>
            <a:ext cx="2748567" cy="6153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Přímá spojnice se šipkou 87">
            <a:extLst>
              <a:ext uri="{FF2B5EF4-FFF2-40B4-BE49-F238E27FC236}">
                <a16:creationId xmlns:a16="http://schemas.microsoft.com/office/drawing/2014/main" id="{87D715E9-711E-3E45-91EE-8B7A3C5332D0}"/>
              </a:ext>
            </a:extLst>
          </p:cNvPr>
          <p:cNvCxnSpPr>
            <a:stCxn id="84" idx="0"/>
            <a:endCxn id="55" idx="2"/>
          </p:cNvCxnSpPr>
          <p:nvPr/>
        </p:nvCxnSpPr>
        <p:spPr>
          <a:xfrm flipV="1">
            <a:off x="6244415" y="2539093"/>
            <a:ext cx="893678" cy="6205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Přímá spojnice se šipkou 89">
            <a:extLst>
              <a:ext uri="{FF2B5EF4-FFF2-40B4-BE49-F238E27FC236}">
                <a16:creationId xmlns:a16="http://schemas.microsoft.com/office/drawing/2014/main" id="{762219C2-A8A7-0003-5CEB-A222A991F2FE}"/>
              </a:ext>
            </a:extLst>
          </p:cNvPr>
          <p:cNvCxnSpPr>
            <a:stCxn id="84" idx="0"/>
            <a:endCxn id="52" idx="2"/>
          </p:cNvCxnSpPr>
          <p:nvPr/>
        </p:nvCxnSpPr>
        <p:spPr>
          <a:xfrm flipH="1" flipV="1">
            <a:off x="5283204" y="2551496"/>
            <a:ext cx="961211" cy="608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Přímá spojnice se šipkou 91">
            <a:extLst>
              <a:ext uri="{FF2B5EF4-FFF2-40B4-BE49-F238E27FC236}">
                <a16:creationId xmlns:a16="http://schemas.microsoft.com/office/drawing/2014/main" id="{22676616-B39D-FCCF-6EC2-F177290ACDBC}"/>
              </a:ext>
            </a:extLst>
          </p:cNvPr>
          <p:cNvCxnSpPr>
            <a:stCxn id="84" idx="0"/>
            <a:endCxn id="48" idx="2"/>
          </p:cNvCxnSpPr>
          <p:nvPr/>
        </p:nvCxnSpPr>
        <p:spPr>
          <a:xfrm flipH="1" flipV="1">
            <a:off x="3428315" y="2551496"/>
            <a:ext cx="2816100" cy="608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 Box 20">
            <a:extLst>
              <a:ext uri="{FF2B5EF4-FFF2-40B4-BE49-F238E27FC236}">
                <a16:creationId xmlns:a16="http://schemas.microsoft.com/office/drawing/2014/main" id="{01BB8F5B-173F-CAEA-C2B1-356B5B852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5519" y="5908534"/>
            <a:ext cx="16255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399">
              <a:buClr>
                <a:srgbClr val="FFFF00"/>
              </a:buClr>
              <a:defRPr/>
            </a:pPr>
            <a:r>
              <a:rPr kumimoji="0" lang="cs-CZ" altLang="cs-CZ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zdravotní pojišťovny</a:t>
            </a:r>
          </a:p>
        </p:txBody>
      </p:sp>
      <p:pic>
        <p:nvPicPr>
          <p:cNvPr id="97" name="Grafický objekt 96" descr="Internet se souvislou výplní">
            <a:extLst>
              <a:ext uri="{FF2B5EF4-FFF2-40B4-BE49-F238E27FC236}">
                <a16:creationId xmlns:a16="http://schemas.microsoft.com/office/drawing/2014/main" id="{29112842-1FAD-DDE6-FAB1-67FD768DB4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84160" y="5167729"/>
            <a:ext cx="914400" cy="914400"/>
          </a:xfrm>
          <a:prstGeom prst="rect">
            <a:avLst/>
          </a:prstGeom>
        </p:spPr>
      </p:pic>
      <p:sp>
        <p:nvSpPr>
          <p:cNvPr id="98" name="Text Box 20">
            <a:extLst>
              <a:ext uri="{FF2B5EF4-FFF2-40B4-BE49-F238E27FC236}">
                <a16:creationId xmlns:a16="http://schemas.microsoft.com/office/drawing/2014/main" id="{F1E2C63D-B41A-F4C5-A8C3-321A690B5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409" y="5909028"/>
            <a:ext cx="16255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399">
              <a:buClr>
                <a:srgbClr val="FFFF00"/>
              </a:buClr>
              <a:defRPr/>
            </a:pPr>
            <a:r>
              <a:rPr kumimoji="0" lang="cs-CZ" altLang="cs-CZ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poskytovatelé</a:t>
            </a:r>
          </a:p>
          <a:p>
            <a:pPr algn="ctr" defTabSz="914399">
              <a:buClr>
                <a:srgbClr val="FFFF00"/>
              </a:buClr>
              <a:defRPr/>
            </a:pPr>
            <a:r>
              <a:rPr kumimoji="0" lang="cs-CZ" altLang="cs-CZ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zdrav. služeb</a:t>
            </a:r>
          </a:p>
        </p:txBody>
      </p:sp>
      <p:pic>
        <p:nvPicPr>
          <p:cNvPr id="99" name="Grafický objekt 98" descr="Internet se souvislou výplní">
            <a:extLst>
              <a:ext uri="{FF2B5EF4-FFF2-40B4-BE49-F238E27FC236}">
                <a16:creationId xmlns:a16="http://schemas.microsoft.com/office/drawing/2014/main" id="{CB151C10-FE1D-31E5-D47D-C21190F792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02151" y="5168223"/>
            <a:ext cx="914400" cy="914400"/>
          </a:xfrm>
          <a:prstGeom prst="rect">
            <a:avLst/>
          </a:prstGeom>
        </p:spPr>
      </p:pic>
      <p:cxnSp>
        <p:nvCxnSpPr>
          <p:cNvPr id="107" name="Přímá spojnice se šipkou 106">
            <a:extLst>
              <a:ext uri="{FF2B5EF4-FFF2-40B4-BE49-F238E27FC236}">
                <a16:creationId xmlns:a16="http://schemas.microsoft.com/office/drawing/2014/main" id="{347CD7A6-C15F-39D5-A4AB-29C448D64540}"/>
              </a:ext>
            </a:extLst>
          </p:cNvPr>
          <p:cNvCxnSpPr>
            <a:cxnSpLocks/>
            <a:stCxn id="99" idx="0"/>
          </p:cNvCxnSpPr>
          <p:nvPr/>
        </p:nvCxnSpPr>
        <p:spPr>
          <a:xfrm flipV="1">
            <a:off x="6159351" y="4706614"/>
            <a:ext cx="4105" cy="4616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Přímá spojnice se šipkou 109">
            <a:extLst>
              <a:ext uri="{FF2B5EF4-FFF2-40B4-BE49-F238E27FC236}">
                <a16:creationId xmlns:a16="http://schemas.microsoft.com/office/drawing/2014/main" id="{D0A36D72-4C66-A392-C3BD-F9452C85C134}"/>
              </a:ext>
            </a:extLst>
          </p:cNvPr>
          <p:cNvCxnSpPr>
            <a:stCxn id="98" idx="1"/>
            <a:endCxn id="96" idx="3"/>
          </p:cNvCxnSpPr>
          <p:nvPr/>
        </p:nvCxnSpPr>
        <p:spPr>
          <a:xfrm flipH="1" flipV="1">
            <a:off x="4241111" y="6200922"/>
            <a:ext cx="1124298" cy="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pojnice: pravoúhlá 115">
            <a:extLst>
              <a:ext uri="{FF2B5EF4-FFF2-40B4-BE49-F238E27FC236}">
                <a16:creationId xmlns:a16="http://schemas.microsoft.com/office/drawing/2014/main" id="{6065930C-D8E3-9173-CCC2-050C511B940B}"/>
              </a:ext>
            </a:extLst>
          </p:cNvPr>
          <p:cNvCxnSpPr>
            <a:stCxn id="44" idx="2"/>
            <a:endCxn id="98" idx="2"/>
          </p:cNvCxnSpPr>
          <p:nvPr/>
        </p:nvCxnSpPr>
        <p:spPr>
          <a:xfrm rot="16200000" flipH="1">
            <a:off x="3119884" y="3435481"/>
            <a:ext cx="1787189" cy="4329453"/>
          </a:xfrm>
          <a:prstGeom prst="bentConnector3">
            <a:avLst>
              <a:gd name="adj1" fmla="val 11279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pojnice: pravoúhlá 120">
            <a:extLst>
              <a:ext uri="{FF2B5EF4-FFF2-40B4-BE49-F238E27FC236}">
                <a16:creationId xmlns:a16="http://schemas.microsoft.com/office/drawing/2014/main" id="{1E2981C4-883C-9FB9-2060-19CDDFE83F2F}"/>
              </a:ext>
            </a:extLst>
          </p:cNvPr>
          <p:cNvCxnSpPr>
            <a:stCxn id="97" idx="0"/>
          </p:cNvCxnSpPr>
          <p:nvPr/>
        </p:nvCxnSpPr>
        <p:spPr>
          <a:xfrm rot="16200000" flipV="1">
            <a:off x="2440016" y="4166384"/>
            <a:ext cx="989134" cy="101355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ovéPole 122">
            <a:extLst>
              <a:ext uri="{FF2B5EF4-FFF2-40B4-BE49-F238E27FC236}">
                <a16:creationId xmlns:a16="http://schemas.microsoft.com/office/drawing/2014/main" id="{6C862296-91C1-C007-9F01-4A9CB3E1071E}"/>
              </a:ext>
            </a:extLst>
          </p:cNvPr>
          <p:cNvSpPr txBox="1"/>
          <p:nvPr/>
        </p:nvSpPr>
        <p:spPr>
          <a:xfrm>
            <a:off x="9381456" y="4819440"/>
            <a:ext cx="2436950" cy="64633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kumimoji="0" lang="cs-CZ" altLang="cs-CZ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lékový záznam</a:t>
            </a:r>
            <a:br>
              <a:rPr kumimoji="0" lang="cs-CZ" altLang="cs-CZ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cs-CZ" altLang="cs-CZ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 správa souhlasů)</a:t>
            </a:r>
            <a:endParaRPr lang="cs-CZ" dirty="0">
              <a:solidFill>
                <a:schemeClr val="bg1"/>
              </a:solidFill>
            </a:endParaRPr>
          </a:p>
        </p:txBody>
      </p:sp>
      <p:cxnSp>
        <p:nvCxnSpPr>
          <p:cNvPr id="127" name="Spojnice: pravoúhlá 126">
            <a:extLst>
              <a:ext uri="{FF2B5EF4-FFF2-40B4-BE49-F238E27FC236}">
                <a16:creationId xmlns:a16="http://schemas.microsoft.com/office/drawing/2014/main" id="{28476350-8356-91E0-C502-E4102E062AA0}"/>
              </a:ext>
            </a:extLst>
          </p:cNvPr>
          <p:cNvCxnSpPr>
            <a:endCxn id="98" idx="3"/>
          </p:cNvCxnSpPr>
          <p:nvPr/>
        </p:nvCxnSpPr>
        <p:spPr>
          <a:xfrm rot="10800000" flipV="1">
            <a:off x="6991002" y="5465770"/>
            <a:ext cx="3630925" cy="735645"/>
          </a:xfrm>
          <a:prstGeom prst="bentConnector3">
            <a:avLst>
              <a:gd name="adj1" fmla="val 21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E090CCAE-561F-97A9-CE55-B456837C77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42206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"/>
    </mc:Choice>
    <mc:Fallback>
      <p:transition spd="slow" advTm="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Zástupný obsah 10">
            <a:extLst>
              <a:ext uri="{FF2B5EF4-FFF2-40B4-BE49-F238E27FC236}">
                <a16:creationId xmlns:a16="http://schemas.microsoft.com/office/drawing/2014/main" id="{331AC912-B9C1-FB76-8B5D-0CB85FBAE8C4}"/>
              </a:ext>
            </a:extLst>
          </p:cNvPr>
          <p:cNvGraphicFramePr>
            <a:graphicFrameLocks/>
          </p:cNvGraphicFramePr>
          <p:nvPr/>
        </p:nvGraphicFramePr>
        <p:xfrm>
          <a:off x="5311306" y="607025"/>
          <a:ext cx="6657675" cy="3087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Zástupný obsah 10">
            <a:extLst>
              <a:ext uri="{FF2B5EF4-FFF2-40B4-BE49-F238E27FC236}">
                <a16:creationId xmlns:a16="http://schemas.microsoft.com/office/drawing/2014/main" id="{587EFF31-1C3D-B2BF-DE37-94D913343600}"/>
              </a:ext>
            </a:extLst>
          </p:cNvPr>
          <p:cNvGraphicFramePr>
            <a:graphicFrameLocks/>
          </p:cNvGraphicFramePr>
          <p:nvPr/>
        </p:nvGraphicFramePr>
        <p:xfrm>
          <a:off x="5311306" y="3697871"/>
          <a:ext cx="6764737" cy="3087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Nadpis 1">
            <a:extLst>
              <a:ext uri="{FF2B5EF4-FFF2-40B4-BE49-F238E27FC236}">
                <a16:creationId xmlns:a16="http://schemas.microsoft.com/office/drawing/2014/main" id="{F196553B-A9C7-0561-6A1F-7DEC2A2116A7}"/>
              </a:ext>
            </a:extLst>
          </p:cNvPr>
          <p:cNvSpPr txBox="1">
            <a:spLocks/>
          </p:cNvSpPr>
          <p:nvPr/>
        </p:nvSpPr>
        <p:spPr>
          <a:xfrm>
            <a:off x="653325" y="1538145"/>
            <a:ext cx="4396628" cy="90834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Připojení poskytovatelé 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ABDEEE0E-E267-4A26-CE3C-3241FDCB667C}"/>
              </a:ext>
            </a:extLst>
          </p:cNvPr>
          <p:cNvSpPr txBox="1">
            <a:spLocks/>
          </p:cNvSpPr>
          <p:nvPr/>
        </p:nvSpPr>
        <p:spPr>
          <a:xfrm>
            <a:off x="653325" y="4572874"/>
            <a:ext cx="4268299" cy="9083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600" cap="all" dirty="0">
                <a:solidFill>
                  <a:schemeClr val="accent1"/>
                </a:solidFill>
                <a:latin typeface="+mj-lt"/>
              </a:rPr>
              <a:t>Zapsané</a:t>
            </a: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14377B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lang="cs-CZ" sz="3600" cap="all" dirty="0">
                <a:solidFill>
                  <a:schemeClr val="accent1"/>
                </a:solidFill>
                <a:latin typeface="+mj-lt"/>
              </a:rPr>
              <a:t>dávky</a:t>
            </a: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14377B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577E001-E766-F801-863D-02022DBBA1F9}"/>
              </a:ext>
            </a:extLst>
          </p:cNvPr>
          <p:cNvSpPr txBox="1"/>
          <p:nvPr/>
        </p:nvSpPr>
        <p:spPr>
          <a:xfrm>
            <a:off x="9432235" y="5400665"/>
            <a:ext cx="18163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cs-CZ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575</a:t>
            </a:r>
            <a:r>
              <a:rPr kumimoji="0" lang="cs-CZ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889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2AB4DF3-3D0F-ED80-CEAC-C62EA0F68877}"/>
              </a:ext>
            </a:extLst>
          </p:cNvPr>
          <p:cNvSpPr txBox="1"/>
          <p:nvPr/>
        </p:nvSpPr>
        <p:spPr>
          <a:xfrm>
            <a:off x="8360350" y="454746"/>
            <a:ext cx="30694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C00000"/>
                </a:solidFill>
                <a:latin typeface="Calibri" panose="020F0502020204030204"/>
              </a:rPr>
              <a:t>9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2024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4F42B17-CAF9-3BA6-638B-0047A42324EF}"/>
              </a:ext>
            </a:extLst>
          </p:cNvPr>
          <p:cNvSpPr txBox="1"/>
          <p:nvPr/>
        </p:nvSpPr>
        <p:spPr>
          <a:xfrm>
            <a:off x="8360351" y="3803516"/>
            <a:ext cx="30694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C00000"/>
                </a:solidFill>
                <a:latin typeface="Calibri" panose="020F0502020204030204"/>
              </a:rPr>
              <a:t>9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lang="en-US" sz="1800" dirty="0">
                <a:solidFill>
                  <a:srgbClr val="C00000"/>
                </a:solidFill>
                <a:latin typeface="Calibri" panose="020F0502020204030204"/>
              </a:rPr>
              <a:t>10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2024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AFEC703-E383-9638-7041-A746894828A2}"/>
              </a:ext>
            </a:extLst>
          </p:cNvPr>
          <p:cNvSpPr txBox="1"/>
          <p:nvPr/>
        </p:nvSpPr>
        <p:spPr>
          <a:xfrm>
            <a:off x="9525000" y="1695787"/>
            <a:ext cx="14954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6599</a:t>
            </a:r>
          </a:p>
        </p:txBody>
      </p:sp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E1489444-7486-4088-C4F2-61C3168210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65112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094"/>
    </mc:Choice>
    <mc:Fallback>
      <p:transition spd="slow" advTm="74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42E672C2-0EFD-4084-90F1-A92D8BCC557C}"/>
              </a:ext>
            </a:extLst>
          </p:cNvPr>
          <p:cNvSpPr txBox="1">
            <a:spLocks/>
          </p:cNvSpPr>
          <p:nvPr/>
        </p:nvSpPr>
        <p:spPr>
          <a:xfrm>
            <a:off x="1705303" y="589706"/>
            <a:ext cx="8416453" cy="13927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200" b="0" i="0" u="none" strike="noStrike" kern="1200" cap="none" spc="0" normalizeH="0" baseline="0" noProof="0" dirty="0">
                <a:ln>
                  <a:noFill/>
                </a:ln>
                <a:solidFill>
                  <a:srgbClr val="003A6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EZ Karta</a:t>
            </a:r>
            <a:br>
              <a:rPr kumimoji="0" lang="cs-CZ" sz="7200" b="0" i="0" u="none" strike="noStrike" kern="1200" cap="none" spc="0" normalizeH="0" baseline="0" noProof="0" dirty="0">
                <a:ln>
                  <a:noFill/>
                </a:ln>
                <a:solidFill>
                  <a:srgbClr val="003A6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003A6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Očkovací průkazka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03A6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nová služba elektronického zdravotnictví</a:t>
            </a:r>
          </a:p>
        </p:txBody>
      </p:sp>
      <p:pic>
        <p:nvPicPr>
          <p:cNvPr id="5" name="Obrázek 4" descr="Obsah obrázku text, snímek obrazovky, Písmo, grafický design&#10;&#10;Popis byl vytvořen automaticky">
            <a:extLst>
              <a:ext uri="{FF2B5EF4-FFF2-40B4-BE49-F238E27FC236}">
                <a16:creationId xmlns:a16="http://schemas.microsoft.com/office/drawing/2014/main" id="{7571D219-BD31-242D-B505-815CE7496C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644" y="2508842"/>
            <a:ext cx="2179118" cy="3873988"/>
          </a:xfrm>
          <a:prstGeom prst="rect">
            <a:avLst/>
          </a:prstGeom>
        </p:spPr>
      </p:pic>
      <p:pic>
        <p:nvPicPr>
          <p:cNvPr id="13" name="Obrázek 12" descr="Obsah obrázku text, elektronika, snímek obrazovky, Operační systém&#10;&#10;Popis byl vytvořen automaticky">
            <a:extLst>
              <a:ext uri="{FF2B5EF4-FFF2-40B4-BE49-F238E27FC236}">
                <a16:creationId xmlns:a16="http://schemas.microsoft.com/office/drawing/2014/main" id="{4E26AB9A-3CB8-5C26-B66A-370F56B111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983" y="2503864"/>
            <a:ext cx="2181918" cy="3878966"/>
          </a:xfrm>
          <a:prstGeom prst="rect">
            <a:avLst/>
          </a:prstGeom>
        </p:spPr>
      </p:pic>
      <p:pic>
        <p:nvPicPr>
          <p:cNvPr id="14" name="Obrázek 13" descr="Obsah obrázku text, elektronika, snímek obrazovky, software&#10;&#10;Popis byl vytvořen automaticky">
            <a:extLst>
              <a:ext uri="{FF2B5EF4-FFF2-40B4-BE49-F238E27FC236}">
                <a16:creationId xmlns:a16="http://schemas.microsoft.com/office/drawing/2014/main" id="{593CA9E9-C1E9-1594-7CEB-6103AF675C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357" y="2503863"/>
            <a:ext cx="2181919" cy="3878967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95C4AEE-73D9-6D0B-5ECA-47E28A721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918" y="4298908"/>
            <a:ext cx="2083922" cy="208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9FD7D75-D552-7D9D-C215-D1DE7EB19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0" y="4298908"/>
            <a:ext cx="2083922" cy="208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1F1D8F9-6A16-96B9-2986-465F4F01E7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7532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538"/>
    </mc:Choice>
    <mc:Fallback>
      <p:transition spd="slow" advTm="164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924BAD93-59A5-33CA-0130-358869A1B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cs-CZ" sz="4000" dirty="0"/>
              <a:t>Další systémy elektronického zdravotnictví</a:t>
            </a:r>
          </a:p>
        </p:txBody>
      </p:sp>
      <p:sp>
        <p:nvSpPr>
          <p:cNvPr id="8" name="Podnadpis 7">
            <a:extLst>
              <a:ext uri="{FF2B5EF4-FFF2-40B4-BE49-F238E27FC236}">
                <a16:creationId xmlns:a16="http://schemas.microsoft.com/office/drawing/2014/main" id="{736F2A40-26C5-AB5E-7660-E46F6CAF35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cs-CZ" sz="24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E37BA9D-0632-2694-F906-916427A9EA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69561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3"/>
    </mc:Choice>
    <mc:Fallback>
      <p:transition spd="slow" advTm="3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E-recept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Centrální úložiště receptů</a:t>
            </a:r>
          </a:p>
          <a:p>
            <a:r>
              <a:rPr lang="cs-CZ" sz="2400" dirty="0"/>
              <a:t>Probíhá ztotožňování pacientů oproti ROB (není nutné)</a:t>
            </a:r>
          </a:p>
          <a:p>
            <a:r>
              <a:rPr lang="cs-CZ" sz="2400" dirty="0"/>
              <a:t>Kolem 5 mil. e-receptů měsíčně</a:t>
            </a:r>
          </a:p>
          <a:p>
            <a:r>
              <a:rPr lang="cs-CZ" sz="2400" dirty="0"/>
              <a:t>Serverový certifikát (za poskytovatele = za IČ)</a:t>
            </a:r>
          </a:p>
          <a:p>
            <a:r>
              <a:rPr lang="cs-CZ" sz="2400" dirty="0"/>
              <a:t>Uznávaný </a:t>
            </a:r>
            <a:r>
              <a:rPr lang="en-US" sz="2400" dirty="0" err="1"/>
              <a:t>elektroni</a:t>
            </a:r>
            <a:r>
              <a:rPr lang="cs-CZ" sz="2400" dirty="0" err="1"/>
              <a:t>cký</a:t>
            </a:r>
            <a:r>
              <a:rPr lang="cs-CZ" sz="2400" dirty="0"/>
              <a:t> podpis (lékař)</a:t>
            </a:r>
          </a:p>
          <a:p>
            <a:r>
              <a:rPr lang="cs-CZ" sz="2400" dirty="0"/>
              <a:t>Login a heslo lékaře, lékárníka nebo NIA přihlášení</a:t>
            </a:r>
          </a:p>
          <a:p>
            <a:r>
              <a:rPr lang="cs-CZ" sz="2400" dirty="0"/>
              <a:t>https://www.epreskripce.cz/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6D320629-F853-6AB8-0695-61EA36642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90187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772"/>
    </mc:Choice>
    <mc:Fallback>
      <p:transition spd="slow" advTm="77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61EE37D-BAF1-4AAD-89F1-FAF67570E9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3F40247-F22B-46C9-98D7-BD3D192B0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Mezistátní výměna dat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E619D06-3A0E-484C-AEDC-2B4A20097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Pacientský souhrn (</a:t>
            </a:r>
            <a:r>
              <a:rPr lang="cs-CZ" sz="2000" dirty="0" err="1"/>
              <a:t>patient</a:t>
            </a:r>
            <a:r>
              <a:rPr lang="cs-CZ" sz="2000" dirty="0"/>
              <a:t> </a:t>
            </a:r>
            <a:r>
              <a:rPr lang="cs-CZ" sz="2000" dirty="0" err="1"/>
              <a:t>summary</a:t>
            </a:r>
            <a:r>
              <a:rPr lang="cs-CZ" sz="2000" dirty="0"/>
              <a:t>)</a:t>
            </a:r>
          </a:p>
          <a:p>
            <a:r>
              <a:rPr lang="cs-CZ" sz="2000" dirty="0" err="1"/>
              <a:t>ePreskripce</a:t>
            </a:r>
            <a:r>
              <a:rPr lang="cs-CZ" sz="2000" dirty="0"/>
              <a:t> a </a:t>
            </a:r>
            <a:r>
              <a:rPr lang="cs-CZ" sz="2000" dirty="0" err="1"/>
              <a:t>eDispenzace</a:t>
            </a:r>
            <a:r>
              <a:rPr lang="cs-CZ" sz="2000" dirty="0"/>
              <a:t> </a:t>
            </a:r>
          </a:p>
          <a:p>
            <a:r>
              <a:rPr lang="cs-CZ" sz="2000" dirty="0">
                <a:hlinkClick r:id="rId4"/>
              </a:rPr>
              <a:t>https://www.nixzd.cz/</a:t>
            </a:r>
            <a:endParaRPr lang="cs-CZ" sz="2000" dirty="0"/>
          </a:p>
          <a:p>
            <a:r>
              <a:rPr lang="en-US" sz="2000" dirty="0" err="1"/>
              <a:t>Dostupn</a:t>
            </a:r>
            <a:r>
              <a:rPr lang="cs-CZ" sz="2000" dirty="0"/>
              <a:t>é na portálu občana</a:t>
            </a:r>
          </a:p>
          <a:p>
            <a:pPr marL="72000" indent="0">
              <a:buNone/>
            </a:pPr>
            <a:endParaRPr lang="cs-CZ" sz="20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195C6D3-9202-A6DB-D90F-011AC5551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5671" y="1363202"/>
            <a:ext cx="5536654" cy="3978973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375435EC-B895-C2A7-19A3-AE347AD2BD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44404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765"/>
    </mc:Choice>
    <mc:Fallback>
      <p:transition spd="slow" advTm="108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650C855-2AFE-5798-0453-6939198404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0FC8EBE-EF7B-20CC-EE12-548263BE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NZIP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956AF31A-B092-02DA-0B4C-F6DC94FDE9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20725" y="1836360"/>
            <a:ext cx="10752138" cy="3852030"/>
          </a:xfr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585A7A9D-7B69-BF36-7CAD-F354B36B45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86630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01"/>
    </mc:Choice>
    <mc:Fallback>
      <p:transition spd="slow" advTm="31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AE54C9F-1013-BAA5-5FF3-06271AF71F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A2ECD29A-8B09-F04B-B15D-5949C2E0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Výměna a sdílení dat</a:t>
            </a:r>
          </a:p>
        </p:txBody>
      </p:sp>
      <p:sp>
        <p:nvSpPr>
          <p:cNvPr id="8" name="Podnadpis 7">
            <a:extLst>
              <a:ext uri="{FF2B5EF4-FFF2-40B4-BE49-F238E27FC236}">
                <a16:creationId xmlns:a16="http://schemas.microsoft.com/office/drawing/2014/main" id="{A9C477C3-A3CD-4AFE-BD96-AB7CE2D3FE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Klasifikace, nomenklatury, datové standardy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11B0137-7D7E-63BE-1EB6-F8DD74DC37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7318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40"/>
    </mc:Choice>
    <mc:Fallback>
      <p:transition spd="slow" advTm="12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Elektronické zdravotnictví</a:t>
            </a:r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AFEC39DB-69E5-1491-6495-8474FF1ECA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37117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71"/>
    </mc:Choice>
    <mc:Fallback>
      <p:transition spd="slow" advTm="15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Výměna klinických dat v ČR</a:t>
            </a:r>
          </a:p>
        </p:txBody>
      </p:sp>
      <p:sp>
        <p:nvSpPr>
          <p:cNvPr id="108547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17638"/>
            <a:ext cx="8229600" cy="4525962"/>
          </a:xfrm>
        </p:spPr>
        <p:txBody>
          <a:bodyPr/>
          <a:lstStyle/>
          <a:p>
            <a:r>
              <a:rPr lang="cs-CZ" altLang="cs-CZ" sz="2400" dirty="0"/>
              <a:t>Typy komunikace</a:t>
            </a:r>
          </a:p>
          <a:p>
            <a:pPr lvl="1"/>
            <a:r>
              <a:rPr lang="cs-CZ" altLang="cs-CZ" dirty="0"/>
              <a:t>Mezi informačními systémy v rámci zařízení</a:t>
            </a:r>
          </a:p>
          <a:p>
            <a:pPr lvl="1">
              <a:lnSpc>
                <a:spcPct val="150000"/>
              </a:lnSpc>
            </a:pPr>
            <a:r>
              <a:rPr lang="cs-CZ" altLang="cs-CZ" dirty="0"/>
              <a:t>Mezi zdravotnickými zařízeními (ZZ)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Obrazová data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400" dirty="0"/>
              <a:t>PACS, DICOM , 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400" dirty="0" err="1"/>
              <a:t>ePACS</a:t>
            </a:r>
            <a:r>
              <a:rPr lang="cs-CZ" altLang="cs-CZ" sz="1400" dirty="0"/>
              <a:t> (</a:t>
            </a:r>
            <a:r>
              <a:rPr lang="cs-CZ" sz="1400" dirty="0"/>
              <a:t>http://www.epacs.cz/)</a:t>
            </a:r>
            <a:r>
              <a:rPr lang="cs-CZ" altLang="cs-CZ" sz="1400" dirty="0"/>
              <a:t> 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400" dirty="0" err="1"/>
              <a:t>ReDiMed</a:t>
            </a:r>
            <a:r>
              <a:rPr lang="cs-CZ" altLang="cs-CZ" sz="1400" dirty="0"/>
              <a:t> (</a:t>
            </a:r>
            <a:r>
              <a:rPr lang="cs-CZ" sz="1400" dirty="0">
                <a:hlinkClick r:id="rId4"/>
              </a:rPr>
              <a:t>https://www.medimed.cz/</a:t>
            </a:r>
            <a:r>
              <a:rPr lang="cs-CZ" sz="1400" dirty="0" err="1">
                <a:hlinkClick r:id="rId4"/>
              </a:rPr>
              <a:t>redimed</a:t>
            </a:r>
            <a:r>
              <a:rPr lang="cs-CZ" sz="1400" dirty="0"/>
              <a:t>)</a:t>
            </a:r>
            <a:endParaRPr lang="cs-CZ" altLang="cs-CZ" sz="1400" dirty="0"/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Klinická data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400" b="1" dirty="0" err="1"/>
              <a:t>eMeDOcS</a:t>
            </a:r>
            <a:r>
              <a:rPr lang="cs-CZ" sz="1400" b="1" dirty="0"/>
              <a:t> , </a:t>
            </a:r>
            <a:r>
              <a:rPr lang="cs-CZ" altLang="cs-CZ" sz="1400" dirty="0"/>
              <a:t>MEDICAL NET (CGM)</a:t>
            </a:r>
            <a:r>
              <a:rPr lang="cs-CZ" altLang="cs-CZ" sz="1400" b="1" dirty="0"/>
              <a:t>, </a:t>
            </a:r>
            <a:r>
              <a:rPr lang="cs-CZ" altLang="cs-CZ" sz="1400" dirty="0"/>
              <a:t>MISE (STAPRO), E-zpráva</a:t>
            </a:r>
          </a:p>
          <a:p>
            <a:pPr lvl="1"/>
            <a:r>
              <a:rPr lang="cs-CZ" altLang="cs-CZ" dirty="0"/>
              <a:t>Mezi ZZ a pojišťovnami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K-Dávky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Portály zdravotních pojišťoven (komerční certifikáty)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8242EE3-70A9-7AC3-B04D-AF1FB74E8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84840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634"/>
    </mc:Choice>
    <mc:Fallback>
      <p:transition spd="slow" advTm="78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B6DCEA4-EBC7-FE35-E396-24B8CE5C10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ADC87735-73AE-2082-3F36-2143B7FC3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Klasifikace a nomenklatury</a:t>
            </a: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C8A643E9-73ED-E952-9DFC-A2ADD99118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C2D9AED-2CDD-CE05-EDFA-4EFFAD77C6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10475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8"/>
    </mc:Choice>
    <mc:Fallback>
      <p:transition spd="slow" advTm="1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Laboratorní metody</a:t>
            </a:r>
          </a:p>
        </p:txBody>
      </p:sp>
      <p:sp>
        <p:nvSpPr>
          <p:cNvPr id="111619" name="Zástupný symbol pro obsah 2"/>
          <p:cNvSpPr>
            <a:spLocks noGrp="1"/>
          </p:cNvSpPr>
          <p:nvPr>
            <p:ph idx="1"/>
          </p:nvPr>
        </p:nvSpPr>
        <p:spPr>
          <a:xfrm>
            <a:off x="1276349" y="1612037"/>
            <a:ext cx="9020175" cy="4525963"/>
          </a:xfrm>
        </p:spPr>
        <p:txBody>
          <a:bodyPr/>
          <a:lstStyle/>
          <a:p>
            <a:pPr marL="324000" lvl="1" indent="0">
              <a:buNone/>
            </a:pPr>
            <a:r>
              <a:rPr lang="cs-CZ" altLang="cs-CZ" sz="1800" b="1" dirty="0"/>
              <a:t>NČLP – Národní číselník laboratorních položek</a:t>
            </a:r>
          </a:p>
          <a:p>
            <a:pPr lvl="1"/>
            <a:r>
              <a:rPr lang="cs-CZ" altLang="cs-CZ" sz="1800" dirty="0"/>
              <a:t>Českého původu</a:t>
            </a:r>
          </a:p>
          <a:p>
            <a:pPr lvl="1"/>
            <a:r>
              <a:rPr lang="cs-CZ" altLang="cs-CZ" sz="1800" dirty="0"/>
              <a:t>Dělení: Systém</a:t>
            </a:r>
            <a:r>
              <a:rPr lang="en-US" altLang="cs-CZ" sz="1800" dirty="0"/>
              <a:t> (</a:t>
            </a:r>
            <a:r>
              <a:rPr lang="en-US" altLang="cs-CZ" sz="1800" dirty="0" err="1"/>
              <a:t>krev</a:t>
            </a:r>
            <a:r>
              <a:rPr lang="en-US" altLang="cs-CZ" sz="1800" dirty="0"/>
              <a:t>)</a:t>
            </a:r>
            <a:r>
              <a:rPr lang="cs-CZ" altLang="cs-CZ" sz="1800" dirty="0"/>
              <a:t>, komponenta</a:t>
            </a:r>
            <a:r>
              <a:rPr lang="en-US" altLang="cs-CZ" sz="1800" dirty="0"/>
              <a:t>(ERY)</a:t>
            </a:r>
            <a:r>
              <a:rPr lang="cs-CZ" altLang="cs-CZ" sz="1800" dirty="0"/>
              <a:t>, druh veličiny</a:t>
            </a:r>
            <a:r>
              <a:rPr lang="en-US" altLang="cs-CZ" sz="1800" dirty="0"/>
              <a:t>(po</a:t>
            </a:r>
            <a:r>
              <a:rPr lang="cs-CZ" altLang="cs-CZ" sz="1800" dirty="0"/>
              <a:t>čet), jednotka</a:t>
            </a:r>
            <a:r>
              <a:rPr lang="en-US" altLang="cs-CZ" sz="1800" dirty="0"/>
              <a:t>,</a:t>
            </a:r>
            <a:r>
              <a:rPr lang="cs-CZ" altLang="cs-CZ" sz="1800" dirty="0"/>
              <a:t> procedura(FLOWCYT)</a:t>
            </a:r>
          </a:p>
          <a:p>
            <a:pPr lvl="1"/>
            <a:endParaRPr lang="cs-CZ" altLang="cs-CZ" sz="1800" dirty="0"/>
          </a:p>
          <a:p>
            <a:pPr marL="324000" lvl="1" indent="0">
              <a:buNone/>
            </a:pPr>
            <a:endParaRPr lang="cs-CZ" altLang="cs-CZ" sz="1800" dirty="0"/>
          </a:p>
          <a:p>
            <a:pPr marL="324000" lvl="1" indent="0">
              <a:buNone/>
            </a:pPr>
            <a:r>
              <a:rPr lang="cs-CZ" altLang="cs-CZ" sz="1800" b="1" dirty="0"/>
              <a:t>LOINC</a:t>
            </a:r>
          </a:p>
          <a:p>
            <a:pPr marL="324000" lvl="1" indent="0">
              <a:buNone/>
            </a:pPr>
            <a:r>
              <a:rPr lang="en-US" altLang="cs-CZ" sz="1800" dirty="0"/>
              <a:t>The international standard for identifying health measurements, observations, and documents.</a:t>
            </a:r>
            <a:endParaRPr lang="cs-CZ" altLang="cs-CZ" sz="1800" dirty="0"/>
          </a:p>
          <a:p>
            <a:pPr marL="324000" lvl="1" indent="0">
              <a:buNone/>
            </a:pPr>
            <a:r>
              <a:rPr lang="cs-CZ" altLang="cs-CZ" sz="1800" dirty="0"/>
              <a:t>https://loinc.org/</a:t>
            </a:r>
          </a:p>
          <a:p>
            <a:pPr lvl="1"/>
            <a:endParaRPr lang="cs-CZ" altLang="cs-CZ" sz="18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0AB1422-53A5-BC7B-5E53-8B89AD440E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92694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202"/>
    </mc:Choice>
    <mc:Fallback>
      <p:transition spd="slow" advTm="79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B017DC0-94B0-6F63-7873-A1EC19FB1E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B610475-2192-3BE3-7B2A-A1F45E5FD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Léčiva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DEDF91D-2344-D625-13F5-10745D896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endParaRPr lang="cs-CZ" altLang="cs-CZ" sz="2000" b="1" dirty="0"/>
          </a:p>
          <a:p>
            <a:pPr lvl="1"/>
            <a:r>
              <a:rPr lang="cs-CZ" altLang="cs-CZ" sz="1800" dirty="0"/>
              <a:t>Kód SÚKL  - odpovídá kódu v číselníku VZP </a:t>
            </a:r>
          </a:p>
          <a:p>
            <a:pPr lvl="2"/>
            <a:r>
              <a:rPr lang="cs-CZ" altLang="cs-CZ" sz="1400" dirty="0"/>
              <a:t>7místné číslo</a:t>
            </a:r>
          </a:p>
          <a:p>
            <a:pPr lvl="2"/>
            <a:r>
              <a:rPr lang="cs-CZ" altLang="cs-CZ" sz="1400" dirty="0"/>
              <a:t>Konkrétní výrobek</a:t>
            </a:r>
          </a:p>
          <a:p>
            <a:pPr lvl="2"/>
            <a:r>
              <a:rPr lang="cs-CZ" altLang="cs-CZ" sz="1400" dirty="0"/>
              <a:t>0046224 – </a:t>
            </a:r>
            <a:r>
              <a:rPr lang="cs-CZ" altLang="cs-CZ" sz="1400" dirty="0" err="1"/>
              <a:t>Panadol</a:t>
            </a:r>
            <a:r>
              <a:rPr lang="cs-CZ" altLang="cs-CZ" sz="1400" dirty="0"/>
              <a:t> - POR TBL FLM 24X500MG</a:t>
            </a:r>
          </a:p>
          <a:p>
            <a:pPr lvl="2"/>
            <a:r>
              <a:rPr lang="cs-CZ" altLang="cs-CZ" sz="1400" dirty="0"/>
              <a:t>http://www.sukl.cz/modules/medication/search.php</a:t>
            </a:r>
          </a:p>
          <a:p>
            <a:pPr lvl="1"/>
            <a:r>
              <a:rPr lang="cs-CZ" altLang="cs-CZ" sz="1800" dirty="0"/>
              <a:t>ATC klasifikace</a:t>
            </a:r>
          </a:p>
          <a:p>
            <a:pPr lvl="2"/>
            <a:r>
              <a:rPr lang="cs-CZ" altLang="cs-CZ" sz="1400" dirty="0"/>
              <a:t>Účinná látka</a:t>
            </a:r>
          </a:p>
          <a:p>
            <a:pPr lvl="2"/>
            <a:r>
              <a:rPr lang="cs-CZ" altLang="cs-CZ" sz="1400" dirty="0"/>
              <a:t>Anatomicko-terapeuticko-chemické skupiny</a:t>
            </a:r>
          </a:p>
          <a:p>
            <a:pPr lvl="2"/>
            <a:r>
              <a:rPr lang="cs-CZ" altLang="cs-CZ" sz="1400" dirty="0"/>
              <a:t>Hierarchické uspořádání kódu</a:t>
            </a:r>
          </a:p>
          <a:p>
            <a:pPr lvl="2"/>
            <a:r>
              <a:rPr lang="cs-CZ" altLang="cs-CZ" sz="1400" dirty="0">
                <a:hlinkClick r:id="rId4"/>
              </a:rPr>
              <a:t>N02BE01</a:t>
            </a:r>
            <a:r>
              <a:rPr lang="cs-CZ" altLang="cs-CZ" sz="1400" dirty="0"/>
              <a:t>  - Paracetamol (N Nervový systém)</a:t>
            </a:r>
          </a:p>
          <a:p>
            <a:pPr lvl="2"/>
            <a:r>
              <a:rPr lang="cs-CZ" altLang="cs-CZ" sz="1400" dirty="0">
                <a:hlinkClick r:id="rId5"/>
              </a:rPr>
              <a:t>L01BC02 </a:t>
            </a:r>
            <a:r>
              <a:rPr lang="cs-CZ" altLang="cs-CZ" sz="1400" dirty="0"/>
              <a:t> - </a:t>
            </a:r>
            <a:r>
              <a:rPr lang="cs-CZ" altLang="cs-CZ" sz="1400" dirty="0" err="1"/>
              <a:t>Fluorouracil</a:t>
            </a:r>
            <a:r>
              <a:rPr lang="cs-CZ" altLang="cs-CZ" sz="1400" dirty="0"/>
              <a:t> (L </a:t>
            </a:r>
            <a:r>
              <a:rPr lang="cs-CZ" altLang="cs-CZ" sz="1400" b="1" dirty="0"/>
              <a:t>Cytostatika a </a:t>
            </a:r>
            <a:r>
              <a:rPr lang="cs-CZ" altLang="cs-CZ" sz="1400" b="1" dirty="0" err="1"/>
              <a:t>imunomodulační</a:t>
            </a:r>
            <a:r>
              <a:rPr lang="cs-CZ" altLang="cs-CZ" sz="1400" b="1" dirty="0"/>
              <a:t> léčiva) </a:t>
            </a:r>
            <a:endParaRPr lang="cs-CZ" altLang="cs-CZ" sz="1400" dirty="0"/>
          </a:p>
          <a:p>
            <a:pPr lvl="2"/>
            <a:r>
              <a:rPr lang="cs-CZ" altLang="cs-CZ" sz="1400" dirty="0">
                <a:hlinkClick r:id="rId6"/>
              </a:rPr>
              <a:t>www.whocc.no</a:t>
            </a:r>
            <a:r>
              <a:rPr lang="cs-CZ" altLang="cs-CZ" sz="1400" dirty="0"/>
              <a:t>, https://prehledy.sukl.cz/prehled_leciv.html#/atc-skupiny</a:t>
            </a:r>
          </a:p>
          <a:p>
            <a:endParaRPr 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049BAC50-442D-9B9C-96CD-FCBC4D353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50615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475"/>
    </mc:Choice>
    <mc:Fallback>
      <p:transition spd="slow" advTm="84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MKN 10 </a:t>
            </a:r>
          </a:p>
        </p:txBody>
      </p:sp>
      <p:sp>
        <p:nvSpPr>
          <p:cNvPr id="11366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 dirty="0"/>
              <a:t>Český překlad ICD – 10 </a:t>
            </a:r>
          </a:p>
          <a:p>
            <a:r>
              <a:rPr lang="en-US" altLang="cs-CZ" sz="2400" dirty="0"/>
              <a:t>International Statistical Classification of Diseases and Related Health Problems </a:t>
            </a:r>
            <a:endParaRPr lang="cs-CZ" altLang="cs-CZ" sz="2400" dirty="0"/>
          </a:p>
          <a:p>
            <a:r>
              <a:rPr lang="cs-CZ" altLang="cs-CZ" sz="2400" dirty="0"/>
              <a:t>Cca 14 tis. položek</a:t>
            </a:r>
          </a:p>
          <a:p>
            <a:r>
              <a:rPr lang="cs-CZ" altLang="cs-CZ" sz="2400" dirty="0"/>
              <a:t>Hierarchická struktura kódu</a:t>
            </a:r>
          </a:p>
          <a:p>
            <a:pPr lvl="1"/>
            <a:r>
              <a:rPr lang="cs-CZ" altLang="cs-CZ" dirty="0" err="1"/>
              <a:t>Xnnn</a:t>
            </a:r>
            <a:r>
              <a:rPr lang="cs-CZ" altLang="cs-CZ" dirty="0"/>
              <a:t>,  </a:t>
            </a:r>
            <a:r>
              <a:rPr lang="cs-CZ" altLang="cs-CZ" dirty="0" err="1"/>
              <a:t>Xnn</a:t>
            </a:r>
            <a:r>
              <a:rPr lang="cs-CZ" altLang="cs-CZ" dirty="0"/>
              <a:t> – onemocnění </a:t>
            </a:r>
          </a:p>
          <a:p>
            <a:pPr lvl="1"/>
            <a:r>
              <a:rPr lang="cs-CZ" altLang="cs-CZ" dirty="0"/>
              <a:t>A, B – Infekční onemocnění</a:t>
            </a:r>
          </a:p>
          <a:p>
            <a:pPr lvl="1"/>
            <a:r>
              <a:rPr lang="cs-CZ" altLang="cs-CZ" dirty="0"/>
              <a:t>C – zhoubné nádory</a:t>
            </a:r>
          </a:p>
          <a:p>
            <a:pPr lvl="2"/>
            <a:r>
              <a:rPr lang="cs-CZ" altLang="cs-CZ" sz="1800" dirty="0"/>
              <a:t>C50 karcinom prsu</a:t>
            </a:r>
          </a:p>
          <a:p>
            <a:pPr lvl="2"/>
            <a:r>
              <a:rPr lang="cs-CZ" altLang="cs-CZ" sz="1800" dirty="0"/>
              <a:t>C502 karcinom prsu - horní </a:t>
            </a:r>
            <a:r>
              <a:rPr lang="cs-CZ" altLang="cs-CZ" sz="1800" dirty="0" err="1"/>
              <a:t>vnitř.kvadrant</a:t>
            </a:r>
            <a:r>
              <a:rPr lang="cs-CZ" altLang="cs-CZ" sz="1800" dirty="0"/>
              <a:t> prsu</a:t>
            </a:r>
          </a:p>
          <a:p>
            <a:r>
              <a:rPr lang="cs-CZ" altLang="cs-CZ" sz="2600" dirty="0"/>
              <a:t>http://www.uzis.cz/cz/mkn/index.html </a:t>
            </a:r>
            <a:endParaRPr lang="en-US" altLang="cs-CZ" sz="2600" dirty="0"/>
          </a:p>
          <a:p>
            <a:endParaRPr lang="cs-CZ" altLang="cs-CZ" sz="26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9133D2A-1C0F-CD95-0A1F-4F63EC17C7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98143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410"/>
    </mc:Choice>
    <mc:Fallback>
      <p:transition spd="slow" advTm="63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Klasifikace v onkologii</a:t>
            </a:r>
          </a:p>
        </p:txBody>
      </p:sp>
      <p:sp>
        <p:nvSpPr>
          <p:cNvPr id="11469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/>
              <a:t>Klasifikace MKN – O</a:t>
            </a:r>
          </a:p>
          <a:p>
            <a:pPr lvl="1"/>
            <a:r>
              <a:rPr lang="cs-CZ" altLang="cs-CZ"/>
              <a:t>Aktuálně verze 3</a:t>
            </a:r>
          </a:p>
          <a:p>
            <a:pPr lvl="1"/>
            <a:r>
              <a:rPr lang="cs-CZ" altLang="cs-CZ"/>
              <a:t>Překlad mezinárodní klasifikace ICD - O</a:t>
            </a:r>
          </a:p>
          <a:p>
            <a:pPr lvl="1"/>
            <a:r>
              <a:rPr lang="cs-CZ" altLang="cs-CZ"/>
              <a:t>Morfologický kód</a:t>
            </a:r>
          </a:p>
          <a:p>
            <a:pPr lvl="2"/>
            <a:r>
              <a:rPr lang="cs-CZ" altLang="cs-CZ" sz="1800" b="1"/>
              <a:t>M - 8140/ 3 1</a:t>
            </a:r>
          </a:p>
          <a:p>
            <a:pPr lvl="3">
              <a:buFontTx/>
              <a:buNone/>
            </a:pPr>
            <a:r>
              <a:rPr lang="cs-CZ" altLang="cs-CZ" sz="1600" b="1"/>
              <a:t>  histologie/chování (grade)</a:t>
            </a:r>
            <a:endParaRPr lang="cs-CZ" altLang="cs-CZ" sz="1600"/>
          </a:p>
          <a:p>
            <a:pPr lvl="1"/>
            <a:r>
              <a:rPr lang="cs-CZ" altLang="cs-CZ"/>
              <a:t>Topografický kód</a:t>
            </a:r>
          </a:p>
          <a:p>
            <a:pPr lvl="2"/>
            <a:r>
              <a:rPr lang="cs-CZ" altLang="cs-CZ" sz="1800" b="1"/>
              <a:t>C50.2 Horní vnitřní kvadrant prsu</a:t>
            </a:r>
          </a:p>
          <a:p>
            <a:r>
              <a:rPr lang="cs-CZ" altLang="cs-CZ" sz="2400"/>
              <a:t>TNM klasifikace</a:t>
            </a:r>
          </a:p>
          <a:p>
            <a:pPr lvl="1"/>
            <a:r>
              <a:rPr lang="cs-CZ" altLang="cs-CZ"/>
              <a:t>Rozsah nádorového onemocnění</a:t>
            </a:r>
          </a:p>
          <a:p>
            <a:pPr lvl="2"/>
            <a:r>
              <a:rPr lang="cs-CZ" altLang="cs-CZ" sz="1600"/>
              <a:t>T – velikost vlastního tumoru (T1 až T4)</a:t>
            </a:r>
          </a:p>
          <a:p>
            <a:pPr lvl="2"/>
            <a:r>
              <a:rPr lang="cs-CZ" altLang="cs-CZ" sz="1600"/>
              <a:t>N – postižení sousedících lymfatických uzlin (N0 – N3)</a:t>
            </a:r>
          </a:p>
          <a:p>
            <a:pPr lvl="2"/>
            <a:r>
              <a:rPr lang="cs-CZ" altLang="cs-CZ" sz="1600"/>
              <a:t>M – metastatické postižení (M0/M1)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796CF67-61E3-C5C6-DC10-F1A077C50F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15021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290"/>
    </mc:Choice>
    <mc:Fallback>
      <p:transition spd="slow" advTm="85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SNOMED</a:t>
            </a:r>
          </a:p>
        </p:txBody>
      </p:sp>
      <p:sp>
        <p:nvSpPr>
          <p:cNvPr id="12288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196976"/>
            <a:ext cx="8229600" cy="4525963"/>
          </a:xfrm>
        </p:spPr>
        <p:txBody>
          <a:bodyPr/>
          <a:lstStyle/>
          <a:p>
            <a:r>
              <a:rPr lang="cs-CZ" altLang="cs-CZ" sz="2400"/>
              <a:t>Klinická terminologie</a:t>
            </a:r>
          </a:p>
          <a:p>
            <a:r>
              <a:rPr lang="cs-CZ" altLang="cs-CZ" sz="2400"/>
              <a:t>Spravován </a:t>
            </a:r>
            <a:r>
              <a:rPr lang="en-US" altLang="cs-CZ" sz="2400">
                <a:hlinkClick r:id="rId4"/>
              </a:rPr>
              <a:t>International Health Terminology Standards Development Organisation (IHTSDO)</a:t>
            </a:r>
            <a:endParaRPr lang="cs-CZ" altLang="cs-CZ" sz="2400"/>
          </a:p>
          <a:p>
            <a:r>
              <a:rPr lang="cs-CZ" altLang="cs-CZ" sz="2400"/>
              <a:t>Nejen termíny, ale hlavně vazby</a:t>
            </a:r>
          </a:p>
          <a:p>
            <a:r>
              <a:rPr lang="cs-CZ" altLang="cs-CZ" sz="2400"/>
              <a:t>Multiosové uspořádání</a:t>
            </a:r>
          </a:p>
          <a:p>
            <a:r>
              <a:rPr lang="cs-CZ" altLang="cs-CZ" sz="2400"/>
              <a:t>Základní jednotka = koncept</a:t>
            </a:r>
          </a:p>
          <a:p>
            <a:r>
              <a:rPr lang="cs-CZ" altLang="cs-CZ" sz="2400"/>
              <a:t>Základní struktura</a:t>
            </a:r>
          </a:p>
          <a:p>
            <a:pPr lvl="1"/>
            <a:r>
              <a:rPr lang="cs-CZ" altLang="cs-CZ"/>
              <a:t>Koncept (Concept)</a:t>
            </a:r>
          </a:p>
          <a:p>
            <a:pPr lvl="1"/>
            <a:r>
              <a:rPr lang="cs-CZ" altLang="cs-CZ"/>
              <a:t>Popis (Description)</a:t>
            </a:r>
          </a:p>
          <a:p>
            <a:pPr lvl="2"/>
            <a:r>
              <a:rPr lang="cs-CZ" altLang="cs-CZ" sz="1600"/>
              <a:t>FSN  - </a:t>
            </a:r>
            <a:r>
              <a:rPr lang="cs-CZ" altLang="cs-CZ" sz="1600" b="1"/>
              <a:t>Fully Specified Name</a:t>
            </a:r>
            <a:endParaRPr lang="cs-CZ" altLang="cs-CZ" sz="1600"/>
          </a:p>
          <a:p>
            <a:pPr lvl="2"/>
            <a:r>
              <a:rPr lang="cs-CZ" altLang="cs-CZ" sz="1600" i="1"/>
              <a:t>Preferred Term</a:t>
            </a:r>
          </a:p>
          <a:p>
            <a:pPr lvl="2"/>
            <a:r>
              <a:rPr lang="cs-CZ" altLang="cs-CZ" sz="1600" i="1"/>
              <a:t>Synonyms</a:t>
            </a:r>
            <a:endParaRPr lang="cs-CZ" altLang="cs-CZ" sz="1600"/>
          </a:p>
          <a:p>
            <a:pPr lvl="1"/>
            <a:r>
              <a:rPr lang="cs-CZ" altLang="cs-CZ"/>
              <a:t>Vazby (Relationship)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70318F7-457B-48CA-11F7-D52DCE182C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09709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942"/>
    </mc:Choice>
    <mc:Fallback>
      <p:transition spd="slow" advTm="86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SNOMED</a:t>
            </a:r>
          </a:p>
        </p:txBody>
      </p:sp>
      <p:sp>
        <p:nvSpPr>
          <p:cNvPr id="121859" name="Zástupný symbol pro obsah 2"/>
          <p:cNvSpPr>
            <a:spLocks noGrp="1"/>
          </p:cNvSpPr>
          <p:nvPr>
            <p:ph idx="1"/>
          </p:nvPr>
        </p:nvSpPr>
        <p:spPr>
          <a:xfrm>
            <a:off x="867104" y="1551701"/>
            <a:ext cx="9151554" cy="4525963"/>
          </a:xfrm>
        </p:spPr>
        <p:txBody>
          <a:bodyPr/>
          <a:lstStyle/>
          <a:p>
            <a:endParaRPr lang="cs-CZ" altLang="cs-CZ" sz="2000" dirty="0">
              <a:hlinkClick r:id="rId4"/>
            </a:endParaRPr>
          </a:p>
          <a:p>
            <a:endParaRPr lang="cs-CZ" altLang="cs-CZ" sz="2000" dirty="0">
              <a:hlinkClick r:id="rId4"/>
            </a:endParaRPr>
          </a:p>
          <a:p>
            <a:endParaRPr lang="cs-CZ" altLang="cs-CZ" sz="2000" dirty="0">
              <a:hlinkClick r:id="rId4"/>
            </a:endParaRPr>
          </a:p>
          <a:p>
            <a:endParaRPr lang="cs-CZ" altLang="cs-CZ" sz="2000" dirty="0">
              <a:hlinkClick r:id="rId4"/>
            </a:endParaRPr>
          </a:p>
          <a:p>
            <a:endParaRPr lang="cs-CZ" altLang="cs-CZ" sz="2000" dirty="0">
              <a:hlinkClick r:id="rId4"/>
            </a:endParaRPr>
          </a:p>
          <a:p>
            <a:endParaRPr lang="cs-CZ" altLang="cs-CZ" sz="2000" dirty="0">
              <a:hlinkClick r:id="rId4"/>
            </a:endParaRPr>
          </a:p>
          <a:p>
            <a:endParaRPr lang="cs-CZ" altLang="cs-CZ" sz="2000" dirty="0">
              <a:hlinkClick r:id="rId4"/>
            </a:endParaRPr>
          </a:p>
          <a:p>
            <a:endParaRPr lang="cs-CZ" altLang="cs-CZ" sz="2000" dirty="0">
              <a:hlinkClick r:id="rId4"/>
            </a:endParaRPr>
          </a:p>
          <a:p>
            <a:r>
              <a:rPr lang="cs-CZ" altLang="cs-CZ" sz="2000" dirty="0">
                <a:hlinkClick r:id="rId4"/>
              </a:rPr>
              <a:t>https://www.uzis.cz/index.php?pg=registry-sber-dat--klasifikace--snomed-ct</a:t>
            </a:r>
            <a:endParaRPr lang="cs-CZ" altLang="cs-CZ" sz="2000" dirty="0"/>
          </a:p>
          <a:p>
            <a:r>
              <a:rPr lang="cs-CZ" altLang="cs-CZ" sz="2000" dirty="0"/>
              <a:t>Prohlížeč </a:t>
            </a:r>
          </a:p>
          <a:p>
            <a:pPr lvl="1"/>
            <a:r>
              <a:rPr lang="cs-CZ" altLang="cs-CZ" sz="1200" dirty="0"/>
              <a:t>https://browser.ihtsdotools.org/</a:t>
            </a:r>
          </a:p>
          <a:p>
            <a:endParaRPr lang="cs-CZ" altLang="cs-CZ" sz="2000" b="1" dirty="0"/>
          </a:p>
        </p:txBody>
      </p:sp>
      <p:pic>
        <p:nvPicPr>
          <p:cNvPr id="1026" name="Picture 2" descr="Obrázek 1. Koncept Snomed C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24" y="1250406"/>
            <a:ext cx="5715000" cy="313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brázek 2. Hierarchie Snomed C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67" y="1171576"/>
            <a:ext cx="4604161" cy="346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0747730-7D34-8BB4-C46A-0C187D2831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89905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681"/>
    </mc:Choice>
    <mc:Fallback>
      <p:transition spd="slow" advTm="66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DASTA</a:t>
            </a:r>
          </a:p>
        </p:txBody>
      </p:sp>
      <p:sp>
        <p:nvSpPr>
          <p:cNvPr id="11571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Datové rozhraní</a:t>
            </a:r>
          </a:p>
          <a:p>
            <a:pPr lvl="1"/>
            <a:r>
              <a:rPr lang="cs-CZ" altLang="cs-CZ" sz="2400" dirty="0"/>
              <a:t>DASTA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Datový standard MZČR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Český standard budovaný „ze zdola“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>
                <a:hlinkClick r:id="rId4"/>
              </a:rPr>
              <a:t>http://www.dastacr.cz/</a:t>
            </a:r>
            <a:endParaRPr lang="cs-CZ" altLang="cs-CZ" sz="2000" dirty="0"/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Svázán s NČLP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Zaštiťuje ČSZIVI ČLS JEP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Nejen formát dat, ale oboustranná komunikace</a:t>
            </a:r>
          </a:p>
          <a:p>
            <a:endParaRPr lang="cs-CZ" alt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D142E01-3523-DC68-6E03-389E2749C2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13486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457"/>
    </mc:Choice>
    <mc:Fallback>
      <p:transition spd="slow" advTm="59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DASTA verze 3</a:t>
            </a:r>
          </a:p>
        </p:txBody>
      </p:sp>
      <p:sp>
        <p:nvSpPr>
          <p:cNvPr id="11673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/>
              <a:t>Umožňuje přenos</a:t>
            </a:r>
          </a:p>
          <a:p>
            <a:pPr lvl="1"/>
            <a:r>
              <a:rPr lang="cs-CZ" altLang="cs-CZ" sz="1800"/>
              <a:t>identifikační data pacienta</a:t>
            </a:r>
          </a:p>
          <a:p>
            <a:pPr lvl="1"/>
            <a:r>
              <a:rPr lang="cs-CZ" altLang="cs-CZ" sz="1800"/>
              <a:t>základní informace o pacientovi (nacionále, r.č., adresy, výška, hmotnost atd.)</a:t>
            </a:r>
          </a:p>
          <a:p>
            <a:pPr lvl="1"/>
            <a:r>
              <a:rPr lang="cs-CZ" altLang="cs-CZ" sz="1800"/>
              <a:t>urgentní informace (alergie, dg.)</a:t>
            </a:r>
          </a:p>
          <a:p>
            <a:pPr lvl="1"/>
            <a:r>
              <a:rPr lang="cs-CZ" altLang="cs-CZ" sz="1800"/>
              <a:t>platební vztahy, pojišťovny, pracovní neschopnosti</a:t>
            </a:r>
          </a:p>
          <a:p>
            <a:pPr lvl="1"/>
            <a:r>
              <a:rPr lang="cs-CZ" altLang="cs-CZ" sz="1800"/>
              <a:t>anamnéza</a:t>
            </a:r>
          </a:p>
          <a:p>
            <a:pPr lvl="1"/>
            <a:r>
              <a:rPr lang="cs-CZ" altLang="cs-CZ" sz="1800"/>
              <a:t>léky</a:t>
            </a:r>
          </a:p>
          <a:p>
            <a:pPr lvl="1"/>
            <a:r>
              <a:rPr lang="cs-CZ" altLang="cs-CZ" sz="1800"/>
              <a:t>očkování</a:t>
            </a:r>
          </a:p>
          <a:p>
            <a:pPr lvl="1"/>
            <a:r>
              <a:rPr lang="cs-CZ" altLang="cs-CZ" sz="1800"/>
              <a:t>dg. trvalé a aktuální</a:t>
            </a:r>
          </a:p>
          <a:p>
            <a:pPr lvl="1"/>
            <a:r>
              <a:rPr lang="cs-CZ" altLang="cs-CZ" sz="1800" b="1"/>
              <a:t>Laboratorní vyšetření</a:t>
            </a:r>
          </a:p>
          <a:p>
            <a:pPr lvl="1"/>
            <a:endParaRPr lang="cs-CZ" altLang="cs-CZ" sz="1800" b="1"/>
          </a:p>
          <a:p>
            <a:endParaRPr lang="cs-CZ" altLang="cs-CZ" sz="240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21D021F-E12D-491D-09EC-86EC68F218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3056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44"/>
    </mc:Choice>
    <mc:Fallback>
      <p:transition spd="slow" advTm="16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Zákon o elektronizaci zdravotnictví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720000" y="1168368"/>
            <a:ext cx="88786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září roku 2021 vyšel ve sbírce zákonů nový zákon o elektronizaci zdravotnictví č. 325/2021 Sb. </a:t>
            </a:r>
            <a:endParaRPr lang="cs-CZ" sz="1800" dirty="0"/>
          </a:p>
        </p:txBody>
      </p:sp>
      <p:sp>
        <p:nvSpPr>
          <p:cNvPr id="8" name="Obdélník 7"/>
          <p:cNvSpPr/>
          <p:nvPr/>
        </p:nvSpPr>
        <p:spPr>
          <a:xfrm>
            <a:off x="1518745" y="1714970"/>
            <a:ext cx="6096000" cy="45130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DECENTRALIZOVANÉ ŘEŠENÍ  </a:t>
            </a:r>
            <a:b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Zákon nepočítá s žádným centrálním skladem zdravotnické dokumentace.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2"/>
              <a:tabLst>
                <a:tab pos="457200" algn="l"/>
              </a:tabLst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OCHRANA OSOBNÍCH ÚDAJŮ</a:t>
            </a:r>
            <a:b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Zákon minimalizuje sběr dat na centrální úrovni, u všech agend důsledně stanovuje účel sběru dat a osob zapisujících i oprávněných k přístupu k těmto datům.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2"/>
              <a:tabLst>
                <a:tab pos="457200" algn="l"/>
              </a:tabLst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RESPEKT K NASTAVENÝM PROCESŮM VE ZDRAVOTNICTVÍ</a:t>
            </a:r>
            <a:b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Zákon plně respektuje nastavené procesy ve zdravotnictví, nemění je, nevzniká žádné „paralelní zdravotnictví“.</a:t>
            </a: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4"/>
              <a:tabLst>
                <a:tab pos="457200" algn="l"/>
              </a:tabLst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RESPEKT K NASTAVENÝM ROLÍM SUBJEKTŮ VE ZDRAVOTNICTVÍ</a:t>
            </a:r>
            <a:b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Zákon nesměřuje k žádné změně v nastavení interakcí poskytovatel zdravotních služeb versus zdravotnický pracovník versus pacient, respektuje taktéž role Ministerstva zdravotnictví i zdravotních pojišťoven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478EFEA7-F10E-B6F5-810E-BE7001323B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8327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109"/>
    </mc:Choice>
    <mc:Fallback>
      <p:transition spd="slow" advTm="72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DASTA verze 4</a:t>
            </a:r>
          </a:p>
        </p:txBody>
      </p:sp>
      <p:sp>
        <p:nvSpPr>
          <p:cNvPr id="11776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s-CZ" altLang="cs-CZ" dirty="0"/>
              <a:t>Klinické události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RDG vyšetření (RTG, CT, SONO…)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EKG vyšetření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Příjem pacienta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Operační zpráva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Konzilium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 err="1"/>
              <a:t>Dekurz</a:t>
            </a:r>
            <a:endParaRPr lang="cs-CZ" altLang="cs-CZ" sz="1800" dirty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Propouštěcí zpráva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Ambulantní zpráva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Výpis zpráv z archivu</a:t>
            </a:r>
          </a:p>
          <a:p>
            <a:pPr lvl="1">
              <a:buFontTx/>
              <a:buNone/>
            </a:pPr>
            <a:endParaRPr lang="cs-CZ" alt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7CDEFE1-ABD9-3578-B198-197A0B0857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49832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20"/>
    </mc:Choice>
    <mc:Fallback>
      <p:transition spd="slow" advTm="15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DASTA - omezení</a:t>
            </a:r>
          </a:p>
        </p:txBody>
      </p:sp>
      <p:sp>
        <p:nvSpPr>
          <p:cNvPr id="118787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28776"/>
            <a:ext cx="8229600" cy="4525963"/>
          </a:xfrm>
        </p:spPr>
        <p:txBody>
          <a:bodyPr/>
          <a:lstStyle/>
          <a:p>
            <a:r>
              <a:rPr lang="cs-CZ" altLang="cs-CZ" sz="2400"/>
              <a:t>Rozhraní není závazné</a:t>
            </a:r>
          </a:p>
          <a:p>
            <a:r>
              <a:rPr lang="cs-CZ" altLang="cs-CZ" sz="2400"/>
              <a:t>Firemní mutace</a:t>
            </a:r>
          </a:p>
          <a:p>
            <a:r>
              <a:rPr lang="cs-CZ" altLang="cs-CZ" sz="2400"/>
              <a:t>Firemní bloky </a:t>
            </a:r>
          </a:p>
          <a:p>
            <a:r>
              <a:rPr lang="cs-CZ" altLang="cs-CZ" sz="2400"/>
              <a:t>Položky mimo NČLP</a:t>
            </a:r>
          </a:p>
          <a:p>
            <a:r>
              <a:rPr lang="cs-CZ" altLang="cs-CZ" sz="2400"/>
              <a:t>Neexistuje přehled o skutečném využívání</a:t>
            </a:r>
          </a:p>
          <a:p>
            <a:r>
              <a:rPr lang="cs-CZ" altLang="cs-CZ" sz="2400"/>
              <a:t>Národní specifikum bez vazby na mezinárodní standardy</a:t>
            </a:r>
          </a:p>
          <a:p>
            <a:r>
              <a:rPr lang="cs-CZ" altLang="cs-CZ" sz="2400"/>
              <a:t>Neřeší vlastní přenos dat</a:t>
            </a:r>
          </a:p>
          <a:p>
            <a:r>
              <a:rPr lang="cs-CZ" altLang="cs-CZ" sz="2400"/>
              <a:t>Neřeší zabezpečení</a:t>
            </a:r>
          </a:p>
          <a:p>
            <a:endParaRPr lang="cs-CZ" altLang="cs-CZ" sz="240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A0B9D47-3A65-27C2-89CD-31552312BB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2449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789"/>
    </mc:Choice>
    <mc:Fallback>
      <p:transition spd="slow" advTm="60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HL7</a:t>
            </a:r>
          </a:p>
        </p:txBody>
      </p:sp>
      <p:sp>
        <p:nvSpPr>
          <p:cNvPr id="119811" name="Zástupný symbol pro obsah 2"/>
          <p:cNvSpPr>
            <a:spLocks noGrp="1"/>
          </p:cNvSpPr>
          <p:nvPr>
            <p:ph idx="1"/>
          </p:nvPr>
        </p:nvSpPr>
        <p:spPr>
          <a:xfrm>
            <a:off x="1992313" y="1052514"/>
            <a:ext cx="8229600" cy="5145087"/>
          </a:xfrm>
        </p:spPr>
        <p:txBody>
          <a:bodyPr/>
          <a:lstStyle/>
          <a:p>
            <a:r>
              <a:rPr lang="cs-CZ" altLang="cs-CZ" sz="2400"/>
              <a:t>Health level 7</a:t>
            </a:r>
          </a:p>
          <a:p>
            <a:r>
              <a:rPr lang="cs-CZ" altLang="cs-CZ" sz="2400"/>
              <a:t>Celosvětové rozšíření</a:t>
            </a:r>
          </a:p>
          <a:p>
            <a:r>
              <a:rPr lang="cs-CZ" altLang="cs-CZ" sz="2400"/>
              <a:t>Centrum v USA </a:t>
            </a:r>
          </a:p>
          <a:p>
            <a:pPr lvl="1"/>
            <a:r>
              <a:rPr lang="cs-CZ" altLang="cs-CZ"/>
              <a:t>www.hl7.org</a:t>
            </a:r>
          </a:p>
          <a:p>
            <a:r>
              <a:rPr lang="cs-CZ" altLang="cs-CZ" sz="2400"/>
              <a:t>Pobočky v jednotlivých zemích</a:t>
            </a:r>
          </a:p>
          <a:p>
            <a:pPr lvl="1"/>
            <a:r>
              <a:rPr lang="cs-CZ" altLang="cs-CZ"/>
              <a:t>www.hl7.cz</a:t>
            </a:r>
          </a:p>
          <a:p>
            <a:r>
              <a:rPr lang="cs-CZ" altLang="cs-CZ" sz="2400"/>
              <a:t>„Fabrika“ na standardy komunikace ve zdravotnictví</a:t>
            </a:r>
          </a:p>
          <a:p>
            <a:r>
              <a:rPr lang="cs-CZ" altLang="cs-CZ" sz="2400"/>
              <a:t>V České republice omezené rozšíření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E48F374-1C44-4798-94C6-CD97DC78B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82671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602"/>
    </mc:Choice>
    <mc:Fallback>
      <p:transition spd="slow" advTm="69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CDA</a:t>
            </a:r>
          </a:p>
        </p:txBody>
      </p:sp>
      <p:sp>
        <p:nvSpPr>
          <p:cNvPr id="12083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/>
              <a:t>Clinical document architecture</a:t>
            </a:r>
          </a:p>
          <a:p>
            <a:pPr lvl="1"/>
            <a:r>
              <a:rPr lang="cs-CZ" altLang="cs-CZ"/>
              <a:t>Aplikace HL7</a:t>
            </a:r>
          </a:p>
          <a:p>
            <a:pPr lvl="1"/>
            <a:r>
              <a:rPr lang="cs-CZ" altLang="cs-CZ"/>
              <a:t>Formalizovaný klinický dokument (lékařské zprávy)</a:t>
            </a:r>
          </a:p>
          <a:p>
            <a:pPr lvl="1"/>
            <a:r>
              <a:rPr lang="cs-CZ" altLang="cs-CZ"/>
              <a:t>3 úrovně formalizace</a:t>
            </a:r>
          </a:p>
          <a:p>
            <a:pPr lvl="2"/>
            <a:r>
              <a:rPr lang="cs-CZ" altLang="cs-CZ" sz="1800"/>
              <a:t>Formalizovaná hlavička + nestrukturovaný text</a:t>
            </a:r>
          </a:p>
          <a:p>
            <a:pPr lvl="2"/>
            <a:r>
              <a:rPr lang="cs-CZ" altLang="cs-CZ" sz="1800"/>
              <a:t>Hlavička + rozčleněný text do bloků</a:t>
            </a:r>
          </a:p>
          <a:p>
            <a:pPr lvl="2"/>
            <a:r>
              <a:rPr lang="cs-CZ" altLang="cs-CZ" sz="1800"/>
              <a:t>Plně strukturovaný strojově zpracovatelný obsah</a:t>
            </a:r>
          </a:p>
          <a:p>
            <a:pPr lvl="1"/>
            <a:r>
              <a:rPr lang="cs-CZ" altLang="cs-CZ"/>
              <a:t>Pro konkrétní dokumenty připraveny CDA šablony (templates)</a:t>
            </a:r>
          </a:p>
          <a:p>
            <a:pPr lvl="1"/>
            <a:r>
              <a:rPr lang="cs-CZ" altLang="cs-CZ"/>
              <a:t>Aplikováno např. v Rakousku, Polsku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28CCF4B-3FDB-1EB5-A8DC-305DE6A5F3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81509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204"/>
    </mc:Choice>
    <mc:Fallback>
      <p:transition spd="slow" advTm="205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CBC6425-D90C-FC18-1FD5-E5630FAD17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4FFA98E-EADE-97D9-2705-9F519ACC4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HL7 FHIR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4837155-5C97-F62B-1836-E95A33624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4"/>
              </a:rPr>
              <a:t>https://www.hl7.org/fhir/</a:t>
            </a:r>
            <a:endParaRPr lang="cs-CZ" dirty="0"/>
          </a:p>
          <a:p>
            <a:r>
              <a:rPr lang="cs-CZ" dirty="0"/>
              <a:t>Nový standard výměny dat ve zdravotnictví</a:t>
            </a:r>
          </a:p>
          <a:p>
            <a:r>
              <a:rPr lang="cs-CZ" dirty="0"/>
              <a:t>Má být hlavním standardem i v ČR a postupně nahradit DASTA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E0D32537-27FF-4D36-04B5-DF92DFC320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1476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857"/>
    </mc:Choice>
    <mc:Fallback>
      <p:transition spd="slow" advTm="38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F38BE4A-99ED-BE0B-FC84-DAF41FA1CF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0A51EA4-CF55-AB47-BE79-D7BCEB06D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Ukázka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F8751F1-078D-2EF9-0D8E-B27A5DC4B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NIA a Národní registr zdravotnických pracovníků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3F90E845-4F1B-39CE-B1E7-9EF2D1701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81795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11"/>
    </mc:Choice>
    <mc:Fallback>
      <p:transition spd="slow" advTm="13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Organizace kurzu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Podmínky zápočtu</a:t>
            </a:r>
          </a:p>
          <a:p>
            <a:pPr lvl="2" eaLnBrk="1" hangingPunct="1">
              <a:lnSpc>
                <a:spcPct val="150000"/>
              </a:lnSpc>
              <a:buFontTx/>
              <a:buChar char="-"/>
            </a:pPr>
            <a:r>
              <a:rPr lang="en-US" altLang="cs-CZ" sz="2400" dirty="0"/>
              <a:t> </a:t>
            </a:r>
            <a:r>
              <a:rPr lang="cs-CZ" altLang="cs-CZ" sz="2400" dirty="0"/>
              <a:t>Registrace v is.muni.cz</a:t>
            </a:r>
            <a:endParaRPr lang="en-US" altLang="cs-CZ" sz="2400" dirty="0"/>
          </a:p>
          <a:p>
            <a:pPr lvl="2" eaLnBrk="1" hangingPunct="1">
              <a:lnSpc>
                <a:spcPct val="150000"/>
              </a:lnSpc>
              <a:buFontTx/>
              <a:buChar char="-"/>
            </a:pPr>
            <a:r>
              <a:rPr lang="en-US" altLang="cs-CZ" sz="2400" dirty="0"/>
              <a:t> Se</a:t>
            </a:r>
            <a:r>
              <a:rPr lang="cs-CZ" altLang="cs-CZ" sz="2400" dirty="0" err="1"/>
              <a:t>známení</a:t>
            </a:r>
            <a:r>
              <a:rPr lang="cs-CZ" altLang="cs-CZ" sz="2400" dirty="0"/>
              <a:t> s obsahem jednotlivých dílčích prezentací</a:t>
            </a:r>
          </a:p>
          <a:p>
            <a:pPr lvl="2" eaLnBrk="1" hangingPunct="1">
              <a:lnSpc>
                <a:spcPct val="150000"/>
              </a:lnSpc>
              <a:buFontTx/>
              <a:buChar char="-"/>
            </a:pPr>
            <a:r>
              <a:rPr lang="en-US" altLang="cs-CZ" sz="2400" dirty="0"/>
              <a:t> </a:t>
            </a:r>
            <a:r>
              <a:rPr lang="cs-CZ" altLang="cs-CZ" sz="2400" dirty="0"/>
              <a:t>Zvládnutí elektronického testu </a:t>
            </a:r>
          </a:p>
          <a:p>
            <a:pPr lvl="2" eaLnBrk="1" hangingPunct="1">
              <a:lnSpc>
                <a:spcPct val="150000"/>
              </a:lnSpc>
              <a:buFontTx/>
              <a:buChar char="-"/>
            </a:pPr>
            <a:endParaRPr lang="cs-CZ" altLang="cs-CZ" sz="2400" dirty="0"/>
          </a:p>
          <a:p>
            <a:pPr lvl="2" eaLnBrk="1" hangingPunct="1">
              <a:lnSpc>
                <a:spcPct val="150000"/>
              </a:lnSpc>
              <a:buFontTx/>
              <a:buChar char="-"/>
            </a:pPr>
            <a:r>
              <a:rPr lang="cs-CZ" altLang="cs-CZ" sz="2400" dirty="0"/>
              <a:t> Hodnocení kurzu v IS MU</a:t>
            </a:r>
            <a:br>
              <a:rPr lang="cs-CZ" altLang="cs-CZ" sz="2400" dirty="0"/>
            </a:b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4191629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Integrované datové rozhraní zdravotnictví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600" dirty="0"/>
              <a:t>Přestože řešení nepočítá s centrálním skladem zdravotnické dokumentace, jeden komplexní centrální prvek tu je a je označován jako Integrované datové rozhraní zdravotnictví (IDRR). </a:t>
            </a:r>
          </a:p>
          <a:p>
            <a:r>
              <a:rPr lang="cs-CZ" sz="1600" dirty="0"/>
              <a:t>IDRR tvoří tyto vzájemně propojené součásti:</a:t>
            </a:r>
          </a:p>
          <a:p>
            <a:pPr marL="72000" indent="0">
              <a:buNone/>
            </a:pPr>
            <a:endParaRPr lang="cs-CZ" sz="1600" dirty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b="1" dirty="0"/>
              <a:t>Kmenové zdravotnické registry,</a:t>
            </a:r>
            <a:endParaRPr lang="cs-CZ" sz="1600" dirty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b="1" dirty="0"/>
              <a:t>Služby vytvářející důvěru,</a:t>
            </a:r>
            <a:endParaRPr lang="cs-CZ" sz="1600" dirty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b="1" dirty="0"/>
              <a:t>Centrální služby elektronického zdravotnictví</a:t>
            </a:r>
            <a:endParaRPr lang="cs-CZ" sz="1600" dirty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b="1" dirty="0"/>
              <a:t>Žurnál činností</a:t>
            </a:r>
            <a:endParaRPr lang="cs-CZ" sz="1600" dirty="0"/>
          </a:p>
          <a:p>
            <a:endParaRPr 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04084FB8-A871-6A85-4A39-D3CD52F495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40070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77"/>
    </mc:Choice>
    <mc:Fallback>
      <p:transition spd="slow" advTm="22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9CA30554-54F7-9212-57EC-C5C1C58D21E7}"/>
              </a:ext>
            </a:extLst>
          </p:cNvPr>
          <p:cNvSpPr/>
          <p:nvPr/>
        </p:nvSpPr>
        <p:spPr>
          <a:xfrm>
            <a:off x="315628" y="4002538"/>
            <a:ext cx="8620805" cy="274221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8BD33580-51B0-42CE-9637-40A5790390C0}"/>
              </a:ext>
            </a:extLst>
          </p:cNvPr>
          <p:cNvSpPr txBox="1">
            <a:spLocks/>
          </p:cNvSpPr>
          <p:nvPr/>
        </p:nvSpPr>
        <p:spPr>
          <a:xfrm>
            <a:off x="315628" y="581731"/>
            <a:ext cx="11659120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cs-CZ" sz="3200" dirty="0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Kmenové zdravotnické registry </a:t>
            </a:r>
          </a:p>
        </p:txBody>
      </p:sp>
      <p:sp>
        <p:nvSpPr>
          <p:cNvPr id="5" name="Text Box 20">
            <a:extLst>
              <a:ext uri="{FF2B5EF4-FFF2-40B4-BE49-F238E27FC236}">
                <a16:creationId xmlns:a16="http://schemas.microsoft.com/office/drawing/2014/main" id="{CE0532BE-CE52-4746-8DC2-6D8CF433E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935" y="2608178"/>
            <a:ext cx="264377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r>
              <a:rPr kumimoji="0" lang="cs-CZ" altLang="cs-CZ" sz="18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Kmenový registr zdravotnických</a:t>
            </a:r>
            <a:r>
              <a:rPr kumimoji="0" lang="cs-CZ" altLang="cs-CZ" sz="180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pracovníků</a:t>
            </a:r>
            <a:endParaRPr kumimoji="0" lang="cs-CZ" altLang="cs-CZ" sz="18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096D983F-2CFF-472E-BF18-B00B0BF29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649" y="1521645"/>
            <a:ext cx="864096" cy="10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2BBCDF89-A355-4FDC-AAFE-08B6A0027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460" y="1937879"/>
            <a:ext cx="805410" cy="9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20">
            <a:extLst>
              <a:ext uri="{FF2B5EF4-FFF2-40B4-BE49-F238E27FC236}">
                <a16:creationId xmlns:a16="http://schemas.microsoft.com/office/drawing/2014/main" id="{5F9C418A-8B03-4E7B-9E56-C7003C2CB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2368" y="2975933"/>
            <a:ext cx="264377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r>
              <a:rPr kumimoji="0" lang="cs-CZ" altLang="cs-CZ" sz="18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Kmenový registr </a:t>
            </a:r>
            <a:r>
              <a:rPr kumimoji="0" lang="cs-CZ" altLang="cs-CZ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poskytovatelů zdravotních služeb</a:t>
            </a:r>
            <a:endParaRPr kumimoji="0" lang="cs-CZ" altLang="cs-CZ" sz="18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EF4C4575-C38C-4319-8BA4-52753C0CB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607" y="2266862"/>
            <a:ext cx="805410" cy="9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0">
            <a:extLst>
              <a:ext uri="{FF2B5EF4-FFF2-40B4-BE49-F238E27FC236}">
                <a16:creationId xmlns:a16="http://schemas.microsoft.com/office/drawing/2014/main" id="{BF2AF383-09E5-44AE-8717-751DD185D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6872" y="3356207"/>
            <a:ext cx="26437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r>
              <a:rPr kumimoji="0" lang="cs-CZ" altLang="cs-CZ" sz="18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Kmenový registr pacientů</a:t>
            </a:r>
          </a:p>
        </p:txBody>
      </p:sp>
      <p:sp>
        <p:nvSpPr>
          <p:cNvPr id="14" name="Pětiúhelník 13"/>
          <p:cNvSpPr/>
          <p:nvPr/>
        </p:nvSpPr>
        <p:spPr>
          <a:xfrm>
            <a:off x="144818" y="1998025"/>
            <a:ext cx="2517996" cy="896463"/>
          </a:xfrm>
          <a:prstGeom prst="homePlat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 Box 20">
            <a:extLst>
              <a:ext uri="{FF2B5EF4-FFF2-40B4-BE49-F238E27FC236}">
                <a16:creationId xmlns:a16="http://schemas.microsoft.com/office/drawing/2014/main" id="{CE0532BE-CE52-4746-8DC2-6D8CF433E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62" y="2123090"/>
            <a:ext cx="22762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r>
              <a:rPr kumimoji="0" lang="cs-CZ" altLang="cs-CZ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Referenční (publikační) vrstva</a:t>
            </a:r>
          </a:p>
        </p:txBody>
      </p:sp>
      <p:sp>
        <p:nvSpPr>
          <p:cNvPr id="16" name="Pětiúhelník 15"/>
          <p:cNvSpPr/>
          <p:nvPr/>
        </p:nvSpPr>
        <p:spPr>
          <a:xfrm>
            <a:off x="144818" y="4907704"/>
            <a:ext cx="2517996" cy="896463"/>
          </a:xfrm>
          <a:prstGeom prst="homePlate">
            <a:avLst/>
          </a:prstGeom>
          <a:solidFill>
            <a:srgbClr val="3168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 Box 20">
            <a:extLst>
              <a:ext uri="{FF2B5EF4-FFF2-40B4-BE49-F238E27FC236}">
                <a16:creationId xmlns:a16="http://schemas.microsoft.com/office/drawing/2014/main" id="{CE0532BE-CE52-4746-8DC2-6D8CF433E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818" y="5070789"/>
            <a:ext cx="25179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r>
              <a:rPr kumimoji="0" lang="cs-CZ" altLang="cs-CZ" sz="1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Agendová</a:t>
            </a:r>
            <a:r>
              <a:rPr kumimoji="0" lang="cs-CZ" altLang="cs-CZ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r>
              <a:rPr kumimoji="0" lang="cs-CZ" altLang="cs-CZ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(editační) vrstva</a:t>
            </a:r>
          </a:p>
        </p:txBody>
      </p:sp>
      <p:sp>
        <p:nvSpPr>
          <p:cNvPr id="18" name="Text Box 20">
            <a:extLst>
              <a:ext uri="{FF2B5EF4-FFF2-40B4-BE49-F238E27FC236}">
                <a16:creationId xmlns:a16="http://schemas.microsoft.com/office/drawing/2014/main" id="{CE0532BE-CE52-4746-8DC2-6D8CF433E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8624" y="5225062"/>
            <a:ext cx="28545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r>
              <a:rPr kumimoji="0" lang="cs-CZ" altLang="cs-CZ" sz="1600" i="0" u="none" strike="noStrike" kern="1200" cap="none" spc="0" normalizeH="0" baseline="0" noProof="0" dirty="0">
                <a:ln>
                  <a:noFill/>
                </a:ln>
                <a:solidFill>
                  <a:srgbClr val="31688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Národní registr zdravotnických</a:t>
            </a:r>
            <a:r>
              <a:rPr kumimoji="0" lang="cs-CZ" altLang="cs-CZ" sz="1600" i="0" u="none" strike="noStrike" kern="1200" cap="none" spc="0" normalizeH="0" noProof="0" dirty="0">
                <a:ln>
                  <a:noFill/>
                </a:ln>
                <a:solidFill>
                  <a:srgbClr val="31688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pracovníků</a:t>
            </a:r>
            <a:endParaRPr kumimoji="0" lang="cs-CZ" altLang="cs-CZ" sz="1600" i="0" u="none" strike="noStrike" kern="1200" cap="none" spc="0" normalizeH="0" baseline="0" noProof="0" dirty="0">
              <a:ln>
                <a:noFill/>
              </a:ln>
              <a:solidFill>
                <a:srgbClr val="31688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096D983F-2CFF-472E-BF18-B00B0BF29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029" y="4535828"/>
            <a:ext cx="471335" cy="57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2BBCDF89-A355-4FDC-AAFE-08B6A0027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129" y="5132698"/>
            <a:ext cx="439324" cy="53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20">
            <a:extLst>
              <a:ext uri="{FF2B5EF4-FFF2-40B4-BE49-F238E27FC236}">
                <a16:creationId xmlns:a16="http://schemas.microsoft.com/office/drawing/2014/main" id="{5F9C418A-8B03-4E7B-9E56-C7003C2CB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6400" y="5815693"/>
            <a:ext cx="31088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r>
              <a:rPr kumimoji="0" lang="cs-CZ" altLang="cs-CZ" sz="1600" i="0" u="none" strike="noStrike" kern="1200" cap="none" spc="0" normalizeH="0" baseline="0" noProof="0" dirty="0">
                <a:ln>
                  <a:noFill/>
                </a:ln>
                <a:solidFill>
                  <a:srgbClr val="31688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Národní registr </a:t>
            </a:r>
            <a:r>
              <a:rPr kumimoji="0" lang="cs-CZ" altLang="cs-CZ" sz="1600" dirty="0">
                <a:solidFill>
                  <a:srgbClr val="3168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poskytovatelů zdravotních služeb</a:t>
            </a:r>
            <a:endParaRPr kumimoji="0" lang="cs-CZ" altLang="cs-CZ" sz="1600" i="0" u="none" strike="noStrike" kern="1200" cap="none" spc="0" normalizeH="0" baseline="0" noProof="0" dirty="0">
              <a:ln>
                <a:noFill/>
              </a:ln>
              <a:solidFill>
                <a:srgbClr val="31688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EF4C4575-C38C-4319-8BA4-52753C0CB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427" y="5097306"/>
            <a:ext cx="439324" cy="53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Šipka doprava 23"/>
          <p:cNvSpPr/>
          <p:nvPr/>
        </p:nvSpPr>
        <p:spPr>
          <a:xfrm rot="16200000">
            <a:off x="3540598" y="3890228"/>
            <a:ext cx="846306" cy="25352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Šipka doprava 24"/>
          <p:cNvSpPr/>
          <p:nvPr/>
        </p:nvSpPr>
        <p:spPr>
          <a:xfrm rot="16200000">
            <a:off x="6596613" y="4357788"/>
            <a:ext cx="846306" cy="25352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6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EF4C4575-C38C-4319-8BA4-52753C0CB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926" y="5108186"/>
            <a:ext cx="439324" cy="53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EF4C4575-C38C-4319-8BA4-52753C0CB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689" y="5093262"/>
            <a:ext cx="439324" cy="53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20">
            <a:extLst>
              <a:ext uri="{FF2B5EF4-FFF2-40B4-BE49-F238E27FC236}">
                <a16:creationId xmlns:a16="http://schemas.microsoft.com/office/drawing/2014/main" id="{5F9C418A-8B03-4E7B-9E56-C7003C2CB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7740" y="5671745"/>
            <a:ext cx="15967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r>
              <a:rPr kumimoji="0" lang="cs-CZ" altLang="cs-CZ" sz="1600" i="0" u="none" strike="noStrike" kern="1200" cap="none" spc="0" normalizeH="0" baseline="0" noProof="0" dirty="0">
                <a:ln>
                  <a:noFill/>
                </a:ln>
                <a:solidFill>
                  <a:srgbClr val="31688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Zdravotní</a:t>
            </a:r>
            <a:r>
              <a:rPr kumimoji="0" lang="cs-CZ" altLang="cs-CZ" sz="1600" i="0" u="none" strike="noStrike" kern="1200" cap="none" spc="0" normalizeH="0" noProof="0" dirty="0">
                <a:ln>
                  <a:noFill/>
                </a:ln>
                <a:solidFill>
                  <a:srgbClr val="31688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pojišťovny</a:t>
            </a:r>
            <a:endParaRPr kumimoji="0" lang="cs-CZ" altLang="cs-CZ" sz="1600" i="0" u="none" strike="noStrike" kern="1200" cap="none" spc="0" normalizeH="0" baseline="0" noProof="0" dirty="0">
              <a:ln>
                <a:noFill/>
              </a:ln>
              <a:solidFill>
                <a:srgbClr val="31688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Šipka doprava 29"/>
          <p:cNvSpPr/>
          <p:nvPr/>
        </p:nvSpPr>
        <p:spPr>
          <a:xfrm rot="17754127">
            <a:off x="9497430" y="4421792"/>
            <a:ext cx="889839" cy="25134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Text Box 20">
            <a:extLst>
              <a:ext uri="{FF2B5EF4-FFF2-40B4-BE49-F238E27FC236}">
                <a16:creationId xmlns:a16="http://schemas.microsoft.com/office/drawing/2014/main" id="{5F9C418A-8B03-4E7B-9E56-C7003C2CB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8757" y="5738365"/>
            <a:ext cx="15967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r>
              <a:rPr kumimoji="0" lang="cs-CZ" altLang="cs-CZ" sz="1600" i="0" u="none" strike="noStrike" kern="1200" cap="none" spc="0" normalizeH="0" baseline="0" noProof="0" dirty="0">
                <a:ln>
                  <a:noFill/>
                </a:ln>
                <a:solidFill>
                  <a:srgbClr val="31688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Poskytovatelé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r>
              <a:rPr kumimoji="0" lang="cs-CZ" altLang="cs-CZ" sz="1600" dirty="0">
                <a:solidFill>
                  <a:srgbClr val="3168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Pacienti</a:t>
            </a:r>
            <a:endParaRPr kumimoji="0" lang="cs-CZ" altLang="cs-CZ" sz="1600" i="0" u="none" strike="noStrike" kern="1200" cap="none" spc="0" normalizeH="0" baseline="0" noProof="0" dirty="0">
              <a:ln>
                <a:noFill/>
              </a:ln>
              <a:solidFill>
                <a:srgbClr val="31688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Šipka doprava 31"/>
          <p:cNvSpPr/>
          <p:nvPr/>
        </p:nvSpPr>
        <p:spPr>
          <a:xfrm rot="14479376">
            <a:off x="10671775" y="4338036"/>
            <a:ext cx="846306" cy="25352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Logo UZIS">
            <a:extLst>
              <a:ext uri="{FF2B5EF4-FFF2-40B4-BE49-F238E27FC236}">
                <a16:creationId xmlns:a16="http://schemas.microsoft.com/office/drawing/2014/main" id="{5B3F111F-ADE8-3826-5338-B6AAFB7BEB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79" y="5902447"/>
            <a:ext cx="1069409" cy="702141"/>
          </a:xfrm>
          <a:prstGeom prst="rect">
            <a:avLst/>
          </a:prstGeom>
        </p:spPr>
      </p:pic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8857C0D6-7509-6FB6-FD2B-3158E7CA4A13}"/>
              </a:ext>
            </a:extLst>
          </p:cNvPr>
          <p:cNvSpPr/>
          <p:nvPr/>
        </p:nvSpPr>
        <p:spPr>
          <a:xfrm>
            <a:off x="9119445" y="2187593"/>
            <a:ext cx="2933659" cy="4506205"/>
          </a:xfrm>
          <a:prstGeom prst="roundRect">
            <a:avLst/>
          </a:prstGeom>
          <a:noFill/>
          <a:ln w="38100">
            <a:solidFill>
              <a:srgbClr val="0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33" name="Skupina 32">
            <a:extLst>
              <a:ext uri="{FF2B5EF4-FFF2-40B4-BE49-F238E27FC236}">
                <a16:creationId xmlns:a16="http://schemas.microsoft.com/office/drawing/2014/main" id="{8D85FAD7-FEF2-6ED7-2F2F-B85C3A6AD88E}"/>
              </a:ext>
            </a:extLst>
          </p:cNvPr>
          <p:cNvGrpSpPr/>
          <p:nvPr/>
        </p:nvGrpSpPr>
        <p:grpSpPr>
          <a:xfrm>
            <a:off x="143166" y="3707991"/>
            <a:ext cx="2092010" cy="1188887"/>
            <a:chOff x="8179177" y="1836751"/>
            <a:chExt cx="4012822" cy="2266122"/>
          </a:xfrm>
        </p:grpSpPr>
        <p:sp>
          <p:nvSpPr>
            <p:cNvPr id="23" name="Obdélník 22">
              <a:extLst>
                <a:ext uri="{FF2B5EF4-FFF2-40B4-BE49-F238E27FC236}">
                  <a16:creationId xmlns:a16="http://schemas.microsoft.com/office/drawing/2014/main" id="{EC13F129-9264-917A-B635-F2FE1E46149A}"/>
                </a:ext>
              </a:extLst>
            </p:cNvPr>
            <p:cNvSpPr/>
            <p:nvPr/>
          </p:nvSpPr>
          <p:spPr>
            <a:xfrm>
              <a:off x="8179177" y="1836751"/>
              <a:ext cx="4012822" cy="226612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8" name="Obrázek 27" descr="Obsah obrázku Písmo, text, Grafika, snímek obrazovky&#10;&#10;Popis byl vytvořen automaticky">
              <a:extLst>
                <a:ext uri="{FF2B5EF4-FFF2-40B4-BE49-F238E27FC236}">
                  <a16:creationId xmlns:a16="http://schemas.microsoft.com/office/drawing/2014/main" id="{CA37EC1D-E222-A8F3-8C20-B8FA608F7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70000" contrast="-70000"/>
            </a:blip>
            <a:stretch>
              <a:fillRect/>
            </a:stretch>
          </p:blipFill>
          <p:spPr>
            <a:xfrm>
              <a:off x="8477686" y="2643934"/>
              <a:ext cx="3415803" cy="625585"/>
            </a:xfrm>
            <a:prstGeom prst="rect">
              <a:avLst/>
            </a:prstGeom>
          </p:spPr>
        </p:pic>
      </p:grpSp>
      <p:pic>
        <p:nvPicPr>
          <p:cNvPr id="12" name="Zvuk 11">
            <a:hlinkClick r:id="" action="ppaction://media"/>
            <a:extLst>
              <a:ext uri="{FF2B5EF4-FFF2-40B4-BE49-F238E27FC236}">
                <a16:creationId xmlns:a16="http://schemas.microsoft.com/office/drawing/2014/main" id="{96CDD21A-E454-7ADE-41AF-D75B05E157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66682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79"/>
    </mc:Choice>
    <mc:Fallback>
      <p:transition spd="slow" advTm="50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Národní registr poskytovatelů zdravotních služeb (NRPZS)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Seznam oprávněných subjektů</a:t>
            </a:r>
          </a:p>
          <a:p>
            <a:r>
              <a:rPr lang="cs-CZ" sz="2000" dirty="0"/>
              <a:t>Informace o</a:t>
            </a:r>
          </a:p>
          <a:p>
            <a:pPr lvl="1"/>
            <a:r>
              <a:rPr lang="cs-CZ" sz="1400" dirty="0"/>
              <a:t>oprávněních k poskytování zdravotních služeb v krajích</a:t>
            </a:r>
          </a:p>
          <a:p>
            <a:pPr lvl="1"/>
            <a:r>
              <a:rPr lang="cs-CZ" sz="1400" dirty="0"/>
              <a:t>odborných zástupcích</a:t>
            </a:r>
          </a:p>
          <a:p>
            <a:pPr lvl="1"/>
            <a:r>
              <a:rPr lang="cs-CZ" sz="1400" dirty="0"/>
              <a:t>místech poskytování </a:t>
            </a:r>
          </a:p>
          <a:p>
            <a:pPr lvl="1"/>
            <a:r>
              <a:rPr lang="cs-CZ" sz="1400" dirty="0"/>
              <a:t>podrobné informace o provozovaných zdravotnických zařízeních.</a:t>
            </a:r>
            <a:endParaRPr lang="cs-CZ" sz="1200" dirty="0"/>
          </a:p>
          <a:p>
            <a:r>
              <a:rPr lang="cs-CZ" sz="2000" dirty="0"/>
              <a:t>Veřejný portál</a:t>
            </a:r>
          </a:p>
          <a:p>
            <a:pPr lvl="1"/>
            <a:r>
              <a:rPr lang="cs-CZ" sz="1400" dirty="0"/>
              <a:t>https://nrpzs.uzis.cz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79A2001-1107-C36F-5294-467E48083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2910" y="1431131"/>
            <a:ext cx="5266790" cy="3995738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3AF021C1-178A-3AB6-4E3E-852E0A4F5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80100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922"/>
    </mc:Choice>
    <mc:Fallback>
      <p:transition spd="slow" advTm="46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CFB210-114D-4644-AD75-03DC83BBDE74}"/>
              </a:ext>
            </a:extLst>
          </p:cNvPr>
          <p:cNvSpPr txBox="1">
            <a:spLocks/>
          </p:cNvSpPr>
          <p:nvPr/>
        </p:nvSpPr>
        <p:spPr>
          <a:xfrm>
            <a:off x="514350" y="743151"/>
            <a:ext cx="10154239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>
                <a:solidFill>
                  <a:srgbClr val="C00000"/>
                </a:solidFill>
                <a:latin typeface="+mn-lt"/>
              </a:rPr>
              <a:t>Kmenový registr zdravotnických pracovníků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95602E24-94AC-416A-802A-356C8BD6DE56}"/>
              </a:ext>
            </a:extLst>
          </p:cNvPr>
          <p:cNvSpPr/>
          <p:nvPr/>
        </p:nvSpPr>
        <p:spPr>
          <a:xfrm>
            <a:off x="1230976" y="1517851"/>
            <a:ext cx="9730047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31688F"/>
                </a:solidFill>
              </a:rPr>
              <a:t>Subjekty zapisují prostřednictvím NRZP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31688F"/>
                </a:solidFill>
              </a:rPr>
              <a:t>Čerpají z registru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PZS v rozsahu svých zaměstnanců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Zdravotní pojišťovna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Rezortní ID ZP (devítimístné bezvýznamové číslo)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Jméno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Údaje o vzdělání a u uznání kvalifikace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Údaje o zaměstnavateli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Údaje o zákazu výkonu činnosti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Údaje o členství v komoře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Oznámení o hostující osobě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Kontaktní údaje na ZP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Zdravotník  - všechny údaje o své osobě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endParaRPr lang="cs-CZ" sz="20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lvl="1"/>
            <a:endParaRPr lang="cs-CZ" sz="200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1898011A-6A30-5FFC-E355-F2A8FAFBDD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21385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564"/>
    </mc:Choice>
    <mc:Fallback>
      <p:transition spd="slow" advTm="42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N</a:t>
            </a:r>
            <a:r>
              <a:rPr lang="cs-CZ" sz="3600" dirty="0" err="1"/>
              <a:t>árodní</a:t>
            </a:r>
            <a:r>
              <a:rPr lang="cs-CZ" sz="3600" dirty="0"/>
              <a:t> registr zdravotnických pracovníků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Dle zákona 372/2011 Sb.</a:t>
            </a:r>
          </a:p>
          <a:p>
            <a:r>
              <a:rPr lang="cs-CZ" sz="2000" dirty="0"/>
              <a:t>Lékařští i nelékařští pracovníci</a:t>
            </a:r>
          </a:p>
          <a:p>
            <a:r>
              <a:rPr lang="cs-CZ" sz="2000" dirty="0"/>
              <a:t>Záznam zakládá vzdělavatel automaticky po ukončení vzdělání</a:t>
            </a:r>
          </a:p>
          <a:p>
            <a:pPr lvl="1"/>
            <a:r>
              <a:rPr lang="cs-CZ" sz="1800" dirty="0"/>
              <a:t>Základní obor, specializace, certifikační kurzy</a:t>
            </a:r>
          </a:p>
          <a:p>
            <a:r>
              <a:rPr lang="cs-CZ" sz="2000" dirty="0"/>
              <a:t>Registrace zaměstnanců zaměstnavatelem (poskytovatelem zdravotních služeb)</a:t>
            </a:r>
          </a:p>
          <a:p>
            <a:r>
              <a:rPr lang="cs-CZ" sz="2000" b="1" dirty="0"/>
              <a:t>Pracovník</a:t>
            </a:r>
            <a:r>
              <a:rPr lang="cs-CZ" sz="2000" dirty="0"/>
              <a:t> = nahlíží, doplňuje kontaktní údaje, pořizuje výpis</a:t>
            </a:r>
          </a:p>
          <a:p>
            <a:r>
              <a:rPr lang="en-US" sz="2000" b="1" dirty="0" err="1"/>
              <a:t>Poskytovatel</a:t>
            </a:r>
            <a:r>
              <a:rPr lang="en-US" sz="2000" dirty="0"/>
              <a:t> – </a:t>
            </a:r>
            <a:r>
              <a:rPr lang="en-US" sz="2000" dirty="0" err="1"/>
              <a:t>povinnost</a:t>
            </a:r>
            <a:r>
              <a:rPr lang="en-US" sz="2000" dirty="0"/>
              <a:t> </a:t>
            </a:r>
            <a:r>
              <a:rPr lang="en-US" sz="2000" dirty="0" err="1"/>
              <a:t>registrovat</a:t>
            </a:r>
            <a:r>
              <a:rPr lang="en-US" sz="2000" dirty="0"/>
              <a:t> </a:t>
            </a:r>
            <a:r>
              <a:rPr lang="cs-CZ" sz="2000" dirty="0"/>
              <a:t>zaměstnané zdravotnické pracovníky</a:t>
            </a:r>
            <a:r>
              <a:rPr lang="en-US" sz="2000" dirty="0"/>
              <a:t> </a:t>
            </a:r>
            <a:endParaRPr lang="cs-CZ" sz="2000" dirty="0"/>
          </a:p>
          <a:p>
            <a:r>
              <a:rPr lang="cs-CZ" sz="2000" dirty="0"/>
              <a:t>Každý pracovník má své jednoznačné ID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67A63E41-74A8-01CB-B8B1-BE00AD324C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75390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536"/>
    </mc:Choice>
    <mc:Fallback>
      <p:transition spd="slow" advTm="155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005E0F50-F034-4396-9718-7A2E1C1AA0EA}" vid="{CF82AC33-408C-4137-8D98-696884AEF14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Prezentace-MED-CZ-v8</Template>
  <TotalTime>7034</TotalTime>
  <Words>1992</Words>
  <Application>Microsoft Office PowerPoint</Application>
  <PresentationFormat>Širokoúhlá obrazovka</PresentationFormat>
  <Paragraphs>402</Paragraphs>
  <Slides>46</Slides>
  <Notes>5</Notes>
  <HiddenSlides>0</HiddenSlides>
  <MMClips>45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2" baseType="lpstr">
      <vt:lpstr>Arial</vt:lpstr>
      <vt:lpstr>Calibri</vt:lpstr>
      <vt:lpstr>Century Schoolbook</vt:lpstr>
      <vt:lpstr>Tahoma</vt:lpstr>
      <vt:lpstr>Wingdings</vt:lpstr>
      <vt:lpstr>Prezentace_MU_CZ</vt:lpstr>
      <vt:lpstr>Uživatel počítačové sítě Elektronické zdravotnictví</vt:lpstr>
      <vt:lpstr>Osnova</vt:lpstr>
      <vt:lpstr>Elektronické zdravotnictví</vt:lpstr>
      <vt:lpstr>Zákon o elektronizaci zdravotnictví</vt:lpstr>
      <vt:lpstr>Integrované datové rozhraní zdravotnictví</vt:lpstr>
      <vt:lpstr>Prezentace aplikace PowerPoint</vt:lpstr>
      <vt:lpstr>Národní registr poskytovatelů zdravotních služeb (NRPZS)</vt:lpstr>
      <vt:lpstr>Prezentace aplikace PowerPoint</vt:lpstr>
      <vt:lpstr>Národní registr zdravotnických pracovníků</vt:lpstr>
      <vt:lpstr>Prezentace aplikace PowerPoint</vt:lpstr>
      <vt:lpstr>Prezentace aplikace PowerPoint</vt:lpstr>
      <vt:lpstr>Prezentace aplikace PowerPoint</vt:lpstr>
      <vt:lpstr>Centrální služby elektronického zdravotnictví</vt:lpstr>
      <vt:lpstr>Služby výměnných sítí  </vt:lpstr>
      <vt:lpstr>Služby vytvářející důvěru </vt:lpstr>
      <vt:lpstr>Resortní systémový certifikát</vt:lpstr>
      <vt:lpstr>Rezortní prostředky pro předávání ZD</vt:lpstr>
      <vt:lpstr>Resortní osobní přístupové certifikáty</vt:lpstr>
      <vt:lpstr>Systém správy souhlasů </vt:lpstr>
      <vt:lpstr>Portál elektronického zdravotnictví </vt:lpstr>
      <vt:lpstr>Centrální evidence  očkování</vt:lpstr>
      <vt:lpstr>Centrální evidence očkování - koncepce propojení systémů</vt:lpstr>
      <vt:lpstr>Prezentace aplikace PowerPoint</vt:lpstr>
      <vt:lpstr>Prezentace aplikace PowerPoint</vt:lpstr>
      <vt:lpstr>Další systémy elektronického zdravotnictví</vt:lpstr>
      <vt:lpstr>E-recept</vt:lpstr>
      <vt:lpstr>Mezistátní výměna dat</vt:lpstr>
      <vt:lpstr>NZIP</vt:lpstr>
      <vt:lpstr>Výměna a sdílení dat</vt:lpstr>
      <vt:lpstr>Výměna klinických dat v ČR</vt:lpstr>
      <vt:lpstr>Klasifikace a nomenklatury</vt:lpstr>
      <vt:lpstr>Laboratorní metody</vt:lpstr>
      <vt:lpstr>Léčiva</vt:lpstr>
      <vt:lpstr>MKN 10 </vt:lpstr>
      <vt:lpstr>Klasifikace v onkologii</vt:lpstr>
      <vt:lpstr>SNOMED</vt:lpstr>
      <vt:lpstr>SNOMED</vt:lpstr>
      <vt:lpstr>DASTA</vt:lpstr>
      <vt:lpstr>DASTA verze 3</vt:lpstr>
      <vt:lpstr>DASTA verze 4</vt:lpstr>
      <vt:lpstr>DASTA - omezení</vt:lpstr>
      <vt:lpstr>HL7</vt:lpstr>
      <vt:lpstr>CDA</vt:lpstr>
      <vt:lpstr>HL7 FHIR</vt:lpstr>
      <vt:lpstr>Ukázka </vt:lpstr>
      <vt:lpstr>Organizace kurzu</vt:lpstr>
    </vt:vector>
  </TitlesOfParts>
  <Company>IBA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gregor</dc:creator>
  <cp:lastModifiedBy>Klimeš Daniel RNDr. Ph.D.</cp:lastModifiedBy>
  <cp:revision>124</cp:revision>
  <cp:lastPrinted>1601-01-01T00:00:00Z</cp:lastPrinted>
  <dcterms:created xsi:type="dcterms:W3CDTF">2018-11-22T13:20:01Z</dcterms:created>
  <dcterms:modified xsi:type="dcterms:W3CDTF">2024-11-08T16:57:31Z</dcterms:modified>
</cp:coreProperties>
</file>