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00" r:id="rId4"/>
    <p:sldId id="276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9" r:id="rId13"/>
    <p:sldId id="310" r:id="rId14"/>
    <p:sldId id="311" r:id="rId15"/>
    <p:sldId id="31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AB"/>
    <a:srgbClr val="F019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3E587-A638-F318-1F55-D15A69E8CC9F}" v="58" dt="2024-10-05T18:36:18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ňa Martin" userId="S::82@fnbrno.cz::577d62e1-5c27-4dc4-be0c-be9487fe25c7" providerId="AD" clId="Web-{2F4D2F46-48DC-034C-FC6A-42C69123B16E}"/>
    <pc:docChg chg="modSld">
      <pc:chgData name="Staňa Martin" userId="S::82@fnbrno.cz::577d62e1-5c27-4dc4-be0c-be9487fe25c7" providerId="AD" clId="Web-{2F4D2F46-48DC-034C-FC6A-42C69123B16E}" dt="2023-09-25T11:41:43.603" v="5" actId="20577"/>
      <pc:docMkLst>
        <pc:docMk/>
      </pc:docMkLst>
      <pc:sldChg chg="modSp">
        <pc:chgData name="Staňa Martin" userId="S::82@fnbrno.cz::577d62e1-5c27-4dc4-be0c-be9487fe25c7" providerId="AD" clId="Web-{2F4D2F46-48DC-034C-FC6A-42C69123B16E}" dt="2023-09-25T11:41:14.446" v="2" actId="20577"/>
        <pc:sldMkLst>
          <pc:docMk/>
          <pc:sldMk cId="4245492543" sldId="317"/>
        </pc:sldMkLst>
        <pc:spChg chg="mod">
          <ac:chgData name="Staňa Martin" userId="S::82@fnbrno.cz::577d62e1-5c27-4dc4-be0c-be9487fe25c7" providerId="AD" clId="Web-{2F4D2F46-48DC-034C-FC6A-42C69123B16E}" dt="2023-09-25T11:41:14.446" v="2" actId="20577"/>
          <ac:spMkLst>
            <pc:docMk/>
            <pc:sldMk cId="4245492543" sldId="317"/>
            <ac:spMk id="3" creationId="{00000000-0000-0000-0000-000000000000}"/>
          </ac:spMkLst>
        </pc:spChg>
      </pc:sldChg>
      <pc:sldChg chg="modSp">
        <pc:chgData name="Staňa Martin" userId="S::82@fnbrno.cz::577d62e1-5c27-4dc4-be0c-be9487fe25c7" providerId="AD" clId="Web-{2F4D2F46-48DC-034C-FC6A-42C69123B16E}" dt="2023-09-25T11:41:26.697" v="4" actId="20577"/>
        <pc:sldMkLst>
          <pc:docMk/>
          <pc:sldMk cId="3948732252" sldId="318"/>
        </pc:sldMkLst>
        <pc:spChg chg="mod">
          <ac:chgData name="Staňa Martin" userId="S::82@fnbrno.cz::577d62e1-5c27-4dc4-be0c-be9487fe25c7" providerId="AD" clId="Web-{2F4D2F46-48DC-034C-FC6A-42C69123B16E}" dt="2023-09-25T11:41:26.697" v="4" actId="20577"/>
          <ac:spMkLst>
            <pc:docMk/>
            <pc:sldMk cId="3948732252" sldId="318"/>
            <ac:spMk id="3" creationId="{00000000-0000-0000-0000-000000000000}"/>
          </ac:spMkLst>
        </pc:spChg>
      </pc:sldChg>
      <pc:sldChg chg="modSp">
        <pc:chgData name="Staňa Martin" userId="S::82@fnbrno.cz::577d62e1-5c27-4dc4-be0c-be9487fe25c7" providerId="AD" clId="Web-{2F4D2F46-48DC-034C-FC6A-42C69123B16E}" dt="2023-09-25T11:41:43.603" v="5" actId="20577"/>
        <pc:sldMkLst>
          <pc:docMk/>
          <pc:sldMk cId="505044555" sldId="320"/>
        </pc:sldMkLst>
        <pc:spChg chg="mod">
          <ac:chgData name="Staňa Martin" userId="S::82@fnbrno.cz::577d62e1-5c27-4dc4-be0c-be9487fe25c7" providerId="AD" clId="Web-{2F4D2F46-48DC-034C-FC6A-42C69123B16E}" dt="2023-09-25T11:41:43.603" v="5" actId="20577"/>
          <ac:spMkLst>
            <pc:docMk/>
            <pc:sldMk cId="505044555" sldId="320"/>
            <ac:spMk id="3" creationId="{00000000-0000-0000-0000-000000000000}"/>
          </ac:spMkLst>
        </pc:spChg>
      </pc:sldChg>
    </pc:docChg>
  </pc:docChgLst>
  <pc:docChgLst>
    <pc:chgData name="Ira Daniel" userId="S::20484@fnbrno.cz::160380b3-875f-4c41-90c0-206e3231e4c6" providerId="AD" clId="Web-{1323E587-A638-F318-1F55-D15A69E8CC9F}"/>
    <pc:docChg chg="delSld modSld">
      <pc:chgData name="Ira Daniel" userId="S::20484@fnbrno.cz::160380b3-875f-4c41-90c0-206e3231e4c6" providerId="AD" clId="Web-{1323E587-A638-F318-1F55-D15A69E8CC9F}" dt="2024-10-05T18:36:18.724" v="57"/>
      <pc:docMkLst>
        <pc:docMk/>
      </pc:docMkLst>
      <pc:sldChg chg="modSp">
        <pc:chgData name="Ira Daniel" userId="S::20484@fnbrno.cz::160380b3-875f-4c41-90c0-206e3231e4c6" providerId="AD" clId="Web-{1323E587-A638-F318-1F55-D15A69E8CC9F}" dt="2024-10-05T18:34:43.596" v="9" actId="20577"/>
        <pc:sldMkLst>
          <pc:docMk/>
          <pc:sldMk cId="1672495335" sldId="256"/>
        </pc:sldMkLst>
        <pc:spChg chg="mod">
          <ac:chgData name="Ira Daniel" userId="S::20484@fnbrno.cz::160380b3-875f-4c41-90c0-206e3231e4c6" providerId="AD" clId="Web-{1323E587-A638-F318-1F55-D15A69E8CC9F}" dt="2024-10-05T18:34:43.596" v="9" actId="20577"/>
          <ac:spMkLst>
            <pc:docMk/>
            <pc:sldMk cId="1672495335" sldId="256"/>
            <ac:spMk id="2" creationId="{00000000-0000-0000-0000-000000000000}"/>
          </ac:spMkLst>
        </pc:spChg>
      </pc:sldChg>
      <pc:sldChg chg="del">
        <pc:chgData name="Ira Daniel" userId="S::20484@fnbrno.cz::160380b3-875f-4c41-90c0-206e3231e4c6" providerId="AD" clId="Web-{1323E587-A638-F318-1F55-D15A69E8CC9F}" dt="2024-10-05T18:36:18.724" v="57"/>
        <pc:sldMkLst>
          <pc:docMk/>
          <pc:sldMk cId="2158218097" sldId="257"/>
        </pc:sldMkLst>
      </pc:sldChg>
      <pc:sldChg chg="del">
        <pc:chgData name="Ira Daniel" userId="S::20484@fnbrno.cz::160380b3-875f-4c41-90c0-206e3231e4c6" providerId="AD" clId="Web-{1323E587-A638-F318-1F55-D15A69E8CC9F}" dt="2024-10-05T18:36:18.724" v="56"/>
        <pc:sldMkLst>
          <pc:docMk/>
          <pc:sldMk cId="1156363705" sldId="258"/>
        </pc:sldMkLst>
      </pc:sldChg>
      <pc:sldChg chg="del">
        <pc:chgData name="Ira Daniel" userId="S::20484@fnbrno.cz::160380b3-875f-4c41-90c0-206e3231e4c6" providerId="AD" clId="Web-{1323E587-A638-F318-1F55-D15A69E8CC9F}" dt="2024-10-05T18:35:12.081" v="25"/>
        <pc:sldMkLst>
          <pc:docMk/>
          <pc:sldMk cId="1374444937" sldId="259"/>
        </pc:sldMkLst>
      </pc:sldChg>
      <pc:sldChg chg="del">
        <pc:chgData name="Ira Daniel" userId="S::20484@fnbrno.cz::160380b3-875f-4c41-90c0-206e3231e4c6" providerId="AD" clId="Web-{1323E587-A638-F318-1F55-D15A69E8CC9F}" dt="2024-10-05T18:35:20.175" v="30"/>
        <pc:sldMkLst>
          <pc:docMk/>
          <pc:sldMk cId="3383193041" sldId="260"/>
        </pc:sldMkLst>
      </pc:sldChg>
      <pc:sldChg chg="del">
        <pc:chgData name="Ira Daniel" userId="S::20484@fnbrno.cz::160380b3-875f-4c41-90c0-206e3231e4c6" providerId="AD" clId="Web-{1323E587-A638-F318-1F55-D15A69E8CC9F}" dt="2024-10-05T18:34:50.815" v="12"/>
        <pc:sldMkLst>
          <pc:docMk/>
          <pc:sldMk cId="2141669686" sldId="262"/>
        </pc:sldMkLst>
      </pc:sldChg>
      <pc:sldChg chg="del">
        <pc:chgData name="Ira Daniel" userId="S::20484@fnbrno.cz::160380b3-875f-4c41-90c0-206e3231e4c6" providerId="AD" clId="Web-{1323E587-A638-F318-1F55-D15A69E8CC9F}" dt="2024-10-05T18:35:05.456" v="21"/>
        <pc:sldMkLst>
          <pc:docMk/>
          <pc:sldMk cId="4250808694" sldId="263"/>
        </pc:sldMkLst>
      </pc:sldChg>
      <pc:sldChg chg="del">
        <pc:chgData name="Ira Daniel" userId="S::20484@fnbrno.cz::160380b3-875f-4c41-90c0-206e3231e4c6" providerId="AD" clId="Web-{1323E587-A638-F318-1F55-D15A69E8CC9F}" dt="2024-10-05T18:36:18.724" v="52"/>
        <pc:sldMkLst>
          <pc:docMk/>
          <pc:sldMk cId="3199454762" sldId="265"/>
        </pc:sldMkLst>
      </pc:sldChg>
      <pc:sldChg chg="del">
        <pc:chgData name="Ira Daniel" userId="S::20484@fnbrno.cz::160380b3-875f-4c41-90c0-206e3231e4c6" providerId="AD" clId="Web-{1323E587-A638-F318-1F55-D15A69E8CC9F}" dt="2024-10-05T18:34:55.502" v="15"/>
        <pc:sldMkLst>
          <pc:docMk/>
          <pc:sldMk cId="3596108169" sldId="266"/>
        </pc:sldMkLst>
      </pc:sldChg>
      <pc:sldChg chg="del">
        <pc:chgData name="Ira Daniel" userId="S::20484@fnbrno.cz::160380b3-875f-4c41-90c0-206e3231e4c6" providerId="AD" clId="Web-{1323E587-A638-F318-1F55-D15A69E8CC9F}" dt="2024-10-05T18:34:59.034" v="17"/>
        <pc:sldMkLst>
          <pc:docMk/>
          <pc:sldMk cId="1373818250" sldId="267"/>
        </pc:sldMkLst>
      </pc:sldChg>
      <pc:sldChg chg="del">
        <pc:chgData name="Ira Daniel" userId="S::20484@fnbrno.cz::160380b3-875f-4c41-90c0-206e3231e4c6" providerId="AD" clId="Web-{1323E587-A638-F318-1F55-D15A69E8CC9F}" dt="2024-10-05T18:34:57.315" v="16"/>
        <pc:sldMkLst>
          <pc:docMk/>
          <pc:sldMk cId="2396940386" sldId="268"/>
        </pc:sldMkLst>
      </pc:sldChg>
      <pc:sldChg chg="del">
        <pc:chgData name="Ira Daniel" userId="S::20484@fnbrno.cz::160380b3-875f-4c41-90c0-206e3231e4c6" providerId="AD" clId="Web-{1323E587-A638-F318-1F55-D15A69E8CC9F}" dt="2024-10-05T18:34:47.533" v="10"/>
        <pc:sldMkLst>
          <pc:docMk/>
          <pc:sldMk cId="962263973" sldId="269"/>
        </pc:sldMkLst>
      </pc:sldChg>
      <pc:sldChg chg="del">
        <pc:chgData name="Ira Daniel" userId="S::20484@fnbrno.cz::160380b3-875f-4c41-90c0-206e3231e4c6" providerId="AD" clId="Web-{1323E587-A638-F318-1F55-D15A69E8CC9F}" dt="2024-10-05T18:35:02.784" v="19"/>
        <pc:sldMkLst>
          <pc:docMk/>
          <pc:sldMk cId="1512147193" sldId="270"/>
        </pc:sldMkLst>
      </pc:sldChg>
      <pc:sldChg chg="del">
        <pc:chgData name="Ira Daniel" userId="S::20484@fnbrno.cz::160380b3-875f-4c41-90c0-206e3231e4c6" providerId="AD" clId="Web-{1323E587-A638-F318-1F55-D15A69E8CC9F}" dt="2024-10-05T18:34:52.565" v="13"/>
        <pc:sldMkLst>
          <pc:docMk/>
          <pc:sldMk cId="11806976" sldId="271"/>
        </pc:sldMkLst>
      </pc:sldChg>
      <pc:sldChg chg="del">
        <pc:chgData name="Ira Daniel" userId="S::20484@fnbrno.cz::160380b3-875f-4c41-90c0-206e3231e4c6" providerId="AD" clId="Web-{1323E587-A638-F318-1F55-D15A69E8CC9F}" dt="2024-10-05T18:36:18.724" v="46"/>
        <pc:sldMkLst>
          <pc:docMk/>
          <pc:sldMk cId="2046617399" sldId="272"/>
        </pc:sldMkLst>
      </pc:sldChg>
      <pc:sldChg chg="del">
        <pc:chgData name="Ira Daniel" userId="S::20484@fnbrno.cz::160380b3-875f-4c41-90c0-206e3231e4c6" providerId="AD" clId="Web-{1323E587-A638-F318-1F55-D15A69E8CC9F}" dt="2024-10-05T18:34:49.346" v="11"/>
        <pc:sldMkLst>
          <pc:docMk/>
          <pc:sldMk cId="555764468" sldId="273"/>
        </pc:sldMkLst>
      </pc:sldChg>
      <pc:sldChg chg="del">
        <pc:chgData name="Ira Daniel" userId="S::20484@fnbrno.cz::160380b3-875f-4c41-90c0-206e3231e4c6" providerId="AD" clId="Web-{1323E587-A638-F318-1F55-D15A69E8CC9F}" dt="2024-10-05T18:34:54.002" v="14"/>
        <pc:sldMkLst>
          <pc:docMk/>
          <pc:sldMk cId="2520493519" sldId="274"/>
        </pc:sldMkLst>
      </pc:sldChg>
      <pc:sldChg chg="del">
        <pc:chgData name="Ira Daniel" userId="S::20484@fnbrno.cz::160380b3-875f-4c41-90c0-206e3231e4c6" providerId="AD" clId="Web-{1323E587-A638-F318-1F55-D15A69E8CC9F}" dt="2024-10-05T18:35:00.846" v="18"/>
        <pc:sldMkLst>
          <pc:docMk/>
          <pc:sldMk cId="2518693470" sldId="275"/>
        </pc:sldMkLst>
      </pc:sldChg>
      <pc:sldChg chg="del">
        <pc:chgData name="Ira Daniel" userId="S::20484@fnbrno.cz::160380b3-875f-4c41-90c0-206e3231e4c6" providerId="AD" clId="Web-{1323E587-A638-F318-1F55-D15A69E8CC9F}" dt="2024-10-05T18:36:18.724" v="55"/>
        <pc:sldMkLst>
          <pc:docMk/>
          <pc:sldMk cId="2135272145" sldId="277"/>
        </pc:sldMkLst>
      </pc:sldChg>
      <pc:sldChg chg="del">
        <pc:chgData name="Ira Daniel" userId="S::20484@fnbrno.cz::160380b3-875f-4c41-90c0-206e3231e4c6" providerId="AD" clId="Web-{1323E587-A638-F318-1F55-D15A69E8CC9F}" dt="2024-10-05T18:36:18.724" v="54"/>
        <pc:sldMkLst>
          <pc:docMk/>
          <pc:sldMk cId="1281546784" sldId="278"/>
        </pc:sldMkLst>
      </pc:sldChg>
      <pc:sldChg chg="del">
        <pc:chgData name="Ira Daniel" userId="S::20484@fnbrno.cz::160380b3-875f-4c41-90c0-206e3231e4c6" providerId="AD" clId="Web-{1323E587-A638-F318-1F55-D15A69E8CC9F}" dt="2024-10-05T18:36:18.724" v="53"/>
        <pc:sldMkLst>
          <pc:docMk/>
          <pc:sldMk cId="2224669389" sldId="279"/>
        </pc:sldMkLst>
      </pc:sldChg>
      <pc:sldChg chg="del">
        <pc:chgData name="Ira Daniel" userId="S::20484@fnbrno.cz::160380b3-875f-4c41-90c0-206e3231e4c6" providerId="AD" clId="Web-{1323E587-A638-F318-1F55-D15A69E8CC9F}" dt="2024-10-05T18:35:08.800" v="23"/>
        <pc:sldMkLst>
          <pc:docMk/>
          <pc:sldMk cId="1501795084" sldId="280"/>
        </pc:sldMkLst>
      </pc:sldChg>
      <pc:sldChg chg="del">
        <pc:chgData name="Ira Daniel" userId="S::20484@fnbrno.cz::160380b3-875f-4c41-90c0-206e3231e4c6" providerId="AD" clId="Web-{1323E587-A638-F318-1F55-D15A69E8CC9F}" dt="2024-10-05T18:35:10.425" v="24"/>
        <pc:sldMkLst>
          <pc:docMk/>
          <pc:sldMk cId="1047812161" sldId="281"/>
        </pc:sldMkLst>
      </pc:sldChg>
      <pc:sldChg chg="del">
        <pc:chgData name="Ira Daniel" userId="S::20484@fnbrno.cz::160380b3-875f-4c41-90c0-206e3231e4c6" providerId="AD" clId="Web-{1323E587-A638-F318-1F55-D15A69E8CC9F}" dt="2024-10-05T18:35:13.847" v="26"/>
        <pc:sldMkLst>
          <pc:docMk/>
          <pc:sldMk cId="1595297033" sldId="282"/>
        </pc:sldMkLst>
      </pc:sldChg>
      <pc:sldChg chg="del">
        <pc:chgData name="Ira Daniel" userId="S::20484@fnbrno.cz::160380b3-875f-4c41-90c0-206e3231e4c6" providerId="AD" clId="Web-{1323E587-A638-F318-1F55-D15A69E8CC9F}" dt="2024-10-05T18:35:15.206" v="27"/>
        <pc:sldMkLst>
          <pc:docMk/>
          <pc:sldMk cId="486855132" sldId="283"/>
        </pc:sldMkLst>
      </pc:sldChg>
      <pc:sldChg chg="del">
        <pc:chgData name="Ira Daniel" userId="S::20484@fnbrno.cz::160380b3-875f-4c41-90c0-206e3231e4c6" providerId="AD" clId="Web-{1323E587-A638-F318-1F55-D15A69E8CC9F}" dt="2024-10-05T18:35:04.003" v="20"/>
        <pc:sldMkLst>
          <pc:docMk/>
          <pc:sldMk cId="1229099246" sldId="284"/>
        </pc:sldMkLst>
      </pc:sldChg>
      <pc:sldChg chg="del">
        <pc:chgData name="Ira Daniel" userId="S::20484@fnbrno.cz::160380b3-875f-4c41-90c0-206e3231e4c6" providerId="AD" clId="Web-{1323E587-A638-F318-1F55-D15A69E8CC9F}" dt="2024-10-05T18:35:07.346" v="22"/>
        <pc:sldMkLst>
          <pc:docMk/>
          <pc:sldMk cId="773552092" sldId="285"/>
        </pc:sldMkLst>
      </pc:sldChg>
      <pc:sldChg chg="del">
        <pc:chgData name="Ira Daniel" userId="S::20484@fnbrno.cz::160380b3-875f-4c41-90c0-206e3231e4c6" providerId="AD" clId="Web-{1323E587-A638-F318-1F55-D15A69E8CC9F}" dt="2024-10-05T18:35:16.769" v="28"/>
        <pc:sldMkLst>
          <pc:docMk/>
          <pc:sldMk cId="2951693293" sldId="286"/>
        </pc:sldMkLst>
      </pc:sldChg>
      <pc:sldChg chg="del">
        <pc:chgData name="Ira Daniel" userId="S::20484@fnbrno.cz::160380b3-875f-4c41-90c0-206e3231e4c6" providerId="AD" clId="Web-{1323E587-A638-F318-1F55-D15A69E8CC9F}" dt="2024-10-05T18:35:18.659" v="29"/>
        <pc:sldMkLst>
          <pc:docMk/>
          <pc:sldMk cId="3786502678" sldId="287"/>
        </pc:sldMkLst>
      </pc:sldChg>
      <pc:sldChg chg="del">
        <pc:chgData name="Ira Daniel" userId="S::20484@fnbrno.cz::160380b3-875f-4c41-90c0-206e3231e4c6" providerId="AD" clId="Web-{1323E587-A638-F318-1F55-D15A69E8CC9F}" dt="2024-10-05T18:35:22.003" v="31"/>
        <pc:sldMkLst>
          <pc:docMk/>
          <pc:sldMk cId="2371100424" sldId="288"/>
        </pc:sldMkLst>
      </pc:sldChg>
      <pc:sldChg chg="del">
        <pc:chgData name="Ira Daniel" userId="S::20484@fnbrno.cz::160380b3-875f-4c41-90c0-206e3231e4c6" providerId="AD" clId="Web-{1323E587-A638-F318-1F55-D15A69E8CC9F}" dt="2024-10-05T18:35:23.378" v="32"/>
        <pc:sldMkLst>
          <pc:docMk/>
          <pc:sldMk cId="1466752587" sldId="289"/>
        </pc:sldMkLst>
      </pc:sldChg>
      <pc:sldChg chg="del">
        <pc:chgData name="Ira Daniel" userId="S::20484@fnbrno.cz::160380b3-875f-4c41-90c0-206e3231e4c6" providerId="AD" clId="Web-{1323E587-A638-F318-1F55-D15A69E8CC9F}" dt="2024-10-05T18:35:31.238" v="37"/>
        <pc:sldMkLst>
          <pc:docMk/>
          <pc:sldMk cId="3645732259" sldId="290"/>
        </pc:sldMkLst>
      </pc:sldChg>
      <pc:sldChg chg="del">
        <pc:chgData name="Ira Daniel" userId="S::20484@fnbrno.cz::160380b3-875f-4c41-90c0-206e3231e4c6" providerId="AD" clId="Web-{1323E587-A638-F318-1F55-D15A69E8CC9F}" dt="2024-10-05T18:35:33.129" v="38"/>
        <pc:sldMkLst>
          <pc:docMk/>
          <pc:sldMk cId="3883392519" sldId="291"/>
        </pc:sldMkLst>
      </pc:sldChg>
      <pc:sldChg chg="del">
        <pc:chgData name="Ira Daniel" userId="S::20484@fnbrno.cz::160380b3-875f-4c41-90c0-206e3231e4c6" providerId="AD" clId="Web-{1323E587-A638-F318-1F55-D15A69E8CC9F}" dt="2024-10-05T18:35:34.957" v="39"/>
        <pc:sldMkLst>
          <pc:docMk/>
          <pc:sldMk cId="1711567029" sldId="292"/>
        </pc:sldMkLst>
      </pc:sldChg>
      <pc:sldChg chg="del">
        <pc:chgData name="Ira Daniel" userId="S::20484@fnbrno.cz::160380b3-875f-4c41-90c0-206e3231e4c6" providerId="AD" clId="Web-{1323E587-A638-F318-1F55-D15A69E8CC9F}" dt="2024-10-05T18:35:38.019" v="40"/>
        <pc:sldMkLst>
          <pc:docMk/>
          <pc:sldMk cId="1664564455" sldId="293"/>
        </pc:sldMkLst>
      </pc:sldChg>
      <pc:sldChg chg="del">
        <pc:chgData name="Ira Daniel" userId="S::20484@fnbrno.cz::160380b3-875f-4c41-90c0-206e3231e4c6" providerId="AD" clId="Web-{1323E587-A638-F318-1F55-D15A69E8CC9F}" dt="2024-10-05T18:35:39.660" v="41"/>
        <pc:sldMkLst>
          <pc:docMk/>
          <pc:sldMk cId="3433697324" sldId="294"/>
        </pc:sldMkLst>
      </pc:sldChg>
      <pc:sldChg chg="del">
        <pc:chgData name="Ira Daniel" userId="S::20484@fnbrno.cz::160380b3-875f-4c41-90c0-206e3231e4c6" providerId="AD" clId="Web-{1323E587-A638-F318-1F55-D15A69E8CC9F}" dt="2024-10-05T18:35:41.238" v="42"/>
        <pc:sldMkLst>
          <pc:docMk/>
          <pc:sldMk cId="2911030514" sldId="295"/>
        </pc:sldMkLst>
      </pc:sldChg>
      <pc:sldChg chg="del">
        <pc:chgData name="Ira Daniel" userId="S::20484@fnbrno.cz::160380b3-875f-4c41-90c0-206e3231e4c6" providerId="AD" clId="Web-{1323E587-A638-F318-1F55-D15A69E8CC9F}" dt="2024-10-05T18:35:25.269" v="33"/>
        <pc:sldMkLst>
          <pc:docMk/>
          <pc:sldMk cId="3862515975" sldId="296"/>
        </pc:sldMkLst>
      </pc:sldChg>
      <pc:sldChg chg="del">
        <pc:chgData name="Ira Daniel" userId="S::20484@fnbrno.cz::160380b3-875f-4c41-90c0-206e3231e4c6" providerId="AD" clId="Web-{1323E587-A638-F318-1F55-D15A69E8CC9F}" dt="2024-10-05T18:35:26.785" v="34"/>
        <pc:sldMkLst>
          <pc:docMk/>
          <pc:sldMk cId="2482654139" sldId="297"/>
        </pc:sldMkLst>
      </pc:sldChg>
      <pc:sldChg chg="del">
        <pc:chgData name="Ira Daniel" userId="S::20484@fnbrno.cz::160380b3-875f-4c41-90c0-206e3231e4c6" providerId="AD" clId="Web-{1323E587-A638-F318-1F55-D15A69E8CC9F}" dt="2024-10-05T18:35:28.300" v="35"/>
        <pc:sldMkLst>
          <pc:docMk/>
          <pc:sldMk cId="2557943839" sldId="298"/>
        </pc:sldMkLst>
      </pc:sldChg>
      <pc:sldChg chg="del">
        <pc:chgData name="Ira Daniel" userId="S::20484@fnbrno.cz::160380b3-875f-4c41-90c0-206e3231e4c6" providerId="AD" clId="Web-{1323E587-A638-F318-1F55-D15A69E8CC9F}" dt="2024-10-05T18:35:29.957" v="36"/>
        <pc:sldMkLst>
          <pc:docMk/>
          <pc:sldMk cId="1883187695" sldId="299"/>
        </pc:sldMkLst>
      </pc:sldChg>
      <pc:sldChg chg="del">
        <pc:chgData name="Ira Daniel" userId="S::20484@fnbrno.cz::160380b3-875f-4c41-90c0-206e3231e4c6" providerId="AD" clId="Web-{1323E587-A638-F318-1F55-D15A69E8CC9F}" dt="2024-10-05T18:35:42.754" v="43"/>
        <pc:sldMkLst>
          <pc:docMk/>
          <pc:sldMk cId="1838706640" sldId="313"/>
        </pc:sldMkLst>
      </pc:sldChg>
      <pc:sldChg chg="del">
        <pc:chgData name="Ira Daniel" userId="S::20484@fnbrno.cz::160380b3-875f-4c41-90c0-206e3231e4c6" providerId="AD" clId="Web-{1323E587-A638-F318-1F55-D15A69E8CC9F}" dt="2024-10-05T18:35:46.238" v="45"/>
        <pc:sldMkLst>
          <pc:docMk/>
          <pc:sldMk cId="3185525588" sldId="314"/>
        </pc:sldMkLst>
      </pc:sldChg>
      <pc:sldChg chg="del">
        <pc:chgData name="Ira Daniel" userId="S::20484@fnbrno.cz::160380b3-875f-4c41-90c0-206e3231e4c6" providerId="AD" clId="Web-{1323E587-A638-F318-1F55-D15A69E8CC9F}" dt="2024-10-05T18:35:44.676" v="44"/>
        <pc:sldMkLst>
          <pc:docMk/>
          <pc:sldMk cId="503390611" sldId="315"/>
        </pc:sldMkLst>
      </pc:sldChg>
      <pc:sldChg chg="del">
        <pc:chgData name="Ira Daniel" userId="S::20484@fnbrno.cz::160380b3-875f-4c41-90c0-206e3231e4c6" providerId="AD" clId="Web-{1323E587-A638-F318-1F55-D15A69E8CC9F}" dt="2024-10-05T18:36:18.724" v="51"/>
        <pc:sldMkLst>
          <pc:docMk/>
          <pc:sldMk cId="2858591734" sldId="316"/>
        </pc:sldMkLst>
      </pc:sldChg>
      <pc:sldChg chg="del">
        <pc:chgData name="Ira Daniel" userId="S::20484@fnbrno.cz::160380b3-875f-4c41-90c0-206e3231e4c6" providerId="AD" clId="Web-{1323E587-A638-F318-1F55-D15A69E8CC9F}" dt="2024-10-05T18:36:18.724" v="50"/>
        <pc:sldMkLst>
          <pc:docMk/>
          <pc:sldMk cId="4245492543" sldId="317"/>
        </pc:sldMkLst>
      </pc:sldChg>
      <pc:sldChg chg="del">
        <pc:chgData name="Ira Daniel" userId="S::20484@fnbrno.cz::160380b3-875f-4c41-90c0-206e3231e4c6" providerId="AD" clId="Web-{1323E587-A638-F318-1F55-D15A69E8CC9F}" dt="2024-10-05T18:36:18.724" v="49"/>
        <pc:sldMkLst>
          <pc:docMk/>
          <pc:sldMk cId="3948732252" sldId="318"/>
        </pc:sldMkLst>
      </pc:sldChg>
      <pc:sldChg chg="del">
        <pc:chgData name="Ira Daniel" userId="S::20484@fnbrno.cz::160380b3-875f-4c41-90c0-206e3231e4c6" providerId="AD" clId="Web-{1323E587-A638-F318-1F55-D15A69E8CC9F}" dt="2024-10-05T18:36:18.724" v="48"/>
        <pc:sldMkLst>
          <pc:docMk/>
          <pc:sldMk cId="2298309196" sldId="319"/>
        </pc:sldMkLst>
      </pc:sldChg>
      <pc:sldChg chg="del">
        <pc:chgData name="Ira Daniel" userId="S::20484@fnbrno.cz::160380b3-875f-4c41-90c0-206e3231e4c6" providerId="AD" clId="Web-{1323E587-A638-F318-1F55-D15A69E8CC9F}" dt="2024-10-05T18:36:18.724" v="47"/>
        <pc:sldMkLst>
          <pc:docMk/>
          <pc:sldMk cId="505044555" sldId="32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86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87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18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30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34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94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4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62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97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56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43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F2AC-D404-4FB9-8C62-188A0EAEACA9}" type="datetimeFigureOut">
              <a:rPr lang="cs-CZ" smtClean="0"/>
              <a:t>05.10.2024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8A8C-7DC7-4753-9B4A-3E82D49756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44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7A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5070"/>
            <a:ext cx="9144000" cy="2387600"/>
          </a:xfrm>
        </p:spPr>
        <p:txBody>
          <a:bodyPr>
            <a:normAutofit/>
          </a:bodyPr>
          <a:lstStyle/>
          <a:p>
            <a:r>
              <a:rPr lang="cs-CZ" sz="4800" dirty="0" err="1">
                <a:solidFill>
                  <a:schemeClr val="bg1"/>
                </a:solidFill>
                <a:latin typeface="Calibri"/>
                <a:cs typeface="Calibri Light"/>
              </a:rPr>
              <a:t>Kompartment</a:t>
            </a:r>
            <a:r>
              <a:rPr lang="cs-CZ" sz="4800" dirty="0">
                <a:solidFill>
                  <a:schemeClr val="bg1"/>
                </a:solidFill>
                <a:latin typeface="Calibri"/>
                <a:cs typeface="Calibri Light"/>
              </a:rPr>
              <a:t> syndrom</a:t>
            </a:r>
            <a:endParaRPr lang="cs-CZ" sz="4800" b="1" dirty="0">
              <a:solidFill>
                <a:schemeClr val="bg1"/>
              </a:solidFill>
              <a:latin typeface="Calibri"/>
              <a:ea typeface="Calibri"/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35935"/>
            <a:ext cx="9144000" cy="9351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Klinika úrazové chirurgie FN Brno</a:t>
            </a:r>
            <a:endParaRPr lang="cs-CZ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chemeClr val="bg1"/>
                </a:solidFill>
              </a:rPr>
              <a:t>VLLP0532c</a:t>
            </a:r>
            <a:endParaRPr lang="cs-CZ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5E0D3A8D-0062-3DBD-054A-9EA1AF820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59" y="349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495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kompartment syndromu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cílem snížení intrafasciálního tlaku před vznikem ireverzibilních změn</a:t>
            </a:r>
          </a:p>
          <a:p>
            <a:r>
              <a:rPr lang="cs-CZ" dirty="0"/>
              <a:t>odstranění všech vyvolávajících příčin, uvolnění sádry, obvazu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konzervativně:</a:t>
            </a:r>
          </a:p>
          <a:p>
            <a:r>
              <a:rPr lang="cs-CZ" dirty="0"/>
              <a:t>ledování, elevace, antiedematózní terapie, antiflogistika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chirurgicky:</a:t>
            </a:r>
          </a:p>
          <a:p>
            <a:r>
              <a:rPr lang="cs-CZ" dirty="0"/>
              <a:t>včasné provedení </a:t>
            </a:r>
            <a:r>
              <a:rPr lang="cs-CZ" b="1" dirty="0"/>
              <a:t>fasciotomie</a:t>
            </a:r>
            <a:r>
              <a:rPr lang="cs-CZ" dirty="0"/>
              <a:t>, protětí všech svalových sept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497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uptodate.com/contents/images/SURG/70951/Twoincisionlegfascioto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49" y="0"/>
            <a:ext cx="49654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researchgate.net/profile/James-Stannard-2/publication/46123066/figure/fig1/AS:276889500438535@1443027009735/The-two-incision-fasciotomy-technique-showing-the-lateral-and-medial-surgical-incis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108" y="0"/>
            <a:ext cx="5647509" cy="685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234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Sudeckův algodystrofický syndrom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neurocirkulační onemocnění, zejména na končetinách</a:t>
            </a:r>
          </a:p>
          <a:p>
            <a:r>
              <a:rPr lang="cs-CZ" dirty="0"/>
              <a:t>po úrazech, zlomeninách, zánětlivých procesech</a:t>
            </a:r>
          </a:p>
          <a:p>
            <a:r>
              <a:rPr lang="cs-CZ" dirty="0"/>
              <a:t>nepřiměřená bolest, otok a ztuhlost</a:t>
            </a:r>
          </a:p>
          <a:p>
            <a:endParaRPr lang="cs-CZ" dirty="0"/>
          </a:p>
          <a:p>
            <a:r>
              <a:rPr lang="cs-CZ" dirty="0"/>
              <a:t>místní </a:t>
            </a:r>
            <a:r>
              <a:rPr lang="cs-CZ" b="1" dirty="0"/>
              <a:t>bolest</a:t>
            </a:r>
            <a:r>
              <a:rPr lang="cs-CZ" dirty="0"/>
              <a:t>, změna </a:t>
            </a:r>
            <a:r>
              <a:rPr lang="cs-CZ" b="1" dirty="0"/>
              <a:t>barvy</a:t>
            </a:r>
            <a:r>
              <a:rPr lang="cs-CZ" dirty="0"/>
              <a:t> kůže, </a:t>
            </a:r>
            <a:r>
              <a:rPr lang="cs-CZ" b="1" dirty="0"/>
              <a:t>teploty</a:t>
            </a:r>
            <a:r>
              <a:rPr lang="cs-CZ" dirty="0"/>
              <a:t>, nadměrná </a:t>
            </a:r>
            <a:r>
              <a:rPr lang="cs-CZ" b="1" dirty="0"/>
              <a:t>potivost</a:t>
            </a:r>
            <a:r>
              <a:rPr lang="cs-CZ" dirty="0"/>
              <a:t>, </a:t>
            </a:r>
            <a:r>
              <a:rPr lang="cs-CZ" b="1" dirty="0"/>
              <a:t>otok</a:t>
            </a:r>
          </a:p>
          <a:p>
            <a:r>
              <a:rPr lang="cs-CZ" dirty="0"/>
              <a:t>nejčastěji po zlomenině zápěstí, hlezna</a:t>
            </a:r>
          </a:p>
          <a:p>
            <a:r>
              <a:rPr lang="cs-CZ" b="1" dirty="0"/>
              <a:t>alodynie </a:t>
            </a:r>
            <a:r>
              <a:rPr lang="cs-CZ" dirty="0"/>
              <a:t>(bolí i obvykle nebolestivé podněty), </a:t>
            </a:r>
            <a:r>
              <a:rPr lang="cs-CZ" b="1" dirty="0"/>
              <a:t>hyperalgézie</a:t>
            </a:r>
          </a:p>
          <a:p>
            <a:r>
              <a:rPr lang="cs-CZ" dirty="0"/>
              <a:t>někdy pomáhá morký obklad, vyhnout se tření o oblečení</a:t>
            </a:r>
          </a:p>
        </p:txBody>
      </p:sp>
    </p:spTree>
    <p:extLst>
      <p:ext uri="{BB962C8B-B14F-4D97-AF65-F5344CB8AC3E}">
        <p14:creationId xmlns:p14="http://schemas.microsoft.com/office/powerpoint/2010/main" val="2739624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Sudeckova algodystrofie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akutní stadium </a:t>
            </a:r>
            <a:r>
              <a:rPr lang="cs-CZ" dirty="0"/>
              <a:t>– hyperemie, otok, teplá lesklá kůže, 2-8 týdnů</a:t>
            </a:r>
          </a:p>
          <a:p>
            <a:r>
              <a:rPr lang="cs-CZ" dirty="0"/>
              <a:t>zánět, venostáza, na RTG prořídnutí skeletu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dystrofie</a:t>
            </a:r>
            <a:r>
              <a:rPr lang="cs-CZ" dirty="0"/>
              <a:t> – ústup otoku, snížení bolesti, kůže lesklá, cyanotická</a:t>
            </a:r>
          </a:p>
          <a:p>
            <a:r>
              <a:rPr lang="cs-CZ" dirty="0"/>
              <a:t>cyanóza, ztráta ochlupení, chladná kůže, atrofie svalů, skvrny na RTG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atrofie</a:t>
            </a:r>
            <a:r>
              <a:rPr lang="cs-CZ" dirty="0"/>
              <a:t> – svalová atrofie, difuzní osteoporóza na RTG</a:t>
            </a:r>
          </a:p>
          <a:p>
            <a:pPr marL="0" indent="0">
              <a:buNone/>
            </a:pPr>
            <a:r>
              <a:rPr lang="cs-CZ" dirty="0"/>
              <a:t>ireverzibilní atrofie s těžkým funkčním deficitem, fibróza, nebolestivá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243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a léčba algodystrofie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cvičení všech neimobilizovaných kloubů</a:t>
            </a:r>
          </a:p>
          <a:p>
            <a:r>
              <a:rPr lang="cs-CZ" dirty="0"/>
              <a:t>je nutná exaktní repozice a správná fixace zlomeniny</a:t>
            </a:r>
          </a:p>
          <a:p>
            <a:endParaRPr lang="cs-CZ" dirty="0"/>
          </a:p>
          <a:p>
            <a:r>
              <a:rPr lang="cs-CZ" dirty="0"/>
              <a:t>úprava imobilizace, rehabilitace</a:t>
            </a:r>
          </a:p>
          <a:p>
            <a:r>
              <a:rPr lang="cs-CZ" dirty="0"/>
              <a:t>vegetativní blokády, anxiolytika, sedativa, kortikosteroidy</a:t>
            </a:r>
          </a:p>
          <a:p>
            <a:r>
              <a:rPr lang="cs-CZ" dirty="0"/>
              <a:t>úprava kontraktur, blokáda sympatiku</a:t>
            </a:r>
          </a:p>
        </p:txBody>
      </p:sp>
    </p:spTree>
    <p:extLst>
      <p:ext uri="{BB962C8B-B14F-4D97-AF65-F5344CB8AC3E}">
        <p14:creationId xmlns:p14="http://schemas.microsoft.com/office/powerpoint/2010/main" val="2123382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Přidružené jevy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nervová dystrofie </a:t>
            </a:r>
            <a:r>
              <a:rPr lang="cs-CZ" dirty="0"/>
              <a:t>– způsobena poraněním nervů, projevuje se u ochrnutých končetin,  často sympatikus, vyvíjí se s něj Sudeckův sy</a:t>
            </a:r>
          </a:p>
          <a:p>
            <a:pPr marL="0" indent="0">
              <a:buNone/>
            </a:pPr>
            <a:r>
              <a:rPr lang="cs-CZ" b="1" dirty="0"/>
              <a:t>kauzalgie</a:t>
            </a:r>
            <a:r>
              <a:rPr lang="cs-CZ" dirty="0"/>
              <a:t> – bolesti při neúplném poranění nervů, vyvolané dotykem, změnou teploty, osvětlení, hlukem; neurotičtí pac.; tp. sympatektomie</a:t>
            </a:r>
          </a:p>
          <a:p>
            <a:pPr marL="0" indent="0">
              <a:buNone/>
            </a:pPr>
            <a:r>
              <a:rPr lang="cs-CZ" b="1" dirty="0"/>
              <a:t>poúrazové hyperpatie </a:t>
            </a:r>
            <a:r>
              <a:rPr lang="cs-CZ" dirty="0"/>
              <a:t>– bodavé bolesti celé končetiny, ruší spánek</a:t>
            </a:r>
          </a:p>
          <a:p>
            <a:pPr marL="0" indent="0">
              <a:buNone/>
            </a:pPr>
            <a:r>
              <a:rPr lang="cs-CZ" b="1" dirty="0"/>
              <a:t>infekce</a:t>
            </a:r>
          </a:p>
          <a:p>
            <a:pPr marL="0" indent="0">
              <a:buNone/>
            </a:pPr>
            <a:r>
              <a:rPr lang="cs-CZ" b="1" dirty="0"/>
              <a:t>prodloužené hojení </a:t>
            </a:r>
            <a:r>
              <a:rPr lang="cs-CZ" dirty="0"/>
              <a:t>– prodloužení konz. tp., operace, spongioplastika</a:t>
            </a:r>
          </a:p>
          <a:p>
            <a:pPr marL="0" indent="0">
              <a:buNone/>
            </a:pPr>
            <a:r>
              <a:rPr lang="cs-CZ" b="1" dirty="0"/>
              <a:t>malunion</a:t>
            </a:r>
            <a:r>
              <a:rPr lang="cs-CZ" dirty="0"/>
              <a:t> – zhojení v nesprávném postavení, indikuje se operace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396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léčení zlomenin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Časné komplikace:</a:t>
            </a:r>
          </a:p>
          <a:p>
            <a:r>
              <a:rPr lang="cs-CZ" dirty="0"/>
              <a:t>poranění svalů, cév, nervů, tělních dutin a orgánů</a:t>
            </a:r>
          </a:p>
          <a:p>
            <a:r>
              <a:rPr lang="cs-CZ" b="1" dirty="0"/>
              <a:t>Kompartment syndrom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Pozdní komplikace:</a:t>
            </a:r>
          </a:p>
          <a:p>
            <a:r>
              <a:rPr lang="cs-CZ" b="1" dirty="0"/>
              <a:t>Sudeckův algodystrofický syndrom</a:t>
            </a:r>
          </a:p>
        </p:txBody>
      </p:sp>
    </p:spTree>
    <p:extLst>
      <p:ext uri="{BB962C8B-B14F-4D97-AF65-F5344CB8AC3E}">
        <p14:creationId xmlns:p14="http://schemas.microsoft.com/office/powerpoint/2010/main" val="61223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Kompartment syndrom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příznaků ze zvýšení tlaku v uzavřeném anatomickém prostoru</a:t>
            </a:r>
          </a:p>
          <a:p>
            <a:r>
              <a:rPr lang="cs-CZ" dirty="0"/>
              <a:t>vede k vaskulárním okluzím a působí lokální ischemii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kompartment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	= prostor vymezený skeletem a fascií nebo mezisvalovými septy</a:t>
            </a:r>
          </a:p>
        </p:txBody>
      </p:sp>
    </p:spTree>
    <p:extLst>
      <p:ext uri="{BB962C8B-B14F-4D97-AF65-F5344CB8AC3E}">
        <p14:creationId xmlns:p14="http://schemas.microsoft.com/office/powerpoint/2010/main" val="369756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researchgate.net/profile/Jussi-Repo/publication/312220213/figure/fig3/AS:449669991014400@1484221088037/Cross-sectional-view-of-the-leg-and-its-muscle-compartmen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85" y="104775"/>
            <a:ext cx="8096250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296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pokud překročí intrafasciální tlak 30-40 mmHg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zvyšování odporu, který musí krev překonat </a:t>
            </a:r>
          </a:p>
          <a:p>
            <a:r>
              <a:rPr lang="cs-CZ" dirty="0"/>
              <a:t>kolabují stěny žil</a:t>
            </a:r>
          </a:p>
          <a:p>
            <a:r>
              <a:rPr lang="cs-CZ" dirty="0"/>
              <a:t>klesá arterio-venozní gradient kyslíku a živin</a:t>
            </a:r>
          </a:p>
          <a:p>
            <a:r>
              <a:rPr lang="cs-CZ" dirty="0"/>
              <a:t>horší výživa tkání vede k poruše jejich funkce až k nekróze</a:t>
            </a:r>
          </a:p>
          <a:p>
            <a:r>
              <a:rPr lang="cs-CZ" dirty="0"/>
              <a:t>krevní stázou dochází k přestupu tekutiny do intersticia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tlak se nadále zvyšuje –&gt; </a:t>
            </a:r>
            <a:r>
              <a:rPr lang="cs-CZ" b="1" dirty="0"/>
              <a:t>circulus vitiosus</a:t>
            </a:r>
          </a:p>
        </p:txBody>
      </p:sp>
    </p:spTree>
    <p:extLst>
      <p:ext uri="{BB962C8B-B14F-4D97-AF65-F5344CB8AC3E}">
        <p14:creationId xmlns:p14="http://schemas.microsoft.com/office/powerpoint/2010/main" val="241563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příznaky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bolesti</a:t>
            </a:r>
            <a:r>
              <a:rPr lang="cs-CZ" dirty="0"/>
              <a:t> v postižení oblasti nereagující na analgetika</a:t>
            </a:r>
          </a:p>
          <a:p>
            <a:r>
              <a:rPr lang="cs-CZ" dirty="0"/>
              <a:t>poruchy </a:t>
            </a:r>
            <a:r>
              <a:rPr lang="cs-CZ" b="1" dirty="0"/>
              <a:t>cítivosti</a:t>
            </a:r>
            <a:r>
              <a:rPr lang="cs-CZ" dirty="0"/>
              <a:t> - parestezie, dysestezie až anestezie</a:t>
            </a:r>
          </a:p>
          <a:p>
            <a:r>
              <a:rPr lang="cs-CZ" b="1" dirty="0"/>
              <a:t>edém</a:t>
            </a:r>
            <a:r>
              <a:rPr lang="cs-CZ" dirty="0"/>
              <a:t> periferie, později edém celé končetiny</a:t>
            </a:r>
          </a:p>
          <a:p>
            <a:r>
              <a:rPr lang="cs-CZ" dirty="0"/>
              <a:t>porucha </a:t>
            </a:r>
            <a:r>
              <a:rPr lang="cs-CZ" b="1" dirty="0"/>
              <a:t>motoriky</a:t>
            </a:r>
            <a:r>
              <a:rPr lang="cs-CZ" dirty="0"/>
              <a:t>; mohou vyústit ve svalové kontraktury</a:t>
            </a:r>
          </a:p>
          <a:p>
            <a:endParaRPr lang="cs-CZ" dirty="0"/>
          </a:p>
          <a:p>
            <a:r>
              <a:rPr lang="cs-CZ" dirty="0"/>
              <a:t>rozvoj </a:t>
            </a:r>
            <a:r>
              <a:rPr lang="cs-CZ" b="1" dirty="0"/>
              <a:t>celkových příznaků </a:t>
            </a:r>
            <a:r>
              <a:rPr lang="cs-CZ" dirty="0"/>
              <a:t>z ischemie svalů: myoglobinurie, selhávání ledvin veducí až ke smrti</a:t>
            </a:r>
          </a:p>
          <a:p>
            <a:r>
              <a:rPr lang="cs-CZ" b="1" dirty="0"/>
              <a:t>pulzace</a:t>
            </a:r>
            <a:r>
              <a:rPr lang="cs-CZ" dirty="0"/>
              <a:t> na periferii může být zachovaná i v pokročilém stadiu!</a:t>
            </a:r>
            <a:br>
              <a:rPr lang="cs-CZ" dirty="0"/>
            </a:br>
            <a:r>
              <a:rPr lang="cs-CZ" dirty="0"/>
              <a:t>(systolický tlak krve překoná intrafasciální tlak)</a:t>
            </a:r>
          </a:p>
        </p:txBody>
      </p:sp>
    </p:spTree>
    <p:extLst>
      <p:ext uri="{BB962C8B-B14F-4D97-AF65-F5344CB8AC3E}">
        <p14:creationId xmlns:p14="http://schemas.microsoft.com/office/powerpoint/2010/main" val="377927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Lokalizace kompartment syndromu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končetiny, nejčastěji </a:t>
            </a:r>
            <a:r>
              <a:rPr lang="cs-CZ" b="1" dirty="0"/>
              <a:t>bérec</a:t>
            </a:r>
          </a:p>
          <a:p>
            <a:r>
              <a:rPr lang="cs-CZ" dirty="0"/>
              <a:t>břicho</a:t>
            </a:r>
          </a:p>
          <a:p>
            <a:r>
              <a:rPr lang="cs-CZ" dirty="0"/>
              <a:t>pánev</a:t>
            </a:r>
          </a:p>
          <a:p>
            <a:r>
              <a:rPr lang="cs-CZ" dirty="0"/>
              <a:t>hrudník</a:t>
            </a:r>
          </a:p>
          <a:p>
            <a:r>
              <a:rPr lang="cs-CZ" dirty="0"/>
              <a:t>určitou analogií je i konus syndrom při intrakraniálním zvýšení tlaku</a:t>
            </a:r>
          </a:p>
        </p:txBody>
      </p:sp>
    </p:spTree>
    <p:extLst>
      <p:ext uri="{BB962C8B-B14F-4D97-AF65-F5344CB8AC3E}">
        <p14:creationId xmlns:p14="http://schemas.microsoft.com/office/powerpoint/2010/main" val="277991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kompartment syndromu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zvýšený tlak uvnitř kompartmentu (zlomeniny, záněty, krvácení)</a:t>
            </a:r>
          </a:p>
          <a:p>
            <a:r>
              <a:rPr lang="cs-CZ" dirty="0"/>
              <a:t>útlak zvenčí (nevhodná sádrová fixace, zjizvení kůže popáleninami)</a:t>
            </a:r>
          </a:p>
          <a:p>
            <a:r>
              <a:rPr lang="cs-CZ" dirty="0"/>
              <a:t>zmenšení objemu prostoru (přílišný tah za končetinu)</a:t>
            </a:r>
          </a:p>
          <a:p>
            <a:r>
              <a:rPr lang="cs-CZ" dirty="0"/>
              <a:t>chronický kompartment syndrom u aktivních sportovců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přední tibiální syndrom (n. peroneus prof.)</a:t>
            </a:r>
          </a:p>
          <a:p>
            <a:pPr marL="0" indent="0">
              <a:buNone/>
            </a:pPr>
            <a:r>
              <a:rPr lang="cs-CZ" dirty="0"/>
              <a:t>zadní tibiální syndrom (n. tibialis)</a:t>
            </a:r>
          </a:p>
        </p:txBody>
      </p:sp>
    </p:spTree>
    <p:extLst>
      <p:ext uri="{BB962C8B-B14F-4D97-AF65-F5344CB8AC3E}">
        <p14:creationId xmlns:p14="http://schemas.microsoft.com/office/powerpoint/2010/main" val="360100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kompartment syndromu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neustálé povědomí o závažnosti vzniku této komplikace</a:t>
            </a:r>
          </a:p>
          <a:p>
            <a:r>
              <a:rPr lang="cs-CZ" dirty="0"/>
              <a:t>anamnesticky přítomnost rizikových faktorů, mechanismů úrazu</a:t>
            </a:r>
          </a:p>
          <a:p>
            <a:r>
              <a:rPr lang="cs-CZ" b="1" dirty="0"/>
              <a:t>klinické příznaky</a:t>
            </a:r>
          </a:p>
          <a:p>
            <a:r>
              <a:rPr lang="cs-CZ" dirty="0"/>
              <a:t>pomocná vyšetření a invazivní monitoring intrafasciálních tlaků jsou možná, ale ne častá; je spíše nutné vzniku předejít než jej objevit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„Agieren, nicht reagieren.“</a:t>
            </a:r>
          </a:p>
          <a:p>
            <a:pPr marL="0" indent="0">
              <a:buNone/>
            </a:pPr>
            <a:r>
              <a:rPr lang="cs-CZ" dirty="0"/>
              <a:t>v momentě, kdy vás kompartment syndrom napadne, už je třeba jednat</a:t>
            </a:r>
          </a:p>
        </p:txBody>
      </p:sp>
    </p:spTree>
    <p:extLst>
      <p:ext uri="{BB962C8B-B14F-4D97-AF65-F5344CB8AC3E}">
        <p14:creationId xmlns:p14="http://schemas.microsoft.com/office/powerpoint/2010/main" val="129149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2030</Words>
  <Application>Microsoft Office PowerPoint</Application>
  <PresentationFormat>Širokoúhlá obrazovka</PresentationFormat>
  <Paragraphs>430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Kompartment syndrom</vt:lpstr>
      <vt:lpstr>Komplikace léčení zlomenin</vt:lpstr>
      <vt:lpstr>Kompartment syndrom</vt:lpstr>
      <vt:lpstr>Prezentace aplikace PowerPoint</vt:lpstr>
      <vt:lpstr>pokud překročí intrafasciální tlak 30-40 mmHg</vt:lpstr>
      <vt:lpstr>Klinické příznaky</vt:lpstr>
      <vt:lpstr>Lokalizace kompartment syndromu</vt:lpstr>
      <vt:lpstr>Etiologie kompartment syndromu</vt:lpstr>
      <vt:lpstr>Diagnostika kompartment syndromu</vt:lpstr>
      <vt:lpstr>Terapie kompartment syndromu </vt:lpstr>
      <vt:lpstr>Prezentace aplikace PowerPoint</vt:lpstr>
      <vt:lpstr>Sudeckův algodystrofický syndrom</vt:lpstr>
      <vt:lpstr>Sudeckova algodystrofie</vt:lpstr>
      <vt:lpstr>Prevence a léčba algodystrofie</vt:lpstr>
      <vt:lpstr>Přidružené jevy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Staňa</dc:creator>
  <cp:lastModifiedBy>Mackovič Richard</cp:lastModifiedBy>
  <cp:revision>322</cp:revision>
  <dcterms:created xsi:type="dcterms:W3CDTF">2022-10-19T07:42:57Z</dcterms:created>
  <dcterms:modified xsi:type="dcterms:W3CDTF">2024-10-05T18:36:29Z</dcterms:modified>
</cp:coreProperties>
</file>