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37" r:id="rId27"/>
    <p:sldId id="336" r:id="rId28"/>
    <p:sldId id="34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346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37"/>
            <p14:sldId id="33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AE65C-C29F-CA82-5F9A-D9FC596F2D8A}" v="543" dt="2024-03-21T09:06:24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931" autoAdjust="0"/>
  </p:normalViewPr>
  <p:slideViewPr>
    <p:cSldViewPr>
      <p:cViewPr varScale="1">
        <p:scale>
          <a:sx n="98" d="100"/>
          <a:sy n="98" d="100"/>
        </p:scale>
        <p:origin x="96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aník Pavol" userId="S::70499@fnbrno.cz::a657a910-7ce8-4ae5-b7b5-7a4f8a7e6232" providerId="AD" clId="Web-{48CB4F3D-CB8B-F56F-5CCC-E93C58BF9C53}"/>
    <pc:docChg chg="modSld">
      <pc:chgData name="Vojtaník Pavol" userId="S::70499@fnbrno.cz::a657a910-7ce8-4ae5-b7b5-7a4f8a7e6232" providerId="AD" clId="Web-{48CB4F3D-CB8B-F56F-5CCC-E93C58BF9C53}" dt="2021-09-24T07:50:54.994" v="2" actId="20577"/>
      <pc:docMkLst>
        <pc:docMk/>
      </pc:docMkLst>
      <pc:sldChg chg="modSp">
        <pc:chgData name="Vojtaník Pavol" userId="S::70499@fnbrno.cz::a657a910-7ce8-4ae5-b7b5-7a4f8a7e6232" providerId="AD" clId="Web-{48CB4F3D-CB8B-F56F-5CCC-E93C58BF9C53}" dt="2021-09-24T07:50:54.994" v="2" actId="20577"/>
        <pc:sldMkLst>
          <pc:docMk/>
          <pc:sldMk cId="3408991794" sldId="278"/>
        </pc:sldMkLst>
        <pc:spChg chg="mod">
          <ac:chgData name="Vojtaník Pavol" userId="S::70499@fnbrno.cz::a657a910-7ce8-4ae5-b7b5-7a4f8a7e6232" providerId="AD" clId="Web-{48CB4F3D-CB8B-F56F-5CCC-E93C58BF9C53}" dt="2021-09-24T07:50:54.994" v="2" actId="20577"/>
          <ac:spMkLst>
            <pc:docMk/>
            <pc:sldMk cId="3408991794" sldId="278"/>
            <ac:spMk id="3" creationId="{00000000-0000-0000-0000-000000000000}"/>
          </ac:spMkLst>
        </pc:spChg>
      </pc:sldChg>
      <pc:sldChg chg="modSp">
        <pc:chgData name="Vojtaník Pavol" userId="S::70499@fnbrno.cz::a657a910-7ce8-4ae5-b7b5-7a4f8a7e6232" providerId="AD" clId="Web-{48CB4F3D-CB8B-F56F-5CCC-E93C58BF9C53}" dt="2021-09-24T07:50:35.837" v="0" actId="20577"/>
        <pc:sldMkLst>
          <pc:docMk/>
          <pc:sldMk cId="3584762284" sldId="338"/>
        </pc:sldMkLst>
        <pc:spChg chg="mod">
          <ac:chgData name="Vojtaník Pavol" userId="S::70499@fnbrno.cz::a657a910-7ce8-4ae5-b7b5-7a4f8a7e6232" providerId="AD" clId="Web-{48CB4F3D-CB8B-F56F-5CCC-E93C58BF9C53}" dt="2021-09-24T07:50:35.837" v="0" actId="20577"/>
          <ac:spMkLst>
            <pc:docMk/>
            <pc:sldMk cId="3584762284" sldId="338"/>
            <ac:spMk id="3" creationId="{9E39AF5F-8468-4FB3-9BEF-1665E2460A85}"/>
          </ac:spMkLst>
        </pc:spChg>
      </pc:sldChg>
    </pc:docChg>
  </pc:docChgLst>
  <pc:docChgLst>
    <pc:chgData name="Otáhal Mirko" userId="S::70554@fnbrno.cz::6f7a8223-c54a-42eb-81a5-346b8e684bd6" providerId="AD" clId="Web-{369F5CC1-62B4-0A47-6F2D-92CBF0AA88A6}"/>
    <pc:docChg chg="modSld">
      <pc:chgData name="Otáhal Mirko" userId="S::70554@fnbrno.cz::6f7a8223-c54a-42eb-81a5-346b8e684bd6" providerId="AD" clId="Web-{369F5CC1-62B4-0A47-6F2D-92CBF0AA88A6}" dt="2023-12-01T09:54:54.414" v="264" actId="1076"/>
      <pc:docMkLst>
        <pc:docMk/>
      </pc:docMkLst>
      <pc:sldChg chg="modSp">
        <pc:chgData name="Otáhal Mirko" userId="S::70554@fnbrno.cz::6f7a8223-c54a-42eb-81a5-346b8e684bd6" providerId="AD" clId="Web-{369F5CC1-62B4-0A47-6F2D-92CBF0AA88A6}" dt="2023-12-01T09:38:00.568" v="60" actId="20577"/>
        <pc:sldMkLst>
          <pc:docMk/>
          <pc:sldMk cId="498661235" sldId="264"/>
        </pc:sldMkLst>
        <pc:spChg chg="mod">
          <ac:chgData name="Otáhal Mirko" userId="S::70554@fnbrno.cz::6f7a8223-c54a-42eb-81a5-346b8e684bd6" providerId="AD" clId="Web-{369F5CC1-62B4-0A47-6F2D-92CBF0AA88A6}" dt="2023-12-01T09:38:00.568" v="60" actId="20577"/>
          <ac:spMkLst>
            <pc:docMk/>
            <pc:sldMk cId="498661235" sldId="264"/>
            <ac:spMk id="3" creationId="{00000000-0000-0000-0000-000000000000}"/>
          </ac:spMkLst>
        </pc:spChg>
      </pc:sldChg>
      <pc:sldChg chg="modSp">
        <pc:chgData name="Otáhal Mirko" userId="S::70554@fnbrno.cz::6f7a8223-c54a-42eb-81a5-346b8e684bd6" providerId="AD" clId="Web-{369F5CC1-62B4-0A47-6F2D-92CBF0AA88A6}" dt="2023-12-01T09:38:28.256" v="62" actId="20577"/>
        <pc:sldMkLst>
          <pc:docMk/>
          <pc:sldMk cId="571641386" sldId="265"/>
        </pc:sldMkLst>
        <pc:spChg chg="mod">
          <ac:chgData name="Otáhal Mirko" userId="S::70554@fnbrno.cz::6f7a8223-c54a-42eb-81a5-346b8e684bd6" providerId="AD" clId="Web-{369F5CC1-62B4-0A47-6F2D-92CBF0AA88A6}" dt="2023-12-01T09:38:28.256" v="62" actId="20577"/>
          <ac:spMkLst>
            <pc:docMk/>
            <pc:sldMk cId="571641386" sldId="265"/>
            <ac:spMk id="3" creationId="{00000000-0000-0000-0000-000000000000}"/>
          </ac:spMkLst>
        </pc:spChg>
      </pc:sldChg>
      <pc:sldChg chg="addSp delSp modSp">
        <pc:chgData name="Otáhal Mirko" userId="S::70554@fnbrno.cz::6f7a8223-c54a-42eb-81a5-346b8e684bd6" providerId="AD" clId="Web-{369F5CC1-62B4-0A47-6F2D-92CBF0AA88A6}" dt="2023-12-01T09:42:32.780" v="89" actId="20577"/>
        <pc:sldMkLst>
          <pc:docMk/>
          <pc:sldMk cId="3814580565" sldId="266"/>
        </pc:sldMkLst>
        <pc:spChg chg="mod">
          <ac:chgData name="Otáhal Mirko" userId="S::70554@fnbrno.cz::6f7a8223-c54a-42eb-81a5-346b8e684bd6" providerId="AD" clId="Web-{369F5CC1-62B4-0A47-6F2D-92CBF0AA88A6}" dt="2023-12-01T09:42:32.780" v="89" actId="20577"/>
          <ac:spMkLst>
            <pc:docMk/>
            <pc:sldMk cId="3814580565" sldId="266"/>
            <ac:spMk id="3" creationId="{00000000-0000-0000-0000-000000000000}"/>
          </ac:spMkLst>
        </pc:spChg>
        <pc:spChg chg="mod">
          <ac:chgData name="Otáhal Mirko" userId="S::70554@fnbrno.cz::6f7a8223-c54a-42eb-81a5-346b8e684bd6" providerId="AD" clId="Web-{369F5CC1-62B4-0A47-6F2D-92CBF0AA88A6}" dt="2023-12-01T09:41:42.591" v="85" actId="1076"/>
          <ac:spMkLst>
            <pc:docMk/>
            <pc:sldMk cId="3814580565" sldId="266"/>
            <ac:spMk id="6" creationId="{00000000-0000-0000-0000-000000000000}"/>
          </ac:spMkLst>
        </pc:spChg>
        <pc:spChg chg="mod">
          <ac:chgData name="Otáhal Mirko" userId="S::70554@fnbrno.cz::6f7a8223-c54a-42eb-81a5-346b8e684bd6" providerId="AD" clId="Web-{369F5CC1-62B4-0A47-6F2D-92CBF0AA88A6}" dt="2023-12-01T09:41:18.825" v="77" actId="1076"/>
          <ac:spMkLst>
            <pc:docMk/>
            <pc:sldMk cId="3814580565" sldId="266"/>
            <ac:spMk id="7" creationId="{00000000-0000-0000-0000-000000000000}"/>
          </ac:spMkLst>
        </pc:spChg>
        <pc:picChg chg="mod">
          <ac:chgData name="Otáhal Mirko" userId="S::70554@fnbrno.cz::6f7a8223-c54a-42eb-81a5-346b8e684bd6" providerId="AD" clId="Web-{369F5CC1-62B4-0A47-6F2D-92CBF0AA88A6}" dt="2023-12-01T09:41:22.934" v="78" actId="1076"/>
          <ac:picMkLst>
            <pc:docMk/>
            <pc:sldMk cId="3814580565" sldId="266"/>
            <ac:picMk id="4" creationId="{00000000-0000-0000-0000-000000000000}"/>
          </ac:picMkLst>
        </pc:picChg>
        <pc:picChg chg="del">
          <ac:chgData name="Otáhal Mirko" userId="S::70554@fnbrno.cz::6f7a8223-c54a-42eb-81a5-346b8e684bd6" providerId="AD" clId="Web-{369F5CC1-62B4-0A47-6F2D-92CBF0AA88A6}" dt="2023-12-01T09:40:18.229" v="70"/>
          <ac:picMkLst>
            <pc:docMk/>
            <pc:sldMk cId="3814580565" sldId="266"/>
            <ac:picMk id="5" creationId="{00000000-0000-0000-0000-000000000000}"/>
          </ac:picMkLst>
        </pc:picChg>
        <pc:picChg chg="add mod">
          <ac:chgData name="Otáhal Mirko" userId="S::70554@fnbrno.cz::6f7a8223-c54a-42eb-81a5-346b8e684bd6" providerId="AD" clId="Web-{369F5CC1-62B4-0A47-6F2D-92CBF0AA88A6}" dt="2023-12-01T09:42:06.857" v="87" actId="1076"/>
          <ac:picMkLst>
            <pc:docMk/>
            <pc:sldMk cId="3814580565" sldId="266"/>
            <ac:picMk id="8" creationId="{61908355-65CD-0955-3F9B-6A745ADA19A9}"/>
          </ac:picMkLst>
        </pc:picChg>
      </pc:sldChg>
      <pc:sldChg chg="modSp">
        <pc:chgData name="Otáhal Mirko" userId="S::70554@fnbrno.cz::6f7a8223-c54a-42eb-81a5-346b8e684bd6" providerId="AD" clId="Web-{369F5CC1-62B4-0A47-6F2D-92CBF0AA88A6}" dt="2023-12-01T09:35:48.829" v="46" actId="20577"/>
        <pc:sldMkLst>
          <pc:docMk/>
          <pc:sldMk cId="3408991794" sldId="278"/>
        </pc:sldMkLst>
        <pc:spChg chg="mod">
          <ac:chgData name="Otáhal Mirko" userId="S::70554@fnbrno.cz::6f7a8223-c54a-42eb-81a5-346b8e684bd6" providerId="AD" clId="Web-{369F5CC1-62B4-0A47-6F2D-92CBF0AA88A6}" dt="2023-12-01T09:35:48.829" v="46" actId="20577"/>
          <ac:spMkLst>
            <pc:docMk/>
            <pc:sldMk cId="3408991794" sldId="278"/>
            <ac:spMk id="3" creationId="{00000000-0000-0000-0000-000000000000}"/>
          </ac:spMkLst>
        </pc:spChg>
      </pc:sldChg>
      <pc:sldChg chg="modSp">
        <pc:chgData name="Otáhal Mirko" userId="S::70554@fnbrno.cz::6f7a8223-c54a-42eb-81a5-346b8e684bd6" providerId="AD" clId="Web-{369F5CC1-62B4-0A47-6F2D-92CBF0AA88A6}" dt="2023-12-01T09:54:30.289" v="262" actId="1076"/>
        <pc:sldMkLst>
          <pc:docMk/>
          <pc:sldMk cId="2319910450" sldId="292"/>
        </pc:sldMkLst>
        <pc:spChg chg="mod">
          <ac:chgData name="Otáhal Mirko" userId="S::70554@fnbrno.cz::6f7a8223-c54a-42eb-81a5-346b8e684bd6" providerId="AD" clId="Web-{369F5CC1-62B4-0A47-6F2D-92CBF0AA88A6}" dt="2023-12-01T09:54:27.960" v="261" actId="20577"/>
          <ac:spMkLst>
            <pc:docMk/>
            <pc:sldMk cId="2319910450" sldId="292"/>
            <ac:spMk id="3" creationId="{00000000-0000-0000-0000-000000000000}"/>
          </ac:spMkLst>
        </pc:spChg>
        <pc:picChg chg="mod">
          <ac:chgData name="Otáhal Mirko" userId="S::70554@fnbrno.cz::6f7a8223-c54a-42eb-81a5-346b8e684bd6" providerId="AD" clId="Web-{369F5CC1-62B4-0A47-6F2D-92CBF0AA88A6}" dt="2023-12-01T09:54:30.289" v="262" actId="1076"/>
          <ac:picMkLst>
            <pc:docMk/>
            <pc:sldMk cId="2319910450" sldId="292"/>
            <ac:picMk id="4" creationId="{00000000-0000-0000-0000-000000000000}"/>
          </ac:picMkLst>
        </pc:picChg>
      </pc:sldChg>
      <pc:sldChg chg="modSp">
        <pc:chgData name="Otáhal Mirko" userId="S::70554@fnbrno.cz::6f7a8223-c54a-42eb-81a5-346b8e684bd6" providerId="AD" clId="Web-{369F5CC1-62B4-0A47-6F2D-92CBF0AA88A6}" dt="2023-12-01T09:54:54.414" v="264" actId="1076"/>
        <pc:sldMkLst>
          <pc:docMk/>
          <pc:sldMk cId="2319910450" sldId="314"/>
        </pc:sldMkLst>
        <pc:picChg chg="mod">
          <ac:chgData name="Otáhal Mirko" userId="S::70554@fnbrno.cz::6f7a8223-c54a-42eb-81a5-346b8e684bd6" providerId="AD" clId="Web-{369F5CC1-62B4-0A47-6F2D-92CBF0AA88A6}" dt="2023-12-01T09:54:54.414" v="264" actId="1076"/>
          <ac:picMkLst>
            <pc:docMk/>
            <pc:sldMk cId="2319910450" sldId="314"/>
            <ac:picMk id="5" creationId="{00000000-0000-0000-0000-000000000000}"/>
          </ac:picMkLst>
        </pc:picChg>
      </pc:sldChg>
      <pc:sldChg chg="modSp">
        <pc:chgData name="Otáhal Mirko" userId="S::70554@fnbrno.cz::6f7a8223-c54a-42eb-81a5-346b8e684bd6" providerId="AD" clId="Web-{369F5CC1-62B4-0A47-6F2D-92CBF0AA88A6}" dt="2023-12-01T09:54:03.522" v="252" actId="20577"/>
        <pc:sldMkLst>
          <pc:docMk/>
          <pc:sldMk cId="2319910450" sldId="330"/>
        </pc:sldMkLst>
        <pc:spChg chg="mod">
          <ac:chgData name="Otáhal Mirko" userId="S::70554@fnbrno.cz::6f7a8223-c54a-42eb-81a5-346b8e684bd6" providerId="AD" clId="Web-{369F5CC1-62B4-0A47-6F2D-92CBF0AA88A6}" dt="2023-12-01T09:54:03.522" v="252" actId="20577"/>
          <ac:spMkLst>
            <pc:docMk/>
            <pc:sldMk cId="2319910450" sldId="330"/>
            <ac:spMk id="3" creationId="{00000000-0000-0000-0000-000000000000}"/>
          </ac:spMkLst>
        </pc:spChg>
      </pc:sldChg>
      <pc:sldChg chg="modSp">
        <pc:chgData name="Otáhal Mirko" userId="S::70554@fnbrno.cz::6f7a8223-c54a-42eb-81a5-346b8e684bd6" providerId="AD" clId="Web-{369F5CC1-62B4-0A47-6F2D-92CBF0AA88A6}" dt="2023-12-01T09:52:54.879" v="233" actId="20577"/>
        <pc:sldMkLst>
          <pc:docMk/>
          <pc:sldMk cId="3781089370" sldId="331"/>
        </pc:sldMkLst>
        <pc:spChg chg="mod">
          <ac:chgData name="Otáhal Mirko" userId="S::70554@fnbrno.cz::6f7a8223-c54a-42eb-81a5-346b8e684bd6" providerId="AD" clId="Web-{369F5CC1-62B4-0A47-6F2D-92CBF0AA88A6}" dt="2023-12-01T09:52:54.879" v="233" actId="20577"/>
          <ac:spMkLst>
            <pc:docMk/>
            <pc:sldMk cId="3781089370" sldId="331"/>
            <ac:spMk id="3" creationId="{00000000-0000-0000-0000-000000000000}"/>
          </ac:spMkLst>
        </pc:spChg>
      </pc:sldChg>
      <pc:sldChg chg="modSp">
        <pc:chgData name="Otáhal Mirko" userId="S::70554@fnbrno.cz::6f7a8223-c54a-42eb-81a5-346b8e684bd6" providerId="AD" clId="Web-{369F5CC1-62B4-0A47-6F2D-92CBF0AA88A6}" dt="2023-12-01T09:46:37.585" v="151" actId="20577"/>
        <pc:sldMkLst>
          <pc:docMk/>
          <pc:sldMk cId="2319910450" sldId="332"/>
        </pc:sldMkLst>
        <pc:spChg chg="mod">
          <ac:chgData name="Otáhal Mirko" userId="S::70554@fnbrno.cz::6f7a8223-c54a-42eb-81a5-346b8e684bd6" providerId="AD" clId="Web-{369F5CC1-62B4-0A47-6F2D-92CBF0AA88A6}" dt="2023-12-01T09:46:37.585" v="151" actId="20577"/>
          <ac:spMkLst>
            <pc:docMk/>
            <pc:sldMk cId="2319910450" sldId="332"/>
            <ac:spMk id="3" creationId="{00000000-0000-0000-0000-000000000000}"/>
          </ac:spMkLst>
        </pc:spChg>
      </pc:sldChg>
      <pc:sldChg chg="modSp">
        <pc:chgData name="Otáhal Mirko" userId="S::70554@fnbrno.cz::6f7a8223-c54a-42eb-81a5-346b8e684bd6" providerId="AD" clId="Web-{369F5CC1-62B4-0A47-6F2D-92CBF0AA88A6}" dt="2023-12-01T09:45:53.240" v="147" actId="20577"/>
        <pc:sldMkLst>
          <pc:docMk/>
          <pc:sldMk cId="2319910450" sldId="333"/>
        </pc:sldMkLst>
        <pc:spChg chg="mod">
          <ac:chgData name="Otáhal Mirko" userId="S::70554@fnbrno.cz::6f7a8223-c54a-42eb-81a5-346b8e684bd6" providerId="AD" clId="Web-{369F5CC1-62B4-0A47-6F2D-92CBF0AA88A6}" dt="2023-12-01T09:45:53.240" v="147" actId="20577"/>
          <ac:spMkLst>
            <pc:docMk/>
            <pc:sldMk cId="2319910450" sldId="333"/>
            <ac:spMk id="3" creationId="{00000000-0000-0000-0000-000000000000}"/>
          </ac:spMkLst>
        </pc:spChg>
      </pc:sldChg>
    </pc:docChg>
  </pc:docChgLst>
  <pc:docChgLst>
    <pc:chgData name="Ulman Radim" userId="S::83861@fnbrno.cz::77163e41-509c-4792-b66f-d77c0194f7b1" providerId="AD" clId="Web-{26BAE65C-C29F-CA82-5F9A-D9FC596F2D8A}"/>
    <pc:docChg chg="modSld">
      <pc:chgData name="Ulman Radim" userId="S::83861@fnbrno.cz::77163e41-509c-4792-b66f-d77c0194f7b1" providerId="AD" clId="Web-{26BAE65C-C29F-CA82-5F9A-D9FC596F2D8A}" dt="2024-03-21T09:06:24.915" v="516" actId="20577"/>
      <pc:docMkLst>
        <pc:docMk/>
      </pc:docMkLst>
      <pc:sldChg chg="modSp">
        <pc:chgData name="Ulman Radim" userId="S::83861@fnbrno.cz::77163e41-509c-4792-b66f-d77c0194f7b1" providerId="AD" clId="Web-{26BAE65C-C29F-CA82-5F9A-D9FC596F2D8A}" dt="2024-03-21T08:18:22.078" v="4" actId="20577"/>
        <pc:sldMkLst>
          <pc:docMk/>
          <pc:sldMk cId="3408991794" sldId="278"/>
        </pc:sldMkLst>
        <pc:spChg chg="mod">
          <ac:chgData name="Ulman Radim" userId="S::83861@fnbrno.cz::77163e41-509c-4792-b66f-d77c0194f7b1" providerId="AD" clId="Web-{26BAE65C-C29F-CA82-5F9A-D9FC596F2D8A}" dt="2024-03-21T08:18:22.078" v="4" actId="20577"/>
          <ac:spMkLst>
            <pc:docMk/>
            <pc:sldMk cId="3408991794" sldId="278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40:18.835" v="148" actId="20577"/>
        <pc:sldMkLst>
          <pc:docMk/>
          <pc:sldMk cId="2319910450" sldId="283"/>
        </pc:sldMkLst>
        <pc:spChg chg="mod">
          <ac:chgData name="Ulman Radim" userId="S::83861@fnbrno.cz::77163e41-509c-4792-b66f-d77c0194f7b1" providerId="AD" clId="Web-{26BAE65C-C29F-CA82-5F9A-D9FC596F2D8A}" dt="2024-03-21T08:40:18.835" v="148" actId="20577"/>
          <ac:spMkLst>
            <pc:docMk/>
            <pc:sldMk cId="2319910450" sldId="283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41:25.775" v="160" actId="20577"/>
        <pc:sldMkLst>
          <pc:docMk/>
          <pc:sldMk cId="2319910450" sldId="311"/>
        </pc:sldMkLst>
        <pc:spChg chg="mod">
          <ac:chgData name="Ulman Radim" userId="S::83861@fnbrno.cz::77163e41-509c-4792-b66f-d77c0194f7b1" providerId="AD" clId="Web-{26BAE65C-C29F-CA82-5F9A-D9FC596F2D8A}" dt="2024-03-21T08:41:25.775" v="160" actId="20577"/>
          <ac:spMkLst>
            <pc:docMk/>
            <pc:sldMk cId="2319910450" sldId="311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36:24.513" v="111" actId="20577"/>
        <pc:sldMkLst>
          <pc:docMk/>
          <pc:sldMk cId="2319910450" sldId="314"/>
        </pc:sldMkLst>
        <pc:spChg chg="mod">
          <ac:chgData name="Ulman Radim" userId="S::83861@fnbrno.cz::77163e41-509c-4792-b66f-d77c0194f7b1" providerId="AD" clId="Web-{26BAE65C-C29F-CA82-5F9A-D9FC596F2D8A}" dt="2024-03-21T08:35:56.824" v="103" actId="20577"/>
          <ac:spMkLst>
            <pc:docMk/>
            <pc:sldMk cId="2319910450" sldId="314"/>
            <ac:spMk id="2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6:24.513" v="111" actId="20577"/>
          <ac:spMkLst>
            <pc:docMk/>
            <pc:sldMk cId="2319910450" sldId="314"/>
            <ac:spMk id="14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46:03.021" v="241" actId="20577"/>
        <pc:sldMkLst>
          <pc:docMk/>
          <pc:sldMk cId="2319910450" sldId="316"/>
        </pc:sldMkLst>
        <pc:spChg chg="mod">
          <ac:chgData name="Ulman Radim" userId="S::83861@fnbrno.cz::77163e41-509c-4792-b66f-d77c0194f7b1" providerId="AD" clId="Web-{26BAE65C-C29F-CA82-5F9A-D9FC596F2D8A}" dt="2024-03-21T08:46:03.021" v="241" actId="20577"/>
          <ac:spMkLst>
            <pc:docMk/>
            <pc:sldMk cId="2319910450" sldId="316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53:39.696" v="342" actId="1076"/>
        <pc:sldMkLst>
          <pc:docMk/>
          <pc:sldMk cId="2319910450" sldId="318"/>
        </pc:sldMkLst>
        <pc:spChg chg="mod">
          <ac:chgData name="Ulman Radim" userId="S::83861@fnbrno.cz::77163e41-509c-4792-b66f-d77c0194f7b1" providerId="AD" clId="Web-{26BAE65C-C29F-CA82-5F9A-D9FC596F2D8A}" dt="2024-03-21T08:53:33.071" v="341" actId="20577"/>
          <ac:spMkLst>
            <pc:docMk/>
            <pc:sldMk cId="2319910450" sldId="318"/>
            <ac:spMk id="3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50:15.188" v="244" actId="1076"/>
          <ac:spMkLst>
            <pc:docMk/>
            <pc:sldMk cId="2319910450" sldId="318"/>
            <ac:spMk id="6" creationId="{00000000-0000-0000-0000-000000000000}"/>
          </ac:spMkLst>
        </pc:spChg>
        <pc:picChg chg="mod">
          <ac:chgData name="Ulman Radim" userId="S::83861@fnbrno.cz::77163e41-509c-4792-b66f-d77c0194f7b1" providerId="AD" clId="Web-{26BAE65C-C29F-CA82-5F9A-D9FC596F2D8A}" dt="2024-03-21T08:53:39.696" v="342" actId="1076"/>
          <ac:picMkLst>
            <pc:docMk/>
            <pc:sldMk cId="2319910450" sldId="318"/>
            <ac:picMk id="5" creationId="{00000000-0000-0000-0000-000000000000}"/>
          </ac:picMkLst>
        </pc:picChg>
      </pc:sldChg>
      <pc:sldChg chg="modSp">
        <pc:chgData name="Ulman Radim" userId="S::83861@fnbrno.cz::77163e41-509c-4792-b66f-d77c0194f7b1" providerId="AD" clId="Web-{26BAE65C-C29F-CA82-5F9A-D9FC596F2D8A}" dt="2024-03-21T08:55:47.170" v="408" actId="20577"/>
        <pc:sldMkLst>
          <pc:docMk/>
          <pc:sldMk cId="4033216490" sldId="319"/>
        </pc:sldMkLst>
        <pc:spChg chg="mod">
          <ac:chgData name="Ulman Radim" userId="S::83861@fnbrno.cz::77163e41-509c-4792-b66f-d77c0194f7b1" providerId="AD" clId="Web-{26BAE65C-C29F-CA82-5F9A-D9FC596F2D8A}" dt="2024-03-21T08:55:47.170" v="408" actId="20577"/>
          <ac:spMkLst>
            <pc:docMk/>
            <pc:sldMk cId="4033216490" sldId="319"/>
            <ac:spMk id="3" creationId="{9E39AF5F-8468-4FB3-9BEF-1665E2460A85}"/>
          </ac:spMkLst>
        </pc:spChg>
        <pc:picChg chg="mod">
          <ac:chgData name="Ulman Radim" userId="S::83861@fnbrno.cz::77163e41-509c-4792-b66f-d77c0194f7b1" providerId="AD" clId="Web-{26BAE65C-C29F-CA82-5F9A-D9FC596F2D8A}" dt="2024-03-21T08:55:09.106" v="388" actId="1076"/>
          <ac:picMkLst>
            <pc:docMk/>
            <pc:sldMk cId="4033216490" sldId="319"/>
            <ac:picMk id="4" creationId="{00000000-0000-0000-0000-000000000000}"/>
          </ac:picMkLst>
        </pc:picChg>
      </pc:sldChg>
      <pc:sldChg chg="modSp">
        <pc:chgData name="Ulman Radim" userId="S::83861@fnbrno.cz::77163e41-509c-4792-b66f-d77c0194f7b1" providerId="AD" clId="Web-{26BAE65C-C29F-CA82-5F9A-D9FC596F2D8A}" dt="2024-03-21T08:23:38.263" v="13" actId="20577"/>
        <pc:sldMkLst>
          <pc:docMk/>
          <pc:sldMk cId="2319910450" sldId="330"/>
        </pc:sldMkLst>
        <pc:spChg chg="mod">
          <ac:chgData name="Ulman Radim" userId="S::83861@fnbrno.cz::77163e41-509c-4792-b66f-d77c0194f7b1" providerId="AD" clId="Web-{26BAE65C-C29F-CA82-5F9A-D9FC596F2D8A}" dt="2024-03-21T08:23:38.263" v="13" actId="20577"/>
          <ac:spMkLst>
            <pc:docMk/>
            <pc:sldMk cId="2319910450" sldId="330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20:58.131" v="5" actId="1076"/>
        <pc:sldMkLst>
          <pc:docMk/>
          <pc:sldMk cId="3781089370" sldId="331"/>
        </pc:sldMkLst>
        <pc:spChg chg="mod">
          <ac:chgData name="Ulman Radim" userId="S::83861@fnbrno.cz::77163e41-509c-4792-b66f-d77c0194f7b1" providerId="AD" clId="Web-{26BAE65C-C29F-CA82-5F9A-D9FC596F2D8A}" dt="2024-03-21T08:20:58.131" v="5" actId="1076"/>
          <ac:spMkLst>
            <pc:docMk/>
            <pc:sldMk cId="3781089370" sldId="331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9:06:24.915" v="516" actId="20577"/>
        <pc:sldMkLst>
          <pc:docMk/>
          <pc:sldMk cId="2711161457" sldId="336"/>
        </pc:sldMkLst>
        <pc:spChg chg="mod">
          <ac:chgData name="Ulman Radim" userId="S::83861@fnbrno.cz::77163e41-509c-4792-b66f-d77c0194f7b1" providerId="AD" clId="Web-{26BAE65C-C29F-CA82-5F9A-D9FC596F2D8A}" dt="2024-03-21T09:06:24.915" v="516" actId="20577"/>
          <ac:spMkLst>
            <pc:docMk/>
            <pc:sldMk cId="2711161457" sldId="336"/>
            <ac:spMk id="3" creationId="{9E39AF5F-8468-4FB3-9BEF-1665E2460A85}"/>
          </ac:spMkLst>
        </pc:spChg>
      </pc:sldChg>
      <pc:sldChg chg="addSp delSp modSp">
        <pc:chgData name="Ulman Radim" userId="S::83861@fnbrno.cz::77163e41-509c-4792-b66f-d77c0194f7b1" providerId="AD" clId="Web-{26BAE65C-C29F-CA82-5F9A-D9FC596F2D8A}" dt="2024-03-21T09:05:49.367" v="513" actId="1076"/>
        <pc:sldMkLst>
          <pc:docMk/>
          <pc:sldMk cId="771465961" sldId="337"/>
        </pc:sldMkLst>
        <pc:spChg chg="mod">
          <ac:chgData name="Ulman Radim" userId="S::83861@fnbrno.cz::77163e41-509c-4792-b66f-d77c0194f7b1" providerId="AD" clId="Web-{26BAE65C-C29F-CA82-5F9A-D9FC596F2D8A}" dt="2024-03-21T09:05:37.882" v="511" actId="1076"/>
          <ac:spMkLst>
            <pc:docMk/>
            <pc:sldMk cId="771465961" sldId="337"/>
            <ac:spMk id="6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9:05:49.367" v="513" actId="1076"/>
          <ac:spMkLst>
            <pc:docMk/>
            <pc:sldMk cId="771465961" sldId="337"/>
            <ac:spMk id="9" creationId="{00000000-0000-0000-0000-000000000000}"/>
          </ac:spMkLst>
        </pc:spChg>
        <pc:picChg chg="add mod">
          <ac:chgData name="Ulman Radim" userId="S::83861@fnbrno.cz::77163e41-509c-4792-b66f-d77c0194f7b1" providerId="AD" clId="Web-{26BAE65C-C29F-CA82-5F9A-D9FC596F2D8A}" dt="2024-03-21T09:05:42.929" v="512" actId="14100"/>
          <ac:picMkLst>
            <pc:docMk/>
            <pc:sldMk cId="771465961" sldId="337"/>
            <ac:picMk id="2" creationId="{D7791BEB-9A9A-B5E2-89A0-FBD275DA1831}"/>
          </ac:picMkLst>
        </pc:picChg>
        <pc:picChg chg="mod modCrop">
          <ac:chgData name="Ulman Radim" userId="S::83861@fnbrno.cz::77163e41-509c-4792-b66f-d77c0194f7b1" providerId="AD" clId="Web-{26BAE65C-C29F-CA82-5F9A-D9FC596F2D8A}" dt="2024-03-21T09:05:34.272" v="510" actId="1076"/>
          <ac:picMkLst>
            <pc:docMk/>
            <pc:sldMk cId="771465961" sldId="337"/>
            <ac:picMk id="7" creationId="{00000000-0000-0000-0000-000000000000}"/>
          </ac:picMkLst>
        </pc:picChg>
        <pc:picChg chg="del mod">
          <ac:chgData name="Ulman Radim" userId="S::83861@fnbrno.cz::77163e41-509c-4792-b66f-d77c0194f7b1" providerId="AD" clId="Web-{26BAE65C-C29F-CA82-5F9A-D9FC596F2D8A}" dt="2024-03-21T09:05:03.740" v="503"/>
          <ac:picMkLst>
            <pc:docMk/>
            <pc:sldMk cId="771465961" sldId="337"/>
            <ac:picMk id="8" creationId="{00000000-0000-0000-0000-000000000000}"/>
          </ac:picMkLst>
        </pc:picChg>
      </pc:sldChg>
      <pc:sldChg chg="modSp">
        <pc:chgData name="Ulman Radim" userId="S::83861@fnbrno.cz::77163e41-509c-4792-b66f-d77c0194f7b1" providerId="AD" clId="Web-{26BAE65C-C29F-CA82-5F9A-D9FC596F2D8A}" dt="2024-03-21T08:59:11.085" v="471" actId="20577"/>
        <pc:sldMkLst>
          <pc:docMk/>
          <pc:sldMk cId="3584762284" sldId="338"/>
        </pc:sldMkLst>
        <pc:spChg chg="mod">
          <ac:chgData name="Ulman Radim" userId="S::83861@fnbrno.cz::77163e41-509c-4792-b66f-d77c0194f7b1" providerId="AD" clId="Web-{26BAE65C-C29F-CA82-5F9A-D9FC596F2D8A}" dt="2024-03-21T08:59:11.085" v="471" actId="20577"/>
          <ac:spMkLst>
            <pc:docMk/>
            <pc:sldMk cId="3584762284" sldId="338"/>
            <ac:spMk id="3" creationId="{9E39AF5F-8468-4FB3-9BEF-1665E2460A85}"/>
          </ac:spMkLst>
        </pc:spChg>
        <pc:spChg chg="mod">
          <ac:chgData name="Ulman Radim" userId="S::83861@fnbrno.cz::77163e41-509c-4792-b66f-d77c0194f7b1" providerId="AD" clId="Web-{26BAE65C-C29F-CA82-5F9A-D9FC596F2D8A}" dt="2024-03-21T08:57:09.861" v="425" actId="1076"/>
          <ac:spMkLst>
            <pc:docMk/>
            <pc:sldMk cId="3584762284" sldId="338"/>
            <ac:spMk id="9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57:42.003" v="432" actId="1076"/>
          <ac:spMkLst>
            <pc:docMk/>
            <pc:sldMk cId="3584762284" sldId="338"/>
            <ac:spMk id="10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58:02.769" v="444" actId="20577"/>
          <ac:spMkLst>
            <pc:docMk/>
            <pc:sldMk cId="3584762284" sldId="338"/>
            <ac:spMk id="11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56:29.047" v="420" actId="1076"/>
          <ac:spMkLst>
            <pc:docMk/>
            <pc:sldMk cId="3584762284" sldId="338"/>
            <ac:spMk id="14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56:25.609" v="419" actId="1076"/>
          <ac:spMkLst>
            <pc:docMk/>
            <pc:sldMk cId="3584762284" sldId="338"/>
            <ac:spMk id="15" creationId="{00000000-0000-0000-0000-000000000000}"/>
          </ac:spMkLst>
        </pc:spChg>
        <pc:picChg chg="mod">
          <ac:chgData name="Ulman Radim" userId="S::83861@fnbrno.cz::77163e41-509c-4792-b66f-d77c0194f7b1" providerId="AD" clId="Web-{26BAE65C-C29F-CA82-5F9A-D9FC596F2D8A}" dt="2024-03-21T08:57:39.050" v="431" actId="1076"/>
          <ac:picMkLst>
            <pc:docMk/>
            <pc:sldMk cId="3584762284" sldId="338"/>
            <ac:picMk id="4" creationId="{00000000-0000-0000-0000-000000000000}"/>
          </ac:picMkLst>
        </pc:picChg>
        <pc:picChg chg="mod">
          <ac:chgData name="Ulman Radim" userId="S::83861@fnbrno.cz::77163e41-509c-4792-b66f-d77c0194f7b1" providerId="AD" clId="Web-{26BAE65C-C29F-CA82-5F9A-D9FC596F2D8A}" dt="2024-03-21T08:56:31.516" v="421" actId="1076"/>
          <ac:picMkLst>
            <pc:docMk/>
            <pc:sldMk cId="3584762284" sldId="338"/>
            <ac:picMk id="7" creationId="{00000000-0000-0000-0000-000000000000}"/>
          </ac:picMkLst>
        </pc:picChg>
      </pc:sldChg>
      <pc:sldChg chg="addSp modSp">
        <pc:chgData name="Ulman Radim" userId="S::83861@fnbrno.cz::77163e41-509c-4792-b66f-d77c0194f7b1" providerId="AD" clId="Web-{26BAE65C-C29F-CA82-5F9A-D9FC596F2D8A}" dt="2024-03-21T09:02:25.061" v="483" actId="1076"/>
        <pc:sldMkLst>
          <pc:docMk/>
          <pc:sldMk cId="331845138" sldId="339"/>
        </pc:sldMkLst>
        <pc:spChg chg="mod">
          <ac:chgData name="Ulman Radim" userId="S::83861@fnbrno.cz::77163e41-509c-4792-b66f-d77c0194f7b1" providerId="AD" clId="Web-{26BAE65C-C29F-CA82-5F9A-D9FC596F2D8A}" dt="2024-03-21T09:01:52.826" v="478" actId="1076"/>
          <ac:spMkLst>
            <pc:docMk/>
            <pc:sldMk cId="331845138" sldId="339"/>
            <ac:spMk id="3" creationId="{9E39AF5F-8468-4FB3-9BEF-1665E2460A85}"/>
          </ac:spMkLst>
        </pc:spChg>
        <pc:picChg chg="add mod">
          <ac:chgData name="Ulman Radim" userId="S::83861@fnbrno.cz::77163e41-509c-4792-b66f-d77c0194f7b1" providerId="AD" clId="Web-{26BAE65C-C29F-CA82-5F9A-D9FC596F2D8A}" dt="2024-03-21T09:02:25.061" v="483" actId="1076"/>
          <ac:picMkLst>
            <pc:docMk/>
            <pc:sldMk cId="331845138" sldId="339"/>
            <ac:picMk id="4" creationId="{D1C7B0FF-9529-0B7F-DD9D-CE0FE88E40C5}"/>
          </ac:picMkLst>
        </pc:picChg>
      </pc:sldChg>
      <pc:sldChg chg="modSp">
        <pc:chgData name="Ulman Radim" userId="S::83861@fnbrno.cz::77163e41-509c-4792-b66f-d77c0194f7b1" providerId="AD" clId="Web-{26BAE65C-C29F-CA82-5F9A-D9FC596F2D8A}" dt="2024-03-21T08:31:33.657" v="61" actId="20577"/>
        <pc:sldMkLst>
          <pc:docMk/>
          <pc:sldMk cId="271405998" sldId="340"/>
        </pc:sldMkLst>
        <pc:spChg chg="mod">
          <ac:chgData name="Ulman Radim" userId="S::83861@fnbrno.cz::77163e41-509c-4792-b66f-d77c0194f7b1" providerId="AD" clId="Web-{26BAE65C-C29F-CA82-5F9A-D9FC596F2D8A}" dt="2024-03-21T08:31:28.829" v="59" actId="20577"/>
          <ac:spMkLst>
            <pc:docMk/>
            <pc:sldMk cId="271405998" sldId="340"/>
            <ac:spMk id="2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1:33.657" v="61" actId="20577"/>
          <ac:spMkLst>
            <pc:docMk/>
            <pc:sldMk cId="271405998" sldId="340"/>
            <ac:spMk id="3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0:08.795" v="49" actId="1076"/>
          <ac:spMkLst>
            <pc:docMk/>
            <pc:sldMk cId="271405998" sldId="340"/>
            <ac:spMk id="6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0:22.420" v="52" actId="1076"/>
          <ac:spMkLst>
            <pc:docMk/>
            <pc:sldMk cId="271405998" sldId="340"/>
            <ac:spMk id="7" creationId="{00000000-0000-0000-0000-000000000000}"/>
          </ac:spMkLst>
        </pc:spChg>
        <pc:picChg chg="mod">
          <ac:chgData name="Ulman Radim" userId="S::83861@fnbrno.cz::77163e41-509c-4792-b66f-d77c0194f7b1" providerId="AD" clId="Web-{26BAE65C-C29F-CA82-5F9A-D9FC596F2D8A}" dt="2024-03-21T08:30:16.014" v="50" actId="14100"/>
          <ac:picMkLst>
            <pc:docMk/>
            <pc:sldMk cId="271405998" sldId="340"/>
            <ac:picMk id="4" creationId="{00000000-0000-0000-0000-000000000000}"/>
          </ac:picMkLst>
        </pc:picChg>
        <pc:picChg chg="mod">
          <ac:chgData name="Ulman Radim" userId="S::83861@fnbrno.cz::77163e41-509c-4792-b66f-d77c0194f7b1" providerId="AD" clId="Web-{26BAE65C-C29F-CA82-5F9A-D9FC596F2D8A}" dt="2024-03-21T08:30:53.328" v="55" actId="1076"/>
          <ac:picMkLst>
            <pc:docMk/>
            <pc:sldMk cId="271405998" sldId="340"/>
            <ac:picMk id="5" creationId="{00000000-0000-0000-0000-000000000000}"/>
          </ac:picMkLst>
        </pc:picChg>
      </pc:sldChg>
      <pc:sldChg chg="modSp">
        <pc:chgData name="Ulman Radim" userId="S::83861@fnbrno.cz::77163e41-509c-4792-b66f-d77c0194f7b1" providerId="AD" clId="Web-{26BAE65C-C29F-CA82-5F9A-D9FC596F2D8A}" dt="2024-03-21T08:31:20.032" v="58" actId="20577"/>
        <pc:sldMkLst>
          <pc:docMk/>
          <pc:sldMk cId="2182568557" sldId="341"/>
        </pc:sldMkLst>
        <pc:spChg chg="mod">
          <ac:chgData name="Ulman Radim" userId="S::83861@fnbrno.cz::77163e41-509c-4792-b66f-d77c0194f7b1" providerId="AD" clId="Web-{26BAE65C-C29F-CA82-5F9A-D9FC596F2D8A}" dt="2024-03-21T08:31:13.110" v="56" actId="20577"/>
          <ac:spMkLst>
            <pc:docMk/>
            <pc:sldMk cId="2182568557" sldId="341"/>
            <ac:spMk id="2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1:20.032" v="58" actId="20577"/>
          <ac:spMkLst>
            <pc:docMk/>
            <pc:sldMk cId="2182568557" sldId="341"/>
            <ac:spMk id="3" creationId="{00000000-0000-0000-0000-000000000000}"/>
          </ac:spMkLst>
        </pc:spChg>
      </pc:sldChg>
      <pc:sldChg chg="modSp">
        <pc:chgData name="Ulman Radim" userId="S::83861@fnbrno.cz::77163e41-509c-4792-b66f-d77c0194f7b1" providerId="AD" clId="Web-{26BAE65C-C29F-CA82-5F9A-D9FC596F2D8A}" dt="2024-03-21T08:38:37.987" v="134" actId="20577"/>
        <pc:sldMkLst>
          <pc:docMk/>
          <pc:sldMk cId="1912352406" sldId="342"/>
        </pc:sldMkLst>
        <pc:spChg chg="mod">
          <ac:chgData name="Ulman Radim" userId="S::83861@fnbrno.cz::77163e41-509c-4792-b66f-d77c0194f7b1" providerId="AD" clId="Web-{26BAE65C-C29F-CA82-5F9A-D9FC596F2D8A}" dt="2024-03-21T08:31:38.970" v="62" actId="20577"/>
          <ac:spMkLst>
            <pc:docMk/>
            <pc:sldMk cId="1912352406" sldId="342"/>
            <ac:spMk id="2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8:37.987" v="134" actId="20577"/>
          <ac:spMkLst>
            <pc:docMk/>
            <pc:sldMk cId="1912352406" sldId="342"/>
            <ac:spMk id="3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7:52.564" v="122" actId="1076"/>
          <ac:spMkLst>
            <pc:docMk/>
            <pc:sldMk cId="1912352406" sldId="342"/>
            <ac:spMk id="7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8:01.705" v="124" actId="1076"/>
          <ac:spMkLst>
            <pc:docMk/>
            <pc:sldMk cId="1912352406" sldId="342"/>
            <ac:spMk id="8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7:58.111" v="123" actId="1076"/>
          <ac:spMkLst>
            <pc:docMk/>
            <pc:sldMk cId="1912352406" sldId="342"/>
            <ac:spMk id="9" creationId="{00000000-0000-0000-0000-000000000000}"/>
          </ac:spMkLst>
        </pc:spChg>
        <pc:picChg chg="mod">
          <ac:chgData name="Ulman Radim" userId="S::83861@fnbrno.cz::77163e41-509c-4792-b66f-d77c0194f7b1" providerId="AD" clId="Web-{26BAE65C-C29F-CA82-5F9A-D9FC596F2D8A}" dt="2024-03-21T08:37:06.718" v="114" actId="14100"/>
          <ac:picMkLst>
            <pc:docMk/>
            <pc:sldMk cId="1912352406" sldId="342"/>
            <ac:picMk id="4" creationId="{00000000-0000-0000-0000-000000000000}"/>
          </ac:picMkLst>
        </pc:picChg>
        <pc:picChg chg="mod">
          <ac:chgData name="Ulman Radim" userId="S::83861@fnbrno.cz::77163e41-509c-4792-b66f-d77c0194f7b1" providerId="AD" clId="Web-{26BAE65C-C29F-CA82-5F9A-D9FC596F2D8A}" dt="2024-03-21T08:37:41.469" v="121" actId="1076"/>
          <ac:picMkLst>
            <pc:docMk/>
            <pc:sldMk cId="1912352406" sldId="342"/>
            <ac:picMk id="5" creationId="{00000000-0000-0000-0000-000000000000}"/>
          </ac:picMkLst>
        </pc:picChg>
        <pc:picChg chg="mod modCrop">
          <ac:chgData name="Ulman Radim" userId="S::83861@fnbrno.cz::77163e41-509c-4792-b66f-d77c0194f7b1" providerId="AD" clId="Web-{26BAE65C-C29F-CA82-5F9A-D9FC596F2D8A}" dt="2024-03-21T08:37:39.829" v="120" actId="1076"/>
          <ac:picMkLst>
            <pc:docMk/>
            <pc:sldMk cId="1912352406" sldId="342"/>
            <ac:picMk id="6" creationId="{00000000-0000-0000-0000-000000000000}"/>
          </ac:picMkLst>
        </pc:picChg>
      </pc:sldChg>
      <pc:sldChg chg="addSp modSp">
        <pc:chgData name="Ulman Radim" userId="S::83861@fnbrno.cz::77163e41-509c-4792-b66f-d77c0194f7b1" providerId="AD" clId="Web-{26BAE65C-C29F-CA82-5F9A-D9FC596F2D8A}" dt="2024-03-21T08:34:41.915" v="97" actId="20577"/>
        <pc:sldMkLst>
          <pc:docMk/>
          <pc:sldMk cId="3319637448" sldId="343"/>
        </pc:sldMkLst>
        <pc:spChg chg="mod">
          <ac:chgData name="Ulman Radim" userId="S::83861@fnbrno.cz::77163e41-509c-4792-b66f-d77c0194f7b1" providerId="AD" clId="Web-{26BAE65C-C29F-CA82-5F9A-D9FC596F2D8A}" dt="2024-03-21T08:31:48.783" v="64" actId="20577"/>
          <ac:spMkLst>
            <pc:docMk/>
            <pc:sldMk cId="3319637448" sldId="343"/>
            <ac:spMk id="2" creationId="{00000000-0000-0000-0000-000000000000}"/>
          </ac:spMkLst>
        </pc:spChg>
        <pc:spChg chg="mod">
          <ac:chgData name="Ulman Radim" userId="S::83861@fnbrno.cz::77163e41-509c-4792-b66f-d77c0194f7b1" providerId="AD" clId="Web-{26BAE65C-C29F-CA82-5F9A-D9FC596F2D8A}" dt="2024-03-21T08:34:41.915" v="97" actId="20577"/>
          <ac:spMkLst>
            <pc:docMk/>
            <pc:sldMk cId="3319637448" sldId="343"/>
            <ac:spMk id="3" creationId="{00000000-0000-0000-0000-000000000000}"/>
          </ac:spMkLst>
        </pc:spChg>
        <pc:picChg chg="add mod">
          <ac:chgData name="Ulman Radim" userId="S::83861@fnbrno.cz::77163e41-509c-4792-b66f-d77c0194f7b1" providerId="AD" clId="Web-{26BAE65C-C29F-CA82-5F9A-D9FC596F2D8A}" dt="2024-03-21T08:34:09.258" v="81" actId="1076"/>
          <ac:picMkLst>
            <pc:docMk/>
            <pc:sldMk cId="3319637448" sldId="343"/>
            <ac:picMk id="4" creationId="{1D86335C-3191-4A9E-C480-91E4F4C02E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21.03.2024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21.03.2024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Polytrauma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lang="cs-CZ" sz="1500" i="1" dirty="0">
                <a:cs typeface="Arial" pitchFamily="34" charset="0"/>
              </a:rPr>
              <a:t>Klinika úrazové chirurgie TC FN Brno</a:t>
            </a:r>
          </a:p>
        </p:txBody>
      </p:sp>
    </p:spTree>
    <p:extLst>
      <p:ext uri="{BB962C8B-B14F-4D97-AF65-F5344CB8AC3E}">
        <p14:creationId xmlns:p14="http://schemas.microsoft.com/office/powerpoint/2010/main" val="3169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 err="1">
                <a:latin typeface="Arial"/>
                <a:cs typeface="Arial"/>
              </a:rPr>
              <a:t>Koagulopatie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„</a:t>
            </a:r>
            <a:r>
              <a:rPr lang="cs-CZ" sz="2400" b="1" dirty="0">
                <a:latin typeface="Arial"/>
                <a:cs typeface="Arial"/>
              </a:rPr>
              <a:t>Traumatem indukovaná </a:t>
            </a:r>
            <a:r>
              <a:rPr lang="cs-CZ" sz="2400" b="1" err="1">
                <a:latin typeface="Arial"/>
                <a:cs typeface="Arial"/>
              </a:rPr>
              <a:t>koagulopatie</a:t>
            </a:r>
            <a:r>
              <a:rPr lang="cs-CZ" sz="2400" dirty="0">
                <a:latin typeface="Arial"/>
                <a:cs typeface="Arial"/>
              </a:rPr>
              <a:t>“ (TIC): následek </a:t>
            </a:r>
            <a:r>
              <a:rPr lang="cs-CZ" sz="2400" err="1">
                <a:latin typeface="Arial"/>
                <a:cs typeface="Arial"/>
              </a:rPr>
              <a:t>hemodiluce</a:t>
            </a:r>
            <a:r>
              <a:rPr lang="cs-CZ" sz="2400" dirty="0">
                <a:latin typeface="Arial"/>
                <a:cs typeface="Arial"/>
              </a:rPr>
              <a:t> - </a:t>
            </a:r>
            <a:endParaRPr lang="cs-CZ" sz="2400"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krystaloidy, uvolnění tkáňových faktorů z poškozených endoteliálních,  </a:t>
            </a:r>
            <a:endParaRPr lang="cs-CZ" sz="2400" dirty="0"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buněk, dysfunkce trombocytů, konzumpce koagulačních faktorů, aktivace </a:t>
            </a:r>
            <a:endParaRPr lang="cs-CZ" sz="2400" dirty="0"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fibrinolytického systému, hypotermie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cíl terapie: substituce ztracených a zředěných faktorů koagulační kaskády</a:t>
            </a:r>
          </a:p>
          <a:p>
            <a:pPr>
              <a:buFontTx/>
              <a:buChar char="-"/>
            </a:pPr>
            <a:r>
              <a:rPr lang="cs-CZ" sz="2400" b="1" err="1">
                <a:solidFill>
                  <a:srgbClr val="FF0000"/>
                </a:solidFill>
                <a:latin typeface="Arial"/>
                <a:cs typeface="Arial"/>
              </a:rPr>
              <a:t>Koagulopatie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- součást „letální triády“!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1984" y="6241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err="1"/>
              <a:t>Polytraumatizovaný</a:t>
            </a:r>
            <a:r>
              <a:rPr lang="cs-CZ" sz="2800" dirty="0"/>
              <a:t> pacient potřebuje v první fázi dopravit do tkání kyslík, potřebuje koagulační faktory a krevní destičky. </a:t>
            </a:r>
          </a:p>
          <a:p>
            <a:r>
              <a:rPr lang="cs-CZ" sz="2200" dirty="0" err="1"/>
              <a:t>Erymasa</a:t>
            </a:r>
            <a:r>
              <a:rPr lang="cs-CZ" sz="2200" dirty="0"/>
              <a:t> (EM) v kombinaci s čerstvou mraženou plazmou (FFP)</a:t>
            </a:r>
          </a:p>
          <a:p>
            <a:pPr marL="0" indent="0">
              <a:buNone/>
            </a:pPr>
            <a:r>
              <a:rPr lang="cs-CZ" sz="2200" dirty="0"/>
              <a:t>     </a:t>
            </a:r>
          </a:p>
          <a:p>
            <a:pPr marL="0" indent="0">
              <a:buNone/>
            </a:pPr>
            <a:r>
              <a:rPr lang="cs-CZ" sz="2200" dirty="0"/>
              <a:t>při podání ˂ 10 EM - poměr: 2 EM / FFP</a:t>
            </a:r>
          </a:p>
          <a:p>
            <a:pPr marL="0" indent="0">
              <a:buNone/>
            </a:pPr>
            <a:r>
              <a:rPr lang="cs-CZ" sz="2200" dirty="0"/>
              <a:t>při podání ˃ 10 EM - poměr: 1 EM / 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>
                <a:solidFill>
                  <a:srgbClr val="FF0000"/>
                </a:solidFill>
              </a:rPr>
              <a:t>EM 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1:1:1 + 4g fibrinogenu + 1g TXA (</a:t>
            </a:r>
            <a:r>
              <a:rPr lang="cs-CZ" sz="3500" dirty="0" err="1">
                <a:solidFill>
                  <a:srgbClr val="FF0000"/>
                </a:solidFill>
              </a:rPr>
              <a:t>tranexamová</a:t>
            </a:r>
            <a:r>
              <a:rPr lang="cs-CZ" sz="3500" dirty="0">
                <a:solidFill>
                  <a:srgbClr val="FF0000"/>
                </a:solidFill>
              </a:rPr>
              <a:t> kyselina - </a:t>
            </a:r>
            <a:r>
              <a:rPr lang="cs-CZ" sz="3500" dirty="0" err="1">
                <a:solidFill>
                  <a:srgbClr val="FF0000"/>
                </a:solidFill>
              </a:rPr>
              <a:t>Exacyl</a:t>
            </a:r>
            <a:r>
              <a:rPr lang="cs-CZ" sz="35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300" dirty="0">
                <a:solidFill>
                  <a:srgbClr val="FF0000"/>
                </a:solidFill>
              </a:rPr>
              <a:t>= „Masivní transfuzní protokol“ </a:t>
            </a:r>
            <a:r>
              <a:rPr lang="cs-CZ" sz="2300" dirty="0">
                <a:solidFill>
                  <a:srgbClr val="FF0000"/>
                </a:solidFill>
              </a:rPr>
              <a:t>(</a:t>
            </a:r>
            <a:r>
              <a:rPr lang="cs-CZ" sz="2300" dirty="0" err="1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MTP)</a:t>
            </a:r>
          </a:p>
          <a:p>
            <a:pPr marL="0" indent="0">
              <a:buNone/>
            </a:pPr>
            <a:endParaRPr lang="cs-CZ" sz="2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/>
              <a:t>aplikací MTP se v důsledku můžeme vyhnout masivnímu podávání transfuzí</a:t>
            </a:r>
          </a:p>
          <a:p>
            <a:pPr>
              <a:buFontTx/>
              <a:buChar char="-"/>
            </a:pPr>
            <a:r>
              <a:rPr lang="cs-CZ" sz="3100" b="1" dirty="0"/>
              <a:t>všechny transfuzní přípravky je nutno před podáním zahřát!!!</a:t>
            </a:r>
          </a:p>
          <a:p>
            <a:pPr marL="0" indent="0">
              <a:buNone/>
            </a:pPr>
            <a:endParaRPr lang="cs-CZ" sz="1600" dirty="0">
              <a:cs typeface="Arial" pitchFamily="34" charset="0"/>
            </a:endParaRPr>
          </a:p>
          <a:p>
            <a:pPr>
              <a:buNone/>
            </a:pPr>
            <a:r>
              <a:rPr lang="cs-CZ" sz="16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214423"/>
            <a:ext cx="9289032" cy="49117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cs-CZ" sz="3500" i="1" dirty="0"/>
              <a:t>Hypotermie</a:t>
            </a:r>
          </a:p>
          <a:p>
            <a:pPr marL="0" indent="0" fontAlgn="base">
              <a:buNone/>
            </a:pPr>
            <a:r>
              <a:rPr lang="cs-CZ" sz="2800">
                <a:solidFill>
                  <a:srgbClr val="FF0000"/>
                </a:solidFill>
                <a:latin typeface="Arial"/>
                <a:cs typeface="Arial"/>
              </a:rPr>
              <a:t>součástí „letální triády“</a:t>
            </a:r>
          </a:p>
          <a:p>
            <a:pPr marL="0" indent="0">
              <a:buNone/>
            </a:pPr>
            <a:r>
              <a:rPr lang="cs-CZ" sz="2800" dirty="0">
                <a:latin typeface="Arial"/>
                <a:cs typeface="Arial"/>
              </a:rPr>
              <a:t>podílí se na rozvoji dalších patologických stavů</a:t>
            </a:r>
            <a:endParaRPr lang="cs-CZ"/>
          </a:p>
          <a:p>
            <a:pPr marL="0" indent="0" fontAlgn="base">
              <a:buNone/>
            </a:pPr>
            <a:r>
              <a:rPr lang="cs-CZ" sz="2800" dirty="0">
                <a:latin typeface="Arial"/>
                <a:cs typeface="Arial"/>
              </a:rPr>
              <a:t>-  hypotermická </a:t>
            </a:r>
            <a:r>
              <a:rPr lang="cs-CZ" sz="2800" err="1">
                <a:latin typeface="Arial"/>
                <a:cs typeface="Arial"/>
              </a:rPr>
              <a:t>koagulopatie</a:t>
            </a:r>
            <a:r>
              <a:rPr lang="cs-CZ" sz="2800" dirty="0">
                <a:latin typeface="Arial"/>
                <a:cs typeface="Arial"/>
              </a:rPr>
              <a:t> - těl. teplota pod 34°C</a:t>
            </a:r>
          </a:p>
          <a:p>
            <a:pPr fontAlgn="base"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2800" err="1">
                <a:latin typeface="Arial"/>
                <a:cs typeface="Arial"/>
              </a:rPr>
              <a:t>suprese</a:t>
            </a:r>
            <a:r>
              <a:rPr lang="cs-CZ" sz="2800" dirty="0">
                <a:latin typeface="Arial"/>
                <a:cs typeface="Arial"/>
              </a:rPr>
              <a:t> imunitní reakce</a:t>
            </a:r>
          </a:p>
          <a:p>
            <a:pPr fontAlgn="base"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příčina maligní arytmie</a:t>
            </a:r>
          </a:p>
          <a:p>
            <a:pPr>
              <a:buFontTx/>
              <a:buChar char="-"/>
            </a:pP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fontAlgn="base"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Nutno zajistit tepelný komfort a zabránit ztrátám tepla ! Infuzní roztoky podávat ohřáté 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4" y="2857480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9601200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latin typeface="Arial"/>
                <a:cs typeface="Arial"/>
              </a:rPr>
              <a:t>Syndrom systémové zánětlivé odpovědi (</a:t>
            </a:r>
            <a:r>
              <a:rPr lang="cs-CZ" sz="1800" i="1" err="1">
                <a:latin typeface="Arial"/>
                <a:cs typeface="Arial"/>
              </a:rPr>
              <a:t>Systemic</a:t>
            </a:r>
            <a:r>
              <a:rPr lang="cs-CZ" sz="1800" i="1" dirty="0">
                <a:latin typeface="Arial"/>
                <a:cs typeface="Arial"/>
              </a:rPr>
              <a:t> </a:t>
            </a:r>
            <a:r>
              <a:rPr lang="cs-CZ" sz="1800" i="1" err="1">
                <a:latin typeface="Arial"/>
                <a:cs typeface="Arial"/>
              </a:rPr>
              <a:t>Inflammatory</a:t>
            </a:r>
            <a:r>
              <a:rPr lang="cs-CZ" sz="1800" i="1" dirty="0">
                <a:latin typeface="Arial"/>
                <a:cs typeface="Arial"/>
              </a:rPr>
              <a:t> Response Syndrome - SIRS</a:t>
            </a:r>
            <a:r>
              <a:rPr lang="cs-CZ" sz="1800" dirty="0">
                <a:latin typeface="Arial"/>
                <a:cs typeface="Arial"/>
              </a:rPr>
              <a:t>) </a:t>
            </a:r>
            <a:endParaRPr lang="cs-CZ" sz="240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"/>
                <a:cs typeface="Arial"/>
              </a:rPr>
              <a:t>dle klinických markerů: teplota &gt; 38 °C nebo &lt; 36 °C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                                         tepová frekvence &gt; 90/min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                                         tachypnoe &gt;  20/min nebo nutnost UPV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                                         leukocytóza &gt; 12 nebo &lt; 4 x 10</a:t>
            </a:r>
            <a:r>
              <a:rPr lang="cs-CZ" sz="1400" baseline="30000" dirty="0">
                <a:latin typeface="Arial"/>
                <a:cs typeface="Arial"/>
              </a:rPr>
              <a:t>9</a:t>
            </a:r>
            <a:r>
              <a:rPr lang="cs-CZ" sz="1400" dirty="0">
                <a:latin typeface="Arial"/>
                <a:cs typeface="Arial"/>
              </a:rPr>
              <a:t>/l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 arteriální hypotenze + tkáňová hypoxie + metabolická acidóza</a:t>
            </a:r>
          </a:p>
          <a:p>
            <a:pPr marL="0" indent="0">
              <a:buNone/>
            </a:pPr>
            <a:endParaRPr lang="cs-CZ" sz="1400" dirty="0">
              <a:cs typeface="Arial" pitchFamily="34" charset="0"/>
            </a:endParaRPr>
          </a:p>
          <a:p>
            <a:r>
              <a:rPr lang="cs-CZ" sz="1600" dirty="0">
                <a:latin typeface="Arial"/>
                <a:cs typeface="Arial"/>
              </a:rPr>
              <a:t>Syndrom kompenzační protizánětlivé odpovědi                                                                           (</a:t>
            </a:r>
            <a:r>
              <a:rPr lang="cs-CZ" sz="1600" dirty="0" err="1">
                <a:latin typeface="Arial"/>
                <a:cs typeface="Arial"/>
              </a:rPr>
              <a:t>Compensatory</a:t>
            </a:r>
            <a:r>
              <a:rPr lang="cs-CZ" sz="1600" dirty="0">
                <a:latin typeface="Arial"/>
                <a:cs typeface="Arial"/>
              </a:rPr>
              <a:t> </a:t>
            </a:r>
            <a:r>
              <a:rPr lang="cs-CZ" sz="1600" dirty="0" err="1">
                <a:latin typeface="Arial"/>
                <a:cs typeface="Arial"/>
              </a:rPr>
              <a:t>Antiinflammatory</a:t>
            </a:r>
            <a:r>
              <a:rPr lang="cs-CZ" sz="1600" dirty="0">
                <a:latin typeface="Arial"/>
                <a:cs typeface="Arial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multiorgánové selhání </a:t>
            </a:r>
          </a:p>
          <a:p>
            <a:pPr marL="0" indent="0">
              <a:buNone/>
            </a:pPr>
            <a:r>
              <a:rPr lang="cs-CZ" sz="1300" dirty="0"/>
              <a:t>          (ARDS,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obrana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7928" y="59414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60" y="2608994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"/>
                <a:cs typeface="Arial"/>
              </a:rPr>
              <a:t>„Letální triáda“</a:t>
            </a:r>
            <a:endParaRPr lang="cs-CZ" sz="3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357299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9600" y="1270119"/>
            <a:ext cx="10670976" cy="4768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>
                <a:latin typeface="Arial"/>
                <a:cs typeface="Arial"/>
              </a:rPr>
              <a:t>                                       bludný kruh - dramaticky zvyšuje mortalitu </a:t>
            </a:r>
            <a:endParaRPr lang="cs-CZ" sz="2000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s-CZ" sz="2800" b="1" i="1" dirty="0">
                <a:solidFill>
                  <a:srgbClr val="FF0000"/>
                </a:solidFill>
                <a:latin typeface="Arial"/>
                <a:cs typeface="Arial"/>
              </a:rPr>
              <a:t>   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Hypotermie + </a:t>
            </a:r>
            <a:r>
              <a:rPr lang="cs-CZ" sz="2800" b="1" dirty="0" err="1">
                <a:solidFill>
                  <a:srgbClr val="FF0000"/>
                </a:solidFill>
                <a:latin typeface="Arial"/>
                <a:cs typeface="Arial"/>
              </a:rPr>
              <a:t>Koagulopatie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 + Metabolická acidóza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5" y="2348880"/>
            <a:ext cx="3553535" cy="447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618" y="61261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19744" y="25002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Principy ATLS ( </a:t>
            </a:r>
            <a:r>
              <a:rPr lang="cs-CZ" b="1" err="1">
                <a:solidFill>
                  <a:srgbClr val="FF0000"/>
                </a:solidFill>
                <a:latin typeface="Arial"/>
                <a:cs typeface="Arial"/>
              </a:rPr>
              <a:t>Advanced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 Trauma </a:t>
            </a:r>
            <a:r>
              <a:rPr lang="cs-CZ" b="1" err="1">
                <a:solidFill>
                  <a:srgbClr val="FF0000"/>
                </a:solidFill>
                <a:latin typeface="Arial"/>
                <a:cs typeface="Arial"/>
              </a:rPr>
              <a:t>Life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 Support )</a:t>
            </a:r>
          </a:p>
          <a:p>
            <a:pPr marL="0" indent="0">
              <a:buNone/>
            </a:pPr>
            <a:r>
              <a:rPr lang="cs-CZ" sz="2800" b="1">
                <a:latin typeface="Arial"/>
                <a:cs typeface="Arial"/>
              </a:rPr>
              <a:t>                           Primární + sekundární zhodnocení</a:t>
            </a:r>
          </a:p>
          <a:p>
            <a:r>
              <a:rPr lang="cs-CZ" sz="2800" dirty="0">
                <a:latin typeface="Arial"/>
                <a:cs typeface="Arial"/>
              </a:rPr>
              <a:t>Primární zhodnocení - </a:t>
            </a:r>
            <a:r>
              <a:rPr lang="cs-CZ" sz="2800" b="1" dirty="0">
                <a:latin typeface="Arial"/>
                <a:cs typeface="Arial"/>
              </a:rPr>
              <a:t>ABCDE</a:t>
            </a:r>
            <a:r>
              <a:rPr lang="cs-CZ" sz="2800" dirty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latin typeface="Arial"/>
                <a:cs typeface="Arial"/>
              </a:rPr>
              <a:t>      - identifikace emergentních život ohrožujících stavů (masivní krvácení, tenzní </a:t>
            </a:r>
            <a:r>
              <a:rPr lang="cs-CZ" sz="1800" err="1">
                <a:solidFill>
                  <a:srgbClr val="FF0000"/>
                </a:solidFill>
                <a:latin typeface="Arial"/>
                <a:cs typeface="Arial"/>
              </a:rPr>
              <a:t>pneumothorax</a:t>
            </a:r>
            <a:r>
              <a:rPr lang="cs-CZ" sz="1800" dirty="0">
                <a:solidFill>
                  <a:srgbClr val="FF0000"/>
                </a:solidFill>
                <a:latin typeface="Arial"/>
                <a:cs typeface="Arial"/>
              </a:rPr>
              <a:t>,                     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A</a:t>
            </a:r>
            <a:r>
              <a:rPr lang="en-US" sz="2000" b="1" i="1" err="1">
                <a:latin typeface="Arial"/>
                <a:cs typeface="Arial"/>
              </a:rPr>
              <a:t>irway</a:t>
            </a:r>
            <a:r>
              <a:rPr lang="en-US" sz="2000" i="1" dirty="0">
                <a:latin typeface="Arial"/>
                <a:cs typeface="Arial"/>
              </a:rPr>
              <a:t> control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- </a:t>
            </a:r>
            <a:r>
              <a:rPr lang="cs-CZ" sz="2000" dirty="0">
                <a:latin typeface="Arial"/>
                <a:cs typeface="Arial"/>
              </a:rPr>
              <a:t>k</a:t>
            </a:r>
            <a:r>
              <a:rPr lang="en-US" sz="2000" err="1">
                <a:latin typeface="Arial"/>
                <a:cs typeface="Arial"/>
              </a:rPr>
              <a:t>ontrola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err="1">
                <a:latin typeface="Arial"/>
                <a:cs typeface="Arial"/>
              </a:rPr>
              <a:t>zajištění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průchodnosti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dýchacích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cest</a:t>
            </a:r>
            <a:r>
              <a:rPr lang="en-US" sz="2000" dirty="0">
                <a:latin typeface="Arial"/>
                <a:cs typeface="Arial"/>
              </a:rPr>
              <a:t> + </a:t>
            </a:r>
            <a:r>
              <a:rPr lang="en-US" sz="2000" err="1">
                <a:latin typeface="Arial"/>
                <a:cs typeface="Arial"/>
              </a:rPr>
              <a:t>zajištění</a:t>
            </a:r>
            <a:r>
              <a:rPr lang="en-US" sz="2000" dirty="0">
                <a:latin typeface="Arial"/>
                <a:cs typeface="Arial"/>
              </a:rPr>
              <a:t>, resp. </a:t>
            </a:r>
            <a:r>
              <a:rPr lang="en-US" sz="2000" err="1">
                <a:latin typeface="Arial"/>
                <a:cs typeface="Arial"/>
              </a:rPr>
              <a:t>ochrana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krční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páteře</a:t>
            </a:r>
            <a:endParaRPr lang="cs-CZ" sz="2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B</a:t>
            </a:r>
            <a:r>
              <a:rPr lang="en-US" sz="2000" b="1" i="1" err="1">
                <a:latin typeface="Arial"/>
                <a:cs typeface="Arial"/>
              </a:rPr>
              <a:t>reathing</a:t>
            </a:r>
            <a:r>
              <a:rPr lang="cs-CZ" sz="2000" b="1" i="1" dirty="0">
                <a:latin typeface="Arial"/>
                <a:cs typeface="Arial"/>
              </a:rPr>
              <a:t> </a:t>
            </a:r>
            <a:r>
              <a:rPr lang="cs-CZ" sz="2000" i="1" dirty="0">
                <a:latin typeface="Arial"/>
                <a:cs typeface="Arial"/>
              </a:rPr>
              <a:t>+ </a:t>
            </a:r>
            <a:r>
              <a:rPr lang="cs-CZ" sz="2000" i="1" err="1">
                <a:latin typeface="Arial"/>
                <a:cs typeface="Arial"/>
              </a:rPr>
              <a:t>ventilation</a:t>
            </a:r>
            <a:r>
              <a:rPr lang="en-US" sz="2000" dirty="0">
                <a:latin typeface="Arial"/>
                <a:cs typeface="Arial"/>
              </a:rPr>
              <a:t> - </a:t>
            </a:r>
            <a:r>
              <a:rPr lang="en-US" sz="2000" err="1">
                <a:latin typeface="Arial"/>
                <a:cs typeface="Arial"/>
              </a:rPr>
              <a:t>zajištění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přiměřené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ventilace</a:t>
            </a:r>
            <a:endParaRPr lang="cs-CZ" sz="2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C</a:t>
            </a:r>
            <a:r>
              <a:rPr lang="en-US" sz="2000" b="1" i="1" err="1">
                <a:latin typeface="Arial"/>
                <a:cs typeface="Arial"/>
              </a:rPr>
              <a:t>irculation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with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hemorhage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control</a:t>
            </a:r>
            <a:r>
              <a:rPr lang="en-US" sz="2000" dirty="0">
                <a:latin typeface="Arial"/>
                <a:cs typeface="Arial"/>
              </a:rPr>
              <a:t> - </a:t>
            </a:r>
            <a:r>
              <a:rPr lang="en-US" sz="2000" err="1">
                <a:latin typeface="Arial"/>
                <a:cs typeface="Arial"/>
              </a:rPr>
              <a:t>zhodnocení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oběhu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err="1">
                <a:latin typeface="Arial"/>
                <a:cs typeface="Arial"/>
              </a:rPr>
              <a:t>stavění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krvácení</a:t>
            </a:r>
            <a:endParaRPr lang="cs-CZ" sz="200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D</a:t>
            </a:r>
            <a:r>
              <a:rPr lang="en-US" sz="2000" b="1" i="1" err="1">
                <a:latin typeface="Arial"/>
                <a:cs typeface="Arial"/>
              </a:rPr>
              <a:t>isability</a:t>
            </a:r>
            <a:r>
              <a:rPr lang="cs-CZ" sz="2000" b="1" i="1" dirty="0">
                <a:latin typeface="Arial"/>
                <a:cs typeface="Arial"/>
              </a:rPr>
              <a:t>: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neurological</a:t>
            </a:r>
            <a:r>
              <a:rPr lang="cs-CZ" sz="2000" i="1" dirty="0">
                <a:latin typeface="Arial"/>
                <a:cs typeface="Arial"/>
              </a:rPr>
              <a:t> status</a:t>
            </a:r>
            <a:r>
              <a:rPr lang="cs-CZ" sz="2000" dirty="0">
                <a:latin typeface="Arial"/>
                <a:cs typeface="Arial"/>
              </a:rPr>
              <a:t> - z</a:t>
            </a:r>
            <a:r>
              <a:rPr lang="en-US" sz="2000" err="1">
                <a:latin typeface="Arial"/>
                <a:cs typeface="Arial"/>
              </a:rPr>
              <a:t>hodnocení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neurologického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stavu</a:t>
            </a:r>
            <a:endParaRPr lang="cs-CZ" sz="2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>
                <a:latin typeface="Arial"/>
                <a:cs typeface="Arial"/>
              </a:rPr>
              <a:t>E</a:t>
            </a:r>
            <a:r>
              <a:rPr lang="en-US" sz="2000" b="1" i="1" dirty="0">
                <a:latin typeface="Arial"/>
                <a:cs typeface="Arial"/>
              </a:rPr>
              <a:t>xpos</a:t>
            </a:r>
            <a:r>
              <a:rPr lang="cs-CZ" sz="2000" b="1" i="1" err="1">
                <a:latin typeface="Arial"/>
                <a:cs typeface="Arial"/>
              </a:rPr>
              <a:t>ure</a:t>
            </a:r>
            <a:r>
              <a:rPr lang="cs-CZ" sz="2000" i="1" dirty="0">
                <a:latin typeface="Arial"/>
                <a:cs typeface="Arial"/>
              </a:rPr>
              <a:t>/</a:t>
            </a:r>
            <a:r>
              <a:rPr lang="cs-CZ" sz="2000" i="1" err="1">
                <a:latin typeface="Arial"/>
                <a:cs typeface="Arial"/>
              </a:rPr>
              <a:t>Environmental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control</a:t>
            </a:r>
            <a:r>
              <a:rPr lang="cs-CZ" sz="2000" dirty="0">
                <a:latin typeface="Arial"/>
                <a:cs typeface="Arial"/>
              </a:rPr>
              <a:t> - ú</a:t>
            </a:r>
            <a:r>
              <a:rPr lang="en-US" sz="2000" err="1">
                <a:latin typeface="Arial"/>
                <a:cs typeface="Arial"/>
              </a:rPr>
              <a:t>plné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obnažení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nemocného</a:t>
            </a:r>
            <a:endParaRPr lang="cs-CZ" sz="2000">
              <a:latin typeface="Arial"/>
              <a:cs typeface="Arial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BCDE</a:t>
            </a:r>
            <a:endParaRPr lang="cs-CZ" sz="28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95870"/>
            <a:ext cx="10972800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800" i="1" err="1">
                <a:latin typeface="Arial"/>
                <a:cs typeface="Arial"/>
              </a:rPr>
              <a:t>irway</a:t>
            </a:r>
            <a:r>
              <a:rPr lang="en-US" sz="2800" i="1" dirty="0">
                <a:latin typeface="Arial"/>
                <a:cs typeface="Arial"/>
              </a:rPr>
              <a:t> control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- </a:t>
            </a:r>
            <a:r>
              <a:rPr lang="cs-CZ" sz="2800" dirty="0">
                <a:latin typeface="Arial"/>
                <a:cs typeface="Arial"/>
              </a:rPr>
              <a:t>k</a:t>
            </a:r>
            <a:r>
              <a:rPr lang="en-US" sz="2800" err="1">
                <a:latin typeface="Arial"/>
                <a:cs typeface="Arial"/>
              </a:rPr>
              <a:t>ontrola</a:t>
            </a:r>
            <a:r>
              <a:rPr lang="en-US" sz="2800" dirty="0">
                <a:latin typeface="Arial"/>
                <a:cs typeface="Arial"/>
              </a:rPr>
              <a:t> a </a:t>
            </a:r>
            <a:r>
              <a:rPr lang="en-US" sz="2800" err="1">
                <a:latin typeface="Arial"/>
                <a:cs typeface="Arial"/>
              </a:rPr>
              <a:t>zajištění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průchodnosti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dýchacích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cest</a:t>
            </a:r>
            <a:r>
              <a:rPr lang="en-US" sz="2800" dirty="0">
                <a:latin typeface="Arial"/>
                <a:cs typeface="Arial"/>
              </a:rPr>
              <a:t> + </a:t>
            </a:r>
            <a:r>
              <a:rPr lang="en-US" sz="2800" err="1">
                <a:latin typeface="Arial"/>
                <a:cs typeface="Arial"/>
              </a:rPr>
              <a:t>zajištění</a:t>
            </a:r>
            <a:r>
              <a:rPr lang="en-US" sz="2800" dirty="0">
                <a:latin typeface="Arial"/>
                <a:cs typeface="Arial"/>
              </a:rPr>
              <a:t>, resp. </a:t>
            </a:r>
            <a:r>
              <a:rPr lang="en-US" sz="2800" err="1">
                <a:latin typeface="Arial"/>
                <a:cs typeface="Arial"/>
              </a:rPr>
              <a:t>ochrana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krční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páteře</a:t>
            </a:r>
            <a:endParaRPr lang="cs-CZ" sz="2800" b="1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porucha vědomí → jsou dýchací cesty průchodné a 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uvolnění dýchacích cest, průchodnost → předsunutí dolní čelisti, </a:t>
            </a:r>
            <a:r>
              <a:rPr lang="en-US" sz="1600" dirty="0"/>
              <a:t>airway</a:t>
            </a:r>
            <a:r>
              <a:rPr lang="cs-CZ" sz="1600" dirty="0"/>
              <a:t>, </a:t>
            </a:r>
            <a:r>
              <a:rPr lang="cs-CZ" sz="1600" dirty="0" err="1"/>
              <a:t>CombiTube</a:t>
            </a:r>
            <a:r>
              <a:rPr lang="cs-CZ" sz="1600" dirty="0"/>
              <a:t>, </a:t>
            </a:r>
            <a:r>
              <a:rPr lang="cs-CZ" sz="1600" dirty="0" err="1"/>
              <a:t>orotracheální</a:t>
            </a:r>
            <a:r>
              <a:rPr lang="cs-CZ" sz="1600" dirty="0"/>
              <a:t> intubace, </a:t>
            </a:r>
            <a:r>
              <a:rPr lang="cs-CZ" sz="1600" dirty="0" err="1"/>
              <a:t>koniotomie</a:t>
            </a:r>
            <a:endParaRPr lang="cs-CZ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- </a:t>
            </a:r>
            <a:r>
              <a:rPr lang="cs-CZ" sz="1600" dirty="0" err="1"/>
              <a:t>Stiff</a:t>
            </a:r>
            <a:r>
              <a:rPr lang="cs-CZ" sz="1600" dirty="0"/>
              <a:t> </a:t>
            </a:r>
            <a:r>
              <a:rPr lang="cs-CZ" sz="1600" dirty="0" err="1"/>
              <a:t>Neck</a:t>
            </a:r>
            <a:r>
              <a:rPr lang="cs-CZ" sz="1600" dirty="0"/>
              <a:t>, manipulace s poraněným → </a:t>
            </a:r>
            <a:r>
              <a:rPr lang="cs-CZ" sz="1600" dirty="0" err="1"/>
              <a:t>logroll</a:t>
            </a:r>
            <a:r>
              <a:rPr lang="cs-CZ" sz="1600" dirty="0"/>
              <a:t> manévr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645024"/>
            <a:ext cx="4232649" cy="2787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07568" y="54718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7" y="3062160"/>
            <a:ext cx="5939455" cy="3795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A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CDE</a:t>
            </a:r>
            <a:endParaRPr lang="cs-CZ" sz="28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800" i="1" err="1">
                <a:latin typeface="Arial"/>
                <a:cs typeface="Arial"/>
              </a:rPr>
              <a:t>reathing</a:t>
            </a:r>
            <a:r>
              <a:rPr lang="cs-CZ" sz="2800" i="1" dirty="0">
                <a:latin typeface="Arial"/>
                <a:cs typeface="Arial"/>
              </a:rPr>
              <a:t> + </a:t>
            </a:r>
            <a:r>
              <a:rPr lang="cs-CZ" sz="2800" i="1" err="1">
                <a:latin typeface="Arial"/>
                <a:cs typeface="Arial"/>
              </a:rPr>
              <a:t>ventilation</a:t>
            </a:r>
            <a:r>
              <a:rPr lang="en-US" sz="2800" dirty="0">
                <a:latin typeface="Arial"/>
                <a:cs typeface="Arial"/>
              </a:rPr>
              <a:t> - </a:t>
            </a:r>
            <a:r>
              <a:rPr lang="en-US" sz="2800" err="1">
                <a:latin typeface="Arial"/>
                <a:cs typeface="Arial"/>
              </a:rPr>
              <a:t>zajištění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přiměřené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ventilace</a:t>
            </a:r>
            <a:endParaRPr lang="cs-CZ" sz="2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Arial"/>
                <a:cs typeface="Arial"/>
              </a:rPr>
              <a:t>kritické stavy → </a:t>
            </a:r>
            <a:r>
              <a:rPr lang="en-US" sz="1600" dirty="0">
                <a:latin typeface="Arial"/>
                <a:cs typeface="Arial"/>
              </a:rPr>
              <a:t>ten</a:t>
            </a:r>
            <a:r>
              <a:rPr lang="cs-CZ" sz="1600" dirty="0">
                <a:latin typeface="Arial"/>
                <a:cs typeface="Arial"/>
              </a:rPr>
              <a:t>zní</a:t>
            </a:r>
            <a:r>
              <a:rPr lang="en-US" sz="1600" dirty="0">
                <a:latin typeface="Arial"/>
                <a:cs typeface="Arial"/>
              </a:rPr>
              <a:t> pneumothorax, </a:t>
            </a:r>
            <a:r>
              <a:rPr lang="en-US" sz="1600" dirty="0" err="1">
                <a:latin typeface="Arial"/>
                <a:cs typeface="Arial"/>
              </a:rPr>
              <a:t>masivní</a:t>
            </a:r>
            <a:r>
              <a:rPr lang="en-US" sz="1600" dirty="0">
                <a:latin typeface="Arial"/>
                <a:cs typeface="Arial"/>
              </a:rPr>
              <a:t> hemothorax, p</a:t>
            </a:r>
            <a:r>
              <a:rPr lang="cs-CZ" sz="1600" dirty="0" err="1">
                <a:latin typeface="Arial"/>
                <a:cs typeface="Arial"/>
              </a:rPr>
              <a:t>enetrující</a:t>
            </a:r>
            <a:r>
              <a:rPr lang="cs-CZ" sz="1600" dirty="0">
                <a:latin typeface="Arial"/>
                <a:cs typeface="Arial"/>
              </a:rPr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5" y="3078745"/>
            <a:ext cx="3260680" cy="32919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61" y="577020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983877" y="55278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AB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DE</a:t>
            </a:r>
            <a:endParaRPr lang="cs-CZ" sz="28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87000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800" i="1" err="1">
                <a:latin typeface="Arial"/>
                <a:cs typeface="Arial"/>
              </a:rPr>
              <a:t>irculation</a:t>
            </a:r>
            <a:r>
              <a:rPr lang="cs-CZ" sz="2800" i="1" dirty="0">
                <a:latin typeface="Arial"/>
                <a:cs typeface="Arial"/>
              </a:rPr>
              <a:t> </a:t>
            </a:r>
            <a:r>
              <a:rPr lang="cs-CZ" sz="2800" i="1" err="1">
                <a:latin typeface="Arial"/>
                <a:cs typeface="Arial"/>
              </a:rPr>
              <a:t>with</a:t>
            </a:r>
            <a:r>
              <a:rPr lang="cs-CZ" sz="2800" i="1" dirty="0">
                <a:latin typeface="Arial"/>
                <a:cs typeface="Arial"/>
              </a:rPr>
              <a:t> </a:t>
            </a:r>
            <a:r>
              <a:rPr lang="cs-CZ" sz="2800" i="1" err="1">
                <a:latin typeface="Arial"/>
                <a:cs typeface="Arial"/>
              </a:rPr>
              <a:t>hemorhage</a:t>
            </a:r>
            <a:r>
              <a:rPr lang="cs-CZ" sz="2800" i="1" dirty="0">
                <a:latin typeface="Arial"/>
                <a:cs typeface="Arial"/>
              </a:rPr>
              <a:t> </a:t>
            </a:r>
            <a:r>
              <a:rPr lang="cs-CZ" sz="2800" i="1" err="1">
                <a:latin typeface="Arial"/>
                <a:cs typeface="Arial"/>
              </a:rPr>
              <a:t>control</a:t>
            </a:r>
            <a:r>
              <a:rPr lang="en-US" sz="2800" dirty="0">
                <a:latin typeface="Arial"/>
                <a:cs typeface="Arial"/>
              </a:rPr>
              <a:t> - </a:t>
            </a:r>
            <a:r>
              <a:rPr lang="en-US" sz="2800" err="1">
                <a:latin typeface="Arial"/>
                <a:cs typeface="Arial"/>
              </a:rPr>
              <a:t>zhodnocení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oběhu</a:t>
            </a:r>
            <a:r>
              <a:rPr lang="en-US" sz="2800" dirty="0">
                <a:latin typeface="Arial"/>
                <a:cs typeface="Arial"/>
              </a:rPr>
              <a:t> a </a:t>
            </a:r>
            <a:r>
              <a:rPr lang="en-US" sz="2800" err="1">
                <a:latin typeface="Arial"/>
                <a:cs typeface="Arial"/>
              </a:rPr>
              <a:t>stavění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krvácení</a:t>
            </a:r>
            <a:endParaRPr lang="cs-CZ" sz="2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Arial"/>
                <a:cs typeface="Arial"/>
              </a:rPr>
              <a:t>z</a:t>
            </a:r>
            <a:r>
              <a:rPr lang="en-US" sz="1600" err="1">
                <a:latin typeface="Arial"/>
                <a:cs typeface="Arial"/>
              </a:rPr>
              <a:t>ástava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krvácení</a:t>
            </a:r>
            <a:r>
              <a:rPr lang="cs-CZ" sz="1600" dirty="0">
                <a:latin typeface="Arial"/>
                <a:cs typeface="Arial"/>
              </a:rPr>
              <a:t> turniket na končetinách, </a:t>
            </a:r>
            <a:r>
              <a:rPr lang="en-US" sz="1600" err="1">
                <a:latin typeface="Arial"/>
                <a:cs typeface="Arial"/>
              </a:rPr>
              <a:t>poranění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pánve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cs-CZ" sz="1600">
                <a:latin typeface="Arial"/>
                <a:cs typeface="Arial"/>
              </a:rPr>
              <a:t>→ </a:t>
            </a:r>
            <a:r>
              <a:rPr lang="en-US" sz="1600">
                <a:latin typeface="Arial"/>
                <a:cs typeface="Arial"/>
              </a:rPr>
              <a:t>pánevní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pás</a:t>
            </a:r>
            <a:r>
              <a:rPr lang="cs-CZ" sz="1600" dirty="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dlouh</a:t>
            </a:r>
            <a:r>
              <a:rPr lang="cs-CZ" sz="1600" dirty="0">
                <a:latin typeface="Arial"/>
                <a:cs typeface="Arial"/>
              </a:rPr>
              <a:t>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kost</a:t>
            </a:r>
            <a:r>
              <a:rPr lang="cs-CZ" sz="1600" dirty="0">
                <a:latin typeface="Arial"/>
                <a:cs typeface="Arial"/>
              </a:rPr>
              <a:t>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- </a:t>
            </a:r>
            <a:r>
              <a:rPr lang="en-US" sz="1600" err="1">
                <a:latin typeface="Arial"/>
                <a:cs typeface="Arial"/>
              </a:rPr>
              <a:t>trakční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>
                <a:latin typeface="Arial"/>
                <a:cs typeface="Arial"/>
              </a:rPr>
              <a:t>dlah</a:t>
            </a:r>
            <a:r>
              <a:rPr lang="cs-CZ" sz="1600">
                <a:latin typeface="Arial"/>
                <a:cs typeface="Arial"/>
              </a:rPr>
              <a:t>y,              dutinová poranění → u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cs-CZ" sz="1600">
                <a:latin typeface="Arial"/>
                <a:cs typeface="Arial"/>
              </a:rPr>
              <a:t>indikovaných, </a:t>
            </a:r>
            <a:r>
              <a:rPr lang="en-US" sz="1600" err="1">
                <a:latin typeface="Arial"/>
                <a:cs typeface="Arial"/>
              </a:rPr>
              <a:t>oběhov</a:t>
            </a:r>
            <a:r>
              <a:rPr lang="cs-CZ" sz="1600">
                <a:latin typeface="Arial"/>
                <a:cs typeface="Arial"/>
              </a:rPr>
              <a:t>ě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stabil</a:t>
            </a:r>
            <a:r>
              <a:rPr lang="cs-CZ" sz="1600" err="1">
                <a:latin typeface="Arial"/>
                <a:cs typeface="Arial"/>
              </a:rPr>
              <a:t>ních</a:t>
            </a:r>
            <a:r>
              <a:rPr lang="cs-CZ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pacient</a:t>
            </a:r>
            <a:r>
              <a:rPr lang="cs-CZ" sz="1600">
                <a:latin typeface="Arial"/>
                <a:cs typeface="Arial"/>
              </a:rPr>
              <a:t>ů</a:t>
            </a:r>
            <a:r>
              <a:rPr lang="en-US" sz="1600">
                <a:latin typeface="Arial"/>
                <a:cs typeface="Arial"/>
              </a:rPr>
              <a:t> (</a:t>
            </a:r>
            <a:r>
              <a:rPr lang="en-US" sz="1600" err="1">
                <a:latin typeface="Arial"/>
                <a:cs typeface="Arial"/>
              </a:rPr>
              <a:t>embolizace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pánevních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tepen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sleziny</a:t>
            </a:r>
            <a:r>
              <a:rPr lang="en-US" sz="1600" dirty="0">
                <a:latin typeface="Arial"/>
                <a:cs typeface="Arial"/>
              </a:rPr>
              <a:t>…)</a:t>
            </a:r>
            <a:endParaRPr lang="cs-CZ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7" y="4475823"/>
            <a:ext cx="2930128" cy="22010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55" y="4531519"/>
            <a:ext cx="3216407" cy="21442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r="9028" b="-1003"/>
          <a:stretch/>
        </p:blipFill>
        <p:spPr>
          <a:xfrm>
            <a:off x="7807557" y="4526289"/>
            <a:ext cx="2942240" cy="21525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23347" y="41586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7370" y="416190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06041" y="42151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ABC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lang="cs-CZ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800" i="1" err="1">
                <a:latin typeface="Arial"/>
                <a:cs typeface="Arial"/>
              </a:rPr>
              <a:t>isability</a:t>
            </a:r>
            <a:r>
              <a:rPr lang="cs-CZ" sz="2800" i="1" dirty="0">
                <a:latin typeface="Arial"/>
                <a:cs typeface="Arial"/>
              </a:rPr>
              <a:t>: </a:t>
            </a:r>
            <a:r>
              <a:rPr lang="cs-CZ" sz="2800" i="1" err="1">
                <a:latin typeface="Arial"/>
                <a:cs typeface="Arial"/>
              </a:rPr>
              <a:t>neurological</a:t>
            </a:r>
            <a:r>
              <a:rPr lang="cs-CZ" sz="2800" i="1" dirty="0">
                <a:latin typeface="Arial"/>
                <a:cs typeface="Arial"/>
              </a:rPr>
              <a:t> status</a:t>
            </a:r>
            <a:r>
              <a:rPr lang="cs-CZ" sz="2800" dirty="0">
                <a:latin typeface="Arial"/>
                <a:cs typeface="Arial"/>
              </a:rPr>
              <a:t> - z</a:t>
            </a:r>
            <a:r>
              <a:rPr lang="en-US" sz="2800" err="1">
                <a:latin typeface="Arial"/>
                <a:cs typeface="Arial"/>
              </a:rPr>
              <a:t>hodnocení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neurologického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stavu</a:t>
            </a:r>
            <a:endParaRPr lang="cs-CZ" sz="2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/>
              <a:t>vyšetřujeme</a:t>
            </a:r>
            <a:r>
              <a:rPr lang="en-US" sz="1700" dirty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/>
              <a:t>vědomí</a:t>
            </a:r>
            <a:endParaRPr lang="cs-CZ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/>
              <a:t>anizokorie</a:t>
            </a:r>
            <a:r>
              <a:rPr lang="cs-CZ" sz="1700" dirty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Arial"/>
                <a:cs typeface="Arial"/>
              </a:rPr>
              <a:t>volní motoriku končetin, symetrii kožní cítivosti, lateralizaci, senzorické a sfinkterové 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porucha vědomí vždy značí poranění CNS a to až do jejího 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CAVE: mimo trauma i mozková hypoxie, intoxikace, rozvrat vnitřního 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3000" i="1" dirty="0">
                <a:latin typeface="Arial"/>
                <a:cs typeface="Arial"/>
              </a:rPr>
              <a:t>xpos</a:t>
            </a:r>
            <a:r>
              <a:rPr lang="cs-CZ" sz="3000" i="1" err="1">
                <a:latin typeface="Arial"/>
                <a:cs typeface="Arial"/>
              </a:rPr>
              <a:t>ure</a:t>
            </a:r>
            <a:r>
              <a:rPr lang="cs-CZ" sz="3000" i="1" dirty="0">
                <a:latin typeface="Arial"/>
                <a:cs typeface="Arial"/>
              </a:rPr>
              <a:t>/</a:t>
            </a:r>
            <a:r>
              <a:rPr lang="cs-CZ" sz="3000" i="1" err="1">
                <a:latin typeface="Arial"/>
                <a:cs typeface="Arial"/>
              </a:rPr>
              <a:t>Environmental</a:t>
            </a:r>
            <a:r>
              <a:rPr lang="cs-CZ" sz="3000" i="1" dirty="0">
                <a:latin typeface="Arial"/>
                <a:cs typeface="Arial"/>
              </a:rPr>
              <a:t> </a:t>
            </a:r>
            <a:r>
              <a:rPr lang="cs-CZ" sz="3000" i="1" err="1">
                <a:latin typeface="Arial"/>
                <a:cs typeface="Arial"/>
              </a:rPr>
              <a:t>control</a:t>
            </a:r>
            <a:r>
              <a:rPr lang="cs-CZ" sz="3000" dirty="0">
                <a:latin typeface="Arial"/>
                <a:cs typeface="Arial"/>
              </a:rPr>
              <a:t> - ú</a:t>
            </a:r>
            <a:r>
              <a:rPr lang="en-US" sz="3000" err="1">
                <a:latin typeface="Arial"/>
                <a:cs typeface="Arial"/>
              </a:rPr>
              <a:t>plné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err="1">
                <a:latin typeface="Arial"/>
                <a:cs typeface="Arial"/>
              </a:rPr>
              <a:t>obnažení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err="1">
                <a:latin typeface="Arial"/>
                <a:cs typeface="Arial"/>
              </a:rPr>
              <a:t>nemocného</a:t>
            </a:r>
            <a:endParaRPr lang="cs-CZ" sz="3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důkladně prohlédnout i na 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>
                <a:latin typeface="Arial"/>
                <a:cs typeface="Arial"/>
              </a:rPr>
              <a:t>                                             využít „</a:t>
            </a:r>
            <a:r>
              <a:rPr lang="cs-CZ" sz="1700" err="1">
                <a:latin typeface="Arial"/>
                <a:cs typeface="Arial"/>
              </a:rPr>
              <a:t>logroll</a:t>
            </a:r>
            <a:r>
              <a:rPr lang="cs-CZ" sz="1700" dirty="0">
                <a:latin typeface="Arial"/>
                <a:cs typeface="Arial"/>
              </a:rPr>
              <a:t>“ manévr  &gt;                    </a:t>
            </a:r>
            <a:endParaRPr lang="cs-CZ" sz="1700" dirty="0">
              <a:cs typeface="Arial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Obsah obrázku text, klipart, ilustrace, Kreslený film&#10;&#10;Popis se vygeneroval automaticky.">
            <a:extLst>
              <a:ext uri="{FF2B5EF4-FFF2-40B4-BE49-F238E27FC236}">
                <a16:creationId xmlns:a16="http://schemas.microsoft.com/office/drawing/2014/main" id="{1D86335C-3191-4A9E-C480-91E4F4C0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43" y="4342226"/>
            <a:ext cx="3135029" cy="23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itchFamily="34" charset="0"/>
              </a:rPr>
              <a:t>Úvod:	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85861"/>
            <a:ext cx="10022904" cy="48403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b="1" dirty="0">
                <a:latin typeface="Arial"/>
                <a:cs typeface="Arial"/>
              </a:rPr>
              <a:t>Trauma </a:t>
            </a:r>
            <a:r>
              <a:rPr lang="cs-CZ" dirty="0">
                <a:latin typeface="Arial"/>
                <a:cs typeface="Arial"/>
              </a:rPr>
              <a:t>je stále jednou z nejvýznamnějších příčin morbidity a mortality jedinců mladších 45 let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V ČR - cca 500 000 úrazů za rok, 10 000 těžkých úrazů,           cca </a:t>
            </a:r>
            <a:r>
              <a:rPr lang="cs-CZ" b="1" dirty="0">
                <a:latin typeface="Arial"/>
                <a:cs typeface="Arial"/>
              </a:rPr>
              <a:t>2000 polytraumat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dopravní nehody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různé pády z výše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pády těles na lidské tělo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násilné trestné činy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Současně může být komplikováno popálením + poraněním elektrickým proudem + intoxikací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Nejčastější je poranění končetin a pánve &gt; 80%,  hlavy 30-70%, hrudníku 20-35%,  břicha 10-15%,  páteře 10-20%</a:t>
            </a:r>
            <a:endParaRPr lang="cs-CZ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4423"/>
            <a:ext cx="10814992" cy="4911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Arial"/>
                <a:cs typeface="Arial"/>
              </a:rPr>
              <a:t>Sekundární zhodnocení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      - až po kompletním dokončení primárního zhodnocení a po celkové stabilizaci základních </a:t>
            </a:r>
            <a:r>
              <a:rPr lang="cs-CZ" sz="1800">
                <a:latin typeface="Arial"/>
                <a:cs typeface="Arial"/>
              </a:rPr>
              <a:t>životních             funkcí pacienta</a:t>
            </a:r>
          </a:p>
          <a:p>
            <a:pPr marL="0" indent="0">
              <a:buNone/>
            </a:pPr>
            <a:r>
              <a:rPr lang="cs-CZ" sz="2800">
                <a:latin typeface="Arial"/>
                <a:cs typeface="Arial"/>
              </a:rPr>
              <a:t>  = detailní vyšetření „od hlavy k patě“ + odběr anamnézy</a:t>
            </a: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Anamnéza: AMPLE </a:t>
            </a:r>
            <a:r>
              <a:rPr lang="cs-CZ" sz="3000" dirty="0">
                <a:latin typeface="Arial"/>
                <a:cs typeface="Arial"/>
              </a:rPr>
              <a:t>-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sz="1900" dirty="0">
                <a:latin typeface="Arial"/>
                <a:cs typeface="Arial"/>
              </a:rPr>
              <a:t>(Alergie) </a:t>
            </a:r>
            <a:r>
              <a:rPr lang="cs-CZ" sz="1900" err="1">
                <a:latin typeface="Arial"/>
                <a:cs typeface="Arial"/>
              </a:rPr>
              <a:t>Allergies</a:t>
            </a:r>
            <a:r>
              <a:rPr lang="cs-CZ" sz="1900" dirty="0">
                <a:latin typeface="Arial"/>
                <a:cs typeface="Arial"/>
              </a:rPr>
              <a:t>, (užívaná medikace) </a:t>
            </a:r>
            <a:r>
              <a:rPr lang="cs-CZ" sz="1900" err="1">
                <a:latin typeface="Arial"/>
                <a:cs typeface="Arial"/>
              </a:rPr>
              <a:t>Medications</a:t>
            </a:r>
            <a:r>
              <a:rPr lang="cs-CZ" sz="1900" dirty="0">
                <a:latin typeface="Arial"/>
                <a:cs typeface="Arial"/>
              </a:rPr>
              <a:t> </a:t>
            </a:r>
            <a:r>
              <a:rPr lang="cs-CZ" sz="1900" err="1">
                <a:latin typeface="Arial"/>
                <a:cs typeface="Arial"/>
              </a:rPr>
              <a:t>currently</a:t>
            </a:r>
            <a:r>
              <a:rPr lang="cs-CZ" sz="1900" dirty="0">
                <a:latin typeface="Arial"/>
                <a:cs typeface="Arial"/>
              </a:rPr>
              <a:t> </a:t>
            </a:r>
            <a:r>
              <a:rPr lang="cs-CZ" sz="1900" err="1">
                <a:latin typeface="Arial"/>
                <a:cs typeface="Arial"/>
              </a:rPr>
              <a:t>used</a:t>
            </a:r>
            <a:r>
              <a:rPr lang="cs-CZ" sz="1900" dirty="0">
                <a:latin typeface="Arial"/>
                <a:cs typeface="Arial"/>
              </a:rPr>
              <a:t>, (sledované choroby, těhotenství) Past </a:t>
            </a:r>
            <a:r>
              <a:rPr lang="cs-CZ" sz="1900" err="1">
                <a:latin typeface="Arial"/>
                <a:cs typeface="Arial"/>
              </a:rPr>
              <a:t>illnesses</a:t>
            </a:r>
            <a:r>
              <a:rPr lang="cs-CZ" sz="1900" dirty="0">
                <a:latin typeface="Arial"/>
                <a:cs typeface="Arial"/>
              </a:rPr>
              <a:t> / </a:t>
            </a:r>
            <a:r>
              <a:rPr lang="cs-CZ" sz="1900" err="1">
                <a:latin typeface="Arial"/>
                <a:cs typeface="Arial"/>
              </a:rPr>
              <a:t>Pregnancy</a:t>
            </a:r>
            <a:r>
              <a:rPr lang="cs-CZ" sz="1900" dirty="0">
                <a:latin typeface="Arial"/>
                <a:cs typeface="Arial"/>
              </a:rPr>
              <a:t>, (poslední jídlo) Last </a:t>
            </a:r>
            <a:r>
              <a:rPr lang="cs-CZ" sz="1900" err="1">
                <a:latin typeface="Arial"/>
                <a:cs typeface="Arial"/>
              </a:rPr>
              <a:t>meal</a:t>
            </a:r>
            <a:r>
              <a:rPr lang="cs-CZ" sz="1900" dirty="0">
                <a:latin typeface="Arial"/>
                <a:cs typeface="Arial"/>
              </a:rPr>
              <a:t>, (události, okolnosti, </a:t>
            </a:r>
            <a:r>
              <a:rPr lang="cs-CZ" sz="1900" err="1">
                <a:latin typeface="Arial"/>
                <a:cs typeface="Arial"/>
              </a:rPr>
              <a:t>prostředi</a:t>
            </a:r>
            <a:r>
              <a:rPr lang="cs-CZ" sz="1900" dirty="0">
                <a:latin typeface="Arial"/>
                <a:cs typeface="Arial"/>
              </a:rPr>
              <a:t> před úrazem) - </a:t>
            </a:r>
            <a:r>
              <a:rPr lang="cs-CZ" sz="1900" err="1">
                <a:latin typeface="Arial"/>
                <a:cs typeface="Arial"/>
              </a:rPr>
              <a:t>Events</a:t>
            </a:r>
            <a:r>
              <a:rPr lang="cs-CZ" sz="1900" dirty="0">
                <a:latin typeface="Arial"/>
                <a:cs typeface="Arial"/>
              </a:rPr>
              <a:t> / Environment </a:t>
            </a:r>
            <a:r>
              <a:rPr lang="cs-CZ" sz="1900" err="1">
                <a:latin typeface="Arial"/>
                <a:cs typeface="Arial"/>
              </a:rPr>
              <a:t>related</a:t>
            </a:r>
            <a:r>
              <a:rPr lang="cs-CZ" sz="1900" dirty="0">
                <a:latin typeface="Arial"/>
                <a:cs typeface="Arial"/>
              </a:rPr>
              <a:t> to </a:t>
            </a:r>
            <a:r>
              <a:rPr lang="cs-CZ" sz="1900" err="1">
                <a:latin typeface="Arial"/>
                <a:cs typeface="Arial"/>
              </a:rPr>
              <a:t>injury</a:t>
            </a:r>
            <a:r>
              <a:rPr lang="cs-CZ" sz="1900" dirty="0">
                <a:latin typeface="Arial"/>
                <a:cs typeface="Arial"/>
              </a:rPr>
              <a:t>)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fyzikální vyšetření </a:t>
            </a:r>
            <a:r>
              <a:rPr lang="cs-CZ" sz="2400" err="1">
                <a:latin typeface="Arial"/>
                <a:cs typeface="Arial"/>
              </a:rPr>
              <a:t>vyšetření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kraniokaudálním</a:t>
            </a:r>
            <a:r>
              <a:rPr lang="cs-CZ" sz="2400" dirty="0">
                <a:latin typeface="Arial"/>
                <a:cs typeface="Arial"/>
              </a:rPr>
              <a:t> směrem - hlava, </a:t>
            </a:r>
            <a:r>
              <a:rPr lang="cs-CZ" sz="2400" err="1">
                <a:latin typeface="Arial"/>
                <a:cs typeface="Arial"/>
              </a:rPr>
              <a:t>maxilofaciální</a:t>
            </a:r>
            <a:r>
              <a:rPr lang="cs-CZ" sz="2400" dirty="0">
                <a:latin typeface="Arial"/>
                <a:cs typeface="Arial"/>
              </a:rPr>
              <a:t> struktury, krční páteř, hrudník, břicho, perineum / </a:t>
            </a:r>
            <a:r>
              <a:rPr lang="cs-CZ" sz="2400" err="1">
                <a:latin typeface="Arial"/>
                <a:cs typeface="Arial"/>
              </a:rPr>
              <a:t>rectum</a:t>
            </a:r>
            <a:r>
              <a:rPr lang="cs-CZ" sz="2400" dirty="0">
                <a:latin typeface="Arial"/>
                <a:cs typeface="Arial"/>
              </a:rPr>
              <a:t> / vagina, muskuloskeletální systém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závěrem orientační neurologické vyšetření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latin typeface="Arial"/>
                <a:cs typeface="Arial"/>
              </a:rPr>
              <a:t>Radiolo</a:t>
            </a:r>
            <a:r>
              <a:rPr lang="cs-CZ" b="1" err="1">
                <a:latin typeface="Arial"/>
                <a:cs typeface="Arial"/>
              </a:rPr>
              <a:t>gická</a:t>
            </a:r>
            <a:r>
              <a:rPr lang="cs-CZ" b="1">
                <a:latin typeface="Arial"/>
                <a:cs typeface="Arial"/>
              </a:rPr>
              <a:t> vyšetření </a:t>
            </a:r>
            <a:r>
              <a:rPr lang="cs-CZ">
                <a:latin typeface="Arial"/>
                <a:cs typeface="Arial"/>
              </a:rPr>
              <a:t>/</a:t>
            </a:r>
            <a:r>
              <a:rPr lang="cs-CZ" b="1" dirty="0">
                <a:latin typeface="Arial"/>
                <a:cs typeface="Arial"/>
              </a:rPr>
              <a:t> </a:t>
            </a:r>
            <a:r>
              <a:rPr lang="cs-CZ" sz="2800" i="1">
                <a:latin typeface="Arial"/>
                <a:cs typeface="Arial"/>
              </a:rPr>
              <a:t>následují po klinickém vyšetření</a:t>
            </a:r>
            <a:endParaRPr lang="cs-CZ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    Mezi vyšetření pro </a:t>
            </a:r>
            <a:r>
              <a:rPr lang="cs-CZ" sz="2400" err="1">
                <a:latin typeface="Arial"/>
                <a:cs typeface="Arial"/>
              </a:rPr>
              <a:t>traumaprotokol</a:t>
            </a:r>
            <a:r>
              <a:rPr lang="cs-CZ" sz="2400" dirty="0">
                <a:latin typeface="Arial"/>
                <a:cs typeface="Arial"/>
              </a:rPr>
              <a:t> patří FAST, celotělové CT vyšetření                     a tzv. „celotělové“ RTG vyšetření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FAST (</a:t>
            </a:r>
            <a:r>
              <a:rPr lang="cs-CZ" sz="2400" err="1">
                <a:latin typeface="Arial"/>
                <a:cs typeface="Arial"/>
              </a:rPr>
              <a:t>Focused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Assessment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with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Sonography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for</a:t>
            </a:r>
            <a:r>
              <a:rPr lang="cs-CZ" sz="2400" dirty="0">
                <a:latin typeface="Arial"/>
                <a:cs typeface="Arial"/>
              </a:rPr>
              <a:t> Trauma) </a:t>
            </a:r>
            <a:r>
              <a:rPr lang="cs-CZ" sz="1800">
                <a:latin typeface="Arial"/>
                <a:cs typeface="Arial"/>
              </a:rPr>
              <a:t>- přítomnost volné    tekutiny </a:t>
            </a:r>
            <a:r>
              <a:rPr lang="cs-CZ" sz="1800" err="1">
                <a:latin typeface="Arial"/>
                <a:cs typeface="Arial"/>
              </a:rPr>
              <a:t>perihepaticky</a:t>
            </a:r>
            <a:r>
              <a:rPr lang="cs-CZ" sz="1800">
                <a:latin typeface="Arial"/>
                <a:cs typeface="Arial"/>
              </a:rPr>
              <a:t> + </a:t>
            </a:r>
            <a:r>
              <a:rPr lang="cs-CZ" sz="1800" err="1">
                <a:latin typeface="Arial"/>
                <a:cs typeface="Arial"/>
              </a:rPr>
              <a:t>perirenálně</a:t>
            </a:r>
            <a:r>
              <a:rPr lang="cs-CZ" sz="1800">
                <a:latin typeface="Arial"/>
                <a:cs typeface="Arial"/>
              </a:rPr>
              <a:t>, </a:t>
            </a:r>
            <a:r>
              <a:rPr lang="cs-CZ" sz="1800" err="1">
                <a:latin typeface="Arial"/>
                <a:cs typeface="Arial"/>
              </a:rPr>
              <a:t>perisplenicky</a:t>
            </a:r>
            <a:r>
              <a:rPr lang="cs-CZ" sz="1800">
                <a:latin typeface="Arial"/>
                <a:cs typeface="Arial"/>
              </a:rPr>
              <a:t>, v malé pánvi, perikardu + plicních </a:t>
            </a:r>
            <a:r>
              <a:rPr lang="cs-CZ" sz="1800" err="1">
                <a:latin typeface="Arial"/>
                <a:cs typeface="Arial"/>
              </a:rPr>
              <a:t>bazí</a:t>
            </a:r>
            <a:endParaRPr lang="cs-CZ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-    </a:t>
            </a:r>
            <a:r>
              <a:rPr lang="cs-CZ" sz="2400">
                <a:latin typeface="Arial"/>
                <a:cs typeface="Arial"/>
              </a:rPr>
              <a:t>Celotělové CT (trauma protokol)</a:t>
            </a:r>
            <a:r>
              <a:rPr lang="cs-CZ" sz="1800" dirty="0">
                <a:latin typeface="Arial"/>
                <a:cs typeface="Arial"/>
              </a:rPr>
              <a:t> - nativně mozek a krční páteř, s </a:t>
            </a:r>
            <a:r>
              <a:rPr lang="cs-CZ" sz="1800" err="1">
                <a:latin typeface="Arial"/>
                <a:cs typeface="Arial"/>
              </a:rPr>
              <a:t>i.v</a:t>
            </a:r>
            <a:r>
              <a:rPr lang="cs-CZ" sz="1800" dirty="0">
                <a:latin typeface="Arial"/>
                <a:cs typeface="Arial"/>
              </a:rPr>
              <a:t>. kontrastní   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      látkou (v tzv. </a:t>
            </a:r>
            <a:r>
              <a:rPr lang="cs-CZ" sz="1800" err="1">
                <a:latin typeface="Arial"/>
                <a:cs typeface="Arial"/>
              </a:rPr>
              <a:t>trifázickém</a:t>
            </a:r>
            <a:r>
              <a:rPr lang="cs-CZ" sz="1800">
                <a:latin typeface="Arial"/>
                <a:cs typeface="Arial"/>
              </a:rPr>
              <a:t> protokolu) zobrazí hrudník, břicho a pánev .                                                  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      </a:t>
            </a:r>
            <a:r>
              <a:rPr lang="cs-CZ" sz="1800" b="1">
                <a:latin typeface="Arial"/>
                <a:cs typeface="Arial"/>
              </a:rPr>
              <a:t>Podmínkou je oběhová stabilita pacienta .</a:t>
            </a:r>
            <a:endParaRPr lang="cs-CZ" b="1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      </a:t>
            </a:r>
          </a:p>
          <a:p>
            <a:pPr marL="0" indent="0">
              <a:buNone/>
            </a:pPr>
            <a:r>
              <a:rPr lang="cs-CZ" sz="1900">
                <a:latin typeface="Arial"/>
                <a:cs typeface="Arial"/>
              </a:rPr>
              <a:t>-    „Celotělové“ RTG vyšetření - u oběhově stabilního pacienta, anamnéza  </a:t>
            </a:r>
            <a:endParaRPr lang="cs-CZ" sz="1900">
              <a:cs typeface="Arial"/>
            </a:endParaRPr>
          </a:p>
          <a:p>
            <a:pPr marL="0" indent="0">
              <a:buNone/>
            </a:pPr>
            <a:r>
              <a:rPr lang="cs-CZ" sz="1900" dirty="0">
                <a:latin typeface="Arial"/>
                <a:cs typeface="Arial"/>
              </a:rPr>
              <a:t>       vysokoenergetického úrazu, negativní FAST, klinicky bez </a:t>
            </a:r>
            <a:r>
              <a:rPr lang="cs-CZ" sz="1900" err="1">
                <a:latin typeface="Arial"/>
                <a:cs typeface="Arial"/>
              </a:rPr>
              <a:t>suspekce</a:t>
            </a:r>
            <a:r>
              <a:rPr lang="cs-CZ" sz="1900" dirty="0">
                <a:latin typeface="Arial"/>
                <a:cs typeface="Arial"/>
              </a:rPr>
              <a:t> na</a:t>
            </a:r>
          </a:p>
          <a:p>
            <a:pPr marL="0" indent="0">
              <a:buNone/>
            </a:pPr>
            <a:r>
              <a:rPr lang="cs-CZ" sz="1900" dirty="0"/>
              <a:t>       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23" y="2063863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cs-CZ" sz="3200" b="1" dirty="0">
              <a:solidFill>
                <a:srgbClr val="000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3775" y="1072201"/>
            <a:ext cx="8229600" cy="4857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>
                <a:latin typeface="Arial"/>
                <a:cs typeface="Arial"/>
              </a:rPr>
              <a:t>Filozofie a princip prvního a druhého „úderu“      (first hit, second hit) - aktivace SIRS, MOF</a:t>
            </a:r>
            <a:endParaRPr lang="cs-CZ" sz="2800">
              <a:cs typeface="Arial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FIRST HIT - poranění orgánů, tkání,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zlomeniny, hypotenze, hypoxie, ABR </a:t>
            </a:r>
            <a:endParaRPr lang="cs-CZ" sz="200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SECOND HIT – ischemie, reperfuze,</a:t>
            </a:r>
            <a:endParaRPr lang="cs-CZ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comp. syndrom, operace, infekt </a:t>
            </a:r>
            <a:endParaRPr lang="cs-CZ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   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817652" y="5563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71" y="3070021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9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>
                <a:latin typeface="Arial"/>
                <a:cs typeface="Arial"/>
              </a:rPr>
              <a:t>K minimalizaci následků „second hit“ exxistují protokoly managementu :</a:t>
            </a:r>
          </a:p>
          <a:p>
            <a:pPr marL="0" indent="0">
              <a:buNone/>
            </a:pP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    Damage 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Control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Resuscitation</a:t>
            </a: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 (DCR) </a:t>
            </a:r>
          </a:p>
          <a:p>
            <a:pPr marL="0" indent="0">
              <a:buNone/>
            </a:pP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    Damage Control Surgery (DCS)                                   </a:t>
            </a: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    </a:t>
            </a:r>
            <a:endParaRPr lang="cs-CZ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    Damage Control Orthopaedics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(DCO)</a:t>
            </a:r>
            <a:endParaRPr lang="cs-CZ">
              <a:solidFill>
                <a:srgbClr val="000000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err="1">
                <a:latin typeface="Arial"/>
                <a:cs typeface="Arial"/>
              </a:rPr>
              <a:t>Damage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Control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Resuscitation</a:t>
            </a:r>
            <a:r>
              <a:rPr lang="cs-CZ" sz="2400" dirty="0">
                <a:latin typeface="Arial"/>
                <a:cs typeface="Arial"/>
              </a:rPr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latin typeface="Arial"/>
                <a:cs typeface="Arial"/>
              </a:rPr>
              <a:t>řídí anesteziolog, cílem je léčba a </a:t>
            </a:r>
          </a:p>
          <a:p>
            <a:pPr marL="0" indent="0">
              <a:buNone/>
            </a:pPr>
            <a:r>
              <a:rPr lang="cs-CZ" sz="1600">
                <a:latin typeface="Arial"/>
                <a:cs typeface="Arial"/>
              </a:rPr>
              <a:t>      prevence rozvoje komplikací </a:t>
            </a:r>
            <a:r>
              <a:rPr lang="cs-CZ" sz="1600" err="1">
                <a:latin typeface="Arial"/>
                <a:cs typeface="Arial"/>
              </a:rPr>
              <a:t>polytraumatu</a:t>
            </a:r>
            <a:r>
              <a:rPr lang="cs-CZ" sz="1600" dirty="0">
                <a:latin typeface="Arial"/>
                <a:cs typeface="Arial"/>
              </a:rPr>
              <a:t> →</a:t>
            </a:r>
            <a:endParaRPr lang="cs-CZ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>
                <a:solidFill>
                  <a:srgbClr val="FF0000"/>
                </a:solidFill>
                <a:latin typeface="Arial"/>
                <a:cs typeface="Arial"/>
              </a:rPr>
              <a:t>                              prevence letální triády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38603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0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64705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err="1">
                <a:latin typeface="Arial"/>
                <a:cs typeface="Arial"/>
              </a:rPr>
              <a:t>Damage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control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surgery</a:t>
            </a:r>
            <a:r>
              <a:rPr lang="cs-CZ" sz="2400" dirty="0">
                <a:latin typeface="Arial"/>
                <a:cs typeface="Arial"/>
              </a:rPr>
              <a:t> (DCS)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latin typeface="Arial"/>
                <a:cs typeface="Arial"/>
              </a:rPr>
              <a:t>dočasné život zachraňující operace u </a:t>
            </a:r>
            <a:r>
              <a:rPr lang="cs-CZ" sz="1600" err="1">
                <a:latin typeface="Arial"/>
                <a:cs typeface="Arial"/>
              </a:rPr>
              <a:t>hemodynamicky</a:t>
            </a:r>
            <a:r>
              <a:rPr lang="cs-CZ" sz="1600" dirty="0">
                <a:latin typeface="Arial"/>
                <a:cs typeface="Arial"/>
              </a:rPr>
              <a:t> nestabilních pacientů, s cílem kontroly    </a:t>
            </a:r>
            <a:endParaRPr lang="cs-CZ" sz="1600" dirty="0">
              <a:cs typeface="Arial"/>
            </a:endParaRPr>
          </a:p>
          <a:p>
            <a:pPr marL="0" indent="0">
              <a:buNone/>
            </a:pPr>
            <a:r>
              <a:rPr lang="cs-CZ" sz="1600" dirty="0"/>
              <a:t>       krvácení a dekontaminaci dutiny břišní, 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 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RYCHLOST! - ideálně do 60-90 minut, případný „second </a:t>
            </a:r>
            <a:r>
              <a:rPr lang="cs-CZ" sz="1600" b="1" err="1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“ za 24-48 hodin</a:t>
            </a: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- „DCS“ laparotomie → splenektomie, tamponáda dutiny břišní, </a:t>
            </a:r>
            <a:r>
              <a:rPr lang="cs-CZ" sz="2000">
                <a:latin typeface="Arial"/>
                <a:cs typeface="Arial"/>
              </a:rPr>
              <a:t>staplerová                                      resekce střev, Pringleho manévr, </a:t>
            </a:r>
            <a:r>
              <a:rPr lang="cs-CZ" sz="2000" dirty="0">
                <a:latin typeface="Arial"/>
                <a:cs typeface="Arial"/>
              </a:rPr>
              <a:t>nefrektomie…   </a:t>
            </a:r>
            <a:endParaRPr lang="cs-CZ" sz="2000" dirty="0">
              <a:cs typeface="Arial"/>
            </a:endParaRP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7" y="4026108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16" y="4113131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5400" y="3733834"/>
            <a:ext cx="22026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b="1" err="1">
                <a:latin typeface="Arial"/>
                <a:cs typeface="Arial"/>
              </a:rPr>
              <a:t>Perihepatický</a:t>
            </a:r>
            <a:r>
              <a:rPr lang="cs-CZ" sz="1600" b="1" dirty="0">
                <a:latin typeface="Arial"/>
                <a:cs typeface="Arial"/>
              </a:rPr>
              <a:t> </a:t>
            </a:r>
            <a:r>
              <a:rPr lang="cs-CZ" sz="1600" b="1" err="1">
                <a:latin typeface="Arial"/>
                <a:cs typeface="Arial"/>
              </a:rPr>
              <a:t>packing</a:t>
            </a:r>
            <a:endParaRPr lang="cs-CZ" sz="1600" b="1">
              <a:latin typeface="Arial"/>
              <a:cs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72447" y="3587696"/>
            <a:ext cx="26457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err="1">
                <a:latin typeface="Arial"/>
                <a:cs typeface="Arial"/>
              </a:rPr>
              <a:t>Pringleho</a:t>
            </a:r>
            <a:r>
              <a:rPr lang="cs-CZ" sz="2000" b="1" dirty="0">
                <a:latin typeface="Arial"/>
                <a:cs typeface="Arial"/>
              </a:rPr>
              <a:t> manévr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93366" y="3633985"/>
            <a:ext cx="43194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err="1">
                <a:latin typeface="Arial"/>
                <a:cs typeface="Arial"/>
              </a:rPr>
              <a:t>Staplerová</a:t>
            </a:r>
            <a:r>
              <a:rPr lang="cs-CZ" sz="2000" b="1">
                <a:latin typeface="Arial"/>
                <a:cs typeface="Arial"/>
              </a:rPr>
              <a:t> resekce/uzávěr střeva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6682" y="4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6682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98981" y="6425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567270" y="6419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" y="1220811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err="1">
                <a:latin typeface="Arial"/>
                <a:cs typeface="Arial"/>
              </a:rPr>
              <a:t>Damage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Control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Orthopaedics</a:t>
            </a:r>
            <a:r>
              <a:rPr lang="cs-CZ" sz="2400" dirty="0">
                <a:latin typeface="Arial"/>
                <a:cs typeface="Arial"/>
              </a:rPr>
              <a:t> (DCO)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rial"/>
                <a:cs typeface="Arial"/>
              </a:rPr>
              <a:t>3 fáze, cílem je ošetřit skeletární i </a:t>
            </a:r>
            <a:r>
              <a:rPr lang="cs-CZ" sz="1800" err="1">
                <a:latin typeface="Arial"/>
                <a:cs typeface="Arial"/>
              </a:rPr>
              <a:t>měkotkáňové</a:t>
            </a:r>
            <a:r>
              <a:rPr lang="cs-CZ" sz="1800" dirty="0">
                <a:latin typeface="Arial"/>
                <a:cs typeface="Arial"/>
              </a:rPr>
              <a:t> poranění končetin, dokončení traumatické amputace</a:t>
            </a:r>
          </a:p>
          <a:p>
            <a:pPr marL="0" indent="0">
              <a:buNone/>
            </a:pPr>
            <a:endParaRPr lang="cs-CZ" sz="1800" dirty="0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1. </a:t>
            </a:r>
            <a:r>
              <a:rPr lang="cs-CZ" sz="1800" err="1">
                <a:latin typeface="Arial"/>
                <a:cs typeface="Arial"/>
              </a:rPr>
              <a:t>emergentní</a:t>
            </a:r>
            <a:r>
              <a:rPr lang="cs-CZ" sz="1800" dirty="0">
                <a:latin typeface="Arial"/>
                <a:cs typeface="Arial"/>
              </a:rPr>
              <a:t> / resuscitační fáze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kontrola krvácení, chirurgická stabilizace </a:t>
            </a:r>
            <a:r>
              <a:rPr lang="cs-CZ" sz="1800" err="1">
                <a:latin typeface="Arial"/>
                <a:cs typeface="Arial"/>
              </a:rPr>
              <a:t>exsanguinace</a:t>
            </a:r>
            <a:r>
              <a:rPr lang="cs-CZ" sz="1800" dirty="0">
                <a:latin typeface="Arial"/>
                <a:cs typeface="Arial"/>
              </a:rPr>
              <a:t> oblasti </a:t>
            </a:r>
            <a:r>
              <a:rPr lang="cs-CZ" sz="1800">
                <a:latin typeface="Arial"/>
                <a:cs typeface="Arial"/>
              </a:rPr>
              <a:t>pánve, </a:t>
            </a:r>
            <a:r>
              <a:rPr lang="cs-CZ" sz="1800" dirty="0">
                <a:latin typeface="Arial"/>
                <a:cs typeface="Arial"/>
              </a:rPr>
              <a:t>dokončení amputací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2. urgentní fáze (do 12 hodin po poranění) 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stabilizace fraktur zejména dlouhých kostí, </a:t>
            </a:r>
            <a:r>
              <a:rPr lang="cs-CZ" sz="1800" err="1">
                <a:latin typeface="Arial"/>
                <a:cs typeface="Arial"/>
              </a:rPr>
              <a:t>debridement</a:t>
            </a:r>
            <a:r>
              <a:rPr lang="cs-CZ" sz="1800" dirty="0">
                <a:latin typeface="Arial"/>
                <a:cs typeface="Arial"/>
              </a:rPr>
              <a:t> ran, </a:t>
            </a:r>
            <a:r>
              <a:rPr lang="cs-CZ" sz="1800" err="1">
                <a:latin typeface="Arial"/>
                <a:cs typeface="Arial"/>
              </a:rPr>
              <a:t>kompartment</a:t>
            </a:r>
            <a:r>
              <a:rPr lang="cs-CZ" sz="1800" dirty="0">
                <a:latin typeface="Arial"/>
                <a:cs typeface="Arial"/>
              </a:rPr>
              <a:t> syndrom → </a:t>
            </a:r>
            <a:r>
              <a:rPr lang="cs-CZ" sz="1800" err="1">
                <a:latin typeface="Arial"/>
                <a:cs typeface="Arial"/>
              </a:rPr>
              <a:t>fasciotomie</a:t>
            </a:r>
            <a:r>
              <a:rPr lang="cs-CZ" sz="18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3. elektivní fáze (nad 24 hodin po poranění) 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operační stabilizace fraktur horních končetin, konverze zevních fixátorů na vnitřní fixaci, definitivní ošetření nitrokloubních a </a:t>
            </a:r>
            <a:r>
              <a:rPr lang="cs-CZ" sz="1800" err="1">
                <a:latin typeface="Arial"/>
                <a:cs typeface="Arial"/>
              </a:rPr>
              <a:t>měkkotkáňových</a:t>
            </a:r>
            <a:r>
              <a:rPr lang="cs-CZ" sz="1800" dirty="0">
                <a:latin typeface="Arial"/>
                <a:cs typeface="Arial"/>
              </a:rPr>
              <a:t> poranění </a:t>
            </a:r>
            <a:endParaRPr lang="cs-CZ" sz="1800">
              <a:cs typeface="Arial"/>
            </a:endParaRPr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C7B0FF-9529-0B7F-DD9D-CE0FE88E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43" y="1504037"/>
            <a:ext cx="3233802" cy="37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6650" r="5182" b="6492"/>
          <a:stretch/>
        </p:blipFill>
        <p:spPr>
          <a:xfrm>
            <a:off x="6433376" y="3888454"/>
            <a:ext cx="3877870" cy="275315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13040" y="384849"/>
            <a:ext cx="470597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>
                <a:latin typeface="Arial"/>
                <a:cs typeface="Arial"/>
              </a:rPr>
              <a:t>Techniky DCO: </a:t>
            </a:r>
            <a:r>
              <a:rPr lang="cs-CZ" sz="2000">
                <a:latin typeface="Arial"/>
                <a:cs typeface="Arial"/>
              </a:rPr>
              <a:t>zevní fixace,                ošetření měkkých tkání                            krytí defektu dočasným kožním krytem.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337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66345" y="629782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  <p:pic>
        <p:nvPicPr>
          <p:cNvPr id="2" name="Obrázek 1" descr="Obsah obrázku výjev, místnost, Lékařské vybavení, lékařský&#10;&#10;Popis se vygeneroval automaticky.">
            <a:extLst>
              <a:ext uri="{FF2B5EF4-FFF2-40B4-BE49-F238E27FC236}">
                <a16:creationId xmlns:a16="http://schemas.microsoft.com/office/drawing/2014/main" id="{D7791BEB-9A9A-B5E2-89A0-FBD275DA1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3" y="283123"/>
            <a:ext cx="6511446" cy="34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err="1">
                <a:solidFill>
                  <a:srgbClr val="0000DC"/>
                </a:solidFill>
              </a:rPr>
              <a:t>Take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home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message</a:t>
            </a:r>
            <a:r>
              <a:rPr lang="cs-CZ" sz="3600" b="1" i="1" dirty="0">
                <a:solidFill>
                  <a:srgbClr val="0000DC"/>
                </a:solidFill>
              </a:rPr>
              <a:t>:</a:t>
            </a: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449272" cy="4525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je nejvýznamnější příčina morbidity a mortality jedinců mladších 45 let</a:t>
            </a:r>
          </a:p>
          <a:p>
            <a:r>
              <a:rPr lang="cs-CZ" i="1" dirty="0">
                <a:latin typeface="Arial"/>
                <a:cs typeface="Arial"/>
              </a:rPr>
              <a:t>„</a:t>
            </a:r>
            <a:r>
              <a:rPr lang="cs-CZ" i="1" err="1">
                <a:latin typeface="Arial"/>
                <a:cs typeface="Arial"/>
              </a:rPr>
              <a:t>Trimodální</a:t>
            </a:r>
            <a:r>
              <a:rPr lang="cs-CZ" i="1" dirty="0">
                <a:latin typeface="Arial"/>
                <a:cs typeface="Arial"/>
              </a:rPr>
              <a:t> distribuci úmrtí“</a:t>
            </a:r>
          </a:p>
          <a:p>
            <a:r>
              <a:rPr lang="cs-CZ" dirty="0"/>
              <a:t>Jako prediktory morbidity a mortality a některých terapeutických postupů slouží skórovací systémy</a:t>
            </a:r>
          </a:p>
          <a:p>
            <a:r>
              <a:rPr lang="cs-CZ" err="1">
                <a:latin typeface="Arial"/>
                <a:cs typeface="Arial"/>
              </a:rPr>
              <a:t>Polytrauma</a:t>
            </a:r>
            <a:r>
              <a:rPr lang="cs-CZ" dirty="0">
                <a:latin typeface="Arial"/>
                <a:cs typeface="Arial"/>
              </a:rPr>
              <a:t> - 4 patologické cykly, které bez adekvátní léčby rezultují v tzv. „letální triádu“ </a:t>
            </a:r>
            <a:endParaRPr lang="cs-CZ" dirty="0">
              <a:cs typeface="Arial"/>
            </a:endParaRPr>
          </a:p>
          <a:p>
            <a:r>
              <a:rPr lang="cs-CZ" dirty="0"/>
              <a:t>Vyšetření a ošetření v první fází využívá ATSL postupu s rychlou identifikací život ohrožujících stavů</a:t>
            </a:r>
          </a:p>
          <a:p>
            <a:r>
              <a:rPr lang="cs-CZ" dirty="0">
                <a:latin typeface="Arial"/>
                <a:cs typeface="Arial"/>
              </a:rPr>
              <a:t>Princip ošetření nestabilního pacienta spočívá v užití postupů „</a:t>
            </a:r>
            <a:r>
              <a:rPr lang="cs-CZ" err="1">
                <a:latin typeface="Arial"/>
                <a:cs typeface="Arial"/>
              </a:rPr>
              <a:t>Damage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control</a:t>
            </a:r>
            <a:r>
              <a:rPr lang="cs-CZ" dirty="0">
                <a:latin typeface="Arial"/>
                <a:cs typeface="Arial"/>
              </a:rPr>
              <a:t>“</a:t>
            </a:r>
          </a:p>
          <a:p>
            <a:endParaRPr lang="cs-CZ" dirty="0">
              <a:latin typeface="Arial"/>
              <a:cs typeface="Arial"/>
            </a:endParaRPr>
          </a:p>
          <a:p>
            <a:r>
              <a:rPr lang="cs-CZ" dirty="0">
                <a:latin typeface="Arial"/>
                <a:cs typeface="Arial"/>
              </a:rPr>
              <a:t>Cílem veškerého snažení je především </a:t>
            </a:r>
            <a:r>
              <a:rPr lang="cs-CZ" b="1" dirty="0">
                <a:latin typeface="Arial"/>
                <a:cs typeface="Arial"/>
              </a:rPr>
              <a:t>zastavit krvácení, nahradit objem ztracené krve včetně koagulačních faktorů, zajistit maximální možnou </a:t>
            </a:r>
            <a:r>
              <a:rPr lang="cs-CZ" b="1" err="1">
                <a:latin typeface="Arial"/>
                <a:cs typeface="Arial"/>
              </a:rPr>
              <a:t>perfůzi</a:t>
            </a:r>
            <a:r>
              <a:rPr lang="cs-CZ" b="1" dirty="0">
                <a:latin typeface="Arial"/>
                <a:cs typeface="Arial"/>
              </a:rPr>
              <a:t> orgánů okysličenou krví</a:t>
            </a:r>
          </a:p>
          <a:p>
            <a:pPr marL="71755"/>
            <a:endParaRPr lang="cs-CZ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Seznam obrázků: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1 - Světová distribuce mortality dle příčiny poranění: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Polytrauma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Krtička, Ira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Trimodální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distribuce úmrtí: https://aneskey.com/wp-content/uploads/2016/07/B9780323044189500059_gr1.jpg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3 - AIS + ISS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https://www.researchgate.net/profile/Luis-Da-Luz-Md-Msc/publication/304039518/figure/tbl2/AS:668787321884672@1536462731054/The-Injury-Severity-Score.png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4 - GCS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https://www.researchgate.net/profile/Alexander-Olsen-2/publication/272176279/figure/tbl1/AS:614212829188110@1523451158818/Glasgow-coma-scale-GCS.png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5 - MESS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https://www.researchgate.net/publication/334845740/figure/tbl1/AS:789570488647683@1565259682581/Mangled-Extremity-Severity-Score-MESS.png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6 -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“:  https://image.slidesharecdn.com/finaldco-copy-140918173200-phpapp01/95/damage-control-orthopaedics-dco-19-638.jpg?cb=1411061695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7 - SIRS + CARS v čase: https://lh3.googleusercontent.com/proxy/lg4_S3YdOWVZW7-R41fCQ6i7gUqVtIhdwQ-u3Dyy_UNNNxmkMUVA36292_y_bj2BimHccRAxnGEVwHdLGuvzim7e7vxQOwxlDCaj1XKSDUvTlOm8rgOrcqZGFg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8 - Vliv SIRS/CARS: https://www.researchgate.net/publication/290453949/figure/fig2/AS:342352532131844@1458634612469/SIRS-CARS-model-of-the-inflammatory-response-in-sepsis-adapted-from-40-This-biphasic.png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+ second „hit“: https://1.bp.blogspot.com/-1gi2NRUGt_0/WLvNU0-5IuI/AAAAAAAAC7Q/-CCTOgXmgM45mNy6UC40H2ebYK1CLSiagCLcB/s1600/Screen%2BShot%2B2017-03-05%2Bat%2B2.02.45%2BPM.png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10 - SIRS +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 https://slideplayer.com/slide/2803779/10/images/8/Two+Hit+Model+MOF+MOF+Infection+Severe+SISI+Moderate+SIRS+Moderate.jpg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11 - Předsunutí dolní čelisti: https://lh3.googleusercontent.com/proxy/49HnskXl7BNJAonkqVyGjVrr4TOZ7a8IMmtzjiXTzv8g4FWijRhKFS6Xqqg9S9TgfPZujOyl12fVo21Es3Al5lI5E1oh3mOkgwKi-nlMhgrL9xoxxaPErUEVrv1N2oozfHO6j1Yo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12 - Užití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CombiTube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						                https://i0.wp.com/aneskey.com/wp-content/uploads/2017/04/B9781437727647000270_f027-011af-9781437727647.jpg?fit=650%2C428&amp;ssl=1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13 - Tenzní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https://cdn.lecturio.com/assets/Tension-pneumothorax-1200x770.png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Thorakostomie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					             https://www.researchgate.net/profile/Mahmut-Tokur-2/publication/291138260/figure/fig2/AS:320579505803265@1453443518936/Schematic-presentation-of-tube-thoracostomy-A-While-the-patient-is-in-straight_Q320.jpg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15 - Pánevní pás: https://europepmc.org/articles/PMC6434492/bin/gr3.jpg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16 - Turniket: https://www.promednor.no/wp-content/uploads/2019/04/Amputation-Tourniquet-8-1-of-1-no-tourniquet.jpg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17 - Trakční dlaha: https://docplayer.cz/docs-images/92/109378119/images/27-3.jpg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packikng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https://basicmedicalkey.com/wp-content/uploads/2017/03/B9780702044816000170_f17-01-9780702044816-1.jpg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https://abdominalkey.com/wp-content/uploads/2016/10/A304811_1_En_16_Fig11_HTML.jpg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20 - Uzávěr střeva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staplerem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https://files.brief.vet/migration/article/46432/gi-anastomosis_step-4-46432-article.png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Pringleho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manévr: https://upload.wikimedia.org/wikipedia/commons/thumb/c/c7/Pringle_manoeuvre_EN.svg/1200px-Pringle_manoeuvre_EN.svg.png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22 - https://www.myamericannurse.com/wp-content/uploads/2019/07/transfusion-featured.jpg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23 - Stabilizace devastačního poranění dolní končetiny zevní fixací: my archive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24 - Krytí kožního defektu při devastačním poranění dočasným kožním krytem: my archive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964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Mechanismus úrazu: distribuce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417639"/>
            <a:ext cx="5634885" cy="49760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043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Definice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Polytrauma</a:t>
            </a:r>
            <a:r>
              <a:rPr lang="cs-CZ" i="1" dirty="0">
                <a:latin typeface="Arial"/>
                <a:cs typeface="Arial"/>
              </a:rPr>
              <a:t> - </a:t>
            </a:r>
            <a:r>
              <a:rPr lang="cs-CZ" sz="2400" dirty="0">
                <a:latin typeface="Arial"/>
                <a:cs typeface="Arial"/>
              </a:rPr>
              <a:t>současné </a:t>
            </a:r>
            <a:r>
              <a:rPr lang="cs-CZ" sz="2400" b="1" dirty="0">
                <a:latin typeface="Arial"/>
                <a:cs typeface="Arial"/>
              </a:rPr>
              <a:t>poranění</a:t>
            </a:r>
            <a:r>
              <a:rPr lang="cs-CZ" sz="2400" dirty="0">
                <a:latin typeface="Arial"/>
                <a:cs typeface="Arial"/>
              </a:rPr>
              <a:t> nejméně </a:t>
            </a:r>
            <a:r>
              <a:rPr lang="cs-CZ" sz="2400" b="1" dirty="0">
                <a:latin typeface="Arial"/>
                <a:cs typeface="Arial"/>
              </a:rPr>
              <a:t>dvou tělesných systémů</a:t>
            </a:r>
            <a:r>
              <a:rPr lang="cs-CZ" sz="2400" dirty="0">
                <a:latin typeface="Arial"/>
                <a:cs typeface="Arial"/>
              </a:rPr>
              <a:t>, z nichž postižení alespoň jednoho z nich nebo jejich kombinace ohrožují základní životní funkce</a:t>
            </a:r>
            <a:endParaRPr lang="cs-CZ" sz="2400" i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Sdružené poranění</a:t>
            </a:r>
            <a:r>
              <a:rPr lang="cs-CZ" b="1" dirty="0">
                <a:latin typeface="Arial"/>
                <a:cs typeface="Arial"/>
              </a:rPr>
              <a:t> - </a:t>
            </a:r>
            <a:r>
              <a:rPr lang="cs-CZ" sz="2400" dirty="0">
                <a:latin typeface="Arial"/>
                <a:cs typeface="Arial"/>
              </a:rPr>
              <a:t>poranění dvou a více orgánových systémů, které přímo neohrožuje život těžce poraněného</a:t>
            </a:r>
            <a:endParaRPr lang="cs-CZ" sz="24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Mnohočetné poranění</a:t>
            </a:r>
            <a:r>
              <a:rPr lang="cs-CZ" i="1" dirty="0">
                <a:latin typeface="Arial"/>
                <a:cs typeface="Arial"/>
              </a:rPr>
              <a:t> - </a:t>
            </a:r>
            <a:r>
              <a:rPr lang="cs-CZ" sz="2000" dirty="0">
                <a:latin typeface="Arial"/>
                <a:cs typeface="Arial"/>
              </a:rPr>
              <a:t>v</a:t>
            </a:r>
            <a:r>
              <a:rPr lang="cs-CZ" sz="2400" dirty="0">
                <a:latin typeface="Arial"/>
                <a:cs typeface="Arial"/>
              </a:rPr>
              <a:t>ícero poranění jednoho systému, které není přímo život ohrožující</a:t>
            </a:r>
            <a:endParaRPr lang="cs-CZ" sz="2400">
              <a:latin typeface="Arial"/>
              <a:cs typeface="Arial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b="1" dirty="0">
                <a:latin typeface="Arial"/>
                <a:cs typeface="Arial"/>
              </a:rPr>
              <a:t>Tělesné systémy:</a:t>
            </a:r>
            <a:r>
              <a:rPr lang="cs-CZ" sz="2200" dirty="0">
                <a:latin typeface="Arial"/>
                <a:cs typeface="Arial"/>
              </a:rPr>
              <a:t> hrudník, břicho + orgány malé pánve, pánevní kruh + končetiny, všechny měkké tkáně, hlava + krk, obličej</a:t>
            </a:r>
            <a:endParaRPr lang="cs-CZ"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97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latin typeface="Arial"/>
                <a:cs typeface="Arial"/>
              </a:rPr>
              <a:t>Trimodální</a:t>
            </a:r>
            <a:r>
              <a:rPr lang="cs-CZ" dirty="0">
                <a:latin typeface="Arial"/>
                <a:cs typeface="Arial"/>
              </a:rPr>
              <a:t> distribuce úmrtí u polytraumatu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12"/>
            <a:ext cx="4248472" cy="3401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178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Skórovací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102" y="1357299"/>
            <a:ext cx="11379819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>
                <a:cs typeface="Arial" pitchFamily="34" charset="0"/>
              </a:rPr>
              <a:t>      </a:t>
            </a:r>
            <a:endParaRPr lang="cs-CZ" sz="1800" dirty="0">
              <a:cs typeface="Arial" pitchFamily="34" charset="0"/>
            </a:endParaRPr>
          </a:p>
          <a:p>
            <a:r>
              <a:rPr lang="cs-CZ" sz="2400" b="1" i="1" dirty="0">
                <a:latin typeface="Arial"/>
                <a:cs typeface="Arial"/>
              </a:rPr>
              <a:t>Glasgow </a:t>
            </a:r>
            <a:r>
              <a:rPr lang="cs-CZ" sz="2400" b="1" i="1" err="1">
                <a:latin typeface="Arial"/>
                <a:cs typeface="Arial"/>
              </a:rPr>
              <a:t>Coma</a:t>
            </a:r>
            <a:r>
              <a:rPr lang="cs-CZ" sz="2400" b="1" i="1" dirty="0">
                <a:latin typeface="Arial"/>
                <a:cs typeface="Arial"/>
              </a:rPr>
              <a:t> </a:t>
            </a:r>
            <a:r>
              <a:rPr lang="cs-CZ" sz="2400" b="1" i="1" err="1">
                <a:latin typeface="Arial"/>
                <a:cs typeface="Arial"/>
              </a:rPr>
              <a:t>Scale</a:t>
            </a:r>
            <a:r>
              <a:rPr lang="cs-CZ" sz="2400" b="1" i="1" dirty="0">
                <a:latin typeface="Arial"/>
                <a:cs typeface="Arial"/>
              </a:rPr>
              <a:t> - 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800" i="1" dirty="0">
                <a:latin typeface="Arial"/>
                <a:cs typeface="Arial"/>
              </a:rPr>
              <a:t>                            </a:t>
            </a:r>
            <a:r>
              <a:rPr lang="cs-CZ" sz="1800" i="1" dirty="0" err="1">
                <a:latin typeface="Arial"/>
                <a:cs typeface="Arial"/>
              </a:rPr>
              <a:t>Mangled</a:t>
            </a:r>
            <a:r>
              <a:rPr lang="cs-CZ" sz="1800" i="1" dirty="0">
                <a:latin typeface="Arial"/>
                <a:cs typeface="Arial"/>
              </a:rPr>
              <a:t> extremity </a:t>
            </a:r>
            <a:r>
              <a:rPr lang="cs-CZ" sz="1800" i="1" dirty="0" err="1">
                <a:latin typeface="Arial"/>
                <a:cs typeface="Arial"/>
              </a:rPr>
              <a:t>severity</a:t>
            </a:r>
            <a:r>
              <a:rPr lang="cs-CZ" sz="1800" i="1" dirty="0">
                <a:latin typeface="Arial"/>
                <a:cs typeface="Arial"/>
              </a:rPr>
              <a:t> </a:t>
            </a:r>
            <a:r>
              <a:rPr lang="cs-CZ" sz="1800" i="1" dirty="0" err="1">
                <a:latin typeface="Arial"/>
                <a:cs typeface="Arial"/>
              </a:rPr>
              <a:t>score</a:t>
            </a:r>
            <a:r>
              <a:rPr lang="cs-CZ" sz="1800" i="1" dirty="0">
                <a:latin typeface="Arial"/>
                <a:cs typeface="Arial"/>
              </a:rPr>
              <a:t> - MESS -&gt;</a:t>
            </a:r>
            <a:endParaRPr lang="cs-CZ" sz="1800" dirty="0">
              <a:latin typeface="Arial"/>
              <a:cs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48" y="1415926"/>
            <a:ext cx="4057895" cy="45029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73780" y="632606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92452" y="8984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  <p:pic>
        <p:nvPicPr>
          <p:cNvPr id="8" name="Obrázek 7" descr="Obsah obrázku text, číslo, snímek obrazovky, Písmo&#10;&#10;Popis se vygeneroval automaticky.">
            <a:extLst>
              <a:ext uri="{FF2B5EF4-FFF2-40B4-BE49-F238E27FC236}">
                <a16:creationId xmlns:a16="http://schemas.microsoft.com/office/drawing/2014/main" id="{61908355-65CD-0955-3F9B-6A745ADA1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20771"/>
            <a:ext cx="6144321" cy="30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endParaRPr lang="cs-CZ" i="1" dirty="0"/>
          </a:p>
          <a:p>
            <a:r>
              <a:rPr lang="cs-CZ" i="1" dirty="0" err="1"/>
              <a:t>Koagulopatie</a:t>
            </a:r>
            <a:endParaRPr lang="cs-CZ" i="1" dirty="0"/>
          </a:p>
          <a:p>
            <a:endParaRPr lang="cs-CZ" i="1" dirty="0"/>
          </a:p>
          <a:p>
            <a:r>
              <a:rPr lang="cs-CZ" i="1" dirty="0"/>
              <a:t>Hypotermie</a:t>
            </a:r>
          </a:p>
          <a:p>
            <a:endParaRPr lang="cs-CZ" i="1" dirty="0"/>
          </a:p>
          <a:p>
            <a:r>
              <a:rPr lang="cs-CZ" i="1" dirty="0"/>
              <a:t>Zánětlivá reakce organismu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86" y="1266615"/>
            <a:ext cx="8824331" cy="49117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i="1" dirty="0">
                <a:latin typeface="Arial"/>
                <a:cs typeface="Arial"/>
              </a:rPr>
              <a:t>Hemorhagický šok</a:t>
            </a:r>
          </a:p>
          <a:p>
            <a:pPr marL="0" indent="0">
              <a:buNone/>
            </a:pPr>
            <a:r>
              <a:rPr lang="cs-CZ" sz="2400" dirty="0"/>
              <a:t>akutní ztráta 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</a:p>
          <a:p>
            <a:pPr marL="0" indent="0">
              <a:buNone/>
            </a:pPr>
            <a:r>
              <a:rPr lang="cs-CZ" sz="2400" dirty="0"/>
              <a:t>- centralizace krevního oběhu</a:t>
            </a:r>
          </a:p>
          <a:p>
            <a:pPr marL="0" indent="0">
              <a:buNone/>
            </a:pPr>
            <a:r>
              <a:rPr lang="cs-CZ" sz="2400" dirty="0"/>
              <a:t>- hypotenze (STK &lt; 90 mm </a:t>
            </a:r>
            <a:r>
              <a:rPr lang="cs-CZ" sz="2400" dirty="0" err="1"/>
              <a:t>Hg</a:t>
            </a:r>
            <a:r>
              <a:rPr lang="cs-CZ" sz="2400" dirty="0"/>
              <a:t>), tachykardie,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- porucha prokrvení periferie, t</a:t>
            </a:r>
            <a:r>
              <a:rPr lang="en-US" sz="2400" dirty="0" err="1">
                <a:latin typeface="Arial"/>
                <a:cs typeface="Arial"/>
              </a:rPr>
              <a:t>achypn</a:t>
            </a:r>
            <a:r>
              <a:rPr lang="cs-CZ" sz="2400" dirty="0" err="1">
                <a:latin typeface="Arial"/>
                <a:cs typeface="Arial"/>
              </a:rPr>
              <a:t>oe</a:t>
            </a:r>
            <a:endParaRPr lang="cs-CZ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- o</a:t>
            </a:r>
            <a:r>
              <a:rPr lang="en-US" sz="2400" dirty="0" err="1">
                <a:latin typeface="Arial"/>
                <a:cs typeface="Arial"/>
              </a:rPr>
              <a:t>liguri</a:t>
            </a:r>
            <a:r>
              <a:rPr lang="cs-CZ" sz="2400" dirty="0">
                <a:latin typeface="Arial"/>
                <a:cs typeface="Arial"/>
              </a:rPr>
              <a:t>e (diuréza ˂ 25 ml ½ hod.)</a:t>
            </a:r>
            <a:endParaRPr lang="cs-CZ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b="1" dirty="0" err="1">
                <a:latin typeface="Arial"/>
                <a:cs typeface="Arial"/>
              </a:rPr>
              <a:t>Algöwerův</a:t>
            </a:r>
            <a:r>
              <a:rPr lang="cs-CZ" sz="2400" b="1" dirty="0">
                <a:latin typeface="Arial"/>
                <a:cs typeface="Arial"/>
              </a:rPr>
              <a:t> šokový index (ASI)</a:t>
            </a:r>
            <a:r>
              <a:rPr lang="cs-CZ" sz="2400" dirty="0">
                <a:latin typeface="Arial"/>
                <a:cs typeface="Arial"/>
              </a:rPr>
              <a:t>  -  ASI </a:t>
            </a:r>
            <a:r>
              <a:rPr lang="en-US" sz="2400" dirty="0">
                <a:latin typeface="Arial"/>
                <a:cs typeface="Arial"/>
              </a:rPr>
              <a:t>&lt; 1 </a:t>
            </a:r>
            <a:r>
              <a:rPr lang="cs-CZ" sz="2400" dirty="0">
                <a:latin typeface="Arial"/>
                <a:cs typeface="Arial"/>
              </a:rPr>
              <a:t>- normální stav</a:t>
            </a: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                                                         ASI = </a:t>
            </a:r>
            <a:r>
              <a:rPr lang="en-US" sz="2400" dirty="0">
                <a:latin typeface="Arial"/>
                <a:cs typeface="Arial"/>
              </a:rPr>
              <a:t>1.0 </a:t>
            </a:r>
            <a:r>
              <a:rPr lang="cs-CZ" sz="2400" dirty="0">
                <a:latin typeface="Arial"/>
                <a:cs typeface="Arial"/>
              </a:rPr>
              <a:t>- hrozící šok</a:t>
            </a: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                                                         ASI = </a:t>
            </a:r>
            <a:r>
              <a:rPr lang="en-US" sz="2400" dirty="0">
                <a:latin typeface="Arial"/>
                <a:cs typeface="Arial"/>
              </a:rPr>
              <a:t>1.2 </a:t>
            </a:r>
            <a:r>
              <a:rPr lang="cs-CZ" sz="2400" dirty="0">
                <a:latin typeface="Arial"/>
                <a:cs typeface="Arial"/>
              </a:rPr>
              <a:t>- lehký šok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                                                        ASI = </a:t>
            </a:r>
            <a:r>
              <a:rPr lang="en-US" sz="2400" dirty="0">
                <a:latin typeface="Arial"/>
                <a:cs typeface="Arial"/>
              </a:rPr>
              <a:t>1.5 </a:t>
            </a:r>
            <a:r>
              <a:rPr lang="cs-CZ" sz="2400" dirty="0">
                <a:latin typeface="Arial"/>
                <a:cs typeface="Arial"/>
              </a:rPr>
              <a:t>- středně těžký šok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                                                        ASI </a:t>
            </a:r>
            <a:r>
              <a:rPr lang="en-US" sz="2400" dirty="0">
                <a:latin typeface="Arial"/>
                <a:cs typeface="Arial"/>
              </a:rPr>
              <a:t>&gt; 2 </a:t>
            </a:r>
            <a:r>
              <a:rPr lang="cs-CZ" sz="2400" dirty="0">
                <a:latin typeface="Arial"/>
                <a:cs typeface="Arial"/>
              </a:rPr>
              <a:t>- těžký šok</a:t>
            </a:r>
            <a:endParaRPr lang="sk-SK" sz="2000" dirty="0">
              <a:cs typeface="Arial"/>
            </a:endParaRPr>
          </a:p>
          <a:p>
            <a:pPr marL="0" indent="0">
              <a:buNone/>
            </a:pPr>
            <a:endParaRPr lang="cs-CZ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86" y="1285861"/>
            <a:ext cx="9735014" cy="4840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>
                <a:latin typeface="Arial"/>
                <a:cs typeface="Arial"/>
              </a:rPr>
              <a:t>Hemorhagický šok</a:t>
            </a:r>
          </a:p>
          <a:p>
            <a:pPr marL="0" indent="0">
              <a:buNone/>
            </a:pPr>
            <a:r>
              <a:rPr lang="cs-CZ" sz="2600" i="1" dirty="0">
                <a:latin typeface="Arial"/>
                <a:cs typeface="Arial"/>
              </a:rPr>
              <a:t>3 stupně šoku</a:t>
            </a:r>
          </a:p>
          <a:p>
            <a:pPr>
              <a:buFontTx/>
              <a:buChar char="-"/>
            </a:pPr>
            <a:r>
              <a:rPr lang="cs-CZ" sz="2200" i="1" dirty="0">
                <a:latin typeface="Arial"/>
                <a:cs typeface="Arial"/>
              </a:rPr>
              <a:t>mírný:   </a:t>
            </a:r>
            <a:r>
              <a:rPr lang="cs-CZ" sz="2200" dirty="0">
                <a:latin typeface="Arial"/>
                <a:cs typeface="Arial"/>
              </a:rPr>
              <a:t>ztráta cca 10- 20 % cirkulujícího objemu</a:t>
            </a:r>
          </a:p>
          <a:p>
            <a:pPr>
              <a:buFontTx/>
              <a:buChar char="-"/>
            </a:pPr>
            <a:r>
              <a:rPr lang="cs-CZ" sz="2200" i="1" dirty="0"/>
              <a:t>střední: </a:t>
            </a:r>
            <a:r>
              <a:rPr lang="cs-CZ" sz="2200" dirty="0"/>
              <a:t>ztráta cca 20- 40 % cirkulujícího objemu </a:t>
            </a:r>
          </a:p>
          <a:p>
            <a:pPr>
              <a:buFontTx/>
              <a:buChar char="-"/>
            </a:pPr>
            <a:r>
              <a:rPr lang="cs-CZ" sz="2200" i="1" dirty="0">
                <a:latin typeface="Arial"/>
                <a:cs typeface="Arial"/>
              </a:rPr>
              <a:t>těžký:    </a:t>
            </a:r>
            <a:r>
              <a:rPr lang="cs-CZ" sz="2200" dirty="0">
                <a:latin typeface="Arial"/>
                <a:cs typeface="Arial"/>
              </a:rPr>
              <a:t>ztráta          </a:t>
            </a:r>
            <a:r>
              <a:rPr lang="en-US" sz="2200" dirty="0">
                <a:latin typeface="Arial"/>
                <a:cs typeface="Arial"/>
              </a:rPr>
              <a:t>&gt; </a:t>
            </a:r>
            <a:r>
              <a:rPr lang="cs-CZ" sz="2200" dirty="0">
                <a:latin typeface="Arial"/>
                <a:cs typeface="Arial"/>
              </a:rPr>
              <a:t>40 % cirkulujícího objemu</a:t>
            </a:r>
          </a:p>
          <a:p>
            <a:pPr>
              <a:buFontTx/>
              <a:buChar char="-"/>
            </a:pPr>
            <a:endParaRPr lang="cs-CZ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Cílem terapie je zastavit krvácení, zajistit 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perfůzi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orgánů,          nahradit objem ztracené krve.</a:t>
            </a:r>
            <a:endParaRPr lang="cs-CZ" sz="24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cs-CZ" sz="26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„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Trigger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“ pro podání transfuze krve je hodnota 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Hb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  70-90 g/l                            (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kraniotraumata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- 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Hb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2563</TotalTime>
  <Words>2059</Words>
  <Application>Microsoft Office PowerPoint</Application>
  <PresentationFormat>Širokoúhlá obrazovka</PresentationFormat>
  <Paragraphs>276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Polytrauma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Prezentace aplikace PowerPoint</vt:lpstr>
      <vt:lpstr>Take home message: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572</cp:revision>
  <dcterms:created xsi:type="dcterms:W3CDTF">2021-06-04T19:14:50Z</dcterms:created>
  <dcterms:modified xsi:type="dcterms:W3CDTF">2024-03-21T09:06:26Z</dcterms:modified>
</cp:coreProperties>
</file>