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77"/>
  </p:notesMasterIdLst>
  <p:handoutMasterIdLst>
    <p:handoutMasterId r:id="rId78"/>
  </p:handoutMasterIdLst>
  <p:sldIdLst>
    <p:sldId id="257" r:id="rId5"/>
    <p:sldId id="258" r:id="rId6"/>
    <p:sldId id="320" r:id="rId7"/>
    <p:sldId id="321" r:id="rId8"/>
    <p:sldId id="323" r:id="rId9"/>
    <p:sldId id="259" r:id="rId10"/>
    <p:sldId id="324" r:id="rId11"/>
    <p:sldId id="271" r:id="rId12"/>
    <p:sldId id="264" r:id="rId13"/>
    <p:sldId id="262" r:id="rId14"/>
    <p:sldId id="326" r:id="rId15"/>
    <p:sldId id="263" r:id="rId16"/>
    <p:sldId id="266" r:id="rId17"/>
    <p:sldId id="267" r:id="rId18"/>
    <p:sldId id="268" r:id="rId19"/>
    <p:sldId id="284" r:id="rId20"/>
    <p:sldId id="282" r:id="rId21"/>
    <p:sldId id="285" r:id="rId22"/>
    <p:sldId id="286" r:id="rId23"/>
    <p:sldId id="288" r:id="rId24"/>
    <p:sldId id="290" r:id="rId25"/>
    <p:sldId id="289" r:id="rId26"/>
    <p:sldId id="291" r:id="rId27"/>
    <p:sldId id="292" r:id="rId28"/>
    <p:sldId id="328" r:id="rId29"/>
    <p:sldId id="325" r:id="rId30"/>
    <p:sldId id="376" r:id="rId31"/>
    <p:sldId id="378" r:id="rId32"/>
    <p:sldId id="379" r:id="rId33"/>
    <p:sldId id="272" r:id="rId34"/>
    <p:sldId id="273" r:id="rId35"/>
    <p:sldId id="372" r:id="rId36"/>
    <p:sldId id="327" r:id="rId37"/>
    <p:sldId id="275" r:id="rId38"/>
    <p:sldId id="278" r:id="rId39"/>
    <p:sldId id="279" r:id="rId40"/>
    <p:sldId id="280" r:id="rId41"/>
    <p:sldId id="274" r:id="rId42"/>
    <p:sldId id="373" r:id="rId43"/>
    <p:sldId id="377" r:id="rId44"/>
    <p:sldId id="380" r:id="rId45"/>
    <p:sldId id="269" r:id="rId46"/>
    <p:sldId id="374" r:id="rId47"/>
    <p:sldId id="375" r:id="rId48"/>
    <p:sldId id="333" r:id="rId49"/>
    <p:sldId id="335" r:id="rId50"/>
    <p:sldId id="336" r:id="rId51"/>
    <p:sldId id="337" r:id="rId52"/>
    <p:sldId id="338" r:id="rId53"/>
    <p:sldId id="339" r:id="rId54"/>
    <p:sldId id="340" r:id="rId55"/>
    <p:sldId id="341" r:id="rId56"/>
    <p:sldId id="342" r:id="rId57"/>
    <p:sldId id="343" r:id="rId58"/>
    <p:sldId id="344" r:id="rId59"/>
    <p:sldId id="345" r:id="rId60"/>
    <p:sldId id="346" r:id="rId61"/>
    <p:sldId id="354" r:id="rId62"/>
    <p:sldId id="355" r:id="rId63"/>
    <p:sldId id="356" r:id="rId64"/>
    <p:sldId id="357" r:id="rId65"/>
    <p:sldId id="358" r:id="rId66"/>
    <p:sldId id="359" r:id="rId67"/>
    <p:sldId id="360" r:id="rId68"/>
    <p:sldId id="361" r:id="rId69"/>
    <p:sldId id="362" r:id="rId70"/>
    <p:sldId id="363" r:id="rId71"/>
    <p:sldId id="364" r:id="rId72"/>
    <p:sldId id="366" r:id="rId73"/>
    <p:sldId id="367" r:id="rId74"/>
    <p:sldId id="369" r:id="rId75"/>
    <p:sldId id="370" r:id="rId7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96270" autoAdjust="0"/>
  </p:normalViewPr>
  <p:slideViewPr>
    <p:cSldViewPr snapToGrid="0">
      <p:cViewPr varScale="1">
        <p:scale>
          <a:sx n="91" d="100"/>
          <a:sy n="91" d="100"/>
        </p:scale>
        <p:origin x="138" y="90"/>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o zpracovávání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 500.000.000 Kč</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dirty="0"/>
            <a:t>Vyřazování </a:t>
          </a:r>
          <a:endParaRPr lang="cs-CZ" dirty="0"/>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custLinFactNeighborX="-4594" custLinFactNeighborY="-6758">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A59DC3-2D24-4E74-9618-BC2DBD7E19C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EB84ACEF-72EC-40B9-A78C-DF8A2E9DF0CF}">
      <dgm:prSet/>
      <dgm:spPr/>
      <dgm:t>
        <a:bodyPr/>
        <a:lstStyle/>
        <a:p>
          <a:r>
            <a:rPr lang="cs-CZ" b="0"/>
            <a:t>Naše společnost jako společnost informací, stále více lidí má jako práci zpracování informací </a:t>
          </a:r>
          <a:endParaRPr lang="cs-CZ"/>
        </a:p>
      </dgm:t>
    </dgm:pt>
    <dgm:pt modelId="{E456AD1C-B8FE-46C2-BB21-AC93EA8EDF60}" type="parTrans" cxnId="{7776E43B-4C2F-44EB-89CF-4864727F9E6E}">
      <dgm:prSet/>
      <dgm:spPr/>
      <dgm:t>
        <a:bodyPr/>
        <a:lstStyle/>
        <a:p>
          <a:endParaRPr lang="cs-CZ"/>
        </a:p>
      </dgm:t>
    </dgm:pt>
    <dgm:pt modelId="{3CC71E7B-97E9-47B3-88E1-D51347B065F8}" type="sibTrans" cxnId="{7776E43B-4C2F-44EB-89CF-4864727F9E6E}">
      <dgm:prSet/>
      <dgm:spPr/>
      <dgm:t>
        <a:bodyPr/>
        <a:lstStyle/>
        <a:p>
          <a:endParaRPr lang="cs-CZ"/>
        </a:p>
      </dgm:t>
    </dgm:pt>
    <dgm:pt modelId="{947D4ADA-B6A1-4BE9-BB0C-B301B256FB66}">
      <dgm:prSet/>
      <dgm:spPr/>
      <dgm:t>
        <a:bodyPr/>
        <a:lstStyle/>
        <a:p>
          <a:r>
            <a:rPr lang="cs-CZ" b="0"/>
            <a:t>Leckteré informace se dotýkají osobní sféry jednotlivců </a:t>
          </a:r>
          <a:endParaRPr lang="cs-CZ"/>
        </a:p>
      </dgm:t>
    </dgm:pt>
    <dgm:pt modelId="{191921E3-6AE6-4C91-A6E1-2255E3151AF7}" type="parTrans" cxnId="{B78F2683-AD94-43A0-B572-FD99D135F71B}">
      <dgm:prSet/>
      <dgm:spPr/>
      <dgm:t>
        <a:bodyPr/>
        <a:lstStyle/>
        <a:p>
          <a:endParaRPr lang="cs-CZ"/>
        </a:p>
      </dgm:t>
    </dgm:pt>
    <dgm:pt modelId="{D5B459A8-A665-450C-BE4F-79CAD24CB95A}" type="sibTrans" cxnId="{B78F2683-AD94-43A0-B572-FD99D135F71B}">
      <dgm:prSet/>
      <dgm:spPr/>
      <dgm:t>
        <a:bodyPr/>
        <a:lstStyle/>
        <a:p>
          <a:endParaRPr lang="cs-CZ"/>
        </a:p>
      </dgm:t>
    </dgm:pt>
    <dgm:pt modelId="{B3E41725-FF15-41CC-B01B-9C99EA22EE14}">
      <dgm:prSet/>
      <dgm:spPr/>
      <dgm:t>
        <a:bodyPr/>
        <a:lstStyle/>
        <a:p>
          <a:r>
            <a:rPr lang="cs-CZ" b="0"/>
            <a:t>Soukromí se stává jedním z nejvíce diskutovaných aspektů lidského života    </a:t>
          </a:r>
          <a:endParaRPr lang="cs-CZ"/>
        </a:p>
      </dgm:t>
    </dgm:pt>
    <dgm:pt modelId="{48BD6E19-9189-4474-9449-DCE7283EBD35}" type="parTrans" cxnId="{AD8EF12A-03D7-4F10-83BE-9A728F3185B0}">
      <dgm:prSet/>
      <dgm:spPr/>
      <dgm:t>
        <a:bodyPr/>
        <a:lstStyle/>
        <a:p>
          <a:endParaRPr lang="cs-CZ"/>
        </a:p>
      </dgm:t>
    </dgm:pt>
    <dgm:pt modelId="{AC030F7F-B63E-4C6A-AE53-593BFAA2FBA4}" type="sibTrans" cxnId="{AD8EF12A-03D7-4F10-83BE-9A728F3185B0}">
      <dgm:prSet/>
      <dgm:spPr/>
      <dgm:t>
        <a:bodyPr/>
        <a:lstStyle/>
        <a:p>
          <a:endParaRPr lang="cs-CZ"/>
        </a:p>
      </dgm:t>
    </dgm:pt>
    <dgm:pt modelId="{47975335-222D-41EA-8B46-04650C753386}" type="pres">
      <dgm:prSet presAssocID="{2EA59DC3-2D24-4E74-9618-BC2DBD7E19C3}" presName="linear" presStyleCnt="0">
        <dgm:presLayoutVars>
          <dgm:animLvl val="lvl"/>
          <dgm:resizeHandles val="exact"/>
        </dgm:presLayoutVars>
      </dgm:prSet>
      <dgm:spPr/>
    </dgm:pt>
    <dgm:pt modelId="{6702033F-5068-4F1A-8EC3-B234E2B8A860}" type="pres">
      <dgm:prSet presAssocID="{EB84ACEF-72EC-40B9-A78C-DF8A2E9DF0CF}" presName="parentText" presStyleLbl="node1" presStyleIdx="0" presStyleCnt="3">
        <dgm:presLayoutVars>
          <dgm:chMax val="0"/>
          <dgm:bulletEnabled val="1"/>
        </dgm:presLayoutVars>
      </dgm:prSet>
      <dgm:spPr/>
    </dgm:pt>
    <dgm:pt modelId="{F3676A7F-7CE0-4BD9-BB09-E3D6D995B0F5}" type="pres">
      <dgm:prSet presAssocID="{3CC71E7B-97E9-47B3-88E1-D51347B065F8}" presName="spacer" presStyleCnt="0"/>
      <dgm:spPr/>
    </dgm:pt>
    <dgm:pt modelId="{C52718D6-79B0-4BE7-BFAF-188169567B49}" type="pres">
      <dgm:prSet presAssocID="{947D4ADA-B6A1-4BE9-BB0C-B301B256FB66}" presName="parentText" presStyleLbl="node1" presStyleIdx="1" presStyleCnt="3">
        <dgm:presLayoutVars>
          <dgm:chMax val="0"/>
          <dgm:bulletEnabled val="1"/>
        </dgm:presLayoutVars>
      </dgm:prSet>
      <dgm:spPr/>
    </dgm:pt>
    <dgm:pt modelId="{7D63763A-3442-4161-BD09-1F3FAA69B483}" type="pres">
      <dgm:prSet presAssocID="{D5B459A8-A665-450C-BE4F-79CAD24CB95A}" presName="spacer" presStyleCnt="0"/>
      <dgm:spPr/>
    </dgm:pt>
    <dgm:pt modelId="{60358BFE-F2AA-4825-92F4-32D4D0BE37D5}" type="pres">
      <dgm:prSet presAssocID="{B3E41725-FF15-41CC-B01B-9C99EA22EE14}" presName="parentText" presStyleLbl="node1" presStyleIdx="2" presStyleCnt="3">
        <dgm:presLayoutVars>
          <dgm:chMax val="0"/>
          <dgm:bulletEnabled val="1"/>
        </dgm:presLayoutVars>
      </dgm:prSet>
      <dgm:spPr/>
    </dgm:pt>
  </dgm:ptLst>
  <dgm:cxnLst>
    <dgm:cxn modelId="{AD8EF12A-03D7-4F10-83BE-9A728F3185B0}" srcId="{2EA59DC3-2D24-4E74-9618-BC2DBD7E19C3}" destId="{B3E41725-FF15-41CC-B01B-9C99EA22EE14}" srcOrd="2" destOrd="0" parTransId="{48BD6E19-9189-4474-9449-DCE7283EBD35}" sibTransId="{AC030F7F-B63E-4C6A-AE53-593BFAA2FBA4}"/>
    <dgm:cxn modelId="{7776E43B-4C2F-44EB-89CF-4864727F9E6E}" srcId="{2EA59DC3-2D24-4E74-9618-BC2DBD7E19C3}" destId="{EB84ACEF-72EC-40B9-A78C-DF8A2E9DF0CF}" srcOrd="0" destOrd="0" parTransId="{E456AD1C-B8FE-46C2-BB21-AC93EA8EDF60}" sibTransId="{3CC71E7B-97E9-47B3-88E1-D51347B065F8}"/>
    <dgm:cxn modelId="{86C63D40-A7D4-4843-B163-D2C30BF60B5B}" type="presOf" srcId="{EB84ACEF-72EC-40B9-A78C-DF8A2E9DF0CF}" destId="{6702033F-5068-4F1A-8EC3-B234E2B8A860}" srcOrd="0" destOrd="0" presId="urn:microsoft.com/office/officeart/2005/8/layout/vList2"/>
    <dgm:cxn modelId="{8C96395E-3A5E-40F2-8091-7C44CF5CDAD2}" type="presOf" srcId="{2EA59DC3-2D24-4E74-9618-BC2DBD7E19C3}" destId="{47975335-222D-41EA-8B46-04650C753386}" srcOrd="0" destOrd="0" presId="urn:microsoft.com/office/officeart/2005/8/layout/vList2"/>
    <dgm:cxn modelId="{B5BDB949-C7BE-474B-9C9B-5CB96E0713A7}" type="presOf" srcId="{B3E41725-FF15-41CC-B01B-9C99EA22EE14}" destId="{60358BFE-F2AA-4825-92F4-32D4D0BE37D5}" srcOrd="0" destOrd="0" presId="urn:microsoft.com/office/officeart/2005/8/layout/vList2"/>
    <dgm:cxn modelId="{3975527B-31E2-4EF2-9849-82A046642D10}" type="presOf" srcId="{947D4ADA-B6A1-4BE9-BB0C-B301B256FB66}" destId="{C52718D6-79B0-4BE7-BFAF-188169567B49}" srcOrd="0" destOrd="0" presId="urn:microsoft.com/office/officeart/2005/8/layout/vList2"/>
    <dgm:cxn modelId="{B78F2683-AD94-43A0-B572-FD99D135F71B}" srcId="{2EA59DC3-2D24-4E74-9618-BC2DBD7E19C3}" destId="{947D4ADA-B6A1-4BE9-BB0C-B301B256FB66}" srcOrd="1" destOrd="0" parTransId="{191921E3-6AE6-4C91-A6E1-2255E3151AF7}" sibTransId="{D5B459A8-A665-450C-BE4F-79CAD24CB95A}"/>
    <dgm:cxn modelId="{3B9A2711-BDB5-4750-89EA-F80E445A6243}" type="presParOf" srcId="{47975335-222D-41EA-8B46-04650C753386}" destId="{6702033F-5068-4F1A-8EC3-B234E2B8A860}" srcOrd="0" destOrd="0" presId="urn:microsoft.com/office/officeart/2005/8/layout/vList2"/>
    <dgm:cxn modelId="{468736B3-AC0B-4757-A14E-A16A909B4E90}" type="presParOf" srcId="{47975335-222D-41EA-8B46-04650C753386}" destId="{F3676A7F-7CE0-4BD9-BB09-E3D6D995B0F5}" srcOrd="1" destOrd="0" presId="urn:microsoft.com/office/officeart/2005/8/layout/vList2"/>
    <dgm:cxn modelId="{5ECDD98E-A64F-49A8-B235-92335C45AF35}" type="presParOf" srcId="{47975335-222D-41EA-8B46-04650C753386}" destId="{C52718D6-79B0-4BE7-BFAF-188169567B49}" srcOrd="2" destOrd="0" presId="urn:microsoft.com/office/officeart/2005/8/layout/vList2"/>
    <dgm:cxn modelId="{6DC8DC92-0ACD-4ABE-A0FE-572358304736}" type="presParOf" srcId="{47975335-222D-41EA-8B46-04650C753386}" destId="{7D63763A-3442-4161-BD09-1F3FAA69B483}" srcOrd="3" destOrd="0" presId="urn:microsoft.com/office/officeart/2005/8/layout/vList2"/>
    <dgm:cxn modelId="{0E600D2E-DA02-4693-8895-1D4170754955}" type="presParOf" srcId="{47975335-222D-41EA-8B46-04650C753386}" destId="{60358BFE-F2AA-4825-92F4-32D4D0BE37D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81C81A-AF38-4C82-8B67-2EBD8A389D0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1609A45A-DF7D-4479-B929-F0449BA1031E}">
      <dgm:prSet/>
      <dgm:spPr/>
      <dgm:t>
        <a:bodyPr/>
        <a:lstStyle/>
        <a:p>
          <a:r>
            <a:rPr lang="cs-CZ" b="0"/>
            <a:t>Zachytit jakýmkoli způsobem podobu člověka tak, aby podle zobrazení bylo možné určit jeho totožnost, je možné jen s jeho svolením</a:t>
          </a:r>
          <a:endParaRPr lang="cs-CZ"/>
        </a:p>
      </dgm:t>
    </dgm:pt>
    <dgm:pt modelId="{F6546EFB-E0E0-4114-960E-A94E005EB9AC}" type="parTrans" cxnId="{1CBED29B-F16F-4300-BDCF-C9ADA00DBC20}">
      <dgm:prSet/>
      <dgm:spPr/>
      <dgm:t>
        <a:bodyPr/>
        <a:lstStyle/>
        <a:p>
          <a:endParaRPr lang="cs-CZ"/>
        </a:p>
      </dgm:t>
    </dgm:pt>
    <dgm:pt modelId="{CB183B39-F56C-4761-8C18-445A423F3457}" type="sibTrans" cxnId="{1CBED29B-F16F-4300-BDCF-C9ADA00DBC20}">
      <dgm:prSet/>
      <dgm:spPr/>
      <dgm:t>
        <a:bodyPr/>
        <a:lstStyle/>
        <a:p>
          <a:endParaRPr lang="cs-CZ"/>
        </a:p>
      </dgm:t>
    </dgm:pt>
    <dgm:pt modelId="{67FA87CD-07BD-49E8-85BF-069478774FCE}">
      <dgm:prSet/>
      <dgm:spPr/>
      <dgm:t>
        <a:bodyPr/>
        <a:lstStyle/>
        <a:p>
          <a:r>
            <a:rPr lang="cs-CZ" b="0"/>
            <a:t>Rozšiřovat podobu člověka je možné jen s jeho svolením.</a:t>
          </a:r>
          <a:endParaRPr lang="cs-CZ"/>
        </a:p>
      </dgm:t>
    </dgm:pt>
    <dgm:pt modelId="{EAB616D6-4A79-4FC9-9F4A-8EFB88768752}" type="parTrans" cxnId="{6FE3D671-21D6-45CE-AD81-1F5FA7259046}">
      <dgm:prSet/>
      <dgm:spPr/>
      <dgm:t>
        <a:bodyPr/>
        <a:lstStyle/>
        <a:p>
          <a:endParaRPr lang="cs-CZ"/>
        </a:p>
      </dgm:t>
    </dgm:pt>
    <dgm:pt modelId="{D433E2F6-7A81-4955-BBDB-53D340765D84}" type="sibTrans" cxnId="{6FE3D671-21D6-45CE-AD81-1F5FA7259046}">
      <dgm:prSet/>
      <dgm:spPr/>
      <dgm:t>
        <a:bodyPr/>
        <a:lstStyle/>
        <a:p>
          <a:endParaRPr lang="cs-CZ"/>
        </a:p>
      </dgm:t>
    </dgm:pt>
    <dgm:pt modelId="{329162F7-483E-4D45-BA2D-517ED21B5EC8}" type="pres">
      <dgm:prSet presAssocID="{7581C81A-AF38-4C82-8B67-2EBD8A389D09}" presName="linear" presStyleCnt="0">
        <dgm:presLayoutVars>
          <dgm:animLvl val="lvl"/>
          <dgm:resizeHandles val="exact"/>
        </dgm:presLayoutVars>
      </dgm:prSet>
      <dgm:spPr/>
    </dgm:pt>
    <dgm:pt modelId="{E8DA53D7-6DC9-4CFE-9179-894F408EF8D6}" type="pres">
      <dgm:prSet presAssocID="{1609A45A-DF7D-4479-B929-F0449BA1031E}" presName="parentText" presStyleLbl="node1" presStyleIdx="0" presStyleCnt="2">
        <dgm:presLayoutVars>
          <dgm:chMax val="0"/>
          <dgm:bulletEnabled val="1"/>
        </dgm:presLayoutVars>
      </dgm:prSet>
      <dgm:spPr/>
    </dgm:pt>
    <dgm:pt modelId="{A691D188-E9CC-4F12-872B-FCE69C52AD31}" type="pres">
      <dgm:prSet presAssocID="{CB183B39-F56C-4761-8C18-445A423F3457}" presName="spacer" presStyleCnt="0"/>
      <dgm:spPr/>
    </dgm:pt>
    <dgm:pt modelId="{E75D92A6-CDF4-413A-835E-FB2FA59AF05A}" type="pres">
      <dgm:prSet presAssocID="{67FA87CD-07BD-49E8-85BF-069478774FCE}" presName="parentText" presStyleLbl="node1" presStyleIdx="1" presStyleCnt="2">
        <dgm:presLayoutVars>
          <dgm:chMax val="0"/>
          <dgm:bulletEnabled val="1"/>
        </dgm:presLayoutVars>
      </dgm:prSet>
      <dgm:spPr/>
    </dgm:pt>
  </dgm:ptLst>
  <dgm:cxnLst>
    <dgm:cxn modelId="{6FE3D671-21D6-45CE-AD81-1F5FA7259046}" srcId="{7581C81A-AF38-4C82-8B67-2EBD8A389D09}" destId="{67FA87CD-07BD-49E8-85BF-069478774FCE}" srcOrd="1" destOrd="0" parTransId="{EAB616D6-4A79-4FC9-9F4A-8EFB88768752}" sibTransId="{D433E2F6-7A81-4955-BBDB-53D340765D84}"/>
    <dgm:cxn modelId="{B72B0659-6408-4527-B9A0-711E8D78691D}" type="presOf" srcId="{7581C81A-AF38-4C82-8B67-2EBD8A389D09}" destId="{329162F7-483E-4D45-BA2D-517ED21B5EC8}" srcOrd="0" destOrd="0" presId="urn:microsoft.com/office/officeart/2005/8/layout/vList2"/>
    <dgm:cxn modelId="{1CBED29B-F16F-4300-BDCF-C9ADA00DBC20}" srcId="{7581C81A-AF38-4C82-8B67-2EBD8A389D09}" destId="{1609A45A-DF7D-4479-B929-F0449BA1031E}" srcOrd="0" destOrd="0" parTransId="{F6546EFB-E0E0-4114-960E-A94E005EB9AC}" sibTransId="{CB183B39-F56C-4761-8C18-445A423F3457}"/>
    <dgm:cxn modelId="{2BF0D4A7-4BD3-473A-9D8B-F100C8E2B257}" type="presOf" srcId="{1609A45A-DF7D-4479-B929-F0449BA1031E}" destId="{E8DA53D7-6DC9-4CFE-9179-894F408EF8D6}" srcOrd="0" destOrd="0" presId="urn:microsoft.com/office/officeart/2005/8/layout/vList2"/>
    <dgm:cxn modelId="{BC60A5F9-A670-4EBE-9EB1-DEDA3C9D5993}" type="presOf" srcId="{67FA87CD-07BD-49E8-85BF-069478774FCE}" destId="{E75D92A6-CDF4-413A-835E-FB2FA59AF05A}" srcOrd="0" destOrd="0" presId="urn:microsoft.com/office/officeart/2005/8/layout/vList2"/>
    <dgm:cxn modelId="{8BD52B1B-1133-4E87-834C-B4BF387C8CCC}" type="presParOf" srcId="{329162F7-483E-4D45-BA2D-517ED21B5EC8}" destId="{E8DA53D7-6DC9-4CFE-9179-894F408EF8D6}" srcOrd="0" destOrd="0" presId="urn:microsoft.com/office/officeart/2005/8/layout/vList2"/>
    <dgm:cxn modelId="{8D6AEAB2-734F-40A4-80EF-5EC09AE15A3F}" type="presParOf" srcId="{329162F7-483E-4D45-BA2D-517ED21B5EC8}" destId="{A691D188-E9CC-4F12-872B-FCE69C52AD31}" srcOrd="1" destOrd="0" presId="urn:microsoft.com/office/officeart/2005/8/layout/vList2"/>
    <dgm:cxn modelId="{A70E093F-B9DE-4684-8EFA-44286723230A}" type="presParOf" srcId="{329162F7-483E-4D45-BA2D-517ED21B5EC8}" destId="{E75D92A6-CDF4-413A-835E-FB2FA59AF05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9911"/>
          <a:ext cx="10753199" cy="133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Porušení povinností poskytovatele plynoucí ze </a:t>
          </a:r>
          <a:r>
            <a:rPr lang="cs-CZ" sz="3500" kern="1200" dirty="0" err="1"/>
            <a:t>Zozs</a:t>
          </a:r>
          <a:endParaRPr lang="cs-CZ" sz="3500" kern="1200" dirty="0"/>
        </a:p>
      </dsp:txBody>
      <dsp:txXfrm>
        <a:off x="64968" y="94879"/>
        <a:ext cx="10623263" cy="1200938"/>
      </dsp:txXfrm>
    </dsp:sp>
    <dsp:sp modelId="{98B34BC2-A2A3-48E8-B13A-F79E480C5107}">
      <dsp:nvSpPr>
        <dsp:cNvPr id="0" name=""/>
        <dsp:cNvSpPr/>
      </dsp:nvSpPr>
      <dsp:spPr>
        <a:xfrm>
          <a:off x="0" y="1360786"/>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a:t>Pokuta až 1.000.000,- Kč</a:t>
          </a:r>
        </a:p>
      </dsp:txBody>
      <dsp:txXfrm>
        <a:off x="0" y="1360786"/>
        <a:ext cx="10753199" cy="579600"/>
      </dsp:txXfrm>
    </dsp:sp>
    <dsp:sp modelId="{C6167A1F-4343-413F-84CF-B0AC72F3645E}">
      <dsp:nvSpPr>
        <dsp:cNvPr id="0" name=""/>
        <dsp:cNvSpPr/>
      </dsp:nvSpPr>
      <dsp:spPr>
        <a:xfrm>
          <a:off x="0" y="1940386"/>
          <a:ext cx="10753199" cy="133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Porušení povinností poskytovatele plynoucí ze zákona o zpracovávání osobních údajů</a:t>
          </a:r>
        </a:p>
      </dsp:txBody>
      <dsp:txXfrm>
        <a:off x="64968" y="2005354"/>
        <a:ext cx="10623263" cy="1200938"/>
      </dsp:txXfrm>
    </dsp:sp>
    <dsp:sp modelId="{3A85BED8-7CBB-4BBE-9C31-CAAB11A74624}">
      <dsp:nvSpPr>
        <dsp:cNvPr id="0" name=""/>
        <dsp:cNvSpPr/>
      </dsp:nvSpPr>
      <dsp:spPr>
        <a:xfrm>
          <a:off x="0" y="3271261"/>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kern="1200" dirty="0"/>
            <a:t>Pokuta až 5.000.000,- Kč / 500.000.000 Kč</a:t>
          </a:r>
        </a:p>
      </dsp:txBody>
      <dsp:txXfrm>
        <a:off x="0" y="3271261"/>
        <a:ext cx="10753199" cy="5796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856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7025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Vyřazování </a:t>
          </a:r>
          <a:endParaRPr lang="cs-CZ" sz="5400" kern="1200" dirty="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2033F-5068-4F1A-8EC3-B234E2B8A860}">
      <dsp:nvSpPr>
        <dsp:cNvPr id="0" name=""/>
        <dsp:cNvSpPr/>
      </dsp:nvSpPr>
      <dsp:spPr>
        <a:xfrm>
          <a:off x="0" y="34559"/>
          <a:ext cx="10753200" cy="1235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a:t>Naše společnost jako společnost informací, stále více lidí má jako práci zpracování informací </a:t>
          </a:r>
          <a:endParaRPr lang="cs-CZ" sz="3200" kern="1200"/>
        </a:p>
      </dsp:txBody>
      <dsp:txXfrm>
        <a:off x="60313" y="94872"/>
        <a:ext cx="10632574" cy="1114894"/>
      </dsp:txXfrm>
    </dsp:sp>
    <dsp:sp modelId="{C52718D6-79B0-4BE7-BFAF-188169567B49}">
      <dsp:nvSpPr>
        <dsp:cNvPr id="0" name=""/>
        <dsp:cNvSpPr/>
      </dsp:nvSpPr>
      <dsp:spPr>
        <a:xfrm>
          <a:off x="0" y="1362239"/>
          <a:ext cx="10753200" cy="1235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a:t>Leckteré informace se dotýkají osobní sféry jednotlivců </a:t>
          </a:r>
          <a:endParaRPr lang="cs-CZ" sz="3200" kern="1200"/>
        </a:p>
      </dsp:txBody>
      <dsp:txXfrm>
        <a:off x="60313" y="1422552"/>
        <a:ext cx="10632574" cy="1114894"/>
      </dsp:txXfrm>
    </dsp:sp>
    <dsp:sp modelId="{60358BFE-F2AA-4825-92F4-32D4D0BE37D5}">
      <dsp:nvSpPr>
        <dsp:cNvPr id="0" name=""/>
        <dsp:cNvSpPr/>
      </dsp:nvSpPr>
      <dsp:spPr>
        <a:xfrm>
          <a:off x="0" y="2689920"/>
          <a:ext cx="10753200" cy="1235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b="0" kern="1200"/>
            <a:t>Soukromí se stává jedním z nejvíce diskutovaných aspektů lidského života    </a:t>
          </a:r>
          <a:endParaRPr lang="cs-CZ" sz="3200" kern="1200"/>
        </a:p>
      </dsp:txBody>
      <dsp:txXfrm>
        <a:off x="60313" y="2750233"/>
        <a:ext cx="10632574" cy="111489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A53D7-6DC9-4CFE-9179-894F408EF8D6}">
      <dsp:nvSpPr>
        <dsp:cNvPr id="0" name=""/>
        <dsp:cNvSpPr/>
      </dsp:nvSpPr>
      <dsp:spPr>
        <a:xfrm>
          <a:off x="0" y="69839"/>
          <a:ext cx="5219998" cy="1965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Zachytit jakýmkoli způsobem podobu člověka tak, aby podle zobrazení bylo možné určit jeho totožnost, je možné jen s jeho svolením</a:t>
          </a:r>
          <a:endParaRPr lang="cs-CZ" sz="2400" kern="1200"/>
        </a:p>
      </dsp:txBody>
      <dsp:txXfrm>
        <a:off x="95953" y="165792"/>
        <a:ext cx="5028092" cy="1773693"/>
      </dsp:txXfrm>
    </dsp:sp>
    <dsp:sp modelId="{E75D92A6-CDF4-413A-835E-FB2FA59AF05A}">
      <dsp:nvSpPr>
        <dsp:cNvPr id="0" name=""/>
        <dsp:cNvSpPr/>
      </dsp:nvSpPr>
      <dsp:spPr>
        <a:xfrm>
          <a:off x="0" y="2104559"/>
          <a:ext cx="5219998" cy="1965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cs-CZ" sz="2400" b="0" kern="1200"/>
            <a:t>Rozšiřovat podobu člověka je možné jen s jeho svolením.</a:t>
          </a:r>
          <a:endParaRPr lang="cs-CZ" sz="2400" kern="1200"/>
        </a:p>
      </dsp:txBody>
      <dsp:txXfrm>
        <a:off x="95953" y="2200512"/>
        <a:ext cx="5028092" cy="177369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12.12.2024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12.12.2024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12.12.2024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12.12.2024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016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7.jpg"/><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0.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0.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0.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0.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Ochrana podoby člověka</a:t>
            </a:r>
          </a:p>
        </p:txBody>
      </p:sp>
      <p:graphicFrame>
        <p:nvGraphicFramePr>
          <p:cNvPr id="7" name="Zástupný obsah 6">
            <a:extLst>
              <a:ext uri="{FF2B5EF4-FFF2-40B4-BE49-F238E27FC236}">
                <a16:creationId xmlns:a16="http://schemas.microsoft.com/office/drawing/2014/main" id="{DE30E505-88CF-499F-8DDF-32BE1602AF7A}"/>
              </a:ext>
            </a:extLst>
          </p:cNvPr>
          <p:cNvGraphicFramePr>
            <a:graphicFrameLocks noGrp="1"/>
          </p:cNvGraphicFramePr>
          <p:nvPr>
            <p:ph idx="29"/>
            <p:extLst>
              <p:ext uri="{D42A27DB-BD31-4B8C-83A1-F6EECF244321}">
                <p14:modId xmlns:p14="http://schemas.microsoft.com/office/powerpoint/2010/main" val="2938245428"/>
              </p:ext>
            </p:extLst>
          </p:nvPr>
        </p:nvGraphicFramePr>
        <p:xfrm>
          <a:off x="720000" y="1701505"/>
          <a:ext cx="5219998"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Zástupný obsah 7">
            <a:extLst>
              <a:ext uri="{FF2B5EF4-FFF2-40B4-BE49-F238E27FC236}">
                <a16:creationId xmlns:a16="http://schemas.microsoft.com/office/drawing/2014/main" id="{B0C62561-27E4-4099-BB74-89DB5729ECD3}"/>
              </a:ext>
            </a:extLst>
          </p:cNvPr>
          <p:cNvPicPr>
            <a:picLocks noGrp="1" noChangeAspect="1"/>
          </p:cNvPicPr>
          <p:nvPr>
            <p:ph idx="30"/>
          </p:nvPr>
        </p:nvPicPr>
        <p:blipFill>
          <a:blip r:embed="rId7">
            <a:extLst>
              <a:ext uri="{28A0092B-C50C-407E-A947-70E740481C1C}">
                <a14:useLocalDpi xmlns:a14="http://schemas.microsoft.com/office/drawing/2010/main" val="0"/>
              </a:ext>
            </a:extLst>
          </a:blip>
          <a:stretch>
            <a:fillRect/>
          </a:stretch>
        </p:blipFill>
        <p:spPr>
          <a:xfrm>
            <a:off x="6992385" y="1006639"/>
            <a:ext cx="4243174" cy="4942216"/>
          </a:xfrm>
          <a:prstGeom prst="rect">
            <a:avLst/>
          </a:prstGeom>
        </p:spPr>
      </p:pic>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 </a:t>
            </a:r>
            <a:r>
              <a:rPr lang="cs-CZ" sz="2800" dirty="0"/>
              <a:t>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25743526"/>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pPr algn="just"/>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28</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29</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graphicFrame>
        <p:nvGraphicFramePr>
          <p:cNvPr id="4" name="Zástupný obsah 3">
            <a:extLst>
              <a:ext uri="{FF2B5EF4-FFF2-40B4-BE49-F238E27FC236}">
                <a16:creationId xmlns:a16="http://schemas.microsoft.com/office/drawing/2014/main" id="{6A2DCF37-D8CD-43B4-9EC4-F45E90E07347}"/>
              </a:ext>
            </a:extLst>
          </p:cNvPr>
          <p:cNvGraphicFramePr>
            <a:graphicFrameLocks noGrp="1"/>
          </p:cNvGraphicFramePr>
          <p:nvPr>
            <p:ph idx="1"/>
            <p:extLst>
              <p:ext uri="{D42A27DB-BD31-4B8C-83A1-F6EECF244321}">
                <p14:modId xmlns:p14="http://schemas.microsoft.com/office/powerpoint/2010/main" val="786973348"/>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29"/>
          </p:nvPr>
        </p:nvSpPr>
        <p:spPr/>
        <p:txBody>
          <a:bodyPr>
            <a:normAutofit fontScale="92500" lnSpcReduction="20000"/>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6" name="Zástupný obsah 5">
            <a:extLst>
              <a:ext uri="{FF2B5EF4-FFF2-40B4-BE49-F238E27FC236}">
                <a16:creationId xmlns:a16="http://schemas.microsoft.com/office/drawing/2014/main" id="{E30540DD-47E8-4037-9F66-ECD1CC2109AA}"/>
              </a:ext>
            </a:extLst>
          </p:cNvPr>
          <p:cNvPicPr>
            <a:picLocks noGrp="1" noChangeAspect="1"/>
          </p:cNvPicPr>
          <p:nvPr>
            <p:ph idx="30"/>
          </p:nvPr>
        </p:nvPicPr>
        <p:blipFill>
          <a:blip r:embed="rId2">
            <a:extLst>
              <a:ext uri="{28A0092B-C50C-407E-A947-70E740481C1C}">
                <a14:useLocalDpi xmlns:a14="http://schemas.microsoft.com/office/drawing/2010/main" val="0"/>
              </a:ext>
            </a:extLst>
          </a:blip>
          <a:stretch>
            <a:fillRect/>
          </a:stretch>
        </p:blipFill>
        <p:spPr>
          <a:xfrm>
            <a:off x="6896317" y="1510164"/>
            <a:ext cx="4118524" cy="4522679"/>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4155281307"/>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40</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41</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zpracování osobních údajů / 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43</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44</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465860-C9AD-46C1-A1C0-92A5A74DEDA4}"/>
              </a:ext>
            </a:extLst>
          </p:cNvPr>
          <p:cNvSpPr>
            <a:spLocks noGrp="1"/>
          </p:cNvSpPr>
          <p:nvPr>
            <p:ph type="title"/>
          </p:nvPr>
        </p:nvSpPr>
        <p:spPr/>
        <p:txBody>
          <a:bodyPr/>
          <a:lstStyle/>
          <a:p>
            <a:r>
              <a:rPr lang="cs-CZ" dirty="0"/>
              <a:t>Určete a </a:t>
            </a:r>
            <a:r>
              <a:rPr lang="cs-CZ"/>
              <a:t>odůvodněte ne/pravdivost </a:t>
            </a:r>
            <a:r>
              <a:rPr lang="cs-CZ" dirty="0"/>
              <a:t>následujících výroků</a:t>
            </a:r>
          </a:p>
        </p:txBody>
      </p:sp>
      <p:sp>
        <p:nvSpPr>
          <p:cNvPr id="2" name="Podnadpis 1">
            <a:extLst>
              <a:ext uri="{FF2B5EF4-FFF2-40B4-BE49-F238E27FC236}">
                <a16:creationId xmlns:a16="http://schemas.microsoft.com/office/drawing/2014/main" id="{9A92048F-FB24-48C0-B3BF-E6D244BF49A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5859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Povinná mlčenlivost je v oblasti zdravotnictví stanovena nejen lékařům, </a:t>
            </a:r>
            <a:r>
              <a:rPr lang="pl-PL" sz="2800" dirty="0"/>
              <a:t>ale i zdravotním sestrám.</a:t>
            </a:r>
            <a:endParaRPr lang="cs-CZ" sz="36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sz="2400" dirty="0"/>
              <a:t>ANO</a:t>
            </a:r>
          </a:p>
          <a:p>
            <a:r>
              <a:rPr lang="cs-CZ" sz="2400" dirty="0"/>
              <a:t>§ 51 odst. 1 a 5 zákona č. 372/2011 Sb., o zdravotních službách, se povinná mlčenlivost nevztahuje toliko na lékaře, ale i na zdravotnické pracovníky a jiné odborné pracovníky, a to v souvislosti s výkonem jejich povolání.</a:t>
            </a:r>
          </a:p>
        </p:txBody>
      </p:sp>
    </p:spTree>
    <p:extLst>
      <p:ext uri="{BB962C8B-B14F-4D97-AF65-F5344CB8AC3E}">
        <p14:creationId xmlns:p14="http://schemas.microsoft.com/office/powerpoint/2010/main" val="176597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a:bodyPr>
          <a:lstStyle/>
          <a:p>
            <a:r>
              <a:rPr lang="cs-CZ" sz="2800" dirty="0"/>
              <a:t>Povinná mlčenlivost se vztahuje na všechny skutečnosti, které vyplynuly najevo v souvislosti s poskytováním zdravotních služeb.</a:t>
            </a:r>
            <a:endParaRPr lang="cs-CZ" sz="48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a:bodyPr>
          <a:lstStyle/>
          <a:p>
            <a:r>
              <a:rPr lang="cs-CZ" sz="2400" dirty="0"/>
              <a:t>ANO</a:t>
            </a:r>
          </a:p>
          <a:p>
            <a:r>
              <a:rPr lang="cs-CZ" sz="2400" dirty="0"/>
              <a:t>§ 51 odst. 1 zákona č. 372/2011 Sb., o zdravotních službách. V praxi jsou tím myšleny veškeré informace, se kterými je pracováno v rámci poskytování zdravotních služeb, tedy i informace, které přímo nesouvisejí se zdravotním stavem pacienta, ale byly jím sděleny za účelem vytvoření anamnézy apod. (např. údaje o osobním životě, rodině, atd.).</a:t>
            </a:r>
            <a:endParaRPr lang="cs-CZ" sz="3200" dirty="0"/>
          </a:p>
        </p:txBody>
      </p:sp>
    </p:spTree>
    <p:extLst>
      <p:ext uri="{BB962C8B-B14F-4D97-AF65-F5344CB8AC3E}">
        <p14:creationId xmlns:p14="http://schemas.microsoft.com/office/powerpoint/2010/main" val="36408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77500" lnSpcReduction="20000"/>
          </a:bodyPr>
          <a:lstStyle/>
          <a:p>
            <a:r>
              <a:rPr lang="cs-CZ" sz="2400" dirty="0"/>
              <a:t>Pokud zdravotnický pracovník poruší povinnou mlčenlivost, může po něm pacient požadovat maximálně omluvu .</a:t>
            </a:r>
            <a:endParaRPr lang="cs-CZ" sz="44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77500" lnSpcReduction="20000"/>
          </a:bodyPr>
          <a:lstStyle/>
          <a:p>
            <a:r>
              <a:rPr lang="cs-CZ" dirty="0"/>
              <a:t>NE</a:t>
            </a:r>
          </a:p>
          <a:p>
            <a:r>
              <a:rPr lang="cs-CZ" dirty="0"/>
              <a:t>Pokud se pacient rozhodne podat žalobu na ochranu osobnosti v souladu s § 82 zákona č. 89/2012 Sb., občanského zákoníku, může požadovat jak omluvu, tak také odškodnění v penězích, pokud je újma způsobená porušením povinné mlčenlivosti příliš velká na to, aby ji kompenzovala „pouhá“ omluva. Výše případného odškodnění v penězích se řídí §§ 2956 a 2957 zákona č. 89/2012 Sb., občanského zákoníku.</a:t>
            </a:r>
          </a:p>
        </p:txBody>
      </p:sp>
    </p:spTree>
    <p:extLst>
      <p:ext uri="{BB962C8B-B14F-4D97-AF65-F5344CB8AC3E}">
        <p14:creationId xmlns:p14="http://schemas.microsoft.com/office/powerpoint/2010/main" val="2489746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lnSpcReduction="10000"/>
          </a:bodyPr>
          <a:lstStyle/>
          <a:p>
            <a:r>
              <a:rPr lang="cs-CZ" sz="2800" dirty="0"/>
              <a:t>Do zdravotnické dokumentace smí pacient nahlížet pouze se souhlasem lékaře.</a:t>
            </a:r>
            <a:endParaRPr lang="cs-CZ" sz="60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lnSpcReduction="10000"/>
          </a:bodyPr>
          <a:lstStyle/>
          <a:p>
            <a:r>
              <a:rPr lang="cs-CZ" dirty="0"/>
              <a:t>NE</a:t>
            </a:r>
          </a:p>
          <a:p>
            <a:r>
              <a:rPr lang="cs-CZ" dirty="0"/>
              <a:t>§ 65 odst. 1 písm. b) zákona č. 372/2011 Sb., o zdravotních službách. O nesprávný výrok se jedná proto, že nezáleží na názoru poskytovatele, zda přístup do dokumentace pacientovi umožní či ne, neboť je jeho povinností tak učinit (čímž nejsou dotčeny závažné objektivní překážky).</a:t>
            </a:r>
          </a:p>
        </p:txBody>
      </p:sp>
    </p:spTree>
    <p:extLst>
      <p:ext uri="{BB962C8B-B14F-4D97-AF65-F5344CB8AC3E}">
        <p14:creationId xmlns:p14="http://schemas.microsoft.com/office/powerpoint/2010/main" val="1285637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717FB9-943F-49E1-A800-474E1B1A3B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cd793c-f4fb-482a-b9a0-c60adb87a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EB0F90-9773-4B83-8E84-852CD869B7C4}">
  <ds:schemaRefs>
    <ds:schemaRef ds:uri="http://schemas.microsoft.com/sharepoint/v3/contenttype/forms"/>
  </ds:schemaRefs>
</ds:datastoreItem>
</file>

<file path=customXml/itemProps3.xml><?xml version="1.0" encoding="utf-8"?>
<ds:datastoreItem xmlns:ds="http://schemas.openxmlformats.org/officeDocument/2006/customXml" ds:itemID="{F4EF11FC-04DA-49D8-A2D2-01BE846D5BAC}">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muni-med-prezentace-cz-v10</Template>
  <TotalTime>615</TotalTime>
  <Words>3877</Words>
  <Application>Microsoft Office PowerPoint</Application>
  <PresentationFormat>Širokoúhlá obrazovka</PresentationFormat>
  <Paragraphs>325</Paragraphs>
  <Slides>72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72</vt:i4>
      </vt:variant>
    </vt:vector>
  </HeadingPairs>
  <TitlesOfParts>
    <vt:vector size="76"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Sankce za neoprávněné porušení mlčenlivosti</vt:lpstr>
      <vt:lpstr>Trestně právní sankce</vt:lpstr>
      <vt:lpstr>Správní sankce</vt:lpstr>
      <vt:lpstr>Soukromoprávní postihy</vt:lpstr>
      <vt:lpstr>Disciplinární postih</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zpracování osobních údajů / GDPR</vt:lpstr>
      <vt:lpstr>Sankce při porušení povinností nakládání se ZD</vt:lpstr>
      <vt:lpstr>Sankce při porušení povinností nakládání se ZD</vt:lpstr>
      <vt:lpstr>Příklady – Mlčenlivost / 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Určete a odůvodněte ne/pravdivost následujících výroků</vt:lpstr>
      <vt:lpstr>Prezentace aplikace PowerPoint</vt:lpstr>
      <vt:lpstr>Prezentace aplikace PowerPoint</vt:lpstr>
      <vt:lpstr>Prezentace aplikace PowerPoint</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dc:title>
  <dc:creator>Jaroslav Divoký</dc:creator>
  <cp:lastModifiedBy>Jaroslav Divoký</cp:lastModifiedBy>
  <cp:revision>13</cp:revision>
  <cp:lastPrinted>1601-01-01T00:00:00Z</cp:lastPrinted>
  <dcterms:created xsi:type="dcterms:W3CDTF">2020-10-27T07:23:12Z</dcterms:created>
  <dcterms:modified xsi:type="dcterms:W3CDTF">2024-12-12T14:41:09Z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