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77"/>
  </p:notesMasterIdLst>
  <p:handoutMasterIdLst>
    <p:handoutMasterId r:id="rId78"/>
  </p:handoutMasterIdLst>
  <p:sldIdLst>
    <p:sldId id="257" r:id="rId5"/>
    <p:sldId id="258" r:id="rId6"/>
    <p:sldId id="320" r:id="rId7"/>
    <p:sldId id="321" r:id="rId8"/>
    <p:sldId id="323" r:id="rId9"/>
    <p:sldId id="259" r:id="rId10"/>
    <p:sldId id="324" r:id="rId11"/>
    <p:sldId id="271" r:id="rId12"/>
    <p:sldId id="264" r:id="rId13"/>
    <p:sldId id="262" r:id="rId14"/>
    <p:sldId id="326" r:id="rId15"/>
    <p:sldId id="263" r:id="rId16"/>
    <p:sldId id="266" r:id="rId17"/>
    <p:sldId id="267" r:id="rId18"/>
    <p:sldId id="268" r:id="rId19"/>
    <p:sldId id="284" r:id="rId20"/>
    <p:sldId id="282" r:id="rId21"/>
    <p:sldId id="285" r:id="rId22"/>
    <p:sldId id="286" r:id="rId23"/>
    <p:sldId id="288" r:id="rId24"/>
    <p:sldId id="290" r:id="rId25"/>
    <p:sldId id="289" r:id="rId26"/>
    <p:sldId id="291" r:id="rId27"/>
    <p:sldId id="292" r:id="rId28"/>
    <p:sldId id="328" r:id="rId29"/>
    <p:sldId id="325" r:id="rId30"/>
    <p:sldId id="376" r:id="rId31"/>
    <p:sldId id="378" r:id="rId32"/>
    <p:sldId id="379" r:id="rId33"/>
    <p:sldId id="272" r:id="rId34"/>
    <p:sldId id="273" r:id="rId35"/>
    <p:sldId id="372" r:id="rId36"/>
    <p:sldId id="327" r:id="rId37"/>
    <p:sldId id="275" r:id="rId38"/>
    <p:sldId id="278" r:id="rId39"/>
    <p:sldId id="279" r:id="rId40"/>
    <p:sldId id="280" r:id="rId41"/>
    <p:sldId id="274" r:id="rId42"/>
    <p:sldId id="373" r:id="rId43"/>
    <p:sldId id="377" r:id="rId44"/>
    <p:sldId id="380" r:id="rId45"/>
    <p:sldId id="269" r:id="rId46"/>
    <p:sldId id="374" r:id="rId47"/>
    <p:sldId id="375" r:id="rId48"/>
    <p:sldId id="333" r:id="rId49"/>
    <p:sldId id="335" r:id="rId50"/>
    <p:sldId id="336" r:id="rId51"/>
    <p:sldId id="337" r:id="rId52"/>
    <p:sldId id="338" r:id="rId53"/>
    <p:sldId id="339" r:id="rId54"/>
    <p:sldId id="340" r:id="rId55"/>
    <p:sldId id="341" r:id="rId56"/>
    <p:sldId id="342" r:id="rId57"/>
    <p:sldId id="343" r:id="rId58"/>
    <p:sldId id="344" r:id="rId59"/>
    <p:sldId id="345" r:id="rId60"/>
    <p:sldId id="346" r:id="rId61"/>
    <p:sldId id="354" r:id="rId62"/>
    <p:sldId id="355" r:id="rId63"/>
    <p:sldId id="356" r:id="rId64"/>
    <p:sldId id="357" r:id="rId65"/>
    <p:sldId id="358" r:id="rId66"/>
    <p:sldId id="359" r:id="rId67"/>
    <p:sldId id="360" r:id="rId68"/>
    <p:sldId id="361" r:id="rId69"/>
    <p:sldId id="362" r:id="rId70"/>
    <p:sldId id="363" r:id="rId71"/>
    <p:sldId id="364" r:id="rId72"/>
    <p:sldId id="366" r:id="rId73"/>
    <p:sldId id="367" r:id="rId74"/>
    <p:sldId id="369" r:id="rId75"/>
    <p:sldId id="370" r:id="rId76"/>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54" autoAdjust="0"/>
    <p:restoredTop sz="96270" autoAdjust="0"/>
  </p:normalViewPr>
  <p:slideViewPr>
    <p:cSldViewPr snapToGrid="0">
      <p:cViewPr varScale="1">
        <p:scale>
          <a:sx n="91" d="100"/>
          <a:sy n="91" d="100"/>
        </p:scale>
        <p:origin x="138" y="90"/>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presProps" Target="presProps.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tableStyles" Target="tableStyle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6DEB8A-CA1F-441A-AF2D-5024181EBDD6}" type="doc">
      <dgm:prSet loTypeId="urn:microsoft.com/office/officeart/2008/layout/VerticalCurvedList" loCatId="list" qsTypeId="urn:microsoft.com/office/officeart/2005/8/quickstyle/simple1" qsCatId="simple" csTypeId="urn:microsoft.com/office/officeart/2005/8/colors/accent1_2" csCatId="accent1"/>
      <dgm:spPr/>
      <dgm:t>
        <a:bodyPr/>
        <a:lstStyle/>
        <a:p>
          <a:endParaRPr lang="cs-CZ"/>
        </a:p>
      </dgm:t>
    </dgm:pt>
    <dgm:pt modelId="{7B3F76EF-910E-4CFD-8E2D-E2C167AC125D}">
      <dgm:prSet/>
      <dgm:spPr/>
      <dgm:t>
        <a:bodyPr/>
        <a:lstStyle/>
        <a:p>
          <a:pPr rtl="0"/>
          <a:r>
            <a:rPr lang="cs-CZ" dirty="0"/>
            <a:t>Součástí Hippokratovy přísahy</a:t>
          </a:r>
        </a:p>
      </dgm:t>
    </dgm:pt>
    <dgm:pt modelId="{56339891-CF54-4502-9160-DA7125C72E87}" type="parTrans" cxnId="{09E0C9D2-6F15-4C26-860F-39C03E7B9E03}">
      <dgm:prSet/>
      <dgm:spPr/>
      <dgm:t>
        <a:bodyPr/>
        <a:lstStyle/>
        <a:p>
          <a:endParaRPr lang="cs-CZ"/>
        </a:p>
      </dgm:t>
    </dgm:pt>
    <dgm:pt modelId="{56BC4CEF-1D4A-4D89-80D8-61A5DA5561AA}" type="sibTrans" cxnId="{09E0C9D2-6F15-4C26-860F-39C03E7B9E03}">
      <dgm:prSet/>
      <dgm:spPr/>
      <dgm:t>
        <a:bodyPr/>
        <a:lstStyle/>
        <a:p>
          <a:endParaRPr lang="cs-CZ"/>
        </a:p>
      </dgm:t>
    </dgm:pt>
    <dgm:pt modelId="{098D8A0E-2F56-4CF7-B0B7-AB95708687EE}">
      <dgm:prSet/>
      <dgm:spPr/>
      <dgm:t>
        <a:bodyPr/>
        <a:lstStyle/>
        <a:p>
          <a:pPr rtl="0"/>
          <a:r>
            <a:rPr lang="cs-CZ" i="1"/>
            <a:t>Cokoliv, co uvidím nebo uslyším, zahrnující životy lidí, při péči o nemocné nebo jejich soukromém životě, co by mělo být utajeno, pomlčím o tom a zachovám to jako tajemství.</a:t>
          </a:r>
          <a:endParaRPr lang="cs-CZ"/>
        </a:p>
      </dgm:t>
    </dgm:pt>
    <dgm:pt modelId="{F0623E4E-A6C1-4F40-8860-2790F646EC2D}" type="parTrans" cxnId="{8CDA17A8-2798-4102-B5E7-5FC00F4EE076}">
      <dgm:prSet/>
      <dgm:spPr/>
      <dgm:t>
        <a:bodyPr/>
        <a:lstStyle/>
        <a:p>
          <a:endParaRPr lang="cs-CZ"/>
        </a:p>
      </dgm:t>
    </dgm:pt>
    <dgm:pt modelId="{0F941C65-C14D-4F54-869A-DD17D296293C}" type="sibTrans" cxnId="{8CDA17A8-2798-4102-B5E7-5FC00F4EE076}">
      <dgm:prSet/>
      <dgm:spPr/>
      <dgm:t>
        <a:bodyPr/>
        <a:lstStyle/>
        <a:p>
          <a:endParaRPr lang="cs-CZ"/>
        </a:p>
      </dgm:t>
    </dgm:pt>
    <dgm:pt modelId="{8BB0670D-8EC2-4C60-802D-F01A1442B7F2}" type="pres">
      <dgm:prSet presAssocID="{B96DEB8A-CA1F-441A-AF2D-5024181EBDD6}" presName="Name0" presStyleCnt="0">
        <dgm:presLayoutVars>
          <dgm:chMax val="7"/>
          <dgm:chPref val="7"/>
          <dgm:dir/>
        </dgm:presLayoutVars>
      </dgm:prSet>
      <dgm:spPr/>
    </dgm:pt>
    <dgm:pt modelId="{E07E47EB-6F64-4A71-B4BA-37AF8E47EF78}" type="pres">
      <dgm:prSet presAssocID="{B96DEB8A-CA1F-441A-AF2D-5024181EBDD6}" presName="Name1" presStyleCnt="0"/>
      <dgm:spPr/>
    </dgm:pt>
    <dgm:pt modelId="{F9A4BDF3-BE64-4786-840C-B024F2DF8B25}" type="pres">
      <dgm:prSet presAssocID="{B96DEB8A-CA1F-441A-AF2D-5024181EBDD6}" presName="cycle" presStyleCnt="0"/>
      <dgm:spPr/>
    </dgm:pt>
    <dgm:pt modelId="{9D60A660-B00E-47E0-B244-864E41D191A6}" type="pres">
      <dgm:prSet presAssocID="{B96DEB8A-CA1F-441A-AF2D-5024181EBDD6}" presName="srcNode" presStyleLbl="node1" presStyleIdx="0" presStyleCnt="2"/>
      <dgm:spPr/>
    </dgm:pt>
    <dgm:pt modelId="{E3511F61-02FB-4EA2-A9D6-E5BA0848B64A}" type="pres">
      <dgm:prSet presAssocID="{B96DEB8A-CA1F-441A-AF2D-5024181EBDD6}" presName="conn" presStyleLbl="parChTrans1D2" presStyleIdx="0" presStyleCnt="1"/>
      <dgm:spPr/>
    </dgm:pt>
    <dgm:pt modelId="{55AEC376-6A16-4CCD-96B9-C6D927C6F691}" type="pres">
      <dgm:prSet presAssocID="{B96DEB8A-CA1F-441A-AF2D-5024181EBDD6}" presName="extraNode" presStyleLbl="node1" presStyleIdx="0" presStyleCnt="2"/>
      <dgm:spPr/>
    </dgm:pt>
    <dgm:pt modelId="{31E3D343-AC5A-4441-ACD8-0A59B90B42D8}" type="pres">
      <dgm:prSet presAssocID="{B96DEB8A-CA1F-441A-AF2D-5024181EBDD6}" presName="dstNode" presStyleLbl="node1" presStyleIdx="0" presStyleCnt="2"/>
      <dgm:spPr/>
    </dgm:pt>
    <dgm:pt modelId="{A04D67F2-1D43-4EFF-9F2D-9D91EC57A9F6}" type="pres">
      <dgm:prSet presAssocID="{7B3F76EF-910E-4CFD-8E2D-E2C167AC125D}" presName="text_1" presStyleLbl="node1" presStyleIdx="0" presStyleCnt="2">
        <dgm:presLayoutVars>
          <dgm:bulletEnabled val="1"/>
        </dgm:presLayoutVars>
      </dgm:prSet>
      <dgm:spPr/>
    </dgm:pt>
    <dgm:pt modelId="{8C5CB6EF-0ABD-4B8A-A35C-F6E212D290F3}" type="pres">
      <dgm:prSet presAssocID="{7B3F76EF-910E-4CFD-8E2D-E2C167AC125D}" presName="accent_1" presStyleCnt="0"/>
      <dgm:spPr/>
    </dgm:pt>
    <dgm:pt modelId="{79AFC13F-283C-466D-A919-161C67241B8B}" type="pres">
      <dgm:prSet presAssocID="{7B3F76EF-910E-4CFD-8E2D-E2C167AC125D}" presName="accentRepeatNode" presStyleLbl="solidFgAcc1" presStyleIdx="0" presStyleCnt="2"/>
      <dgm:spPr/>
    </dgm:pt>
    <dgm:pt modelId="{DB6BE431-7669-4326-AD02-255143915994}" type="pres">
      <dgm:prSet presAssocID="{098D8A0E-2F56-4CF7-B0B7-AB95708687EE}" presName="text_2" presStyleLbl="node1" presStyleIdx="1" presStyleCnt="2">
        <dgm:presLayoutVars>
          <dgm:bulletEnabled val="1"/>
        </dgm:presLayoutVars>
      </dgm:prSet>
      <dgm:spPr/>
    </dgm:pt>
    <dgm:pt modelId="{68C7658C-6427-4A2B-88B7-E0E569B39D4E}" type="pres">
      <dgm:prSet presAssocID="{098D8A0E-2F56-4CF7-B0B7-AB95708687EE}" presName="accent_2" presStyleCnt="0"/>
      <dgm:spPr/>
    </dgm:pt>
    <dgm:pt modelId="{4A006574-DC6D-436F-87C4-F3A36CBFA303}" type="pres">
      <dgm:prSet presAssocID="{098D8A0E-2F56-4CF7-B0B7-AB95708687EE}" presName="accentRepeatNode" presStyleLbl="solidFgAcc1" presStyleIdx="1" presStyleCnt="2"/>
      <dgm:spPr/>
    </dgm:pt>
  </dgm:ptLst>
  <dgm:cxnLst>
    <dgm:cxn modelId="{0CCA2F66-F714-44E5-807C-21A2CB15BF49}" type="presOf" srcId="{7B3F76EF-910E-4CFD-8E2D-E2C167AC125D}" destId="{A04D67F2-1D43-4EFF-9F2D-9D91EC57A9F6}" srcOrd="0" destOrd="0" presId="urn:microsoft.com/office/officeart/2008/layout/VerticalCurvedList"/>
    <dgm:cxn modelId="{606A9597-8855-4BCA-B885-144C85DF80D4}" type="presOf" srcId="{56BC4CEF-1D4A-4D89-80D8-61A5DA5561AA}" destId="{E3511F61-02FB-4EA2-A9D6-E5BA0848B64A}" srcOrd="0" destOrd="0" presId="urn:microsoft.com/office/officeart/2008/layout/VerticalCurvedList"/>
    <dgm:cxn modelId="{8CDA17A8-2798-4102-B5E7-5FC00F4EE076}" srcId="{B96DEB8A-CA1F-441A-AF2D-5024181EBDD6}" destId="{098D8A0E-2F56-4CF7-B0B7-AB95708687EE}" srcOrd="1" destOrd="0" parTransId="{F0623E4E-A6C1-4F40-8860-2790F646EC2D}" sibTransId="{0F941C65-C14D-4F54-869A-DD17D296293C}"/>
    <dgm:cxn modelId="{8B4CAFB2-1009-43CA-B8F2-AC65791F3131}" type="presOf" srcId="{B96DEB8A-CA1F-441A-AF2D-5024181EBDD6}" destId="{8BB0670D-8EC2-4C60-802D-F01A1442B7F2}" srcOrd="0" destOrd="0" presId="urn:microsoft.com/office/officeart/2008/layout/VerticalCurvedList"/>
    <dgm:cxn modelId="{737342C0-1654-4D8E-960C-691F2E16E732}" type="presOf" srcId="{098D8A0E-2F56-4CF7-B0B7-AB95708687EE}" destId="{DB6BE431-7669-4326-AD02-255143915994}" srcOrd="0" destOrd="0" presId="urn:microsoft.com/office/officeart/2008/layout/VerticalCurvedList"/>
    <dgm:cxn modelId="{09E0C9D2-6F15-4C26-860F-39C03E7B9E03}" srcId="{B96DEB8A-CA1F-441A-AF2D-5024181EBDD6}" destId="{7B3F76EF-910E-4CFD-8E2D-E2C167AC125D}" srcOrd="0" destOrd="0" parTransId="{56339891-CF54-4502-9160-DA7125C72E87}" sibTransId="{56BC4CEF-1D4A-4D89-80D8-61A5DA5561AA}"/>
    <dgm:cxn modelId="{CA229931-9FE5-409E-9D72-63ADD51FAA01}" type="presParOf" srcId="{8BB0670D-8EC2-4C60-802D-F01A1442B7F2}" destId="{E07E47EB-6F64-4A71-B4BA-37AF8E47EF78}" srcOrd="0" destOrd="0" presId="urn:microsoft.com/office/officeart/2008/layout/VerticalCurvedList"/>
    <dgm:cxn modelId="{FDAE27E4-3AF5-4213-9E09-8AA73C5461C2}" type="presParOf" srcId="{E07E47EB-6F64-4A71-B4BA-37AF8E47EF78}" destId="{F9A4BDF3-BE64-4786-840C-B024F2DF8B25}" srcOrd="0" destOrd="0" presId="urn:microsoft.com/office/officeart/2008/layout/VerticalCurvedList"/>
    <dgm:cxn modelId="{F307646C-B9ED-4FDD-AA5A-C1675E9D92EA}" type="presParOf" srcId="{F9A4BDF3-BE64-4786-840C-B024F2DF8B25}" destId="{9D60A660-B00E-47E0-B244-864E41D191A6}" srcOrd="0" destOrd="0" presId="urn:microsoft.com/office/officeart/2008/layout/VerticalCurvedList"/>
    <dgm:cxn modelId="{3FD8DE6A-B4FB-4C90-ABC1-759E75E5BD88}" type="presParOf" srcId="{F9A4BDF3-BE64-4786-840C-B024F2DF8B25}" destId="{E3511F61-02FB-4EA2-A9D6-E5BA0848B64A}" srcOrd="1" destOrd="0" presId="urn:microsoft.com/office/officeart/2008/layout/VerticalCurvedList"/>
    <dgm:cxn modelId="{1C17A246-B2C7-49D8-BDCA-6B2E8704A976}" type="presParOf" srcId="{F9A4BDF3-BE64-4786-840C-B024F2DF8B25}" destId="{55AEC376-6A16-4CCD-96B9-C6D927C6F691}" srcOrd="2" destOrd="0" presId="urn:microsoft.com/office/officeart/2008/layout/VerticalCurvedList"/>
    <dgm:cxn modelId="{FD8C390C-F4E8-469C-B6D3-4C8F57ABB791}" type="presParOf" srcId="{F9A4BDF3-BE64-4786-840C-B024F2DF8B25}" destId="{31E3D343-AC5A-4441-ACD8-0A59B90B42D8}" srcOrd="3" destOrd="0" presId="urn:microsoft.com/office/officeart/2008/layout/VerticalCurvedList"/>
    <dgm:cxn modelId="{D9C59BA2-60BA-42A0-B161-F4A64E3822AD}" type="presParOf" srcId="{E07E47EB-6F64-4A71-B4BA-37AF8E47EF78}" destId="{A04D67F2-1D43-4EFF-9F2D-9D91EC57A9F6}" srcOrd="1" destOrd="0" presId="urn:microsoft.com/office/officeart/2008/layout/VerticalCurvedList"/>
    <dgm:cxn modelId="{45DAB388-F566-42A1-A23E-8100DBF46B33}" type="presParOf" srcId="{E07E47EB-6F64-4A71-B4BA-37AF8E47EF78}" destId="{8C5CB6EF-0ABD-4B8A-A35C-F6E212D290F3}" srcOrd="2" destOrd="0" presId="urn:microsoft.com/office/officeart/2008/layout/VerticalCurvedList"/>
    <dgm:cxn modelId="{4A8F73DD-C752-46C7-98F5-BC8815F69964}" type="presParOf" srcId="{8C5CB6EF-0ABD-4B8A-A35C-F6E212D290F3}" destId="{79AFC13F-283C-466D-A919-161C67241B8B}" srcOrd="0" destOrd="0" presId="urn:microsoft.com/office/officeart/2008/layout/VerticalCurvedList"/>
    <dgm:cxn modelId="{7500AD37-C9A8-447C-A614-E22240DE8069}" type="presParOf" srcId="{E07E47EB-6F64-4A71-B4BA-37AF8E47EF78}" destId="{DB6BE431-7669-4326-AD02-255143915994}" srcOrd="3" destOrd="0" presId="urn:microsoft.com/office/officeart/2008/layout/VerticalCurvedList"/>
    <dgm:cxn modelId="{4F781580-50FF-4FF9-BBBE-38E2061E1194}" type="presParOf" srcId="{E07E47EB-6F64-4A71-B4BA-37AF8E47EF78}" destId="{68C7658C-6427-4A2B-88B7-E0E569B39D4E}" srcOrd="4" destOrd="0" presId="urn:microsoft.com/office/officeart/2008/layout/VerticalCurvedList"/>
    <dgm:cxn modelId="{C6A18A3A-68C1-4363-AEED-16E81C7029FC}" type="presParOf" srcId="{68C7658C-6427-4A2B-88B7-E0E569B39D4E}" destId="{4A006574-DC6D-436F-87C4-F3A36CBFA30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1F6CAEB-7735-4D60-8369-43FFF887031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F7AB53AE-789E-475D-B039-A2345008E5FF}">
      <dgm:prSet/>
      <dgm:spPr/>
      <dgm:t>
        <a:bodyPr/>
        <a:lstStyle/>
        <a:p>
          <a:pPr rtl="0"/>
          <a:r>
            <a:rPr lang="cs-CZ" dirty="0"/>
            <a:t>Bude potrestán, kdo, </a:t>
          </a:r>
          <a:r>
            <a:rPr lang="cs-CZ" u="sng" dirty="0"/>
            <a:t>byť i z nedbalosti</a:t>
          </a:r>
          <a:r>
            <a:rPr lang="cs-CZ" dirty="0"/>
            <a:t>, poruší povinnost mlčenlivosti tím, že neoprávněně zveřejní, sdělí nebo zpřístupní třetí osobě osobní údaje získané v souvislosti s výkonem svého povolání, zaměstnání nebo funkce, a způsobí tím vážnou újmu na právech nebo oprávněných zájmech osoby, jíž se osobní údaje týkají</a:t>
          </a:r>
        </a:p>
      </dgm:t>
    </dgm:pt>
    <dgm:pt modelId="{8081BF64-A94F-4C65-AC89-3853E9A366AC}" type="parTrans" cxnId="{ACE708BA-FEFD-49B2-BF6C-E87DA1B78A5D}">
      <dgm:prSet/>
      <dgm:spPr/>
      <dgm:t>
        <a:bodyPr/>
        <a:lstStyle/>
        <a:p>
          <a:endParaRPr lang="cs-CZ"/>
        </a:p>
      </dgm:t>
    </dgm:pt>
    <dgm:pt modelId="{6BCFD164-F31A-458F-8C77-F09F4FABF45F}" type="sibTrans" cxnId="{ACE708BA-FEFD-49B2-BF6C-E87DA1B78A5D}">
      <dgm:prSet/>
      <dgm:spPr/>
      <dgm:t>
        <a:bodyPr/>
        <a:lstStyle/>
        <a:p>
          <a:endParaRPr lang="cs-CZ"/>
        </a:p>
      </dgm:t>
    </dgm:pt>
    <dgm:pt modelId="{1BA9B5B9-DE6E-4D1A-B4F8-EA3B354B29A1}">
      <dgm:prSet/>
      <dgm:spPr/>
      <dgm:t>
        <a:bodyPr/>
        <a:lstStyle/>
        <a:p>
          <a:pPr rtl="0"/>
          <a:r>
            <a:rPr lang="cs-CZ" b="1" u="sng" dirty="0"/>
            <a:t>Až tři léta nebo zákaz činnosti</a:t>
          </a:r>
          <a:endParaRPr lang="cs-CZ" dirty="0"/>
        </a:p>
      </dgm:t>
    </dgm:pt>
    <dgm:pt modelId="{7C5ACFF9-BFC2-4D80-97CB-3AA7A44B351B}" type="parTrans" cxnId="{D95482EA-79BD-41E5-8DED-31C6A7454676}">
      <dgm:prSet/>
      <dgm:spPr/>
      <dgm:t>
        <a:bodyPr/>
        <a:lstStyle/>
        <a:p>
          <a:endParaRPr lang="cs-CZ"/>
        </a:p>
      </dgm:t>
    </dgm:pt>
    <dgm:pt modelId="{0B7A8AA5-F425-4EB4-9C8E-128775454B1C}" type="sibTrans" cxnId="{D95482EA-79BD-41E5-8DED-31C6A7454676}">
      <dgm:prSet/>
      <dgm:spPr/>
      <dgm:t>
        <a:bodyPr/>
        <a:lstStyle/>
        <a:p>
          <a:endParaRPr lang="cs-CZ"/>
        </a:p>
      </dgm:t>
    </dgm:pt>
    <dgm:pt modelId="{36315353-BFEF-4D59-9A00-813CA07B0497}" type="pres">
      <dgm:prSet presAssocID="{B1F6CAEB-7735-4D60-8369-43FFF887031F}" presName="linear" presStyleCnt="0">
        <dgm:presLayoutVars>
          <dgm:animLvl val="lvl"/>
          <dgm:resizeHandles val="exact"/>
        </dgm:presLayoutVars>
      </dgm:prSet>
      <dgm:spPr/>
    </dgm:pt>
    <dgm:pt modelId="{86D9EFE1-0398-4CD4-A2CC-EFDE333DD0D1}" type="pres">
      <dgm:prSet presAssocID="{F7AB53AE-789E-475D-B039-A2345008E5FF}" presName="parentText" presStyleLbl="node1" presStyleIdx="0" presStyleCnt="1" custScaleY="100806">
        <dgm:presLayoutVars>
          <dgm:chMax val="0"/>
          <dgm:bulletEnabled val="1"/>
        </dgm:presLayoutVars>
      </dgm:prSet>
      <dgm:spPr/>
    </dgm:pt>
    <dgm:pt modelId="{52694621-B397-4812-9EF7-BFDB5322D4E2}" type="pres">
      <dgm:prSet presAssocID="{F7AB53AE-789E-475D-B039-A2345008E5FF}" presName="childText" presStyleLbl="revTx" presStyleIdx="0" presStyleCnt="1">
        <dgm:presLayoutVars>
          <dgm:bulletEnabled val="1"/>
        </dgm:presLayoutVars>
      </dgm:prSet>
      <dgm:spPr/>
    </dgm:pt>
  </dgm:ptLst>
  <dgm:cxnLst>
    <dgm:cxn modelId="{331CC693-B823-4971-B05A-693E8C097AFD}" type="presOf" srcId="{B1F6CAEB-7735-4D60-8369-43FFF887031F}" destId="{36315353-BFEF-4D59-9A00-813CA07B0497}" srcOrd="0" destOrd="0" presId="urn:microsoft.com/office/officeart/2005/8/layout/vList2"/>
    <dgm:cxn modelId="{D456A3B0-A590-45A0-98C0-8EED0A67D768}" type="presOf" srcId="{F7AB53AE-789E-475D-B039-A2345008E5FF}" destId="{86D9EFE1-0398-4CD4-A2CC-EFDE333DD0D1}" srcOrd="0" destOrd="0" presId="urn:microsoft.com/office/officeart/2005/8/layout/vList2"/>
    <dgm:cxn modelId="{ACE708BA-FEFD-49B2-BF6C-E87DA1B78A5D}" srcId="{B1F6CAEB-7735-4D60-8369-43FFF887031F}" destId="{F7AB53AE-789E-475D-B039-A2345008E5FF}" srcOrd="0" destOrd="0" parTransId="{8081BF64-A94F-4C65-AC89-3853E9A366AC}" sibTransId="{6BCFD164-F31A-458F-8C77-F09F4FABF45F}"/>
    <dgm:cxn modelId="{750E3BEA-936F-4940-9339-58D98B0F549B}" type="presOf" srcId="{1BA9B5B9-DE6E-4D1A-B4F8-EA3B354B29A1}" destId="{52694621-B397-4812-9EF7-BFDB5322D4E2}" srcOrd="0" destOrd="0" presId="urn:microsoft.com/office/officeart/2005/8/layout/vList2"/>
    <dgm:cxn modelId="{D95482EA-79BD-41E5-8DED-31C6A7454676}" srcId="{F7AB53AE-789E-475D-B039-A2345008E5FF}" destId="{1BA9B5B9-DE6E-4D1A-B4F8-EA3B354B29A1}" srcOrd="0" destOrd="0" parTransId="{7C5ACFF9-BFC2-4D80-97CB-3AA7A44B351B}" sibTransId="{0B7A8AA5-F425-4EB4-9C8E-128775454B1C}"/>
    <dgm:cxn modelId="{BEED1530-C36C-425D-80D1-D5E12C3E986A}" type="presParOf" srcId="{36315353-BFEF-4D59-9A00-813CA07B0497}" destId="{86D9EFE1-0398-4CD4-A2CC-EFDE333DD0D1}" srcOrd="0" destOrd="0" presId="urn:microsoft.com/office/officeart/2005/8/layout/vList2"/>
    <dgm:cxn modelId="{1DD003B5-583E-43FF-8978-15C05A2E5315}" type="presParOf" srcId="{36315353-BFEF-4D59-9A00-813CA07B0497}" destId="{52694621-B397-4812-9EF7-BFDB5322D4E2}"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B4FC6A9-E6D7-47B1-BC04-BF4102465BE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B5D93D6D-260F-4616-B742-EADAD5B613AA}">
      <dgm:prSet/>
      <dgm:spPr/>
      <dgm:t>
        <a:bodyPr/>
        <a:lstStyle/>
        <a:p>
          <a:pPr rtl="0"/>
          <a:r>
            <a:rPr lang="cs-CZ" dirty="0"/>
            <a:t>Porušení povinností poskytovatele plynoucí ze </a:t>
          </a:r>
          <a:r>
            <a:rPr lang="cs-CZ" dirty="0" err="1"/>
            <a:t>Zozs</a:t>
          </a:r>
          <a:endParaRPr lang="cs-CZ" dirty="0"/>
        </a:p>
      </dgm:t>
    </dgm:pt>
    <dgm:pt modelId="{5BBF50BC-06A9-4F03-B0E6-E8303006549D}" type="parTrans" cxnId="{B388596C-7281-460C-AEDC-DF56C084A563}">
      <dgm:prSet/>
      <dgm:spPr/>
      <dgm:t>
        <a:bodyPr/>
        <a:lstStyle/>
        <a:p>
          <a:endParaRPr lang="cs-CZ"/>
        </a:p>
      </dgm:t>
    </dgm:pt>
    <dgm:pt modelId="{2E6579D5-C4CA-4208-AFB2-6F311A0BE0EB}" type="sibTrans" cxnId="{B388596C-7281-460C-AEDC-DF56C084A563}">
      <dgm:prSet/>
      <dgm:spPr/>
      <dgm:t>
        <a:bodyPr/>
        <a:lstStyle/>
        <a:p>
          <a:endParaRPr lang="cs-CZ"/>
        </a:p>
      </dgm:t>
    </dgm:pt>
    <dgm:pt modelId="{46875F99-7846-4AE9-AE7C-FEA6C334C49D}">
      <dgm:prSet/>
      <dgm:spPr/>
      <dgm:t>
        <a:bodyPr/>
        <a:lstStyle/>
        <a:p>
          <a:pPr rtl="0"/>
          <a:r>
            <a:rPr lang="cs-CZ"/>
            <a:t>Pokuta až 1.000.000,- Kč</a:t>
          </a:r>
        </a:p>
      </dgm:t>
    </dgm:pt>
    <dgm:pt modelId="{41ED6788-CD5A-4F57-99AF-433886DD5098}" type="parTrans" cxnId="{D432086E-9562-49D1-8C2A-C460DA181EE8}">
      <dgm:prSet/>
      <dgm:spPr/>
      <dgm:t>
        <a:bodyPr/>
        <a:lstStyle/>
        <a:p>
          <a:endParaRPr lang="cs-CZ"/>
        </a:p>
      </dgm:t>
    </dgm:pt>
    <dgm:pt modelId="{459BB97E-97E9-4579-A608-D7334FBAD070}" type="sibTrans" cxnId="{D432086E-9562-49D1-8C2A-C460DA181EE8}">
      <dgm:prSet/>
      <dgm:spPr/>
      <dgm:t>
        <a:bodyPr/>
        <a:lstStyle/>
        <a:p>
          <a:endParaRPr lang="cs-CZ"/>
        </a:p>
      </dgm:t>
    </dgm:pt>
    <dgm:pt modelId="{AC88221B-2618-4B76-B1C1-1D9A60C0DBE0}">
      <dgm:prSet/>
      <dgm:spPr/>
      <dgm:t>
        <a:bodyPr/>
        <a:lstStyle/>
        <a:p>
          <a:pPr rtl="0"/>
          <a:r>
            <a:rPr lang="cs-CZ" dirty="0"/>
            <a:t>Porušení povinností poskytovatele plynoucí ze zákona o zpracovávání osobních údajů</a:t>
          </a:r>
        </a:p>
      </dgm:t>
    </dgm:pt>
    <dgm:pt modelId="{F1B3394B-9735-4B38-BD5D-9F2C2491A22E}" type="parTrans" cxnId="{29548B07-416C-4342-A67D-6C2CD52072CB}">
      <dgm:prSet/>
      <dgm:spPr/>
      <dgm:t>
        <a:bodyPr/>
        <a:lstStyle/>
        <a:p>
          <a:endParaRPr lang="cs-CZ"/>
        </a:p>
      </dgm:t>
    </dgm:pt>
    <dgm:pt modelId="{EDDE20AB-4DDE-4E86-830D-D2F08661C83F}" type="sibTrans" cxnId="{29548B07-416C-4342-A67D-6C2CD52072CB}">
      <dgm:prSet/>
      <dgm:spPr/>
      <dgm:t>
        <a:bodyPr/>
        <a:lstStyle/>
        <a:p>
          <a:endParaRPr lang="cs-CZ"/>
        </a:p>
      </dgm:t>
    </dgm:pt>
    <dgm:pt modelId="{B6D65AC1-5E48-43E3-94CB-A3570CBB416C}">
      <dgm:prSet/>
      <dgm:spPr/>
      <dgm:t>
        <a:bodyPr/>
        <a:lstStyle/>
        <a:p>
          <a:pPr rtl="0"/>
          <a:r>
            <a:rPr lang="cs-CZ" dirty="0"/>
            <a:t>Pokuta až 5.000.000,- Kč / 500.000.000 Kč</a:t>
          </a:r>
        </a:p>
      </dgm:t>
    </dgm:pt>
    <dgm:pt modelId="{0C8111CF-1742-45A7-A257-CB2F3370F690}" type="parTrans" cxnId="{1060D1E1-FD26-4C83-9FDE-3B18C2D1C863}">
      <dgm:prSet/>
      <dgm:spPr/>
      <dgm:t>
        <a:bodyPr/>
        <a:lstStyle/>
        <a:p>
          <a:endParaRPr lang="cs-CZ"/>
        </a:p>
      </dgm:t>
    </dgm:pt>
    <dgm:pt modelId="{FA14957B-9B4D-44DF-BFAA-8E7F5903B4B4}" type="sibTrans" cxnId="{1060D1E1-FD26-4C83-9FDE-3B18C2D1C863}">
      <dgm:prSet/>
      <dgm:spPr/>
      <dgm:t>
        <a:bodyPr/>
        <a:lstStyle/>
        <a:p>
          <a:endParaRPr lang="cs-CZ"/>
        </a:p>
      </dgm:t>
    </dgm:pt>
    <dgm:pt modelId="{B3847248-A599-4BF7-98CD-BEB285B8A121}" type="pres">
      <dgm:prSet presAssocID="{9B4FC6A9-E6D7-47B1-BC04-BF4102465BE0}" presName="linear" presStyleCnt="0">
        <dgm:presLayoutVars>
          <dgm:animLvl val="lvl"/>
          <dgm:resizeHandles val="exact"/>
        </dgm:presLayoutVars>
      </dgm:prSet>
      <dgm:spPr/>
    </dgm:pt>
    <dgm:pt modelId="{AEEC0FFD-E9E2-4519-9C52-F6E1AE9D74C7}" type="pres">
      <dgm:prSet presAssocID="{B5D93D6D-260F-4616-B742-EADAD5B613AA}" presName="parentText" presStyleLbl="node1" presStyleIdx="0" presStyleCnt="2">
        <dgm:presLayoutVars>
          <dgm:chMax val="0"/>
          <dgm:bulletEnabled val="1"/>
        </dgm:presLayoutVars>
      </dgm:prSet>
      <dgm:spPr/>
    </dgm:pt>
    <dgm:pt modelId="{98B34BC2-A2A3-48E8-B13A-F79E480C5107}" type="pres">
      <dgm:prSet presAssocID="{B5D93D6D-260F-4616-B742-EADAD5B613AA}" presName="childText" presStyleLbl="revTx" presStyleIdx="0" presStyleCnt="2">
        <dgm:presLayoutVars>
          <dgm:bulletEnabled val="1"/>
        </dgm:presLayoutVars>
      </dgm:prSet>
      <dgm:spPr/>
    </dgm:pt>
    <dgm:pt modelId="{C6167A1F-4343-413F-84CF-B0AC72F3645E}" type="pres">
      <dgm:prSet presAssocID="{AC88221B-2618-4B76-B1C1-1D9A60C0DBE0}" presName="parentText" presStyleLbl="node1" presStyleIdx="1" presStyleCnt="2">
        <dgm:presLayoutVars>
          <dgm:chMax val="0"/>
          <dgm:bulletEnabled val="1"/>
        </dgm:presLayoutVars>
      </dgm:prSet>
      <dgm:spPr/>
    </dgm:pt>
    <dgm:pt modelId="{3A85BED8-7CBB-4BBE-9C31-CAAB11A74624}" type="pres">
      <dgm:prSet presAssocID="{AC88221B-2618-4B76-B1C1-1D9A60C0DBE0}" presName="childText" presStyleLbl="revTx" presStyleIdx="1" presStyleCnt="2">
        <dgm:presLayoutVars>
          <dgm:bulletEnabled val="1"/>
        </dgm:presLayoutVars>
      </dgm:prSet>
      <dgm:spPr/>
    </dgm:pt>
  </dgm:ptLst>
  <dgm:cxnLst>
    <dgm:cxn modelId="{29548B07-416C-4342-A67D-6C2CD52072CB}" srcId="{9B4FC6A9-E6D7-47B1-BC04-BF4102465BE0}" destId="{AC88221B-2618-4B76-B1C1-1D9A60C0DBE0}" srcOrd="1" destOrd="0" parTransId="{F1B3394B-9735-4B38-BD5D-9F2C2491A22E}" sibTransId="{EDDE20AB-4DDE-4E86-830D-D2F08661C83F}"/>
    <dgm:cxn modelId="{C1192520-816D-45E3-A374-71EEDC76BF61}" type="presOf" srcId="{46875F99-7846-4AE9-AE7C-FEA6C334C49D}" destId="{98B34BC2-A2A3-48E8-B13A-F79E480C5107}" srcOrd="0" destOrd="0" presId="urn:microsoft.com/office/officeart/2005/8/layout/vList2"/>
    <dgm:cxn modelId="{259BDD3C-95F2-4C95-8726-810752D44F2B}" type="presOf" srcId="{AC88221B-2618-4B76-B1C1-1D9A60C0DBE0}" destId="{C6167A1F-4343-413F-84CF-B0AC72F3645E}" srcOrd="0" destOrd="0" presId="urn:microsoft.com/office/officeart/2005/8/layout/vList2"/>
    <dgm:cxn modelId="{87D8A75B-6454-4067-B3A5-C23C87BB5172}" type="presOf" srcId="{B6D65AC1-5E48-43E3-94CB-A3570CBB416C}" destId="{3A85BED8-7CBB-4BBE-9C31-CAAB11A74624}" srcOrd="0" destOrd="0" presId="urn:microsoft.com/office/officeart/2005/8/layout/vList2"/>
    <dgm:cxn modelId="{B388596C-7281-460C-AEDC-DF56C084A563}" srcId="{9B4FC6A9-E6D7-47B1-BC04-BF4102465BE0}" destId="{B5D93D6D-260F-4616-B742-EADAD5B613AA}" srcOrd="0" destOrd="0" parTransId="{5BBF50BC-06A9-4F03-B0E6-E8303006549D}" sibTransId="{2E6579D5-C4CA-4208-AFB2-6F311A0BE0EB}"/>
    <dgm:cxn modelId="{1D43CD6C-C50C-4A41-BA7F-C1F315123E86}" type="presOf" srcId="{B5D93D6D-260F-4616-B742-EADAD5B613AA}" destId="{AEEC0FFD-E9E2-4519-9C52-F6E1AE9D74C7}" srcOrd="0" destOrd="0" presId="urn:microsoft.com/office/officeart/2005/8/layout/vList2"/>
    <dgm:cxn modelId="{D432086E-9562-49D1-8C2A-C460DA181EE8}" srcId="{B5D93D6D-260F-4616-B742-EADAD5B613AA}" destId="{46875F99-7846-4AE9-AE7C-FEA6C334C49D}" srcOrd="0" destOrd="0" parTransId="{41ED6788-CD5A-4F57-99AF-433886DD5098}" sibTransId="{459BB97E-97E9-4579-A608-D7334FBAD070}"/>
    <dgm:cxn modelId="{3A92CB4F-AC13-4DD2-BC25-4EBDB9FEE751}" type="presOf" srcId="{9B4FC6A9-E6D7-47B1-BC04-BF4102465BE0}" destId="{B3847248-A599-4BF7-98CD-BEB285B8A121}" srcOrd="0" destOrd="0" presId="urn:microsoft.com/office/officeart/2005/8/layout/vList2"/>
    <dgm:cxn modelId="{1060D1E1-FD26-4C83-9FDE-3B18C2D1C863}" srcId="{AC88221B-2618-4B76-B1C1-1D9A60C0DBE0}" destId="{B6D65AC1-5E48-43E3-94CB-A3570CBB416C}" srcOrd="0" destOrd="0" parTransId="{0C8111CF-1742-45A7-A257-CB2F3370F690}" sibTransId="{FA14957B-9B4D-44DF-BFAA-8E7F5903B4B4}"/>
    <dgm:cxn modelId="{DB6F1E5F-4011-4AF4-B841-7D7BFA1CA28C}" type="presParOf" srcId="{B3847248-A599-4BF7-98CD-BEB285B8A121}" destId="{AEEC0FFD-E9E2-4519-9C52-F6E1AE9D74C7}" srcOrd="0" destOrd="0" presId="urn:microsoft.com/office/officeart/2005/8/layout/vList2"/>
    <dgm:cxn modelId="{70937FC7-BBC5-4341-9521-366FC49B801B}" type="presParOf" srcId="{B3847248-A599-4BF7-98CD-BEB285B8A121}" destId="{98B34BC2-A2A3-48E8-B13A-F79E480C5107}" srcOrd="1" destOrd="0" presId="urn:microsoft.com/office/officeart/2005/8/layout/vList2"/>
    <dgm:cxn modelId="{8B04A548-0A37-40A1-BA93-CC1B53BB744A}" type="presParOf" srcId="{B3847248-A599-4BF7-98CD-BEB285B8A121}" destId="{C6167A1F-4343-413F-84CF-B0AC72F3645E}" srcOrd="2" destOrd="0" presId="urn:microsoft.com/office/officeart/2005/8/layout/vList2"/>
    <dgm:cxn modelId="{020D4733-42AC-47D6-8A74-99163A36016D}" type="presParOf" srcId="{B3847248-A599-4BF7-98CD-BEB285B8A121}" destId="{3A85BED8-7CBB-4BBE-9C31-CAAB11A74624}"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43DF1654-2F17-4295-8E31-432616B6A59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3DAC6B99-AD19-42EA-ACB1-3C4E53EA418D}">
      <dgm:prSet/>
      <dgm:spPr/>
      <dgm:t>
        <a:bodyPr/>
        <a:lstStyle/>
        <a:p>
          <a:pPr rtl="0"/>
          <a:r>
            <a:rPr lang="cs-CZ" dirty="0"/>
            <a:t>Pracovněprávní postihy</a:t>
          </a:r>
        </a:p>
      </dgm:t>
    </dgm:pt>
    <dgm:pt modelId="{966A4392-D1AA-4243-8BAC-71053FA0D2D6}" type="parTrans" cxnId="{35A02EA1-9133-4D24-8B2E-263BABF44162}">
      <dgm:prSet/>
      <dgm:spPr/>
      <dgm:t>
        <a:bodyPr/>
        <a:lstStyle/>
        <a:p>
          <a:endParaRPr lang="cs-CZ"/>
        </a:p>
      </dgm:t>
    </dgm:pt>
    <dgm:pt modelId="{913D2718-A1CD-439C-A921-4FCF1093AB72}" type="sibTrans" cxnId="{35A02EA1-9133-4D24-8B2E-263BABF44162}">
      <dgm:prSet/>
      <dgm:spPr/>
      <dgm:t>
        <a:bodyPr/>
        <a:lstStyle/>
        <a:p>
          <a:endParaRPr lang="cs-CZ"/>
        </a:p>
      </dgm:t>
    </dgm:pt>
    <dgm:pt modelId="{56831175-A8A6-4D79-9779-E0708AB0D8A5}">
      <dgm:prSet/>
      <dgm:spPr/>
      <dgm:t>
        <a:bodyPr/>
        <a:lstStyle/>
        <a:p>
          <a:pPr rtl="0"/>
          <a:r>
            <a:rPr lang="cs-CZ" dirty="0"/>
            <a:t>I okamžité zrušení pracovního poměru</a:t>
          </a:r>
        </a:p>
      </dgm:t>
    </dgm:pt>
    <dgm:pt modelId="{744625C3-BCA9-48A0-9A33-DAB1A0D11E2B}" type="parTrans" cxnId="{BC9475A7-2B75-4CC3-B439-337259B1625A}">
      <dgm:prSet/>
      <dgm:spPr/>
      <dgm:t>
        <a:bodyPr/>
        <a:lstStyle/>
        <a:p>
          <a:endParaRPr lang="cs-CZ"/>
        </a:p>
      </dgm:t>
    </dgm:pt>
    <dgm:pt modelId="{6B2B0D80-65E6-4E38-A89C-01CFABADE743}" type="sibTrans" cxnId="{BC9475A7-2B75-4CC3-B439-337259B1625A}">
      <dgm:prSet/>
      <dgm:spPr/>
      <dgm:t>
        <a:bodyPr/>
        <a:lstStyle/>
        <a:p>
          <a:endParaRPr lang="cs-CZ"/>
        </a:p>
      </dgm:t>
    </dgm:pt>
    <dgm:pt modelId="{03D0DA06-AA2C-4C4E-B74F-12DAA3831907}">
      <dgm:prSet/>
      <dgm:spPr/>
      <dgm:t>
        <a:bodyPr/>
        <a:lstStyle/>
        <a:p>
          <a:pPr rtl="0"/>
          <a:r>
            <a:rPr lang="cs-CZ" dirty="0"/>
            <a:t>Vystavení se riziku podání žaloby</a:t>
          </a:r>
        </a:p>
      </dgm:t>
    </dgm:pt>
    <dgm:pt modelId="{01F2A5A3-13BF-49F6-B590-6B8502072729}" type="parTrans" cxnId="{1BD0633F-D30F-4D2A-B95A-BAD3B2184BE0}">
      <dgm:prSet/>
      <dgm:spPr/>
      <dgm:t>
        <a:bodyPr/>
        <a:lstStyle/>
        <a:p>
          <a:endParaRPr lang="cs-CZ"/>
        </a:p>
      </dgm:t>
    </dgm:pt>
    <dgm:pt modelId="{F97AD2D9-1084-4F90-839F-B29FCBC2E84E}" type="sibTrans" cxnId="{1BD0633F-D30F-4D2A-B95A-BAD3B2184BE0}">
      <dgm:prSet/>
      <dgm:spPr/>
      <dgm:t>
        <a:bodyPr/>
        <a:lstStyle/>
        <a:p>
          <a:endParaRPr lang="cs-CZ"/>
        </a:p>
      </dgm:t>
    </dgm:pt>
    <dgm:pt modelId="{144C2E5F-7BCB-4F89-8D43-43BEE11C0311}">
      <dgm:prSet/>
      <dgm:spPr/>
      <dgm:t>
        <a:bodyPr/>
        <a:lstStyle/>
        <a:p>
          <a:pPr rtl="0"/>
          <a:r>
            <a:rPr lang="cs-CZ" dirty="0"/>
            <a:t>Náhrada nemajetkové újmy</a:t>
          </a:r>
        </a:p>
      </dgm:t>
    </dgm:pt>
    <dgm:pt modelId="{33D21C01-656A-485C-9CF0-BE6834ADA44C}" type="parTrans" cxnId="{7CAC411C-A330-4F4E-A3AE-9621D72F73A9}">
      <dgm:prSet/>
      <dgm:spPr/>
      <dgm:t>
        <a:bodyPr/>
        <a:lstStyle/>
        <a:p>
          <a:endParaRPr lang="cs-CZ"/>
        </a:p>
      </dgm:t>
    </dgm:pt>
    <dgm:pt modelId="{F60155F5-91D2-43E4-ACF4-3B21B44E963B}" type="sibTrans" cxnId="{7CAC411C-A330-4F4E-A3AE-9621D72F73A9}">
      <dgm:prSet/>
      <dgm:spPr/>
      <dgm:t>
        <a:bodyPr/>
        <a:lstStyle/>
        <a:p>
          <a:endParaRPr lang="cs-CZ"/>
        </a:p>
      </dgm:t>
    </dgm:pt>
    <dgm:pt modelId="{67A87B5A-FC51-4E76-BDCD-6C8B0EAA9BDF}" type="pres">
      <dgm:prSet presAssocID="{43DF1654-2F17-4295-8E31-432616B6A59B}" presName="linear" presStyleCnt="0">
        <dgm:presLayoutVars>
          <dgm:animLvl val="lvl"/>
          <dgm:resizeHandles val="exact"/>
        </dgm:presLayoutVars>
      </dgm:prSet>
      <dgm:spPr/>
    </dgm:pt>
    <dgm:pt modelId="{4FF923D9-5B54-4218-A4D2-EF4E90F3D674}" type="pres">
      <dgm:prSet presAssocID="{3DAC6B99-AD19-42EA-ACB1-3C4E53EA418D}" presName="parentText" presStyleLbl="node1" presStyleIdx="0" presStyleCnt="2" custLinFactNeighborY="4506">
        <dgm:presLayoutVars>
          <dgm:chMax val="0"/>
          <dgm:bulletEnabled val="1"/>
        </dgm:presLayoutVars>
      </dgm:prSet>
      <dgm:spPr/>
    </dgm:pt>
    <dgm:pt modelId="{60917FCD-AD7A-4FA1-BEB0-2E5B62C43D54}" type="pres">
      <dgm:prSet presAssocID="{3DAC6B99-AD19-42EA-ACB1-3C4E53EA418D}" presName="childText" presStyleLbl="revTx" presStyleIdx="0" presStyleCnt="2">
        <dgm:presLayoutVars>
          <dgm:bulletEnabled val="1"/>
        </dgm:presLayoutVars>
      </dgm:prSet>
      <dgm:spPr/>
    </dgm:pt>
    <dgm:pt modelId="{6C11EE1B-D5E9-4ED9-9665-B3219DD0938A}" type="pres">
      <dgm:prSet presAssocID="{03D0DA06-AA2C-4C4E-B74F-12DAA3831907}" presName="parentText" presStyleLbl="node1" presStyleIdx="1" presStyleCnt="2">
        <dgm:presLayoutVars>
          <dgm:chMax val="0"/>
          <dgm:bulletEnabled val="1"/>
        </dgm:presLayoutVars>
      </dgm:prSet>
      <dgm:spPr/>
    </dgm:pt>
    <dgm:pt modelId="{88929937-DA56-407B-BB7D-3EE3560D46FF}" type="pres">
      <dgm:prSet presAssocID="{03D0DA06-AA2C-4C4E-B74F-12DAA3831907}" presName="childText" presStyleLbl="revTx" presStyleIdx="1" presStyleCnt="2">
        <dgm:presLayoutVars>
          <dgm:bulletEnabled val="1"/>
        </dgm:presLayoutVars>
      </dgm:prSet>
      <dgm:spPr/>
    </dgm:pt>
  </dgm:ptLst>
  <dgm:cxnLst>
    <dgm:cxn modelId="{24993305-46CE-4E15-A1F5-902DA4D5EF90}" type="presOf" srcId="{3DAC6B99-AD19-42EA-ACB1-3C4E53EA418D}" destId="{4FF923D9-5B54-4218-A4D2-EF4E90F3D674}" srcOrd="0" destOrd="0" presId="urn:microsoft.com/office/officeart/2005/8/layout/vList2"/>
    <dgm:cxn modelId="{7CAC411C-A330-4F4E-A3AE-9621D72F73A9}" srcId="{03D0DA06-AA2C-4C4E-B74F-12DAA3831907}" destId="{144C2E5F-7BCB-4F89-8D43-43BEE11C0311}" srcOrd="0" destOrd="0" parTransId="{33D21C01-656A-485C-9CF0-BE6834ADA44C}" sibTransId="{F60155F5-91D2-43E4-ACF4-3B21B44E963B}"/>
    <dgm:cxn modelId="{1BD0633F-D30F-4D2A-B95A-BAD3B2184BE0}" srcId="{43DF1654-2F17-4295-8E31-432616B6A59B}" destId="{03D0DA06-AA2C-4C4E-B74F-12DAA3831907}" srcOrd="1" destOrd="0" parTransId="{01F2A5A3-13BF-49F6-B590-6B8502072729}" sibTransId="{F97AD2D9-1084-4F90-839F-B29FCBC2E84E}"/>
    <dgm:cxn modelId="{6996BA48-D854-4FB9-8D8D-D9D793A68E9E}" type="presOf" srcId="{43DF1654-2F17-4295-8E31-432616B6A59B}" destId="{67A87B5A-FC51-4E76-BDCD-6C8B0EAA9BDF}" srcOrd="0" destOrd="0" presId="urn:microsoft.com/office/officeart/2005/8/layout/vList2"/>
    <dgm:cxn modelId="{7951F56A-6E6D-4D20-BA85-18F70AB06803}" type="presOf" srcId="{144C2E5F-7BCB-4F89-8D43-43BEE11C0311}" destId="{88929937-DA56-407B-BB7D-3EE3560D46FF}" srcOrd="0" destOrd="0" presId="urn:microsoft.com/office/officeart/2005/8/layout/vList2"/>
    <dgm:cxn modelId="{70AF8881-8FA0-4A1E-B23F-E0083A2E11BD}" type="presOf" srcId="{03D0DA06-AA2C-4C4E-B74F-12DAA3831907}" destId="{6C11EE1B-D5E9-4ED9-9665-B3219DD0938A}" srcOrd="0" destOrd="0" presId="urn:microsoft.com/office/officeart/2005/8/layout/vList2"/>
    <dgm:cxn modelId="{54F7429D-CC1A-437E-BD55-4BD067C9D9DD}" type="presOf" srcId="{56831175-A8A6-4D79-9779-E0708AB0D8A5}" destId="{60917FCD-AD7A-4FA1-BEB0-2E5B62C43D54}" srcOrd="0" destOrd="0" presId="urn:microsoft.com/office/officeart/2005/8/layout/vList2"/>
    <dgm:cxn modelId="{35A02EA1-9133-4D24-8B2E-263BABF44162}" srcId="{43DF1654-2F17-4295-8E31-432616B6A59B}" destId="{3DAC6B99-AD19-42EA-ACB1-3C4E53EA418D}" srcOrd="0" destOrd="0" parTransId="{966A4392-D1AA-4243-8BAC-71053FA0D2D6}" sibTransId="{913D2718-A1CD-439C-A921-4FCF1093AB72}"/>
    <dgm:cxn modelId="{BC9475A7-2B75-4CC3-B439-337259B1625A}" srcId="{3DAC6B99-AD19-42EA-ACB1-3C4E53EA418D}" destId="{56831175-A8A6-4D79-9779-E0708AB0D8A5}" srcOrd="0" destOrd="0" parTransId="{744625C3-BCA9-48A0-9A33-DAB1A0D11E2B}" sibTransId="{6B2B0D80-65E6-4E38-A89C-01CFABADE743}"/>
    <dgm:cxn modelId="{90168E12-47B7-4E79-833B-352BBC5F7D7F}" type="presParOf" srcId="{67A87B5A-FC51-4E76-BDCD-6C8B0EAA9BDF}" destId="{4FF923D9-5B54-4218-A4D2-EF4E90F3D674}" srcOrd="0" destOrd="0" presId="urn:microsoft.com/office/officeart/2005/8/layout/vList2"/>
    <dgm:cxn modelId="{833DDD35-2598-4D8E-AAC3-C1018EDCDAFB}" type="presParOf" srcId="{67A87B5A-FC51-4E76-BDCD-6C8B0EAA9BDF}" destId="{60917FCD-AD7A-4FA1-BEB0-2E5B62C43D54}" srcOrd="1" destOrd="0" presId="urn:microsoft.com/office/officeart/2005/8/layout/vList2"/>
    <dgm:cxn modelId="{5B0A2ECC-CFC1-4F75-8F05-8CC8C1B93981}" type="presParOf" srcId="{67A87B5A-FC51-4E76-BDCD-6C8B0EAA9BDF}" destId="{6C11EE1B-D5E9-4ED9-9665-B3219DD0938A}" srcOrd="2" destOrd="0" presId="urn:microsoft.com/office/officeart/2005/8/layout/vList2"/>
    <dgm:cxn modelId="{8A048790-CA22-42B3-B1B0-06A5D27E7CAC}" type="presParOf" srcId="{67A87B5A-FC51-4E76-BDCD-6C8B0EAA9BDF}" destId="{88929937-DA56-407B-BB7D-3EE3560D46FF}"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FBAB6FFB-41B3-4B16-AB17-1085F28BEDC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482E65B3-9DAE-46AF-85CF-776312202E3B}">
      <dgm:prSet/>
      <dgm:spPr/>
      <dgm:t>
        <a:bodyPr/>
        <a:lstStyle/>
        <a:p>
          <a:pPr rtl="0"/>
          <a:r>
            <a:rPr lang="cs-CZ" b="0"/>
            <a:t>Soubor informací vztahujících se k pacientovi, o němž je vedena</a:t>
          </a:r>
          <a:endParaRPr lang="cs-CZ"/>
        </a:p>
      </dgm:t>
    </dgm:pt>
    <dgm:pt modelId="{9EE4D37F-B722-45CE-B490-EE5D6A2CD39E}" type="parTrans" cxnId="{7FEEDFA8-745F-4F55-97C0-787299AA5ACE}">
      <dgm:prSet/>
      <dgm:spPr/>
      <dgm:t>
        <a:bodyPr/>
        <a:lstStyle/>
        <a:p>
          <a:endParaRPr lang="cs-CZ"/>
        </a:p>
      </dgm:t>
    </dgm:pt>
    <dgm:pt modelId="{4F71F12C-1D3D-4075-B754-5413623DDF5A}" type="sibTrans" cxnId="{7FEEDFA8-745F-4F55-97C0-787299AA5ACE}">
      <dgm:prSet/>
      <dgm:spPr/>
      <dgm:t>
        <a:bodyPr/>
        <a:lstStyle/>
        <a:p>
          <a:endParaRPr lang="cs-CZ"/>
        </a:p>
      </dgm:t>
    </dgm:pt>
    <dgm:pt modelId="{81E4E9D1-FF4A-4147-B8EA-DC6341AC09B6}">
      <dgm:prSet/>
      <dgm:spPr/>
      <dgm:t>
        <a:bodyPr/>
        <a:lstStyle/>
        <a:p>
          <a:pPr rtl="0"/>
          <a:r>
            <a:rPr lang="cs-CZ" b="0"/>
            <a:t>Povinnost vedení zdravotnické dokumentace</a:t>
          </a:r>
          <a:endParaRPr lang="cs-CZ"/>
        </a:p>
      </dgm:t>
    </dgm:pt>
    <dgm:pt modelId="{88980172-962C-4799-8D52-83EDDA50F527}" type="parTrans" cxnId="{380BA13F-BAFB-4C47-98A8-45DB11D8857E}">
      <dgm:prSet/>
      <dgm:spPr/>
      <dgm:t>
        <a:bodyPr/>
        <a:lstStyle/>
        <a:p>
          <a:endParaRPr lang="cs-CZ"/>
        </a:p>
      </dgm:t>
    </dgm:pt>
    <dgm:pt modelId="{4A61414A-7811-4844-806B-66E058C03883}" type="sibTrans" cxnId="{380BA13F-BAFB-4C47-98A8-45DB11D8857E}">
      <dgm:prSet/>
      <dgm:spPr/>
      <dgm:t>
        <a:bodyPr/>
        <a:lstStyle/>
        <a:p>
          <a:endParaRPr lang="cs-CZ"/>
        </a:p>
      </dgm:t>
    </dgm:pt>
    <dgm:pt modelId="{C016396F-A0D9-4029-BA61-33FC2F4A7DCD}">
      <dgm:prSet/>
      <dgm:spPr/>
      <dgm:t>
        <a:bodyPr/>
        <a:lstStyle/>
        <a:p>
          <a:pPr rtl="0"/>
          <a:r>
            <a:rPr lang="cs-CZ" b="0"/>
            <a:t>Výjimky z vedení ZD</a:t>
          </a:r>
          <a:endParaRPr lang="cs-CZ"/>
        </a:p>
      </dgm:t>
    </dgm:pt>
    <dgm:pt modelId="{8A48BDB9-BD3C-4716-8587-F8A983B31676}" type="parTrans" cxnId="{C4B47871-C424-47A4-AF88-A2A48DE9638E}">
      <dgm:prSet/>
      <dgm:spPr/>
      <dgm:t>
        <a:bodyPr/>
        <a:lstStyle/>
        <a:p>
          <a:endParaRPr lang="cs-CZ"/>
        </a:p>
      </dgm:t>
    </dgm:pt>
    <dgm:pt modelId="{6C3C8B0E-8729-45A5-A033-AB7A087AADB4}" type="sibTrans" cxnId="{C4B47871-C424-47A4-AF88-A2A48DE9638E}">
      <dgm:prSet/>
      <dgm:spPr/>
      <dgm:t>
        <a:bodyPr/>
        <a:lstStyle/>
        <a:p>
          <a:endParaRPr lang="cs-CZ"/>
        </a:p>
      </dgm:t>
    </dgm:pt>
    <dgm:pt modelId="{669298F4-871B-4EA8-BBCD-31E58760D2BD}">
      <dgm:prSet/>
      <dgm:spPr/>
      <dgm:t>
        <a:bodyPr/>
        <a:lstStyle/>
        <a:p>
          <a:pPr rtl="0"/>
          <a:r>
            <a:rPr lang="cs-CZ" b="0" i="1"/>
            <a:t>Při poskytování zdravotních výkonů v rámci preventivní péče mimo zdravotnické zařízení není poskytovatel povinen vést zdravotnickou dokumentaci.</a:t>
          </a:r>
          <a:endParaRPr lang="cs-CZ"/>
        </a:p>
      </dgm:t>
    </dgm:pt>
    <dgm:pt modelId="{B96F08E9-8ECA-407D-A3AD-3571ACA3FD17}" type="parTrans" cxnId="{B8142805-9004-452D-8250-7E0E091C34AD}">
      <dgm:prSet/>
      <dgm:spPr/>
      <dgm:t>
        <a:bodyPr/>
        <a:lstStyle/>
        <a:p>
          <a:endParaRPr lang="cs-CZ"/>
        </a:p>
      </dgm:t>
    </dgm:pt>
    <dgm:pt modelId="{3FD48F6C-9AFE-4D7E-B54D-A3FF1D54153C}" type="sibTrans" cxnId="{B8142805-9004-452D-8250-7E0E091C34AD}">
      <dgm:prSet/>
      <dgm:spPr/>
      <dgm:t>
        <a:bodyPr/>
        <a:lstStyle/>
        <a:p>
          <a:endParaRPr lang="cs-CZ"/>
        </a:p>
      </dgm:t>
    </dgm:pt>
    <dgm:pt modelId="{0997ED49-DF35-4543-87E6-F783D7FF0993}">
      <dgm:prSet/>
      <dgm:spPr/>
      <dgm:t>
        <a:bodyPr/>
        <a:lstStyle/>
        <a:p>
          <a:pPr rtl="0"/>
          <a:r>
            <a:rPr lang="cs-CZ" b="0" i="1" dirty="0"/>
            <a:t>Mimo zdravotnické zařízení mohou být poskytovány zdravotní výkony v rámci preventivní péče zaměřené na předcházení onemocnění a jeho včasné rozpoznání, a to na základě povolení uděleného krajským úřadem.</a:t>
          </a:r>
          <a:endParaRPr lang="cs-CZ" dirty="0"/>
        </a:p>
      </dgm:t>
    </dgm:pt>
    <dgm:pt modelId="{08C41429-D7FF-4A9F-B6CA-2B978D7B9FE1}" type="parTrans" cxnId="{93184916-332A-476A-8925-A38378D07892}">
      <dgm:prSet/>
      <dgm:spPr/>
      <dgm:t>
        <a:bodyPr/>
        <a:lstStyle/>
        <a:p>
          <a:endParaRPr lang="cs-CZ"/>
        </a:p>
      </dgm:t>
    </dgm:pt>
    <dgm:pt modelId="{BC45A1B5-B3AD-42D3-8E91-2359B20E59E8}" type="sibTrans" cxnId="{93184916-332A-476A-8925-A38378D07892}">
      <dgm:prSet/>
      <dgm:spPr/>
      <dgm:t>
        <a:bodyPr/>
        <a:lstStyle/>
        <a:p>
          <a:endParaRPr lang="cs-CZ"/>
        </a:p>
      </dgm:t>
    </dgm:pt>
    <dgm:pt modelId="{97478D9E-FFDC-4DD2-BACD-1EEAF5596083}" type="pres">
      <dgm:prSet presAssocID="{FBAB6FFB-41B3-4B16-AB17-1085F28BEDCE}" presName="linear" presStyleCnt="0">
        <dgm:presLayoutVars>
          <dgm:animLvl val="lvl"/>
          <dgm:resizeHandles val="exact"/>
        </dgm:presLayoutVars>
      </dgm:prSet>
      <dgm:spPr/>
    </dgm:pt>
    <dgm:pt modelId="{E8C5CE31-767A-4B14-BC60-E92226CDB1E1}" type="pres">
      <dgm:prSet presAssocID="{482E65B3-9DAE-46AF-85CF-776312202E3B}" presName="parentText" presStyleLbl="node1" presStyleIdx="0" presStyleCnt="3">
        <dgm:presLayoutVars>
          <dgm:chMax val="0"/>
          <dgm:bulletEnabled val="1"/>
        </dgm:presLayoutVars>
      </dgm:prSet>
      <dgm:spPr/>
    </dgm:pt>
    <dgm:pt modelId="{D42790C8-3E9E-4540-800B-4C53FAA15907}" type="pres">
      <dgm:prSet presAssocID="{4F71F12C-1D3D-4075-B754-5413623DDF5A}" presName="spacer" presStyleCnt="0"/>
      <dgm:spPr/>
    </dgm:pt>
    <dgm:pt modelId="{555CFDB4-82AE-44B8-86D1-B9D50BC8AEA7}" type="pres">
      <dgm:prSet presAssocID="{81E4E9D1-FF4A-4147-B8EA-DC6341AC09B6}" presName="parentText" presStyleLbl="node1" presStyleIdx="1" presStyleCnt="3">
        <dgm:presLayoutVars>
          <dgm:chMax val="0"/>
          <dgm:bulletEnabled val="1"/>
        </dgm:presLayoutVars>
      </dgm:prSet>
      <dgm:spPr/>
    </dgm:pt>
    <dgm:pt modelId="{ED228E32-26BD-49B2-A475-7B2A393AF877}" type="pres">
      <dgm:prSet presAssocID="{4A61414A-7811-4844-806B-66E058C03883}" presName="spacer" presStyleCnt="0"/>
      <dgm:spPr/>
    </dgm:pt>
    <dgm:pt modelId="{955F4E12-BD86-438D-A2FC-F94F6C60B5A6}" type="pres">
      <dgm:prSet presAssocID="{C016396F-A0D9-4029-BA61-33FC2F4A7DCD}" presName="parentText" presStyleLbl="node1" presStyleIdx="2" presStyleCnt="3">
        <dgm:presLayoutVars>
          <dgm:chMax val="0"/>
          <dgm:bulletEnabled val="1"/>
        </dgm:presLayoutVars>
      </dgm:prSet>
      <dgm:spPr/>
    </dgm:pt>
    <dgm:pt modelId="{ADDCB1C4-32E8-4791-83BC-C28E336591AD}" type="pres">
      <dgm:prSet presAssocID="{C016396F-A0D9-4029-BA61-33FC2F4A7DCD}" presName="childText" presStyleLbl="revTx" presStyleIdx="0" presStyleCnt="1">
        <dgm:presLayoutVars>
          <dgm:bulletEnabled val="1"/>
        </dgm:presLayoutVars>
      </dgm:prSet>
      <dgm:spPr/>
    </dgm:pt>
  </dgm:ptLst>
  <dgm:cxnLst>
    <dgm:cxn modelId="{B8142805-9004-452D-8250-7E0E091C34AD}" srcId="{C016396F-A0D9-4029-BA61-33FC2F4A7DCD}" destId="{669298F4-871B-4EA8-BBCD-31E58760D2BD}" srcOrd="0" destOrd="0" parTransId="{B96F08E9-8ECA-407D-A3AD-3571ACA3FD17}" sibTransId="{3FD48F6C-9AFE-4D7E-B54D-A3FF1D54153C}"/>
    <dgm:cxn modelId="{EB7F3508-E005-40EC-9B02-A4E4BAB20D04}" type="presOf" srcId="{482E65B3-9DAE-46AF-85CF-776312202E3B}" destId="{E8C5CE31-767A-4B14-BC60-E92226CDB1E1}" srcOrd="0" destOrd="0" presId="urn:microsoft.com/office/officeart/2005/8/layout/vList2"/>
    <dgm:cxn modelId="{93184916-332A-476A-8925-A38378D07892}" srcId="{C016396F-A0D9-4029-BA61-33FC2F4A7DCD}" destId="{0997ED49-DF35-4543-87E6-F783D7FF0993}" srcOrd="1" destOrd="0" parTransId="{08C41429-D7FF-4A9F-B6CA-2B978D7B9FE1}" sibTransId="{BC45A1B5-B3AD-42D3-8E91-2359B20E59E8}"/>
    <dgm:cxn modelId="{84D3621F-9F21-4866-A17B-FB9DE18958A4}" type="presOf" srcId="{0997ED49-DF35-4543-87E6-F783D7FF0993}" destId="{ADDCB1C4-32E8-4791-83BC-C28E336591AD}" srcOrd="0" destOrd="1" presId="urn:microsoft.com/office/officeart/2005/8/layout/vList2"/>
    <dgm:cxn modelId="{4D5C4228-4D26-4E29-920D-B1235146D9BF}" type="presOf" srcId="{81E4E9D1-FF4A-4147-B8EA-DC6341AC09B6}" destId="{555CFDB4-82AE-44B8-86D1-B9D50BC8AEA7}" srcOrd="0" destOrd="0" presId="urn:microsoft.com/office/officeart/2005/8/layout/vList2"/>
    <dgm:cxn modelId="{380BA13F-BAFB-4C47-98A8-45DB11D8857E}" srcId="{FBAB6FFB-41B3-4B16-AB17-1085F28BEDCE}" destId="{81E4E9D1-FF4A-4147-B8EA-DC6341AC09B6}" srcOrd="1" destOrd="0" parTransId="{88980172-962C-4799-8D52-83EDDA50F527}" sibTransId="{4A61414A-7811-4844-806B-66E058C03883}"/>
    <dgm:cxn modelId="{C4B47871-C424-47A4-AF88-A2A48DE9638E}" srcId="{FBAB6FFB-41B3-4B16-AB17-1085F28BEDCE}" destId="{C016396F-A0D9-4029-BA61-33FC2F4A7DCD}" srcOrd="2" destOrd="0" parTransId="{8A48BDB9-BD3C-4716-8587-F8A983B31676}" sibTransId="{6C3C8B0E-8729-45A5-A033-AB7A087AADB4}"/>
    <dgm:cxn modelId="{7FEEDFA8-745F-4F55-97C0-787299AA5ACE}" srcId="{FBAB6FFB-41B3-4B16-AB17-1085F28BEDCE}" destId="{482E65B3-9DAE-46AF-85CF-776312202E3B}" srcOrd="0" destOrd="0" parTransId="{9EE4D37F-B722-45CE-B490-EE5D6A2CD39E}" sibTransId="{4F71F12C-1D3D-4075-B754-5413623DDF5A}"/>
    <dgm:cxn modelId="{707719AC-E02C-422E-86D8-32069DC2029D}" type="presOf" srcId="{FBAB6FFB-41B3-4B16-AB17-1085F28BEDCE}" destId="{97478D9E-FFDC-4DD2-BACD-1EEAF5596083}" srcOrd="0" destOrd="0" presId="urn:microsoft.com/office/officeart/2005/8/layout/vList2"/>
    <dgm:cxn modelId="{ADD2D2B6-185F-4681-AE72-F13454E67175}" type="presOf" srcId="{669298F4-871B-4EA8-BBCD-31E58760D2BD}" destId="{ADDCB1C4-32E8-4791-83BC-C28E336591AD}" srcOrd="0" destOrd="0" presId="urn:microsoft.com/office/officeart/2005/8/layout/vList2"/>
    <dgm:cxn modelId="{B9F93FF6-523F-44FE-AF3D-805502191E23}" type="presOf" srcId="{C016396F-A0D9-4029-BA61-33FC2F4A7DCD}" destId="{955F4E12-BD86-438D-A2FC-F94F6C60B5A6}" srcOrd="0" destOrd="0" presId="urn:microsoft.com/office/officeart/2005/8/layout/vList2"/>
    <dgm:cxn modelId="{105D9320-3DCB-42B1-B15E-474471B6C3C1}" type="presParOf" srcId="{97478D9E-FFDC-4DD2-BACD-1EEAF5596083}" destId="{E8C5CE31-767A-4B14-BC60-E92226CDB1E1}" srcOrd="0" destOrd="0" presId="urn:microsoft.com/office/officeart/2005/8/layout/vList2"/>
    <dgm:cxn modelId="{5A571BCF-2F8B-47EA-BFD3-A84D1A806639}" type="presParOf" srcId="{97478D9E-FFDC-4DD2-BACD-1EEAF5596083}" destId="{D42790C8-3E9E-4540-800B-4C53FAA15907}" srcOrd="1" destOrd="0" presId="urn:microsoft.com/office/officeart/2005/8/layout/vList2"/>
    <dgm:cxn modelId="{A19CD493-FBEA-42B7-B784-32675E1044CF}" type="presParOf" srcId="{97478D9E-FFDC-4DD2-BACD-1EEAF5596083}" destId="{555CFDB4-82AE-44B8-86D1-B9D50BC8AEA7}" srcOrd="2" destOrd="0" presId="urn:microsoft.com/office/officeart/2005/8/layout/vList2"/>
    <dgm:cxn modelId="{89BCD495-F6B4-4BFC-B919-621BD3E176BD}" type="presParOf" srcId="{97478D9E-FFDC-4DD2-BACD-1EEAF5596083}" destId="{ED228E32-26BD-49B2-A475-7B2A393AF877}" srcOrd="3" destOrd="0" presId="urn:microsoft.com/office/officeart/2005/8/layout/vList2"/>
    <dgm:cxn modelId="{9C1920F1-D754-476F-B786-CB1A82347629}" type="presParOf" srcId="{97478D9E-FFDC-4DD2-BACD-1EEAF5596083}" destId="{955F4E12-BD86-438D-A2FC-F94F6C60B5A6}" srcOrd="4" destOrd="0" presId="urn:microsoft.com/office/officeart/2005/8/layout/vList2"/>
    <dgm:cxn modelId="{B5012A55-D7B5-4E0F-A1D9-64AB37520CB1}" type="presParOf" srcId="{97478D9E-FFDC-4DD2-BACD-1EEAF5596083}" destId="{ADDCB1C4-32E8-4791-83BC-C28E336591AD}"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0DA12802-DD5A-4A81-AA7F-B628F66F5A2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19C72A4D-2701-45BC-976B-6E57EED3228C}">
      <dgm:prSet custT="1"/>
      <dgm:spPr/>
      <dgm:t>
        <a:bodyPr/>
        <a:lstStyle/>
        <a:p>
          <a:r>
            <a:rPr lang="cs-CZ" sz="1800" b="0"/>
            <a:t>Identifikační údaje poskytovatele</a:t>
          </a:r>
          <a:endParaRPr lang="cs-CZ" sz="1800"/>
        </a:p>
      </dgm:t>
    </dgm:pt>
    <dgm:pt modelId="{EB80A056-34D5-420F-A72F-B9DDED59D3AF}" type="parTrans" cxnId="{A9D89824-630C-4394-868A-CD87C6845D8C}">
      <dgm:prSet/>
      <dgm:spPr/>
      <dgm:t>
        <a:bodyPr/>
        <a:lstStyle/>
        <a:p>
          <a:endParaRPr lang="cs-CZ" sz="2000"/>
        </a:p>
      </dgm:t>
    </dgm:pt>
    <dgm:pt modelId="{AD9C9E91-AD47-4C92-B751-000A227B90AF}" type="sibTrans" cxnId="{A9D89824-630C-4394-868A-CD87C6845D8C}">
      <dgm:prSet/>
      <dgm:spPr/>
      <dgm:t>
        <a:bodyPr/>
        <a:lstStyle/>
        <a:p>
          <a:endParaRPr lang="cs-CZ" sz="2000"/>
        </a:p>
      </dgm:t>
    </dgm:pt>
    <dgm:pt modelId="{2005E7AA-FA2C-47EB-AB9C-5CAE7CD53F5B}">
      <dgm:prSet custT="1"/>
      <dgm:spPr/>
      <dgm:t>
        <a:bodyPr/>
        <a:lstStyle/>
        <a:p>
          <a:r>
            <a:rPr lang="cs-CZ" sz="1800" b="0" dirty="0"/>
            <a:t>Identifikační údaje pacienta</a:t>
          </a:r>
          <a:endParaRPr lang="cs-CZ" sz="1800" dirty="0"/>
        </a:p>
      </dgm:t>
    </dgm:pt>
    <dgm:pt modelId="{948D8CA8-A19E-48C8-AEAD-3E312EBED96B}" type="parTrans" cxnId="{F3DF4DD0-D65D-4FAA-AEF3-140EC91C5FCB}">
      <dgm:prSet/>
      <dgm:spPr/>
      <dgm:t>
        <a:bodyPr/>
        <a:lstStyle/>
        <a:p>
          <a:endParaRPr lang="cs-CZ" sz="2000"/>
        </a:p>
      </dgm:t>
    </dgm:pt>
    <dgm:pt modelId="{A1320C4E-DAC7-4FE3-B023-27479949CEFF}" type="sibTrans" cxnId="{F3DF4DD0-D65D-4FAA-AEF3-140EC91C5FCB}">
      <dgm:prSet/>
      <dgm:spPr/>
      <dgm:t>
        <a:bodyPr/>
        <a:lstStyle/>
        <a:p>
          <a:endParaRPr lang="cs-CZ" sz="2000"/>
        </a:p>
      </dgm:t>
    </dgm:pt>
    <dgm:pt modelId="{C1709752-0507-4BB0-9975-6D176EF5323A}">
      <dgm:prSet custT="1"/>
      <dgm:spPr/>
      <dgm:t>
        <a:bodyPr/>
        <a:lstStyle/>
        <a:p>
          <a:r>
            <a:rPr lang="cs-CZ" sz="1800" b="0"/>
            <a:t>Pohlaví pacienta</a:t>
          </a:r>
          <a:endParaRPr lang="cs-CZ" sz="1800"/>
        </a:p>
      </dgm:t>
    </dgm:pt>
    <dgm:pt modelId="{E617DF27-78ED-4259-B335-53B5F97C0B5F}" type="parTrans" cxnId="{B7829341-7074-450A-8F2E-B30835E068C8}">
      <dgm:prSet/>
      <dgm:spPr/>
      <dgm:t>
        <a:bodyPr/>
        <a:lstStyle/>
        <a:p>
          <a:endParaRPr lang="cs-CZ" sz="2000"/>
        </a:p>
      </dgm:t>
    </dgm:pt>
    <dgm:pt modelId="{230B50E5-348B-4902-B4B5-3B719B90B949}" type="sibTrans" cxnId="{B7829341-7074-450A-8F2E-B30835E068C8}">
      <dgm:prSet/>
      <dgm:spPr/>
      <dgm:t>
        <a:bodyPr/>
        <a:lstStyle/>
        <a:p>
          <a:endParaRPr lang="cs-CZ" sz="2000"/>
        </a:p>
      </dgm:t>
    </dgm:pt>
    <dgm:pt modelId="{C5364901-4720-4356-AC2A-BB4ADC554603}">
      <dgm:prSet custT="1"/>
      <dgm:spPr/>
      <dgm:t>
        <a:bodyPr/>
        <a:lstStyle/>
        <a:p>
          <a:r>
            <a:rPr lang="cs-CZ" sz="1800" b="0"/>
            <a:t>Informace o zdravotním stavu pacienta, průběhu a výsledku poskytovaných ZS, dalších významných okolnostech</a:t>
          </a:r>
          <a:endParaRPr lang="cs-CZ" sz="1800"/>
        </a:p>
      </dgm:t>
    </dgm:pt>
    <dgm:pt modelId="{DD524E59-4C34-48D9-BFE9-9D82C9DF191D}" type="parTrans" cxnId="{CA84A41E-6E9C-44FF-A3E2-288646501796}">
      <dgm:prSet/>
      <dgm:spPr/>
      <dgm:t>
        <a:bodyPr/>
        <a:lstStyle/>
        <a:p>
          <a:endParaRPr lang="cs-CZ" sz="2000"/>
        </a:p>
      </dgm:t>
    </dgm:pt>
    <dgm:pt modelId="{EAABBC6C-8D6C-468F-B4BF-E6CAFFC67E21}" type="sibTrans" cxnId="{CA84A41E-6E9C-44FF-A3E2-288646501796}">
      <dgm:prSet/>
      <dgm:spPr/>
      <dgm:t>
        <a:bodyPr/>
        <a:lstStyle/>
        <a:p>
          <a:endParaRPr lang="cs-CZ" sz="2000"/>
        </a:p>
      </dgm:t>
    </dgm:pt>
    <dgm:pt modelId="{F6C431E7-279B-4D67-97F5-08E3056C17E2}">
      <dgm:prSet custT="1"/>
      <dgm:spPr/>
      <dgm:t>
        <a:bodyPr/>
        <a:lstStyle/>
        <a:p>
          <a:r>
            <a:rPr lang="cs-CZ" sz="1800" b="0"/>
            <a:t>Rodinná, osobní, pracovní, sociální anamnéza</a:t>
          </a:r>
          <a:endParaRPr lang="cs-CZ" sz="1800"/>
        </a:p>
      </dgm:t>
    </dgm:pt>
    <dgm:pt modelId="{3949A582-5957-4ECD-BBB0-C2BBD50CE1AE}" type="parTrans" cxnId="{EAC97551-0516-4E89-87B5-7A1A0F6DC3BA}">
      <dgm:prSet/>
      <dgm:spPr/>
      <dgm:t>
        <a:bodyPr/>
        <a:lstStyle/>
        <a:p>
          <a:endParaRPr lang="cs-CZ" sz="2000"/>
        </a:p>
      </dgm:t>
    </dgm:pt>
    <dgm:pt modelId="{EC5D6A35-195A-499C-92DC-C4831065E5EA}" type="sibTrans" cxnId="{EAC97551-0516-4E89-87B5-7A1A0F6DC3BA}">
      <dgm:prSet/>
      <dgm:spPr/>
      <dgm:t>
        <a:bodyPr/>
        <a:lstStyle/>
        <a:p>
          <a:endParaRPr lang="cs-CZ" sz="2000"/>
        </a:p>
      </dgm:t>
    </dgm:pt>
    <dgm:pt modelId="{987AA538-3C44-47BC-92AD-EF9129ABDE27}">
      <dgm:prSet custT="1"/>
      <dgm:spPr/>
      <dgm:t>
        <a:bodyPr/>
        <a:lstStyle/>
        <a:p>
          <a:r>
            <a:rPr lang="cs-CZ" sz="1800" b="0"/>
            <a:t>Údaje vztahující se k úmrtí pacienta</a:t>
          </a:r>
          <a:endParaRPr lang="cs-CZ" sz="1800"/>
        </a:p>
      </dgm:t>
    </dgm:pt>
    <dgm:pt modelId="{48F971F8-738A-48F6-A09E-B523815A9F83}" type="parTrans" cxnId="{E18D3E56-EF93-47A2-9C2A-9F5DDE8C36EB}">
      <dgm:prSet/>
      <dgm:spPr/>
      <dgm:t>
        <a:bodyPr/>
        <a:lstStyle/>
        <a:p>
          <a:endParaRPr lang="cs-CZ" sz="2000"/>
        </a:p>
      </dgm:t>
    </dgm:pt>
    <dgm:pt modelId="{AEFC78F0-0227-4312-ABC6-3FBA2B5564B1}" type="sibTrans" cxnId="{E18D3E56-EF93-47A2-9C2A-9F5DDE8C36EB}">
      <dgm:prSet/>
      <dgm:spPr/>
      <dgm:t>
        <a:bodyPr/>
        <a:lstStyle/>
        <a:p>
          <a:endParaRPr lang="cs-CZ" sz="2000"/>
        </a:p>
      </dgm:t>
    </dgm:pt>
    <dgm:pt modelId="{F0F72269-2AB4-4BB5-81D9-80D3BE78B760}">
      <dgm:prSet custT="1"/>
      <dgm:spPr/>
      <dgm:t>
        <a:bodyPr/>
        <a:lstStyle/>
        <a:p>
          <a:r>
            <a:rPr lang="cs-CZ" sz="1800" b="0" dirty="0"/>
            <a:t>Další údaje podle ZZS / jiných právních předpisů</a:t>
          </a:r>
          <a:endParaRPr lang="cs-CZ" sz="1800" dirty="0"/>
        </a:p>
      </dgm:t>
    </dgm:pt>
    <dgm:pt modelId="{2C031D90-B286-434E-A890-CFAECA5DEADC}" type="parTrans" cxnId="{40B0F3BD-F005-4FC3-801C-E51B4E38B308}">
      <dgm:prSet/>
      <dgm:spPr/>
      <dgm:t>
        <a:bodyPr/>
        <a:lstStyle/>
        <a:p>
          <a:endParaRPr lang="cs-CZ" sz="2000"/>
        </a:p>
      </dgm:t>
    </dgm:pt>
    <dgm:pt modelId="{D4155E0F-20CD-4E9D-9F21-AFBD3F204F9E}" type="sibTrans" cxnId="{40B0F3BD-F005-4FC3-801C-E51B4E38B308}">
      <dgm:prSet/>
      <dgm:spPr/>
      <dgm:t>
        <a:bodyPr/>
        <a:lstStyle/>
        <a:p>
          <a:endParaRPr lang="cs-CZ" sz="2000"/>
        </a:p>
      </dgm:t>
    </dgm:pt>
    <dgm:pt modelId="{C9F55FF8-B9DE-4A23-A57B-4ADA13C4FE49}">
      <dgm:prSet custT="1"/>
      <dgm:spPr/>
      <dgm:t>
        <a:bodyPr/>
        <a:lstStyle/>
        <a:p>
          <a:r>
            <a:rPr lang="cs-CZ" sz="1400" b="0"/>
            <a:t>Písemný souhlas s poskytnutím ZS </a:t>
          </a:r>
          <a:endParaRPr lang="cs-CZ" sz="1400"/>
        </a:p>
      </dgm:t>
    </dgm:pt>
    <dgm:pt modelId="{7FDDC5F0-CC97-44F9-A2A1-0B9C881E4F95}" type="parTrans" cxnId="{20B49207-B54F-4F0A-8048-B5B7F00C8B96}">
      <dgm:prSet/>
      <dgm:spPr/>
      <dgm:t>
        <a:bodyPr/>
        <a:lstStyle/>
        <a:p>
          <a:endParaRPr lang="cs-CZ" sz="2000"/>
        </a:p>
      </dgm:t>
    </dgm:pt>
    <dgm:pt modelId="{FD663DC2-C182-4578-AB32-7AB8473FBC4D}" type="sibTrans" cxnId="{20B49207-B54F-4F0A-8048-B5B7F00C8B96}">
      <dgm:prSet/>
      <dgm:spPr/>
      <dgm:t>
        <a:bodyPr/>
        <a:lstStyle/>
        <a:p>
          <a:endParaRPr lang="cs-CZ" sz="2000"/>
        </a:p>
      </dgm:t>
    </dgm:pt>
    <dgm:pt modelId="{4E07BB8D-1D37-4BFC-9A96-2C44A8B74D0E}">
      <dgm:prSet custT="1"/>
      <dgm:spPr/>
      <dgm:t>
        <a:bodyPr/>
        <a:lstStyle/>
        <a:p>
          <a:r>
            <a:rPr lang="cs-CZ" sz="1400" b="0"/>
            <a:t>Záznam o odmítnutí poskytnutí ZS</a:t>
          </a:r>
          <a:endParaRPr lang="cs-CZ" sz="1400"/>
        </a:p>
      </dgm:t>
    </dgm:pt>
    <dgm:pt modelId="{910D922B-73B1-4A79-A24B-6E497EF3BBA1}" type="parTrans" cxnId="{D9911628-B525-4C18-A214-C5681CDDD0B7}">
      <dgm:prSet/>
      <dgm:spPr/>
      <dgm:t>
        <a:bodyPr/>
        <a:lstStyle/>
        <a:p>
          <a:endParaRPr lang="cs-CZ" sz="2000"/>
        </a:p>
      </dgm:t>
    </dgm:pt>
    <dgm:pt modelId="{236ED1D5-30C0-4835-9CC8-6BDD5EC8DB61}" type="sibTrans" cxnId="{D9911628-B525-4C18-A214-C5681CDDD0B7}">
      <dgm:prSet/>
      <dgm:spPr/>
      <dgm:t>
        <a:bodyPr/>
        <a:lstStyle/>
        <a:p>
          <a:endParaRPr lang="cs-CZ" sz="2000"/>
        </a:p>
      </dgm:t>
    </dgm:pt>
    <dgm:pt modelId="{29F30231-84A6-4D41-AEE0-3561C5ADB464}">
      <dgm:prSet custT="1"/>
      <dgm:spPr/>
      <dgm:t>
        <a:bodyPr/>
        <a:lstStyle/>
        <a:p>
          <a:r>
            <a:rPr lang="cs-CZ" sz="1400" b="0"/>
            <a:t>Záznam o dříve vysloveném přání</a:t>
          </a:r>
          <a:endParaRPr lang="cs-CZ" sz="1400"/>
        </a:p>
      </dgm:t>
    </dgm:pt>
    <dgm:pt modelId="{06B54576-9145-4F60-8152-874101FEAC4A}" type="parTrans" cxnId="{1683F207-5B16-425E-B31E-83BB18CD355A}">
      <dgm:prSet/>
      <dgm:spPr/>
      <dgm:t>
        <a:bodyPr/>
        <a:lstStyle/>
        <a:p>
          <a:endParaRPr lang="cs-CZ" sz="2000"/>
        </a:p>
      </dgm:t>
    </dgm:pt>
    <dgm:pt modelId="{C6C959DA-C6E9-4411-8B63-167F230BA9D7}" type="sibTrans" cxnId="{1683F207-5B16-425E-B31E-83BB18CD355A}">
      <dgm:prSet/>
      <dgm:spPr/>
      <dgm:t>
        <a:bodyPr/>
        <a:lstStyle/>
        <a:p>
          <a:endParaRPr lang="cs-CZ" sz="2000"/>
        </a:p>
      </dgm:t>
    </dgm:pt>
    <dgm:pt modelId="{F73A6791-93F7-460D-8683-DB785FC15662}">
      <dgm:prSet custT="1"/>
      <dgm:spPr/>
      <dgm:t>
        <a:bodyPr/>
        <a:lstStyle/>
        <a:p>
          <a:r>
            <a:rPr lang="cs-CZ" sz="1400" b="0"/>
            <a:t>Záznam o souhlasu s poskytováním informací</a:t>
          </a:r>
          <a:endParaRPr lang="cs-CZ" sz="1400"/>
        </a:p>
      </dgm:t>
    </dgm:pt>
    <dgm:pt modelId="{6A7B0C31-D1A9-4E4A-A9FC-A3C02D16297A}" type="parTrans" cxnId="{1A489E8D-D8C8-41FF-866E-EEC6804742B9}">
      <dgm:prSet/>
      <dgm:spPr/>
      <dgm:t>
        <a:bodyPr/>
        <a:lstStyle/>
        <a:p>
          <a:endParaRPr lang="cs-CZ" sz="2000"/>
        </a:p>
      </dgm:t>
    </dgm:pt>
    <dgm:pt modelId="{D5236C3A-CD98-4C81-9F71-B435DC7B6889}" type="sibTrans" cxnId="{1A489E8D-D8C8-41FF-866E-EEC6804742B9}">
      <dgm:prSet/>
      <dgm:spPr/>
      <dgm:t>
        <a:bodyPr/>
        <a:lstStyle/>
        <a:p>
          <a:endParaRPr lang="cs-CZ" sz="2000"/>
        </a:p>
      </dgm:t>
    </dgm:pt>
    <dgm:pt modelId="{1DB6881D-024B-4F8B-990F-30E7FF1A654B}" type="pres">
      <dgm:prSet presAssocID="{0DA12802-DD5A-4A81-AA7F-B628F66F5A22}" presName="linear" presStyleCnt="0">
        <dgm:presLayoutVars>
          <dgm:animLvl val="lvl"/>
          <dgm:resizeHandles val="exact"/>
        </dgm:presLayoutVars>
      </dgm:prSet>
      <dgm:spPr/>
    </dgm:pt>
    <dgm:pt modelId="{001BC6D4-143D-4CA9-9938-F4D4E78E5A56}" type="pres">
      <dgm:prSet presAssocID="{19C72A4D-2701-45BC-976B-6E57EED3228C}" presName="parentText" presStyleLbl="node1" presStyleIdx="0" presStyleCnt="7" custScaleY="104355">
        <dgm:presLayoutVars>
          <dgm:chMax val="0"/>
          <dgm:bulletEnabled val="1"/>
        </dgm:presLayoutVars>
      </dgm:prSet>
      <dgm:spPr/>
    </dgm:pt>
    <dgm:pt modelId="{3186C557-E12C-400E-AEE8-6D578072FA58}" type="pres">
      <dgm:prSet presAssocID="{AD9C9E91-AD47-4C92-B751-000A227B90AF}" presName="spacer" presStyleCnt="0"/>
      <dgm:spPr/>
    </dgm:pt>
    <dgm:pt modelId="{C20FE3A5-BE9F-45C9-AC97-6AEC6F0933AB}" type="pres">
      <dgm:prSet presAssocID="{2005E7AA-FA2C-47EB-AB9C-5CAE7CD53F5B}" presName="parentText" presStyleLbl="node1" presStyleIdx="1" presStyleCnt="7">
        <dgm:presLayoutVars>
          <dgm:chMax val="0"/>
          <dgm:bulletEnabled val="1"/>
        </dgm:presLayoutVars>
      </dgm:prSet>
      <dgm:spPr/>
    </dgm:pt>
    <dgm:pt modelId="{23634AB6-644F-47E2-AEF2-189109A95D1C}" type="pres">
      <dgm:prSet presAssocID="{A1320C4E-DAC7-4FE3-B023-27479949CEFF}" presName="spacer" presStyleCnt="0"/>
      <dgm:spPr/>
    </dgm:pt>
    <dgm:pt modelId="{701A13D7-E8D0-499E-9CE5-FB4775D38422}" type="pres">
      <dgm:prSet presAssocID="{C1709752-0507-4BB0-9975-6D176EF5323A}" presName="parentText" presStyleLbl="node1" presStyleIdx="2" presStyleCnt="7">
        <dgm:presLayoutVars>
          <dgm:chMax val="0"/>
          <dgm:bulletEnabled val="1"/>
        </dgm:presLayoutVars>
      </dgm:prSet>
      <dgm:spPr/>
    </dgm:pt>
    <dgm:pt modelId="{E6B2FA95-E7B8-43BC-826A-061081E8A0F0}" type="pres">
      <dgm:prSet presAssocID="{230B50E5-348B-4902-B4B5-3B719B90B949}" presName="spacer" presStyleCnt="0"/>
      <dgm:spPr/>
    </dgm:pt>
    <dgm:pt modelId="{55E75138-5BFE-4F45-A00C-4A876C2B171B}" type="pres">
      <dgm:prSet presAssocID="{C5364901-4720-4356-AC2A-BB4ADC554603}" presName="parentText" presStyleLbl="node1" presStyleIdx="3" presStyleCnt="7">
        <dgm:presLayoutVars>
          <dgm:chMax val="0"/>
          <dgm:bulletEnabled val="1"/>
        </dgm:presLayoutVars>
      </dgm:prSet>
      <dgm:spPr/>
    </dgm:pt>
    <dgm:pt modelId="{A22DBB89-C0B0-4D92-8C4D-49F0C5CAF7C5}" type="pres">
      <dgm:prSet presAssocID="{EAABBC6C-8D6C-468F-B4BF-E6CAFFC67E21}" presName="spacer" presStyleCnt="0"/>
      <dgm:spPr/>
    </dgm:pt>
    <dgm:pt modelId="{4A990C54-7656-4B60-A02B-291C41F1242F}" type="pres">
      <dgm:prSet presAssocID="{F6C431E7-279B-4D67-97F5-08E3056C17E2}" presName="parentText" presStyleLbl="node1" presStyleIdx="4" presStyleCnt="7">
        <dgm:presLayoutVars>
          <dgm:chMax val="0"/>
          <dgm:bulletEnabled val="1"/>
        </dgm:presLayoutVars>
      </dgm:prSet>
      <dgm:spPr/>
    </dgm:pt>
    <dgm:pt modelId="{1A4E8A91-065B-4682-A170-48D1827A2898}" type="pres">
      <dgm:prSet presAssocID="{EC5D6A35-195A-499C-92DC-C4831065E5EA}" presName="spacer" presStyleCnt="0"/>
      <dgm:spPr/>
    </dgm:pt>
    <dgm:pt modelId="{4654F12C-46FC-4117-9A07-44E43DAA5416}" type="pres">
      <dgm:prSet presAssocID="{987AA538-3C44-47BC-92AD-EF9129ABDE27}" presName="parentText" presStyleLbl="node1" presStyleIdx="5" presStyleCnt="7">
        <dgm:presLayoutVars>
          <dgm:chMax val="0"/>
          <dgm:bulletEnabled val="1"/>
        </dgm:presLayoutVars>
      </dgm:prSet>
      <dgm:spPr/>
    </dgm:pt>
    <dgm:pt modelId="{C125C671-A6C7-4DFB-837E-20E59FEDC2CF}" type="pres">
      <dgm:prSet presAssocID="{AEFC78F0-0227-4312-ABC6-3FBA2B5564B1}" presName="spacer" presStyleCnt="0"/>
      <dgm:spPr/>
    </dgm:pt>
    <dgm:pt modelId="{CC5358BC-214E-477E-B925-598B311DAA09}" type="pres">
      <dgm:prSet presAssocID="{F0F72269-2AB4-4BB5-81D9-80D3BE78B760}" presName="parentText" presStyleLbl="node1" presStyleIdx="6" presStyleCnt="7">
        <dgm:presLayoutVars>
          <dgm:chMax val="0"/>
          <dgm:bulletEnabled val="1"/>
        </dgm:presLayoutVars>
      </dgm:prSet>
      <dgm:spPr/>
    </dgm:pt>
    <dgm:pt modelId="{9012CD06-5BE0-4DD3-B933-31F80B059430}" type="pres">
      <dgm:prSet presAssocID="{F0F72269-2AB4-4BB5-81D9-80D3BE78B760}" presName="childText" presStyleLbl="revTx" presStyleIdx="0" presStyleCnt="1">
        <dgm:presLayoutVars>
          <dgm:bulletEnabled val="1"/>
        </dgm:presLayoutVars>
      </dgm:prSet>
      <dgm:spPr/>
    </dgm:pt>
  </dgm:ptLst>
  <dgm:cxnLst>
    <dgm:cxn modelId="{20B49207-B54F-4F0A-8048-B5B7F00C8B96}" srcId="{F0F72269-2AB4-4BB5-81D9-80D3BE78B760}" destId="{C9F55FF8-B9DE-4A23-A57B-4ADA13C4FE49}" srcOrd="0" destOrd="0" parTransId="{7FDDC5F0-CC97-44F9-A2A1-0B9C881E4F95}" sibTransId="{FD663DC2-C182-4578-AB32-7AB8473FBC4D}"/>
    <dgm:cxn modelId="{1683F207-5B16-425E-B31E-83BB18CD355A}" srcId="{F0F72269-2AB4-4BB5-81D9-80D3BE78B760}" destId="{29F30231-84A6-4D41-AEE0-3561C5ADB464}" srcOrd="2" destOrd="0" parTransId="{06B54576-9145-4F60-8152-874101FEAC4A}" sibTransId="{C6C959DA-C6E9-4411-8B63-167F230BA9D7}"/>
    <dgm:cxn modelId="{8723101B-11B7-4162-9952-ED25A99F9BDB}" type="presOf" srcId="{C9F55FF8-B9DE-4A23-A57B-4ADA13C4FE49}" destId="{9012CD06-5BE0-4DD3-B933-31F80B059430}" srcOrd="0" destOrd="0" presId="urn:microsoft.com/office/officeart/2005/8/layout/vList2"/>
    <dgm:cxn modelId="{CA84A41E-6E9C-44FF-A3E2-288646501796}" srcId="{0DA12802-DD5A-4A81-AA7F-B628F66F5A22}" destId="{C5364901-4720-4356-AC2A-BB4ADC554603}" srcOrd="3" destOrd="0" parTransId="{DD524E59-4C34-48D9-BFE9-9D82C9DF191D}" sibTransId="{EAABBC6C-8D6C-468F-B4BF-E6CAFFC67E21}"/>
    <dgm:cxn modelId="{A9D89824-630C-4394-868A-CD87C6845D8C}" srcId="{0DA12802-DD5A-4A81-AA7F-B628F66F5A22}" destId="{19C72A4D-2701-45BC-976B-6E57EED3228C}" srcOrd="0" destOrd="0" parTransId="{EB80A056-34D5-420F-A72F-B9DDED59D3AF}" sibTransId="{AD9C9E91-AD47-4C92-B751-000A227B90AF}"/>
    <dgm:cxn modelId="{D9911628-B525-4C18-A214-C5681CDDD0B7}" srcId="{F0F72269-2AB4-4BB5-81D9-80D3BE78B760}" destId="{4E07BB8D-1D37-4BFC-9A96-2C44A8B74D0E}" srcOrd="1" destOrd="0" parTransId="{910D922B-73B1-4A79-A24B-6E497EF3BBA1}" sibTransId="{236ED1D5-30C0-4835-9CC8-6BDD5EC8DB61}"/>
    <dgm:cxn modelId="{D6495A5B-A0B1-46FB-B1A9-B888B0C3BB38}" type="presOf" srcId="{4E07BB8D-1D37-4BFC-9A96-2C44A8B74D0E}" destId="{9012CD06-5BE0-4DD3-B933-31F80B059430}" srcOrd="0" destOrd="1" presId="urn:microsoft.com/office/officeart/2005/8/layout/vList2"/>
    <dgm:cxn modelId="{B7829341-7074-450A-8F2E-B30835E068C8}" srcId="{0DA12802-DD5A-4A81-AA7F-B628F66F5A22}" destId="{C1709752-0507-4BB0-9975-6D176EF5323A}" srcOrd="2" destOrd="0" parTransId="{E617DF27-78ED-4259-B335-53B5F97C0B5F}" sibTransId="{230B50E5-348B-4902-B4B5-3B719B90B949}"/>
    <dgm:cxn modelId="{B39E4044-F4BB-468C-9F41-C095FDCC056C}" type="presOf" srcId="{19C72A4D-2701-45BC-976B-6E57EED3228C}" destId="{001BC6D4-143D-4CA9-9938-F4D4E78E5A56}" srcOrd="0" destOrd="0" presId="urn:microsoft.com/office/officeart/2005/8/layout/vList2"/>
    <dgm:cxn modelId="{813A7066-1CCC-439C-BAFB-AFC78DE0DA8F}" type="presOf" srcId="{C1709752-0507-4BB0-9975-6D176EF5323A}" destId="{701A13D7-E8D0-499E-9CE5-FB4775D38422}" srcOrd="0" destOrd="0" presId="urn:microsoft.com/office/officeart/2005/8/layout/vList2"/>
    <dgm:cxn modelId="{98F65869-B7A0-4CED-A7F1-B214FC2BDA02}" type="presOf" srcId="{C5364901-4720-4356-AC2A-BB4ADC554603}" destId="{55E75138-5BFE-4F45-A00C-4A876C2B171B}" srcOrd="0" destOrd="0" presId="urn:microsoft.com/office/officeart/2005/8/layout/vList2"/>
    <dgm:cxn modelId="{5F90BC4B-2FAE-43A7-AA1D-6E90D6C90810}" type="presOf" srcId="{987AA538-3C44-47BC-92AD-EF9129ABDE27}" destId="{4654F12C-46FC-4117-9A07-44E43DAA5416}" srcOrd="0" destOrd="0" presId="urn:microsoft.com/office/officeart/2005/8/layout/vList2"/>
    <dgm:cxn modelId="{EAC97551-0516-4E89-87B5-7A1A0F6DC3BA}" srcId="{0DA12802-DD5A-4A81-AA7F-B628F66F5A22}" destId="{F6C431E7-279B-4D67-97F5-08E3056C17E2}" srcOrd="4" destOrd="0" parTransId="{3949A582-5957-4ECD-BBB0-C2BBD50CE1AE}" sibTransId="{EC5D6A35-195A-499C-92DC-C4831065E5EA}"/>
    <dgm:cxn modelId="{E18D3E56-EF93-47A2-9C2A-9F5DDE8C36EB}" srcId="{0DA12802-DD5A-4A81-AA7F-B628F66F5A22}" destId="{987AA538-3C44-47BC-92AD-EF9129ABDE27}" srcOrd="5" destOrd="0" parTransId="{48F971F8-738A-48F6-A09E-B523815A9F83}" sibTransId="{AEFC78F0-0227-4312-ABC6-3FBA2B5564B1}"/>
    <dgm:cxn modelId="{1A489E8D-D8C8-41FF-866E-EEC6804742B9}" srcId="{F0F72269-2AB4-4BB5-81D9-80D3BE78B760}" destId="{F73A6791-93F7-460D-8683-DB785FC15662}" srcOrd="3" destOrd="0" parTransId="{6A7B0C31-D1A9-4E4A-A9FC-A3C02D16297A}" sibTransId="{D5236C3A-CD98-4C81-9F71-B435DC7B6889}"/>
    <dgm:cxn modelId="{6665E499-3310-44C1-BA22-CA1F76D133FD}" type="presOf" srcId="{29F30231-84A6-4D41-AEE0-3561C5ADB464}" destId="{9012CD06-5BE0-4DD3-B933-31F80B059430}" srcOrd="0" destOrd="2" presId="urn:microsoft.com/office/officeart/2005/8/layout/vList2"/>
    <dgm:cxn modelId="{40B0F3BD-F005-4FC3-801C-E51B4E38B308}" srcId="{0DA12802-DD5A-4A81-AA7F-B628F66F5A22}" destId="{F0F72269-2AB4-4BB5-81D9-80D3BE78B760}" srcOrd="6" destOrd="0" parTransId="{2C031D90-B286-434E-A890-CFAECA5DEADC}" sibTransId="{D4155E0F-20CD-4E9D-9F21-AFBD3F204F9E}"/>
    <dgm:cxn modelId="{B3ABDACD-0890-40EF-A388-D2205F408588}" type="presOf" srcId="{2005E7AA-FA2C-47EB-AB9C-5CAE7CD53F5B}" destId="{C20FE3A5-BE9F-45C9-AC97-6AEC6F0933AB}" srcOrd="0" destOrd="0" presId="urn:microsoft.com/office/officeart/2005/8/layout/vList2"/>
    <dgm:cxn modelId="{F3DF4DD0-D65D-4FAA-AEF3-140EC91C5FCB}" srcId="{0DA12802-DD5A-4A81-AA7F-B628F66F5A22}" destId="{2005E7AA-FA2C-47EB-AB9C-5CAE7CD53F5B}" srcOrd="1" destOrd="0" parTransId="{948D8CA8-A19E-48C8-AEAD-3E312EBED96B}" sibTransId="{A1320C4E-DAC7-4FE3-B023-27479949CEFF}"/>
    <dgm:cxn modelId="{E0A7EDD3-D4E5-4A9F-9981-5A77D4A5D468}" type="presOf" srcId="{0DA12802-DD5A-4A81-AA7F-B628F66F5A22}" destId="{1DB6881D-024B-4F8B-990F-30E7FF1A654B}" srcOrd="0" destOrd="0" presId="urn:microsoft.com/office/officeart/2005/8/layout/vList2"/>
    <dgm:cxn modelId="{2C1904DC-367F-4880-A91C-DF44D30B804D}" type="presOf" srcId="{F0F72269-2AB4-4BB5-81D9-80D3BE78B760}" destId="{CC5358BC-214E-477E-B925-598B311DAA09}" srcOrd="0" destOrd="0" presId="urn:microsoft.com/office/officeart/2005/8/layout/vList2"/>
    <dgm:cxn modelId="{39D6CADF-23C8-4E42-A08C-2EABBD3937B7}" type="presOf" srcId="{F73A6791-93F7-460D-8683-DB785FC15662}" destId="{9012CD06-5BE0-4DD3-B933-31F80B059430}" srcOrd="0" destOrd="3" presId="urn:microsoft.com/office/officeart/2005/8/layout/vList2"/>
    <dgm:cxn modelId="{7D5335F4-5662-42A8-9EAF-52D4A8E71BB3}" type="presOf" srcId="{F6C431E7-279B-4D67-97F5-08E3056C17E2}" destId="{4A990C54-7656-4B60-A02B-291C41F1242F}" srcOrd="0" destOrd="0" presId="urn:microsoft.com/office/officeart/2005/8/layout/vList2"/>
    <dgm:cxn modelId="{B7B03306-3A43-4424-93EE-48B98D2DAB32}" type="presParOf" srcId="{1DB6881D-024B-4F8B-990F-30E7FF1A654B}" destId="{001BC6D4-143D-4CA9-9938-F4D4E78E5A56}" srcOrd="0" destOrd="0" presId="urn:microsoft.com/office/officeart/2005/8/layout/vList2"/>
    <dgm:cxn modelId="{F5659883-3BEE-473D-A361-3398150CBB3D}" type="presParOf" srcId="{1DB6881D-024B-4F8B-990F-30E7FF1A654B}" destId="{3186C557-E12C-400E-AEE8-6D578072FA58}" srcOrd="1" destOrd="0" presId="urn:microsoft.com/office/officeart/2005/8/layout/vList2"/>
    <dgm:cxn modelId="{A061EE4F-E02D-44D6-9A9D-99C09C11C825}" type="presParOf" srcId="{1DB6881D-024B-4F8B-990F-30E7FF1A654B}" destId="{C20FE3A5-BE9F-45C9-AC97-6AEC6F0933AB}" srcOrd="2" destOrd="0" presId="urn:microsoft.com/office/officeart/2005/8/layout/vList2"/>
    <dgm:cxn modelId="{47D8ABCB-AA46-42A8-A333-3F134135A75E}" type="presParOf" srcId="{1DB6881D-024B-4F8B-990F-30E7FF1A654B}" destId="{23634AB6-644F-47E2-AEF2-189109A95D1C}" srcOrd="3" destOrd="0" presId="urn:microsoft.com/office/officeart/2005/8/layout/vList2"/>
    <dgm:cxn modelId="{5FDA2187-94B8-4621-9DFD-F35C560F0C48}" type="presParOf" srcId="{1DB6881D-024B-4F8B-990F-30E7FF1A654B}" destId="{701A13D7-E8D0-499E-9CE5-FB4775D38422}" srcOrd="4" destOrd="0" presId="urn:microsoft.com/office/officeart/2005/8/layout/vList2"/>
    <dgm:cxn modelId="{BACFDD17-0582-45DA-99AF-1C33CE74E646}" type="presParOf" srcId="{1DB6881D-024B-4F8B-990F-30E7FF1A654B}" destId="{E6B2FA95-E7B8-43BC-826A-061081E8A0F0}" srcOrd="5" destOrd="0" presId="urn:microsoft.com/office/officeart/2005/8/layout/vList2"/>
    <dgm:cxn modelId="{27CA36EE-3AF1-426D-BAE8-4D86EF0E2089}" type="presParOf" srcId="{1DB6881D-024B-4F8B-990F-30E7FF1A654B}" destId="{55E75138-5BFE-4F45-A00C-4A876C2B171B}" srcOrd="6" destOrd="0" presId="urn:microsoft.com/office/officeart/2005/8/layout/vList2"/>
    <dgm:cxn modelId="{2C8CEF61-B41C-42D2-8A19-950BFD53BBC4}" type="presParOf" srcId="{1DB6881D-024B-4F8B-990F-30E7FF1A654B}" destId="{A22DBB89-C0B0-4D92-8C4D-49F0C5CAF7C5}" srcOrd="7" destOrd="0" presId="urn:microsoft.com/office/officeart/2005/8/layout/vList2"/>
    <dgm:cxn modelId="{6459B00E-6695-4B9F-ABB5-6312AB35DCC2}" type="presParOf" srcId="{1DB6881D-024B-4F8B-990F-30E7FF1A654B}" destId="{4A990C54-7656-4B60-A02B-291C41F1242F}" srcOrd="8" destOrd="0" presId="urn:microsoft.com/office/officeart/2005/8/layout/vList2"/>
    <dgm:cxn modelId="{16ED51BD-8764-4B7F-BA18-8301778EEB71}" type="presParOf" srcId="{1DB6881D-024B-4F8B-990F-30E7FF1A654B}" destId="{1A4E8A91-065B-4682-A170-48D1827A2898}" srcOrd="9" destOrd="0" presId="urn:microsoft.com/office/officeart/2005/8/layout/vList2"/>
    <dgm:cxn modelId="{F18B473A-F481-4EAB-9766-EBAD93D26E57}" type="presParOf" srcId="{1DB6881D-024B-4F8B-990F-30E7FF1A654B}" destId="{4654F12C-46FC-4117-9A07-44E43DAA5416}" srcOrd="10" destOrd="0" presId="urn:microsoft.com/office/officeart/2005/8/layout/vList2"/>
    <dgm:cxn modelId="{5BBE330B-D199-4E80-BD75-3B3EA6CC1465}" type="presParOf" srcId="{1DB6881D-024B-4F8B-990F-30E7FF1A654B}" destId="{C125C671-A6C7-4DFB-837E-20E59FEDC2CF}" srcOrd="11" destOrd="0" presId="urn:microsoft.com/office/officeart/2005/8/layout/vList2"/>
    <dgm:cxn modelId="{89BE5B9B-E28E-4F30-BD6E-DD803D5659D3}" type="presParOf" srcId="{1DB6881D-024B-4F8B-990F-30E7FF1A654B}" destId="{CC5358BC-214E-477E-B925-598B311DAA09}" srcOrd="12" destOrd="0" presId="urn:microsoft.com/office/officeart/2005/8/layout/vList2"/>
    <dgm:cxn modelId="{D806BB27-FE05-4FBA-8B85-AF20D1BB9C04}" type="presParOf" srcId="{1DB6881D-024B-4F8B-990F-30E7FF1A654B}" destId="{9012CD06-5BE0-4DD3-B933-31F80B059430}" srcOrd="1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84F9C3D1-807B-465F-8135-3FECAF0A857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F81A7425-7FB2-47D2-8D6B-0FD28A40273B}">
      <dgm:prSet/>
      <dgm:spPr/>
      <dgm:t>
        <a:bodyPr/>
        <a:lstStyle/>
        <a:p>
          <a:pPr rtl="0"/>
          <a:r>
            <a:rPr lang="cs-CZ" dirty="0"/>
            <a:t>V listinné podobě</a:t>
          </a:r>
        </a:p>
      </dgm:t>
    </dgm:pt>
    <dgm:pt modelId="{F5E5E728-1A12-4582-BC9A-3B7C3820A40B}" type="parTrans" cxnId="{5DFC2BB3-1986-4FA9-BAA4-31B07BF3E9CB}">
      <dgm:prSet/>
      <dgm:spPr/>
      <dgm:t>
        <a:bodyPr/>
        <a:lstStyle/>
        <a:p>
          <a:endParaRPr lang="cs-CZ"/>
        </a:p>
      </dgm:t>
    </dgm:pt>
    <dgm:pt modelId="{AF66A4CA-2760-4358-87BB-CC8E2F29BC23}" type="sibTrans" cxnId="{5DFC2BB3-1986-4FA9-BAA4-31B07BF3E9CB}">
      <dgm:prSet/>
      <dgm:spPr/>
      <dgm:t>
        <a:bodyPr/>
        <a:lstStyle/>
        <a:p>
          <a:endParaRPr lang="cs-CZ"/>
        </a:p>
      </dgm:t>
    </dgm:pt>
    <dgm:pt modelId="{593A3FE1-E4A6-433A-897C-DC5241941929}">
      <dgm:prSet/>
      <dgm:spPr/>
      <dgm:t>
        <a:bodyPr/>
        <a:lstStyle/>
        <a:p>
          <a:pPr rtl="0"/>
          <a:r>
            <a:rPr lang="cs-CZ" dirty="0"/>
            <a:t>V elektronické podobě</a:t>
          </a:r>
        </a:p>
      </dgm:t>
    </dgm:pt>
    <dgm:pt modelId="{5336F4BE-ED7D-433C-9B22-0DFD75407CC8}" type="parTrans" cxnId="{A533E9FA-32F9-46CD-A2BF-83E69DEE9A16}">
      <dgm:prSet/>
      <dgm:spPr/>
      <dgm:t>
        <a:bodyPr/>
        <a:lstStyle/>
        <a:p>
          <a:endParaRPr lang="cs-CZ"/>
        </a:p>
      </dgm:t>
    </dgm:pt>
    <dgm:pt modelId="{58EFEB92-0881-43E1-BE61-20F32E205AD8}" type="sibTrans" cxnId="{A533E9FA-32F9-46CD-A2BF-83E69DEE9A16}">
      <dgm:prSet/>
      <dgm:spPr/>
      <dgm:t>
        <a:bodyPr/>
        <a:lstStyle/>
        <a:p>
          <a:endParaRPr lang="cs-CZ"/>
        </a:p>
      </dgm:t>
    </dgm:pt>
    <dgm:pt modelId="{A3BB4177-0166-4CFE-92D9-C7036FA342B5}">
      <dgm:prSet custT="1"/>
      <dgm:spPr/>
      <dgm:t>
        <a:bodyPr/>
        <a:lstStyle/>
        <a:p>
          <a:pPr rtl="0"/>
          <a:r>
            <a:rPr lang="cs-CZ" sz="3600" dirty="0"/>
            <a:t>V kombinaci listinné a elektronické podoby (souběžná)</a:t>
          </a:r>
          <a:endParaRPr lang="cs-CZ" sz="3200" dirty="0"/>
        </a:p>
      </dgm:t>
    </dgm:pt>
    <dgm:pt modelId="{695F2B66-5F90-462D-BE0B-92F31C9460A1}" type="parTrans" cxnId="{6BB1CAFE-0B4F-4326-B92D-8F8D5125D40B}">
      <dgm:prSet/>
      <dgm:spPr/>
      <dgm:t>
        <a:bodyPr/>
        <a:lstStyle/>
        <a:p>
          <a:endParaRPr lang="cs-CZ"/>
        </a:p>
      </dgm:t>
    </dgm:pt>
    <dgm:pt modelId="{C89F23E8-C8A4-4748-9676-BCE546067CD2}" type="sibTrans" cxnId="{6BB1CAFE-0B4F-4326-B92D-8F8D5125D40B}">
      <dgm:prSet/>
      <dgm:spPr/>
      <dgm:t>
        <a:bodyPr/>
        <a:lstStyle/>
        <a:p>
          <a:endParaRPr lang="cs-CZ"/>
        </a:p>
      </dgm:t>
    </dgm:pt>
    <dgm:pt modelId="{52CD78B0-D4A0-46BD-8A37-739C84C1826E}" type="pres">
      <dgm:prSet presAssocID="{84F9C3D1-807B-465F-8135-3FECAF0A8573}" presName="linear" presStyleCnt="0">
        <dgm:presLayoutVars>
          <dgm:animLvl val="lvl"/>
          <dgm:resizeHandles val="exact"/>
        </dgm:presLayoutVars>
      </dgm:prSet>
      <dgm:spPr/>
    </dgm:pt>
    <dgm:pt modelId="{12BA777A-CFC8-487E-8A6A-E6D8E33745A7}" type="pres">
      <dgm:prSet presAssocID="{F81A7425-7FB2-47D2-8D6B-0FD28A40273B}" presName="parentText" presStyleLbl="node1" presStyleIdx="0" presStyleCnt="3">
        <dgm:presLayoutVars>
          <dgm:chMax val="0"/>
          <dgm:bulletEnabled val="1"/>
        </dgm:presLayoutVars>
      </dgm:prSet>
      <dgm:spPr/>
    </dgm:pt>
    <dgm:pt modelId="{FBCF21D7-503F-44C7-9AF6-32AEBBAA2B78}" type="pres">
      <dgm:prSet presAssocID="{AF66A4CA-2760-4358-87BB-CC8E2F29BC23}" presName="spacer" presStyleCnt="0"/>
      <dgm:spPr/>
    </dgm:pt>
    <dgm:pt modelId="{9E22F91D-F92F-43E5-982F-8419D29AB255}" type="pres">
      <dgm:prSet presAssocID="{593A3FE1-E4A6-433A-897C-DC5241941929}" presName="parentText" presStyleLbl="node1" presStyleIdx="1" presStyleCnt="3">
        <dgm:presLayoutVars>
          <dgm:chMax val="0"/>
          <dgm:bulletEnabled val="1"/>
        </dgm:presLayoutVars>
      </dgm:prSet>
      <dgm:spPr/>
    </dgm:pt>
    <dgm:pt modelId="{520E17FC-52EE-4856-B1DC-67D6261CB39F}" type="pres">
      <dgm:prSet presAssocID="{58EFEB92-0881-43E1-BE61-20F32E205AD8}" presName="spacer" presStyleCnt="0"/>
      <dgm:spPr/>
    </dgm:pt>
    <dgm:pt modelId="{FDFEF72A-561C-419D-87CC-7A5B8C4FE01D}" type="pres">
      <dgm:prSet presAssocID="{A3BB4177-0166-4CFE-92D9-C7036FA342B5}" presName="parentText" presStyleLbl="node1" presStyleIdx="2" presStyleCnt="3">
        <dgm:presLayoutVars>
          <dgm:chMax val="0"/>
          <dgm:bulletEnabled val="1"/>
        </dgm:presLayoutVars>
      </dgm:prSet>
      <dgm:spPr/>
    </dgm:pt>
  </dgm:ptLst>
  <dgm:cxnLst>
    <dgm:cxn modelId="{97449635-BB8F-48A6-B1A0-E4012E9C788A}" type="presOf" srcId="{A3BB4177-0166-4CFE-92D9-C7036FA342B5}" destId="{FDFEF72A-561C-419D-87CC-7A5B8C4FE01D}" srcOrd="0" destOrd="0" presId="urn:microsoft.com/office/officeart/2005/8/layout/vList2"/>
    <dgm:cxn modelId="{EA2CF849-2A4F-444A-969E-AA9DE5A99ED5}" type="presOf" srcId="{84F9C3D1-807B-465F-8135-3FECAF0A8573}" destId="{52CD78B0-D4A0-46BD-8A37-739C84C1826E}" srcOrd="0" destOrd="0" presId="urn:microsoft.com/office/officeart/2005/8/layout/vList2"/>
    <dgm:cxn modelId="{E74D974B-95E1-4EB1-9BBB-38B9B392F1A4}" type="presOf" srcId="{F81A7425-7FB2-47D2-8D6B-0FD28A40273B}" destId="{12BA777A-CFC8-487E-8A6A-E6D8E33745A7}" srcOrd="0" destOrd="0" presId="urn:microsoft.com/office/officeart/2005/8/layout/vList2"/>
    <dgm:cxn modelId="{5DFC2BB3-1986-4FA9-BAA4-31B07BF3E9CB}" srcId="{84F9C3D1-807B-465F-8135-3FECAF0A8573}" destId="{F81A7425-7FB2-47D2-8D6B-0FD28A40273B}" srcOrd="0" destOrd="0" parTransId="{F5E5E728-1A12-4582-BC9A-3B7C3820A40B}" sibTransId="{AF66A4CA-2760-4358-87BB-CC8E2F29BC23}"/>
    <dgm:cxn modelId="{DEAB97B5-58E0-404F-B41E-A823DFDB4CD6}" type="presOf" srcId="{593A3FE1-E4A6-433A-897C-DC5241941929}" destId="{9E22F91D-F92F-43E5-982F-8419D29AB255}" srcOrd="0" destOrd="0" presId="urn:microsoft.com/office/officeart/2005/8/layout/vList2"/>
    <dgm:cxn modelId="{A533E9FA-32F9-46CD-A2BF-83E69DEE9A16}" srcId="{84F9C3D1-807B-465F-8135-3FECAF0A8573}" destId="{593A3FE1-E4A6-433A-897C-DC5241941929}" srcOrd="1" destOrd="0" parTransId="{5336F4BE-ED7D-433C-9B22-0DFD75407CC8}" sibTransId="{58EFEB92-0881-43E1-BE61-20F32E205AD8}"/>
    <dgm:cxn modelId="{6BB1CAFE-0B4F-4326-B92D-8F8D5125D40B}" srcId="{84F9C3D1-807B-465F-8135-3FECAF0A8573}" destId="{A3BB4177-0166-4CFE-92D9-C7036FA342B5}" srcOrd="2" destOrd="0" parTransId="{695F2B66-5F90-462D-BE0B-92F31C9460A1}" sibTransId="{C89F23E8-C8A4-4748-9676-BCE546067CD2}"/>
    <dgm:cxn modelId="{AF5280B7-86DB-4D30-8308-1870B61BF631}" type="presParOf" srcId="{52CD78B0-D4A0-46BD-8A37-739C84C1826E}" destId="{12BA777A-CFC8-487E-8A6A-E6D8E33745A7}" srcOrd="0" destOrd="0" presId="urn:microsoft.com/office/officeart/2005/8/layout/vList2"/>
    <dgm:cxn modelId="{B93C8175-323D-42A3-B49C-6E6B1DE6D305}" type="presParOf" srcId="{52CD78B0-D4A0-46BD-8A37-739C84C1826E}" destId="{FBCF21D7-503F-44C7-9AF6-32AEBBAA2B78}" srcOrd="1" destOrd="0" presId="urn:microsoft.com/office/officeart/2005/8/layout/vList2"/>
    <dgm:cxn modelId="{CBF2E9D5-9237-4380-8AFE-15D2F26519B8}" type="presParOf" srcId="{52CD78B0-D4A0-46BD-8A37-739C84C1826E}" destId="{9E22F91D-F92F-43E5-982F-8419D29AB255}" srcOrd="2" destOrd="0" presId="urn:microsoft.com/office/officeart/2005/8/layout/vList2"/>
    <dgm:cxn modelId="{99A6C5C0-B4A2-4ACE-BDAA-61EE343530AE}" type="presParOf" srcId="{52CD78B0-D4A0-46BD-8A37-739C84C1826E}" destId="{520E17FC-52EE-4856-B1DC-67D6261CB39F}" srcOrd="3" destOrd="0" presId="urn:microsoft.com/office/officeart/2005/8/layout/vList2"/>
    <dgm:cxn modelId="{35E62F06-4704-45B0-B322-4072718ECD99}" type="presParOf" srcId="{52CD78B0-D4A0-46BD-8A37-739C84C1826E}" destId="{FDFEF72A-561C-419D-87CC-7A5B8C4FE01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A7BD7F6E-DDA4-4084-A4AA-30C5154CA89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6AA624B8-D6E9-4D3C-8076-10AAFE565976}">
      <dgm:prSet/>
      <dgm:spPr/>
      <dgm:t>
        <a:bodyPr/>
        <a:lstStyle/>
        <a:p>
          <a:pPr rtl="0"/>
          <a:r>
            <a:rPr lang="cs-CZ" b="0" dirty="0"/>
            <a:t>Průkazně, pravdivě, čitelně</a:t>
          </a:r>
          <a:endParaRPr lang="cs-CZ" dirty="0"/>
        </a:p>
      </dgm:t>
    </dgm:pt>
    <dgm:pt modelId="{32677C4F-17F2-4D6F-9217-EA6EFAEAAE4F}" type="parTrans" cxnId="{F30230E0-2D1C-4D17-A919-9EC8A2FE6602}">
      <dgm:prSet/>
      <dgm:spPr/>
      <dgm:t>
        <a:bodyPr/>
        <a:lstStyle/>
        <a:p>
          <a:endParaRPr lang="cs-CZ"/>
        </a:p>
      </dgm:t>
    </dgm:pt>
    <dgm:pt modelId="{CDACD3AD-2D25-4955-92BD-9712FABD6E1C}" type="sibTrans" cxnId="{F30230E0-2D1C-4D17-A919-9EC8A2FE6602}">
      <dgm:prSet/>
      <dgm:spPr/>
      <dgm:t>
        <a:bodyPr/>
        <a:lstStyle/>
        <a:p>
          <a:endParaRPr lang="cs-CZ"/>
        </a:p>
      </dgm:t>
    </dgm:pt>
    <dgm:pt modelId="{9F84CC1E-52A1-4344-82D1-BCE0EFC721A3}">
      <dgm:prSet/>
      <dgm:spPr/>
      <dgm:t>
        <a:bodyPr/>
        <a:lstStyle/>
        <a:p>
          <a:pPr rtl="0"/>
          <a:r>
            <a:rPr lang="cs-CZ" b="0" dirty="0"/>
            <a:t>Průběžně doplňována</a:t>
          </a:r>
          <a:endParaRPr lang="cs-CZ" dirty="0"/>
        </a:p>
      </dgm:t>
    </dgm:pt>
    <dgm:pt modelId="{8948C17E-BBF8-4C98-910D-E97B02D207AD}" type="parTrans" cxnId="{08FA3597-A307-49ED-9DAD-7BA2CB70017E}">
      <dgm:prSet/>
      <dgm:spPr/>
      <dgm:t>
        <a:bodyPr/>
        <a:lstStyle/>
        <a:p>
          <a:endParaRPr lang="cs-CZ"/>
        </a:p>
      </dgm:t>
    </dgm:pt>
    <dgm:pt modelId="{BF0A9253-D0F7-4A66-8DFB-AB9548611791}" type="sibTrans" cxnId="{08FA3597-A307-49ED-9DAD-7BA2CB70017E}">
      <dgm:prSet/>
      <dgm:spPr/>
      <dgm:t>
        <a:bodyPr/>
        <a:lstStyle/>
        <a:p>
          <a:endParaRPr lang="cs-CZ"/>
        </a:p>
      </dgm:t>
    </dgm:pt>
    <dgm:pt modelId="{C6FD8C25-6D8E-4CBB-A699-740D56DCDCD3}">
      <dgm:prSet/>
      <dgm:spPr/>
      <dgm:t>
        <a:bodyPr/>
        <a:lstStyle/>
        <a:p>
          <a:pPr rtl="0"/>
          <a:r>
            <a:rPr lang="cs-CZ" b="0" dirty="0"/>
            <a:t>Jednotlivé zápisy bez zbytečného odkladu</a:t>
          </a:r>
          <a:endParaRPr lang="cs-CZ" dirty="0"/>
        </a:p>
      </dgm:t>
    </dgm:pt>
    <dgm:pt modelId="{4BEC58C0-3DCE-4052-AEEC-94FF81613C6A}" type="parTrans" cxnId="{D7CD15A4-150D-44F1-9C80-26622484BB09}">
      <dgm:prSet/>
      <dgm:spPr/>
      <dgm:t>
        <a:bodyPr/>
        <a:lstStyle/>
        <a:p>
          <a:endParaRPr lang="cs-CZ"/>
        </a:p>
      </dgm:t>
    </dgm:pt>
    <dgm:pt modelId="{B6424330-9231-4E2E-8945-8F99EC35FF2C}" type="sibTrans" cxnId="{D7CD15A4-150D-44F1-9C80-26622484BB09}">
      <dgm:prSet/>
      <dgm:spPr/>
      <dgm:t>
        <a:bodyPr/>
        <a:lstStyle/>
        <a:p>
          <a:endParaRPr lang="cs-CZ"/>
        </a:p>
      </dgm:t>
    </dgm:pt>
    <dgm:pt modelId="{38FF06B2-6EF1-4FB1-9386-67B0ABC67082}">
      <dgm:prSet/>
      <dgm:spPr/>
      <dgm:t>
        <a:bodyPr/>
        <a:lstStyle/>
        <a:p>
          <a:pPr rtl="0"/>
          <a:r>
            <a:rPr lang="cs-CZ" b="0" dirty="0"/>
            <a:t>Opravy novým zápisem</a:t>
          </a:r>
          <a:endParaRPr lang="cs-CZ" dirty="0"/>
        </a:p>
      </dgm:t>
    </dgm:pt>
    <dgm:pt modelId="{7AB20712-1E1F-40D6-B687-DBA21D0CCF89}" type="parTrans" cxnId="{2A57D48E-F156-4F31-9316-E2628454B15F}">
      <dgm:prSet/>
      <dgm:spPr/>
      <dgm:t>
        <a:bodyPr/>
        <a:lstStyle/>
        <a:p>
          <a:endParaRPr lang="cs-CZ"/>
        </a:p>
      </dgm:t>
    </dgm:pt>
    <dgm:pt modelId="{35A1E5E8-50C4-41ED-95D8-45683E0FA943}" type="sibTrans" cxnId="{2A57D48E-F156-4F31-9316-E2628454B15F}">
      <dgm:prSet/>
      <dgm:spPr/>
      <dgm:t>
        <a:bodyPr/>
        <a:lstStyle/>
        <a:p>
          <a:endParaRPr lang="cs-CZ"/>
        </a:p>
      </dgm:t>
    </dgm:pt>
    <dgm:pt modelId="{45CE43E0-38FA-4B4B-8D45-54E491012C6A}" type="pres">
      <dgm:prSet presAssocID="{A7BD7F6E-DDA4-4084-A4AA-30C5154CA899}" presName="linear" presStyleCnt="0">
        <dgm:presLayoutVars>
          <dgm:animLvl val="lvl"/>
          <dgm:resizeHandles val="exact"/>
        </dgm:presLayoutVars>
      </dgm:prSet>
      <dgm:spPr/>
    </dgm:pt>
    <dgm:pt modelId="{B16DB80E-A2A0-4FEC-AB70-716219B9BFA4}" type="pres">
      <dgm:prSet presAssocID="{6AA624B8-D6E9-4D3C-8076-10AAFE565976}" presName="parentText" presStyleLbl="node1" presStyleIdx="0" presStyleCnt="4">
        <dgm:presLayoutVars>
          <dgm:chMax val="0"/>
          <dgm:bulletEnabled val="1"/>
        </dgm:presLayoutVars>
      </dgm:prSet>
      <dgm:spPr/>
    </dgm:pt>
    <dgm:pt modelId="{1CD9EA20-A380-4254-83B6-A9EE51306244}" type="pres">
      <dgm:prSet presAssocID="{CDACD3AD-2D25-4955-92BD-9712FABD6E1C}" presName="spacer" presStyleCnt="0"/>
      <dgm:spPr/>
    </dgm:pt>
    <dgm:pt modelId="{3986CC67-AB83-4374-A790-D1FFA2795F86}" type="pres">
      <dgm:prSet presAssocID="{9F84CC1E-52A1-4344-82D1-BCE0EFC721A3}" presName="parentText" presStyleLbl="node1" presStyleIdx="1" presStyleCnt="4">
        <dgm:presLayoutVars>
          <dgm:chMax val="0"/>
          <dgm:bulletEnabled val="1"/>
        </dgm:presLayoutVars>
      </dgm:prSet>
      <dgm:spPr/>
    </dgm:pt>
    <dgm:pt modelId="{C3931720-7664-4ACE-B0D9-F729D0513CCE}" type="pres">
      <dgm:prSet presAssocID="{BF0A9253-D0F7-4A66-8DFB-AB9548611791}" presName="spacer" presStyleCnt="0"/>
      <dgm:spPr/>
    </dgm:pt>
    <dgm:pt modelId="{F3775152-2480-4846-91CB-C0AB1E4284D7}" type="pres">
      <dgm:prSet presAssocID="{C6FD8C25-6D8E-4CBB-A699-740D56DCDCD3}" presName="parentText" presStyleLbl="node1" presStyleIdx="2" presStyleCnt="4">
        <dgm:presLayoutVars>
          <dgm:chMax val="0"/>
          <dgm:bulletEnabled val="1"/>
        </dgm:presLayoutVars>
      </dgm:prSet>
      <dgm:spPr/>
    </dgm:pt>
    <dgm:pt modelId="{53F5976D-0D95-4553-A925-D012661E2DF7}" type="pres">
      <dgm:prSet presAssocID="{B6424330-9231-4E2E-8945-8F99EC35FF2C}" presName="spacer" presStyleCnt="0"/>
      <dgm:spPr/>
    </dgm:pt>
    <dgm:pt modelId="{039AC1DE-8529-43D4-935A-BD33B69DECFF}" type="pres">
      <dgm:prSet presAssocID="{38FF06B2-6EF1-4FB1-9386-67B0ABC67082}" presName="parentText" presStyleLbl="node1" presStyleIdx="3" presStyleCnt="4">
        <dgm:presLayoutVars>
          <dgm:chMax val="0"/>
          <dgm:bulletEnabled val="1"/>
        </dgm:presLayoutVars>
      </dgm:prSet>
      <dgm:spPr/>
    </dgm:pt>
  </dgm:ptLst>
  <dgm:cxnLst>
    <dgm:cxn modelId="{96D1941F-5AD5-4176-96DD-95C081E179DE}" type="presOf" srcId="{A7BD7F6E-DDA4-4084-A4AA-30C5154CA899}" destId="{45CE43E0-38FA-4B4B-8D45-54E491012C6A}" srcOrd="0" destOrd="0" presId="urn:microsoft.com/office/officeart/2005/8/layout/vList2"/>
    <dgm:cxn modelId="{741D734D-3BED-4ED7-A587-42AD2EB1E63A}" type="presOf" srcId="{9F84CC1E-52A1-4344-82D1-BCE0EFC721A3}" destId="{3986CC67-AB83-4374-A790-D1FFA2795F86}" srcOrd="0" destOrd="0" presId="urn:microsoft.com/office/officeart/2005/8/layout/vList2"/>
    <dgm:cxn modelId="{2A57D48E-F156-4F31-9316-E2628454B15F}" srcId="{A7BD7F6E-DDA4-4084-A4AA-30C5154CA899}" destId="{38FF06B2-6EF1-4FB1-9386-67B0ABC67082}" srcOrd="3" destOrd="0" parTransId="{7AB20712-1E1F-40D6-B687-DBA21D0CCF89}" sibTransId="{35A1E5E8-50C4-41ED-95D8-45683E0FA943}"/>
    <dgm:cxn modelId="{08FA3597-A307-49ED-9DAD-7BA2CB70017E}" srcId="{A7BD7F6E-DDA4-4084-A4AA-30C5154CA899}" destId="{9F84CC1E-52A1-4344-82D1-BCE0EFC721A3}" srcOrd="1" destOrd="0" parTransId="{8948C17E-BBF8-4C98-910D-E97B02D207AD}" sibTransId="{BF0A9253-D0F7-4A66-8DFB-AB9548611791}"/>
    <dgm:cxn modelId="{D7CD15A4-150D-44F1-9C80-26622484BB09}" srcId="{A7BD7F6E-DDA4-4084-A4AA-30C5154CA899}" destId="{C6FD8C25-6D8E-4CBB-A699-740D56DCDCD3}" srcOrd="2" destOrd="0" parTransId="{4BEC58C0-3DCE-4052-AEEC-94FF81613C6A}" sibTransId="{B6424330-9231-4E2E-8945-8F99EC35FF2C}"/>
    <dgm:cxn modelId="{68001CA8-53B0-46AB-9500-2CEB14205AF3}" type="presOf" srcId="{6AA624B8-D6E9-4D3C-8076-10AAFE565976}" destId="{B16DB80E-A2A0-4FEC-AB70-716219B9BFA4}" srcOrd="0" destOrd="0" presId="urn:microsoft.com/office/officeart/2005/8/layout/vList2"/>
    <dgm:cxn modelId="{0DED68C0-C3DA-4445-A2CE-85C2D3F3E3F2}" type="presOf" srcId="{C6FD8C25-6D8E-4CBB-A699-740D56DCDCD3}" destId="{F3775152-2480-4846-91CB-C0AB1E4284D7}" srcOrd="0" destOrd="0" presId="urn:microsoft.com/office/officeart/2005/8/layout/vList2"/>
    <dgm:cxn modelId="{F30230E0-2D1C-4D17-A919-9EC8A2FE6602}" srcId="{A7BD7F6E-DDA4-4084-A4AA-30C5154CA899}" destId="{6AA624B8-D6E9-4D3C-8076-10AAFE565976}" srcOrd="0" destOrd="0" parTransId="{32677C4F-17F2-4D6F-9217-EA6EFAEAAE4F}" sibTransId="{CDACD3AD-2D25-4955-92BD-9712FABD6E1C}"/>
    <dgm:cxn modelId="{E97733F6-EAFD-49E9-B6FA-A52CDFF55B43}" type="presOf" srcId="{38FF06B2-6EF1-4FB1-9386-67B0ABC67082}" destId="{039AC1DE-8529-43D4-935A-BD33B69DECFF}" srcOrd="0" destOrd="0" presId="urn:microsoft.com/office/officeart/2005/8/layout/vList2"/>
    <dgm:cxn modelId="{AF0BDE0E-D54E-4D03-95FB-09617460F826}" type="presParOf" srcId="{45CE43E0-38FA-4B4B-8D45-54E491012C6A}" destId="{B16DB80E-A2A0-4FEC-AB70-716219B9BFA4}" srcOrd="0" destOrd="0" presId="urn:microsoft.com/office/officeart/2005/8/layout/vList2"/>
    <dgm:cxn modelId="{DD9D2114-FB6F-45C3-BC6D-BDA56C7EB237}" type="presParOf" srcId="{45CE43E0-38FA-4B4B-8D45-54E491012C6A}" destId="{1CD9EA20-A380-4254-83B6-A9EE51306244}" srcOrd="1" destOrd="0" presId="urn:microsoft.com/office/officeart/2005/8/layout/vList2"/>
    <dgm:cxn modelId="{BEB88179-3808-4FC8-A29D-DCA96779761F}" type="presParOf" srcId="{45CE43E0-38FA-4B4B-8D45-54E491012C6A}" destId="{3986CC67-AB83-4374-A790-D1FFA2795F86}" srcOrd="2" destOrd="0" presId="urn:microsoft.com/office/officeart/2005/8/layout/vList2"/>
    <dgm:cxn modelId="{FCFEC346-8F47-4CD3-86D7-C50788272421}" type="presParOf" srcId="{45CE43E0-38FA-4B4B-8D45-54E491012C6A}" destId="{C3931720-7664-4ACE-B0D9-F729D0513CCE}" srcOrd="3" destOrd="0" presId="urn:microsoft.com/office/officeart/2005/8/layout/vList2"/>
    <dgm:cxn modelId="{781B30B7-DDDF-4708-B36C-8AD2B3BC0022}" type="presParOf" srcId="{45CE43E0-38FA-4B4B-8D45-54E491012C6A}" destId="{F3775152-2480-4846-91CB-C0AB1E4284D7}" srcOrd="4" destOrd="0" presId="urn:microsoft.com/office/officeart/2005/8/layout/vList2"/>
    <dgm:cxn modelId="{8F7A90F1-B90E-4E45-8C4B-80E6C46CCC10}" type="presParOf" srcId="{45CE43E0-38FA-4B4B-8D45-54E491012C6A}" destId="{53F5976D-0D95-4553-A925-D012661E2DF7}" srcOrd="5" destOrd="0" presId="urn:microsoft.com/office/officeart/2005/8/layout/vList2"/>
    <dgm:cxn modelId="{4B0FD78B-62CD-4AA0-BBEF-4F09E7B1D2F1}" type="presParOf" srcId="{45CE43E0-38FA-4B4B-8D45-54E491012C6A}" destId="{039AC1DE-8529-43D4-935A-BD33B69DECFF}"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5304A9AC-34D7-43F8-8856-7994357FDC8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F0CECE73-EAA7-4C32-87DF-A18DEB1DF1A4}">
      <dgm:prSet custT="1"/>
      <dgm:spPr/>
      <dgm:t>
        <a:bodyPr/>
        <a:lstStyle/>
        <a:p>
          <a:pPr rtl="0"/>
          <a:r>
            <a:rPr lang="cs-CZ" sz="2800" dirty="0"/>
            <a:t>zákonný zástupce nebo opatrovník pacienta</a:t>
          </a:r>
        </a:p>
      </dgm:t>
    </dgm:pt>
    <dgm:pt modelId="{F12D63F3-370D-4CCE-AB7F-C394D7CC65A2}" type="parTrans" cxnId="{6EAC9DCD-E067-40E3-B4D0-F8ECA1B4B43D}">
      <dgm:prSet/>
      <dgm:spPr/>
      <dgm:t>
        <a:bodyPr/>
        <a:lstStyle/>
        <a:p>
          <a:endParaRPr lang="cs-CZ"/>
        </a:p>
      </dgm:t>
    </dgm:pt>
    <dgm:pt modelId="{F2588212-4E37-458D-A4E6-64C884F16D8E}" type="sibTrans" cxnId="{6EAC9DCD-E067-40E3-B4D0-F8ECA1B4B43D}">
      <dgm:prSet/>
      <dgm:spPr/>
      <dgm:t>
        <a:bodyPr/>
        <a:lstStyle/>
        <a:p>
          <a:endParaRPr lang="cs-CZ"/>
        </a:p>
      </dgm:t>
    </dgm:pt>
    <dgm:pt modelId="{47D1A072-66F6-4CE0-B2B7-C3E1F816979C}">
      <dgm:prSet custT="1"/>
      <dgm:spPr/>
      <dgm:t>
        <a:bodyPr/>
        <a:lstStyle/>
        <a:p>
          <a:pPr rtl="0"/>
          <a:r>
            <a:rPr lang="cs-CZ" sz="2800" dirty="0"/>
            <a:t>osoby určené pacientem, zákonným zástupcem nebo opatrovník pacienta</a:t>
          </a:r>
        </a:p>
      </dgm:t>
    </dgm:pt>
    <dgm:pt modelId="{F7780E46-1FB8-4018-80EF-AD137ADBACF3}" type="parTrans" cxnId="{7619A3C0-8EF8-46AE-BD44-F51A5716925F}">
      <dgm:prSet/>
      <dgm:spPr/>
      <dgm:t>
        <a:bodyPr/>
        <a:lstStyle/>
        <a:p>
          <a:endParaRPr lang="cs-CZ"/>
        </a:p>
      </dgm:t>
    </dgm:pt>
    <dgm:pt modelId="{A99C0C6D-2575-4BE9-97CE-64806F97CC5C}" type="sibTrans" cxnId="{7619A3C0-8EF8-46AE-BD44-F51A5716925F}">
      <dgm:prSet/>
      <dgm:spPr/>
      <dgm:t>
        <a:bodyPr/>
        <a:lstStyle/>
        <a:p>
          <a:endParaRPr lang="cs-CZ"/>
        </a:p>
      </dgm:t>
    </dgm:pt>
    <dgm:pt modelId="{4CA4FF4C-6840-4333-ADB9-318305BFFB4D}">
      <dgm:prSet custT="1"/>
      <dgm:spPr/>
      <dgm:t>
        <a:bodyPr/>
        <a:lstStyle/>
        <a:p>
          <a:pPr rtl="0"/>
          <a:r>
            <a:rPr lang="cs-CZ" sz="2800" dirty="0"/>
            <a:t>osoby blízké zemřelému pacientovi</a:t>
          </a:r>
          <a:r>
            <a:rPr lang="cs-CZ" sz="2400" dirty="0"/>
            <a:t>:</a:t>
          </a:r>
        </a:p>
      </dgm:t>
    </dgm:pt>
    <dgm:pt modelId="{F3F8EAA9-540E-4EBA-979C-2CA59E922E49}" type="parTrans" cxnId="{81207C74-DCCB-402F-AAF5-D28FA0138F33}">
      <dgm:prSet/>
      <dgm:spPr/>
      <dgm:t>
        <a:bodyPr/>
        <a:lstStyle/>
        <a:p>
          <a:endParaRPr lang="cs-CZ"/>
        </a:p>
      </dgm:t>
    </dgm:pt>
    <dgm:pt modelId="{999495D9-A4BD-4A7E-BA8B-96D4BF0F042C}" type="sibTrans" cxnId="{81207C74-DCCB-402F-AAF5-D28FA0138F33}">
      <dgm:prSet/>
      <dgm:spPr/>
      <dgm:t>
        <a:bodyPr/>
        <a:lstStyle/>
        <a:p>
          <a:endParaRPr lang="cs-CZ"/>
        </a:p>
      </dgm:t>
    </dgm:pt>
    <dgm:pt modelId="{85BA32CD-8A43-4288-904F-E9DD01BA6912}">
      <dgm:prSet custT="1"/>
      <dgm:spPr/>
      <dgm:t>
        <a:bodyPr/>
        <a:lstStyle/>
        <a:p>
          <a:pPr rtl="0"/>
          <a:r>
            <a:rPr lang="cs-CZ" sz="1800" dirty="0"/>
            <a:t>informace o zdravotním stavu pacienta, který zemřel, a informace o výsledku pitvy, byla-li provedena, včetně práva nahlížet do zdravotnické dokumentace vedené o jeho osobě nebo do jiných zápisů vztahujících se k jeho zdravotnímu stavu a pořizovat z nich výpisy nebo jejich kopie. </a:t>
          </a:r>
        </a:p>
      </dgm:t>
    </dgm:pt>
    <dgm:pt modelId="{3133EBE2-476F-4AF8-891C-875EDA7CB910}" type="parTrans" cxnId="{66EAD5F2-D570-4C02-8780-BFBA1D3696F0}">
      <dgm:prSet/>
      <dgm:spPr/>
      <dgm:t>
        <a:bodyPr/>
        <a:lstStyle/>
        <a:p>
          <a:endParaRPr lang="cs-CZ"/>
        </a:p>
      </dgm:t>
    </dgm:pt>
    <dgm:pt modelId="{60BAABD5-7746-4D7E-AD69-561CF771A021}" type="sibTrans" cxnId="{66EAD5F2-D570-4C02-8780-BFBA1D3696F0}">
      <dgm:prSet/>
      <dgm:spPr/>
      <dgm:t>
        <a:bodyPr/>
        <a:lstStyle/>
        <a:p>
          <a:endParaRPr lang="cs-CZ"/>
        </a:p>
      </dgm:t>
    </dgm:pt>
    <dgm:pt modelId="{001FFA92-CD2D-48AA-A489-C898AF1A76ED}">
      <dgm:prSet custT="1"/>
      <dgm:spPr/>
      <dgm:t>
        <a:bodyPr/>
        <a:lstStyle/>
        <a:p>
          <a:pPr rtl="0"/>
          <a:r>
            <a:rPr lang="cs-CZ" sz="1800" dirty="0"/>
            <a:t>zemřelý mohl tento přístup předem zakázat</a:t>
          </a:r>
        </a:p>
      </dgm:t>
    </dgm:pt>
    <dgm:pt modelId="{056906DB-48D0-479F-AB91-5CC5937AD8EB}" type="parTrans" cxnId="{7CA049F7-3AAB-4CFB-AA9C-368C94C30B5D}">
      <dgm:prSet/>
      <dgm:spPr/>
      <dgm:t>
        <a:bodyPr/>
        <a:lstStyle/>
        <a:p>
          <a:endParaRPr lang="cs-CZ"/>
        </a:p>
      </dgm:t>
    </dgm:pt>
    <dgm:pt modelId="{6B1DD950-55A9-494E-848B-12EB43BE890B}" type="sibTrans" cxnId="{7CA049F7-3AAB-4CFB-AA9C-368C94C30B5D}">
      <dgm:prSet/>
      <dgm:spPr/>
      <dgm:t>
        <a:bodyPr/>
        <a:lstStyle/>
        <a:p>
          <a:endParaRPr lang="cs-CZ"/>
        </a:p>
      </dgm:t>
    </dgm:pt>
    <dgm:pt modelId="{3E0E2019-9690-4502-BD50-726E998DAF03}" type="pres">
      <dgm:prSet presAssocID="{5304A9AC-34D7-43F8-8856-7994357FDC82}" presName="linear" presStyleCnt="0">
        <dgm:presLayoutVars>
          <dgm:animLvl val="lvl"/>
          <dgm:resizeHandles val="exact"/>
        </dgm:presLayoutVars>
      </dgm:prSet>
      <dgm:spPr/>
    </dgm:pt>
    <dgm:pt modelId="{AEB5D640-0A50-4CA5-8C2E-D7BBD2DB97DF}" type="pres">
      <dgm:prSet presAssocID="{F0CECE73-EAA7-4C32-87DF-A18DEB1DF1A4}" presName="parentText" presStyleLbl="node1" presStyleIdx="0" presStyleCnt="3">
        <dgm:presLayoutVars>
          <dgm:chMax val="0"/>
          <dgm:bulletEnabled val="1"/>
        </dgm:presLayoutVars>
      </dgm:prSet>
      <dgm:spPr/>
    </dgm:pt>
    <dgm:pt modelId="{249C26A0-0539-46BD-9F5C-0D0CF80C8916}" type="pres">
      <dgm:prSet presAssocID="{F2588212-4E37-458D-A4E6-64C884F16D8E}" presName="spacer" presStyleCnt="0"/>
      <dgm:spPr/>
    </dgm:pt>
    <dgm:pt modelId="{CFE4C64A-3468-47F3-BE5F-095D0168C0DA}" type="pres">
      <dgm:prSet presAssocID="{47D1A072-66F6-4CE0-B2B7-C3E1F816979C}" presName="parentText" presStyleLbl="node1" presStyleIdx="1" presStyleCnt="3">
        <dgm:presLayoutVars>
          <dgm:chMax val="0"/>
          <dgm:bulletEnabled val="1"/>
        </dgm:presLayoutVars>
      </dgm:prSet>
      <dgm:spPr/>
    </dgm:pt>
    <dgm:pt modelId="{24C97968-3987-4ABC-A580-3698CCAEAD9E}" type="pres">
      <dgm:prSet presAssocID="{A99C0C6D-2575-4BE9-97CE-64806F97CC5C}" presName="spacer" presStyleCnt="0"/>
      <dgm:spPr/>
    </dgm:pt>
    <dgm:pt modelId="{460C82D2-816D-4E01-BA0A-F0C27F6F048D}" type="pres">
      <dgm:prSet presAssocID="{4CA4FF4C-6840-4333-ADB9-318305BFFB4D}" presName="parentText" presStyleLbl="node1" presStyleIdx="2" presStyleCnt="3">
        <dgm:presLayoutVars>
          <dgm:chMax val="0"/>
          <dgm:bulletEnabled val="1"/>
        </dgm:presLayoutVars>
      </dgm:prSet>
      <dgm:spPr/>
    </dgm:pt>
    <dgm:pt modelId="{1B4B02F8-55DC-43BB-9DE6-AD6516D80BC8}" type="pres">
      <dgm:prSet presAssocID="{4CA4FF4C-6840-4333-ADB9-318305BFFB4D}" presName="childText" presStyleLbl="revTx" presStyleIdx="0" presStyleCnt="1">
        <dgm:presLayoutVars>
          <dgm:bulletEnabled val="1"/>
        </dgm:presLayoutVars>
      </dgm:prSet>
      <dgm:spPr/>
    </dgm:pt>
  </dgm:ptLst>
  <dgm:cxnLst>
    <dgm:cxn modelId="{4BE7D008-95E3-453A-9A80-DEEC468E99F2}" type="presOf" srcId="{47D1A072-66F6-4CE0-B2B7-C3E1F816979C}" destId="{CFE4C64A-3468-47F3-BE5F-095D0168C0DA}" srcOrd="0" destOrd="0" presId="urn:microsoft.com/office/officeart/2005/8/layout/vList2"/>
    <dgm:cxn modelId="{41B17013-4641-4E2E-A428-FA6A37E6A720}" type="presOf" srcId="{5304A9AC-34D7-43F8-8856-7994357FDC82}" destId="{3E0E2019-9690-4502-BD50-726E998DAF03}" srcOrd="0" destOrd="0" presId="urn:microsoft.com/office/officeart/2005/8/layout/vList2"/>
    <dgm:cxn modelId="{3986AA24-11BC-4AB8-A6DB-EE4D68BD3E12}" type="presOf" srcId="{4CA4FF4C-6840-4333-ADB9-318305BFFB4D}" destId="{460C82D2-816D-4E01-BA0A-F0C27F6F048D}" srcOrd="0" destOrd="0" presId="urn:microsoft.com/office/officeart/2005/8/layout/vList2"/>
    <dgm:cxn modelId="{81207C74-DCCB-402F-AAF5-D28FA0138F33}" srcId="{5304A9AC-34D7-43F8-8856-7994357FDC82}" destId="{4CA4FF4C-6840-4333-ADB9-318305BFFB4D}" srcOrd="2" destOrd="0" parTransId="{F3F8EAA9-540E-4EBA-979C-2CA59E922E49}" sibTransId="{999495D9-A4BD-4A7E-BA8B-96D4BF0F042C}"/>
    <dgm:cxn modelId="{6723C579-E2D1-438A-B2BA-E02C8783FE9D}" type="presOf" srcId="{F0CECE73-EAA7-4C32-87DF-A18DEB1DF1A4}" destId="{AEB5D640-0A50-4CA5-8C2E-D7BBD2DB97DF}" srcOrd="0" destOrd="0" presId="urn:microsoft.com/office/officeart/2005/8/layout/vList2"/>
    <dgm:cxn modelId="{502E649A-D3B9-4BB8-8898-1134EF75544A}" type="presOf" srcId="{85BA32CD-8A43-4288-904F-E9DD01BA6912}" destId="{1B4B02F8-55DC-43BB-9DE6-AD6516D80BC8}" srcOrd="0" destOrd="0" presId="urn:microsoft.com/office/officeart/2005/8/layout/vList2"/>
    <dgm:cxn modelId="{7619A3C0-8EF8-46AE-BD44-F51A5716925F}" srcId="{5304A9AC-34D7-43F8-8856-7994357FDC82}" destId="{47D1A072-66F6-4CE0-B2B7-C3E1F816979C}" srcOrd="1" destOrd="0" parTransId="{F7780E46-1FB8-4018-80EF-AD137ADBACF3}" sibTransId="{A99C0C6D-2575-4BE9-97CE-64806F97CC5C}"/>
    <dgm:cxn modelId="{885CA6C5-CAB6-49BA-98E5-FB014C5F6435}" type="presOf" srcId="{001FFA92-CD2D-48AA-A489-C898AF1A76ED}" destId="{1B4B02F8-55DC-43BB-9DE6-AD6516D80BC8}" srcOrd="0" destOrd="1" presId="urn:microsoft.com/office/officeart/2005/8/layout/vList2"/>
    <dgm:cxn modelId="{6EAC9DCD-E067-40E3-B4D0-F8ECA1B4B43D}" srcId="{5304A9AC-34D7-43F8-8856-7994357FDC82}" destId="{F0CECE73-EAA7-4C32-87DF-A18DEB1DF1A4}" srcOrd="0" destOrd="0" parTransId="{F12D63F3-370D-4CCE-AB7F-C394D7CC65A2}" sibTransId="{F2588212-4E37-458D-A4E6-64C884F16D8E}"/>
    <dgm:cxn modelId="{66EAD5F2-D570-4C02-8780-BFBA1D3696F0}" srcId="{4CA4FF4C-6840-4333-ADB9-318305BFFB4D}" destId="{85BA32CD-8A43-4288-904F-E9DD01BA6912}" srcOrd="0" destOrd="0" parTransId="{3133EBE2-476F-4AF8-891C-875EDA7CB910}" sibTransId="{60BAABD5-7746-4D7E-AD69-561CF771A021}"/>
    <dgm:cxn modelId="{7CA049F7-3AAB-4CFB-AA9C-368C94C30B5D}" srcId="{4CA4FF4C-6840-4333-ADB9-318305BFFB4D}" destId="{001FFA92-CD2D-48AA-A489-C898AF1A76ED}" srcOrd="1" destOrd="0" parTransId="{056906DB-48D0-479F-AB91-5CC5937AD8EB}" sibTransId="{6B1DD950-55A9-494E-848B-12EB43BE890B}"/>
    <dgm:cxn modelId="{9631CD37-3705-4823-9C63-FCA6CBE8BA62}" type="presParOf" srcId="{3E0E2019-9690-4502-BD50-726E998DAF03}" destId="{AEB5D640-0A50-4CA5-8C2E-D7BBD2DB97DF}" srcOrd="0" destOrd="0" presId="urn:microsoft.com/office/officeart/2005/8/layout/vList2"/>
    <dgm:cxn modelId="{282D26B5-4CD5-4C6F-A684-C5EDEA953873}" type="presParOf" srcId="{3E0E2019-9690-4502-BD50-726E998DAF03}" destId="{249C26A0-0539-46BD-9F5C-0D0CF80C8916}" srcOrd="1" destOrd="0" presId="urn:microsoft.com/office/officeart/2005/8/layout/vList2"/>
    <dgm:cxn modelId="{AE8D7901-E60E-43F1-B674-19EE00FDE083}" type="presParOf" srcId="{3E0E2019-9690-4502-BD50-726E998DAF03}" destId="{CFE4C64A-3468-47F3-BE5F-095D0168C0DA}" srcOrd="2" destOrd="0" presId="urn:microsoft.com/office/officeart/2005/8/layout/vList2"/>
    <dgm:cxn modelId="{C1FE9BA9-250C-4E66-98BB-564971A96B7C}" type="presParOf" srcId="{3E0E2019-9690-4502-BD50-726E998DAF03}" destId="{24C97968-3987-4ABC-A580-3698CCAEAD9E}" srcOrd="3" destOrd="0" presId="urn:microsoft.com/office/officeart/2005/8/layout/vList2"/>
    <dgm:cxn modelId="{D8EE680C-FD2D-4642-AB19-E87A12CB8260}" type="presParOf" srcId="{3E0E2019-9690-4502-BD50-726E998DAF03}" destId="{460C82D2-816D-4E01-BA0A-F0C27F6F048D}" srcOrd="4" destOrd="0" presId="urn:microsoft.com/office/officeart/2005/8/layout/vList2"/>
    <dgm:cxn modelId="{D20CD50F-660C-4567-8E87-A3862C6F56BA}" type="presParOf" srcId="{3E0E2019-9690-4502-BD50-726E998DAF03}" destId="{1B4B02F8-55DC-43BB-9DE6-AD6516D80BC8}"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96157B0A-2B0B-48A1-B8E9-2F754D72FED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5D874435-A458-4DF2-AD55-A01F45A4AE42}">
      <dgm:prSet/>
      <dgm:spPr/>
      <dgm:t>
        <a:bodyPr/>
        <a:lstStyle/>
        <a:p>
          <a:pPr rtl="0"/>
          <a:r>
            <a:rPr lang="cs-CZ" b="0"/>
            <a:t>Zpravidla poskytovatel</a:t>
          </a:r>
          <a:endParaRPr lang="cs-CZ"/>
        </a:p>
      </dgm:t>
    </dgm:pt>
    <dgm:pt modelId="{DE525448-DB32-4467-8ABE-ECF93EA92944}" type="parTrans" cxnId="{5DF9660D-F31C-4D6A-A06D-4D2DE7B1CFCE}">
      <dgm:prSet/>
      <dgm:spPr/>
      <dgm:t>
        <a:bodyPr/>
        <a:lstStyle/>
        <a:p>
          <a:endParaRPr lang="cs-CZ"/>
        </a:p>
      </dgm:t>
    </dgm:pt>
    <dgm:pt modelId="{5BAED464-446A-4E9C-BC27-95CF153CF817}" type="sibTrans" cxnId="{5DF9660D-F31C-4D6A-A06D-4D2DE7B1CFCE}">
      <dgm:prSet/>
      <dgm:spPr/>
      <dgm:t>
        <a:bodyPr/>
        <a:lstStyle/>
        <a:p>
          <a:endParaRPr lang="cs-CZ"/>
        </a:p>
      </dgm:t>
    </dgm:pt>
    <dgm:pt modelId="{EDA0B262-A56D-40F7-9DA3-03202621AD29}">
      <dgm:prSet/>
      <dgm:spPr/>
      <dgm:t>
        <a:bodyPr/>
        <a:lstStyle/>
        <a:p>
          <a:pPr rtl="0"/>
          <a:r>
            <a:rPr lang="cs-CZ" b="0"/>
            <a:t>Oprávněn požadovat úhradu ve výši, která nesmí přesáhnout náklady spojené s pořízením výpisu</a:t>
          </a:r>
          <a:endParaRPr lang="cs-CZ"/>
        </a:p>
      </dgm:t>
    </dgm:pt>
    <dgm:pt modelId="{DBEFE042-8D0A-46F4-95F7-E9A28216EAB9}" type="parTrans" cxnId="{03BE6A3B-F84B-4D2B-82B9-F66202BB0D21}">
      <dgm:prSet/>
      <dgm:spPr/>
      <dgm:t>
        <a:bodyPr/>
        <a:lstStyle/>
        <a:p>
          <a:endParaRPr lang="cs-CZ"/>
        </a:p>
      </dgm:t>
    </dgm:pt>
    <dgm:pt modelId="{5994D140-E725-4771-8825-8EB54EA5AD4E}" type="sibTrans" cxnId="{03BE6A3B-F84B-4D2B-82B9-F66202BB0D21}">
      <dgm:prSet/>
      <dgm:spPr/>
      <dgm:t>
        <a:bodyPr/>
        <a:lstStyle/>
        <a:p>
          <a:endParaRPr lang="cs-CZ"/>
        </a:p>
      </dgm:t>
    </dgm:pt>
    <dgm:pt modelId="{9FA9D9DB-B99E-4F7A-9E3B-4C01C04E18ED}">
      <dgm:prSet/>
      <dgm:spPr/>
      <dgm:t>
        <a:bodyPr/>
        <a:lstStyle/>
        <a:p>
          <a:pPr rtl="0"/>
          <a:r>
            <a:rPr lang="cs-CZ" b="0" dirty="0"/>
            <a:t>V případě, že je zdravotnická dokumentace vedena pouze v elektronické podobě, má pacient nebo jiná osoba oprávněná podle § 65 </a:t>
          </a:r>
          <a:r>
            <a:rPr lang="cs-CZ" b="0" dirty="0" err="1"/>
            <a:t>Zozs</a:t>
          </a:r>
          <a:r>
            <a:rPr lang="cs-CZ" b="0" dirty="0"/>
            <a:t> právo nahlížet dálkovým přístupem nebo na pořízení její kopie na technickém nosiči dat, který si určí, nebrání-li tomu technické možnosti poskytovatele; to neplatí, požaduje-li listinnou podobu.</a:t>
          </a:r>
          <a:endParaRPr lang="cs-CZ" dirty="0"/>
        </a:p>
      </dgm:t>
    </dgm:pt>
    <dgm:pt modelId="{01066AE0-DE71-4CF5-9FFD-A07F327DF5DC}" type="parTrans" cxnId="{F59B2977-8BE0-4AD6-8B0B-81117E1168B7}">
      <dgm:prSet/>
      <dgm:spPr/>
      <dgm:t>
        <a:bodyPr/>
        <a:lstStyle/>
        <a:p>
          <a:endParaRPr lang="cs-CZ"/>
        </a:p>
      </dgm:t>
    </dgm:pt>
    <dgm:pt modelId="{5F89AF86-CE29-4126-A15F-D3FFBF73462F}" type="sibTrans" cxnId="{F59B2977-8BE0-4AD6-8B0B-81117E1168B7}">
      <dgm:prSet/>
      <dgm:spPr/>
      <dgm:t>
        <a:bodyPr/>
        <a:lstStyle/>
        <a:p>
          <a:endParaRPr lang="cs-CZ"/>
        </a:p>
      </dgm:t>
    </dgm:pt>
    <dgm:pt modelId="{FC4566D6-E86C-4DAF-BDD6-5A22D923C0BB}">
      <dgm:prSet custT="1"/>
      <dgm:spPr/>
      <dgm:t>
        <a:bodyPr/>
        <a:lstStyle/>
        <a:p>
          <a:pPr rtl="0"/>
          <a:r>
            <a:rPr lang="cs-CZ" sz="2800" b="0" dirty="0"/>
            <a:t>O každém pořízení učinit záznam (s výjimkou zdrav. pracovníka) </a:t>
          </a:r>
          <a:endParaRPr lang="cs-CZ" sz="2800" dirty="0"/>
        </a:p>
      </dgm:t>
    </dgm:pt>
    <dgm:pt modelId="{8BFC5D6C-036B-4A48-9732-22DDEC7E9CDB}" type="parTrans" cxnId="{BB11C06A-9B93-4F54-A804-5331D2246878}">
      <dgm:prSet/>
      <dgm:spPr/>
      <dgm:t>
        <a:bodyPr/>
        <a:lstStyle/>
        <a:p>
          <a:endParaRPr lang="cs-CZ"/>
        </a:p>
      </dgm:t>
    </dgm:pt>
    <dgm:pt modelId="{C4648D90-66A2-4A9F-9E1D-492F7572380E}" type="sibTrans" cxnId="{BB11C06A-9B93-4F54-A804-5331D2246878}">
      <dgm:prSet/>
      <dgm:spPr/>
      <dgm:t>
        <a:bodyPr/>
        <a:lstStyle/>
        <a:p>
          <a:endParaRPr lang="cs-CZ"/>
        </a:p>
      </dgm:t>
    </dgm:pt>
    <dgm:pt modelId="{D11D5EBE-9364-4DA9-9733-118DBE1B86B0}" type="pres">
      <dgm:prSet presAssocID="{96157B0A-2B0B-48A1-B8E9-2F754D72FED0}" presName="linear" presStyleCnt="0">
        <dgm:presLayoutVars>
          <dgm:animLvl val="lvl"/>
          <dgm:resizeHandles val="exact"/>
        </dgm:presLayoutVars>
      </dgm:prSet>
      <dgm:spPr/>
    </dgm:pt>
    <dgm:pt modelId="{9068D597-6B5C-412D-AD47-3AFBE960A427}" type="pres">
      <dgm:prSet presAssocID="{5D874435-A458-4DF2-AD55-A01F45A4AE42}" presName="parentText" presStyleLbl="node1" presStyleIdx="0" presStyleCnt="2">
        <dgm:presLayoutVars>
          <dgm:chMax val="0"/>
          <dgm:bulletEnabled val="1"/>
        </dgm:presLayoutVars>
      </dgm:prSet>
      <dgm:spPr/>
    </dgm:pt>
    <dgm:pt modelId="{B2390136-9387-452E-93D8-6EEEC3797462}" type="pres">
      <dgm:prSet presAssocID="{5D874435-A458-4DF2-AD55-A01F45A4AE42}" presName="childText" presStyleLbl="revTx" presStyleIdx="0" presStyleCnt="1">
        <dgm:presLayoutVars>
          <dgm:bulletEnabled val="1"/>
        </dgm:presLayoutVars>
      </dgm:prSet>
      <dgm:spPr/>
    </dgm:pt>
    <dgm:pt modelId="{670CF24E-8944-4BE4-AD8C-02C90F5E622C}" type="pres">
      <dgm:prSet presAssocID="{FC4566D6-E86C-4DAF-BDD6-5A22D923C0BB}" presName="parentText" presStyleLbl="node1" presStyleIdx="1" presStyleCnt="2">
        <dgm:presLayoutVars>
          <dgm:chMax val="0"/>
          <dgm:bulletEnabled val="1"/>
        </dgm:presLayoutVars>
      </dgm:prSet>
      <dgm:spPr/>
    </dgm:pt>
  </dgm:ptLst>
  <dgm:cxnLst>
    <dgm:cxn modelId="{5DF9660D-F31C-4D6A-A06D-4D2DE7B1CFCE}" srcId="{96157B0A-2B0B-48A1-B8E9-2F754D72FED0}" destId="{5D874435-A458-4DF2-AD55-A01F45A4AE42}" srcOrd="0" destOrd="0" parTransId="{DE525448-DB32-4467-8ABE-ECF93EA92944}" sibTransId="{5BAED464-446A-4E9C-BC27-95CF153CF817}"/>
    <dgm:cxn modelId="{F6CE5B11-83AD-4D2D-BDB2-A95FD791FB62}" type="presOf" srcId="{EDA0B262-A56D-40F7-9DA3-03202621AD29}" destId="{B2390136-9387-452E-93D8-6EEEC3797462}" srcOrd="0" destOrd="0" presId="urn:microsoft.com/office/officeart/2005/8/layout/vList2"/>
    <dgm:cxn modelId="{03BE6A3B-F84B-4D2B-82B9-F66202BB0D21}" srcId="{5D874435-A458-4DF2-AD55-A01F45A4AE42}" destId="{EDA0B262-A56D-40F7-9DA3-03202621AD29}" srcOrd="0" destOrd="0" parTransId="{DBEFE042-8D0A-46F4-95F7-E9A28216EAB9}" sibTransId="{5994D140-E725-4771-8825-8EB54EA5AD4E}"/>
    <dgm:cxn modelId="{BB11C06A-9B93-4F54-A804-5331D2246878}" srcId="{96157B0A-2B0B-48A1-B8E9-2F754D72FED0}" destId="{FC4566D6-E86C-4DAF-BDD6-5A22D923C0BB}" srcOrd="1" destOrd="0" parTransId="{8BFC5D6C-036B-4A48-9732-22DDEC7E9CDB}" sibTransId="{C4648D90-66A2-4A9F-9E1D-492F7572380E}"/>
    <dgm:cxn modelId="{D559AF74-C61A-472D-8D10-9072921E254D}" type="presOf" srcId="{96157B0A-2B0B-48A1-B8E9-2F754D72FED0}" destId="{D11D5EBE-9364-4DA9-9733-118DBE1B86B0}" srcOrd="0" destOrd="0" presId="urn:microsoft.com/office/officeart/2005/8/layout/vList2"/>
    <dgm:cxn modelId="{F59B2977-8BE0-4AD6-8B0B-81117E1168B7}" srcId="{5D874435-A458-4DF2-AD55-A01F45A4AE42}" destId="{9FA9D9DB-B99E-4F7A-9E3B-4C01C04E18ED}" srcOrd="1" destOrd="0" parTransId="{01066AE0-DE71-4CF5-9FFD-A07F327DF5DC}" sibTransId="{5F89AF86-CE29-4126-A15F-D3FFBF73462F}"/>
    <dgm:cxn modelId="{E7AA5FC9-8164-4FE2-AAB3-FF7E78F8ADE4}" type="presOf" srcId="{9FA9D9DB-B99E-4F7A-9E3B-4C01C04E18ED}" destId="{B2390136-9387-452E-93D8-6EEEC3797462}" srcOrd="0" destOrd="1" presId="urn:microsoft.com/office/officeart/2005/8/layout/vList2"/>
    <dgm:cxn modelId="{EB5141E0-ADDD-49CC-82C7-059DF97750CB}" type="presOf" srcId="{FC4566D6-E86C-4DAF-BDD6-5A22D923C0BB}" destId="{670CF24E-8944-4BE4-AD8C-02C90F5E622C}" srcOrd="0" destOrd="0" presId="urn:microsoft.com/office/officeart/2005/8/layout/vList2"/>
    <dgm:cxn modelId="{746BE7EC-FBC8-4D46-BAF1-3BF56E6B8C22}" type="presOf" srcId="{5D874435-A458-4DF2-AD55-A01F45A4AE42}" destId="{9068D597-6B5C-412D-AD47-3AFBE960A427}" srcOrd="0" destOrd="0" presId="urn:microsoft.com/office/officeart/2005/8/layout/vList2"/>
    <dgm:cxn modelId="{89BD737A-1806-4605-81B6-3610C16EE071}" type="presParOf" srcId="{D11D5EBE-9364-4DA9-9733-118DBE1B86B0}" destId="{9068D597-6B5C-412D-AD47-3AFBE960A427}" srcOrd="0" destOrd="0" presId="urn:microsoft.com/office/officeart/2005/8/layout/vList2"/>
    <dgm:cxn modelId="{16FC2379-9045-4C9D-922D-D9BD43BEEA2B}" type="presParOf" srcId="{D11D5EBE-9364-4DA9-9733-118DBE1B86B0}" destId="{B2390136-9387-452E-93D8-6EEEC3797462}" srcOrd="1" destOrd="0" presId="urn:microsoft.com/office/officeart/2005/8/layout/vList2"/>
    <dgm:cxn modelId="{E334F9BA-8F54-438C-86BD-3B4630CA8B6B}" type="presParOf" srcId="{D11D5EBE-9364-4DA9-9733-118DBE1B86B0}" destId="{670CF24E-8944-4BE4-AD8C-02C90F5E622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8B1509F1-4BE3-4E2F-B921-8A513070C31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DEE59585-C740-4C77-B489-CC4C07094FE3}">
      <dgm:prSet/>
      <dgm:spPr/>
      <dgm:t>
        <a:bodyPr/>
        <a:lstStyle/>
        <a:p>
          <a:pPr rtl="0"/>
          <a:r>
            <a:rPr lang="cs-CZ" b="0" dirty="0"/>
            <a:t>Uchovávání</a:t>
          </a:r>
          <a:endParaRPr lang="cs-CZ" dirty="0"/>
        </a:p>
      </dgm:t>
    </dgm:pt>
    <dgm:pt modelId="{151BA561-5D2E-4461-AF9D-EA1BBC22BA62}" type="parTrans" cxnId="{03AF2E39-75A9-4096-9413-30A1AC0C2D63}">
      <dgm:prSet/>
      <dgm:spPr/>
      <dgm:t>
        <a:bodyPr/>
        <a:lstStyle/>
        <a:p>
          <a:endParaRPr lang="cs-CZ"/>
        </a:p>
      </dgm:t>
    </dgm:pt>
    <dgm:pt modelId="{528FC1B9-405D-4C93-9CD9-5F5735641035}" type="sibTrans" cxnId="{03AF2E39-75A9-4096-9413-30A1AC0C2D63}">
      <dgm:prSet/>
      <dgm:spPr/>
      <dgm:t>
        <a:bodyPr/>
        <a:lstStyle/>
        <a:p>
          <a:endParaRPr lang="cs-CZ"/>
        </a:p>
      </dgm:t>
    </dgm:pt>
    <dgm:pt modelId="{C8344D8C-041C-4699-92FD-D037511214AD}">
      <dgm:prSet/>
      <dgm:spPr/>
      <dgm:t>
        <a:bodyPr/>
        <a:lstStyle/>
        <a:p>
          <a:pPr rtl="0"/>
          <a:r>
            <a:rPr lang="cs-CZ" b="0" dirty="0"/>
            <a:t>Vyřazování </a:t>
          </a:r>
          <a:endParaRPr lang="cs-CZ" dirty="0"/>
        </a:p>
      </dgm:t>
    </dgm:pt>
    <dgm:pt modelId="{4FE7D65C-A35E-4F3E-A5DF-01F8EA2C9BDA}" type="parTrans" cxnId="{12EE50A0-ED87-4B18-8D60-C0C777AA07B5}">
      <dgm:prSet/>
      <dgm:spPr/>
      <dgm:t>
        <a:bodyPr/>
        <a:lstStyle/>
        <a:p>
          <a:endParaRPr lang="cs-CZ"/>
        </a:p>
      </dgm:t>
    </dgm:pt>
    <dgm:pt modelId="{1815BFE9-E336-41CA-BFED-B6CAC19A2E5A}" type="sibTrans" cxnId="{12EE50A0-ED87-4B18-8D60-C0C777AA07B5}">
      <dgm:prSet/>
      <dgm:spPr/>
      <dgm:t>
        <a:bodyPr/>
        <a:lstStyle/>
        <a:p>
          <a:endParaRPr lang="cs-CZ"/>
        </a:p>
      </dgm:t>
    </dgm:pt>
    <dgm:pt modelId="{0FF2E8BF-EE07-4CD9-A3FA-854A675A7495}">
      <dgm:prSet/>
      <dgm:spPr/>
      <dgm:t>
        <a:bodyPr/>
        <a:lstStyle/>
        <a:p>
          <a:pPr rtl="0"/>
          <a:r>
            <a:rPr lang="cs-CZ" b="0"/>
            <a:t>Zničení</a:t>
          </a:r>
          <a:endParaRPr lang="cs-CZ"/>
        </a:p>
      </dgm:t>
    </dgm:pt>
    <dgm:pt modelId="{B160DCE0-1E21-409A-B75D-287C015D3F0F}" type="parTrans" cxnId="{A3FA42A1-CE12-46B5-A8BE-38646A165072}">
      <dgm:prSet/>
      <dgm:spPr/>
      <dgm:t>
        <a:bodyPr/>
        <a:lstStyle/>
        <a:p>
          <a:endParaRPr lang="cs-CZ"/>
        </a:p>
      </dgm:t>
    </dgm:pt>
    <dgm:pt modelId="{11EF2EDD-6ADA-4BEC-898F-D6184E3A6507}" type="sibTrans" cxnId="{A3FA42A1-CE12-46B5-A8BE-38646A165072}">
      <dgm:prSet/>
      <dgm:spPr/>
      <dgm:t>
        <a:bodyPr/>
        <a:lstStyle/>
        <a:p>
          <a:endParaRPr lang="cs-CZ"/>
        </a:p>
      </dgm:t>
    </dgm:pt>
    <dgm:pt modelId="{0AF05116-3B29-4043-A820-3746536F929A}" type="pres">
      <dgm:prSet presAssocID="{8B1509F1-4BE3-4E2F-B921-8A513070C313}" presName="linear" presStyleCnt="0">
        <dgm:presLayoutVars>
          <dgm:animLvl val="lvl"/>
          <dgm:resizeHandles val="exact"/>
        </dgm:presLayoutVars>
      </dgm:prSet>
      <dgm:spPr/>
    </dgm:pt>
    <dgm:pt modelId="{6B5621C6-8C4A-460E-ADE8-07ED4DFDCFF7}" type="pres">
      <dgm:prSet presAssocID="{DEE59585-C740-4C77-B489-CC4C07094FE3}" presName="parentText" presStyleLbl="node1" presStyleIdx="0" presStyleCnt="3" custLinFactNeighborX="-4594" custLinFactNeighborY="-6758">
        <dgm:presLayoutVars>
          <dgm:chMax val="0"/>
          <dgm:bulletEnabled val="1"/>
        </dgm:presLayoutVars>
      </dgm:prSet>
      <dgm:spPr/>
    </dgm:pt>
    <dgm:pt modelId="{3F71CB7D-F692-41D6-9100-7FDBCCDF192D}" type="pres">
      <dgm:prSet presAssocID="{528FC1B9-405D-4C93-9CD9-5F5735641035}" presName="spacer" presStyleCnt="0"/>
      <dgm:spPr/>
    </dgm:pt>
    <dgm:pt modelId="{CEF4226B-88DA-45D5-9A7F-242BB84E9944}" type="pres">
      <dgm:prSet presAssocID="{C8344D8C-041C-4699-92FD-D037511214AD}" presName="parentText" presStyleLbl="node1" presStyleIdx="1" presStyleCnt="3">
        <dgm:presLayoutVars>
          <dgm:chMax val="0"/>
          <dgm:bulletEnabled val="1"/>
        </dgm:presLayoutVars>
      </dgm:prSet>
      <dgm:spPr/>
    </dgm:pt>
    <dgm:pt modelId="{A09B0AE5-E9C7-4C50-B6C7-B19F7D6A2A68}" type="pres">
      <dgm:prSet presAssocID="{1815BFE9-E336-41CA-BFED-B6CAC19A2E5A}" presName="spacer" presStyleCnt="0"/>
      <dgm:spPr/>
    </dgm:pt>
    <dgm:pt modelId="{ED871DA9-8107-4494-931D-883CA711C698}" type="pres">
      <dgm:prSet presAssocID="{0FF2E8BF-EE07-4CD9-A3FA-854A675A7495}" presName="parentText" presStyleLbl="node1" presStyleIdx="2" presStyleCnt="3">
        <dgm:presLayoutVars>
          <dgm:chMax val="0"/>
          <dgm:bulletEnabled val="1"/>
        </dgm:presLayoutVars>
      </dgm:prSet>
      <dgm:spPr/>
    </dgm:pt>
  </dgm:ptLst>
  <dgm:cxnLst>
    <dgm:cxn modelId="{03AF2E39-75A9-4096-9413-30A1AC0C2D63}" srcId="{8B1509F1-4BE3-4E2F-B921-8A513070C313}" destId="{DEE59585-C740-4C77-B489-CC4C07094FE3}" srcOrd="0" destOrd="0" parTransId="{151BA561-5D2E-4461-AF9D-EA1BBC22BA62}" sibTransId="{528FC1B9-405D-4C93-9CD9-5F5735641035}"/>
    <dgm:cxn modelId="{56EF507D-4801-44E1-A29B-FB7B3A331437}" type="presOf" srcId="{DEE59585-C740-4C77-B489-CC4C07094FE3}" destId="{6B5621C6-8C4A-460E-ADE8-07ED4DFDCFF7}" srcOrd="0" destOrd="0" presId="urn:microsoft.com/office/officeart/2005/8/layout/vList2"/>
    <dgm:cxn modelId="{1092F897-854C-4030-8979-5E44F54E2003}" type="presOf" srcId="{8B1509F1-4BE3-4E2F-B921-8A513070C313}" destId="{0AF05116-3B29-4043-A820-3746536F929A}" srcOrd="0" destOrd="0" presId="urn:microsoft.com/office/officeart/2005/8/layout/vList2"/>
    <dgm:cxn modelId="{12EE50A0-ED87-4B18-8D60-C0C777AA07B5}" srcId="{8B1509F1-4BE3-4E2F-B921-8A513070C313}" destId="{C8344D8C-041C-4699-92FD-D037511214AD}" srcOrd="1" destOrd="0" parTransId="{4FE7D65C-A35E-4F3E-A5DF-01F8EA2C9BDA}" sibTransId="{1815BFE9-E336-41CA-BFED-B6CAC19A2E5A}"/>
    <dgm:cxn modelId="{A3FA42A1-CE12-46B5-A8BE-38646A165072}" srcId="{8B1509F1-4BE3-4E2F-B921-8A513070C313}" destId="{0FF2E8BF-EE07-4CD9-A3FA-854A675A7495}" srcOrd="2" destOrd="0" parTransId="{B160DCE0-1E21-409A-B75D-287C015D3F0F}" sibTransId="{11EF2EDD-6ADA-4BEC-898F-D6184E3A6507}"/>
    <dgm:cxn modelId="{5A616AB7-0DEF-4CE7-9F3F-5556983DF4EC}" type="presOf" srcId="{C8344D8C-041C-4699-92FD-D037511214AD}" destId="{CEF4226B-88DA-45D5-9A7F-242BB84E9944}" srcOrd="0" destOrd="0" presId="urn:microsoft.com/office/officeart/2005/8/layout/vList2"/>
    <dgm:cxn modelId="{2D50CEE2-7D8B-42CE-8DF6-9E04FF115478}" type="presOf" srcId="{0FF2E8BF-EE07-4CD9-A3FA-854A675A7495}" destId="{ED871DA9-8107-4494-931D-883CA711C698}" srcOrd="0" destOrd="0" presId="urn:microsoft.com/office/officeart/2005/8/layout/vList2"/>
    <dgm:cxn modelId="{31DC7EB3-D3DE-4FE0-8EA1-F3559BB19345}" type="presParOf" srcId="{0AF05116-3B29-4043-A820-3746536F929A}" destId="{6B5621C6-8C4A-460E-ADE8-07ED4DFDCFF7}" srcOrd="0" destOrd="0" presId="urn:microsoft.com/office/officeart/2005/8/layout/vList2"/>
    <dgm:cxn modelId="{6C3B1E8E-B797-4C3E-A43B-195DB09A34AD}" type="presParOf" srcId="{0AF05116-3B29-4043-A820-3746536F929A}" destId="{3F71CB7D-F692-41D6-9100-7FDBCCDF192D}" srcOrd="1" destOrd="0" presId="urn:microsoft.com/office/officeart/2005/8/layout/vList2"/>
    <dgm:cxn modelId="{1497E794-B33F-4B5E-B5DA-0A862D52E096}" type="presParOf" srcId="{0AF05116-3B29-4043-A820-3746536F929A}" destId="{CEF4226B-88DA-45D5-9A7F-242BB84E9944}" srcOrd="2" destOrd="0" presId="urn:microsoft.com/office/officeart/2005/8/layout/vList2"/>
    <dgm:cxn modelId="{80647BFC-9BDD-404C-972B-9AD044A3D51D}" type="presParOf" srcId="{0AF05116-3B29-4043-A820-3746536F929A}" destId="{A09B0AE5-E9C7-4C50-B6C7-B19F7D6A2A68}" srcOrd="3" destOrd="0" presId="urn:microsoft.com/office/officeart/2005/8/layout/vList2"/>
    <dgm:cxn modelId="{0752F35A-38B1-41F9-8640-DD13D9F863A4}" type="presParOf" srcId="{0AF05116-3B29-4043-A820-3746536F929A}" destId="{ED871DA9-8107-4494-931D-883CA711C69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EA59DC3-2D24-4E74-9618-BC2DBD7E19C3}"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EB84ACEF-72EC-40B9-A78C-DF8A2E9DF0CF}">
      <dgm:prSet/>
      <dgm:spPr/>
      <dgm:t>
        <a:bodyPr/>
        <a:lstStyle/>
        <a:p>
          <a:r>
            <a:rPr lang="cs-CZ" b="0"/>
            <a:t>Naše společnost jako společnost informací, stále více lidí má jako práci zpracování informací </a:t>
          </a:r>
          <a:endParaRPr lang="cs-CZ"/>
        </a:p>
      </dgm:t>
    </dgm:pt>
    <dgm:pt modelId="{E456AD1C-B8FE-46C2-BB21-AC93EA8EDF60}" type="parTrans" cxnId="{7776E43B-4C2F-44EB-89CF-4864727F9E6E}">
      <dgm:prSet/>
      <dgm:spPr/>
      <dgm:t>
        <a:bodyPr/>
        <a:lstStyle/>
        <a:p>
          <a:endParaRPr lang="cs-CZ"/>
        </a:p>
      </dgm:t>
    </dgm:pt>
    <dgm:pt modelId="{3CC71E7B-97E9-47B3-88E1-D51347B065F8}" type="sibTrans" cxnId="{7776E43B-4C2F-44EB-89CF-4864727F9E6E}">
      <dgm:prSet/>
      <dgm:spPr/>
      <dgm:t>
        <a:bodyPr/>
        <a:lstStyle/>
        <a:p>
          <a:endParaRPr lang="cs-CZ"/>
        </a:p>
      </dgm:t>
    </dgm:pt>
    <dgm:pt modelId="{947D4ADA-B6A1-4BE9-BB0C-B301B256FB66}">
      <dgm:prSet/>
      <dgm:spPr/>
      <dgm:t>
        <a:bodyPr/>
        <a:lstStyle/>
        <a:p>
          <a:r>
            <a:rPr lang="cs-CZ" b="0"/>
            <a:t>Leckteré informace se dotýkají osobní sféry jednotlivců </a:t>
          </a:r>
          <a:endParaRPr lang="cs-CZ"/>
        </a:p>
      </dgm:t>
    </dgm:pt>
    <dgm:pt modelId="{191921E3-6AE6-4C91-A6E1-2255E3151AF7}" type="parTrans" cxnId="{B78F2683-AD94-43A0-B572-FD99D135F71B}">
      <dgm:prSet/>
      <dgm:spPr/>
      <dgm:t>
        <a:bodyPr/>
        <a:lstStyle/>
        <a:p>
          <a:endParaRPr lang="cs-CZ"/>
        </a:p>
      </dgm:t>
    </dgm:pt>
    <dgm:pt modelId="{D5B459A8-A665-450C-BE4F-79CAD24CB95A}" type="sibTrans" cxnId="{B78F2683-AD94-43A0-B572-FD99D135F71B}">
      <dgm:prSet/>
      <dgm:spPr/>
      <dgm:t>
        <a:bodyPr/>
        <a:lstStyle/>
        <a:p>
          <a:endParaRPr lang="cs-CZ"/>
        </a:p>
      </dgm:t>
    </dgm:pt>
    <dgm:pt modelId="{B3E41725-FF15-41CC-B01B-9C99EA22EE14}">
      <dgm:prSet/>
      <dgm:spPr/>
      <dgm:t>
        <a:bodyPr/>
        <a:lstStyle/>
        <a:p>
          <a:r>
            <a:rPr lang="cs-CZ" b="0"/>
            <a:t>Soukromí se stává jedním z nejvíce diskutovaných aspektů lidského života    </a:t>
          </a:r>
          <a:endParaRPr lang="cs-CZ"/>
        </a:p>
      </dgm:t>
    </dgm:pt>
    <dgm:pt modelId="{48BD6E19-9189-4474-9449-DCE7283EBD35}" type="parTrans" cxnId="{AD8EF12A-03D7-4F10-83BE-9A728F3185B0}">
      <dgm:prSet/>
      <dgm:spPr/>
      <dgm:t>
        <a:bodyPr/>
        <a:lstStyle/>
        <a:p>
          <a:endParaRPr lang="cs-CZ"/>
        </a:p>
      </dgm:t>
    </dgm:pt>
    <dgm:pt modelId="{AC030F7F-B63E-4C6A-AE53-593BFAA2FBA4}" type="sibTrans" cxnId="{AD8EF12A-03D7-4F10-83BE-9A728F3185B0}">
      <dgm:prSet/>
      <dgm:spPr/>
      <dgm:t>
        <a:bodyPr/>
        <a:lstStyle/>
        <a:p>
          <a:endParaRPr lang="cs-CZ"/>
        </a:p>
      </dgm:t>
    </dgm:pt>
    <dgm:pt modelId="{47975335-222D-41EA-8B46-04650C753386}" type="pres">
      <dgm:prSet presAssocID="{2EA59DC3-2D24-4E74-9618-BC2DBD7E19C3}" presName="linear" presStyleCnt="0">
        <dgm:presLayoutVars>
          <dgm:animLvl val="lvl"/>
          <dgm:resizeHandles val="exact"/>
        </dgm:presLayoutVars>
      </dgm:prSet>
      <dgm:spPr/>
    </dgm:pt>
    <dgm:pt modelId="{6702033F-5068-4F1A-8EC3-B234E2B8A860}" type="pres">
      <dgm:prSet presAssocID="{EB84ACEF-72EC-40B9-A78C-DF8A2E9DF0CF}" presName="parentText" presStyleLbl="node1" presStyleIdx="0" presStyleCnt="3">
        <dgm:presLayoutVars>
          <dgm:chMax val="0"/>
          <dgm:bulletEnabled val="1"/>
        </dgm:presLayoutVars>
      </dgm:prSet>
      <dgm:spPr/>
    </dgm:pt>
    <dgm:pt modelId="{F3676A7F-7CE0-4BD9-BB09-E3D6D995B0F5}" type="pres">
      <dgm:prSet presAssocID="{3CC71E7B-97E9-47B3-88E1-D51347B065F8}" presName="spacer" presStyleCnt="0"/>
      <dgm:spPr/>
    </dgm:pt>
    <dgm:pt modelId="{C52718D6-79B0-4BE7-BFAF-188169567B49}" type="pres">
      <dgm:prSet presAssocID="{947D4ADA-B6A1-4BE9-BB0C-B301B256FB66}" presName="parentText" presStyleLbl="node1" presStyleIdx="1" presStyleCnt="3">
        <dgm:presLayoutVars>
          <dgm:chMax val="0"/>
          <dgm:bulletEnabled val="1"/>
        </dgm:presLayoutVars>
      </dgm:prSet>
      <dgm:spPr/>
    </dgm:pt>
    <dgm:pt modelId="{7D63763A-3442-4161-BD09-1F3FAA69B483}" type="pres">
      <dgm:prSet presAssocID="{D5B459A8-A665-450C-BE4F-79CAD24CB95A}" presName="spacer" presStyleCnt="0"/>
      <dgm:spPr/>
    </dgm:pt>
    <dgm:pt modelId="{60358BFE-F2AA-4825-92F4-32D4D0BE37D5}" type="pres">
      <dgm:prSet presAssocID="{B3E41725-FF15-41CC-B01B-9C99EA22EE14}" presName="parentText" presStyleLbl="node1" presStyleIdx="2" presStyleCnt="3">
        <dgm:presLayoutVars>
          <dgm:chMax val="0"/>
          <dgm:bulletEnabled val="1"/>
        </dgm:presLayoutVars>
      </dgm:prSet>
      <dgm:spPr/>
    </dgm:pt>
  </dgm:ptLst>
  <dgm:cxnLst>
    <dgm:cxn modelId="{AD8EF12A-03D7-4F10-83BE-9A728F3185B0}" srcId="{2EA59DC3-2D24-4E74-9618-BC2DBD7E19C3}" destId="{B3E41725-FF15-41CC-B01B-9C99EA22EE14}" srcOrd="2" destOrd="0" parTransId="{48BD6E19-9189-4474-9449-DCE7283EBD35}" sibTransId="{AC030F7F-B63E-4C6A-AE53-593BFAA2FBA4}"/>
    <dgm:cxn modelId="{7776E43B-4C2F-44EB-89CF-4864727F9E6E}" srcId="{2EA59DC3-2D24-4E74-9618-BC2DBD7E19C3}" destId="{EB84ACEF-72EC-40B9-A78C-DF8A2E9DF0CF}" srcOrd="0" destOrd="0" parTransId="{E456AD1C-B8FE-46C2-BB21-AC93EA8EDF60}" sibTransId="{3CC71E7B-97E9-47B3-88E1-D51347B065F8}"/>
    <dgm:cxn modelId="{86C63D40-A7D4-4843-B163-D2C30BF60B5B}" type="presOf" srcId="{EB84ACEF-72EC-40B9-A78C-DF8A2E9DF0CF}" destId="{6702033F-5068-4F1A-8EC3-B234E2B8A860}" srcOrd="0" destOrd="0" presId="urn:microsoft.com/office/officeart/2005/8/layout/vList2"/>
    <dgm:cxn modelId="{8C96395E-3A5E-40F2-8091-7C44CF5CDAD2}" type="presOf" srcId="{2EA59DC3-2D24-4E74-9618-BC2DBD7E19C3}" destId="{47975335-222D-41EA-8B46-04650C753386}" srcOrd="0" destOrd="0" presId="urn:microsoft.com/office/officeart/2005/8/layout/vList2"/>
    <dgm:cxn modelId="{B5BDB949-C7BE-474B-9C9B-5CB96E0713A7}" type="presOf" srcId="{B3E41725-FF15-41CC-B01B-9C99EA22EE14}" destId="{60358BFE-F2AA-4825-92F4-32D4D0BE37D5}" srcOrd="0" destOrd="0" presId="urn:microsoft.com/office/officeart/2005/8/layout/vList2"/>
    <dgm:cxn modelId="{3975527B-31E2-4EF2-9849-82A046642D10}" type="presOf" srcId="{947D4ADA-B6A1-4BE9-BB0C-B301B256FB66}" destId="{C52718D6-79B0-4BE7-BFAF-188169567B49}" srcOrd="0" destOrd="0" presId="urn:microsoft.com/office/officeart/2005/8/layout/vList2"/>
    <dgm:cxn modelId="{B78F2683-AD94-43A0-B572-FD99D135F71B}" srcId="{2EA59DC3-2D24-4E74-9618-BC2DBD7E19C3}" destId="{947D4ADA-B6A1-4BE9-BB0C-B301B256FB66}" srcOrd="1" destOrd="0" parTransId="{191921E3-6AE6-4C91-A6E1-2255E3151AF7}" sibTransId="{D5B459A8-A665-450C-BE4F-79CAD24CB95A}"/>
    <dgm:cxn modelId="{3B9A2711-BDB5-4750-89EA-F80E445A6243}" type="presParOf" srcId="{47975335-222D-41EA-8B46-04650C753386}" destId="{6702033F-5068-4F1A-8EC3-B234E2B8A860}" srcOrd="0" destOrd="0" presId="urn:microsoft.com/office/officeart/2005/8/layout/vList2"/>
    <dgm:cxn modelId="{468736B3-AC0B-4757-A14E-A16A909B4E90}" type="presParOf" srcId="{47975335-222D-41EA-8B46-04650C753386}" destId="{F3676A7F-7CE0-4BD9-BB09-E3D6D995B0F5}" srcOrd="1" destOrd="0" presId="urn:microsoft.com/office/officeart/2005/8/layout/vList2"/>
    <dgm:cxn modelId="{5ECDD98E-A64F-49A8-B235-92335C45AF35}" type="presParOf" srcId="{47975335-222D-41EA-8B46-04650C753386}" destId="{C52718D6-79B0-4BE7-BFAF-188169567B49}" srcOrd="2" destOrd="0" presId="urn:microsoft.com/office/officeart/2005/8/layout/vList2"/>
    <dgm:cxn modelId="{6DC8DC92-0ACD-4ABE-A0FE-572358304736}" type="presParOf" srcId="{47975335-222D-41EA-8B46-04650C753386}" destId="{7D63763A-3442-4161-BD09-1F3FAA69B483}" srcOrd="3" destOrd="0" presId="urn:microsoft.com/office/officeart/2005/8/layout/vList2"/>
    <dgm:cxn modelId="{0E600D2E-DA02-4693-8895-1D4170754955}" type="presParOf" srcId="{47975335-222D-41EA-8B46-04650C753386}" destId="{60358BFE-F2AA-4825-92F4-32D4D0BE37D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17D7AD83-7A54-440E-81A9-4D7E0E36F7F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2C289350-01F4-4BCA-B3E4-D0FBA97CABB0}">
      <dgm:prSet custT="1"/>
      <dgm:spPr/>
      <dgm:t>
        <a:bodyPr/>
        <a:lstStyle/>
        <a:p>
          <a:pPr rtl="0"/>
          <a:r>
            <a:rPr lang="cs-CZ" sz="1800" b="0" dirty="0"/>
            <a:t>Vyhláška o zdravotnické dokumentaci</a:t>
          </a:r>
          <a:endParaRPr lang="cs-CZ" sz="1800" dirty="0"/>
        </a:p>
      </dgm:t>
    </dgm:pt>
    <dgm:pt modelId="{8E57AAA1-DCE2-4325-A57E-DD7ED0A82D6D}" type="parTrans" cxnId="{3C3BD2BA-B4CC-4FF7-A344-28AE570C1BF1}">
      <dgm:prSet/>
      <dgm:spPr/>
      <dgm:t>
        <a:bodyPr/>
        <a:lstStyle/>
        <a:p>
          <a:endParaRPr lang="cs-CZ"/>
        </a:p>
      </dgm:t>
    </dgm:pt>
    <dgm:pt modelId="{16586521-1CF5-41DB-819E-E3CC0E17653E}" type="sibTrans" cxnId="{3C3BD2BA-B4CC-4FF7-A344-28AE570C1BF1}">
      <dgm:prSet/>
      <dgm:spPr/>
      <dgm:t>
        <a:bodyPr/>
        <a:lstStyle/>
        <a:p>
          <a:endParaRPr lang="cs-CZ"/>
        </a:p>
      </dgm:t>
    </dgm:pt>
    <dgm:pt modelId="{AC384D78-72BE-4ED9-9EFB-02CB65D65770}">
      <dgm:prSet custT="1"/>
      <dgm:spPr/>
      <dgm:t>
        <a:bodyPr/>
        <a:lstStyle/>
        <a:p>
          <a:pPr rtl="0"/>
          <a:r>
            <a:rPr lang="cs-CZ" sz="1200" b="0" i="1" dirty="0"/>
            <a:t>minimální obsah jednotlivých částí ZD</a:t>
          </a:r>
          <a:endParaRPr lang="cs-CZ" sz="1200" dirty="0"/>
        </a:p>
      </dgm:t>
    </dgm:pt>
    <dgm:pt modelId="{529D24BD-E00D-4ED5-971B-00AB6811671B}" type="parTrans" cxnId="{DDE276B5-D92A-4282-A37D-9EF12BE7A49C}">
      <dgm:prSet/>
      <dgm:spPr/>
      <dgm:t>
        <a:bodyPr/>
        <a:lstStyle/>
        <a:p>
          <a:endParaRPr lang="cs-CZ"/>
        </a:p>
      </dgm:t>
    </dgm:pt>
    <dgm:pt modelId="{C3BBE76D-D011-42AF-8EF3-E65A8EC6D85F}" type="sibTrans" cxnId="{DDE276B5-D92A-4282-A37D-9EF12BE7A49C}">
      <dgm:prSet/>
      <dgm:spPr/>
      <dgm:t>
        <a:bodyPr/>
        <a:lstStyle/>
        <a:p>
          <a:endParaRPr lang="cs-CZ"/>
        </a:p>
      </dgm:t>
    </dgm:pt>
    <dgm:pt modelId="{9A65D732-B8A2-415E-AEFB-25C0B38F09B1}">
      <dgm:prSet custT="1"/>
      <dgm:spPr/>
      <dgm:t>
        <a:bodyPr/>
        <a:lstStyle/>
        <a:p>
          <a:pPr rtl="0"/>
          <a:r>
            <a:rPr lang="cs-CZ" sz="1800" b="0" dirty="0"/>
            <a:t>Občanský zákoník</a:t>
          </a:r>
          <a:endParaRPr lang="cs-CZ" sz="1800" dirty="0"/>
        </a:p>
      </dgm:t>
    </dgm:pt>
    <dgm:pt modelId="{137A10CC-DD1B-4E9D-AC71-D495E2652C06}" type="parTrans" cxnId="{5F4C3396-7B46-4B8A-808D-C7F05C19CFC0}">
      <dgm:prSet/>
      <dgm:spPr/>
      <dgm:t>
        <a:bodyPr/>
        <a:lstStyle/>
        <a:p>
          <a:endParaRPr lang="cs-CZ"/>
        </a:p>
      </dgm:t>
    </dgm:pt>
    <dgm:pt modelId="{4714C67C-693F-4A81-A1E5-1BE2F0010102}" type="sibTrans" cxnId="{5F4C3396-7B46-4B8A-808D-C7F05C19CFC0}">
      <dgm:prSet/>
      <dgm:spPr/>
      <dgm:t>
        <a:bodyPr/>
        <a:lstStyle/>
        <a:p>
          <a:endParaRPr lang="cs-CZ"/>
        </a:p>
      </dgm:t>
    </dgm:pt>
    <dgm:pt modelId="{CA3D6EAD-FC40-4715-9338-831AADA8D565}">
      <dgm:prSet custT="1"/>
      <dgm:spPr/>
      <dgm:t>
        <a:bodyPr/>
        <a:lstStyle/>
        <a:p>
          <a:pPr algn="just" rtl="0"/>
          <a:r>
            <a:rPr lang="cs-CZ" sz="1200" b="0" i="1" dirty="0"/>
            <a:t>Poskytovatel vede záznamy o péči o zdraví, z nichž musí být zřejmé údaje o zdravotním stavu ošetřovaného a o poskytovatelově činnosti, včetně podkladů osvědčujících správnost těchto údajů, v rozsahu nezbytném pro poskytování řádné péče o zdraví. Záznamy poskytovatel uchová tak dlouho, jak to vyžaduje potřeba odborné péče</a:t>
          </a:r>
          <a:endParaRPr lang="cs-CZ" sz="1200" dirty="0"/>
        </a:p>
      </dgm:t>
    </dgm:pt>
    <dgm:pt modelId="{3CF5EDDF-CC9C-4BA4-8DB1-A22D76F33756}" type="parTrans" cxnId="{EC6B29E3-A7D2-4A6F-A4F2-DA0DA59D835A}">
      <dgm:prSet/>
      <dgm:spPr/>
      <dgm:t>
        <a:bodyPr/>
        <a:lstStyle/>
        <a:p>
          <a:endParaRPr lang="cs-CZ"/>
        </a:p>
      </dgm:t>
    </dgm:pt>
    <dgm:pt modelId="{C775ACE2-2F1F-481B-A8FC-3F0E2F089AB2}" type="sibTrans" cxnId="{EC6B29E3-A7D2-4A6F-A4F2-DA0DA59D835A}">
      <dgm:prSet/>
      <dgm:spPr/>
      <dgm:t>
        <a:bodyPr/>
        <a:lstStyle/>
        <a:p>
          <a:endParaRPr lang="cs-CZ"/>
        </a:p>
      </dgm:t>
    </dgm:pt>
    <dgm:pt modelId="{45706D7C-463F-4ADE-8DD5-DC33162728E3}">
      <dgm:prSet custT="1"/>
      <dgm:spPr/>
      <dgm:t>
        <a:bodyPr/>
        <a:lstStyle/>
        <a:p>
          <a:pPr rtl="0"/>
          <a:r>
            <a:rPr lang="cs-CZ" sz="1800" b="0" dirty="0"/>
            <a:t>Další právní předpisy a ZD</a:t>
          </a:r>
          <a:endParaRPr lang="cs-CZ" sz="1800" dirty="0"/>
        </a:p>
      </dgm:t>
    </dgm:pt>
    <dgm:pt modelId="{2FB3163D-46EE-46C4-9ECB-64F44647EE21}" type="parTrans" cxnId="{4BD8E176-ABEF-4C59-B436-F5092709185E}">
      <dgm:prSet/>
      <dgm:spPr/>
      <dgm:t>
        <a:bodyPr/>
        <a:lstStyle/>
        <a:p>
          <a:endParaRPr lang="cs-CZ"/>
        </a:p>
      </dgm:t>
    </dgm:pt>
    <dgm:pt modelId="{CAF61BBD-96E3-415E-A29E-BF39004825D1}" type="sibTrans" cxnId="{4BD8E176-ABEF-4C59-B436-F5092709185E}">
      <dgm:prSet/>
      <dgm:spPr/>
      <dgm:t>
        <a:bodyPr/>
        <a:lstStyle/>
        <a:p>
          <a:endParaRPr lang="cs-CZ"/>
        </a:p>
      </dgm:t>
    </dgm:pt>
    <dgm:pt modelId="{DDD5ADA3-9AD9-4832-AD93-CAA0C5282147}">
      <dgm:prSet custT="1"/>
      <dgm:spPr/>
      <dgm:t>
        <a:bodyPr/>
        <a:lstStyle/>
        <a:p>
          <a:pPr rtl="0"/>
          <a:r>
            <a:rPr lang="cs-CZ" sz="1200" b="0" i="1" dirty="0"/>
            <a:t>o specifických zdrav. Službách</a:t>
          </a:r>
          <a:endParaRPr lang="cs-CZ" sz="1200" dirty="0"/>
        </a:p>
      </dgm:t>
    </dgm:pt>
    <dgm:pt modelId="{F3153B38-0B82-4C35-8801-53E3BA633013}" type="parTrans" cxnId="{7AC7B8D1-6D38-48C2-A152-EE4A7713C3C5}">
      <dgm:prSet/>
      <dgm:spPr/>
      <dgm:t>
        <a:bodyPr/>
        <a:lstStyle/>
        <a:p>
          <a:endParaRPr lang="cs-CZ"/>
        </a:p>
      </dgm:t>
    </dgm:pt>
    <dgm:pt modelId="{F57AEAC4-FD94-420C-B222-B534AAD24550}" type="sibTrans" cxnId="{7AC7B8D1-6D38-48C2-A152-EE4A7713C3C5}">
      <dgm:prSet/>
      <dgm:spPr/>
      <dgm:t>
        <a:bodyPr/>
        <a:lstStyle/>
        <a:p>
          <a:endParaRPr lang="cs-CZ"/>
        </a:p>
      </dgm:t>
    </dgm:pt>
    <dgm:pt modelId="{B526A9AA-B716-4E6F-A1AD-CD1CF3E7B7A5}">
      <dgm:prSet custT="1"/>
      <dgm:spPr/>
      <dgm:t>
        <a:bodyPr/>
        <a:lstStyle/>
        <a:p>
          <a:pPr rtl="0"/>
          <a:r>
            <a:rPr lang="cs-CZ" sz="1200" b="0" i="1" dirty="0"/>
            <a:t>součásti ZD</a:t>
          </a:r>
          <a:endParaRPr lang="cs-CZ" sz="1200" dirty="0"/>
        </a:p>
      </dgm:t>
    </dgm:pt>
    <dgm:pt modelId="{58458C81-617A-4407-BD15-730B1BFC7499}" type="parTrans" cxnId="{5F473ADA-D5E8-49DF-8F77-79BAFC2F6917}">
      <dgm:prSet/>
      <dgm:spPr/>
      <dgm:t>
        <a:bodyPr/>
        <a:lstStyle/>
        <a:p>
          <a:endParaRPr lang="cs-CZ"/>
        </a:p>
      </dgm:t>
    </dgm:pt>
    <dgm:pt modelId="{ADF4DE53-66B9-45FF-9E73-0B347464745B}" type="sibTrans" cxnId="{5F473ADA-D5E8-49DF-8F77-79BAFC2F6917}">
      <dgm:prSet/>
      <dgm:spPr/>
      <dgm:t>
        <a:bodyPr/>
        <a:lstStyle/>
        <a:p>
          <a:endParaRPr lang="cs-CZ"/>
        </a:p>
      </dgm:t>
    </dgm:pt>
    <dgm:pt modelId="{04118F1A-426A-422C-B4AA-B21DE604FC02}">
      <dgm:prSet custT="1"/>
      <dgm:spPr/>
      <dgm:t>
        <a:bodyPr/>
        <a:lstStyle/>
        <a:p>
          <a:pPr rtl="0"/>
          <a:r>
            <a:rPr lang="cs-CZ" sz="1200" b="0" i="1" dirty="0"/>
            <a:t>zásady pro uchování ZD </a:t>
          </a:r>
          <a:endParaRPr lang="cs-CZ" sz="1200" dirty="0"/>
        </a:p>
      </dgm:t>
    </dgm:pt>
    <dgm:pt modelId="{4E58BC1C-0B5D-4C6E-864F-EF5B79D642F4}" type="parTrans" cxnId="{312557B5-D3D5-4015-A2E5-73DA3089D6AC}">
      <dgm:prSet/>
      <dgm:spPr/>
      <dgm:t>
        <a:bodyPr/>
        <a:lstStyle/>
        <a:p>
          <a:endParaRPr lang="cs-CZ"/>
        </a:p>
      </dgm:t>
    </dgm:pt>
    <dgm:pt modelId="{D550FCBD-A78E-4115-801B-38F14FD0F2D4}" type="sibTrans" cxnId="{312557B5-D3D5-4015-A2E5-73DA3089D6AC}">
      <dgm:prSet/>
      <dgm:spPr/>
      <dgm:t>
        <a:bodyPr/>
        <a:lstStyle/>
        <a:p>
          <a:endParaRPr lang="cs-CZ"/>
        </a:p>
      </dgm:t>
    </dgm:pt>
    <dgm:pt modelId="{ECD940F2-2A22-4BB7-AE36-BD65397A364F}">
      <dgm:prSet custT="1"/>
      <dgm:spPr/>
      <dgm:t>
        <a:bodyPr/>
        <a:lstStyle/>
        <a:p>
          <a:pPr rtl="0"/>
          <a:r>
            <a:rPr lang="cs-CZ" sz="1200" b="0" i="1" dirty="0"/>
            <a:t>postup při jejím vyřazování a zničení po uplynutí doby uchování</a:t>
          </a:r>
          <a:endParaRPr lang="cs-CZ" sz="1200" dirty="0"/>
        </a:p>
      </dgm:t>
    </dgm:pt>
    <dgm:pt modelId="{096DB239-251D-4B0C-843E-24D161EEA85D}" type="parTrans" cxnId="{066D0D96-700D-44E0-9A17-7F53A047B33D}">
      <dgm:prSet/>
      <dgm:spPr/>
      <dgm:t>
        <a:bodyPr/>
        <a:lstStyle/>
        <a:p>
          <a:endParaRPr lang="cs-CZ"/>
        </a:p>
      </dgm:t>
    </dgm:pt>
    <dgm:pt modelId="{9F682492-3F2D-4BFD-8765-C9CFDB67CF99}" type="sibTrans" cxnId="{066D0D96-700D-44E0-9A17-7F53A047B33D}">
      <dgm:prSet/>
      <dgm:spPr/>
      <dgm:t>
        <a:bodyPr/>
        <a:lstStyle/>
        <a:p>
          <a:endParaRPr lang="cs-CZ"/>
        </a:p>
      </dgm:t>
    </dgm:pt>
    <dgm:pt modelId="{5E4D32B3-5EF3-4B65-BB50-BAEB58E25A85}">
      <dgm:prSet custT="1"/>
      <dgm:spPr/>
      <dgm:t>
        <a:bodyPr/>
        <a:lstStyle/>
        <a:p>
          <a:pPr rtl="0"/>
          <a:r>
            <a:rPr lang="cs-CZ" sz="1200" b="0" i="1" dirty="0"/>
            <a:t>doby uchování ZD</a:t>
          </a:r>
          <a:endParaRPr lang="cs-CZ" sz="1200" dirty="0"/>
        </a:p>
      </dgm:t>
    </dgm:pt>
    <dgm:pt modelId="{F817ABE3-AB69-4B22-973A-82C4A1EF11B6}" type="parTrans" cxnId="{33BD998C-75B6-4652-B9E9-C8798EF86265}">
      <dgm:prSet/>
      <dgm:spPr/>
      <dgm:t>
        <a:bodyPr/>
        <a:lstStyle/>
        <a:p>
          <a:endParaRPr lang="cs-CZ"/>
        </a:p>
      </dgm:t>
    </dgm:pt>
    <dgm:pt modelId="{0359F3E9-770B-4604-94C9-EB0B513C8BAB}" type="sibTrans" cxnId="{33BD998C-75B6-4652-B9E9-C8798EF86265}">
      <dgm:prSet/>
      <dgm:spPr/>
      <dgm:t>
        <a:bodyPr/>
        <a:lstStyle/>
        <a:p>
          <a:endParaRPr lang="cs-CZ"/>
        </a:p>
      </dgm:t>
    </dgm:pt>
    <dgm:pt modelId="{17E31BF2-60C3-42C3-ACC0-FA5B7B2E1511}">
      <dgm:prSet custT="1"/>
      <dgm:spPr/>
      <dgm:t>
        <a:bodyPr/>
        <a:lstStyle/>
        <a:p>
          <a:pPr rtl="0"/>
          <a:r>
            <a:rPr lang="cs-CZ" sz="1200" b="0" i="1" dirty="0"/>
            <a:t>o veřejném zdravotním pojištěním</a:t>
          </a:r>
          <a:endParaRPr lang="cs-CZ" sz="1200" dirty="0"/>
        </a:p>
      </dgm:t>
    </dgm:pt>
    <dgm:pt modelId="{EA61659F-92E3-4C95-B510-70E7BC2B130F}" type="parTrans" cxnId="{609763E2-9BED-4D9C-B38F-546A668AD4B3}">
      <dgm:prSet/>
      <dgm:spPr/>
      <dgm:t>
        <a:bodyPr/>
        <a:lstStyle/>
        <a:p>
          <a:endParaRPr lang="cs-CZ"/>
        </a:p>
      </dgm:t>
    </dgm:pt>
    <dgm:pt modelId="{1F227F27-7C79-4F8A-A28F-899F8F631E49}" type="sibTrans" cxnId="{609763E2-9BED-4D9C-B38F-546A668AD4B3}">
      <dgm:prSet/>
      <dgm:spPr/>
      <dgm:t>
        <a:bodyPr/>
        <a:lstStyle/>
        <a:p>
          <a:endParaRPr lang="cs-CZ"/>
        </a:p>
      </dgm:t>
    </dgm:pt>
    <dgm:pt modelId="{B5420FB1-6949-41D6-ACF0-B5B934569BB8}">
      <dgm:prSet custT="1"/>
      <dgm:spPr/>
      <dgm:t>
        <a:bodyPr/>
        <a:lstStyle/>
        <a:p>
          <a:pPr rtl="0"/>
          <a:r>
            <a:rPr lang="cs-CZ" sz="1200" b="0" i="1" dirty="0"/>
            <a:t>o ochraně veř. Zdraví</a:t>
          </a:r>
          <a:endParaRPr lang="cs-CZ" sz="1200" dirty="0"/>
        </a:p>
      </dgm:t>
    </dgm:pt>
    <dgm:pt modelId="{D30073D3-B68A-4C66-A440-5F967CE99FED}" type="parTrans" cxnId="{CCCBC4B4-3968-4F14-90C5-545568FE76DD}">
      <dgm:prSet/>
      <dgm:spPr/>
      <dgm:t>
        <a:bodyPr/>
        <a:lstStyle/>
        <a:p>
          <a:endParaRPr lang="cs-CZ"/>
        </a:p>
      </dgm:t>
    </dgm:pt>
    <dgm:pt modelId="{DC43EEFB-A458-4DD8-9F4D-77F4CB9944E2}" type="sibTrans" cxnId="{CCCBC4B4-3968-4F14-90C5-545568FE76DD}">
      <dgm:prSet/>
      <dgm:spPr/>
      <dgm:t>
        <a:bodyPr/>
        <a:lstStyle/>
        <a:p>
          <a:endParaRPr lang="cs-CZ"/>
        </a:p>
      </dgm:t>
    </dgm:pt>
    <dgm:pt modelId="{7A3B33C0-A509-4A8D-8C32-36E54B1BBC29}">
      <dgm:prSet custT="1"/>
      <dgm:spPr/>
      <dgm:t>
        <a:bodyPr/>
        <a:lstStyle/>
        <a:p>
          <a:pPr rtl="0"/>
          <a:r>
            <a:rPr lang="cs-CZ" sz="1200" b="0" i="1" dirty="0"/>
            <a:t>transplantační zákon</a:t>
          </a:r>
          <a:endParaRPr lang="cs-CZ" sz="1200" dirty="0"/>
        </a:p>
      </dgm:t>
    </dgm:pt>
    <dgm:pt modelId="{0DF913D9-C9FA-4E0A-BB88-3FD7FFE47A9A}" type="parTrans" cxnId="{BA7B4259-71E4-427D-AF5B-DE44E55D0A52}">
      <dgm:prSet/>
      <dgm:spPr/>
      <dgm:t>
        <a:bodyPr/>
        <a:lstStyle/>
        <a:p>
          <a:endParaRPr lang="cs-CZ"/>
        </a:p>
      </dgm:t>
    </dgm:pt>
    <dgm:pt modelId="{EE3539D5-7741-43D8-B628-21028D47F70E}" type="sibTrans" cxnId="{BA7B4259-71E4-427D-AF5B-DE44E55D0A52}">
      <dgm:prSet/>
      <dgm:spPr/>
      <dgm:t>
        <a:bodyPr/>
        <a:lstStyle/>
        <a:p>
          <a:endParaRPr lang="cs-CZ"/>
        </a:p>
      </dgm:t>
    </dgm:pt>
    <dgm:pt modelId="{96E065FF-105C-4640-9159-B9C2E55FD96D}">
      <dgm:prSet custT="1"/>
      <dgm:spPr/>
      <dgm:t>
        <a:bodyPr/>
        <a:lstStyle/>
        <a:p>
          <a:pPr algn="l" rtl="0"/>
          <a:r>
            <a:rPr lang="cs-CZ" sz="1200" i="1" dirty="0"/>
            <a:t>K záznamům poskytovatel podle svého uvážení připojí i podklady a vyjádření, které mu popřípadě odevzdal ošetřovaný nebo příkazce. </a:t>
          </a:r>
          <a:endParaRPr lang="cs-CZ" sz="1200" dirty="0"/>
        </a:p>
      </dgm:t>
    </dgm:pt>
    <dgm:pt modelId="{339D6526-6B63-414F-938F-C64B353438A1}" type="parTrans" cxnId="{8B4D3C46-CF7E-4990-81A5-E6A7A0730961}">
      <dgm:prSet/>
      <dgm:spPr/>
      <dgm:t>
        <a:bodyPr/>
        <a:lstStyle/>
        <a:p>
          <a:endParaRPr lang="cs-CZ"/>
        </a:p>
      </dgm:t>
    </dgm:pt>
    <dgm:pt modelId="{E711659A-273D-4C24-9644-C99D1644B494}" type="sibTrans" cxnId="{8B4D3C46-CF7E-4990-81A5-E6A7A0730961}">
      <dgm:prSet/>
      <dgm:spPr/>
      <dgm:t>
        <a:bodyPr/>
        <a:lstStyle/>
        <a:p>
          <a:endParaRPr lang="cs-CZ"/>
        </a:p>
      </dgm:t>
    </dgm:pt>
    <dgm:pt modelId="{4EC308B8-5B68-4A73-B09D-6338374CB84A}">
      <dgm:prSet custT="1"/>
      <dgm:spPr/>
      <dgm:t>
        <a:bodyPr/>
        <a:lstStyle/>
        <a:p>
          <a:pPr algn="l"/>
          <a:r>
            <a:rPr lang="cs-CZ" sz="1200" i="1" dirty="0"/>
            <a:t>Do záznamů poskytovatel vždy poznamená, kdo do nich nahlížel</a:t>
          </a:r>
          <a:endParaRPr lang="cs-CZ" sz="1200" dirty="0"/>
        </a:p>
      </dgm:t>
    </dgm:pt>
    <dgm:pt modelId="{40E3E738-1CCA-4333-885C-A55DFB18E254}" type="parTrans" cxnId="{B9FF4E4B-603B-4376-A735-F080089FC0A9}">
      <dgm:prSet/>
      <dgm:spPr/>
      <dgm:t>
        <a:bodyPr/>
        <a:lstStyle/>
        <a:p>
          <a:endParaRPr lang="cs-CZ"/>
        </a:p>
      </dgm:t>
    </dgm:pt>
    <dgm:pt modelId="{8B849038-10DA-41D6-8532-3E8BDFD9F6BC}" type="sibTrans" cxnId="{B9FF4E4B-603B-4376-A735-F080089FC0A9}">
      <dgm:prSet/>
      <dgm:spPr/>
      <dgm:t>
        <a:bodyPr/>
        <a:lstStyle/>
        <a:p>
          <a:endParaRPr lang="cs-CZ"/>
        </a:p>
      </dgm:t>
    </dgm:pt>
    <dgm:pt modelId="{F61E38AA-F6BE-4A56-B60E-084D7B57309B}" type="pres">
      <dgm:prSet presAssocID="{17D7AD83-7A54-440E-81A9-4D7E0E36F7F1}" presName="linear" presStyleCnt="0">
        <dgm:presLayoutVars>
          <dgm:animLvl val="lvl"/>
          <dgm:resizeHandles val="exact"/>
        </dgm:presLayoutVars>
      </dgm:prSet>
      <dgm:spPr/>
    </dgm:pt>
    <dgm:pt modelId="{3A86CD66-8DCE-46AC-B306-8257ADB87704}" type="pres">
      <dgm:prSet presAssocID="{2C289350-01F4-4BCA-B3E4-D0FBA97CABB0}" presName="parentText" presStyleLbl="node1" presStyleIdx="0" presStyleCnt="3">
        <dgm:presLayoutVars>
          <dgm:chMax val="0"/>
          <dgm:bulletEnabled val="1"/>
        </dgm:presLayoutVars>
      </dgm:prSet>
      <dgm:spPr/>
    </dgm:pt>
    <dgm:pt modelId="{159E2FE3-922F-40F3-AD73-B1BAC88AF89F}" type="pres">
      <dgm:prSet presAssocID="{2C289350-01F4-4BCA-B3E4-D0FBA97CABB0}" presName="childText" presStyleLbl="revTx" presStyleIdx="0" presStyleCnt="3">
        <dgm:presLayoutVars>
          <dgm:bulletEnabled val="1"/>
        </dgm:presLayoutVars>
      </dgm:prSet>
      <dgm:spPr/>
    </dgm:pt>
    <dgm:pt modelId="{9DDBF7F2-45CB-45A9-84DC-EFE9C0D9C0E7}" type="pres">
      <dgm:prSet presAssocID="{9A65D732-B8A2-415E-AEFB-25C0B38F09B1}" presName="parentText" presStyleLbl="node1" presStyleIdx="1" presStyleCnt="3">
        <dgm:presLayoutVars>
          <dgm:chMax val="0"/>
          <dgm:bulletEnabled val="1"/>
        </dgm:presLayoutVars>
      </dgm:prSet>
      <dgm:spPr/>
    </dgm:pt>
    <dgm:pt modelId="{8B11311E-0099-4DB6-9C15-5D59C561020C}" type="pres">
      <dgm:prSet presAssocID="{9A65D732-B8A2-415E-AEFB-25C0B38F09B1}" presName="childText" presStyleLbl="revTx" presStyleIdx="1" presStyleCnt="3">
        <dgm:presLayoutVars>
          <dgm:bulletEnabled val="1"/>
        </dgm:presLayoutVars>
      </dgm:prSet>
      <dgm:spPr/>
    </dgm:pt>
    <dgm:pt modelId="{9ED87C40-44E1-4D7D-98E6-02F80EACC67B}" type="pres">
      <dgm:prSet presAssocID="{45706D7C-463F-4ADE-8DD5-DC33162728E3}" presName="parentText" presStyleLbl="node1" presStyleIdx="2" presStyleCnt="3">
        <dgm:presLayoutVars>
          <dgm:chMax val="0"/>
          <dgm:bulletEnabled val="1"/>
        </dgm:presLayoutVars>
      </dgm:prSet>
      <dgm:spPr/>
    </dgm:pt>
    <dgm:pt modelId="{EDFCC148-C2FA-4289-BB58-B5C36190AAFC}" type="pres">
      <dgm:prSet presAssocID="{45706D7C-463F-4ADE-8DD5-DC33162728E3}" presName="childText" presStyleLbl="revTx" presStyleIdx="2" presStyleCnt="3">
        <dgm:presLayoutVars>
          <dgm:bulletEnabled val="1"/>
        </dgm:presLayoutVars>
      </dgm:prSet>
      <dgm:spPr/>
    </dgm:pt>
  </dgm:ptLst>
  <dgm:cxnLst>
    <dgm:cxn modelId="{A0399616-7839-4E14-B860-EEA2070C047D}" type="presOf" srcId="{AC384D78-72BE-4ED9-9EFB-02CB65D65770}" destId="{159E2FE3-922F-40F3-AD73-B1BAC88AF89F}" srcOrd="0" destOrd="0" presId="urn:microsoft.com/office/officeart/2005/8/layout/vList2"/>
    <dgm:cxn modelId="{AADB0C2C-98CE-49F0-B573-5F1E03964DCF}" type="presOf" srcId="{04118F1A-426A-422C-B4AA-B21DE604FC02}" destId="{159E2FE3-922F-40F3-AD73-B1BAC88AF89F}" srcOrd="0" destOrd="2" presId="urn:microsoft.com/office/officeart/2005/8/layout/vList2"/>
    <dgm:cxn modelId="{8B4D3C46-CF7E-4990-81A5-E6A7A0730961}" srcId="{9A65D732-B8A2-415E-AEFB-25C0B38F09B1}" destId="{96E065FF-105C-4640-9159-B9C2E55FD96D}" srcOrd="1" destOrd="0" parTransId="{339D6526-6B63-414F-938F-C64B353438A1}" sibTransId="{E711659A-273D-4C24-9644-C99D1644B494}"/>
    <dgm:cxn modelId="{B9FF4E4B-603B-4376-A735-F080089FC0A9}" srcId="{9A65D732-B8A2-415E-AEFB-25C0B38F09B1}" destId="{4EC308B8-5B68-4A73-B09D-6338374CB84A}" srcOrd="2" destOrd="0" parTransId="{40E3E738-1CCA-4333-885C-A55DFB18E254}" sibTransId="{8B849038-10DA-41D6-8532-3E8BDFD9F6BC}"/>
    <dgm:cxn modelId="{5DF45D6F-4EB0-4654-8FB6-AA051EF7BD88}" type="presOf" srcId="{DDD5ADA3-9AD9-4832-AD93-CAA0C5282147}" destId="{EDFCC148-C2FA-4289-BB58-B5C36190AAFC}" srcOrd="0" destOrd="0" presId="urn:microsoft.com/office/officeart/2005/8/layout/vList2"/>
    <dgm:cxn modelId="{4BD8E176-ABEF-4C59-B436-F5092709185E}" srcId="{17D7AD83-7A54-440E-81A9-4D7E0E36F7F1}" destId="{45706D7C-463F-4ADE-8DD5-DC33162728E3}" srcOrd="2" destOrd="0" parTransId="{2FB3163D-46EE-46C4-9ECB-64F44647EE21}" sibTransId="{CAF61BBD-96E3-415E-A29E-BF39004825D1}"/>
    <dgm:cxn modelId="{E6EB5D79-C8BB-4508-B74E-E6C3CD79FAF8}" type="presOf" srcId="{7A3B33C0-A509-4A8D-8C32-36E54B1BBC29}" destId="{EDFCC148-C2FA-4289-BB58-B5C36190AAFC}" srcOrd="0" destOrd="3" presId="urn:microsoft.com/office/officeart/2005/8/layout/vList2"/>
    <dgm:cxn modelId="{BA7B4259-71E4-427D-AF5B-DE44E55D0A52}" srcId="{45706D7C-463F-4ADE-8DD5-DC33162728E3}" destId="{7A3B33C0-A509-4A8D-8C32-36E54B1BBC29}" srcOrd="3" destOrd="0" parTransId="{0DF913D9-C9FA-4E0A-BB88-3FD7FFE47A9A}" sibTransId="{EE3539D5-7741-43D8-B628-21028D47F70E}"/>
    <dgm:cxn modelId="{F1C2C87E-5332-4C76-B20B-1C43309829F7}" type="presOf" srcId="{17E31BF2-60C3-42C3-ACC0-FA5B7B2E1511}" destId="{EDFCC148-C2FA-4289-BB58-B5C36190AAFC}" srcOrd="0" destOrd="1" presId="urn:microsoft.com/office/officeart/2005/8/layout/vList2"/>
    <dgm:cxn modelId="{33BD998C-75B6-4652-B9E9-C8798EF86265}" srcId="{2C289350-01F4-4BCA-B3E4-D0FBA97CABB0}" destId="{5E4D32B3-5EF3-4B65-BB50-BAEB58E25A85}" srcOrd="4" destOrd="0" parTransId="{F817ABE3-AB69-4B22-973A-82C4A1EF11B6}" sibTransId="{0359F3E9-770B-4604-94C9-EB0B513C8BAB}"/>
    <dgm:cxn modelId="{066D0D96-700D-44E0-9A17-7F53A047B33D}" srcId="{2C289350-01F4-4BCA-B3E4-D0FBA97CABB0}" destId="{ECD940F2-2A22-4BB7-AE36-BD65397A364F}" srcOrd="3" destOrd="0" parTransId="{096DB239-251D-4B0C-843E-24D161EEA85D}" sibTransId="{9F682492-3F2D-4BFD-8765-C9CFDB67CF99}"/>
    <dgm:cxn modelId="{5F4C3396-7B46-4B8A-808D-C7F05C19CFC0}" srcId="{17D7AD83-7A54-440E-81A9-4D7E0E36F7F1}" destId="{9A65D732-B8A2-415E-AEFB-25C0B38F09B1}" srcOrd="1" destOrd="0" parTransId="{137A10CC-DD1B-4E9D-AC71-D495E2652C06}" sibTransId="{4714C67C-693F-4A81-A1E5-1BE2F0010102}"/>
    <dgm:cxn modelId="{952BAA96-1D8B-4F82-8AF5-E7264C9760BC}" type="presOf" srcId="{B526A9AA-B716-4E6F-A1AD-CD1CF3E7B7A5}" destId="{159E2FE3-922F-40F3-AD73-B1BAC88AF89F}" srcOrd="0" destOrd="1" presId="urn:microsoft.com/office/officeart/2005/8/layout/vList2"/>
    <dgm:cxn modelId="{E9010B9A-1064-497E-AEC0-FD28DA1A9956}" type="presOf" srcId="{17D7AD83-7A54-440E-81A9-4D7E0E36F7F1}" destId="{F61E38AA-F6BE-4A56-B60E-084D7B57309B}" srcOrd="0" destOrd="0" presId="urn:microsoft.com/office/officeart/2005/8/layout/vList2"/>
    <dgm:cxn modelId="{38383AAF-9D32-4A83-A6BF-0368F65BC53A}" type="presOf" srcId="{2C289350-01F4-4BCA-B3E4-D0FBA97CABB0}" destId="{3A86CD66-8DCE-46AC-B306-8257ADB87704}" srcOrd="0" destOrd="0" presId="urn:microsoft.com/office/officeart/2005/8/layout/vList2"/>
    <dgm:cxn modelId="{3F999CB3-E6AD-475F-995F-C2040C683C7C}" type="presOf" srcId="{45706D7C-463F-4ADE-8DD5-DC33162728E3}" destId="{9ED87C40-44E1-4D7D-98E6-02F80EACC67B}" srcOrd="0" destOrd="0" presId="urn:microsoft.com/office/officeart/2005/8/layout/vList2"/>
    <dgm:cxn modelId="{CCCBC4B4-3968-4F14-90C5-545568FE76DD}" srcId="{45706D7C-463F-4ADE-8DD5-DC33162728E3}" destId="{B5420FB1-6949-41D6-ACF0-B5B934569BB8}" srcOrd="2" destOrd="0" parTransId="{D30073D3-B68A-4C66-A440-5F967CE99FED}" sibTransId="{DC43EEFB-A458-4DD8-9F4D-77F4CB9944E2}"/>
    <dgm:cxn modelId="{DDE276B5-D92A-4282-A37D-9EF12BE7A49C}" srcId="{2C289350-01F4-4BCA-B3E4-D0FBA97CABB0}" destId="{AC384D78-72BE-4ED9-9EFB-02CB65D65770}" srcOrd="0" destOrd="0" parTransId="{529D24BD-E00D-4ED5-971B-00AB6811671B}" sibTransId="{C3BBE76D-D011-42AF-8EF3-E65A8EC6D85F}"/>
    <dgm:cxn modelId="{312557B5-D3D5-4015-A2E5-73DA3089D6AC}" srcId="{2C289350-01F4-4BCA-B3E4-D0FBA97CABB0}" destId="{04118F1A-426A-422C-B4AA-B21DE604FC02}" srcOrd="2" destOrd="0" parTransId="{4E58BC1C-0B5D-4C6E-864F-EF5B79D642F4}" sibTransId="{D550FCBD-A78E-4115-801B-38F14FD0F2D4}"/>
    <dgm:cxn modelId="{3C3BD2BA-B4CC-4FF7-A344-28AE570C1BF1}" srcId="{17D7AD83-7A54-440E-81A9-4D7E0E36F7F1}" destId="{2C289350-01F4-4BCA-B3E4-D0FBA97CABB0}" srcOrd="0" destOrd="0" parTransId="{8E57AAA1-DCE2-4325-A57E-DD7ED0A82D6D}" sibTransId="{16586521-1CF5-41DB-819E-E3CC0E17653E}"/>
    <dgm:cxn modelId="{18CF68BC-4E51-44EB-A8B9-3CEA911F8F17}" type="presOf" srcId="{B5420FB1-6949-41D6-ACF0-B5B934569BB8}" destId="{EDFCC148-C2FA-4289-BB58-B5C36190AAFC}" srcOrd="0" destOrd="2" presId="urn:microsoft.com/office/officeart/2005/8/layout/vList2"/>
    <dgm:cxn modelId="{AD7F73C2-7B14-4EC8-9B58-7CB58E127121}" type="presOf" srcId="{ECD940F2-2A22-4BB7-AE36-BD65397A364F}" destId="{159E2FE3-922F-40F3-AD73-B1BAC88AF89F}" srcOrd="0" destOrd="3" presId="urn:microsoft.com/office/officeart/2005/8/layout/vList2"/>
    <dgm:cxn modelId="{D33DF3C3-15E4-4306-B74A-CE87D08B5357}" type="presOf" srcId="{96E065FF-105C-4640-9159-B9C2E55FD96D}" destId="{8B11311E-0099-4DB6-9C15-5D59C561020C}" srcOrd="0" destOrd="1" presId="urn:microsoft.com/office/officeart/2005/8/layout/vList2"/>
    <dgm:cxn modelId="{7AC7B8D1-6D38-48C2-A152-EE4A7713C3C5}" srcId="{45706D7C-463F-4ADE-8DD5-DC33162728E3}" destId="{DDD5ADA3-9AD9-4832-AD93-CAA0C5282147}" srcOrd="0" destOrd="0" parTransId="{F3153B38-0B82-4C35-8801-53E3BA633013}" sibTransId="{F57AEAC4-FD94-420C-B222-B534AAD24550}"/>
    <dgm:cxn modelId="{5F473ADA-D5E8-49DF-8F77-79BAFC2F6917}" srcId="{2C289350-01F4-4BCA-B3E4-D0FBA97CABB0}" destId="{B526A9AA-B716-4E6F-A1AD-CD1CF3E7B7A5}" srcOrd="1" destOrd="0" parTransId="{58458C81-617A-4407-BD15-730B1BFC7499}" sibTransId="{ADF4DE53-66B9-45FF-9E73-0B347464745B}"/>
    <dgm:cxn modelId="{609763E2-9BED-4D9C-B38F-546A668AD4B3}" srcId="{45706D7C-463F-4ADE-8DD5-DC33162728E3}" destId="{17E31BF2-60C3-42C3-ACC0-FA5B7B2E1511}" srcOrd="1" destOrd="0" parTransId="{EA61659F-92E3-4C95-B510-70E7BC2B130F}" sibTransId="{1F227F27-7C79-4F8A-A28F-899F8F631E49}"/>
    <dgm:cxn modelId="{EC6B29E3-A7D2-4A6F-A4F2-DA0DA59D835A}" srcId="{9A65D732-B8A2-415E-AEFB-25C0B38F09B1}" destId="{CA3D6EAD-FC40-4715-9338-831AADA8D565}" srcOrd="0" destOrd="0" parTransId="{3CF5EDDF-CC9C-4BA4-8DB1-A22D76F33756}" sibTransId="{C775ACE2-2F1F-481B-A8FC-3F0E2F089AB2}"/>
    <dgm:cxn modelId="{76DC3EE4-30CF-4CA6-88D4-9C9FBEACAFD2}" type="presOf" srcId="{CA3D6EAD-FC40-4715-9338-831AADA8D565}" destId="{8B11311E-0099-4DB6-9C15-5D59C561020C}" srcOrd="0" destOrd="0" presId="urn:microsoft.com/office/officeart/2005/8/layout/vList2"/>
    <dgm:cxn modelId="{A25483E5-A62A-4A74-A005-AEF6B0260219}" type="presOf" srcId="{9A65D732-B8A2-415E-AEFB-25C0B38F09B1}" destId="{9DDBF7F2-45CB-45A9-84DC-EFE9C0D9C0E7}" srcOrd="0" destOrd="0" presId="urn:microsoft.com/office/officeart/2005/8/layout/vList2"/>
    <dgm:cxn modelId="{2322BEF1-A459-411A-AFA1-9A42C45F73A4}" type="presOf" srcId="{4EC308B8-5B68-4A73-B09D-6338374CB84A}" destId="{8B11311E-0099-4DB6-9C15-5D59C561020C}" srcOrd="0" destOrd="2" presId="urn:microsoft.com/office/officeart/2005/8/layout/vList2"/>
    <dgm:cxn modelId="{A2D389F9-3C99-4563-BF3B-18A73CAA8F9A}" type="presOf" srcId="{5E4D32B3-5EF3-4B65-BB50-BAEB58E25A85}" destId="{159E2FE3-922F-40F3-AD73-B1BAC88AF89F}" srcOrd="0" destOrd="4" presId="urn:microsoft.com/office/officeart/2005/8/layout/vList2"/>
    <dgm:cxn modelId="{1FD8E11C-DE9B-46C2-BCFF-3F00BE179733}" type="presParOf" srcId="{F61E38AA-F6BE-4A56-B60E-084D7B57309B}" destId="{3A86CD66-8DCE-46AC-B306-8257ADB87704}" srcOrd="0" destOrd="0" presId="urn:microsoft.com/office/officeart/2005/8/layout/vList2"/>
    <dgm:cxn modelId="{BC4C84F3-7E8E-43EF-A84C-13D65B439E7F}" type="presParOf" srcId="{F61E38AA-F6BE-4A56-B60E-084D7B57309B}" destId="{159E2FE3-922F-40F3-AD73-B1BAC88AF89F}" srcOrd="1" destOrd="0" presId="urn:microsoft.com/office/officeart/2005/8/layout/vList2"/>
    <dgm:cxn modelId="{0623822A-2DBA-41E4-BE31-281D9470357F}" type="presParOf" srcId="{F61E38AA-F6BE-4A56-B60E-084D7B57309B}" destId="{9DDBF7F2-45CB-45A9-84DC-EFE9C0D9C0E7}" srcOrd="2" destOrd="0" presId="urn:microsoft.com/office/officeart/2005/8/layout/vList2"/>
    <dgm:cxn modelId="{1DE7A2D6-4545-4769-B583-6390F5626177}" type="presParOf" srcId="{F61E38AA-F6BE-4A56-B60E-084D7B57309B}" destId="{8B11311E-0099-4DB6-9C15-5D59C561020C}" srcOrd="3" destOrd="0" presId="urn:microsoft.com/office/officeart/2005/8/layout/vList2"/>
    <dgm:cxn modelId="{1594C550-6282-462F-B187-1E8A71BCC809}" type="presParOf" srcId="{F61E38AA-F6BE-4A56-B60E-084D7B57309B}" destId="{9ED87C40-44E1-4D7D-98E6-02F80EACC67B}" srcOrd="4" destOrd="0" presId="urn:microsoft.com/office/officeart/2005/8/layout/vList2"/>
    <dgm:cxn modelId="{49051A39-2D75-4C80-A962-B64818F12D64}" type="presParOf" srcId="{F61E38AA-F6BE-4A56-B60E-084D7B57309B}" destId="{EDFCC148-C2FA-4289-BB58-B5C36190AAFC}"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63541D3-548B-432D-B527-590C7723BF2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98FB543F-9443-4BA5-8619-1B502F185834}">
      <dgm:prSet/>
      <dgm:spPr/>
      <dgm:t>
        <a:bodyPr/>
        <a:lstStyle/>
        <a:p>
          <a:pPr rtl="0"/>
          <a:r>
            <a:rPr lang="cs-CZ" dirty="0"/>
            <a:t>Právo nebýt součástí veřejnosti</a:t>
          </a:r>
        </a:p>
      </dgm:t>
    </dgm:pt>
    <dgm:pt modelId="{0E302870-E017-4AFD-88CF-B86BE85B33B6}" type="parTrans" cxnId="{B159A960-B693-4094-A28F-A04D2FBDADAE}">
      <dgm:prSet/>
      <dgm:spPr/>
      <dgm:t>
        <a:bodyPr/>
        <a:lstStyle/>
        <a:p>
          <a:endParaRPr lang="cs-CZ"/>
        </a:p>
      </dgm:t>
    </dgm:pt>
    <dgm:pt modelId="{51742CC1-E078-4369-9F9F-2CBAC4F5F886}" type="sibTrans" cxnId="{B159A960-B693-4094-A28F-A04D2FBDADAE}">
      <dgm:prSet/>
      <dgm:spPr/>
      <dgm:t>
        <a:bodyPr/>
        <a:lstStyle/>
        <a:p>
          <a:endParaRPr lang="cs-CZ"/>
        </a:p>
      </dgm:t>
    </dgm:pt>
    <dgm:pt modelId="{32322A84-60D6-4841-915C-605A9D5C966D}">
      <dgm:prSet/>
      <dgm:spPr/>
      <dgm:t>
        <a:bodyPr/>
        <a:lstStyle/>
        <a:p>
          <a:pPr rtl="0"/>
          <a:r>
            <a:rPr lang="cs-CZ"/>
            <a:t>Právo na „osobní oblast“</a:t>
          </a:r>
        </a:p>
      </dgm:t>
    </dgm:pt>
    <dgm:pt modelId="{1BD78EEE-7C1D-4AF8-BF8F-F98140024990}" type="parTrans" cxnId="{8332BE3E-D565-40F1-9C4C-B1DEBA7B2B3D}">
      <dgm:prSet/>
      <dgm:spPr/>
      <dgm:t>
        <a:bodyPr/>
        <a:lstStyle/>
        <a:p>
          <a:endParaRPr lang="cs-CZ"/>
        </a:p>
      </dgm:t>
    </dgm:pt>
    <dgm:pt modelId="{8C4D3FAB-5E1A-4A19-9D7A-DA596F90B770}" type="sibTrans" cxnId="{8332BE3E-D565-40F1-9C4C-B1DEBA7B2B3D}">
      <dgm:prSet/>
      <dgm:spPr/>
      <dgm:t>
        <a:bodyPr/>
        <a:lstStyle/>
        <a:p>
          <a:endParaRPr lang="cs-CZ"/>
        </a:p>
      </dgm:t>
    </dgm:pt>
    <dgm:pt modelId="{36CF3356-475B-4B59-B871-20DD2D359852}">
      <dgm:prSet/>
      <dgm:spPr/>
      <dgm:t>
        <a:bodyPr/>
        <a:lstStyle/>
        <a:p>
          <a:pPr rtl="0"/>
          <a:r>
            <a:rPr lang="cs-CZ" dirty="0"/>
            <a:t>Právo zadržovat informace o sobě </a:t>
          </a:r>
        </a:p>
      </dgm:t>
    </dgm:pt>
    <dgm:pt modelId="{ECDB73FD-0DC6-4729-B505-7096E83ED9AE}" type="parTrans" cxnId="{71554F69-B036-4590-8DAE-A02855386054}">
      <dgm:prSet/>
      <dgm:spPr/>
      <dgm:t>
        <a:bodyPr/>
        <a:lstStyle/>
        <a:p>
          <a:endParaRPr lang="cs-CZ"/>
        </a:p>
      </dgm:t>
    </dgm:pt>
    <dgm:pt modelId="{56D83015-0DD7-4CF5-9AC9-2F9EB1EC3159}" type="sibTrans" cxnId="{71554F69-B036-4590-8DAE-A02855386054}">
      <dgm:prSet/>
      <dgm:spPr/>
      <dgm:t>
        <a:bodyPr/>
        <a:lstStyle/>
        <a:p>
          <a:endParaRPr lang="cs-CZ"/>
        </a:p>
      </dgm:t>
    </dgm:pt>
    <dgm:pt modelId="{0A65C271-164B-43A5-8492-F2057A5085DF}">
      <dgm:prSet/>
      <dgm:spPr/>
      <dgm:t>
        <a:bodyPr/>
        <a:lstStyle/>
        <a:p>
          <a:pPr rtl="0"/>
          <a:r>
            <a:rPr lang="cs-CZ"/>
            <a:t>Právo rozhodnout zda a jakým způsobem mají být skutečnosti jeho osobního soukromí zpřístupněny jiným (Pavlík), </a:t>
          </a:r>
        </a:p>
      </dgm:t>
    </dgm:pt>
    <dgm:pt modelId="{E7589738-16C8-482A-8113-FE205C033C4D}" type="parTrans" cxnId="{5CA65954-9A09-4217-9206-DDEF2B0ACDA2}">
      <dgm:prSet/>
      <dgm:spPr/>
      <dgm:t>
        <a:bodyPr/>
        <a:lstStyle/>
        <a:p>
          <a:endParaRPr lang="cs-CZ"/>
        </a:p>
      </dgm:t>
    </dgm:pt>
    <dgm:pt modelId="{C27B44D5-4B53-4B8F-A058-913D460AC1DE}" type="sibTrans" cxnId="{5CA65954-9A09-4217-9206-DDEF2B0ACDA2}">
      <dgm:prSet/>
      <dgm:spPr/>
      <dgm:t>
        <a:bodyPr/>
        <a:lstStyle/>
        <a:p>
          <a:endParaRPr lang="cs-CZ"/>
        </a:p>
      </dgm:t>
    </dgm:pt>
    <dgm:pt modelId="{DC86AE81-6BAF-4BFA-83AF-2EDB54AC45F7}">
      <dgm:prSet/>
      <dgm:spPr/>
      <dgm:t>
        <a:bodyPr/>
        <a:lstStyle/>
        <a:p>
          <a:pPr rtl="0"/>
          <a:r>
            <a:rPr lang="cs-CZ" dirty="0"/>
            <a:t>Spojené státy: </a:t>
          </a:r>
          <a:r>
            <a:rPr lang="cs-CZ" dirty="0" err="1"/>
            <a:t>Right</a:t>
          </a:r>
          <a:r>
            <a:rPr lang="cs-CZ" dirty="0"/>
            <a:t> to </a:t>
          </a:r>
          <a:r>
            <a:rPr lang="cs-CZ" dirty="0" err="1"/>
            <a:t>be</a:t>
          </a:r>
          <a:r>
            <a:rPr lang="cs-CZ" dirty="0"/>
            <a:t> let </a:t>
          </a:r>
          <a:r>
            <a:rPr lang="cs-CZ" dirty="0" err="1"/>
            <a:t>alone</a:t>
          </a:r>
          <a:endParaRPr lang="cs-CZ" dirty="0"/>
        </a:p>
      </dgm:t>
    </dgm:pt>
    <dgm:pt modelId="{C503A3E8-128F-42C7-9251-FE6FDE8758C2}" type="parTrans" cxnId="{2B8E69B4-6591-4147-97F9-2E01898E76D8}">
      <dgm:prSet/>
      <dgm:spPr/>
      <dgm:t>
        <a:bodyPr/>
        <a:lstStyle/>
        <a:p>
          <a:endParaRPr lang="cs-CZ"/>
        </a:p>
      </dgm:t>
    </dgm:pt>
    <dgm:pt modelId="{35756F0C-FAD1-4123-9505-6D91EEFDD6FC}" type="sibTrans" cxnId="{2B8E69B4-6591-4147-97F9-2E01898E76D8}">
      <dgm:prSet/>
      <dgm:spPr/>
      <dgm:t>
        <a:bodyPr/>
        <a:lstStyle/>
        <a:p>
          <a:endParaRPr lang="cs-CZ"/>
        </a:p>
      </dgm:t>
    </dgm:pt>
    <dgm:pt modelId="{6AD30044-131F-4F23-BD78-7735011150F2}">
      <dgm:prSet/>
      <dgm:spPr/>
      <dgm:t>
        <a:bodyPr/>
        <a:lstStyle/>
        <a:p>
          <a:pPr rtl="0"/>
          <a:r>
            <a:rPr lang="cs-CZ"/>
            <a:t>Právo na soukromí se vztahuje na každou fyzickou osobu, bez ohledu na věk či svéprávnost </a:t>
          </a:r>
        </a:p>
      </dgm:t>
    </dgm:pt>
    <dgm:pt modelId="{9AC5F25B-D790-4C95-BF57-14C0DA76132A}" type="parTrans" cxnId="{ECD8C11C-FBF8-4992-A89B-6F95AA50DE71}">
      <dgm:prSet/>
      <dgm:spPr/>
      <dgm:t>
        <a:bodyPr/>
        <a:lstStyle/>
        <a:p>
          <a:endParaRPr lang="cs-CZ"/>
        </a:p>
      </dgm:t>
    </dgm:pt>
    <dgm:pt modelId="{F18CF7B1-3080-4B08-B70F-F16790CD9F69}" type="sibTrans" cxnId="{ECD8C11C-FBF8-4992-A89B-6F95AA50DE71}">
      <dgm:prSet/>
      <dgm:spPr/>
      <dgm:t>
        <a:bodyPr/>
        <a:lstStyle/>
        <a:p>
          <a:endParaRPr lang="cs-CZ"/>
        </a:p>
      </dgm:t>
    </dgm:pt>
    <dgm:pt modelId="{7091B156-B676-4BBB-B829-53D0696C71E2}" type="pres">
      <dgm:prSet presAssocID="{C63541D3-548B-432D-B527-590C7723BF25}" presName="linear" presStyleCnt="0">
        <dgm:presLayoutVars>
          <dgm:animLvl val="lvl"/>
          <dgm:resizeHandles val="exact"/>
        </dgm:presLayoutVars>
      </dgm:prSet>
      <dgm:spPr/>
    </dgm:pt>
    <dgm:pt modelId="{35B3D416-B6D1-44FA-9AC6-7FBD7A5B88A2}" type="pres">
      <dgm:prSet presAssocID="{98FB543F-9443-4BA5-8619-1B502F185834}" presName="parentText" presStyleLbl="node1" presStyleIdx="0" presStyleCnt="2">
        <dgm:presLayoutVars>
          <dgm:chMax val="0"/>
          <dgm:bulletEnabled val="1"/>
        </dgm:presLayoutVars>
      </dgm:prSet>
      <dgm:spPr/>
    </dgm:pt>
    <dgm:pt modelId="{720FE3E8-4FCC-4C00-897C-FAFAF4CF443C}" type="pres">
      <dgm:prSet presAssocID="{98FB543F-9443-4BA5-8619-1B502F185834}" presName="childText" presStyleLbl="revTx" presStyleIdx="0" presStyleCnt="1">
        <dgm:presLayoutVars>
          <dgm:bulletEnabled val="1"/>
        </dgm:presLayoutVars>
      </dgm:prSet>
      <dgm:spPr/>
    </dgm:pt>
    <dgm:pt modelId="{CC969A04-FDAD-4EF4-903E-E067DDCCB84B}" type="pres">
      <dgm:prSet presAssocID="{6AD30044-131F-4F23-BD78-7735011150F2}" presName="parentText" presStyleLbl="node1" presStyleIdx="1" presStyleCnt="2">
        <dgm:presLayoutVars>
          <dgm:chMax val="0"/>
          <dgm:bulletEnabled val="1"/>
        </dgm:presLayoutVars>
      </dgm:prSet>
      <dgm:spPr/>
    </dgm:pt>
  </dgm:ptLst>
  <dgm:cxnLst>
    <dgm:cxn modelId="{ECD8C11C-FBF8-4992-A89B-6F95AA50DE71}" srcId="{C63541D3-548B-432D-B527-590C7723BF25}" destId="{6AD30044-131F-4F23-BD78-7735011150F2}" srcOrd="1" destOrd="0" parTransId="{9AC5F25B-D790-4C95-BF57-14C0DA76132A}" sibTransId="{F18CF7B1-3080-4B08-B70F-F16790CD9F69}"/>
    <dgm:cxn modelId="{D0F01424-C84C-464C-94FC-CC5D4DE2D36B}" type="presOf" srcId="{36CF3356-475B-4B59-B871-20DD2D359852}" destId="{720FE3E8-4FCC-4C00-897C-FAFAF4CF443C}" srcOrd="0" destOrd="1" presId="urn:microsoft.com/office/officeart/2005/8/layout/vList2"/>
    <dgm:cxn modelId="{5349853C-33BA-4C07-B860-54B0D9EC4791}" type="presOf" srcId="{DC86AE81-6BAF-4BFA-83AF-2EDB54AC45F7}" destId="{720FE3E8-4FCC-4C00-897C-FAFAF4CF443C}" srcOrd="0" destOrd="3" presId="urn:microsoft.com/office/officeart/2005/8/layout/vList2"/>
    <dgm:cxn modelId="{8332BE3E-D565-40F1-9C4C-B1DEBA7B2B3D}" srcId="{98FB543F-9443-4BA5-8619-1B502F185834}" destId="{32322A84-60D6-4841-915C-605A9D5C966D}" srcOrd="0" destOrd="0" parTransId="{1BD78EEE-7C1D-4AF8-BF8F-F98140024990}" sibTransId="{8C4D3FAB-5E1A-4A19-9D7A-DA596F90B770}"/>
    <dgm:cxn modelId="{B159A960-B693-4094-A28F-A04D2FBDADAE}" srcId="{C63541D3-548B-432D-B527-590C7723BF25}" destId="{98FB543F-9443-4BA5-8619-1B502F185834}" srcOrd="0" destOrd="0" parTransId="{0E302870-E017-4AFD-88CF-B86BE85B33B6}" sibTransId="{51742CC1-E078-4369-9F9F-2CBAC4F5F886}"/>
    <dgm:cxn modelId="{71554F69-B036-4590-8DAE-A02855386054}" srcId="{98FB543F-9443-4BA5-8619-1B502F185834}" destId="{36CF3356-475B-4B59-B871-20DD2D359852}" srcOrd="1" destOrd="0" parTransId="{ECDB73FD-0DC6-4729-B505-7096E83ED9AE}" sibTransId="{56D83015-0DD7-4CF5-9AC9-2F9EB1EC3159}"/>
    <dgm:cxn modelId="{5CA65954-9A09-4217-9206-DDEF2B0ACDA2}" srcId="{98FB543F-9443-4BA5-8619-1B502F185834}" destId="{0A65C271-164B-43A5-8492-F2057A5085DF}" srcOrd="2" destOrd="0" parTransId="{E7589738-16C8-482A-8113-FE205C033C4D}" sibTransId="{C27B44D5-4B53-4B8F-A058-913D460AC1DE}"/>
    <dgm:cxn modelId="{179F988A-E599-496B-9B38-C4639047F46A}" type="presOf" srcId="{C63541D3-548B-432D-B527-590C7723BF25}" destId="{7091B156-B676-4BBB-B829-53D0696C71E2}" srcOrd="0" destOrd="0" presId="urn:microsoft.com/office/officeart/2005/8/layout/vList2"/>
    <dgm:cxn modelId="{2748C991-B917-4221-9612-92F18A263850}" type="presOf" srcId="{98FB543F-9443-4BA5-8619-1B502F185834}" destId="{35B3D416-B6D1-44FA-9AC6-7FBD7A5B88A2}" srcOrd="0" destOrd="0" presId="urn:microsoft.com/office/officeart/2005/8/layout/vList2"/>
    <dgm:cxn modelId="{33896799-E9E8-4DF7-AB90-C395D187168E}" type="presOf" srcId="{6AD30044-131F-4F23-BD78-7735011150F2}" destId="{CC969A04-FDAD-4EF4-903E-E067DDCCB84B}" srcOrd="0" destOrd="0" presId="urn:microsoft.com/office/officeart/2005/8/layout/vList2"/>
    <dgm:cxn modelId="{2B8E69B4-6591-4147-97F9-2E01898E76D8}" srcId="{98FB543F-9443-4BA5-8619-1B502F185834}" destId="{DC86AE81-6BAF-4BFA-83AF-2EDB54AC45F7}" srcOrd="3" destOrd="0" parTransId="{C503A3E8-128F-42C7-9251-FE6FDE8758C2}" sibTransId="{35756F0C-FAD1-4123-9505-6D91EEFDD6FC}"/>
    <dgm:cxn modelId="{5EDB0BD7-AF0C-4474-820B-B2BEC5EC50F4}" type="presOf" srcId="{0A65C271-164B-43A5-8492-F2057A5085DF}" destId="{720FE3E8-4FCC-4C00-897C-FAFAF4CF443C}" srcOrd="0" destOrd="2" presId="urn:microsoft.com/office/officeart/2005/8/layout/vList2"/>
    <dgm:cxn modelId="{452288EF-910A-49BA-AB6F-ACC2CFC95107}" type="presOf" srcId="{32322A84-60D6-4841-915C-605A9D5C966D}" destId="{720FE3E8-4FCC-4C00-897C-FAFAF4CF443C}" srcOrd="0" destOrd="0" presId="urn:microsoft.com/office/officeart/2005/8/layout/vList2"/>
    <dgm:cxn modelId="{2C62DDB6-1D71-4D33-8933-78B3D22DB3D3}" type="presParOf" srcId="{7091B156-B676-4BBB-B829-53D0696C71E2}" destId="{35B3D416-B6D1-44FA-9AC6-7FBD7A5B88A2}" srcOrd="0" destOrd="0" presId="urn:microsoft.com/office/officeart/2005/8/layout/vList2"/>
    <dgm:cxn modelId="{38D86114-DCB0-494E-9771-87E1F56168FD}" type="presParOf" srcId="{7091B156-B676-4BBB-B829-53D0696C71E2}" destId="{720FE3E8-4FCC-4C00-897C-FAFAF4CF443C}" srcOrd="1" destOrd="0" presId="urn:microsoft.com/office/officeart/2005/8/layout/vList2"/>
    <dgm:cxn modelId="{2262E79D-31A8-47EE-85FA-1FF319C8CB4F}" type="presParOf" srcId="{7091B156-B676-4BBB-B829-53D0696C71E2}" destId="{CC969A04-FDAD-4EF4-903E-E067DDCCB84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6530B19-11DB-42E3-BD74-2D58A536259D}"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cs-CZ"/>
        </a:p>
      </dgm:t>
    </dgm:pt>
    <dgm:pt modelId="{7E63F3A7-F5FE-4284-B3B9-18317E50D860}">
      <dgm:prSet/>
      <dgm:spPr/>
      <dgm:t>
        <a:bodyPr/>
        <a:lstStyle/>
        <a:p>
          <a:pPr rtl="0"/>
          <a:r>
            <a:rPr lang="cs-CZ"/>
            <a:t>Zákon o zdravotních službách</a:t>
          </a:r>
        </a:p>
      </dgm:t>
    </dgm:pt>
    <dgm:pt modelId="{D6E8BCD4-8C03-4A44-B4E4-A0D22BA3D28A}" type="parTrans" cxnId="{4A7AF777-1AC4-4F86-A27F-19B0E91665C1}">
      <dgm:prSet/>
      <dgm:spPr/>
      <dgm:t>
        <a:bodyPr/>
        <a:lstStyle/>
        <a:p>
          <a:endParaRPr lang="cs-CZ"/>
        </a:p>
      </dgm:t>
    </dgm:pt>
    <dgm:pt modelId="{25BCEF51-ED86-4D9E-8C0A-7614A9853FD1}" type="sibTrans" cxnId="{4A7AF777-1AC4-4F86-A27F-19B0E91665C1}">
      <dgm:prSet/>
      <dgm:spPr/>
      <dgm:t>
        <a:bodyPr/>
        <a:lstStyle/>
        <a:p>
          <a:endParaRPr lang="cs-CZ"/>
        </a:p>
      </dgm:t>
    </dgm:pt>
    <dgm:pt modelId="{3242954A-731D-4ADA-8CF1-E240A24B6769}">
      <dgm:prSet/>
      <dgm:spPr/>
      <dgm:t>
        <a:bodyPr/>
        <a:lstStyle/>
        <a:p>
          <a:pPr rtl="0"/>
          <a:r>
            <a:rPr lang="cs-CZ"/>
            <a:t>Občanský zákoník</a:t>
          </a:r>
        </a:p>
      </dgm:t>
    </dgm:pt>
    <dgm:pt modelId="{9662CF0C-B13D-45A5-A29F-393CD8435762}" type="parTrans" cxnId="{0745AE95-CC6F-48CF-94C2-9F581F6F95B3}">
      <dgm:prSet/>
      <dgm:spPr/>
      <dgm:t>
        <a:bodyPr/>
        <a:lstStyle/>
        <a:p>
          <a:endParaRPr lang="cs-CZ"/>
        </a:p>
      </dgm:t>
    </dgm:pt>
    <dgm:pt modelId="{1AD709CF-1AA5-4F2C-A69C-893AE48A96FF}" type="sibTrans" cxnId="{0745AE95-CC6F-48CF-94C2-9F581F6F95B3}">
      <dgm:prSet/>
      <dgm:spPr/>
      <dgm:t>
        <a:bodyPr/>
        <a:lstStyle/>
        <a:p>
          <a:endParaRPr lang="cs-CZ"/>
        </a:p>
      </dgm:t>
    </dgm:pt>
    <dgm:pt modelId="{919BE50B-80D6-4CE0-AE7A-DF3AB7E57921}">
      <dgm:prSet/>
      <dgm:spPr/>
      <dgm:t>
        <a:bodyPr/>
        <a:lstStyle/>
        <a:p>
          <a:pPr rtl="0"/>
          <a:r>
            <a:rPr lang="cs-CZ" dirty="0"/>
            <a:t>Zákon o zpracování osobních údajů/GDPR</a:t>
          </a:r>
        </a:p>
      </dgm:t>
    </dgm:pt>
    <dgm:pt modelId="{012E061D-8BA5-4031-B0EA-3B2DC77385DF}" type="parTrans" cxnId="{26946246-00E9-4AED-9625-B66E5087ADC7}">
      <dgm:prSet/>
      <dgm:spPr/>
      <dgm:t>
        <a:bodyPr/>
        <a:lstStyle/>
        <a:p>
          <a:endParaRPr lang="cs-CZ"/>
        </a:p>
      </dgm:t>
    </dgm:pt>
    <dgm:pt modelId="{58AE1646-925C-4597-A515-41518F14AA69}" type="sibTrans" cxnId="{26946246-00E9-4AED-9625-B66E5087ADC7}">
      <dgm:prSet/>
      <dgm:spPr/>
      <dgm:t>
        <a:bodyPr/>
        <a:lstStyle/>
        <a:p>
          <a:endParaRPr lang="cs-CZ"/>
        </a:p>
      </dgm:t>
    </dgm:pt>
    <dgm:pt modelId="{FED2E717-EF13-459A-BFCD-CB5F6A6F2BFC}" type="pres">
      <dgm:prSet presAssocID="{26530B19-11DB-42E3-BD74-2D58A536259D}" presName="Name0" presStyleCnt="0">
        <dgm:presLayoutVars>
          <dgm:chMax val="7"/>
          <dgm:dir/>
          <dgm:animLvl val="lvl"/>
          <dgm:resizeHandles val="exact"/>
        </dgm:presLayoutVars>
      </dgm:prSet>
      <dgm:spPr/>
    </dgm:pt>
    <dgm:pt modelId="{45411C21-097D-4B3F-AAA1-B972DD10345E}" type="pres">
      <dgm:prSet presAssocID="{7E63F3A7-F5FE-4284-B3B9-18317E50D860}" presName="circle1" presStyleLbl="node1" presStyleIdx="0" presStyleCnt="3"/>
      <dgm:spPr/>
    </dgm:pt>
    <dgm:pt modelId="{05A5288D-DCC7-4E07-95F5-16AFCEB9ABE9}" type="pres">
      <dgm:prSet presAssocID="{7E63F3A7-F5FE-4284-B3B9-18317E50D860}" presName="space" presStyleCnt="0"/>
      <dgm:spPr/>
    </dgm:pt>
    <dgm:pt modelId="{C8F3D5B2-E8B6-4409-AED2-EFE6D5DF1AD8}" type="pres">
      <dgm:prSet presAssocID="{7E63F3A7-F5FE-4284-B3B9-18317E50D860}" presName="rect1" presStyleLbl="alignAcc1" presStyleIdx="0" presStyleCnt="3"/>
      <dgm:spPr/>
    </dgm:pt>
    <dgm:pt modelId="{D533E072-30DA-4E9B-962A-3A63031D06DC}" type="pres">
      <dgm:prSet presAssocID="{3242954A-731D-4ADA-8CF1-E240A24B6769}" presName="vertSpace2" presStyleLbl="node1" presStyleIdx="0" presStyleCnt="3"/>
      <dgm:spPr/>
    </dgm:pt>
    <dgm:pt modelId="{6ED64111-C695-4C67-B474-C993CB8D9277}" type="pres">
      <dgm:prSet presAssocID="{3242954A-731D-4ADA-8CF1-E240A24B6769}" presName="circle2" presStyleLbl="node1" presStyleIdx="1" presStyleCnt="3"/>
      <dgm:spPr/>
    </dgm:pt>
    <dgm:pt modelId="{E57546BB-0302-43E6-8F0A-FA6E2B6013CA}" type="pres">
      <dgm:prSet presAssocID="{3242954A-731D-4ADA-8CF1-E240A24B6769}" presName="rect2" presStyleLbl="alignAcc1" presStyleIdx="1" presStyleCnt="3"/>
      <dgm:spPr/>
    </dgm:pt>
    <dgm:pt modelId="{2A5AD643-D44F-4E7B-9664-A2B25E071974}" type="pres">
      <dgm:prSet presAssocID="{919BE50B-80D6-4CE0-AE7A-DF3AB7E57921}" presName="vertSpace3" presStyleLbl="node1" presStyleIdx="1" presStyleCnt="3"/>
      <dgm:spPr/>
    </dgm:pt>
    <dgm:pt modelId="{38C8EDD2-41DA-4956-8AEC-B4D1DF0DB205}" type="pres">
      <dgm:prSet presAssocID="{919BE50B-80D6-4CE0-AE7A-DF3AB7E57921}" presName="circle3" presStyleLbl="node1" presStyleIdx="2" presStyleCnt="3"/>
      <dgm:spPr/>
    </dgm:pt>
    <dgm:pt modelId="{B78AA164-F1BF-4FFD-BEDA-ABF3AF64B8DA}" type="pres">
      <dgm:prSet presAssocID="{919BE50B-80D6-4CE0-AE7A-DF3AB7E57921}" presName="rect3" presStyleLbl="alignAcc1" presStyleIdx="2" presStyleCnt="3"/>
      <dgm:spPr/>
    </dgm:pt>
    <dgm:pt modelId="{B2176C7C-D46A-422E-A0E3-9A851F0B8B18}" type="pres">
      <dgm:prSet presAssocID="{7E63F3A7-F5FE-4284-B3B9-18317E50D860}" presName="rect1ParTxNoCh" presStyleLbl="alignAcc1" presStyleIdx="2" presStyleCnt="3">
        <dgm:presLayoutVars>
          <dgm:chMax val="1"/>
          <dgm:bulletEnabled val="1"/>
        </dgm:presLayoutVars>
      </dgm:prSet>
      <dgm:spPr/>
    </dgm:pt>
    <dgm:pt modelId="{FDC69F4F-C3AD-4103-9035-5D99B2FBD0DB}" type="pres">
      <dgm:prSet presAssocID="{3242954A-731D-4ADA-8CF1-E240A24B6769}" presName="rect2ParTxNoCh" presStyleLbl="alignAcc1" presStyleIdx="2" presStyleCnt="3">
        <dgm:presLayoutVars>
          <dgm:chMax val="1"/>
          <dgm:bulletEnabled val="1"/>
        </dgm:presLayoutVars>
      </dgm:prSet>
      <dgm:spPr/>
    </dgm:pt>
    <dgm:pt modelId="{318655D8-3026-42F3-94F3-281E66C3E8C0}" type="pres">
      <dgm:prSet presAssocID="{919BE50B-80D6-4CE0-AE7A-DF3AB7E57921}" presName="rect3ParTxNoCh" presStyleLbl="alignAcc1" presStyleIdx="2" presStyleCnt="3">
        <dgm:presLayoutVars>
          <dgm:chMax val="1"/>
          <dgm:bulletEnabled val="1"/>
        </dgm:presLayoutVars>
      </dgm:prSet>
      <dgm:spPr/>
    </dgm:pt>
  </dgm:ptLst>
  <dgm:cxnLst>
    <dgm:cxn modelId="{8F4F1B27-0CE1-4D81-ACEA-EEC55F7F5A24}" type="presOf" srcId="{919BE50B-80D6-4CE0-AE7A-DF3AB7E57921}" destId="{B78AA164-F1BF-4FFD-BEDA-ABF3AF64B8DA}" srcOrd="0" destOrd="0" presId="urn:microsoft.com/office/officeart/2005/8/layout/target3"/>
    <dgm:cxn modelId="{26946246-00E9-4AED-9625-B66E5087ADC7}" srcId="{26530B19-11DB-42E3-BD74-2D58A536259D}" destId="{919BE50B-80D6-4CE0-AE7A-DF3AB7E57921}" srcOrd="2" destOrd="0" parTransId="{012E061D-8BA5-4031-B0EA-3B2DC77385DF}" sibTransId="{58AE1646-925C-4597-A515-41518F14AA69}"/>
    <dgm:cxn modelId="{5EE19F57-7E54-4099-9601-02C87A0E8F90}" type="presOf" srcId="{919BE50B-80D6-4CE0-AE7A-DF3AB7E57921}" destId="{318655D8-3026-42F3-94F3-281E66C3E8C0}" srcOrd="1" destOrd="0" presId="urn:microsoft.com/office/officeart/2005/8/layout/target3"/>
    <dgm:cxn modelId="{4A7AF777-1AC4-4F86-A27F-19B0E91665C1}" srcId="{26530B19-11DB-42E3-BD74-2D58A536259D}" destId="{7E63F3A7-F5FE-4284-B3B9-18317E50D860}" srcOrd="0" destOrd="0" parTransId="{D6E8BCD4-8C03-4A44-B4E4-A0D22BA3D28A}" sibTransId="{25BCEF51-ED86-4D9E-8C0A-7614A9853FD1}"/>
    <dgm:cxn modelId="{A208068B-AD9A-4EF1-B854-EEAC841E95CA}" type="presOf" srcId="{7E63F3A7-F5FE-4284-B3B9-18317E50D860}" destId="{C8F3D5B2-E8B6-4409-AED2-EFE6D5DF1AD8}" srcOrd="0" destOrd="0" presId="urn:microsoft.com/office/officeart/2005/8/layout/target3"/>
    <dgm:cxn modelId="{0745AE95-CC6F-48CF-94C2-9F581F6F95B3}" srcId="{26530B19-11DB-42E3-BD74-2D58A536259D}" destId="{3242954A-731D-4ADA-8CF1-E240A24B6769}" srcOrd="1" destOrd="0" parTransId="{9662CF0C-B13D-45A5-A29F-393CD8435762}" sibTransId="{1AD709CF-1AA5-4F2C-A69C-893AE48A96FF}"/>
    <dgm:cxn modelId="{512974AD-98AB-4230-B2A4-429AF0FB6A29}" type="presOf" srcId="{3242954A-731D-4ADA-8CF1-E240A24B6769}" destId="{E57546BB-0302-43E6-8F0A-FA6E2B6013CA}" srcOrd="0" destOrd="0" presId="urn:microsoft.com/office/officeart/2005/8/layout/target3"/>
    <dgm:cxn modelId="{4622C8C5-54CA-4083-A697-EA59E9F4E8F4}" type="presOf" srcId="{7E63F3A7-F5FE-4284-B3B9-18317E50D860}" destId="{B2176C7C-D46A-422E-A0E3-9A851F0B8B18}" srcOrd="1" destOrd="0" presId="urn:microsoft.com/office/officeart/2005/8/layout/target3"/>
    <dgm:cxn modelId="{70FCA2DC-22DC-4518-9A12-BCC843DF259D}" type="presOf" srcId="{26530B19-11DB-42E3-BD74-2D58A536259D}" destId="{FED2E717-EF13-459A-BFCD-CB5F6A6F2BFC}" srcOrd="0" destOrd="0" presId="urn:microsoft.com/office/officeart/2005/8/layout/target3"/>
    <dgm:cxn modelId="{D0DC6DEC-5011-4827-B32F-C080B502518A}" type="presOf" srcId="{3242954A-731D-4ADA-8CF1-E240A24B6769}" destId="{FDC69F4F-C3AD-4103-9035-5D99B2FBD0DB}" srcOrd="1" destOrd="0" presId="urn:microsoft.com/office/officeart/2005/8/layout/target3"/>
    <dgm:cxn modelId="{887E035A-8A6B-4DA9-A9AE-C9C7D1EFC062}" type="presParOf" srcId="{FED2E717-EF13-459A-BFCD-CB5F6A6F2BFC}" destId="{45411C21-097D-4B3F-AAA1-B972DD10345E}" srcOrd="0" destOrd="0" presId="urn:microsoft.com/office/officeart/2005/8/layout/target3"/>
    <dgm:cxn modelId="{0A5F9B7B-E06F-4611-B8AF-B1CD2EEC6654}" type="presParOf" srcId="{FED2E717-EF13-459A-BFCD-CB5F6A6F2BFC}" destId="{05A5288D-DCC7-4E07-95F5-16AFCEB9ABE9}" srcOrd="1" destOrd="0" presId="urn:microsoft.com/office/officeart/2005/8/layout/target3"/>
    <dgm:cxn modelId="{9D55D83A-4D56-4CD7-9CA5-E941353F8EA8}" type="presParOf" srcId="{FED2E717-EF13-459A-BFCD-CB5F6A6F2BFC}" destId="{C8F3D5B2-E8B6-4409-AED2-EFE6D5DF1AD8}" srcOrd="2" destOrd="0" presId="urn:microsoft.com/office/officeart/2005/8/layout/target3"/>
    <dgm:cxn modelId="{776C3703-7CF6-41A7-903F-D9C087D7D738}" type="presParOf" srcId="{FED2E717-EF13-459A-BFCD-CB5F6A6F2BFC}" destId="{D533E072-30DA-4E9B-962A-3A63031D06DC}" srcOrd="3" destOrd="0" presId="urn:microsoft.com/office/officeart/2005/8/layout/target3"/>
    <dgm:cxn modelId="{D4E730B9-EEBE-4208-9F66-77CE793EC1DB}" type="presParOf" srcId="{FED2E717-EF13-459A-BFCD-CB5F6A6F2BFC}" destId="{6ED64111-C695-4C67-B474-C993CB8D9277}" srcOrd="4" destOrd="0" presId="urn:microsoft.com/office/officeart/2005/8/layout/target3"/>
    <dgm:cxn modelId="{6014BB65-756C-45B2-A36D-E2485332FCBF}" type="presParOf" srcId="{FED2E717-EF13-459A-BFCD-CB5F6A6F2BFC}" destId="{E57546BB-0302-43E6-8F0A-FA6E2B6013CA}" srcOrd="5" destOrd="0" presId="urn:microsoft.com/office/officeart/2005/8/layout/target3"/>
    <dgm:cxn modelId="{624B5DBE-5FB0-4767-AA17-439210E05965}" type="presParOf" srcId="{FED2E717-EF13-459A-BFCD-CB5F6A6F2BFC}" destId="{2A5AD643-D44F-4E7B-9664-A2B25E071974}" srcOrd="6" destOrd="0" presId="urn:microsoft.com/office/officeart/2005/8/layout/target3"/>
    <dgm:cxn modelId="{001362D9-F219-48D9-8309-2447C60ED6BF}" type="presParOf" srcId="{FED2E717-EF13-459A-BFCD-CB5F6A6F2BFC}" destId="{38C8EDD2-41DA-4956-8AEC-B4D1DF0DB205}" srcOrd="7" destOrd="0" presId="urn:microsoft.com/office/officeart/2005/8/layout/target3"/>
    <dgm:cxn modelId="{A9D494B8-DDD7-4F9A-A41C-CE5EDD28D9FC}" type="presParOf" srcId="{FED2E717-EF13-459A-BFCD-CB5F6A6F2BFC}" destId="{B78AA164-F1BF-4FFD-BEDA-ABF3AF64B8DA}" srcOrd="8" destOrd="0" presId="urn:microsoft.com/office/officeart/2005/8/layout/target3"/>
    <dgm:cxn modelId="{567B2460-4360-4ACC-84C4-AFC41D55AFEE}" type="presParOf" srcId="{FED2E717-EF13-459A-BFCD-CB5F6A6F2BFC}" destId="{B2176C7C-D46A-422E-A0E3-9A851F0B8B18}" srcOrd="9" destOrd="0" presId="urn:microsoft.com/office/officeart/2005/8/layout/target3"/>
    <dgm:cxn modelId="{9CC4290C-6329-486A-B8C4-48D0CD342E0E}" type="presParOf" srcId="{FED2E717-EF13-459A-BFCD-CB5F6A6F2BFC}" destId="{FDC69F4F-C3AD-4103-9035-5D99B2FBD0DB}" srcOrd="10" destOrd="0" presId="urn:microsoft.com/office/officeart/2005/8/layout/target3"/>
    <dgm:cxn modelId="{E7A641D9-8C2B-4128-8CE6-B4C4C5F8BB18}" type="presParOf" srcId="{FED2E717-EF13-459A-BFCD-CB5F6A6F2BFC}" destId="{318655D8-3026-42F3-94F3-281E66C3E8C0}"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C31B80F-B7E4-45DF-A94F-E1138656755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24D63BE0-C511-4067-8604-106D4E975F35}">
      <dgm:prSet/>
      <dgm:spPr/>
      <dgm:t>
        <a:bodyPr/>
        <a:lstStyle/>
        <a:p>
          <a:pPr rtl="0"/>
          <a:r>
            <a:rPr lang="cs-CZ" dirty="0"/>
            <a:t>Nikdo nesmí zasáhnout do soukromí jiného, nemá-li k tomu</a:t>
          </a:r>
        </a:p>
      </dgm:t>
    </dgm:pt>
    <dgm:pt modelId="{44D738FA-A7A0-41CC-8DF4-48BE03C1A2D8}" type="parTrans" cxnId="{2A013E17-B8B0-42CF-8670-C07FB6DB4EEA}">
      <dgm:prSet/>
      <dgm:spPr/>
      <dgm:t>
        <a:bodyPr/>
        <a:lstStyle/>
        <a:p>
          <a:endParaRPr lang="cs-CZ"/>
        </a:p>
      </dgm:t>
    </dgm:pt>
    <dgm:pt modelId="{AA015E3D-776B-4129-A7BC-7B907082F982}" type="sibTrans" cxnId="{2A013E17-B8B0-42CF-8670-C07FB6DB4EEA}">
      <dgm:prSet/>
      <dgm:spPr/>
      <dgm:t>
        <a:bodyPr/>
        <a:lstStyle/>
        <a:p>
          <a:endParaRPr lang="cs-CZ"/>
        </a:p>
      </dgm:t>
    </dgm:pt>
    <dgm:pt modelId="{C83913A3-C7D2-43BD-9E3E-2D63B4FBA3B5}">
      <dgm:prSet/>
      <dgm:spPr/>
      <dgm:t>
        <a:bodyPr/>
        <a:lstStyle/>
        <a:p>
          <a:pPr rtl="0"/>
          <a:r>
            <a:rPr lang="cs-CZ" dirty="0"/>
            <a:t>svolení	</a:t>
          </a:r>
        </a:p>
      </dgm:t>
    </dgm:pt>
    <dgm:pt modelId="{96487C68-65A6-455E-BF63-CD2389385FEB}" type="parTrans" cxnId="{8C1D25F0-94E3-4C84-9C24-82FA8643E99C}">
      <dgm:prSet/>
      <dgm:spPr/>
      <dgm:t>
        <a:bodyPr/>
        <a:lstStyle/>
        <a:p>
          <a:endParaRPr lang="cs-CZ"/>
        </a:p>
      </dgm:t>
    </dgm:pt>
    <dgm:pt modelId="{A0109763-77C5-4513-AC42-3CE1E7A6D3D3}" type="sibTrans" cxnId="{8C1D25F0-94E3-4C84-9C24-82FA8643E99C}">
      <dgm:prSet/>
      <dgm:spPr/>
      <dgm:t>
        <a:bodyPr/>
        <a:lstStyle/>
        <a:p>
          <a:endParaRPr lang="cs-CZ"/>
        </a:p>
      </dgm:t>
    </dgm:pt>
    <dgm:pt modelId="{C5CE7084-6257-437B-843B-1B8EC5973151}">
      <dgm:prSet/>
      <dgm:spPr/>
      <dgm:t>
        <a:bodyPr/>
        <a:lstStyle/>
        <a:p>
          <a:pPr rtl="0"/>
          <a:r>
            <a:rPr lang="cs-CZ"/>
            <a:t>Bez svolení nelze:</a:t>
          </a:r>
        </a:p>
      </dgm:t>
    </dgm:pt>
    <dgm:pt modelId="{DB0EC215-0490-4CC8-8FEF-E67A638A1226}" type="parTrans" cxnId="{E5EB5E1F-6329-46AA-A2FA-EEE0EFD88CDE}">
      <dgm:prSet/>
      <dgm:spPr/>
      <dgm:t>
        <a:bodyPr/>
        <a:lstStyle/>
        <a:p>
          <a:endParaRPr lang="cs-CZ"/>
        </a:p>
      </dgm:t>
    </dgm:pt>
    <dgm:pt modelId="{58E6058D-4C3E-4CC3-85C6-910345F64B11}" type="sibTrans" cxnId="{E5EB5E1F-6329-46AA-A2FA-EEE0EFD88CDE}">
      <dgm:prSet/>
      <dgm:spPr/>
      <dgm:t>
        <a:bodyPr/>
        <a:lstStyle/>
        <a:p>
          <a:endParaRPr lang="cs-CZ"/>
        </a:p>
      </dgm:t>
    </dgm:pt>
    <dgm:pt modelId="{D14CD6B0-F56D-4526-8F65-28A4D3DF9FD3}">
      <dgm:prSet/>
      <dgm:spPr/>
      <dgm:t>
        <a:bodyPr/>
        <a:lstStyle/>
        <a:p>
          <a:pPr rtl="0"/>
          <a:r>
            <a:rPr lang="cs-CZ" dirty="0"/>
            <a:t>narušit soukromé prostory člověka</a:t>
          </a:r>
        </a:p>
      </dgm:t>
    </dgm:pt>
    <dgm:pt modelId="{84DBF9C4-153D-4BAF-B61A-20FD6C3926F6}" type="parTrans" cxnId="{8031836A-D5DF-42C9-8641-65819B0C16D4}">
      <dgm:prSet/>
      <dgm:spPr/>
      <dgm:t>
        <a:bodyPr/>
        <a:lstStyle/>
        <a:p>
          <a:endParaRPr lang="cs-CZ"/>
        </a:p>
      </dgm:t>
    </dgm:pt>
    <dgm:pt modelId="{F646A895-CD40-4B7B-A2A0-2651739F03D6}" type="sibTrans" cxnId="{8031836A-D5DF-42C9-8641-65819B0C16D4}">
      <dgm:prSet/>
      <dgm:spPr/>
      <dgm:t>
        <a:bodyPr/>
        <a:lstStyle/>
        <a:p>
          <a:endParaRPr lang="cs-CZ"/>
        </a:p>
      </dgm:t>
    </dgm:pt>
    <dgm:pt modelId="{D782C068-B4F4-428F-AF9A-C2D7E077E33B}">
      <dgm:prSet/>
      <dgm:spPr/>
      <dgm:t>
        <a:bodyPr/>
        <a:lstStyle/>
        <a:p>
          <a:pPr rtl="0"/>
          <a:r>
            <a:rPr lang="cs-CZ" dirty="0"/>
            <a:t>sledovat jeho soukromý život</a:t>
          </a:r>
        </a:p>
      </dgm:t>
    </dgm:pt>
    <dgm:pt modelId="{425780A2-62B2-4AA5-B351-645C54B9C8D2}" type="parTrans" cxnId="{6D70A654-0310-4018-B086-19AAD1EBC4F7}">
      <dgm:prSet/>
      <dgm:spPr/>
      <dgm:t>
        <a:bodyPr/>
        <a:lstStyle/>
        <a:p>
          <a:endParaRPr lang="cs-CZ"/>
        </a:p>
      </dgm:t>
    </dgm:pt>
    <dgm:pt modelId="{E166CD4B-46F0-46AB-9168-1F3B268004AF}" type="sibTrans" cxnId="{6D70A654-0310-4018-B086-19AAD1EBC4F7}">
      <dgm:prSet/>
      <dgm:spPr/>
      <dgm:t>
        <a:bodyPr/>
        <a:lstStyle/>
        <a:p>
          <a:endParaRPr lang="cs-CZ"/>
        </a:p>
      </dgm:t>
    </dgm:pt>
    <dgm:pt modelId="{178D4117-FAD4-4F60-857A-D06962510C6B}">
      <dgm:prSet/>
      <dgm:spPr/>
      <dgm:t>
        <a:bodyPr/>
        <a:lstStyle/>
        <a:p>
          <a:pPr rtl="0"/>
          <a:r>
            <a:rPr lang="cs-CZ" dirty="0"/>
            <a:t>pořizovat zvukový nebo obrazový záznam</a:t>
          </a:r>
        </a:p>
      </dgm:t>
    </dgm:pt>
    <dgm:pt modelId="{202AC162-5C2D-4E0E-B53B-76135A31C78F}" type="parTrans" cxnId="{263B6CF8-A2AF-4DC4-8D22-23107E5CEECD}">
      <dgm:prSet/>
      <dgm:spPr/>
      <dgm:t>
        <a:bodyPr/>
        <a:lstStyle/>
        <a:p>
          <a:endParaRPr lang="cs-CZ"/>
        </a:p>
      </dgm:t>
    </dgm:pt>
    <dgm:pt modelId="{D2AA9953-0638-4AD6-92CB-9B7BF1B00FE4}" type="sibTrans" cxnId="{263B6CF8-A2AF-4DC4-8D22-23107E5CEECD}">
      <dgm:prSet/>
      <dgm:spPr/>
      <dgm:t>
        <a:bodyPr/>
        <a:lstStyle/>
        <a:p>
          <a:endParaRPr lang="cs-CZ"/>
        </a:p>
      </dgm:t>
    </dgm:pt>
    <dgm:pt modelId="{1C7A8F9E-A5D5-4C43-8C34-38F0AF695A62}">
      <dgm:prSet/>
      <dgm:spPr/>
      <dgm:t>
        <a:bodyPr/>
        <a:lstStyle/>
        <a:p>
          <a:pPr rtl="0"/>
          <a:r>
            <a:rPr lang="cs-CZ" dirty="0"/>
            <a:t>využívat takové či jiné záznamy pořízené o soukromém životě člověka třetí osobou</a:t>
          </a:r>
        </a:p>
      </dgm:t>
    </dgm:pt>
    <dgm:pt modelId="{4689C5C5-72F2-4056-9C2A-30D86EC79A5D}" type="parTrans" cxnId="{69000F4D-62E0-4EE7-98EF-B6C33F1F1A69}">
      <dgm:prSet/>
      <dgm:spPr/>
      <dgm:t>
        <a:bodyPr/>
        <a:lstStyle/>
        <a:p>
          <a:endParaRPr lang="cs-CZ"/>
        </a:p>
      </dgm:t>
    </dgm:pt>
    <dgm:pt modelId="{89AF4197-7D3A-45FE-B1A2-D5F7F645E4D1}" type="sibTrans" cxnId="{69000F4D-62E0-4EE7-98EF-B6C33F1F1A69}">
      <dgm:prSet/>
      <dgm:spPr/>
      <dgm:t>
        <a:bodyPr/>
        <a:lstStyle/>
        <a:p>
          <a:endParaRPr lang="cs-CZ"/>
        </a:p>
      </dgm:t>
    </dgm:pt>
    <dgm:pt modelId="{C261D800-C940-4FFC-89DF-D54ED21C370C}">
      <dgm:prSet/>
      <dgm:spPr/>
      <dgm:t>
        <a:bodyPr/>
        <a:lstStyle/>
        <a:p>
          <a:pPr rtl="0"/>
          <a:r>
            <a:rPr lang="cs-CZ" dirty="0"/>
            <a:t>takové záznamy o jeho soukromém životě šířit</a:t>
          </a:r>
        </a:p>
      </dgm:t>
    </dgm:pt>
    <dgm:pt modelId="{24B286E3-781A-4DD8-8023-07B60267B724}" type="parTrans" cxnId="{D1CB18F5-A398-4990-88D0-062696E7C953}">
      <dgm:prSet/>
      <dgm:spPr/>
      <dgm:t>
        <a:bodyPr/>
        <a:lstStyle/>
        <a:p>
          <a:endParaRPr lang="cs-CZ"/>
        </a:p>
      </dgm:t>
    </dgm:pt>
    <dgm:pt modelId="{74F5E4D2-6EB6-4988-B93D-A1CE9531C0DC}" type="sibTrans" cxnId="{D1CB18F5-A398-4990-88D0-062696E7C953}">
      <dgm:prSet/>
      <dgm:spPr/>
      <dgm:t>
        <a:bodyPr/>
        <a:lstStyle/>
        <a:p>
          <a:endParaRPr lang="cs-CZ"/>
        </a:p>
      </dgm:t>
    </dgm:pt>
    <dgm:pt modelId="{2492B435-C73D-4095-937A-BB60D097B8DE}">
      <dgm:prSet/>
      <dgm:spPr/>
      <dgm:t>
        <a:bodyPr/>
        <a:lstStyle/>
        <a:p>
          <a:r>
            <a:rPr lang="cs-CZ" dirty="0"/>
            <a:t>zákonný důvod </a:t>
          </a:r>
        </a:p>
      </dgm:t>
    </dgm:pt>
    <dgm:pt modelId="{ECA914B2-945E-4E74-9131-40E59AF4A006}" type="parTrans" cxnId="{7958088D-2E0A-4C89-9BCF-3F3DCA2D9FCD}">
      <dgm:prSet/>
      <dgm:spPr/>
      <dgm:t>
        <a:bodyPr/>
        <a:lstStyle/>
        <a:p>
          <a:endParaRPr lang="cs-CZ"/>
        </a:p>
      </dgm:t>
    </dgm:pt>
    <dgm:pt modelId="{3E9EFA52-9442-4FF9-BE60-4EE915EB2EF5}" type="sibTrans" cxnId="{7958088D-2E0A-4C89-9BCF-3F3DCA2D9FCD}">
      <dgm:prSet/>
      <dgm:spPr/>
      <dgm:t>
        <a:bodyPr/>
        <a:lstStyle/>
        <a:p>
          <a:endParaRPr lang="cs-CZ"/>
        </a:p>
      </dgm:t>
    </dgm:pt>
    <dgm:pt modelId="{5E164746-7DE7-4ABF-80DF-0C68D10F78F4}" type="pres">
      <dgm:prSet presAssocID="{2C31B80F-B7E4-45DF-A94F-E11386567553}" presName="linear" presStyleCnt="0">
        <dgm:presLayoutVars>
          <dgm:animLvl val="lvl"/>
          <dgm:resizeHandles val="exact"/>
        </dgm:presLayoutVars>
      </dgm:prSet>
      <dgm:spPr/>
    </dgm:pt>
    <dgm:pt modelId="{F5F1CFA7-B1C8-4450-AADF-E70EA846D058}" type="pres">
      <dgm:prSet presAssocID="{24D63BE0-C511-4067-8604-106D4E975F35}" presName="parentText" presStyleLbl="node1" presStyleIdx="0" presStyleCnt="2">
        <dgm:presLayoutVars>
          <dgm:chMax val="0"/>
          <dgm:bulletEnabled val="1"/>
        </dgm:presLayoutVars>
      </dgm:prSet>
      <dgm:spPr/>
    </dgm:pt>
    <dgm:pt modelId="{44E1C1BA-2D3F-4775-BA1E-C1D55BA492B1}" type="pres">
      <dgm:prSet presAssocID="{24D63BE0-C511-4067-8604-106D4E975F35}" presName="childText" presStyleLbl="revTx" presStyleIdx="0" presStyleCnt="2">
        <dgm:presLayoutVars>
          <dgm:bulletEnabled val="1"/>
        </dgm:presLayoutVars>
      </dgm:prSet>
      <dgm:spPr/>
    </dgm:pt>
    <dgm:pt modelId="{D3D9D8F1-9375-4886-94AF-CC0602A5C6CB}" type="pres">
      <dgm:prSet presAssocID="{C5CE7084-6257-437B-843B-1B8EC5973151}" presName="parentText" presStyleLbl="node1" presStyleIdx="1" presStyleCnt="2">
        <dgm:presLayoutVars>
          <dgm:chMax val="0"/>
          <dgm:bulletEnabled val="1"/>
        </dgm:presLayoutVars>
      </dgm:prSet>
      <dgm:spPr/>
    </dgm:pt>
    <dgm:pt modelId="{DF610F8B-657A-433D-8C18-7FE0A82CE3EE}" type="pres">
      <dgm:prSet presAssocID="{C5CE7084-6257-437B-843B-1B8EC5973151}" presName="childText" presStyleLbl="revTx" presStyleIdx="1" presStyleCnt="2">
        <dgm:presLayoutVars>
          <dgm:bulletEnabled val="1"/>
        </dgm:presLayoutVars>
      </dgm:prSet>
      <dgm:spPr/>
    </dgm:pt>
  </dgm:ptLst>
  <dgm:cxnLst>
    <dgm:cxn modelId="{9D6E0312-A47D-4826-852D-74C6F40BA455}" type="presOf" srcId="{2492B435-C73D-4095-937A-BB60D097B8DE}" destId="{44E1C1BA-2D3F-4775-BA1E-C1D55BA492B1}" srcOrd="0" destOrd="0" presId="urn:microsoft.com/office/officeart/2005/8/layout/vList2"/>
    <dgm:cxn modelId="{2A013E17-B8B0-42CF-8670-C07FB6DB4EEA}" srcId="{2C31B80F-B7E4-45DF-A94F-E11386567553}" destId="{24D63BE0-C511-4067-8604-106D4E975F35}" srcOrd="0" destOrd="0" parTransId="{44D738FA-A7A0-41CC-8DF4-48BE03C1A2D8}" sibTransId="{AA015E3D-776B-4129-A7BC-7B907082F982}"/>
    <dgm:cxn modelId="{A8187A17-E041-4E19-B757-AA1505052C2B}" type="presOf" srcId="{C261D800-C940-4FFC-89DF-D54ED21C370C}" destId="{DF610F8B-657A-433D-8C18-7FE0A82CE3EE}" srcOrd="0" destOrd="4" presId="urn:microsoft.com/office/officeart/2005/8/layout/vList2"/>
    <dgm:cxn modelId="{E5EB5E1F-6329-46AA-A2FA-EEE0EFD88CDE}" srcId="{2C31B80F-B7E4-45DF-A94F-E11386567553}" destId="{C5CE7084-6257-437B-843B-1B8EC5973151}" srcOrd="1" destOrd="0" parTransId="{DB0EC215-0490-4CC8-8FEF-E67A638A1226}" sibTransId="{58E6058D-4C3E-4CC3-85C6-910345F64B11}"/>
    <dgm:cxn modelId="{A7777B26-2DF7-4FF8-9824-F5D9482DD000}" type="presOf" srcId="{2C31B80F-B7E4-45DF-A94F-E11386567553}" destId="{5E164746-7DE7-4ABF-80DF-0C68D10F78F4}" srcOrd="0" destOrd="0" presId="urn:microsoft.com/office/officeart/2005/8/layout/vList2"/>
    <dgm:cxn modelId="{48DEEE3F-4DF1-4D0B-9010-F750ABE0AEA7}" type="presOf" srcId="{D782C068-B4F4-428F-AF9A-C2D7E077E33B}" destId="{DF610F8B-657A-433D-8C18-7FE0A82CE3EE}" srcOrd="0" destOrd="1" presId="urn:microsoft.com/office/officeart/2005/8/layout/vList2"/>
    <dgm:cxn modelId="{8F110147-9C49-46B5-92D8-2A6C4A6A9364}" type="presOf" srcId="{D14CD6B0-F56D-4526-8F65-28A4D3DF9FD3}" destId="{DF610F8B-657A-433D-8C18-7FE0A82CE3EE}" srcOrd="0" destOrd="0" presId="urn:microsoft.com/office/officeart/2005/8/layout/vList2"/>
    <dgm:cxn modelId="{8031836A-D5DF-42C9-8641-65819B0C16D4}" srcId="{C5CE7084-6257-437B-843B-1B8EC5973151}" destId="{D14CD6B0-F56D-4526-8F65-28A4D3DF9FD3}" srcOrd="0" destOrd="0" parTransId="{84DBF9C4-153D-4BAF-B61A-20FD6C3926F6}" sibTransId="{F646A895-CD40-4B7B-A2A0-2651739F03D6}"/>
    <dgm:cxn modelId="{69000F4D-62E0-4EE7-98EF-B6C33F1F1A69}" srcId="{C5CE7084-6257-437B-843B-1B8EC5973151}" destId="{1C7A8F9E-A5D5-4C43-8C34-38F0AF695A62}" srcOrd="3" destOrd="0" parTransId="{4689C5C5-72F2-4056-9C2A-30D86EC79A5D}" sibTransId="{89AF4197-7D3A-45FE-B1A2-D5F7F645E4D1}"/>
    <dgm:cxn modelId="{6D70A654-0310-4018-B086-19AAD1EBC4F7}" srcId="{C5CE7084-6257-437B-843B-1B8EC5973151}" destId="{D782C068-B4F4-428F-AF9A-C2D7E077E33B}" srcOrd="1" destOrd="0" parTransId="{425780A2-62B2-4AA5-B351-645C54B9C8D2}" sibTransId="{E166CD4B-46F0-46AB-9168-1F3B268004AF}"/>
    <dgm:cxn modelId="{F9C7355A-D0BC-4143-9288-AB68E7CE1E23}" type="presOf" srcId="{C5CE7084-6257-437B-843B-1B8EC5973151}" destId="{D3D9D8F1-9375-4886-94AF-CC0602A5C6CB}" srcOrd="0" destOrd="0" presId="urn:microsoft.com/office/officeart/2005/8/layout/vList2"/>
    <dgm:cxn modelId="{7958088D-2E0A-4C89-9BCF-3F3DCA2D9FCD}" srcId="{24D63BE0-C511-4067-8604-106D4E975F35}" destId="{2492B435-C73D-4095-937A-BB60D097B8DE}" srcOrd="0" destOrd="0" parTransId="{ECA914B2-945E-4E74-9131-40E59AF4A006}" sibTransId="{3E9EFA52-9442-4FF9-BE60-4EE915EB2EF5}"/>
    <dgm:cxn modelId="{19D8469D-0069-4F51-88DC-CFCCF5477C60}" type="presOf" srcId="{C83913A3-C7D2-43BD-9E3E-2D63B4FBA3B5}" destId="{44E1C1BA-2D3F-4775-BA1E-C1D55BA492B1}" srcOrd="0" destOrd="1" presId="urn:microsoft.com/office/officeart/2005/8/layout/vList2"/>
    <dgm:cxn modelId="{EFCF35B6-AD2B-4F96-8F79-431FD6E7A171}" type="presOf" srcId="{178D4117-FAD4-4F60-857A-D06962510C6B}" destId="{DF610F8B-657A-433D-8C18-7FE0A82CE3EE}" srcOrd="0" destOrd="2" presId="urn:microsoft.com/office/officeart/2005/8/layout/vList2"/>
    <dgm:cxn modelId="{36C8AADF-C680-4554-8CFD-7D0B9F4DCF82}" type="presOf" srcId="{1C7A8F9E-A5D5-4C43-8C34-38F0AF695A62}" destId="{DF610F8B-657A-433D-8C18-7FE0A82CE3EE}" srcOrd="0" destOrd="3" presId="urn:microsoft.com/office/officeart/2005/8/layout/vList2"/>
    <dgm:cxn modelId="{9F3E2FE9-1C78-44C6-AABC-A8A9778EEFD9}" type="presOf" srcId="{24D63BE0-C511-4067-8604-106D4E975F35}" destId="{F5F1CFA7-B1C8-4450-AADF-E70EA846D058}" srcOrd="0" destOrd="0" presId="urn:microsoft.com/office/officeart/2005/8/layout/vList2"/>
    <dgm:cxn modelId="{8C1D25F0-94E3-4C84-9C24-82FA8643E99C}" srcId="{24D63BE0-C511-4067-8604-106D4E975F35}" destId="{C83913A3-C7D2-43BD-9E3E-2D63B4FBA3B5}" srcOrd="1" destOrd="0" parTransId="{96487C68-65A6-455E-BF63-CD2389385FEB}" sibTransId="{A0109763-77C5-4513-AC42-3CE1E7A6D3D3}"/>
    <dgm:cxn modelId="{D1CB18F5-A398-4990-88D0-062696E7C953}" srcId="{C5CE7084-6257-437B-843B-1B8EC5973151}" destId="{C261D800-C940-4FFC-89DF-D54ED21C370C}" srcOrd="4" destOrd="0" parTransId="{24B286E3-781A-4DD8-8023-07B60267B724}" sibTransId="{74F5E4D2-6EB6-4988-B93D-A1CE9531C0DC}"/>
    <dgm:cxn modelId="{263B6CF8-A2AF-4DC4-8D22-23107E5CEECD}" srcId="{C5CE7084-6257-437B-843B-1B8EC5973151}" destId="{178D4117-FAD4-4F60-857A-D06962510C6B}" srcOrd="2" destOrd="0" parTransId="{202AC162-5C2D-4E0E-B53B-76135A31C78F}" sibTransId="{D2AA9953-0638-4AD6-92CB-9B7BF1B00FE4}"/>
    <dgm:cxn modelId="{05A43807-9553-4E3C-8136-30F345C001D7}" type="presParOf" srcId="{5E164746-7DE7-4ABF-80DF-0C68D10F78F4}" destId="{F5F1CFA7-B1C8-4450-AADF-E70EA846D058}" srcOrd="0" destOrd="0" presId="urn:microsoft.com/office/officeart/2005/8/layout/vList2"/>
    <dgm:cxn modelId="{BE45A262-5B43-4225-B9CB-19079CEA7270}" type="presParOf" srcId="{5E164746-7DE7-4ABF-80DF-0C68D10F78F4}" destId="{44E1C1BA-2D3F-4775-BA1E-C1D55BA492B1}" srcOrd="1" destOrd="0" presId="urn:microsoft.com/office/officeart/2005/8/layout/vList2"/>
    <dgm:cxn modelId="{2AB31D22-B6E4-4DE8-96B4-603C4BAAC5F6}" type="presParOf" srcId="{5E164746-7DE7-4ABF-80DF-0C68D10F78F4}" destId="{D3D9D8F1-9375-4886-94AF-CC0602A5C6CB}" srcOrd="2" destOrd="0" presId="urn:microsoft.com/office/officeart/2005/8/layout/vList2"/>
    <dgm:cxn modelId="{3620B146-A832-4BED-84FE-58E392B74D18}" type="presParOf" srcId="{5E164746-7DE7-4ABF-80DF-0C68D10F78F4}" destId="{DF610F8B-657A-433D-8C18-7FE0A82CE3E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581C81A-AF38-4C82-8B67-2EBD8A389D0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1609A45A-DF7D-4479-B929-F0449BA1031E}">
      <dgm:prSet/>
      <dgm:spPr/>
      <dgm:t>
        <a:bodyPr/>
        <a:lstStyle/>
        <a:p>
          <a:r>
            <a:rPr lang="cs-CZ" b="0"/>
            <a:t>Zachytit jakýmkoli způsobem podobu člověka tak, aby podle zobrazení bylo možné určit jeho totožnost, je možné jen s jeho svolením</a:t>
          </a:r>
          <a:endParaRPr lang="cs-CZ"/>
        </a:p>
      </dgm:t>
    </dgm:pt>
    <dgm:pt modelId="{F6546EFB-E0E0-4114-960E-A94E005EB9AC}" type="parTrans" cxnId="{1CBED29B-F16F-4300-BDCF-C9ADA00DBC20}">
      <dgm:prSet/>
      <dgm:spPr/>
      <dgm:t>
        <a:bodyPr/>
        <a:lstStyle/>
        <a:p>
          <a:endParaRPr lang="cs-CZ"/>
        </a:p>
      </dgm:t>
    </dgm:pt>
    <dgm:pt modelId="{CB183B39-F56C-4761-8C18-445A423F3457}" type="sibTrans" cxnId="{1CBED29B-F16F-4300-BDCF-C9ADA00DBC20}">
      <dgm:prSet/>
      <dgm:spPr/>
      <dgm:t>
        <a:bodyPr/>
        <a:lstStyle/>
        <a:p>
          <a:endParaRPr lang="cs-CZ"/>
        </a:p>
      </dgm:t>
    </dgm:pt>
    <dgm:pt modelId="{67FA87CD-07BD-49E8-85BF-069478774FCE}">
      <dgm:prSet/>
      <dgm:spPr/>
      <dgm:t>
        <a:bodyPr/>
        <a:lstStyle/>
        <a:p>
          <a:r>
            <a:rPr lang="cs-CZ" b="0"/>
            <a:t>Rozšiřovat podobu člověka je možné jen s jeho svolením.</a:t>
          </a:r>
          <a:endParaRPr lang="cs-CZ"/>
        </a:p>
      </dgm:t>
    </dgm:pt>
    <dgm:pt modelId="{EAB616D6-4A79-4FC9-9F4A-8EFB88768752}" type="parTrans" cxnId="{6FE3D671-21D6-45CE-AD81-1F5FA7259046}">
      <dgm:prSet/>
      <dgm:spPr/>
      <dgm:t>
        <a:bodyPr/>
        <a:lstStyle/>
        <a:p>
          <a:endParaRPr lang="cs-CZ"/>
        </a:p>
      </dgm:t>
    </dgm:pt>
    <dgm:pt modelId="{D433E2F6-7A81-4955-BBDB-53D340765D84}" type="sibTrans" cxnId="{6FE3D671-21D6-45CE-AD81-1F5FA7259046}">
      <dgm:prSet/>
      <dgm:spPr/>
      <dgm:t>
        <a:bodyPr/>
        <a:lstStyle/>
        <a:p>
          <a:endParaRPr lang="cs-CZ"/>
        </a:p>
      </dgm:t>
    </dgm:pt>
    <dgm:pt modelId="{329162F7-483E-4D45-BA2D-517ED21B5EC8}" type="pres">
      <dgm:prSet presAssocID="{7581C81A-AF38-4C82-8B67-2EBD8A389D09}" presName="linear" presStyleCnt="0">
        <dgm:presLayoutVars>
          <dgm:animLvl val="lvl"/>
          <dgm:resizeHandles val="exact"/>
        </dgm:presLayoutVars>
      </dgm:prSet>
      <dgm:spPr/>
    </dgm:pt>
    <dgm:pt modelId="{E8DA53D7-6DC9-4CFE-9179-894F408EF8D6}" type="pres">
      <dgm:prSet presAssocID="{1609A45A-DF7D-4479-B929-F0449BA1031E}" presName="parentText" presStyleLbl="node1" presStyleIdx="0" presStyleCnt="2">
        <dgm:presLayoutVars>
          <dgm:chMax val="0"/>
          <dgm:bulletEnabled val="1"/>
        </dgm:presLayoutVars>
      </dgm:prSet>
      <dgm:spPr/>
    </dgm:pt>
    <dgm:pt modelId="{A691D188-E9CC-4F12-872B-FCE69C52AD31}" type="pres">
      <dgm:prSet presAssocID="{CB183B39-F56C-4761-8C18-445A423F3457}" presName="spacer" presStyleCnt="0"/>
      <dgm:spPr/>
    </dgm:pt>
    <dgm:pt modelId="{E75D92A6-CDF4-413A-835E-FB2FA59AF05A}" type="pres">
      <dgm:prSet presAssocID="{67FA87CD-07BD-49E8-85BF-069478774FCE}" presName="parentText" presStyleLbl="node1" presStyleIdx="1" presStyleCnt="2">
        <dgm:presLayoutVars>
          <dgm:chMax val="0"/>
          <dgm:bulletEnabled val="1"/>
        </dgm:presLayoutVars>
      </dgm:prSet>
      <dgm:spPr/>
    </dgm:pt>
  </dgm:ptLst>
  <dgm:cxnLst>
    <dgm:cxn modelId="{6FE3D671-21D6-45CE-AD81-1F5FA7259046}" srcId="{7581C81A-AF38-4C82-8B67-2EBD8A389D09}" destId="{67FA87CD-07BD-49E8-85BF-069478774FCE}" srcOrd="1" destOrd="0" parTransId="{EAB616D6-4A79-4FC9-9F4A-8EFB88768752}" sibTransId="{D433E2F6-7A81-4955-BBDB-53D340765D84}"/>
    <dgm:cxn modelId="{B72B0659-6408-4527-B9A0-711E8D78691D}" type="presOf" srcId="{7581C81A-AF38-4C82-8B67-2EBD8A389D09}" destId="{329162F7-483E-4D45-BA2D-517ED21B5EC8}" srcOrd="0" destOrd="0" presId="urn:microsoft.com/office/officeart/2005/8/layout/vList2"/>
    <dgm:cxn modelId="{1CBED29B-F16F-4300-BDCF-C9ADA00DBC20}" srcId="{7581C81A-AF38-4C82-8B67-2EBD8A389D09}" destId="{1609A45A-DF7D-4479-B929-F0449BA1031E}" srcOrd="0" destOrd="0" parTransId="{F6546EFB-E0E0-4114-960E-A94E005EB9AC}" sibTransId="{CB183B39-F56C-4761-8C18-445A423F3457}"/>
    <dgm:cxn modelId="{2BF0D4A7-4BD3-473A-9D8B-F100C8E2B257}" type="presOf" srcId="{1609A45A-DF7D-4479-B929-F0449BA1031E}" destId="{E8DA53D7-6DC9-4CFE-9179-894F408EF8D6}" srcOrd="0" destOrd="0" presId="urn:microsoft.com/office/officeart/2005/8/layout/vList2"/>
    <dgm:cxn modelId="{BC60A5F9-A670-4EBE-9EB1-DEDA3C9D5993}" type="presOf" srcId="{67FA87CD-07BD-49E8-85BF-069478774FCE}" destId="{E75D92A6-CDF4-413A-835E-FB2FA59AF05A}" srcOrd="0" destOrd="0" presId="urn:microsoft.com/office/officeart/2005/8/layout/vList2"/>
    <dgm:cxn modelId="{8BD52B1B-1133-4E87-834C-B4BF387C8CCC}" type="presParOf" srcId="{329162F7-483E-4D45-BA2D-517ED21B5EC8}" destId="{E8DA53D7-6DC9-4CFE-9179-894F408EF8D6}" srcOrd="0" destOrd="0" presId="urn:microsoft.com/office/officeart/2005/8/layout/vList2"/>
    <dgm:cxn modelId="{8D6AEAB2-734F-40A4-80EF-5EC09AE15A3F}" type="presParOf" srcId="{329162F7-483E-4D45-BA2D-517ED21B5EC8}" destId="{A691D188-E9CC-4F12-872B-FCE69C52AD31}" srcOrd="1" destOrd="0" presId="urn:microsoft.com/office/officeart/2005/8/layout/vList2"/>
    <dgm:cxn modelId="{A70E093F-B9DE-4684-8EFA-44286723230A}" type="presParOf" srcId="{329162F7-483E-4D45-BA2D-517ED21B5EC8}" destId="{E75D92A6-CDF4-413A-835E-FB2FA59AF05A}"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14FFF7E-378A-446C-BC7C-C1B73572A08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cs-CZ"/>
        </a:p>
      </dgm:t>
    </dgm:pt>
    <dgm:pt modelId="{A0126BD4-ACD4-4936-B76E-F75D0B4D0F54}">
      <dgm:prSet>
        <dgm:style>
          <a:lnRef idx="3">
            <a:schemeClr val="lt1"/>
          </a:lnRef>
          <a:fillRef idx="1">
            <a:schemeClr val="accent2"/>
          </a:fillRef>
          <a:effectRef idx="1">
            <a:schemeClr val="accent2"/>
          </a:effectRef>
          <a:fontRef idx="minor">
            <a:schemeClr val="lt1"/>
          </a:fontRef>
        </dgm:style>
      </dgm:prSet>
      <dgm:spPr/>
      <dgm:t>
        <a:bodyPr/>
        <a:lstStyle/>
        <a:p>
          <a:pPr rtl="0"/>
          <a:r>
            <a:rPr lang="cs-CZ" dirty="0"/>
            <a:t>Se souhlasem pacienta</a:t>
          </a:r>
        </a:p>
      </dgm:t>
    </dgm:pt>
    <dgm:pt modelId="{B925F5EE-0A0D-4E98-A465-05F317FA58D7}" type="parTrans" cxnId="{9D682021-6457-484E-9744-7A8B0E2E6EDB}">
      <dgm:prSet/>
      <dgm:spPr/>
      <dgm:t>
        <a:bodyPr/>
        <a:lstStyle/>
        <a:p>
          <a:endParaRPr lang="cs-CZ"/>
        </a:p>
      </dgm:t>
    </dgm:pt>
    <dgm:pt modelId="{D8CCD1CD-E107-402B-9B5F-C9266B8DD51F}" type="sibTrans" cxnId="{9D682021-6457-484E-9744-7A8B0E2E6EDB}">
      <dgm:prSet/>
      <dgm:spPr/>
      <dgm:t>
        <a:bodyPr/>
        <a:lstStyle/>
        <a:p>
          <a:endParaRPr lang="cs-CZ"/>
        </a:p>
      </dgm:t>
    </dgm:pt>
    <dgm:pt modelId="{F5B5F839-52D1-4A10-8ECA-E383FF7718AA}">
      <dgm:prSet/>
      <dgm:spPr/>
      <dgm:t>
        <a:bodyPr/>
        <a:lstStyle/>
        <a:p>
          <a:pPr rtl="0"/>
          <a:r>
            <a:rPr lang="cs-CZ" dirty="0"/>
            <a:t>Poskytování návazných služeb</a:t>
          </a:r>
        </a:p>
      </dgm:t>
    </dgm:pt>
    <dgm:pt modelId="{6E989493-10BE-41BB-A0AC-7E1DCEFEFD2B}" type="parTrans" cxnId="{70AA3C44-5857-4B3B-8181-055E4CB1BB19}">
      <dgm:prSet/>
      <dgm:spPr/>
      <dgm:t>
        <a:bodyPr/>
        <a:lstStyle/>
        <a:p>
          <a:endParaRPr lang="cs-CZ"/>
        </a:p>
      </dgm:t>
    </dgm:pt>
    <dgm:pt modelId="{05310B1E-CC66-44D7-9C9F-7D0659E718BC}" type="sibTrans" cxnId="{70AA3C44-5857-4B3B-8181-055E4CB1BB19}">
      <dgm:prSet/>
      <dgm:spPr/>
      <dgm:t>
        <a:bodyPr/>
        <a:lstStyle/>
        <a:p>
          <a:endParaRPr lang="cs-CZ"/>
        </a:p>
      </dgm:t>
    </dgm:pt>
    <dgm:pt modelId="{37F011A4-1DB9-4464-8541-A252B7190484}">
      <dgm:prSet/>
      <dgm:spPr/>
      <dgm:t>
        <a:bodyPr/>
        <a:lstStyle/>
        <a:p>
          <a:pPr rtl="0"/>
          <a:r>
            <a:rPr lang="cs-CZ" dirty="0"/>
            <a:t>Ochrana vlastních práv</a:t>
          </a:r>
        </a:p>
      </dgm:t>
    </dgm:pt>
    <dgm:pt modelId="{7C9DB30E-EA14-4DBB-8347-8DB8AA04D834}" type="parTrans" cxnId="{EF3E1FC1-1732-4B49-AE7E-F712E97A443F}">
      <dgm:prSet/>
      <dgm:spPr/>
      <dgm:t>
        <a:bodyPr/>
        <a:lstStyle/>
        <a:p>
          <a:endParaRPr lang="cs-CZ"/>
        </a:p>
      </dgm:t>
    </dgm:pt>
    <dgm:pt modelId="{97B02110-71D6-47A6-A368-000F84874F8C}" type="sibTrans" cxnId="{EF3E1FC1-1732-4B49-AE7E-F712E97A443F}">
      <dgm:prSet/>
      <dgm:spPr/>
      <dgm:t>
        <a:bodyPr/>
        <a:lstStyle/>
        <a:p>
          <a:endParaRPr lang="cs-CZ"/>
        </a:p>
      </dgm:t>
    </dgm:pt>
    <dgm:pt modelId="{253E85C1-4AE2-49A5-A74C-2EFADD093E57}">
      <dgm:prSet/>
      <dgm:spPr/>
      <dgm:t>
        <a:bodyPr/>
        <a:lstStyle/>
        <a:p>
          <a:pPr rtl="0"/>
          <a:r>
            <a:rPr lang="cs-CZ"/>
            <a:t>S</a:t>
          </a:r>
          <a:r>
            <a:rPr lang="en-GB"/>
            <a:t>dělování údajů pro potřeby trestního řízení </a:t>
          </a:r>
          <a:endParaRPr lang="cs-CZ"/>
        </a:p>
      </dgm:t>
    </dgm:pt>
    <dgm:pt modelId="{E4BF2779-BB55-4307-8BF2-7C3D7FEAAF18}" type="parTrans" cxnId="{8C584F4B-37F6-4D7A-833F-1E02A050C22F}">
      <dgm:prSet/>
      <dgm:spPr/>
      <dgm:t>
        <a:bodyPr/>
        <a:lstStyle/>
        <a:p>
          <a:endParaRPr lang="cs-CZ"/>
        </a:p>
      </dgm:t>
    </dgm:pt>
    <dgm:pt modelId="{8BA1BA6E-69F7-4CE0-8FA5-3783939498D5}" type="sibTrans" cxnId="{8C584F4B-37F6-4D7A-833F-1E02A050C22F}">
      <dgm:prSet/>
      <dgm:spPr/>
      <dgm:t>
        <a:bodyPr/>
        <a:lstStyle/>
        <a:p>
          <a:endParaRPr lang="cs-CZ"/>
        </a:p>
      </dgm:t>
    </dgm:pt>
    <dgm:pt modelId="{64D2582E-850D-4AED-871F-79E87558F15D}">
      <dgm:prSet/>
      <dgm:spPr/>
      <dgm:t>
        <a:bodyPr/>
        <a:lstStyle/>
        <a:p>
          <a:pPr rtl="0"/>
          <a:r>
            <a:rPr lang="cs-CZ" dirty="0"/>
            <a:t>P</a:t>
          </a:r>
          <a:r>
            <a:rPr lang="en-GB" dirty="0" err="1"/>
            <a:t>lnění</a:t>
          </a:r>
          <a:r>
            <a:rPr lang="en-GB" dirty="0"/>
            <a:t> </a:t>
          </a:r>
          <a:r>
            <a:rPr lang="en-GB" dirty="0" err="1"/>
            <a:t>povinnosti</a:t>
          </a:r>
          <a:r>
            <a:rPr lang="en-GB" dirty="0"/>
            <a:t> </a:t>
          </a:r>
          <a:r>
            <a:rPr lang="en-GB" dirty="0" err="1"/>
            <a:t>překazit</a:t>
          </a:r>
          <a:r>
            <a:rPr lang="en-GB" dirty="0"/>
            <a:t> </a:t>
          </a:r>
          <a:r>
            <a:rPr lang="en-GB" dirty="0" err="1"/>
            <a:t>nebo</a:t>
          </a:r>
          <a:r>
            <a:rPr lang="en-GB" dirty="0"/>
            <a:t> </a:t>
          </a:r>
          <a:r>
            <a:rPr lang="en-GB" dirty="0" err="1"/>
            <a:t>oznámit</a:t>
          </a:r>
          <a:r>
            <a:rPr lang="en-GB" dirty="0"/>
            <a:t> </a:t>
          </a:r>
          <a:r>
            <a:rPr lang="en-GB" dirty="0" err="1"/>
            <a:t>spáchání</a:t>
          </a:r>
          <a:r>
            <a:rPr lang="en-GB" dirty="0"/>
            <a:t> </a:t>
          </a:r>
          <a:r>
            <a:rPr lang="en-GB" dirty="0" err="1"/>
            <a:t>trestného</a:t>
          </a:r>
          <a:r>
            <a:rPr lang="en-GB" dirty="0"/>
            <a:t> </a:t>
          </a:r>
          <a:r>
            <a:rPr lang="en-GB" dirty="0" err="1"/>
            <a:t>činu</a:t>
          </a:r>
          <a:endParaRPr lang="cs-CZ" dirty="0"/>
        </a:p>
      </dgm:t>
    </dgm:pt>
    <dgm:pt modelId="{72201574-4D03-4192-A30F-F791ECE42A40}" type="parTrans" cxnId="{73550614-A5EB-460C-87AB-EEE062BC685D}">
      <dgm:prSet/>
      <dgm:spPr/>
      <dgm:t>
        <a:bodyPr/>
        <a:lstStyle/>
        <a:p>
          <a:endParaRPr lang="cs-CZ"/>
        </a:p>
      </dgm:t>
    </dgm:pt>
    <dgm:pt modelId="{689FCEA6-F4FB-4308-A94E-77344AFF4A6B}" type="sibTrans" cxnId="{73550614-A5EB-460C-87AB-EEE062BC685D}">
      <dgm:prSet/>
      <dgm:spPr/>
      <dgm:t>
        <a:bodyPr/>
        <a:lstStyle/>
        <a:p>
          <a:endParaRPr lang="cs-CZ"/>
        </a:p>
      </dgm:t>
    </dgm:pt>
    <dgm:pt modelId="{DD0563D6-2D02-4E12-8A1F-54336DB88AE0}">
      <dgm:prSet/>
      <dgm:spPr/>
      <dgm:t>
        <a:bodyPr/>
        <a:lstStyle/>
        <a:p>
          <a:pPr rtl="0"/>
          <a:r>
            <a:rPr lang="cs-CZ" dirty="0"/>
            <a:t>Další zákonné důvody např. Ochrana veřejného zdraví, Revizní lékař</a:t>
          </a:r>
        </a:p>
      </dgm:t>
    </dgm:pt>
    <dgm:pt modelId="{3E037B10-F134-4AA2-ADA0-F6A56E9CD0B9}" type="parTrans" cxnId="{D95BC792-DD0B-4585-95C5-62720BF55155}">
      <dgm:prSet/>
      <dgm:spPr/>
      <dgm:t>
        <a:bodyPr/>
        <a:lstStyle/>
        <a:p>
          <a:endParaRPr lang="cs-CZ"/>
        </a:p>
      </dgm:t>
    </dgm:pt>
    <dgm:pt modelId="{72C70B2C-16D8-40A1-955D-D47185140D14}" type="sibTrans" cxnId="{D95BC792-DD0B-4585-95C5-62720BF55155}">
      <dgm:prSet/>
      <dgm:spPr/>
      <dgm:t>
        <a:bodyPr/>
        <a:lstStyle/>
        <a:p>
          <a:endParaRPr lang="cs-CZ"/>
        </a:p>
      </dgm:t>
    </dgm:pt>
    <dgm:pt modelId="{31E3D3AD-96C3-4C55-906E-B6E9586F34B1}" type="pres">
      <dgm:prSet presAssocID="{A14FFF7E-378A-446C-BC7C-C1B73572A08A}" presName="diagram" presStyleCnt="0">
        <dgm:presLayoutVars>
          <dgm:dir/>
          <dgm:resizeHandles val="exact"/>
        </dgm:presLayoutVars>
      </dgm:prSet>
      <dgm:spPr/>
    </dgm:pt>
    <dgm:pt modelId="{8544506B-47BB-4C5F-849D-2EC4D8C9AD03}" type="pres">
      <dgm:prSet presAssocID="{A0126BD4-ACD4-4936-B76E-F75D0B4D0F54}" presName="node" presStyleLbl="node1" presStyleIdx="0" presStyleCnt="6">
        <dgm:presLayoutVars>
          <dgm:bulletEnabled val="1"/>
        </dgm:presLayoutVars>
      </dgm:prSet>
      <dgm:spPr/>
    </dgm:pt>
    <dgm:pt modelId="{76EAF711-5507-46EA-B109-435328751C77}" type="pres">
      <dgm:prSet presAssocID="{D8CCD1CD-E107-402B-9B5F-C9266B8DD51F}" presName="sibTrans" presStyleCnt="0"/>
      <dgm:spPr/>
    </dgm:pt>
    <dgm:pt modelId="{6068449D-5269-491E-BD59-46BEAD1A1AE1}" type="pres">
      <dgm:prSet presAssocID="{F5B5F839-52D1-4A10-8ECA-E383FF7718AA}" presName="node" presStyleLbl="node1" presStyleIdx="1" presStyleCnt="6">
        <dgm:presLayoutVars>
          <dgm:bulletEnabled val="1"/>
        </dgm:presLayoutVars>
      </dgm:prSet>
      <dgm:spPr/>
    </dgm:pt>
    <dgm:pt modelId="{82BA86F1-1C8D-44AA-965E-948B0B9EE86B}" type="pres">
      <dgm:prSet presAssocID="{05310B1E-CC66-44D7-9C9F-7D0659E718BC}" presName="sibTrans" presStyleCnt="0"/>
      <dgm:spPr/>
    </dgm:pt>
    <dgm:pt modelId="{A05A63BC-C3BB-4FF3-9611-06EE189DA896}" type="pres">
      <dgm:prSet presAssocID="{37F011A4-1DB9-4464-8541-A252B7190484}" presName="node" presStyleLbl="node1" presStyleIdx="2" presStyleCnt="6">
        <dgm:presLayoutVars>
          <dgm:bulletEnabled val="1"/>
        </dgm:presLayoutVars>
      </dgm:prSet>
      <dgm:spPr/>
    </dgm:pt>
    <dgm:pt modelId="{2DC5E777-1093-472D-89C4-DDADD8BFE6B2}" type="pres">
      <dgm:prSet presAssocID="{97B02110-71D6-47A6-A368-000F84874F8C}" presName="sibTrans" presStyleCnt="0"/>
      <dgm:spPr/>
    </dgm:pt>
    <dgm:pt modelId="{453F4112-FF5F-4039-9202-BE1010EED650}" type="pres">
      <dgm:prSet presAssocID="{253E85C1-4AE2-49A5-A74C-2EFADD093E57}" presName="node" presStyleLbl="node1" presStyleIdx="3" presStyleCnt="6">
        <dgm:presLayoutVars>
          <dgm:bulletEnabled val="1"/>
        </dgm:presLayoutVars>
      </dgm:prSet>
      <dgm:spPr/>
    </dgm:pt>
    <dgm:pt modelId="{79634A51-F615-4955-8163-0038BF6C88EA}" type="pres">
      <dgm:prSet presAssocID="{8BA1BA6E-69F7-4CE0-8FA5-3783939498D5}" presName="sibTrans" presStyleCnt="0"/>
      <dgm:spPr/>
    </dgm:pt>
    <dgm:pt modelId="{CC80C1DD-4E84-4E32-B269-19F2B3E1E0B6}" type="pres">
      <dgm:prSet presAssocID="{64D2582E-850D-4AED-871F-79E87558F15D}" presName="node" presStyleLbl="node1" presStyleIdx="4" presStyleCnt="6">
        <dgm:presLayoutVars>
          <dgm:bulletEnabled val="1"/>
        </dgm:presLayoutVars>
      </dgm:prSet>
      <dgm:spPr/>
    </dgm:pt>
    <dgm:pt modelId="{A602D49C-0B52-44DB-84BD-326FA7D627E5}" type="pres">
      <dgm:prSet presAssocID="{689FCEA6-F4FB-4308-A94E-77344AFF4A6B}" presName="sibTrans" presStyleCnt="0"/>
      <dgm:spPr/>
    </dgm:pt>
    <dgm:pt modelId="{07210A24-D3B7-4BA6-B5AD-C039ED73653A}" type="pres">
      <dgm:prSet presAssocID="{DD0563D6-2D02-4E12-8A1F-54336DB88AE0}" presName="node" presStyleLbl="node1" presStyleIdx="5" presStyleCnt="6">
        <dgm:presLayoutVars>
          <dgm:bulletEnabled val="1"/>
        </dgm:presLayoutVars>
      </dgm:prSet>
      <dgm:spPr/>
    </dgm:pt>
  </dgm:ptLst>
  <dgm:cxnLst>
    <dgm:cxn modelId="{492E720A-C1DD-4EC9-9A9B-099578B4791A}" type="presOf" srcId="{253E85C1-4AE2-49A5-A74C-2EFADD093E57}" destId="{453F4112-FF5F-4039-9202-BE1010EED650}" srcOrd="0" destOrd="0" presId="urn:microsoft.com/office/officeart/2005/8/layout/default"/>
    <dgm:cxn modelId="{73550614-A5EB-460C-87AB-EEE062BC685D}" srcId="{A14FFF7E-378A-446C-BC7C-C1B73572A08A}" destId="{64D2582E-850D-4AED-871F-79E87558F15D}" srcOrd="4" destOrd="0" parTransId="{72201574-4D03-4192-A30F-F791ECE42A40}" sibTransId="{689FCEA6-F4FB-4308-A94E-77344AFF4A6B}"/>
    <dgm:cxn modelId="{9D682021-6457-484E-9744-7A8B0E2E6EDB}" srcId="{A14FFF7E-378A-446C-BC7C-C1B73572A08A}" destId="{A0126BD4-ACD4-4936-B76E-F75D0B4D0F54}" srcOrd="0" destOrd="0" parTransId="{B925F5EE-0A0D-4E98-A465-05F317FA58D7}" sibTransId="{D8CCD1CD-E107-402B-9B5F-C9266B8DD51F}"/>
    <dgm:cxn modelId="{70AA3C44-5857-4B3B-8181-055E4CB1BB19}" srcId="{A14FFF7E-378A-446C-BC7C-C1B73572A08A}" destId="{F5B5F839-52D1-4A10-8ECA-E383FF7718AA}" srcOrd="1" destOrd="0" parTransId="{6E989493-10BE-41BB-A0AC-7E1DCEFEFD2B}" sibTransId="{05310B1E-CC66-44D7-9C9F-7D0659E718BC}"/>
    <dgm:cxn modelId="{8C584F4B-37F6-4D7A-833F-1E02A050C22F}" srcId="{A14FFF7E-378A-446C-BC7C-C1B73572A08A}" destId="{253E85C1-4AE2-49A5-A74C-2EFADD093E57}" srcOrd="3" destOrd="0" parTransId="{E4BF2779-BB55-4307-8BF2-7C3D7FEAAF18}" sibTransId="{8BA1BA6E-69F7-4CE0-8FA5-3783939498D5}"/>
    <dgm:cxn modelId="{5F0C0B6F-AFA8-4384-B663-D0EE466162F0}" type="presOf" srcId="{DD0563D6-2D02-4E12-8A1F-54336DB88AE0}" destId="{07210A24-D3B7-4BA6-B5AD-C039ED73653A}" srcOrd="0" destOrd="0" presId="urn:microsoft.com/office/officeart/2005/8/layout/default"/>
    <dgm:cxn modelId="{951DC883-A2EE-46DB-9503-7BF7C032E8F7}" type="presOf" srcId="{A14FFF7E-378A-446C-BC7C-C1B73572A08A}" destId="{31E3D3AD-96C3-4C55-906E-B6E9586F34B1}" srcOrd="0" destOrd="0" presId="urn:microsoft.com/office/officeart/2005/8/layout/default"/>
    <dgm:cxn modelId="{8619A58C-0324-4B9E-84E5-3B4D14946987}" type="presOf" srcId="{F5B5F839-52D1-4A10-8ECA-E383FF7718AA}" destId="{6068449D-5269-491E-BD59-46BEAD1A1AE1}" srcOrd="0" destOrd="0" presId="urn:microsoft.com/office/officeart/2005/8/layout/default"/>
    <dgm:cxn modelId="{6540E98D-A8CE-46E5-910A-0C853AFE89AB}" type="presOf" srcId="{64D2582E-850D-4AED-871F-79E87558F15D}" destId="{CC80C1DD-4E84-4E32-B269-19F2B3E1E0B6}" srcOrd="0" destOrd="0" presId="urn:microsoft.com/office/officeart/2005/8/layout/default"/>
    <dgm:cxn modelId="{AAF61B8E-0E8A-4EA5-9DD7-F5DF687BAF1F}" type="presOf" srcId="{37F011A4-1DB9-4464-8541-A252B7190484}" destId="{A05A63BC-C3BB-4FF3-9611-06EE189DA896}" srcOrd="0" destOrd="0" presId="urn:microsoft.com/office/officeart/2005/8/layout/default"/>
    <dgm:cxn modelId="{D95BC792-DD0B-4585-95C5-62720BF55155}" srcId="{A14FFF7E-378A-446C-BC7C-C1B73572A08A}" destId="{DD0563D6-2D02-4E12-8A1F-54336DB88AE0}" srcOrd="5" destOrd="0" parTransId="{3E037B10-F134-4AA2-ADA0-F6A56E9CD0B9}" sibTransId="{72C70B2C-16D8-40A1-955D-D47185140D14}"/>
    <dgm:cxn modelId="{43902AAD-6340-48C0-A703-65E342D7966E}" type="presOf" srcId="{A0126BD4-ACD4-4936-B76E-F75D0B4D0F54}" destId="{8544506B-47BB-4C5F-849D-2EC4D8C9AD03}" srcOrd="0" destOrd="0" presId="urn:microsoft.com/office/officeart/2005/8/layout/default"/>
    <dgm:cxn modelId="{EF3E1FC1-1732-4B49-AE7E-F712E97A443F}" srcId="{A14FFF7E-378A-446C-BC7C-C1B73572A08A}" destId="{37F011A4-1DB9-4464-8541-A252B7190484}" srcOrd="2" destOrd="0" parTransId="{7C9DB30E-EA14-4DBB-8347-8DB8AA04D834}" sibTransId="{97B02110-71D6-47A6-A368-000F84874F8C}"/>
    <dgm:cxn modelId="{EEA39DF7-E801-46E6-8366-EF7FDD138916}" type="presParOf" srcId="{31E3D3AD-96C3-4C55-906E-B6E9586F34B1}" destId="{8544506B-47BB-4C5F-849D-2EC4D8C9AD03}" srcOrd="0" destOrd="0" presId="urn:microsoft.com/office/officeart/2005/8/layout/default"/>
    <dgm:cxn modelId="{4F44D563-4F68-4B14-B729-36A5E6CE5E5B}" type="presParOf" srcId="{31E3D3AD-96C3-4C55-906E-B6E9586F34B1}" destId="{76EAF711-5507-46EA-B109-435328751C77}" srcOrd="1" destOrd="0" presId="urn:microsoft.com/office/officeart/2005/8/layout/default"/>
    <dgm:cxn modelId="{8DC05240-1CC2-4C48-AA05-BB7AD4E72654}" type="presParOf" srcId="{31E3D3AD-96C3-4C55-906E-B6E9586F34B1}" destId="{6068449D-5269-491E-BD59-46BEAD1A1AE1}" srcOrd="2" destOrd="0" presId="urn:microsoft.com/office/officeart/2005/8/layout/default"/>
    <dgm:cxn modelId="{2F2EB397-1BA9-4B32-A543-CB500DFD1133}" type="presParOf" srcId="{31E3D3AD-96C3-4C55-906E-B6E9586F34B1}" destId="{82BA86F1-1C8D-44AA-965E-948B0B9EE86B}" srcOrd="3" destOrd="0" presId="urn:microsoft.com/office/officeart/2005/8/layout/default"/>
    <dgm:cxn modelId="{7B5298BC-BD02-471E-B7BC-4A380CBDF223}" type="presParOf" srcId="{31E3D3AD-96C3-4C55-906E-B6E9586F34B1}" destId="{A05A63BC-C3BB-4FF3-9611-06EE189DA896}" srcOrd="4" destOrd="0" presId="urn:microsoft.com/office/officeart/2005/8/layout/default"/>
    <dgm:cxn modelId="{DB5BF605-DEAE-4419-8F38-816C257F694B}" type="presParOf" srcId="{31E3D3AD-96C3-4C55-906E-B6E9586F34B1}" destId="{2DC5E777-1093-472D-89C4-DDADD8BFE6B2}" srcOrd="5" destOrd="0" presId="urn:microsoft.com/office/officeart/2005/8/layout/default"/>
    <dgm:cxn modelId="{C36D97D9-5A90-486D-BCCB-5F420CA6B17C}" type="presParOf" srcId="{31E3D3AD-96C3-4C55-906E-B6E9586F34B1}" destId="{453F4112-FF5F-4039-9202-BE1010EED650}" srcOrd="6" destOrd="0" presId="urn:microsoft.com/office/officeart/2005/8/layout/default"/>
    <dgm:cxn modelId="{1A92D9CC-CEEF-4AAA-A52B-281A0FD82A42}" type="presParOf" srcId="{31E3D3AD-96C3-4C55-906E-B6E9586F34B1}" destId="{79634A51-F615-4955-8163-0038BF6C88EA}" srcOrd="7" destOrd="0" presId="urn:microsoft.com/office/officeart/2005/8/layout/default"/>
    <dgm:cxn modelId="{1DC9876C-7732-4ED7-8026-ABB34CEAB8CE}" type="presParOf" srcId="{31E3D3AD-96C3-4C55-906E-B6E9586F34B1}" destId="{CC80C1DD-4E84-4E32-B269-19F2B3E1E0B6}" srcOrd="8" destOrd="0" presId="urn:microsoft.com/office/officeart/2005/8/layout/default"/>
    <dgm:cxn modelId="{A01DF4E9-7ABD-4ACA-9695-9315CEC8C593}" type="presParOf" srcId="{31E3D3AD-96C3-4C55-906E-B6E9586F34B1}" destId="{A602D49C-0B52-44DB-84BD-326FA7D627E5}" srcOrd="9" destOrd="0" presId="urn:microsoft.com/office/officeart/2005/8/layout/default"/>
    <dgm:cxn modelId="{805FEAF5-3308-43E3-A1F2-2959CC2C4F41}" type="presParOf" srcId="{31E3D3AD-96C3-4C55-906E-B6E9586F34B1}" destId="{07210A24-D3B7-4BA6-B5AD-C039ED73653A}"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C0561A4-E758-408F-8DCE-AC2BF0AE886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BE573803-D924-483B-9E97-C354C359A7B6}">
      <dgm:prSet/>
      <dgm:spPr/>
      <dgm:t>
        <a:bodyPr/>
        <a:lstStyle/>
        <a:p>
          <a:pPr rtl="0"/>
          <a:r>
            <a:rPr lang="cs-CZ" dirty="0"/>
            <a:t>Plně svéprávný pacient zásadně rozhoduje o sdělování informací o svém zdravotním stavu sám! To platí i vůči rodinným příslušníkům pacienta (osobám blízkým).</a:t>
          </a:r>
        </a:p>
      </dgm:t>
    </dgm:pt>
    <dgm:pt modelId="{C84DC2D3-B824-4D49-AE7C-0042673A12AE}" type="parTrans" cxnId="{465214E1-EDD3-4336-BCE2-5B9B5BB47DCC}">
      <dgm:prSet/>
      <dgm:spPr/>
      <dgm:t>
        <a:bodyPr/>
        <a:lstStyle/>
        <a:p>
          <a:endParaRPr lang="cs-CZ"/>
        </a:p>
      </dgm:t>
    </dgm:pt>
    <dgm:pt modelId="{EB435A96-42F7-406E-A4C5-AC0AACA03463}" type="sibTrans" cxnId="{465214E1-EDD3-4336-BCE2-5B9B5BB47DCC}">
      <dgm:prSet/>
      <dgm:spPr/>
      <dgm:t>
        <a:bodyPr/>
        <a:lstStyle/>
        <a:p>
          <a:endParaRPr lang="cs-CZ"/>
        </a:p>
      </dgm:t>
    </dgm:pt>
    <dgm:pt modelId="{97E36847-131E-409B-BB65-9ADA1324D82E}">
      <dgm:prSet/>
      <dgm:spPr/>
      <dgm:t>
        <a:bodyPr/>
        <a:lstStyle/>
        <a:p>
          <a:pPr rtl="0"/>
          <a:r>
            <a:rPr lang="cs-CZ" u="sng"/>
            <a:t>Výslovný</a:t>
          </a:r>
          <a:endParaRPr lang="cs-CZ"/>
        </a:p>
      </dgm:t>
    </dgm:pt>
    <dgm:pt modelId="{DBF31F2B-ED12-40D3-B4B2-CF9E400C58B8}" type="parTrans" cxnId="{F72274DE-A95F-4D69-AF0D-8D87D4EC5910}">
      <dgm:prSet/>
      <dgm:spPr/>
      <dgm:t>
        <a:bodyPr/>
        <a:lstStyle/>
        <a:p>
          <a:endParaRPr lang="cs-CZ"/>
        </a:p>
      </dgm:t>
    </dgm:pt>
    <dgm:pt modelId="{399B1F97-3F56-4244-9B70-6C9552417C0C}" type="sibTrans" cxnId="{F72274DE-A95F-4D69-AF0D-8D87D4EC5910}">
      <dgm:prSet/>
      <dgm:spPr/>
      <dgm:t>
        <a:bodyPr/>
        <a:lstStyle/>
        <a:p>
          <a:endParaRPr lang="cs-CZ"/>
        </a:p>
      </dgm:t>
    </dgm:pt>
    <dgm:pt modelId="{699B5308-849C-4192-9F75-DDC4981C081C}">
      <dgm:prSet/>
      <dgm:spPr/>
      <dgm:t>
        <a:bodyPr/>
        <a:lstStyle/>
        <a:p>
          <a:pPr rtl="0"/>
          <a:r>
            <a:rPr lang="cs-CZ"/>
            <a:t>Ústní</a:t>
          </a:r>
        </a:p>
      </dgm:t>
    </dgm:pt>
    <dgm:pt modelId="{914E8B26-BAB8-4AA1-9F9D-9C18817F4A49}" type="parTrans" cxnId="{D18B0FA2-2D35-4372-A0E7-94C9CD3F32C8}">
      <dgm:prSet/>
      <dgm:spPr/>
      <dgm:t>
        <a:bodyPr/>
        <a:lstStyle/>
        <a:p>
          <a:endParaRPr lang="cs-CZ"/>
        </a:p>
      </dgm:t>
    </dgm:pt>
    <dgm:pt modelId="{4F72F02A-96F3-43E5-81A9-D7A402B7A974}" type="sibTrans" cxnId="{D18B0FA2-2D35-4372-A0E7-94C9CD3F32C8}">
      <dgm:prSet/>
      <dgm:spPr/>
      <dgm:t>
        <a:bodyPr/>
        <a:lstStyle/>
        <a:p>
          <a:endParaRPr lang="cs-CZ"/>
        </a:p>
      </dgm:t>
    </dgm:pt>
    <dgm:pt modelId="{2229A4B7-9F84-4A05-88C9-4969DE117202}">
      <dgm:prSet/>
      <dgm:spPr/>
      <dgm:t>
        <a:bodyPr/>
        <a:lstStyle/>
        <a:p>
          <a:pPr rtl="0"/>
          <a:r>
            <a:rPr lang="cs-CZ"/>
            <a:t>Písemný</a:t>
          </a:r>
        </a:p>
      </dgm:t>
    </dgm:pt>
    <dgm:pt modelId="{7DE89D1A-C742-49D3-82E1-50A54188A965}" type="parTrans" cxnId="{BB407B23-EF93-4AE6-BC20-B4E0C5E7FB36}">
      <dgm:prSet/>
      <dgm:spPr/>
      <dgm:t>
        <a:bodyPr/>
        <a:lstStyle/>
        <a:p>
          <a:endParaRPr lang="cs-CZ"/>
        </a:p>
      </dgm:t>
    </dgm:pt>
    <dgm:pt modelId="{63CFF8D1-1BD5-409E-A168-47BA5CF97508}" type="sibTrans" cxnId="{BB407B23-EF93-4AE6-BC20-B4E0C5E7FB36}">
      <dgm:prSet/>
      <dgm:spPr/>
      <dgm:t>
        <a:bodyPr/>
        <a:lstStyle/>
        <a:p>
          <a:endParaRPr lang="cs-CZ"/>
        </a:p>
      </dgm:t>
    </dgm:pt>
    <dgm:pt modelId="{D20120F4-660E-44F8-8E56-F0752C74C501}">
      <dgm:prSet/>
      <dgm:spPr/>
      <dgm:t>
        <a:bodyPr/>
        <a:lstStyle/>
        <a:p>
          <a:pPr rtl="0"/>
          <a:r>
            <a:rPr lang="cs-CZ"/>
            <a:t>Konkludentní</a:t>
          </a:r>
        </a:p>
      </dgm:t>
    </dgm:pt>
    <dgm:pt modelId="{AF22DE1F-7456-4C4A-8D0F-FACFCD589AE6}" type="parTrans" cxnId="{DE235DF3-5E1B-4478-BDD0-77F7B17726BF}">
      <dgm:prSet/>
      <dgm:spPr/>
      <dgm:t>
        <a:bodyPr/>
        <a:lstStyle/>
        <a:p>
          <a:endParaRPr lang="cs-CZ"/>
        </a:p>
      </dgm:t>
    </dgm:pt>
    <dgm:pt modelId="{3F8656FC-FDB0-451F-87F3-06DDF6F7A2A4}" type="sibTrans" cxnId="{DE235DF3-5E1B-4478-BDD0-77F7B17726BF}">
      <dgm:prSet/>
      <dgm:spPr/>
      <dgm:t>
        <a:bodyPr/>
        <a:lstStyle/>
        <a:p>
          <a:endParaRPr lang="cs-CZ"/>
        </a:p>
      </dgm:t>
    </dgm:pt>
    <dgm:pt modelId="{5396DA6D-1A3C-4CA7-8B6F-46D357C8575C}" type="pres">
      <dgm:prSet presAssocID="{5C0561A4-E758-408F-8DCE-AC2BF0AE8864}" presName="linear" presStyleCnt="0">
        <dgm:presLayoutVars>
          <dgm:animLvl val="lvl"/>
          <dgm:resizeHandles val="exact"/>
        </dgm:presLayoutVars>
      </dgm:prSet>
      <dgm:spPr/>
    </dgm:pt>
    <dgm:pt modelId="{B07CE34A-27BC-4D08-B452-8E3718431893}" type="pres">
      <dgm:prSet presAssocID="{BE573803-D924-483B-9E97-C354C359A7B6}" presName="parentText" presStyleLbl="node1" presStyleIdx="0" presStyleCnt="3">
        <dgm:presLayoutVars>
          <dgm:chMax val="0"/>
          <dgm:bulletEnabled val="1"/>
        </dgm:presLayoutVars>
      </dgm:prSet>
      <dgm:spPr/>
    </dgm:pt>
    <dgm:pt modelId="{10DA750B-D3CD-4D32-AE29-7A1C0C3B0D74}" type="pres">
      <dgm:prSet presAssocID="{EB435A96-42F7-406E-A4C5-AC0AACA03463}" presName="spacer" presStyleCnt="0"/>
      <dgm:spPr/>
    </dgm:pt>
    <dgm:pt modelId="{589E5E0B-0EC1-4A29-993E-7A647AB67F8A}" type="pres">
      <dgm:prSet presAssocID="{97E36847-131E-409B-BB65-9ADA1324D82E}" presName="parentText" presStyleLbl="node1" presStyleIdx="1" presStyleCnt="3">
        <dgm:presLayoutVars>
          <dgm:chMax val="0"/>
          <dgm:bulletEnabled val="1"/>
        </dgm:presLayoutVars>
      </dgm:prSet>
      <dgm:spPr/>
    </dgm:pt>
    <dgm:pt modelId="{F65CF058-C5E2-445A-8CB6-9F38C8EE71F1}" type="pres">
      <dgm:prSet presAssocID="{97E36847-131E-409B-BB65-9ADA1324D82E}" presName="childText" presStyleLbl="revTx" presStyleIdx="0" presStyleCnt="1">
        <dgm:presLayoutVars>
          <dgm:bulletEnabled val="1"/>
        </dgm:presLayoutVars>
      </dgm:prSet>
      <dgm:spPr/>
    </dgm:pt>
    <dgm:pt modelId="{519FFDDC-7BA5-4E47-BA13-A614187E8915}" type="pres">
      <dgm:prSet presAssocID="{D20120F4-660E-44F8-8E56-F0752C74C501}" presName="parentText" presStyleLbl="node1" presStyleIdx="2" presStyleCnt="3">
        <dgm:presLayoutVars>
          <dgm:chMax val="0"/>
          <dgm:bulletEnabled val="1"/>
        </dgm:presLayoutVars>
      </dgm:prSet>
      <dgm:spPr/>
    </dgm:pt>
  </dgm:ptLst>
  <dgm:cxnLst>
    <dgm:cxn modelId="{33FA8004-FD12-4917-983A-5894663D1AFD}" type="presOf" srcId="{2229A4B7-9F84-4A05-88C9-4969DE117202}" destId="{F65CF058-C5E2-445A-8CB6-9F38C8EE71F1}" srcOrd="0" destOrd="1" presId="urn:microsoft.com/office/officeart/2005/8/layout/vList2"/>
    <dgm:cxn modelId="{6373F616-23B9-4229-8C51-0BADCED05974}" type="presOf" srcId="{699B5308-849C-4192-9F75-DDC4981C081C}" destId="{F65CF058-C5E2-445A-8CB6-9F38C8EE71F1}" srcOrd="0" destOrd="0" presId="urn:microsoft.com/office/officeart/2005/8/layout/vList2"/>
    <dgm:cxn modelId="{BB407B23-EF93-4AE6-BC20-B4E0C5E7FB36}" srcId="{97E36847-131E-409B-BB65-9ADA1324D82E}" destId="{2229A4B7-9F84-4A05-88C9-4969DE117202}" srcOrd="1" destOrd="0" parTransId="{7DE89D1A-C742-49D3-82E1-50A54188A965}" sibTransId="{63CFF8D1-1BD5-409E-A168-47BA5CF97508}"/>
    <dgm:cxn modelId="{5D54B625-F424-476F-BD0C-A18E1F401F91}" type="presOf" srcId="{97E36847-131E-409B-BB65-9ADA1324D82E}" destId="{589E5E0B-0EC1-4A29-993E-7A647AB67F8A}" srcOrd="0" destOrd="0" presId="urn:microsoft.com/office/officeart/2005/8/layout/vList2"/>
    <dgm:cxn modelId="{4C5D052D-863A-4152-A71D-630918AC3AF9}" type="presOf" srcId="{D20120F4-660E-44F8-8E56-F0752C74C501}" destId="{519FFDDC-7BA5-4E47-BA13-A614187E8915}" srcOrd="0" destOrd="0" presId="urn:microsoft.com/office/officeart/2005/8/layout/vList2"/>
    <dgm:cxn modelId="{8864029C-3B14-4DB6-BBCF-11895CCF7097}" type="presOf" srcId="{BE573803-D924-483B-9E97-C354C359A7B6}" destId="{B07CE34A-27BC-4D08-B452-8E3718431893}" srcOrd="0" destOrd="0" presId="urn:microsoft.com/office/officeart/2005/8/layout/vList2"/>
    <dgm:cxn modelId="{D18B0FA2-2D35-4372-A0E7-94C9CD3F32C8}" srcId="{97E36847-131E-409B-BB65-9ADA1324D82E}" destId="{699B5308-849C-4192-9F75-DDC4981C081C}" srcOrd="0" destOrd="0" parTransId="{914E8B26-BAB8-4AA1-9F9D-9C18817F4A49}" sibTransId="{4F72F02A-96F3-43E5-81A9-D7A402B7A974}"/>
    <dgm:cxn modelId="{D6D1C2C3-B960-45DD-9216-645E5664F549}" type="presOf" srcId="{5C0561A4-E758-408F-8DCE-AC2BF0AE8864}" destId="{5396DA6D-1A3C-4CA7-8B6F-46D357C8575C}" srcOrd="0" destOrd="0" presId="urn:microsoft.com/office/officeart/2005/8/layout/vList2"/>
    <dgm:cxn modelId="{F72274DE-A95F-4D69-AF0D-8D87D4EC5910}" srcId="{5C0561A4-E758-408F-8DCE-AC2BF0AE8864}" destId="{97E36847-131E-409B-BB65-9ADA1324D82E}" srcOrd="1" destOrd="0" parTransId="{DBF31F2B-ED12-40D3-B4B2-CF9E400C58B8}" sibTransId="{399B1F97-3F56-4244-9B70-6C9552417C0C}"/>
    <dgm:cxn modelId="{465214E1-EDD3-4336-BCE2-5B9B5BB47DCC}" srcId="{5C0561A4-E758-408F-8DCE-AC2BF0AE8864}" destId="{BE573803-D924-483B-9E97-C354C359A7B6}" srcOrd="0" destOrd="0" parTransId="{C84DC2D3-B824-4D49-AE7C-0042673A12AE}" sibTransId="{EB435A96-42F7-406E-A4C5-AC0AACA03463}"/>
    <dgm:cxn modelId="{DE235DF3-5E1B-4478-BDD0-77F7B17726BF}" srcId="{5C0561A4-E758-408F-8DCE-AC2BF0AE8864}" destId="{D20120F4-660E-44F8-8E56-F0752C74C501}" srcOrd="2" destOrd="0" parTransId="{AF22DE1F-7456-4C4A-8D0F-FACFCD589AE6}" sibTransId="{3F8656FC-FDB0-451F-87F3-06DDF6F7A2A4}"/>
    <dgm:cxn modelId="{A7A81422-64C4-4B5C-99CF-DA6BF674B2C0}" type="presParOf" srcId="{5396DA6D-1A3C-4CA7-8B6F-46D357C8575C}" destId="{B07CE34A-27BC-4D08-B452-8E3718431893}" srcOrd="0" destOrd="0" presId="urn:microsoft.com/office/officeart/2005/8/layout/vList2"/>
    <dgm:cxn modelId="{A9C864B7-0B7F-45BC-8966-8CDB0FC4FDD2}" type="presParOf" srcId="{5396DA6D-1A3C-4CA7-8B6F-46D357C8575C}" destId="{10DA750B-D3CD-4D32-AE29-7A1C0C3B0D74}" srcOrd="1" destOrd="0" presId="urn:microsoft.com/office/officeart/2005/8/layout/vList2"/>
    <dgm:cxn modelId="{9FCA020D-129A-46CA-A7FB-E0F6DB9B8F4B}" type="presParOf" srcId="{5396DA6D-1A3C-4CA7-8B6F-46D357C8575C}" destId="{589E5E0B-0EC1-4A29-993E-7A647AB67F8A}" srcOrd="2" destOrd="0" presId="urn:microsoft.com/office/officeart/2005/8/layout/vList2"/>
    <dgm:cxn modelId="{325A7CB5-4A83-4C20-B8F4-51FB6E7F0F65}" type="presParOf" srcId="{5396DA6D-1A3C-4CA7-8B6F-46D357C8575C}" destId="{F65CF058-C5E2-445A-8CB6-9F38C8EE71F1}" srcOrd="3" destOrd="0" presId="urn:microsoft.com/office/officeart/2005/8/layout/vList2"/>
    <dgm:cxn modelId="{5635737A-32C4-4961-B9D0-6978EBA0198D}" type="presParOf" srcId="{5396DA6D-1A3C-4CA7-8B6F-46D357C8575C}" destId="{519FFDDC-7BA5-4E47-BA13-A614187E891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2A1E34B-2FC1-4AD8-BFF3-BDCDE8197910}" type="doc">
      <dgm:prSet loTypeId="urn:microsoft.com/office/officeart/2008/layout/VerticalCurvedList" loCatId="list" qsTypeId="urn:microsoft.com/office/officeart/2005/8/quickstyle/simple1" qsCatId="simple" csTypeId="urn:microsoft.com/office/officeart/2005/8/colors/accent1_2" csCatId="accent1"/>
      <dgm:spPr/>
      <dgm:t>
        <a:bodyPr/>
        <a:lstStyle/>
        <a:p>
          <a:endParaRPr lang="cs-CZ"/>
        </a:p>
      </dgm:t>
    </dgm:pt>
    <dgm:pt modelId="{0B10B1C9-6781-4CA6-AF41-4FF8E0C2B804}">
      <dgm:prSet/>
      <dgm:spPr/>
      <dgm:t>
        <a:bodyPr/>
        <a:lstStyle/>
        <a:p>
          <a:pPr rtl="0"/>
          <a:r>
            <a:rPr lang="cs-CZ"/>
            <a:t>Zdaleka ne každý, kdo se zajímá o zdravotní stav pacienta, má na tyto informace nárok!</a:t>
          </a:r>
        </a:p>
      </dgm:t>
    </dgm:pt>
    <dgm:pt modelId="{E4E379A8-12B9-44D3-B1B7-028D437F8BD4}" type="parTrans" cxnId="{C75EFF57-00F9-4C00-A79B-714E9F7AE151}">
      <dgm:prSet/>
      <dgm:spPr/>
      <dgm:t>
        <a:bodyPr/>
        <a:lstStyle/>
        <a:p>
          <a:endParaRPr lang="cs-CZ"/>
        </a:p>
      </dgm:t>
    </dgm:pt>
    <dgm:pt modelId="{2AF4754A-063C-44E3-A6FA-32A4EDA6593F}" type="sibTrans" cxnId="{C75EFF57-00F9-4C00-A79B-714E9F7AE151}">
      <dgm:prSet/>
      <dgm:spPr/>
      <dgm:t>
        <a:bodyPr/>
        <a:lstStyle/>
        <a:p>
          <a:endParaRPr lang="cs-CZ"/>
        </a:p>
      </dgm:t>
    </dgm:pt>
    <dgm:pt modelId="{182F77E9-B40A-4385-836E-523E90554BCA}">
      <dgm:prSet/>
      <dgm:spPr/>
      <dgm:t>
        <a:bodyPr/>
        <a:lstStyle/>
        <a:p>
          <a:pPr rtl="0"/>
          <a:r>
            <a:rPr lang="cs-CZ"/>
            <a:t>To platí jak pro rodinné příslušníky pacienta, tak i orgány veřejné moci. </a:t>
          </a:r>
        </a:p>
      </dgm:t>
    </dgm:pt>
    <dgm:pt modelId="{132A6003-C913-4E02-9BEE-3F418C532B6F}" type="parTrans" cxnId="{3FC44E2E-0682-4607-B556-1F91F78DF37D}">
      <dgm:prSet/>
      <dgm:spPr/>
      <dgm:t>
        <a:bodyPr/>
        <a:lstStyle/>
        <a:p>
          <a:endParaRPr lang="cs-CZ"/>
        </a:p>
      </dgm:t>
    </dgm:pt>
    <dgm:pt modelId="{0AEDA31C-5AD0-4B41-95B0-3EE1BD6F95EF}" type="sibTrans" cxnId="{3FC44E2E-0682-4607-B556-1F91F78DF37D}">
      <dgm:prSet/>
      <dgm:spPr/>
      <dgm:t>
        <a:bodyPr/>
        <a:lstStyle/>
        <a:p>
          <a:endParaRPr lang="cs-CZ"/>
        </a:p>
      </dgm:t>
    </dgm:pt>
    <dgm:pt modelId="{8F252E43-BDDB-4831-9F52-921F6F38FE03}" type="pres">
      <dgm:prSet presAssocID="{F2A1E34B-2FC1-4AD8-BFF3-BDCDE8197910}" presName="Name0" presStyleCnt="0">
        <dgm:presLayoutVars>
          <dgm:chMax val="7"/>
          <dgm:chPref val="7"/>
          <dgm:dir/>
        </dgm:presLayoutVars>
      </dgm:prSet>
      <dgm:spPr/>
    </dgm:pt>
    <dgm:pt modelId="{D9B70E1E-934D-4B25-A698-4CF7E5208077}" type="pres">
      <dgm:prSet presAssocID="{F2A1E34B-2FC1-4AD8-BFF3-BDCDE8197910}" presName="Name1" presStyleCnt="0"/>
      <dgm:spPr/>
    </dgm:pt>
    <dgm:pt modelId="{97587307-70F2-4267-9BF6-816B8AA57ADC}" type="pres">
      <dgm:prSet presAssocID="{F2A1E34B-2FC1-4AD8-BFF3-BDCDE8197910}" presName="cycle" presStyleCnt="0"/>
      <dgm:spPr/>
    </dgm:pt>
    <dgm:pt modelId="{4A5FF961-93C9-439E-884C-05A5740F4CD6}" type="pres">
      <dgm:prSet presAssocID="{F2A1E34B-2FC1-4AD8-BFF3-BDCDE8197910}" presName="srcNode" presStyleLbl="node1" presStyleIdx="0" presStyleCnt="2"/>
      <dgm:spPr/>
    </dgm:pt>
    <dgm:pt modelId="{F3B53219-53F7-4360-9681-AB5CC1BB9BC0}" type="pres">
      <dgm:prSet presAssocID="{F2A1E34B-2FC1-4AD8-BFF3-BDCDE8197910}" presName="conn" presStyleLbl="parChTrans1D2" presStyleIdx="0" presStyleCnt="1"/>
      <dgm:spPr/>
    </dgm:pt>
    <dgm:pt modelId="{3C2AAAFA-121A-4A10-BBB7-AAB4F68B60CF}" type="pres">
      <dgm:prSet presAssocID="{F2A1E34B-2FC1-4AD8-BFF3-BDCDE8197910}" presName="extraNode" presStyleLbl="node1" presStyleIdx="0" presStyleCnt="2"/>
      <dgm:spPr/>
    </dgm:pt>
    <dgm:pt modelId="{ABB9D8E8-44B0-4DC1-AC49-A10E61ED7D98}" type="pres">
      <dgm:prSet presAssocID="{F2A1E34B-2FC1-4AD8-BFF3-BDCDE8197910}" presName="dstNode" presStyleLbl="node1" presStyleIdx="0" presStyleCnt="2"/>
      <dgm:spPr/>
    </dgm:pt>
    <dgm:pt modelId="{50580B5D-4CEB-4EFF-A191-6A09200A8D88}" type="pres">
      <dgm:prSet presAssocID="{0B10B1C9-6781-4CA6-AF41-4FF8E0C2B804}" presName="text_1" presStyleLbl="node1" presStyleIdx="0" presStyleCnt="2">
        <dgm:presLayoutVars>
          <dgm:bulletEnabled val="1"/>
        </dgm:presLayoutVars>
      </dgm:prSet>
      <dgm:spPr/>
    </dgm:pt>
    <dgm:pt modelId="{F2AFC9B6-CFA9-446B-93EB-D58A9A9D2171}" type="pres">
      <dgm:prSet presAssocID="{0B10B1C9-6781-4CA6-AF41-4FF8E0C2B804}" presName="accent_1" presStyleCnt="0"/>
      <dgm:spPr/>
    </dgm:pt>
    <dgm:pt modelId="{21EE8A20-24D7-4535-8D96-91D44174E6DB}" type="pres">
      <dgm:prSet presAssocID="{0B10B1C9-6781-4CA6-AF41-4FF8E0C2B804}" presName="accentRepeatNode" presStyleLbl="solidFgAcc1" presStyleIdx="0" presStyleCnt="2"/>
      <dgm:spPr/>
    </dgm:pt>
    <dgm:pt modelId="{B804B244-4B7A-42D6-B009-C42C39C58B6C}" type="pres">
      <dgm:prSet presAssocID="{182F77E9-B40A-4385-836E-523E90554BCA}" presName="text_2" presStyleLbl="node1" presStyleIdx="1" presStyleCnt="2">
        <dgm:presLayoutVars>
          <dgm:bulletEnabled val="1"/>
        </dgm:presLayoutVars>
      </dgm:prSet>
      <dgm:spPr/>
    </dgm:pt>
    <dgm:pt modelId="{9A968D2B-E291-44B7-8C16-53988BE5E676}" type="pres">
      <dgm:prSet presAssocID="{182F77E9-B40A-4385-836E-523E90554BCA}" presName="accent_2" presStyleCnt="0"/>
      <dgm:spPr/>
    </dgm:pt>
    <dgm:pt modelId="{CDC202DB-00B0-499D-B7AD-DF2F9997F9CC}" type="pres">
      <dgm:prSet presAssocID="{182F77E9-B40A-4385-836E-523E90554BCA}" presName="accentRepeatNode" presStyleLbl="solidFgAcc1" presStyleIdx="1" presStyleCnt="2"/>
      <dgm:spPr/>
    </dgm:pt>
  </dgm:ptLst>
  <dgm:cxnLst>
    <dgm:cxn modelId="{DA9AD119-F3E8-479B-8289-EB024DD702B5}" type="presOf" srcId="{0B10B1C9-6781-4CA6-AF41-4FF8E0C2B804}" destId="{50580B5D-4CEB-4EFF-A191-6A09200A8D88}" srcOrd="0" destOrd="0" presId="urn:microsoft.com/office/officeart/2008/layout/VerticalCurvedList"/>
    <dgm:cxn modelId="{FC111829-A829-4E29-9C25-6142AC19BCAA}" type="presOf" srcId="{2AF4754A-063C-44E3-A6FA-32A4EDA6593F}" destId="{F3B53219-53F7-4360-9681-AB5CC1BB9BC0}" srcOrd="0" destOrd="0" presId="urn:microsoft.com/office/officeart/2008/layout/VerticalCurvedList"/>
    <dgm:cxn modelId="{3FC44E2E-0682-4607-B556-1F91F78DF37D}" srcId="{F2A1E34B-2FC1-4AD8-BFF3-BDCDE8197910}" destId="{182F77E9-B40A-4385-836E-523E90554BCA}" srcOrd="1" destOrd="0" parTransId="{132A6003-C913-4E02-9BEE-3F418C532B6F}" sibTransId="{0AEDA31C-5AD0-4B41-95B0-3EE1BD6F95EF}"/>
    <dgm:cxn modelId="{C75EFF57-00F9-4C00-A79B-714E9F7AE151}" srcId="{F2A1E34B-2FC1-4AD8-BFF3-BDCDE8197910}" destId="{0B10B1C9-6781-4CA6-AF41-4FF8E0C2B804}" srcOrd="0" destOrd="0" parTransId="{E4E379A8-12B9-44D3-B1B7-028D437F8BD4}" sibTransId="{2AF4754A-063C-44E3-A6FA-32A4EDA6593F}"/>
    <dgm:cxn modelId="{513620B2-D054-4CC2-811D-CCB596038E2C}" type="presOf" srcId="{182F77E9-B40A-4385-836E-523E90554BCA}" destId="{B804B244-4B7A-42D6-B009-C42C39C58B6C}" srcOrd="0" destOrd="0" presId="urn:microsoft.com/office/officeart/2008/layout/VerticalCurvedList"/>
    <dgm:cxn modelId="{021053E1-E0B7-45D7-857C-08EC1109482F}" type="presOf" srcId="{F2A1E34B-2FC1-4AD8-BFF3-BDCDE8197910}" destId="{8F252E43-BDDB-4831-9F52-921F6F38FE03}" srcOrd="0" destOrd="0" presId="urn:microsoft.com/office/officeart/2008/layout/VerticalCurvedList"/>
    <dgm:cxn modelId="{BBDEC9D9-9D2A-4EF3-B8AE-C31BFB23955E}" type="presParOf" srcId="{8F252E43-BDDB-4831-9F52-921F6F38FE03}" destId="{D9B70E1E-934D-4B25-A698-4CF7E5208077}" srcOrd="0" destOrd="0" presId="urn:microsoft.com/office/officeart/2008/layout/VerticalCurvedList"/>
    <dgm:cxn modelId="{55288215-16DC-4D03-8774-00AE5B9E5B62}" type="presParOf" srcId="{D9B70E1E-934D-4B25-A698-4CF7E5208077}" destId="{97587307-70F2-4267-9BF6-816B8AA57ADC}" srcOrd="0" destOrd="0" presId="urn:microsoft.com/office/officeart/2008/layout/VerticalCurvedList"/>
    <dgm:cxn modelId="{04AE0247-383C-4D4D-812B-569432C42195}" type="presParOf" srcId="{97587307-70F2-4267-9BF6-816B8AA57ADC}" destId="{4A5FF961-93C9-439E-884C-05A5740F4CD6}" srcOrd="0" destOrd="0" presId="urn:microsoft.com/office/officeart/2008/layout/VerticalCurvedList"/>
    <dgm:cxn modelId="{90866C5F-449E-4CA6-A746-9E7CD1C15D52}" type="presParOf" srcId="{97587307-70F2-4267-9BF6-816B8AA57ADC}" destId="{F3B53219-53F7-4360-9681-AB5CC1BB9BC0}" srcOrd="1" destOrd="0" presId="urn:microsoft.com/office/officeart/2008/layout/VerticalCurvedList"/>
    <dgm:cxn modelId="{89544F88-0E10-4E6C-8156-0C448D29264C}" type="presParOf" srcId="{97587307-70F2-4267-9BF6-816B8AA57ADC}" destId="{3C2AAAFA-121A-4A10-BBB7-AAB4F68B60CF}" srcOrd="2" destOrd="0" presId="urn:microsoft.com/office/officeart/2008/layout/VerticalCurvedList"/>
    <dgm:cxn modelId="{997F0BCF-7898-4889-9278-92E44B893D26}" type="presParOf" srcId="{97587307-70F2-4267-9BF6-816B8AA57ADC}" destId="{ABB9D8E8-44B0-4DC1-AC49-A10E61ED7D98}" srcOrd="3" destOrd="0" presId="urn:microsoft.com/office/officeart/2008/layout/VerticalCurvedList"/>
    <dgm:cxn modelId="{FE7EC047-C270-4880-BC5A-5E36BD88F0B2}" type="presParOf" srcId="{D9B70E1E-934D-4B25-A698-4CF7E5208077}" destId="{50580B5D-4CEB-4EFF-A191-6A09200A8D88}" srcOrd="1" destOrd="0" presId="urn:microsoft.com/office/officeart/2008/layout/VerticalCurvedList"/>
    <dgm:cxn modelId="{0C355064-1503-4420-9711-515E3D37BF5D}" type="presParOf" srcId="{D9B70E1E-934D-4B25-A698-4CF7E5208077}" destId="{F2AFC9B6-CFA9-446B-93EB-D58A9A9D2171}" srcOrd="2" destOrd="0" presId="urn:microsoft.com/office/officeart/2008/layout/VerticalCurvedList"/>
    <dgm:cxn modelId="{4F76C8C5-66E6-48E5-B3D5-D507D4CE97D7}" type="presParOf" srcId="{F2AFC9B6-CFA9-446B-93EB-D58A9A9D2171}" destId="{21EE8A20-24D7-4535-8D96-91D44174E6DB}" srcOrd="0" destOrd="0" presId="urn:microsoft.com/office/officeart/2008/layout/VerticalCurvedList"/>
    <dgm:cxn modelId="{B1129642-52F7-4E62-A4D2-C070D625A7E5}" type="presParOf" srcId="{D9B70E1E-934D-4B25-A698-4CF7E5208077}" destId="{B804B244-4B7A-42D6-B009-C42C39C58B6C}" srcOrd="3" destOrd="0" presId="urn:microsoft.com/office/officeart/2008/layout/VerticalCurvedList"/>
    <dgm:cxn modelId="{E33024A8-4507-468F-A240-1BBD08179690}" type="presParOf" srcId="{D9B70E1E-934D-4B25-A698-4CF7E5208077}" destId="{9A968D2B-E291-44B7-8C16-53988BE5E676}" srcOrd="4" destOrd="0" presId="urn:microsoft.com/office/officeart/2008/layout/VerticalCurvedList"/>
    <dgm:cxn modelId="{A4544926-BF53-40E0-974E-251E05968640}" type="presParOf" srcId="{9A968D2B-E291-44B7-8C16-53988BE5E676}" destId="{CDC202DB-00B0-499D-B7AD-DF2F9997F9CC}"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511F61-02FB-4EA2-A9D6-E5BA0848B64A}">
      <dsp:nvSpPr>
        <dsp:cNvPr id="0" name=""/>
        <dsp:cNvSpPr/>
      </dsp:nvSpPr>
      <dsp:spPr>
        <a:xfrm>
          <a:off x="-4755029" y="-734245"/>
          <a:ext cx="5705967" cy="5705967"/>
        </a:xfrm>
        <a:prstGeom prst="blockArc">
          <a:avLst>
            <a:gd name="adj1" fmla="val 18900000"/>
            <a:gd name="adj2" fmla="val 2700000"/>
            <a:gd name="adj3" fmla="val 379"/>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4D67F2-1D43-4EFF-9F2D-9D91EC57A9F6}">
      <dsp:nvSpPr>
        <dsp:cNvPr id="0" name=""/>
        <dsp:cNvSpPr/>
      </dsp:nvSpPr>
      <dsp:spPr>
        <a:xfrm>
          <a:off x="778954" y="605365"/>
          <a:ext cx="9951893" cy="121056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884" tIns="68580" rIns="68580" bIns="68580" numCol="1" spcCol="1270" anchor="ctr" anchorCtr="0">
          <a:noAutofit/>
        </a:bodyPr>
        <a:lstStyle/>
        <a:p>
          <a:pPr marL="0" lvl="0" indent="0" algn="l" defTabSz="1200150" rtl="0">
            <a:lnSpc>
              <a:spcPct val="90000"/>
            </a:lnSpc>
            <a:spcBef>
              <a:spcPct val="0"/>
            </a:spcBef>
            <a:spcAft>
              <a:spcPct val="35000"/>
            </a:spcAft>
            <a:buNone/>
          </a:pPr>
          <a:r>
            <a:rPr lang="cs-CZ" sz="2700" kern="1200" dirty="0"/>
            <a:t>Součástí Hippokratovy přísahy</a:t>
          </a:r>
        </a:p>
      </dsp:txBody>
      <dsp:txXfrm>
        <a:off x="778954" y="605365"/>
        <a:ext cx="9951893" cy="1210562"/>
      </dsp:txXfrm>
    </dsp:sp>
    <dsp:sp modelId="{79AFC13F-283C-466D-A919-161C67241B8B}">
      <dsp:nvSpPr>
        <dsp:cNvPr id="0" name=""/>
        <dsp:cNvSpPr/>
      </dsp:nvSpPr>
      <dsp:spPr>
        <a:xfrm>
          <a:off x="22352" y="454045"/>
          <a:ext cx="1513202" cy="1513202"/>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B6BE431-7669-4326-AD02-255143915994}">
      <dsp:nvSpPr>
        <dsp:cNvPr id="0" name=""/>
        <dsp:cNvSpPr/>
      </dsp:nvSpPr>
      <dsp:spPr>
        <a:xfrm>
          <a:off x="778954" y="2421548"/>
          <a:ext cx="9951893" cy="121056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884" tIns="68580" rIns="68580" bIns="68580" numCol="1" spcCol="1270" anchor="ctr" anchorCtr="0">
          <a:noAutofit/>
        </a:bodyPr>
        <a:lstStyle/>
        <a:p>
          <a:pPr marL="0" lvl="0" indent="0" algn="l" defTabSz="1200150" rtl="0">
            <a:lnSpc>
              <a:spcPct val="90000"/>
            </a:lnSpc>
            <a:spcBef>
              <a:spcPct val="0"/>
            </a:spcBef>
            <a:spcAft>
              <a:spcPct val="35000"/>
            </a:spcAft>
            <a:buNone/>
          </a:pPr>
          <a:r>
            <a:rPr lang="cs-CZ" sz="2700" i="1" kern="1200"/>
            <a:t>Cokoliv, co uvidím nebo uslyším, zahrnující životy lidí, při péči o nemocné nebo jejich soukromém životě, co by mělo být utajeno, pomlčím o tom a zachovám to jako tajemství.</a:t>
          </a:r>
          <a:endParaRPr lang="cs-CZ" sz="2700" kern="1200"/>
        </a:p>
      </dsp:txBody>
      <dsp:txXfrm>
        <a:off x="778954" y="2421548"/>
        <a:ext cx="9951893" cy="1210562"/>
      </dsp:txXfrm>
    </dsp:sp>
    <dsp:sp modelId="{4A006574-DC6D-436F-87C4-F3A36CBFA303}">
      <dsp:nvSpPr>
        <dsp:cNvPr id="0" name=""/>
        <dsp:cNvSpPr/>
      </dsp:nvSpPr>
      <dsp:spPr>
        <a:xfrm>
          <a:off x="22352" y="2270227"/>
          <a:ext cx="1513202" cy="1513202"/>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D9EFE1-0398-4CD4-A2CC-EFDE333DD0D1}">
      <dsp:nvSpPr>
        <dsp:cNvPr id="0" name=""/>
        <dsp:cNvSpPr/>
      </dsp:nvSpPr>
      <dsp:spPr>
        <a:xfrm>
          <a:off x="0" y="63638"/>
          <a:ext cx="10753199" cy="396288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rtl="0">
            <a:lnSpc>
              <a:spcPct val="90000"/>
            </a:lnSpc>
            <a:spcBef>
              <a:spcPct val="0"/>
            </a:spcBef>
            <a:spcAft>
              <a:spcPct val="35000"/>
            </a:spcAft>
            <a:buNone/>
          </a:pPr>
          <a:r>
            <a:rPr lang="cs-CZ" sz="3500" kern="1200" dirty="0"/>
            <a:t>Bude potrestán, kdo, </a:t>
          </a:r>
          <a:r>
            <a:rPr lang="cs-CZ" sz="3500" u="sng" kern="1200" dirty="0"/>
            <a:t>byť i z nedbalosti</a:t>
          </a:r>
          <a:r>
            <a:rPr lang="cs-CZ" sz="3500" kern="1200" dirty="0"/>
            <a:t>, poruší povinnost mlčenlivosti tím, že neoprávněně zveřejní, sdělí nebo zpřístupní třetí osobě osobní údaje získané v souvislosti s výkonem svého povolání, zaměstnání nebo funkce, a způsobí tím vážnou újmu na právech nebo oprávněných zájmech osoby, jíž se osobní údaje týkají</a:t>
          </a:r>
        </a:p>
      </dsp:txBody>
      <dsp:txXfrm>
        <a:off x="193452" y="257090"/>
        <a:ext cx="10366295" cy="3575981"/>
      </dsp:txXfrm>
    </dsp:sp>
    <dsp:sp modelId="{52694621-B397-4812-9EF7-BFDB5322D4E2}">
      <dsp:nvSpPr>
        <dsp:cNvPr id="0" name=""/>
        <dsp:cNvSpPr/>
      </dsp:nvSpPr>
      <dsp:spPr>
        <a:xfrm>
          <a:off x="0" y="4026523"/>
          <a:ext cx="10753199" cy="579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44450" rIns="248920" bIns="44450" numCol="1" spcCol="1270" anchor="t" anchorCtr="0">
          <a:noAutofit/>
        </a:bodyPr>
        <a:lstStyle/>
        <a:p>
          <a:pPr marL="228600" lvl="1" indent="-228600" algn="l" defTabSz="1200150" rtl="0">
            <a:lnSpc>
              <a:spcPct val="90000"/>
            </a:lnSpc>
            <a:spcBef>
              <a:spcPct val="0"/>
            </a:spcBef>
            <a:spcAft>
              <a:spcPct val="20000"/>
            </a:spcAft>
            <a:buChar char="•"/>
          </a:pPr>
          <a:r>
            <a:rPr lang="cs-CZ" sz="2700" b="1" u="sng" kern="1200" dirty="0"/>
            <a:t>Až tři léta nebo zákaz činnosti</a:t>
          </a:r>
          <a:endParaRPr lang="cs-CZ" sz="2700" kern="1200" dirty="0"/>
        </a:p>
      </dsp:txBody>
      <dsp:txXfrm>
        <a:off x="0" y="4026523"/>
        <a:ext cx="10753199" cy="57960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EC0FFD-E9E2-4519-9C52-F6E1AE9D74C7}">
      <dsp:nvSpPr>
        <dsp:cNvPr id="0" name=""/>
        <dsp:cNvSpPr/>
      </dsp:nvSpPr>
      <dsp:spPr>
        <a:xfrm>
          <a:off x="0" y="29911"/>
          <a:ext cx="10753199" cy="13308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rtl="0">
            <a:lnSpc>
              <a:spcPct val="90000"/>
            </a:lnSpc>
            <a:spcBef>
              <a:spcPct val="0"/>
            </a:spcBef>
            <a:spcAft>
              <a:spcPct val="35000"/>
            </a:spcAft>
            <a:buNone/>
          </a:pPr>
          <a:r>
            <a:rPr lang="cs-CZ" sz="3500" kern="1200" dirty="0"/>
            <a:t>Porušení povinností poskytovatele plynoucí ze </a:t>
          </a:r>
          <a:r>
            <a:rPr lang="cs-CZ" sz="3500" kern="1200" dirty="0" err="1"/>
            <a:t>Zozs</a:t>
          </a:r>
          <a:endParaRPr lang="cs-CZ" sz="3500" kern="1200" dirty="0"/>
        </a:p>
      </dsp:txBody>
      <dsp:txXfrm>
        <a:off x="64968" y="94879"/>
        <a:ext cx="10623263" cy="1200938"/>
      </dsp:txXfrm>
    </dsp:sp>
    <dsp:sp modelId="{98B34BC2-A2A3-48E8-B13A-F79E480C5107}">
      <dsp:nvSpPr>
        <dsp:cNvPr id="0" name=""/>
        <dsp:cNvSpPr/>
      </dsp:nvSpPr>
      <dsp:spPr>
        <a:xfrm>
          <a:off x="0" y="1360786"/>
          <a:ext cx="10753199" cy="579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44450" rIns="248920" bIns="44450" numCol="1" spcCol="1270" anchor="t" anchorCtr="0">
          <a:noAutofit/>
        </a:bodyPr>
        <a:lstStyle/>
        <a:p>
          <a:pPr marL="228600" lvl="1" indent="-228600" algn="l" defTabSz="1200150" rtl="0">
            <a:lnSpc>
              <a:spcPct val="90000"/>
            </a:lnSpc>
            <a:spcBef>
              <a:spcPct val="0"/>
            </a:spcBef>
            <a:spcAft>
              <a:spcPct val="20000"/>
            </a:spcAft>
            <a:buChar char="•"/>
          </a:pPr>
          <a:r>
            <a:rPr lang="cs-CZ" sz="2700" kern="1200"/>
            <a:t>Pokuta až 1.000.000,- Kč</a:t>
          </a:r>
        </a:p>
      </dsp:txBody>
      <dsp:txXfrm>
        <a:off x="0" y="1360786"/>
        <a:ext cx="10753199" cy="579600"/>
      </dsp:txXfrm>
    </dsp:sp>
    <dsp:sp modelId="{C6167A1F-4343-413F-84CF-B0AC72F3645E}">
      <dsp:nvSpPr>
        <dsp:cNvPr id="0" name=""/>
        <dsp:cNvSpPr/>
      </dsp:nvSpPr>
      <dsp:spPr>
        <a:xfrm>
          <a:off x="0" y="1940386"/>
          <a:ext cx="10753199" cy="13308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rtl="0">
            <a:lnSpc>
              <a:spcPct val="90000"/>
            </a:lnSpc>
            <a:spcBef>
              <a:spcPct val="0"/>
            </a:spcBef>
            <a:spcAft>
              <a:spcPct val="35000"/>
            </a:spcAft>
            <a:buNone/>
          </a:pPr>
          <a:r>
            <a:rPr lang="cs-CZ" sz="3500" kern="1200" dirty="0"/>
            <a:t>Porušení povinností poskytovatele plynoucí ze zákona o zpracovávání osobních údajů</a:t>
          </a:r>
        </a:p>
      </dsp:txBody>
      <dsp:txXfrm>
        <a:off x="64968" y="2005354"/>
        <a:ext cx="10623263" cy="1200938"/>
      </dsp:txXfrm>
    </dsp:sp>
    <dsp:sp modelId="{3A85BED8-7CBB-4BBE-9C31-CAAB11A74624}">
      <dsp:nvSpPr>
        <dsp:cNvPr id="0" name=""/>
        <dsp:cNvSpPr/>
      </dsp:nvSpPr>
      <dsp:spPr>
        <a:xfrm>
          <a:off x="0" y="3271261"/>
          <a:ext cx="10753199" cy="579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44450" rIns="248920" bIns="44450" numCol="1" spcCol="1270" anchor="t" anchorCtr="0">
          <a:noAutofit/>
        </a:bodyPr>
        <a:lstStyle/>
        <a:p>
          <a:pPr marL="228600" lvl="1" indent="-228600" algn="l" defTabSz="1200150" rtl="0">
            <a:lnSpc>
              <a:spcPct val="90000"/>
            </a:lnSpc>
            <a:spcBef>
              <a:spcPct val="0"/>
            </a:spcBef>
            <a:spcAft>
              <a:spcPct val="20000"/>
            </a:spcAft>
            <a:buChar char="•"/>
          </a:pPr>
          <a:r>
            <a:rPr lang="cs-CZ" sz="2700" kern="1200" dirty="0"/>
            <a:t>Pokuta až 5.000.000,- Kč / 500.000.000 Kč</a:t>
          </a:r>
        </a:p>
      </dsp:txBody>
      <dsp:txXfrm>
        <a:off x="0" y="3271261"/>
        <a:ext cx="10753199" cy="57960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F923D9-5B54-4218-A4D2-EF4E90F3D674}">
      <dsp:nvSpPr>
        <dsp:cNvPr id="0" name=""/>
        <dsp:cNvSpPr/>
      </dsp:nvSpPr>
      <dsp:spPr>
        <a:xfrm>
          <a:off x="0" y="52044"/>
          <a:ext cx="10753200" cy="1146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l" defTabSz="2178050" rtl="0">
            <a:lnSpc>
              <a:spcPct val="90000"/>
            </a:lnSpc>
            <a:spcBef>
              <a:spcPct val="0"/>
            </a:spcBef>
            <a:spcAft>
              <a:spcPct val="35000"/>
            </a:spcAft>
            <a:buNone/>
          </a:pPr>
          <a:r>
            <a:rPr lang="cs-CZ" sz="4900" kern="1200" dirty="0"/>
            <a:t>Pracovněprávní postihy</a:t>
          </a:r>
        </a:p>
      </dsp:txBody>
      <dsp:txXfrm>
        <a:off x="55972" y="108016"/>
        <a:ext cx="10641256" cy="1034656"/>
      </dsp:txXfrm>
    </dsp:sp>
    <dsp:sp modelId="{60917FCD-AD7A-4FA1-BEB0-2E5B62C43D54}">
      <dsp:nvSpPr>
        <dsp:cNvPr id="0" name=""/>
        <dsp:cNvSpPr/>
      </dsp:nvSpPr>
      <dsp:spPr>
        <a:xfrm>
          <a:off x="0" y="1162080"/>
          <a:ext cx="10753200" cy="811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62230" rIns="348488" bIns="62230" numCol="1" spcCol="1270" anchor="t" anchorCtr="0">
          <a:noAutofit/>
        </a:bodyPr>
        <a:lstStyle/>
        <a:p>
          <a:pPr marL="285750" lvl="1" indent="-285750" algn="l" defTabSz="1689100" rtl="0">
            <a:lnSpc>
              <a:spcPct val="90000"/>
            </a:lnSpc>
            <a:spcBef>
              <a:spcPct val="0"/>
            </a:spcBef>
            <a:spcAft>
              <a:spcPct val="20000"/>
            </a:spcAft>
            <a:buChar char="•"/>
          </a:pPr>
          <a:r>
            <a:rPr lang="cs-CZ" sz="3800" kern="1200" dirty="0"/>
            <a:t>I okamžité zrušení pracovního poměru</a:t>
          </a:r>
        </a:p>
      </dsp:txBody>
      <dsp:txXfrm>
        <a:off x="0" y="1162080"/>
        <a:ext cx="10753200" cy="811440"/>
      </dsp:txXfrm>
    </dsp:sp>
    <dsp:sp modelId="{6C11EE1B-D5E9-4ED9-9665-B3219DD0938A}">
      <dsp:nvSpPr>
        <dsp:cNvPr id="0" name=""/>
        <dsp:cNvSpPr/>
      </dsp:nvSpPr>
      <dsp:spPr>
        <a:xfrm>
          <a:off x="0" y="1973521"/>
          <a:ext cx="10753200" cy="1146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l" defTabSz="2178050" rtl="0">
            <a:lnSpc>
              <a:spcPct val="90000"/>
            </a:lnSpc>
            <a:spcBef>
              <a:spcPct val="0"/>
            </a:spcBef>
            <a:spcAft>
              <a:spcPct val="35000"/>
            </a:spcAft>
            <a:buNone/>
          </a:pPr>
          <a:r>
            <a:rPr lang="cs-CZ" sz="4900" kern="1200" dirty="0"/>
            <a:t>Vystavení se riziku podání žaloby</a:t>
          </a:r>
        </a:p>
      </dsp:txBody>
      <dsp:txXfrm>
        <a:off x="55972" y="2029493"/>
        <a:ext cx="10641256" cy="1034656"/>
      </dsp:txXfrm>
    </dsp:sp>
    <dsp:sp modelId="{88929937-DA56-407B-BB7D-3EE3560D46FF}">
      <dsp:nvSpPr>
        <dsp:cNvPr id="0" name=""/>
        <dsp:cNvSpPr/>
      </dsp:nvSpPr>
      <dsp:spPr>
        <a:xfrm>
          <a:off x="0" y="3120120"/>
          <a:ext cx="10753200" cy="811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62230" rIns="348488" bIns="62230" numCol="1" spcCol="1270" anchor="t" anchorCtr="0">
          <a:noAutofit/>
        </a:bodyPr>
        <a:lstStyle/>
        <a:p>
          <a:pPr marL="285750" lvl="1" indent="-285750" algn="l" defTabSz="1689100" rtl="0">
            <a:lnSpc>
              <a:spcPct val="90000"/>
            </a:lnSpc>
            <a:spcBef>
              <a:spcPct val="0"/>
            </a:spcBef>
            <a:spcAft>
              <a:spcPct val="20000"/>
            </a:spcAft>
            <a:buChar char="•"/>
          </a:pPr>
          <a:r>
            <a:rPr lang="cs-CZ" sz="3800" kern="1200" dirty="0"/>
            <a:t>Náhrada nemajetkové újmy</a:t>
          </a:r>
        </a:p>
      </dsp:txBody>
      <dsp:txXfrm>
        <a:off x="0" y="3120120"/>
        <a:ext cx="10753200" cy="81144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C5CE31-767A-4B14-BC60-E92226CDB1E1}">
      <dsp:nvSpPr>
        <dsp:cNvPr id="0" name=""/>
        <dsp:cNvSpPr/>
      </dsp:nvSpPr>
      <dsp:spPr>
        <a:xfrm>
          <a:off x="0" y="407609"/>
          <a:ext cx="10753200" cy="655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a:t>Soubor informací vztahujících se k pacientovi, o němž je vedena</a:t>
          </a:r>
          <a:endParaRPr lang="cs-CZ" sz="2800" kern="1200"/>
        </a:p>
      </dsp:txBody>
      <dsp:txXfrm>
        <a:off x="31984" y="439593"/>
        <a:ext cx="10689232" cy="591232"/>
      </dsp:txXfrm>
    </dsp:sp>
    <dsp:sp modelId="{555CFDB4-82AE-44B8-86D1-B9D50BC8AEA7}">
      <dsp:nvSpPr>
        <dsp:cNvPr id="0" name=""/>
        <dsp:cNvSpPr/>
      </dsp:nvSpPr>
      <dsp:spPr>
        <a:xfrm>
          <a:off x="0" y="1143449"/>
          <a:ext cx="10753200" cy="655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a:t>Povinnost vedení zdravotnické dokumentace</a:t>
          </a:r>
          <a:endParaRPr lang="cs-CZ" sz="2800" kern="1200"/>
        </a:p>
      </dsp:txBody>
      <dsp:txXfrm>
        <a:off x="31984" y="1175433"/>
        <a:ext cx="10689232" cy="591232"/>
      </dsp:txXfrm>
    </dsp:sp>
    <dsp:sp modelId="{955F4E12-BD86-438D-A2FC-F94F6C60B5A6}">
      <dsp:nvSpPr>
        <dsp:cNvPr id="0" name=""/>
        <dsp:cNvSpPr/>
      </dsp:nvSpPr>
      <dsp:spPr>
        <a:xfrm>
          <a:off x="0" y="1879289"/>
          <a:ext cx="10753200" cy="655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a:t>Výjimky z vedení ZD</a:t>
          </a:r>
          <a:endParaRPr lang="cs-CZ" sz="2800" kern="1200"/>
        </a:p>
      </dsp:txBody>
      <dsp:txXfrm>
        <a:off x="31984" y="1911273"/>
        <a:ext cx="10689232" cy="591232"/>
      </dsp:txXfrm>
    </dsp:sp>
    <dsp:sp modelId="{ADDCB1C4-32E8-4791-83BC-C28E336591AD}">
      <dsp:nvSpPr>
        <dsp:cNvPr id="0" name=""/>
        <dsp:cNvSpPr/>
      </dsp:nvSpPr>
      <dsp:spPr>
        <a:xfrm>
          <a:off x="0" y="2534489"/>
          <a:ext cx="10753200" cy="1593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cs-CZ" sz="2200" b="0" i="1" kern="1200"/>
            <a:t>Při poskytování zdravotních výkonů v rámci preventivní péče mimo zdravotnické zařízení není poskytovatel povinen vést zdravotnickou dokumentaci.</a:t>
          </a:r>
          <a:endParaRPr lang="cs-CZ" sz="2200" kern="1200"/>
        </a:p>
        <a:p>
          <a:pPr marL="228600" lvl="1" indent="-228600" algn="l" defTabSz="977900" rtl="0">
            <a:lnSpc>
              <a:spcPct val="90000"/>
            </a:lnSpc>
            <a:spcBef>
              <a:spcPct val="0"/>
            </a:spcBef>
            <a:spcAft>
              <a:spcPct val="20000"/>
            </a:spcAft>
            <a:buChar char="•"/>
          </a:pPr>
          <a:r>
            <a:rPr lang="cs-CZ" sz="2200" b="0" i="1" kern="1200" dirty="0"/>
            <a:t>Mimo zdravotnické zařízení mohou být poskytovány zdravotní výkony v rámci preventivní péče zaměřené na předcházení onemocnění a jeho včasné rozpoznání, a to na základě povolení uděleného krajským úřadem.</a:t>
          </a:r>
          <a:endParaRPr lang="cs-CZ" sz="2200" kern="1200" dirty="0"/>
        </a:p>
      </dsp:txBody>
      <dsp:txXfrm>
        <a:off x="0" y="2534489"/>
        <a:ext cx="10753200" cy="159390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1BC6D4-143D-4CA9-9938-F4D4E78E5A56}">
      <dsp:nvSpPr>
        <dsp:cNvPr id="0" name=""/>
        <dsp:cNvSpPr/>
      </dsp:nvSpPr>
      <dsp:spPr>
        <a:xfrm>
          <a:off x="0" y="2918"/>
          <a:ext cx="10753200" cy="59370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Identifikační údaje poskytovatele</a:t>
          </a:r>
          <a:endParaRPr lang="cs-CZ" sz="1800" kern="1200"/>
        </a:p>
      </dsp:txBody>
      <dsp:txXfrm>
        <a:off x="28982" y="31900"/>
        <a:ext cx="10695236" cy="535740"/>
      </dsp:txXfrm>
    </dsp:sp>
    <dsp:sp modelId="{C20FE3A5-BE9F-45C9-AC97-6AEC6F0933AB}">
      <dsp:nvSpPr>
        <dsp:cNvPr id="0" name=""/>
        <dsp:cNvSpPr/>
      </dsp:nvSpPr>
      <dsp:spPr>
        <a:xfrm>
          <a:off x="0" y="608592"/>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dirty="0"/>
            <a:t>Identifikační údaje pacienta</a:t>
          </a:r>
          <a:endParaRPr lang="cs-CZ" sz="1800" kern="1200" dirty="0"/>
        </a:p>
      </dsp:txBody>
      <dsp:txXfrm>
        <a:off x="27773" y="636365"/>
        <a:ext cx="10697654" cy="513381"/>
      </dsp:txXfrm>
    </dsp:sp>
    <dsp:sp modelId="{701A13D7-E8D0-499E-9CE5-FB4775D38422}">
      <dsp:nvSpPr>
        <dsp:cNvPr id="0" name=""/>
        <dsp:cNvSpPr/>
      </dsp:nvSpPr>
      <dsp:spPr>
        <a:xfrm>
          <a:off x="0" y="1189489"/>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Pohlaví pacienta</a:t>
          </a:r>
          <a:endParaRPr lang="cs-CZ" sz="1800" kern="1200"/>
        </a:p>
      </dsp:txBody>
      <dsp:txXfrm>
        <a:off x="27773" y="1217262"/>
        <a:ext cx="10697654" cy="513381"/>
      </dsp:txXfrm>
    </dsp:sp>
    <dsp:sp modelId="{55E75138-5BFE-4F45-A00C-4A876C2B171B}">
      <dsp:nvSpPr>
        <dsp:cNvPr id="0" name=""/>
        <dsp:cNvSpPr/>
      </dsp:nvSpPr>
      <dsp:spPr>
        <a:xfrm>
          <a:off x="0" y="1770387"/>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Informace o zdravotním stavu pacienta, průběhu a výsledku poskytovaných ZS, dalších významných okolnostech</a:t>
          </a:r>
          <a:endParaRPr lang="cs-CZ" sz="1800" kern="1200"/>
        </a:p>
      </dsp:txBody>
      <dsp:txXfrm>
        <a:off x="27773" y="1798160"/>
        <a:ext cx="10697654" cy="513381"/>
      </dsp:txXfrm>
    </dsp:sp>
    <dsp:sp modelId="{4A990C54-7656-4B60-A02B-291C41F1242F}">
      <dsp:nvSpPr>
        <dsp:cNvPr id="0" name=""/>
        <dsp:cNvSpPr/>
      </dsp:nvSpPr>
      <dsp:spPr>
        <a:xfrm>
          <a:off x="0" y="2351284"/>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Rodinná, osobní, pracovní, sociální anamnéza</a:t>
          </a:r>
          <a:endParaRPr lang="cs-CZ" sz="1800" kern="1200"/>
        </a:p>
      </dsp:txBody>
      <dsp:txXfrm>
        <a:off x="27773" y="2379057"/>
        <a:ext cx="10697654" cy="513381"/>
      </dsp:txXfrm>
    </dsp:sp>
    <dsp:sp modelId="{4654F12C-46FC-4117-9A07-44E43DAA5416}">
      <dsp:nvSpPr>
        <dsp:cNvPr id="0" name=""/>
        <dsp:cNvSpPr/>
      </dsp:nvSpPr>
      <dsp:spPr>
        <a:xfrm>
          <a:off x="0" y="2932181"/>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Údaje vztahující se k úmrtí pacienta</a:t>
          </a:r>
          <a:endParaRPr lang="cs-CZ" sz="1800" kern="1200"/>
        </a:p>
      </dsp:txBody>
      <dsp:txXfrm>
        <a:off x="27773" y="2959954"/>
        <a:ext cx="10697654" cy="513381"/>
      </dsp:txXfrm>
    </dsp:sp>
    <dsp:sp modelId="{CC5358BC-214E-477E-B925-598B311DAA09}">
      <dsp:nvSpPr>
        <dsp:cNvPr id="0" name=""/>
        <dsp:cNvSpPr/>
      </dsp:nvSpPr>
      <dsp:spPr>
        <a:xfrm>
          <a:off x="0" y="3513078"/>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dirty="0"/>
            <a:t>Další údaje podle ZZS / jiných právních předpisů</a:t>
          </a:r>
          <a:endParaRPr lang="cs-CZ" sz="1800" kern="1200" dirty="0"/>
        </a:p>
      </dsp:txBody>
      <dsp:txXfrm>
        <a:off x="27773" y="3540851"/>
        <a:ext cx="10697654" cy="513381"/>
      </dsp:txXfrm>
    </dsp:sp>
    <dsp:sp modelId="{9012CD06-5BE0-4DD3-B933-31F80B059430}">
      <dsp:nvSpPr>
        <dsp:cNvPr id="0" name=""/>
        <dsp:cNvSpPr/>
      </dsp:nvSpPr>
      <dsp:spPr>
        <a:xfrm>
          <a:off x="0" y="4082006"/>
          <a:ext cx="10753200" cy="7570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7780" rIns="99568" bIns="17780" numCol="1" spcCol="1270" anchor="t" anchorCtr="0">
          <a:noAutofit/>
        </a:bodyPr>
        <a:lstStyle/>
        <a:p>
          <a:pPr marL="114300" lvl="1" indent="-114300" algn="l" defTabSz="622300">
            <a:lnSpc>
              <a:spcPct val="90000"/>
            </a:lnSpc>
            <a:spcBef>
              <a:spcPct val="0"/>
            </a:spcBef>
            <a:spcAft>
              <a:spcPct val="20000"/>
            </a:spcAft>
            <a:buChar char="•"/>
          </a:pPr>
          <a:r>
            <a:rPr lang="cs-CZ" sz="1400" b="0" kern="1200"/>
            <a:t>Písemný souhlas s poskytnutím ZS </a:t>
          </a:r>
          <a:endParaRPr lang="cs-CZ" sz="1400" kern="1200"/>
        </a:p>
        <a:p>
          <a:pPr marL="114300" lvl="1" indent="-114300" algn="l" defTabSz="622300">
            <a:lnSpc>
              <a:spcPct val="90000"/>
            </a:lnSpc>
            <a:spcBef>
              <a:spcPct val="0"/>
            </a:spcBef>
            <a:spcAft>
              <a:spcPct val="20000"/>
            </a:spcAft>
            <a:buChar char="•"/>
          </a:pPr>
          <a:r>
            <a:rPr lang="cs-CZ" sz="1400" b="0" kern="1200"/>
            <a:t>Záznam o odmítnutí poskytnutí ZS</a:t>
          </a:r>
          <a:endParaRPr lang="cs-CZ" sz="1400" kern="1200"/>
        </a:p>
        <a:p>
          <a:pPr marL="114300" lvl="1" indent="-114300" algn="l" defTabSz="622300">
            <a:lnSpc>
              <a:spcPct val="90000"/>
            </a:lnSpc>
            <a:spcBef>
              <a:spcPct val="0"/>
            </a:spcBef>
            <a:spcAft>
              <a:spcPct val="20000"/>
            </a:spcAft>
            <a:buChar char="•"/>
          </a:pPr>
          <a:r>
            <a:rPr lang="cs-CZ" sz="1400" b="0" kern="1200"/>
            <a:t>Záznam o dříve vysloveném přání</a:t>
          </a:r>
          <a:endParaRPr lang="cs-CZ" sz="1400" kern="1200"/>
        </a:p>
        <a:p>
          <a:pPr marL="114300" lvl="1" indent="-114300" algn="l" defTabSz="622300">
            <a:lnSpc>
              <a:spcPct val="90000"/>
            </a:lnSpc>
            <a:spcBef>
              <a:spcPct val="0"/>
            </a:spcBef>
            <a:spcAft>
              <a:spcPct val="20000"/>
            </a:spcAft>
            <a:buChar char="•"/>
          </a:pPr>
          <a:r>
            <a:rPr lang="cs-CZ" sz="1400" b="0" kern="1200"/>
            <a:t>Záznam o souhlasu s poskytováním informací</a:t>
          </a:r>
          <a:endParaRPr lang="cs-CZ" sz="1400" kern="1200"/>
        </a:p>
      </dsp:txBody>
      <dsp:txXfrm>
        <a:off x="0" y="4082006"/>
        <a:ext cx="10753200" cy="757074"/>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BA777A-CFC8-487E-8A6A-E6D8E33745A7}">
      <dsp:nvSpPr>
        <dsp:cNvPr id="0" name=""/>
        <dsp:cNvSpPr/>
      </dsp:nvSpPr>
      <dsp:spPr>
        <a:xfrm>
          <a:off x="0" y="29251"/>
          <a:ext cx="10753200" cy="1427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2410" tIns="232410" rIns="232410" bIns="232410" numCol="1" spcCol="1270" anchor="ctr" anchorCtr="0">
          <a:noAutofit/>
        </a:bodyPr>
        <a:lstStyle/>
        <a:p>
          <a:pPr marL="0" lvl="0" indent="0" algn="l" defTabSz="2711450" rtl="0">
            <a:lnSpc>
              <a:spcPct val="90000"/>
            </a:lnSpc>
            <a:spcBef>
              <a:spcPct val="0"/>
            </a:spcBef>
            <a:spcAft>
              <a:spcPct val="35000"/>
            </a:spcAft>
            <a:buNone/>
          </a:pPr>
          <a:r>
            <a:rPr lang="cs-CZ" sz="6100" kern="1200" dirty="0"/>
            <a:t>V listinné podobě</a:t>
          </a:r>
        </a:p>
      </dsp:txBody>
      <dsp:txXfrm>
        <a:off x="69680" y="98931"/>
        <a:ext cx="10613840" cy="1288040"/>
      </dsp:txXfrm>
    </dsp:sp>
    <dsp:sp modelId="{9E22F91D-F92F-43E5-982F-8419D29AB255}">
      <dsp:nvSpPr>
        <dsp:cNvPr id="0" name=""/>
        <dsp:cNvSpPr/>
      </dsp:nvSpPr>
      <dsp:spPr>
        <a:xfrm>
          <a:off x="0" y="1632332"/>
          <a:ext cx="10753200" cy="1427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2410" tIns="232410" rIns="232410" bIns="232410" numCol="1" spcCol="1270" anchor="ctr" anchorCtr="0">
          <a:noAutofit/>
        </a:bodyPr>
        <a:lstStyle/>
        <a:p>
          <a:pPr marL="0" lvl="0" indent="0" algn="l" defTabSz="2711450" rtl="0">
            <a:lnSpc>
              <a:spcPct val="90000"/>
            </a:lnSpc>
            <a:spcBef>
              <a:spcPct val="0"/>
            </a:spcBef>
            <a:spcAft>
              <a:spcPct val="35000"/>
            </a:spcAft>
            <a:buNone/>
          </a:pPr>
          <a:r>
            <a:rPr lang="cs-CZ" sz="6100" kern="1200" dirty="0"/>
            <a:t>V elektronické podobě</a:t>
          </a:r>
        </a:p>
      </dsp:txBody>
      <dsp:txXfrm>
        <a:off x="69680" y="1702012"/>
        <a:ext cx="10613840" cy="1288040"/>
      </dsp:txXfrm>
    </dsp:sp>
    <dsp:sp modelId="{FDFEF72A-561C-419D-87CC-7A5B8C4FE01D}">
      <dsp:nvSpPr>
        <dsp:cNvPr id="0" name=""/>
        <dsp:cNvSpPr/>
      </dsp:nvSpPr>
      <dsp:spPr>
        <a:xfrm>
          <a:off x="0" y="3235411"/>
          <a:ext cx="10753200" cy="1427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rtl="0">
            <a:lnSpc>
              <a:spcPct val="90000"/>
            </a:lnSpc>
            <a:spcBef>
              <a:spcPct val="0"/>
            </a:spcBef>
            <a:spcAft>
              <a:spcPct val="35000"/>
            </a:spcAft>
            <a:buNone/>
          </a:pPr>
          <a:r>
            <a:rPr lang="cs-CZ" sz="3600" kern="1200" dirty="0"/>
            <a:t>V kombinaci listinné a elektronické podoby (souběžná)</a:t>
          </a:r>
          <a:endParaRPr lang="cs-CZ" sz="3200" kern="1200" dirty="0"/>
        </a:p>
      </dsp:txBody>
      <dsp:txXfrm>
        <a:off x="69680" y="3305091"/>
        <a:ext cx="10613840" cy="128804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6DB80E-A2A0-4FEC-AB70-716219B9BFA4}">
      <dsp:nvSpPr>
        <dsp:cNvPr id="0" name=""/>
        <dsp:cNvSpPr/>
      </dsp:nvSpPr>
      <dsp:spPr>
        <a:xfrm>
          <a:off x="0" y="25198"/>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b="0" kern="1200" dirty="0"/>
            <a:t>Průkazně, pravdivě, čitelně</a:t>
          </a:r>
          <a:endParaRPr lang="cs-CZ" sz="4000" kern="1200" dirty="0"/>
        </a:p>
      </dsp:txBody>
      <dsp:txXfrm>
        <a:off x="45692" y="70890"/>
        <a:ext cx="10661816" cy="844616"/>
      </dsp:txXfrm>
    </dsp:sp>
    <dsp:sp modelId="{3986CC67-AB83-4374-A790-D1FFA2795F86}">
      <dsp:nvSpPr>
        <dsp:cNvPr id="0" name=""/>
        <dsp:cNvSpPr/>
      </dsp:nvSpPr>
      <dsp:spPr>
        <a:xfrm>
          <a:off x="0" y="1076398"/>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b="0" kern="1200" dirty="0"/>
            <a:t>Průběžně doplňována</a:t>
          </a:r>
          <a:endParaRPr lang="cs-CZ" sz="4000" kern="1200" dirty="0"/>
        </a:p>
      </dsp:txBody>
      <dsp:txXfrm>
        <a:off x="45692" y="1122090"/>
        <a:ext cx="10661816" cy="844616"/>
      </dsp:txXfrm>
    </dsp:sp>
    <dsp:sp modelId="{F3775152-2480-4846-91CB-C0AB1E4284D7}">
      <dsp:nvSpPr>
        <dsp:cNvPr id="0" name=""/>
        <dsp:cNvSpPr/>
      </dsp:nvSpPr>
      <dsp:spPr>
        <a:xfrm>
          <a:off x="0" y="2127599"/>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b="0" kern="1200" dirty="0"/>
            <a:t>Jednotlivé zápisy bez zbytečného odkladu</a:t>
          </a:r>
          <a:endParaRPr lang="cs-CZ" sz="4000" kern="1200" dirty="0"/>
        </a:p>
      </dsp:txBody>
      <dsp:txXfrm>
        <a:off x="45692" y="2173291"/>
        <a:ext cx="10661816" cy="844616"/>
      </dsp:txXfrm>
    </dsp:sp>
    <dsp:sp modelId="{039AC1DE-8529-43D4-935A-BD33B69DECFF}">
      <dsp:nvSpPr>
        <dsp:cNvPr id="0" name=""/>
        <dsp:cNvSpPr/>
      </dsp:nvSpPr>
      <dsp:spPr>
        <a:xfrm>
          <a:off x="0" y="3178799"/>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b="0" kern="1200" dirty="0"/>
            <a:t>Opravy novým zápisem</a:t>
          </a:r>
          <a:endParaRPr lang="cs-CZ" sz="4000" kern="1200" dirty="0"/>
        </a:p>
      </dsp:txBody>
      <dsp:txXfrm>
        <a:off x="45692" y="3224491"/>
        <a:ext cx="10661816" cy="844616"/>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B5D640-0A50-4CA5-8C2E-D7BBD2DB97DF}">
      <dsp:nvSpPr>
        <dsp:cNvPr id="0" name=""/>
        <dsp:cNvSpPr/>
      </dsp:nvSpPr>
      <dsp:spPr>
        <a:xfrm>
          <a:off x="0" y="3778"/>
          <a:ext cx="8596668" cy="9151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kern="1200" dirty="0"/>
            <a:t>zákonný zástupce nebo opatrovník pacienta</a:t>
          </a:r>
        </a:p>
      </dsp:txBody>
      <dsp:txXfrm>
        <a:off x="44673" y="48451"/>
        <a:ext cx="8507322" cy="825775"/>
      </dsp:txXfrm>
    </dsp:sp>
    <dsp:sp modelId="{CFE4C64A-3468-47F3-BE5F-095D0168C0DA}">
      <dsp:nvSpPr>
        <dsp:cNvPr id="0" name=""/>
        <dsp:cNvSpPr/>
      </dsp:nvSpPr>
      <dsp:spPr>
        <a:xfrm>
          <a:off x="0" y="931277"/>
          <a:ext cx="8596668" cy="9151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kern="1200" dirty="0"/>
            <a:t>osoby určené pacientem, zákonným zástupcem nebo opatrovník pacienta</a:t>
          </a:r>
        </a:p>
      </dsp:txBody>
      <dsp:txXfrm>
        <a:off x="44673" y="975950"/>
        <a:ext cx="8507322" cy="825775"/>
      </dsp:txXfrm>
    </dsp:sp>
    <dsp:sp modelId="{460C82D2-816D-4E01-BA0A-F0C27F6F048D}">
      <dsp:nvSpPr>
        <dsp:cNvPr id="0" name=""/>
        <dsp:cNvSpPr/>
      </dsp:nvSpPr>
      <dsp:spPr>
        <a:xfrm>
          <a:off x="0" y="1858775"/>
          <a:ext cx="8596668" cy="9151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kern="1200" dirty="0"/>
            <a:t>osoby blízké zemřelému pacientovi</a:t>
          </a:r>
          <a:r>
            <a:rPr lang="cs-CZ" sz="2400" kern="1200" dirty="0"/>
            <a:t>:</a:t>
          </a:r>
        </a:p>
      </dsp:txBody>
      <dsp:txXfrm>
        <a:off x="44673" y="1903448"/>
        <a:ext cx="8507322" cy="825775"/>
      </dsp:txXfrm>
    </dsp:sp>
    <dsp:sp modelId="{1B4B02F8-55DC-43BB-9DE6-AD6516D80BC8}">
      <dsp:nvSpPr>
        <dsp:cNvPr id="0" name=""/>
        <dsp:cNvSpPr/>
      </dsp:nvSpPr>
      <dsp:spPr>
        <a:xfrm>
          <a:off x="0" y="2773897"/>
          <a:ext cx="8596668" cy="11030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cs-CZ" sz="1800" kern="1200" dirty="0"/>
            <a:t>informace o zdravotním stavu pacienta, který zemřel, a informace o výsledku pitvy, byla-li provedena, včetně práva nahlížet do zdravotnické dokumentace vedené o jeho osobě nebo do jiných zápisů vztahujících se k jeho zdravotnímu stavu a pořizovat z nich výpisy nebo jejich kopie. </a:t>
          </a:r>
        </a:p>
        <a:p>
          <a:pPr marL="171450" lvl="1" indent="-171450" algn="l" defTabSz="800100" rtl="0">
            <a:lnSpc>
              <a:spcPct val="90000"/>
            </a:lnSpc>
            <a:spcBef>
              <a:spcPct val="0"/>
            </a:spcBef>
            <a:spcAft>
              <a:spcPct val="20000"/>
            </a:spcAft>
            <a:buChar char="•"/>
          </a:pPr>
          <a:r>
            <a:rPr lang="cs-CZ" sz="1800" kern="1200" dirty="0"/>
            <a:t>zemřelý mohl tento přístup předem zakázat</a:t>
          </a:r>
        </a:p>
      </dsp:txBody>
      <dsp:txXfrm>
        <a:off x="0" y="2773897"/>
        <a:ext cx="8596668" cy="1103096"/>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68D597-6B5C-412D-AD47-3AFBE960A427}">
      <dsp:nvSpPr>
        <dsp:cNvPr id="0" name=""/>
        <dsp:cNvSpPr/>
      </dsp:nvSpPr>
      <dsp:spPr>
        <a:xfrm>
          <a:off x="0" y="45090"/>
          <a:ext cx="10770673" cy="772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rtl="0">
            <a:lnSpc>
              <a:spcPct val="90000"/>
            </a:lnSpc>
            <a:spcBef>
              <a:spcPct val="0"/>
            </a:spcBef>
            <a:spcAft>
              <a:spcPct val="35000"/>
            </a:spcAft>
            <a:buNone/>
          </a:pPr>
          <a:r>
            <a:rPr lang="cs-CZ" sz="3300" b="0" kern="1200"/>
            <a:t>Zpravidla poskytovatel</a:t>
          </a:r>
          <a:endParaRPr lang="cs-CZ" sz="3300" kern="1200"/>
        </a:p>
      </dsp:txBody>
      <dsp:txXfrm>
        <a:off x="37696" y="82786"/>
        <a:ext cx="10695281" cy="696808"/>
      </dsp:txXfrm>
    </dsp:sp>
    <dsp:sp modelId="{B2390136-9387-452E-93D8-6EEEC3797462}">
      <dsp:nvSpPr>
        <dsp:cNvPr id="0" name=""/>
        <dsp:cNvSpPr/>
      </dsp:nvSpPr>
      <dsp:spPr>
        <a:xfrm>
          <a:off x="0" y="817290"/>
          <a:ext cx="10770673" cy="29373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969"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b="0" kern="1200"/>
            <a:t>Oprávněn požadovat úhradu ve výši, která nesmí přesáhnout náklady spojené s pořízením výpisu</a:t>
          </a:r>
          <a:endParaRPr lang="cs-CZ" sz="2600" kern="1200"/>
        </a:p>
        <a:p>
          <a:pPr marL="228600" lvl="1" indent="-228600" algn="l" defTabSz="1155700" rtl="0">
            <a:lnSpc>
              <a:spcPct val="90000"/>
            </a:lnSpc>
            <a:spcBef>
              <a:spcPct val="0"/>
            </a:spcBef>
            <a:spcAft>
              <a:spcPct val="20000"/>
            </a:spcAft>
            <a:buChar char="•"/>
          </a:pPr>
          <a:r>
            <a:rPr lang="cs-CZ" sz="2600" b="0" kern="1200" dirty="0"/>
            <a:t>V případě, že je zdravotnická dokumentace vedena pouze v elektronické podobě, má pacient nebo jiná osoba oprávněná podle § 65 </a:t>
          </a:r>
          <a:r>
            <a:rPr lang="cs-CZ" sz="2600" b="0" kern="1200" dirty="0" err="1"/>
            <a:t>Zozs</a:t>
          </a:r>
          <a:r>
            <a:rPr lang="cs-CZ" sz="2600" b="0" kern="1200" dirty="0"/>
            <a:t> právo nahlížet dálkovým přístupem nebo na pořízení její kopie na technickém nosiči dat, který si určí, nebrání-li tomu technické možnosti poskytovatele; to neplatí, požaduje-li listinnou podobu.</a:t>
          </a:r>
          <a:endParaRPr lang="cs-CZ" sz="2600" kern="1200" dirty="0"/>
        </a:p>
      </dsp:txBody>
      <dsp:txXfrm>
        <a:off x="0" y="817290"/>
        <a:ext cx="10770673" cy="2937330"/>
      </dsp:txXfrm>
    </dsp:sp>
    <dsp:sp modelId="{670CF24E-8944-4BE4-AD8C-02C90F5E622C}">
      <dsp:nvSpPr>
        <dsp:cNvPr id="0" name=""/>
        <dsp:cNvSpPr/>
      </dsp:nvSpPr>
      <dsp:spPr>
        <a:xfrm>
          <a:off x="0" y="3754621"/>
          <a:ext cx="10770673" cy="772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dirty="0"/>
            <a:t>O každém pořízení učinit záznam (s výjimkou zdrav. pracovníka) </a:t>
          </a:r>
          <a:endParaRPr lang="cs-CZ" sz="2800" kern="1200" dirty="0"/>
        </a:p>
      </dsp:txBody>
      <dsp:txXfrm>
        <a:off x="37696" y="3792317"/>
        <a:ext cx="10695281" cy="696808"/>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5621C6-8C4A-460E-ADE8-07ED4DFDCFF7}">
      <dsp:nvSpPr>
        <dsp:cNvPr id="0" name=""/>
        <dsp:cNvSpPr/>
      </dsp:nvSpPr>
      <dsp:spPr>
        <a:xfrm>
          <a:off x="0" y="8568"/>
          <a:ext cx="10753200" cy="1263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rtl="0">
            <a:lnSpc>
              <a:spcPct val="90000"/>
            </a:lnSpc>
            <a:spcBef>
              <a:spcPct val="0"/>
            </a:spcBef>
            <a:spcAft>
              <a:spcPct val="35000"/>
            </a:spcAft>
            <a:buNone/>
          </a:pPr>
          <a:r>
            <a:rPr lang="cs-CZ" sz="5400" b="0" kern="1200" dirty="0"/>
            <a:t>Uchovávání</a:t>
          </a:r>
          <a:endParaRPr lang="cs-CZ" sz="5400" kern="1200" dirty="0"/>
        </a:p>
      </dsp:txBody>
      <dsp:txXfrm>
        <a:off x="61684" y="70252"/>
        <a:ext cx="10629832" cy="1140232"/>
      </dsp:txXfrm>
    </dsp:sp>
    <dsp:sp modelId="{CEF4226B-88DA-45D5-9A7F-242BB84E9944}">
      <dsp:nvSpPr>
        <dsp:cNvPr id="0" name=""/>
        <dsp:cNvSpPr/>
      </dsp:nvSpPr>
      <dsp:spPr>
        <a:xfrm>
          <a:off x="0" y="1438198"/>
          <a:ext cx="10753200" cy="1263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rtl="0">
            <a:lnSpc>
              <a:spcPct val="90000"/>
            </a:lnSpc>
            <a:spcBef>
              <a:spcPct val="0"/>
            </a:spcBef>
            <a:spcAft>
              <a:spcPct val="35000"/>
            </a:spcAft>
            <a:buNone/>
          </a:pPr>
          <a:r>
            <a:rPr lang="cs-CZ" sz="5400" b="0" kern="1200" dirty="0"/>
            <a:t>Vyřazování </a:t>
          </a:r>
          <a:endParaRPr lang="cs-CZ" sz="5400" kern="1200" dirty="0"/>
        </a:p>
      </dsp:txBody>
      <dsp:txXfrm>
        <a:off x="61684" y="1499882"/>
        <a:ext cx="10629832" cy="1140232"/>
      </dsp:txXfrm>
    </dsp:sp>
    <dsp:sp modelId="{ED871DA9-8107-4494-931D-883CA711C698}">
      <dsp:nvSpPr>
        <dsp:cNvPr id="0" name=""/>
        <dsp:cNvSpPr/>
      </dsp:nvSpPr>
      <dsp:spPr>
        <a:xfrm>
          <a:off x="0" y="2857319"/>
          <a:ext cx="10753200" cy="1263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rtl="0">
            <a:lnSpc>
              <a:spcPct val="90000"/>
            </a:lnSpc>
            <a:spcBef>
              <a:spcPct val="0"/>
            </a:spcBef>
            <a:spcAft>
              <a:spcPct val="35000"/>
            </a:spcAft>
            <a:buNone/>
          </a:pPr>
          <a:r>
            <a:rPr lang="cs-CZ" sz="5400" b="0" kern="1200"/>
            <a:t>Zničení</a:t>
          </a:r>
          <a:endParaRPr lang="cs-CZ" sz="5400" kern="1200"/>
        </a:p>
      </dsp:txBody>
      <dsp:txXfrm>
        <a:off x="61684" y="2919003"/>
        <a:ext cx="10629832" cy="11402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02033F-5068-4F1A-8EC3-B234E2B8A860}">
      <dsp:nvSpPr>
        <dsp:cNvPr id="0" name=""/>
        <dsp:cNvSpPr/>
      </dsp:nvSpPr>
      <dsp:spPr>
        <a:xfrm>
          <a:off x="0" y="34559"/>
          <a:ext cx="10753200" cy="12355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cs-CZ" sz="3200" b="0" kern="1200"/>
            <a:t>Naše společnost jako společnost informací, stále více lidí má jako práci zpracování informací </a:t>
          </a:r>
          <a:endParaRPr lang="cs-CZ" sz="3200" kern="1200"/>
        </a:p>
      </dsp:txBody>
      <dsp:txXfrm>
        <a:off x="60313" y="94872"/>
        <a:ext cx="10632574" cy="1114894"/>
      </dsp:txXfrm>
    </dsp:sp>
    <dsp:sp modelId="{C52718D6-79B0-4BE7-BFAF-188169567B49}">
      <dsp:nvSpPr>
        <dsp:cNvPr id="0" name=""/>
        <dsp:cNvSpPr/>
      </dsp:nvSpPr>
      <dsp:spPr>
        <a:xfrm>
          <a:off x="0" y="1362239"/>
          <a:ext cx="10753200" cy="12355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cs-CZ" sz="3200" b="0" kern="1200"/>
            <a:t>Leckteré informace se dotýkají osobní sféry jednotlivců </a:t>
          </a:r>
          <a:endParaRPr lang="cs-CZ" sz="3200" kern="1200"/>
        </a:p>
      </dsp:txBody>
      <dsp:txXfrm>
        <a:off x="60313" y="1422552"/>
        <a:ext cx="10632574" cy="1114894"/>
      </dsp:txXfrm>
    </dsp:sp>
    <dsp:sp modelId="{60358BFE-F2AA-4825-92F4-32D4D0BE37D5}">
      <dsp:nvSpPr>
        <dsp:cNvPr id="0" name=""/>
        <dsp:cNvSpPr/>
      </dsp:nvSpPr>
      <dsp:spPr>
        <a:xfrm>
          <a:off x="0" y="2689920"/>
          <a:ext cx="10753200" cy="12355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cs-CZ" sz="3200" b="0" kern="1200"/>
            <a:t>Soukromí se stává jedním z nejvíce diskutovaných aspektů lidského života    </a:t>
          </a:r>
          <a:endParaRPr lang="cs-CZ" sz="3200" kern="1200"/>
        </a:p>
      </dsp:txBody>
      <dsp:txXfrm>
        <a:off x="60313" y="2750233"/>
        <a:ext cx="10632574" cy="1114894"/>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86CD66-8DCE-46AC-B306-8257ADB87704}">
      <dsp:nvSpPr>
        <dsp:cNvPr id="0" name=""/>
        <dsp:cNvSpPr/>
      </dsp:nvSpPr>
      <dsp:spPr>
        <a:xfrm>
          <a:off x="0" y="17999"/>
          <a:ext cx="10753200" cy="748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cs-CZ" sz="1800" b="0" kern="1200" dirty="0"/>
            <a:t>Vyhláška o zdravotnické dokumentaci</a:t>
          </a:r>
          <a:endParaRPr lang="cs-CZ" sz="1800" kern="1200" dirty="0"/>
        </a:p>
      </dsp:txBody>
      <dsp:txXfrm>
        <a:off x="36553" y="54552"/>
        <a:ext cx="10680094" cy="675694"/>
      </dsp:txXfrm>
    </dsp:sp>
    <dsp:sp modelId="{159E2FE3-922F-40F3-AD73-B1BAC88AF89F}">
      <dsp:nvSpPr>
        <dsp:cNvPr id="0" name=""/>
        <dsp:cNvSpPr/>
      </dsp:nvSpPr>
      <dsp:spPr>
        <a:xfrm>
          <a:off x="0" y="766799"/>
          <a:ext cx="10753200" cy="972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5240" rIns="85344" bIns="15240" numCol="1" spcCol="1270" anchor="t" anchorCtr="0">
          <a:noAutofit/>
        </a:bodyPr>
        <a:lstStyle/>
        <a:p>
          <a:pPr marL="114300" lvl="1" indent="-114300" algn="l" defTabSz="533400" rtl="0">
            <a:lnSpc>
              <a:spcPct val="90000"/>
            </a:lnSpc>
            <a:spcBef>
              <a:spcPct val="0"/>
            </a:spcBef>
            <a:spcAft>
              <a:spcPct val="20000"/>
            </a:spcAft>
            <a:buChar char="•"/>
          </a:pPr>
          <a:r>
            <a:rPr lang="cs-CZ" sz="1200" b="0" i="1" kern="1200" dirty="0"/>
            <a:t>minimální obsah jednotlivých částí ZD</a:t>
          </a:r>
          <a:endParaRPr lang="cs-CZ" sz="1200" kern="1200" dirty="0"/>
        </a:p>
        <a:p>
          <a:pPr marL="114300" lvl="1" indent="-114300" algn="l" defTabSz="533400" rtl="0">
            <a:lnSpc>
              <a:spcPct val="90000"/>
            </a:lnSpc>
            <a:spcBef>
              <a:spcPct val="0"/>
            </a:spcBef>
            <a:spcAft>
              <a:spcPct val="20000"/>
            </a:spcAft>
            <a:buChar char="•"/>
          </a:pPr>
          <a:r>
            <a:rPr lang="cs-CZ" sz="1200" b="0" i="1" kern="1200" dirty="0"/>
            <a:t>součásti ZD</a:t>
          </a:r>
          <a:endParaRPr lang="cs-CZ" sz="1200" kern="1200" dirty="0"/>
        </a:p>
        <a:p>
          <a:pPr marL="114300" lvl="1" indent="-114300" algn="l" defTabSz="533400" rtl="0">
            <a:lnSpc>
              <a:spcPct val="90000"/>
            </a:lnSpc>
            <a:spcBef>
              <a:spcPct val="0"/>
            </a:spcBef>
            <a:spcAft>
              <a:spcPct val="20000"/>
            </a:spcAft>
            <a:buChar char="•"/>
          </a:pPr>
          <a:r>
            <a:rPr lang="cs-CZ" sz="1200" b="0" i="1" kern="1200" dirty="0"/>
            <a:t>zásady pro uchování ZD </a:t>
          </a:r>
          <a:endParaRPr lang="cs-CZ" sz="1200" kern="1200" dirty="0"/>
        </a:p>
        <a:p>
          <a:pPr marL="114300" lvl="1" indent="-114300" algn="l" defTabSz="533400" rtl="0">
            <a:lnSpc>
              <a:spcPct val="90000"/>
            </a:lnSpc>
            <a:spcBef>
              <a:spcPct val="0"/>
            </a:spcBef>
            <a:spcAft>
              <a:spcPct val="20000"/>
            </a:spcAft>
            <a:buChar char="•"/>
          </a:pPr>
          <a:r>
            <a:rPr lang="cs-CZ" sz="1200" b="0" i="1" kern="1200" dirty="0"/>
            <a:t>postup při jejím vyřazování a zničení po uplynutí doby uchování</a:t>
          </a:r>
          <a:endParaRPr lang="cs-CZ" sz="1200" kern="1200" dirty="0"/>
        </a:p>
        <a:p>
          <a:pPr marL="114300" lvl="1" indent="-114300" algn="l" defTabSz="533400" rtl="0">
            <a:lnSpc>
              <a:spcPct val="90000"/>
            </a:lnSpc>
            <a:spcBef>
              <a:spcPct val="0"/>
            </a:spcBef>
            <a:spcAft>
              <a:spcPct val="20000"/>
            </a:spcAft>
            <a:buChar char="•"/>
          </a:pPr>
          <a:r>
            <a:rPr lang="cs-CZ" sz="1200" b="0" i="1" kern="1200" dirty="0"/>
            <a:t>doby uchování ZD</a:t>
          </a:r>
          <a:endParaRPr lang="cs-CZ" sz="1200" kern="1200" dirty="0"/>
        </a:p>
      </dsp:txBody>
      <dsp:txXfrm>
        <a:off x="0" y="766799"/>
        <a:ext cx="10753200" cy="972900"/>
      </dsp:txXfrm>
    </dsp:sp>
    <dsp:sp modelId="{9DDBF7F2-45CB-45A9-84DC-EFE9C0D9C0E7}">
      <dsp:nvSpPr>
        <dsp:cNvPr id="0" name=""/>
        <dsp:cNvSpPr/>
      </dsp:nvSpPr>
      <dsp:spPr>
        <a:xfrm>
          <a:off x="0" y="1739699"/>
          <a:ext cx="10753200" cy="748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cs-CZ" sz="1800" b="0" kern="1200" dirty="0"/>
            <a:t>Občanský zákoník</a:t>
          </a:r>
          <a:endParaRPr lang="cs-CZ" sz="1800" kern="1200" dirty="0"/>
        </a:p>
      </dsp:txBody>
      <dsp:txXfrm>
        <a:off x="36553" y="1776252"/>
        <a:ext cx="10680094" cy="675694"/>
      </dsp:txXfrm>
    </dsp:sp>
    <dsp:sp modelId="{8B11311E-0099-4DB6-9C15-5D59C561020C}">
      <dsp:nvSpPr>
        <dsp:cNvPr id="0" name=""/>
        <dsp:cNvSpPr/>
      </dsp:nvSpPr>
      <dsp:spPr>
        <a:xfrm>
          <a:off x="0" y="2488499"/>
          <a:ext cx="10753200" cy="8901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5240" rIns="85344" bIns="15240" numCol="1" spcCol="1270" anchor="t" anchorCtr="0">
          <a:noAutofit/>
        </a:bodyPr>
        <a:lstStyle/>
        <a:p>
          <a:pPr marL="114300" lvl="1" indent="-114300" algn="just" defTabSz="533400" rtl="0">
            <a:lnSpc>
              <a:spcPct val="90000"/>
            </a:lnSpc>
            <a:spcBef>
              <a:spcPct val="0"/>
            </a:spcBef>
            <a:spcAft>
              <a:spcPct val="20000"/>
            </a:spcAft>
            <a:buChar char="•"/>
          </a:pPr>
          <a:r>
            <a:rPr lang="cs-CZ" sz="1200" b="0" i="1" kern="1200" dirty="0"/>
            <a:t>Poskytovatel vede záznamy o péči o zdraví, z nichž musí být zřejmé údaje o zdravotním stavu ošetřovaného a o poskytovatelově činnosti, včetně podkladů osvědčujících správnost těchto údajů, v rozsahu nezbytném pro poskytování řádné péče o zdraví. Záznamy poskytovatel uchová tak dlouho, jak to vyžaduje potřeba odborné péče</a:t>
          </a:r>
          <a:endParaRPr lang="cs-CZ" sz="1200" kern="1200" dirty="0"/>
        </a:p>
        <a:p>
          <a:pPr marL="114300" lvl="1" indent="-114300" algn="l" defTabSz="533400" rtl="0">
            <a:lnSpc>
              <a:spcPct val="90000"/>
            </a:lnSpc>
            <a:spcBef>
              <a:spcPct val="0"/>
            </a:spcBef>
            <a:spcAft>
              <a:spcPct val="20000"/>
            </a:spcAft>
            <a:buChar char="•"/>
          </a:pPr>
          <a:r>
            <a:rPr lang="cs-CZ" sz="1200" i="1" kern="1200" dirty="0"/>
            <a:t>K záznamům poskytovatel podle svého uvážení připojí i podklady a vyjádření, které mu popřípadě odevzdal ošetřovaný nebo příkazce. </a:t>
          </a:r>
          <a:endParaRPr lang="cs-CZ" sz="1200" kern="1200" dirty="0"/>
        </a:p>
        <a:p>
          <a:pPr marL="114300" lvl="1" indent="-114300" algn="l" defTabSz="533400">
            <a:lnSpc>
              <a:spcPct val="90000"/>
            </a:lnSpc>
            <a:spcBef>
              <a:spcPct val="0"/>
            </a:spcBef>
            <a:spcAft>
              <a:spcPct val="20000"/>
            </a:spcAft>
            <a:buChar char="•"/>
          </a:pPr>
          <a:r>
            <a:rPr lang="cs-CZ" sz="1200" i="1" kern="1200" dirty="0"/>
            <a:t>Do záznamů poskytovatel vždy poznamená, kdo do nich nahlížel</a:t>
          </a:r>
          <a:endParaRPr lang="cs-CZ" sz="1200" kern="1200" dirty="0"/>
        </a:p>
      </dsp:txBody>
      <dsp:txXfrm>
        <a:off x="0" y="2488499"/>
        <a:ext cx="10753200" cy="890100"/>
      </dsp:txXfrm>
    </dsp:sp>
    <dsp:sp modelId="{9ED87C40-44E1-4D7D-98E6-02F80EACC67B}">
      <dsp:nvSpPr>
        <dsp:cNvPr id="0" name=""/>
        <dsp:cNvSpPr/>
      </dsp:nvSpPr>
      <dsp:spPr>
        <a:xfrm>
          <a:off x="0" y="3378599"/>
          <a:ext cx="10753200" cy="748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cs-CZ" sz="1800" b="0" kern="1200" dirty="0"/>
            <a:t>Další právní předpisy a ZD</a:t>
          </a:r>
          <a:endParaRPr lang="cs-CZ" sz="1800" kern="1200" dirty="0"/>
        </a:p>
      </dsp:txBody>
      <dsp:txXfrm>
        <a:off x="36553" y="3415152"/>
        <a:ext cx="10680094" cy="675694"/>
      </dsp:txXfrm>
    </dsp:sp>
    <dsp:sp modelId="{EDFCC148-C2FA-4289-BB58-B5C36190AAFC}">
      <dsp:nvSpPr>
        <dsp:cNvPr id="0" name=""/>
        <dsp:cNvSpPr/>
      </dsp:nvSpPr>
      <dsp:spPr>
        <a:xfrm>
          <a:off x="0" y="4127399"/>
          <a:ext cx="10753200" cy="786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5240" rIns="85344" bIns="15240" numCol="1" spcCol="1270" anchor="t" anchorCtr="0">
          <a:noAutofit/>
        </a:bodyPr>
        <a:lstStyle/>
        <a:p>
          <a:pPr marL="114300" lvl="1" indent="-114300" algn="l" defTabSz="533400" rtl="0">
            <a:lnSpc>
              <a:spcPct val="90000"/>
            </a:lnSpc>
            <a:spcBef>
              <a:spcPct val="0"/>
            </a:spcBef>
            <a:spcAft>
              <a:spcPct val="20000"/>
            </a:spcAft>
            <a:buChar char="•"/>
          </a:pPr>
          <a:r>
            <a:rPr lang="cs-CZ" sz="1200" b="0" i="1" kern="1200" dirty="0"/>
            <a:t>o specifických zdrav. Službách</a:t>
          </a:r>
          <a:endParaRPr lang="cs-CZ" sz="1200" kern="1200" dirty="0"/>
        </a:p>
        <a:p>
          <a:pPr marL="114300" lvl="1" indent="-114300" algn="l" defTabSz="533400" rtl="0">
            <a:lnSpc>
              <a:spcPct val="90000"/>
            </a:lnSpc>
            <a:spcBef>
              <a:spcPct val="0"/>
            </a:spcBef>
            <a:spcAft>
              <a:spcPct val="20000"/>
            </a:spcAft>
            <a:buChar char="•"/>
          </a:pPr>
          <a:r>
            <a:rPr lang="cs-CZ" sz="1200" b="0" i="1" kern="1200" dirty="0"/>
            <a:t>o veřejném zdravotním pojištěním</a:t>
          </a:r>
          <a:endParaRPr lang="cs-CZ" sz="1200" kern="1200" dirty="0"/>
        </a:p>
        <a:p>
          <a:pPr marL="114300" lvl="1" indent="-114300" algn="l" defTabSz="533400" rtl="0">
            <a:lnSpc>
              <a:spcPct val="90000"/>
            </a:lnSpc>
            <a:spcBef>
              <a:spcPct val="0"/>
            </a:spcBef>
            <a:spcAft>
              <a:spcPct val="20000"/>
            </a:spcAft>
            <a:buChar char="•"/>
          </a:pPr>
          <a:r>
            <a:rPr lang="cs-CZ" sz="1200" b="0" i="1" kern="1200" dirty="0"/>
            <a:t>o ochraně veř. Zdraví</a:t>
          </a:r>
          <a:endParaRPr lang="cs-CZ" sz="1200" kern="1200" dirty="0"/>
        </a:p>
        <a:p>
          <a:pPr marL="114300" lvl="1" indent="-114300" algn="l" defTabSz="533400" rtl="0">
            <a:lnSpc>
              <a:spcPct val="90000"/>
            </a:lnSpc>
            <a:spcBef>
              <a:spcPct val="0"/>
            </a:spcBef>
            <a:spcAft>
              <a:spcPct val="20000"/>
            </a:spcAft>
            <a:buChar char="•"/>
          </a:pPr>
          <a:r>
            <a:rPr lang="cs-CZ" sz="1200" b="0" i="1" kern="1200" dirty="0"/>
            <a:t>transplantační zákon</a:t>
          </a:r>
          <a:endParaRPr lang="cs-CZ" sz="1200" kern="1200" dirty="0"/>
        </a:p>
      </dsp:txBody>
      <dsp:txXfrm>
        <a:off x="0" y="4127399"/>
        <a:ext cx="10753200" cy="78659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B3D416-B6D1-44FA-9AC6-7FBD7A5B88A2}">
      <dsp:nvSpPr>
        <dsp:cNvPr id="0" name=""/>
        <dsp:cNvSpPr/>
      </dsp:nvSpPr>
      <dsp:spPr>
        <a:xfrm>
          <a:off x="0" y="25252"/>
          <a:ext cx="10795866"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cs-CZ" sz="3200" kern="1200" dirty="0"/>
            <a:t>Právo nebýt součástí veřejnosti</a:t>
          </a:r>
        </a:p>
      </dsp:txBody>
      <dsp:txXfrm>
        <a:off x="59399" y="84651"/>
        <a:ext cx="10677068" cy="1098002"/>
      </dsp:txXfrm>
    </dsp:sp>
    <dsp:sp modelId="{720FE3E8-4FCC-4C00-897C-FAFAF4CF443C}">
      <dsp:nvSpPr>
        <dsp:cNvPr id="0" name=""/>
        <dsp:cNvSpPr/>
      </dsp:nvSpPr>
      <dsp:spPr>
        <a:xfrm>
          <a:off x="0" y="1242052"/>
          <a:ext cx="10795866" cy="1954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769" tIns="40640" rIns="227584" bIns="40640" numCol="1" spcCol="1270" anchor="t" anchorCtr="0">
          <a:noAutofit/>
        </a:bodyPr>
        <a:lstStyle/>
        <a:p>
          <a:pPr marL="228600" lvl="1" indent="-228600" algn="l" defTabSz="1111250" rtl="0">
            <a:lnSpc>
              <a:spcPct val="90000"/>
            </a:lnSpc>
            <a:spcBef>
              <a:spcPct val="0"/>
            </a:spcBef>
            <a:spcAft>
              <a:spcPct val="20000"/>
            </a:spcAft>
            <a:buChar char="•"/>
          </a:pPr>
          <a:r>
            <a:rPr lang="cs-CZ" sz="2500" kern="1200"/>
            <a:t>Právo na „osobní oblast“</a:t>
          </a:r>
        </a:p>
        <a:p>
          <a:pPr marL="228600" lvl="1" indent="-228600" algn="l" defTabSz="1111250" rtl="0">
            <a:lnSpc>
              <a:spcPct val="90000"/>
            </a:lnSpc>
            <a:spcBef>
              <a:spcPct val="0"/>
            </a:spcBef>
            <a:spcAft>
              <a:spcPct val="20000"/>
            </a:spcAft>
            <a:buChar char="•"/>
          </a:pPr>
          <a:r>
            <a:rPr lang="cs-CZ" sz="2500" kern="1200" dirty="0"/>
            <a:t>Právo zadržovat informace o sobě </a:t>
          </a:r>
        </a:p>
        <a:p>
          <a:pPr marL="228600" lvl="1" indent="-228600" algn="l" defTabSz="1111250" rtl="0">
            <a:lnSpc>
              <a:spcPct val="90000"/>
            </a:lnSpc>
            <a:spcBef>
              <a:spcPct val="0"/>
            </a:spcBef>
            <a:spcAft>
              <a:spcPct val="20000"/>
            </a:spcAft>
            <a:buChar char="•"/>
          </a:pPr>
          <a:r>
            <a:rPr lang="cs-CZ" sz="2500" kern="1200"/>
            <a:t>Právo rozhodnout zda a jakým způsobem mají být skutečnosti jeho osobního soukromí zpřístupněny jiným (Pavlík), </a:t>
          </a:r>
        </a:p>
        <a:p>
          <a:pPr marL="228600" lvl="1" indent="-228600" algn="l" defTabSz="1111250" rtl="0">
            <a:lnSpc>
              <a:spcPct val="90000"/>
            </a:lnSpc>
            <a:spcBef>
              <a:spcPct val="0"/>
            </a:spcBef>
            <a:spcAft>
              <a:spcPct val="20000"/>
            </a:spcAft>
            <a:buChar char="•"/>
          </a:pPr>
          <a:r>
            <a:rPr lang="cs-CZ" sz="2500" kern="1200" dirty="0"/>
            <a:t>Spojené státy: </a:t>
          </a:r>
          <a:r>
            <a:rPr lang="cs-CZ" sz="2500" kern="1200" dirty="0" err="1"/>
            <a:t>Right</a:t>
          </a:r>
          <a:r>
            <a:rPr lang="cs-CZ" sz="2500" kern="1200" dirty="0"/>
            <a:t> to </a:t>
          </a:r>
          <a:r>
            <a:rPr lang="cs-CZ" sz="2500" kern="1200" dirty="0" err="1"/>
            <a:t>be</a:t>
          </a:r>
          <a:r>
            <a:rPr lang="cs-CZ" sz="2500" kern="1200" dirty="0"/>
            <a:t> let </a:t>
          </a:r>
          <a:r>
            <a:rPr lang="cs-CZ" sz="2500" kern="1200" dirty="0" err="1"/>
            <a:t>alone</a:t>
          </a:r>
          <a:endParaRPr lang="cs-CZ" sz="2500" kern="1200" dirty="0"/>
        </a:p>
      </dsp:txBody>
      <dsp:txXfrm>
        <a:off x="0" y="1242052"/>
        <a:ext cx="10795866" cy="1954080"/>
      </dsp:txXfrm>
    </dsp:sp>
    <dsp:sp modelId="{CC969A04-FDAD-4EF4-903E-E067DDCCB84B}">
      <dsp:nvSpPr>
        <dsp:cNvPr id="0" name=""/>
        <dsp:cNvSpPr/>
      </dsp:nvSpPr>
      <dsp:spPr>
        <a:xfrm>
          <a:off x="0" y="3196132"/>
          <a:ext cx="10795866"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cs-CZ" sz="3200" kern="1200"/>
            <a:t>Právo na soukromí se vztahuje na každou fyzickou osobu, bez ohledu na věk či svéprávnost </a:t>
          </a:r>
        </a:p>
      </dsp:txBody>
      <dsp:txXfrm>
        <a:off x="59399" y="3255531"/>
        <a:ext cx="10677068" cy="109800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411C21-097D-4B3F-AAA1-B972DD10345E}">
      <dsp:nvSpPr>
        <dsp:cNvPr id="0" name=""/>
        <dsp:cNvSpPr/>
      </dsp:nvSpPr>
      <dsp:spPr>
        <a:xfrm>
          <a:off x="0" y="0"/>
          <a:ext cx="3880772" cy="3880772"/>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F3D5B2-E8B6-4409-AED2-EFE6D5DF1AD8}">
      <dsp:nvSpPr>
        <dsp:cNvPr id="0" name=""/>
        <dsp:cNvSpPr/>
      </dsp:nvSpPr>
      <dsp:spPr>
        <a:xfrm>
          <a:off x="1940386" y="0"/>
          <a:ext cx="6656281" cy="3880772"/>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rtl="0">
            <a:lnSpc>
              <a:spcPct val="90000"/>
            </a:lnSpc>
            <a:spcBef>
              <a:spcPct val="0"/>
            </a:spcBef>
            <a:spcAft>
              <a:spcPct val="35000"/>
            </a:spcAft>
            <a:buNone/>
          </a:pPr>
          <a:r>
            <a:rPr lang="cs-CZ" sz="3400" kern="1200"/>
            <a:t>Zákon o zdravotních službách</a:t>
          </a:r>
        </a:p>
      </dsp:txBody>
      <dsp:txXfrm>
        <a:off x="1940386" y="0"/>
        <a:ext cx="6656281" cy="1164234"/>
      </dsp:txXfrm>
    </dsp:sp>
    <dsp:sp modelId="{6ED64111-C695-4C67-B474-C993CB8D9277}">
      <dsp:nvSpPr>
        <dsp:cNvPr id="0" name=""/>
        <dsp:cNvSpPr/>
      </dsp:nvSpPr>
      <dsp:spPr>
        <a:xfrm>
          <a:off x="679136" y="1164234"/>
          <a:ext cx="2522499" cy="2522499"/>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7546BB-0302-43E6-8F0A-FA6E2B6013CA}">
      <dsp:nvSpPr>
        <dsp:cNvPr id="0" name=""/>
        <dsp:cNvSpPr/>
      </dsp:nvSpPr>
      <dsp:spPr>
        <a:xfrm>
          <a:off x="1940386" y="1164234"/>
          <a:ext cx="6656281" cy="2522499"/>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rtl="0">
            <a:lnSpc>
              <a:spcPct val="90000"/>
            </a:lnSpc>
            <a:spcBef>
              <a:spcPct val="0"/>
            </a:spcBef>
            <a:spcAft>
              <a:spcPct val="35000"/>
            </a:spcAft>
            <a:buNone/>
          </a:pPr>
          <a:r>
            <a:rPr lang="cs-CZ" sz="3400" kern="1200"/>
            <a:t>Občanský zákoník</a:t>
          </a:r>
        </a:p>
      </dsp:txBody>
      <dsp:txXfrm>
        <a:off x="1940386" y="1164234"/>
        <a:ext cx="6656281" cy="1164230"/>
      </dsp:txXfrm>
    </dsp:sp>
    <dsp:sp modelId="{38C8EDD2-41DA-4956-8AEC-B4D1DF0DB205}">
      <dsp:nvSpPr>
        <dsp:cNvPr id="0" name=""/>
        <dsp:cNvSpPr/>
      </dsp:nvSpPr>
      <dsp:spPr>
        <a:xfrm>
          <a:off x="1358271" y="2328464"/>
          <a:ext cx="1164230" cy="1164230"/>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8AA164-F1BF-4FFD-BEDA-ABF3AF64B8DA}">
      <dsp:nvSpPr>
        <dsp:cNvPr id="0" name=""/>
        <dsp:cNvSpPr/>
      </dsp:nvSpPr>
      <dsp:spPr>
        <a:xfrm>
          <a:off x="1940386" y="2328464"/>
          <a:ext cx="6656281" cy="116423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rtl="0">
            <a:lnSpc>
              <a:spcPct val="90000"/>
            </a:lnSpc>
            <a:spcBef>
              <a:spcPct val="0"/>
            </a:spcBef>
            <a:spcAft>
              <a:spcPct val="35000"/>
            </a:spcAft>
            <a:buNone/>
          </a:pPr>
          <a:r>
            <a:rPr lang="cs-CZ" sz="3400" kern="1200" dirty="0"/>
            <a:t>Zákon o zpracování osobních údajů/GDPR</a:t>
          </a:r>
        </a:p>
      </dsp:txBody>
      <dsp:txXfrm>
        <a:off x="1940386" y="2328464"/>
        <a:ext cx="6656281" cy="116423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F1CFA7-B1C8-4450-AADF-E70EA846D058}">
      <dsp:nvSpPr>
        <dsp:cNvPr id="0" name=""/>
        <dsp:cNvSpPr/>
      </dsp:nvSpPr>
      <dsp:spPr>
        <a:xfrm>
          <a:off x="0" y="51528"/>
          <a:ext cx="10795866" cy="7253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cs-CZ" sz="3100" kern="1200" dirty="0"/>
            <a:t>Nikdo nesmí zasáhnout do soukromí jiného, nemá-li k tomu</a:t>
          </a:r>
        </a:p>
      </dsp:txBody>
      <dsp:txXfrm>
        <a:off x="35411" y="86939"/>
        <a:ext cx="10725044" cy="654577"/>
      </dsp:txXfrm>
    </dsp:sp>
    <dsp:sp modelId="{44E1C1BA-2D3F-4775-BA1E-C1D55BA492B1}">
      <dsp:nvSpPr>
        <dsp:cNvPr id="0" name=""/>
        <dsp:cNvSpPr/>
      </dsp:nvSpPr>
      <dsp:spPr>
        <a:xfrm>
          <a:off x="0" y="776928"/>
          <a:ext cx="10795866" cy="7860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769" tIns="39370" rIns="220472" bIns="39370" numCol="1" spcCol="1270" anchor="t" anchorCtr="0">
          <a:noAutofit/>
        </a:bodyPr>
        <a:lstStyle/>
        <a:p>
          <a:pPr marL="228600" lvl="1" indent="-228600" algn="l" defTabSz="1066800">
            <a:lnSpc>
              <a:spcPct val="90000"/>
            </a:lnSpc>
            <a:spcBef>
              <a:spcPct val="0"/>
            </a:spcBef>
            <a:spcAft>
              <a:spcPct val="20000"/>
            </a:spcAft>
            <a:buChar char="•"/>
          </a:pPr>
          <a:r>
            <a:rPr lang="cs-CZ" sz="2400" kern="1200" dirty="0"/>
            <a:t>zákonný důvod </a:t>
          </a:r>
        </a:p>
        <a:p>
          <a:pPr marL="228600" lvl="1" indent="-228600" algn="l" defTabSz="1066800" rtl="0">
            <a:lnSpc>
              <a:spcPct val="90000"/>
            </a:lnSpc>
            <a:spcBef>
              <a:spcPct val="0"/>
            </a:spcBef>
            <a:spcAft>
              <a:spcPct val="20000"/>
            </a:spcAft>
            <a:buChar char="•"/>
          </a:pPr>
          <a:r>
            <a:rPr lang="cs-CZ" sz="2400" kern="1200" dirty="0"/>
            <a:t>svolení	</a:t>
          </a:r>
        </a:p>
      </dsp:txBody>
      <dsp:txXfrm>
        <a:off x="0" y="776928"/>
        <a:ext cx="10795866" cy="786082"/>
      </dsp:txXfrm>
    </dsp:sp>
    <dsp:sp modelId="{D3D9D8F1-9375-4886-94AF-CC0602A5C6CB}">
      <dsp:nvSpPr>
        <dsp:cNvPr id="0" name=""/>
        <dsp:cNvSpPr/>
      </dsp:nvSpPr>
      <dsp:spPr>
        <a:xfrm>
          <a:off x="0" y="1563010"/>
          <a:ext cx="10795866" cy="7253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cs-CZ" sz="3100" kern="1200"/>
            <a:t>Bez svolení nelze:</a:t>
          </a:r>
        </a:p>
      </dsp:txBody>
      <dsp:txXfrm>
        <a:off x="35411" y="1598421"/>
        <a:ext cx="10725044" cy="654577"/>
      </dsp:txXfrm>
    </dsp:sp>
    <dsp:sp modelId="{DF610F8B-657A-433D-8C18-7FE0A82CE3EE}">
      <dsp:nvSpPr>
        <dsp:cNvPr id="0" name=""/>
        <dsp:cNvSpPr/>
      </dsp:nvSpPr>
      <dsp:spPr>
        <a:xfrm>
          <a:off x="0" y="2288410"/>
          <a:ext cx="10795866" cy="2310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769" tIns="39370" rIns="220472" bIns="39370" numCol="1" spcCol="1270" anchor="t" anchorCtr="0">
          <a:noAutofit/>
        </a:bodyPr>
        <a:lstStyle/>
        <a:p>
          <a:pPr marL="228600" lvl="1" indent="-228600" algn="l" defTabSz="1066800" rtl="0">
            <a:lnSpc>
              <a:spcPct val="90000"/>
            </a:lnSpc>
            <a:spcBef>
              <a:spcPct val="0"/>
            </a:spcBef>
            <a:spcAft>
              <a:spcPct val="20000"/>
            </a:spcAft>
            <a:buChar char="•"/>
          </a:pPr>
          <a:r>
            <a:rPr lang="cs-CZ" sz="2400" kern="1200" dirty="0"/>
            <a:t>narušit soukromé prostory člověka</a:t>
          </a:r>
        </a:p>
        <a:p>
          <a:pPr marL="228600" lvl="1" indent="-228600" algn="l" defTabSz="1066800" rtl="0">
            <a:lnSpc>
              <a:spcPct val="90000"/>
            </a:lnSpc>
            <a:spcBef>
              <a:spcPct val="0"/>
            </a:spcBef>
            <a:spcAft>
              <a:spcPct val="20000"/>
            </a:spcAft>
            <a:buChar char="•"/>
          </a:pPr>
          <a:r>
            <a:rPr lang="cs-CZ" sz="2400" kern="1200" dirty="0"/>
            <a:t>sledovat jeho soukromý život</a:t>
          </a:r>
        </a:p>
        <a:p>
          <a:pPr marL="228600" lvl="1" indent="-228600" algn="l" defTabSz="1066800" rtl="0">
            <a:lnSpc>
              <a:spcPct val="90000"/>
            </a:lnSpc>
            <a:spcBef>
              <a:spcPct val="0"/>
            </a:spcBef>
            <a:spcAft>
              <a:spcPct val="20000"/>
            </a:spcAft>
            <a:buChar char="•"/>
          </a:pPr>
          <a:r>
            <a:rPr lang="cs-CZ" sz="2400" kern="1200" dirty="0"/>
            <a:t>pořizovat zvukový nebo obrazový záznam</a:t>
          </a:r>
        </a:p>
        <a:p>
          <a:pPr marL="228600" lvl="1" indent="-228600" algn="l" defTabSz="1066800" rtl="0">
            <a:lnSpc>
              <a:spcPct val="90000"/>
            </a:lnSpc>
            <a:spcBef>
              <a:spcPct val="0"/>
            </a:spcBef>
            <a:spcAft>
              <a:spcPct val="20000"/>
            </a:spcAft>
            <a:buChar char="•"/>
          </a:pPr>
          <a:r>
            <a:rPr lang="cs-CZ" sz="2400" kern="1200" dirty="0"/>
            <a:t>využívat takové či jiné záznamy pořízené o soukromém životě člověka třetí osobou</a:t>
          </a:r>
        </a:p>
        <a:p>
          <a:pPr marL="228600" lvl="1" indent="-228600" algn="l" defTabSz="1066800" rtl="0">
            <a:lnSpc>
              <a:spcPct val="90000"/>
            </a:lnSpc>
            <a:spcBef>
              <a:spcPct val="0"/>
            </a:spcBef>
            <a:spcAft>
              <a:spcPct val="20000"/>
            </a:spcAft>
            <a:buChar char="•"/>
          </a:pPr>
          <a:r>
            <a:rPr lang="cs-CZ" sz="2400" kern="1200" dirty="0"/>
            <a:t>takové záznamy o jeho soukromém životě šířit</a:t>
          </a:r>
        </a:p>
      </dsp:txBody>
      <dsp:txXfrm>
        <a:off x="0" y="2288410"/>
        <a:ext cx="10795866" cy="231012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DA53D7-6DC9-4CFE-9179-894F408EF8D6}">
      <dsp:nvSpPr>
        <dsp:cNvPr id="0" name=""/>
        <dsp:cNvSpPr/>
      </dsp:nvSpPr>
      <dsp:spPr>
        <a:xfrm>
          <a:off x="0" y="69839"/>
          <a:ext cx="5219998" cy="19655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0" kern="1200"/>
            <a:t>Zachytit jakýmkoli způsobem podobu člověka tak, aby podle zobrazení bylo možné určit jeho totožnost, je možné jen s jeho svolením</a:t>
          </a:r>
          <a:endParaRPr lang="cs-CZ" sz="2400" kern="1200"/>
        </a:p>
      </dsp:txBody>
      <dsp:txXfrm>
        <a:off x="95953" y="165792"/>
        <a:ext cx="5028092" cy="1773693"/>
      </dsp:txXfrm>
    </dsp:sp>
    <dsp:sp modelId="{E75D92A6-CDF4-413A-835E-FB2FA59AF05A}">
      <dsp:nvSpPr>
        <dsp:cNvPr id="0" name=""/>
        <dsp:cNvSpPr/>
      </dsp:nvSpPr>
      <dsp:spPr>
        <a:xfrm>
          <a:off x="0" y="2104559"/>
          <a:ext cx="5219998" cy="19655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0" kern="1200"/>
            <a:t>Rozšiřovat podobu člověka je možné jen s jeho svolením.</a:t>
          </a:r>
          <a:endParaRPr lang="cs-CZ" sz="2400" kern="1200"/>
        </a:p>
      </dsp:txBody>
      <dsp:txXfrm>
        <a:off x="95953" y="2200512"/>
        <a:ext cx="5028092" cy="177369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44506B-47BB-4C5F-849D-2EC4D8C9AD03}">
      <dsp:nvSpPr>
        <dsp:cNvPr id="0" name=""/>
        <dsp:cNvSpPr/>
      </dsp:nvSpPr>
      <dsp:spPr>
        <a:xfrm>
          <a:off x="643704" y="75"/>
          <a:ext cx="2985605" cy="1791363"/>
        </a:xfrm>
        <a:prstGeom prst="rect">
          <a:avLst/>
        </a:prstGeom>
        <a:solidFill>
          <a:schemeClr val="accent2"/>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2"/>
        </a:fillRef>
        <a:effectRef idx="1">
          <a:schemeClr val="accent2"/>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Se souhlasem pacienta</a:t>
          </a:r>
        </a:p>
      </dsp:txBody>
      <dsp:txXfrm>
        <a:off x="643704" y="75"/>
        <a:ext cx="2985605" cy="1791363"/>
      </dsp:txXfrm>
    </dsp:sp>
    <dsp:sp modelId="{6068449D-5269-491E-BD59-46BEAD1A1AE1}">
      <dsp:nvSpPr>
        <dsp:cNvPr id="0" name=""/>
        <dsp:cNvSpPr/>
      </dsp:nvSpPr>
      <dsp:spPr>
        <a:xfrm>
          <a:off x="3927870" y="75"/>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Poskytování návazných služeb</a:t>
          </a:r>
        </a:p>
      </dsp:txBody>
      <dsp:txXfrm>
        <a:off x="3927870" y="75"/>
        <a:ext cx="2985605" cy="1791363"/>
      </dsp:txXfrm>
    </dsp:sp>
    <dsp:sp modelId="{A05A63BC-C3BB-4FF3-9611-06EE189DA896}">
      <dsp:nvSpPr>
        <dsp:cNvPr id="0" name=""/>
        <dsp:cNvSpPr/>
      </dsp:nvSpPr>
      <dsp:spPr>
        <a:xfrm>
          <a:off x="7212036" y="75"/>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Ochrana vlastních práv</a:t>
          </a:r>
        </a:p>
      </dsp:txBody>
      <dsp:txXfrm>
        <a:off x="7212036" y="75"/>
        <a:ext cx="2985605" cy="1791363"/>
      </dsp:txXfrm>
    </dsp:sp>
    <dsp:sp modelId="{453F4112-FF5F-4039-9202-BE1010EED650}">
      <dsp:nvSpPr>
        <dsp:cNvPr id="0" name=""/>
        <dsp:cNvSpPr/>
      </dsp:nvSpPr>
      <dsp:spPr>
        <a:xfrm>
          <a:off x="643704" y="2089998"/>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a:t>S</a:t>
          </a:r>
          <a:r>
            <a:rPr lang="en-GB" sz="2400" kern="1200"/>
            <a:t>dělování údajů pro potřeby trestního řízení </a:t>
          </a:r>
          <a:endParaRPr lang="cs-CZ" sz="2400" kern="1200"/>
        </a:p>
      </dsp:txBody>
      <dsp:txXfrm>
        <a:off x="643704" y="2089998"/>
        <a:ext cx="2985605" cy="1791363"/>
      </dsp:txXfrm>
    </dsp:sp>
    <dsp:sp modelId="{CC80C1DD-4E84-4E32-B269-19F2B3E1E0B6}">
      <dsp:nvSpPr>
        <dsp:cNvPr id="0" name=""/>
        <dsp:cNvSpPr/>
      </dsp:nvSpPr>
      <dsp:spPr>
        <a:xfrm>
          <a:off x="3927870" y="2089998"/>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P</a:t>
          </a:r>
          <a:r>
            <a:rPr lang="en-GB" sz="2400" kern="1200" dirty="0" err="1"/>
            <a:t>lnění</a:t>
          </a:r>
          <a:r>
            <a:rPr lang="en-GB" sz="2400" kern="1200" dirty="0"/>
            <a:t> </a:t>
          </a:r>
          <a:r>
            <a:rPr lang="en-GB" sz="2400" kern="1200" dirty="0" err="1"/>
            <a:t>povinnosti</a:t>
          </a:r>
          <a:r>
            <a:rPr lang="en-GB" sz="2400" kern="1200" dirty="0"/>
            <a:t> </a:t>
          </a:r>
          <a:r>
            <a:rPr lang="en-GB" sz="2400" kern="1200" dirty="0" err="1"/>
            <a:t>překazit</a:t>
          </a:r>
          <a:r>
            <a:rPr lang="en-GB" sz="2400" kern="1200" dirty="0"/>
            <a:t> </a:t>
          </a:r>
          <a:r>
            <a:rPr lang="en-GB" sz="2400" kern="1200" dirty="0" err="1"/>
            <a:t>nebo</a:t>
          </a:r>
          <a:r>
            <a:rPr lang="en-GB" sz="2400" kern="1200" dirty="0"/>
            <a:t> </a:t>
          </a:r>
          <a:r>
            <a:rPr lang="en-GB" sz="2400" kern="1200" dirty="0" err="1"/>
            <a:t>oznámit</a:t>
          </a:r>
          <a:r>
            <a:rPr lang="en-GB" sz="2400" kern="1200" dirty="0"/>
            <a:t> </a:t>
          </a:r>
          <a:r>
            <a:rPr lang="en-GB" sz="2400" kern="1200" dirty="0" err="1"/>
            <a:t>spáchání</a:t>
          </a:r>
          <a:r>
            <a:rPr lang="en-GB" sz="2400" kern="1200" dirty="0"/>
            <a:t> </a:t>
          </a:r>
          <a:r>
            <a:rPr lang="en-GB" sz="2400" kern="1200" dirty="0" err="1"/>
            <a:t>trestného</a:t>
          </a:r>
          <a:r>
            <a:rPr lang="en-GB" sz="2400" kern="1200" dirty="0"/>
            <a:t> </a:t>
          </a:r>
          <a:r>
            <a:rPr lang="en-GB" sz="2400" kern="1200" dirty="0" err="1"/>
            <a:t>činu</a:t>
          </a:r>
          <a:endParaRPr lang="cs-CZ" sz="2400" kern="1200" dirty="0"/>
        </a:p>
      </dsp:txBody>
      <dsp:txXfrm>
        <a:off x="3927870" y="2089998"/>
        <a:ext cx="2985605" cy="1791363"/>
      </dsp:txXfrm>
    </dsp:sp>
    <dsp:sp modelId="{07210A24-D3B7-4BA6-B5AD-C039ED73653A}">
      <dsp:nvSpPr>
        <dsp:cNvPr id="0" name=""/>
        <dsp:cNvSpPr/>
      </dsp:nvSpPr>
      <dsp:spPr>
        <a:xfrm>
          <a:off x="7212036" y="2089998"/>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Další zákonné důvody např. Ochrana veřejného zdraví, Revizní lékař</a:t>
          </a:r>
        </a:p>
      </dsp:txBody>
      <dsp:txXfrm>
        <a:off x="7212036" y="2089998"/>
        <a:ext cx="2985605" cy="179136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7CE34A-27BC-4D08-B452-8E3718431893}">
      <dsp:nvSpPr>
        <dsp:cNvPr id="0" name=""/>
        <dsp:cNvSpPr/>
      </dsp:nvSpPr>
      <dsp:spPr>
        <a:xfrm>
          <a:off x="0" y="38665"/>
          <a:ext cx="10753200" cy="12635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cs-CZ" sz="2400" kern="1200" dirty="0"/>
            <a:t>Plně svéprávný pacient zásadně rozhoduje o sdělování informací o svém zdravotním stavu sám! To platí i vůči rodinným příslušníkům pacienta (osobám blízkým).</a:t>
          </a:r>
        </a:p>
      </dsp:txBody>
      <dsp:txXfrm>
        <a:off x="61684" y="100349"/>
        <a:ext cx="10629832" cy="1140231"/>
      </dsp:txXfrm>
    </dsp:sp>
    <dsp:sp modelId="{589E5E0B-0EC1-4A29-993E-7A647AB67F8A}">
      <dsp:nvSpPr>
        <dsp:cNvPr id="0" name=""/>
        <dsp:cNvSpPr/>
      </dsp:nvSpPr>
      <dsp:spPr>
        <a:xfrm>
          <a:off x="0" y="1371385"/>
          <a:ext cx="10753200" cy="12635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cs-CZ" sz="2400" u="sng" kern="1200"/>
            <a:t>Výslovný</a:t>
          </a:r>
          <a:endParaRPr lang="cs-CZ" sz="2400" kern="1200"/>
        </a:p>
      </dsp:txBody>
      <dsp:txXfrm>
        <a:off x="61684" y="1433069"/>
        <a:ext cx="10629832" cy="1140231"/>
      </dsp:txXfrm>
    </dsp:sp>
    <dsp:sp modelId="{F65CF058-C5E2-445A-8CB6-9F38C8EE71F1}">
      <dsp:nvSpPr>
        <dsp:cNvPr id="0" name=""/>
        <dsp:cNvSpPr/>
      </dsp:nvSpPr>
      <dsp:spPr>
        <a:xfrm>
          <a:off x="0" y="2634985"/>
          <a:ext cx="10753200" cy="621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0480" rIns="170688" bIns="30480" numCol="1" spcCol="1270" anchor="t" anchorCtr="0">
          <a:noAutofit/>
        </a:bodyPr>
        <a:lstStyle/>
        <a:p>
          <a:pPr marL="171450" lvl="1" indent="-171450" algn="l" defTabSz="844550" rtl="0">
            <a:lnSpc>
              <a:spcPct val="90000"/>
            </a:lnSpc>
            <a:spcBef>
              <a:spcPct val="0"/>
            </a:spcBef>
            <a:spcAft>
              <a:spcPct val="20000"/>
            </a:spcAft>
            <a:buChar char="•"/>
          </a:pPr>
          <a:r>
            <a:rPr lang="cs-CZ" sz="1900" kern="1200"/>
            <a:t>Ústní</a:t>
          </a:r>
        </a:p>
        <a:p>
          <a:pPr marL="171450" lvl="1" indent="-171450" algn="l" defTabSz="844550" rtl="0">
            <a:lnSpc>
              <a:spcPct val="90000"/>
            </a:lnSpc>
            <a:spcBef>
              <a:spcPct val="0"/>
            </a:spcBef>
            <a:spcAft>
              <a:spcPct val="20000"/>
            </a:spcAft>
            <a:buChar char="•"/>
          </a:pPr>
          <a:r>
            <a:rPr lang="cs-CZ" sz="1900" kern="1200"/>
            <a:t>Písemný</a:t>
          </a:r>
        </a:p>
      </dsp:txBody>
      <dsp:txXfrm>
        <a:off x="0" y="2634985"/>
        <a:ext cx="10753200" cy="621000"/>
      </dsp:txXfrm>
    </dsp:sp>
    <dsp:sp modelId="{519FFDDC-7BA5-4E47-BA13-A614187E8915}">
      <dsp:nvSpPr>
        <dsp:cNvPr id="0" name=""/>
        <dsp:cNvSpPr/>
      </dsp:nvSpPr>
      <dsp:spPr>
        <a:xfrm>
          <a:off x="0" y="3255985"/>
          <a:ext cx="10753200" cy="12635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cs-CZ" sz="2400" kern="1200"/>
            <a:t>Konkludentní</a:t>
          </a:r>
        </a:p>
      </dsp:txBody>
      <dsp:txXfrm>
        <a:off x="61684" y="3317669"/>
        <a:ext cx="10629832" cy="114023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B53219-53F7-4360-9681-AB5CC1BB9BC0}">
      <dsp:nvSpPr>
        <dsp:cNvPr id="0" name=""/>
        <dsp:cNvSpPr/>
      </dsp:nvSpPr>
      <dsp:spPr>
        <a:xfrm>
          <a:off x="-5152812" y="-795286"/>
          <a:ext cx="6182939" cy="6182939"/>
        </a:xfrm>
        <a:prstGeom prst="blockArc">
          <a:avLst>
            <a:gd name="adj1" fmla="val 18900000"/>
            <a:gd name="adj2" fmla="val 2700000"/>
            <a:gd name="adj3" fmla="val 349"/>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580B5D-4CEB-4EFF-A191-6A09200A8D88}">
      <dsp:nvSpPr>
        <dsp:cNvPr id="0" name=""/>
        <dsp:cNvSpPr/>
      </dsp:nvSpPr>
      <dsp:spPr>
        <a:xfrm>
          <a:off x="844191" y="656065"/>
          <a:ext cx="9884783" cy="131194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41358" tIns="86360" rIns="86360" bIns="86360" numCol="1" spcCol="1270" anchor="ctr" anchorCtr="0">
          <a:noAutofit/>
        </a:bodyPr>
        <a:lstStyle/>
        <a:p>
          <a:pPr marL="0" lvl="0" indent="0" algn="l" defTabSz="1511300" rtl="0">
            <a:lnSpc>
              <a:spcPct val="90000"/>
            </a:lnSpc>
            <a:spcBef>
              <a:spcPct val="0"/>
            </a:spcBef>
            <a:spcAft>
              <a:spcPct val="35000"/>
            </a:spcAft>
            <a:buNone/>
          </a:pPr>
          <a:r>
            <a:rPr lang="cs-CZ" sz="3400" kern="1200"/>
            <a:t>Zdaleka ne každý, kdo se zajímá o zdravotní stav pacienta, má na tyto informace nárok!</a:t>
          </a:r>
        </a:p>
      </dsp:txBody>
      <dsp:txXfrm>
        <a:off x="844191" y="656065"/>
        <a:ext cx="9884783" cy="1311947"/>
      </dsp:txXfrm>
    </dsp:sp>
    <dsp:sp modelId="{21EE8A20-24D7-4535-8D96-91D44174E6DB}">
      <dsp:nvSpPr>
        <dsp:cNvPr id="0" name=""/>
        <dsp:cNvSpPr/>
      </dsp:nvSpPr>
      <dsp:spPr>
        <a:xfrm>
          <a:off x="24224" y="492072"/>
          <a:ext cx="1639933" cy="1639933"/>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804B244-4B7A-42D6-B009-C42C39C58B6C}">
      <dsp:nvSpPr>
        <dsp:cNvPr id="0" name=""/>
        <dsp:cNvSpPr/>
      </dsp:nvSpPr>
      <dsp:spPr>
        <a:xfrm>
          <a:off x="844191" y="2624353"/>
          <a:ext cx="9884783" cy="131194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41358" tIns="86360" rIns="86360" bIns="86360" numCol="1" spcCol="1270" anchor="ctr" anchorCtr="0">
          <a:noAutofit/>
        </a:bodyPr>
        <a:lstStyle/>
        <a:p>
          <a:pPr marL="0" lvl="0" indent="0" algn="l" defTabSz="1511300" rtl="0">
            <a:lnSpc>
              <a:spcPct val="90000"/>
            </a:lnSpc>
            <a:spcBef>
              <a:spcPct val="0"/>
            </a:spcBef>
            <a:spcAft>
              <a:spcPct val="35000"/>
            </a:spcAft>
            <a:buNone/>
          </a:pPr>
          <a:r>
            <a:rPr lang="cs-CZ" sz="3400" kern="1200"/>
            <a:t>To platí jak pro rodinné příslušníky pacienta, tak i orgány veřejné moci. </a:t>
          </a:r>
        </a:p>
      </dsp:txBody>
      <dsp:txXfrm>
        <a:off x="844191" y="2624353"/>
        <a:ext cx="9884783" cy="1311947"/>
      </dsp:txXfrm>
    </dsp:sp>
    <dsp:sp modelId="{CDC202DB-00B0-499D-B7AD-DF2F9997F9CC}">
      <dsp:nvSpPr>
        <dsp:cNvPr id="0" name=""/>
        <dsp:cNvSpPr/>
      </dsp:nvSpPr>
      <dsp:spPr>
        <a:xfrm>
          <a:off x="24224" y="2460360"/>
          <a:ext cx="1639933" cy="1639933"/>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noProof="0"/>
              <a:t>Kliknutím lze upravit styl.</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endParaRPr lang="cs-CZ" noProof="0" dirty="0"/>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gn="l">
              <a:lnSpc>
                <a:spcPts val="1100"/>
              </a:lnSpc>
              <a:defRPr sz="1100" b="1"/>
            </a:lvl1pPr>
          </a:lstStyle>
          <a:p>
            <a:pPr lvl="0"/>
            <a:r>
              <a:rPr lang="cs-CZ" noProof="0"/>
              <a:t>Po kliknutí můžete upravovat styly textu v předloze.</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gn="l">
              <a:lnSpc>
                <a:spcPts val="1100"/>
              </a:lnSpc>
              <a:defRPr sz="1100" b="1"/>
            </a:lvl1pPr>
          </a:lstStyle>
          <a:p>
            <a:pPr lvl="0"/>
            <a:r>
              <a:rPr lang="cs-CZ" noProof="0"/>
              <a:t>Po kliknutí můžete upravovat styly textu v předloze.</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p:nvPr>
        </p:nvSpPr>
        <p:spPr>
          <a:xfrm>
            <a:off x="398502" y="2900365"/>
            <a:ext cx="5246518" cy="1171580"/>
          </a:xfrm>
        </p:spPr>
        <p:txBody>
          <a:bodyPr anchor="t"/>
          <a:lstStyle>
            <a:lvl1pPr algn="l">
              <a:lnSpc>
                <a:spcPts val="4400"/>
              </a:lnSpc>
              <a:defRPr sz="4400">
                <a:solidFill>
                  <a:srgbClr val="0000DC"/>
                </a:solidFill>
              </a:defRPr>
            </a:lvl1pPr>
          </a:lstStyle>
          <a:p>
            <a:r>
              <a:rPr lang="cs-CZ"/>
              <a:t>Kliknutím lze upravit styl.</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endParaRPr lang="cs-CZ" noProof="0" dirty="0"/>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F01928"/>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5246518"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endParaRPr lang="cs-CZ" noProof="0" dirty="0"/>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F01928"/>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p:nvPr>
        </p:nvSpPr>
        <p:spPr>
          <a:xfrm>
            <a:off x="720000" y="6040795"/>
            <a:ext cx="8555976" cy="510831"/>
          </a:xfrm>
        </p:spPr>
        <p:txBody>
          <a:bodyPr lIns="0" tIns="0" rIns="0" bIns="0" numCol="1" spcCol="324000">
            <a:noAutofit/>
          </a:bodyPr>
          <a:lstStyle>
            <a:lvl1pPr algn="l">
              <a:lnSpc>
                <a:spcPts val="1800"/>
              </a:lnSpc>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DC531DB-8AA6-4114-9192-EBD53805B2A1}" type="datetimeFigureOut">
              <a:rPr lang="cs-CZ" smtClean="0"/>
              <a:t>12.12.2024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42822472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5DC531DB-8AA6-4114-9192-EBD53805B2A1}" type="datetimeFigureOut">
              <a:rPr lang="cs-CZ" smtClean="0"/>
              <a:t>12.12.2024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3320593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Nadpis, podnadpis a obsah">
    <p:spTree>
      <p:nvGrpSpPr>
        <p:cNvPr id="1" name=""/>
        <p:cNvGrpSpPr/>
        <p:nvPr/>
      </p:nvGrpSpPr>
      <p:grpSpPr>
        <a:xfrm>
          <a:off x="0" y="0"/>
          <a:ext cx="0" cy="0"/>
          <a:chOff x="0" y="0"/>
          <a:chExt cx="0" cy="0"/>
        </a:xfrm>
      </p:grpSpPr>
      <p:sp>
        <p:nvSpPr>
          <p:cNvPr id="9" name="Zástupný symbol pro obsah 2">
            <a:extLst>
              <a:ext uri="{FF2B5EF4-FFF2-40B4-BE49-F238E27FC236}">
                <a16:creationId xmlns:a16="http://schemas.microsoft.com/office/drawing/2014/main" id="{61655828-74E8-4C8C-9A46-D37055D42135}"/>
              </a:ext>
            </a:extLst>
          </p:cNvPr>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10" name="Zástupný symbol pro text 7">
            <a:extLst>
              <a:ext uri="{FF2B5EF4-FFF2-40B4-BE49-F238E27FC236}">
                <a16:creationId xmlns:a16="http://schemas.microsoft.com/office/drawing/2014/main" id="{75DC10B1-1F87-4724-A431-B37F17D5CC79}"/>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1" name="Nadpis 12">
            <a:extLst>
              <a:ext uri="{FF2B5EF4-FFF2-40B4-BE49-F238E27FC236}">
                <a16:creationId xmlns:a16="http://schemas.microsoft.com/office/drawing/2014/main" id="{AC2C2C02-70BC-4CA2-A448-691E5EA52A73}"/>
              </a:ext>
            </a:extLst>
          </p:cNvPr>
          <p:cNvSpPr>
            <a:spLocks noGrp="1"/>
          </p:cNvSpPr>
          <p:nvPr>
            <p:ph type="title"/>
          </p:nvPr>
        </p:nvSpPr>
        <p:spPr>
          <a:xfrm>
            <a:off x="720000" y="720000"/>
            <a:ext cx="10753200" cy="451576"/>
          </a:xfrm>
        </p:spPr>
        <p:txBody>
          <a:bodyPr/>
          <a:lstStyle/>
          <a:p>
            <a:r>
              <a:rPr lang="cs-CZ"/>
              <a:t>Kliknutím lze upravit styl.</a:t>
            </a:r>
          </a:p>
        </p:txBody>
      </p:sp>
      <p:pic>
        <p:nvPicPr>
          <p:cNvPr id="12" name="Obrázek 11">
            <a:extLst>
              <a:ext uri="{FF2B5EF4-FFF2-40B4-BE49-F238E27FC236}">
                <a16:creationId xmlns:a16="http://schemas.microsoft.com/office/drawing/2014/main" id="{B250CC6C-D8E6-4BFA-8121-125E87CAF9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4" name="Zástupný symbol pro zápatí 1">
            <a:extLst>
              <a:ext uri="{FF2B5EF4-FFF2-40B4-BE49-F238E27FC236}">
                <a16:creationId xmlns:a16="http://schemas.microsoft.com/office/drawing/2014/main" id="{7031899D-0AAE-4B99-AEF8-0822F14C8E1E}"/>
              </a:ext>
            </a:extLst>
          </p:cNvPr>
          <p:cNvSpPr>
            <a:spLocks noGrp="1"/>
          </p:cNvSpPr>
          <p:nvPr>
            <p:ph type="ftr" sz="quarter" idx="10"/>
          </p:nvPr>
        </p:nvSpPr>
        <p:spPr>
          <a:xfrm>
            <a:off x="720000" y="6228000"/>
            <a:ext cx="7920000" cy="252000"/>
          </a:xfrm>
          <a:prstGeom prst="rect">
            <a:avLst/>
          </a:prstGeom>
        </p:spPr>
        <p:txBody>
          <a:bodyPr/>
          <a:lstStyle>
            <a:lvl1pPr>
              <a:defRPr/>
            </a:lvl1pPr>
          </a:lstStyle>
          <a:p>
            <a:r>
              <a:rPr lang="cs-CZ" dirty="0"/>
              <a:t>Definujte zápatí – název prezentace nebo pracoviště</a:t>
            </a:r>
          </a:p>
        </p:txBody>
      </p:sp>
      <p:sp>
        <p:nvSpPr>
          <p:cNvPr id="15" name="Zástupný symbol pro číslo snímku 2">
            <a:extLst>
              <a:ext uri="{FF2B5EF4-FFF2-40B4-BE49-F238E27FC236}">
                <a16:creationId xmlns:a16="http://schemas.microsoft.com/office/drawing/2014/main" id="{D92A2384-FACF-4740-A29F-249FD2ADBF59}"/>
              </a:ext>
            </a:extLst>
          </p:cNvPr>
          <p:cNvSpPr>
            <a:spLocks noGrp="1"/>
          </p:cNvSpPr>
          <p:nvPr>
            <p:ph type="sldNum" sz="quarter" idx="11"/>
          </p:nvPr>
        </p:nvSpPr>
        <p:spPr>
          <a:xfrm>
            <a:off x="414000" y="6228000"/>
            <a:ext cx="252000" cy="252000"/>
          </a:xfrm>
          <a:prstGeom prst="rect">
            <a:avLst/>
          </a:prstGeom>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11616611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12.12.2024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2317623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5DC531DB-8AA6-4114-9192-EBD53805B2A1}" type="datetimeFigureOut">
              <a:rPr lang="cs-CZ" smtClean="0"/>
              <a:t>12.12.2024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201671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noProof="0"/>
              <a:t>Po kliknutí můžete upravovat styly textu v předloze.</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noProof="0"/>
              <a:t>Po kliknutí můžete upravovat styly textu v předloze.</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a:t>Po kliknutí můžete upravovat styly textu v předloze.</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emf"/><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endParaRPr lang="cs-CZ" noProof="0" dirty="0"/>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 id="2147483700" r:id="rId19"/>
    <p:sldLayoutId id="2147483701" r:id="rId20"/>
    <p:sldLayoutId id="2147483702" r:id="rId21"/>
    <p:sldLayoutId id="2147483703" r:id="rId22"/>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14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4"/>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8.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8.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7.jpg"/><Relationship Id="rId2" Type="http://schemas.openxmlformats.org/officeDocument/2006/relationships/diagramData" Target="../diagrams/data6.xml"/><Relationship Id="rId1" Type="http://schemas.openxmlformats.org/officeDocument/2006/relationships/slideLayout" Target="../slideLayouts/slideLayout4.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8.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8.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8.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8.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8.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18.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0.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0.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18.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0.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3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18.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0.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0.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0.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Soukromí</a:t>
            </a:r>
            <a:br>
              <a:rPr lang="cs-CZ" b="1" dirty="0"/>
            </a:br>
            <a:br>
              <a:rPr lang="cs-CZ" b="1" dirty="0"/>
            </a:br>
            <a:r>
              <a:rPr lang="cs-CZ" b="1" dirty="0"/>
              <a:t>Povinná mlčenlivost zdravotnických pracovníků</a:t>
            </a:r>
            <a:br>
              <a:rPr lang="cs-CZ" b="1" dirty="0"/>
            </a:br>
            <a:br>
              <a:rPr lang="cs-CZ" b="1" dirty="0"/>
            </a:br>
            <a:endParaRPr lang="cs-CZ" b="1" dirty="0"/>
          </a:p>
        </p:txBody>
      </p:sp>
    </p:spTree>
    <p:custDataLst>
      <p:tags r:id="rId1"/>
    </p:custDataLst>
    <p:extLst>
      <p:ext uri="{BB962C8B-B14F-4D97-AF65-F5344CB8AC3E}">
        <p14:creationId xmlns:p14="http://schemas.microsoft.com/office/powerpoint/2010/main" val="3310690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Zákonné zakotvení povinné mlčenlivosti</a:t>
            </a: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85453442"/>
              </p:ext>
            </p:extLst>
          </p:nvPr>
        </p:nvGraphicFramePr>
        <p:xfrm>
          <a:off x="1151814" y="1763565"/>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783148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Obecná ustanovení vztahující se k ochraně soukromí (OZ)</a:t>
            </a:r>
          </a:p>
        </p:txBody>
      </p:sp>
      <p:sp>
        <p:nvSpPr>
          <p:cNvPr id="3" name="Zástupný symbol pro obsah 2"/>
          <p:cNvSpPr>
            <a:spLocks noGrp="1"/>
          </p:cNvSpPr>
          <p:nvPr>
            <p:ph idx="1"/>
          </p:nvPr>
        </p:nvSpPr>
        <p:spPr/>
        <p:txBody>
          <a:bodyPr/>
          <a:lstStyle/>
          <a:p>
            <a:r>
              <a:rPr lang="cs-CZ" sz="2000" dirty="0"/>
              <a:t>Chráněna je osobnost člověka včetně všech jeho přirozených práv. Každý je povinen ctít svobodné rozhodnutí člověka žít podle svého. </a:t>
            </a:r>
          </a:p>
          <a:p>
            <a:endParaRPr lang="cs-CZ" sz="2000" dirty="0"/>
          </a:p>
          <a:p>
            <a:r>
              <a:rPr lang="cs-CZ" sz="2000" dirty="0"/>
              <a:t>Ochrany požívají zejména </a:t>
            </a:r>
            <a:r>
              <a:rPr lang="cs-CZ" sz="2000" b="1" u="sng" dirty="0"/>
              <a:t>život</a:t>
            </a:r>
            <a:r>
              <a:rPr lang="cs-CZ" sz="2000" dirty="0"/>
              <a:t> a </a:t>
            </a:r>
            <a:r>
              <a:rPr lang="cs-CZ" sz="2000" b="1" u="sng" dirty="0"/>
              <a:t>důstojnost</a:t>
            </a:r>
            <a:r>
              <a:rPr lang="cs-CZ" sz="2000" dirty="0"/>
              <a:t> člověka, jeho </a:t>
            </a:r>
            <a:r>
              <a:rPr lang="cs-CZ" sz="2000" b="1" u="sng" dirty="0"/>
              <a:t>zdraví</a:t>
            </a:r>
            <a:r>
              <a:rPr lang="cs-CZ" sz="2000" dirty="0"/>
              <a:t> a </a:t>
            </a:r>
            <a:r>
              <a:rPr lang="cs-CZ" sz="2000" b="1" u="sng" dirty="0"/>
              <a:t>právo žít v příznivém životním prostředí</a:t>
            </a:r>
            <a:r>
              <a:rPr lang="cs-CZ" sz="2000" dirty="0"/>
              <a:t>, jeho </a:t>
            </a:r>
            <a:r>
              <a:rPr lang="cs-CZ" sz="2000" b="1" u="sng" dirty="0"/>
              <a:t>vážnost</a:t>
            </a:r>
            <a:r>
              <a:rPr lang="cs-CZ" sz="2000" dirty="0"/>
              <a:t>, </a:t>
            </a:r>
            <a:r>
              <a:rPr lang="cs-CZ" sz="2000" b="1" u="sng" dirty="0"/>
              <a:t>čest</a:t>
            </a:r>
            <a:r>
              <a:rPr lang="cs-CZ" sz="2000" dirty="0"/>
              <a:t>, soukromí a jeho </a:t>
            </a:r>
            <a:r>
              <a:rPr lang="cs-CZ" sz="2000" b="1" u="sng" dirty="0"/>
              <a:t>projevy osobní povahy</a:t>
            </a:r>
            <a:r>
              <a:rPr lang="cs-CZ" sz="2000" dirty="0"/>
              <a:t>.</a:t>
            </a:r>
          </a:p>
          <a:p>
            <a:endParaRPr lang="cs-CZ" sz="2000" dirty="0"/>
          </a:p>
          <a:p>
            <a:r>
              <a:rPr lang="cs-CZ" sz="2000" dirty="0"/>
              <a:t>Člověk, jehož osobnost byla dotčena, má právo domáhat se toho, aby bylo od neoprávněného zásahu upuštěno nebo aby byl odstraněn jeho následek.</a:t>
            </a:r>
          </a:p>
          <a:p>
            <a:endParaRPr lang="cs-CZ" sz="2000" dirty="0"/>
          </a:p>
          <a:p>
            <a:r>
              <a:rPr lang="cs-CZ" sz="2000" dirty="0"/>
              <a:t>Po smrti člověka se může ochrany jeho osobnosti domáhat kterákoli z osob jemu blízkých.</a:t>
            </a:r>
          </a:p>
          <a:p>
            <a:endParaRPr lang="cs-CZ" dirty="0"/>
          </a:p>
        </p:txBody>
      </p:sp>
    </p:spTree>
    <p:extLst>
      <p:ext uri="{BB962C8B-B14F-4D97-AF65-F5344CB8AC3E}">
        <p14:creationId xmlns:p14="http://schemas.microsoft.com/office/powerpoint/2010/main" val="42289381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Podoba a soukromí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895151178"/>
              </p:ext>
            </p:extLst>
          </p:nvPr>
        </p:nvGraphicFramePr>
        <p:xfrm>
          <a:off x="677334" y="1282390"/>
          <a:ext cx="10795866" cy="46500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23829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Ochrana podoby člověka</a:t>
            </a:r>
          </a:p>
        </p:txBody>
      </p:sp>
      <p:graphicFrame>
        <p:nvGraphicFramePr>
          <p:cNvPr id="7" name="Zástupný obsah 6">
            <a:extLst>
              <a:ext uri="{FF2B5EF4-FFF2-40B4-BE49-F238E27FC236}">
                <a16:creationId xmlns:a16="http://schemas.microsoft.com/office/drawing/2014/main" id="{DE30E505-88CF-499F-8DDF-32BE1602AF7A}"/>
              </a:ext>
            </a:extLst>
          </p:cNvPr>
          <p:cNvGraphicFramePr>
            <a:graphicFrameLocks noGrp="1"/>
          </p:cNvGraphicFramePr>
          <p:nvPr>
            <p:ph idx="29"/>
            <p:extLst>
              <p:ext uri="{D42A27DB-BD31-4B8C-83A1-F6EECF244321}">
                <p14:modId xmlns:p14="http://schemas.microsoft.com/office/powerpoint/2010/main" val="2938245428"/>
              </p:ext>
            </p:extLst>
          </p:nvPr>
        </p:nvGraphicFramePr>
        <p:xfrm>
          <a:off x="720000" y="1701505"/>
          <a:ext cx="5219998"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Zástupný obsah 7">
            <a:extLst>
              <a:ext uri="{FF2B5EF4-FFF2-40B4-BE49-F238E27FC236}">
                <a16:creationId xmlns:a16="http://schemas.microsoft.com/office/drawing/2014/main" id="{B0C62561-27E4-4099-BB74-89DB5729ECD3}"/>
              </a:ext>
            </a:extLst>
          </p:cNvPr>
          <p:cNvPicPr>
            <a:picLocks noGrp="1" noChangeAspect="1"/>
          </p:cNvPicPr>
          <p:nvPr>
            <p:ph idx="30"/>
          </p:nvPr>
        </p:nvPicPr>
        <p:blipFill>
          <a:blip r:embed="rId7">
            <a:extLst>
              <a:ext uri="{28A0092B-C50C-407E-A947-70E740481C1C}">
                <a14:useLocalDpi xmlns:a14="http://schemas.microsoft.com/office/drawing/2010/main" val="0"/>
              </a:ext>
            </a:extLst>
          </a:blip>
          <a:stretch>
            <a:fillRect/>
          </a:stretch>
        </p:blipFill>
        <p:spPr>
          <a:xfrm>
            <a:off x="6992385" y="1006639"/>
            <a:ext cx="4243174" cy="4942216"/>
          </a:xfrm>
          <a:prstGeom prst="rect">
            <a:avLst/>
          </a:prstGeom>
        </p:spPr>
      </p:pic>
    </p:spTree>
    <p:extLst>
      <p:ext uri="{BB962C8B-B14F-4D97-AF65-F5344CB8AC3E}">
        <p14:creationId xmlns:p14="http://schemas.microsoft.com/office/powerpoint/2010/main" val="31703851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410581"/>
            <a:ext cx="8596668" cy="1320800"/>
          </a:xfrm>
        </p:spPr>
        <p:txBody>
          <a:bodyPr/>
          <a:lstStyle/>
          <a:p>
            <a:r>
              <a:rPr lang="cs-CZ" dirty="0"/>
              <a:t>Zákon o zdravotních službách</a:t>
            </a:r>
          </a:p>
        </p:txBody>
      </p:sp>
      <p:sp>
        <p:nvSpPr>
          <p:cNvPr id="3" name="Zástupný symbol pro obsah 2"/>
          <p:cNvSpPr>
            <a:spLocks noGrp="1"/>
          </p:cNvSpPr>
          <p:nvPr>
            <p:ph idx="1"/>
          </p:nvPr>
        </p:nvSpPr>
        <p:spPr>
          <a:xfrm>
            <a:off x="677334" y="1731381"/>
            <a:ext cx="10837332" cy="3880773"/>
          </a:xfrm>
        </p:spPr>
        <p:txBody>
          <a:bodyPr/>
          <a:lstStyle/>
          <a:p>
            <a:endParaRPr lang="cs-CZ" dirty="0"/>
          </a:p>
          <a:p>
            <a:pPr marL="457200" indent="-457200" algn="just">
              <a:buFont typeface="Arial" panose="020B0604020202020204" pitchFamily="34" charset="0"/>
              <a:buChar char="•"/>
            </a:pPr>
            <a:r>
              <a:rPr lang="cs-CZ" sz="2800" dirty="0"/>
              <a:t>Poskytovatel je povinen zachovávat mlčenlivost o </a:t>
            </a:r>
            <a:r>
              <a:rPr lang="cs-CZ" sz="2800" b="1" u="sng" dirty="0"/>
              <a:t>všech</a:t>
            </a:r>
            <a:r>
              <a:rPr lang="cs-CZ" sz="2800" dirty="0"/>
              <a:t> skutečnostech, o kterých se dozvěděl v souvislosti s poskytováním zdravotních služeb</a:t>
            </a:r>
          </a:p>
          <a:p>
            <a:pPr marL="457200" indent="-457200" algn="just">
              <a:buFont typeface="Arial" panose="020B0604020202020204" pitchFamily="34" charset="0"/>
              <a:buChar char="•"/>
            </a:pPr>
            <a:endParaRPr lang="cs-CZ" sz="2800" dirty="0"/>
          </a:p>
          <a:p>
            <a:pPr marL="457200" indent="-457200" algn="just">
              <a:buFont typeface="Arial" panose="020B0604020202020204" pitchFamily="34" charset="0"/>
              <a:buChar char="•"/>
            </a:pPr>
            <a:r>
              <a:rPr lang="cs-CZ" sz="2800" dirty="0"/>
              <a:t>Pacient má právo na úctu, důstojné zacházení, na ohleduplnost a respektování soukromí při poskytování zdravotních služeb</a:t>
            </a:r>
          </a:p>
          <a:p>
            <a:pPr algn="just"/>
            <a:endParaRPr lang="cs-CZ" dirty="0"/>
          </a:p>
          <a:p>
            <a:pPr algn="just"/>
            <a:endParaRPr lang="cs-CZ" dirty="0"/>
          </a:p>
          <a:p>
            <a:pPr algn="just"/>
            <a:endParaRPr lang="cs-CZ" dirty="0"/>
          </a:p>
        </p:txBody>
      </p:sp>
    </p:spTree>
    <p:extLst>
      <p:ext uri="{BB962C8B-B14F-4D97-AF65-F5344CB8AC3E}">
        <p14:creationId xmlns:p14="http://schemas.microsoft.com/office/powerpoint/2010/main" val="6516273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 koho platí povinná mlčenlivost</a:t>
            </a:r>
          </a:p>
        </p:txBody>
      </p:sp>
      <p:sp>
        <p:nvSpPr>
          <p:cNvPr id="3" name="Zástupný symbol pro obsah 2"/>
          <p:cNvSpPr>
            <a:spLocks noGrp="1"/>
          </p:cNvSpPr>
          <p:nvPr>
            <p:ph idx="1"/>
          </p:nvPr>
        </p:nvSpPr>
        <p:spPr/>
        <p:txBody>
          <a:bodyPr>
            <a:normAutofit/>
          </a:bodyPr>
          <a:lstStyle/>
          <a:p>
            <a:pPr marL="457200" indent="-457200" algn="just">
              <a:buFont typeface="Arial" panose="020B0604020202020204" pitchFamily="34" charset="0"/>
              <a:buChar char="•"/>
            </a:pPr>
            <a:r>
              <a:rPr lang="cs-CZ" sz="2800" dirty="0"/>
              <a:t>Pro zdravotnické pracovníky a jiné odborné pracovníky, a to v souvislosti s výkonem jejich povolání a to i ti, kteří již nevykonávají své povolání, a informace získali v souvislosti s bývalým výkonem povolání zdravotnického pracovníka</a:t>
            </a:r>
          </a:p>
          <a:p>
            <a:pPr marL="457200" indent="-457200" algn="just">
              <a:buFont typeface="Arial" panose="020B0604020202020204" pitchFamily="34" charset="0"/>
              <a:buChar char="•"/>
            </a:pPr>
            <a:endParaRPr lang="cs-CZ" sz="2800" dirty="0"/>
          </a:p>
          <a:p>
            <a:pPr marL="457200" indent="-457200" algn="just">
              <a:buFont typeface="Arial" panose="020B0604020202020204" pitchFamily="34" charset="0"/>
              <a:buChar char="•"/>
            </a:pPr>
            <a:r>
              <a:rPr lang="cs-CZ" sz="2800" dirty="0"/>
              <a:t>Pro </a:t>
            </a:r>
            <a:r>
              <a:rPr lang="cs-CZ" sz="2800" b="1" dirty="0"/>
              <a:t>osoby získávající způsobilost k výkonu povolání </a:t>
            </a:r>
            <a:r>
              <a:rPr lang="cs-CZ" sz="2800" dirty="0"/>
              <a:t>zdravotnického pracovníka nebo jiného odborného pracovníka (</a:t>
            </a:r>
            <a:r>
              <a:rPr lang="cs-CZ" sz="2800" dirty="0" err="1"/>
              <a:t>aka</a:t>
            </a:r>
            <a:r>
              <a:rPr lang="cs-CZ" sz="2800" dirty="0"/>
              <a:t> studenti)</a:t>
            </a:r>
          </a:p>
          <a:p>
            <a:endParaRPr lang="cs-CZ" dirty="0"/>
          </a:p>
        </p:txBody>
      </p:sp>
    </p:spTree>
    <p:extLst>
      <p:ext uri="{BB962C8B-B14F-4D97-AF65-F5344CB8AC3E}">
        <p14:creationId xmlns:p14="http://schemas.microsoft.com/office/powerpoint/2010/main" val="36768812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506" y="553617"/>
            <a:ext cx="10841704" cy="1320800"/>
          </a:xfrm>
          <a:solidFill>
            <a:schemeClr val="bg1"/>
          </a:solidFill>
        </p:spPr>
        <p:style>
          <a:lnRef idx="3">
            <a:schemeClr val="lt1"/>
          </a:lnRef>
          <a:fillRef idx="1">
            <a:schemeClr val="accent5"/>
          </a:fillRef>
          <a:effectRef idx="1">
            <a:schemeClr val="accent5"/>
          </a:effectRef>
          <a:fontRef idx="minor">
            <a:schemeClr val="lt1"/>
          </a:fontRef>
        </p:style>
        <p:txBody>
          <a:bodyPr>
            <a:normAutofit fontScale="90000"/>
          </a:bodyPr>
          <a:lstStyle/>
          <a:p>
            <a:pPr algn="ctr"/>
            <a:r>
              <a:rPr lang="cs-CZ" dirty="0">
                <a:solidFill>
                  <a:schemeClr val="accent1"/>
                </a:solidFill>
              </a:rPr>
              <a:t>Za porušení povinné mlčenlivosti se nepovažuje</a:t>
            </a:r>
            <a:br>
              <a:rPr lang="cs-CZ" dirty="0">
                <a:solidFill>
                  <a:schemeClr val="accent1"/>
                </a:solidFill>
              </a:rPr>
            </a:br>
            <a:endParaRPr lang="cs-CZ" dirty="0">
              <a:solidFill>
                <a:schemeClr val="accent1"/>
              </a:solidFill>
            </a:endParaRP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80810487"/>
              </p:ext>
            </p:extLst>
          </p:nvPr>
        </p:nvGraphicFramePr>
        <p:xfrm>
          <a:off x="677862" y="2160588"/>
          <a:ext cx="10841347"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30453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8544506B-47BB-4C5F-849D-2EC4D8C9AD03}"/>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6068449D-5269-491E-BD59-46BEAD1A1AE1}"/>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A05A63BC-C3BB-4FF3-9611-06EE189DA896}"/>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dgm id="{453F4112-FF5F-4039-9202-BE1010EED650}"/>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CC80C1DD-4E84-4E32-B269-19F2B3E1E0B6}"/>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graphicEl>
                                              <a:dgm id="{07210A24-D3B7-4BA6-B5AD-C039ED73653A}"/>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Souhlas pacienta</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883309512"/>
              </p:ext>
            </p:extLst>
          </p:nvPr>
        </p:nvGraphicFramePr>
        <p:xfrm>
          <a:off x="677334" y="1483113"/>
          <a:ext cx="10753200" cy="455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80315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Informace o zdravotním stavu pacienta vyžádané orgány veřejné moci</a:t>
            </a:r>
          </a:p>
        </p:txBody>
      </p:sp>
      <p:sp>
        <p:nvSpPr>
          <p:cNvPr id="3" name="Zástupný symbol pro obsah 2"/>
          <p:cNvSpPr>
            <a:spLocks noGrp="1"/>
          </p:cNvSpPr>
          <p:nvPr>
            <p:ph idx="1"/>
          </p:nvPr>
        </p:nvSpPr>
        <p:spPr/>
        <p:txBody>
          <a:bodyPr/>
          <a:lstStyle/>
          <a:p>
            <a:pPr lvl="0"/>
            <a:endParaRPr lang="cs-CZ" dirty="0"/>
          </a:p>
          <a:p>
            <a:pPr lvl="0"/>
            <a:r>
              <a:rPr lang="cs-CZ" dirty="0"/>
              <a:t>Platí pravidlo, že i orgány veřejné moci včetně policie a soudů mohou informace o zdravotním stavu vyžadovat výhradně v případech, kdy jim to zákon výslovně umožní.</a:t>
            </a:r>
          </a:p>
          <a:p>
            <a:pPr lvl="0"/>
            <a:endParaRPr lang="cs-CZ" dirty="0"/>
          </a:p>
          <a:p>
            <a:pPr lvl="1"/>
            <a:r>
              <a:rPr lang="cs-CZ" sz="1600" dirty="0"/>
              <a:t>Samo o sobě nestačí, že např. policista přijde do nemocnice a ptá se na zdravotní stav pacienta (typicky u úrazů zapříčiněných druhou osobou).</a:t>
            </a:r>
          </a:p>
          <a:p>
            <a:pPr lvl="1"/>
            <a:endParaRPr lang="cs-CZ" dirty="0"/>
          </a:p>
          <a:p>
            <a:endParaRPr lang="cs-CZ" dirty="0"/>
          </a:p>
          <a:p>
            <a:endParaRPr lang="cs-CZ" dirty="0"/>
          </a:p>
          <a:p>
            <a:endParaRPr lang="cs-CZ" dirty="0"/>
          </a:p>
        </p:txBody>
      </p:sp>
    </p:spTree>
    <p:extLst>
      <p:ext uri="{BB962C8B-B14F-4D97-AF65-F5344CB8AC3E}">
        <p14:creationId xmlns:p14="http://schemas.microsoft.com/office/powerpoint/2010/main" val="29922748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Oznamovací povinnost</a:t>
            </a:r>
          </a:p>
        </p:txBody>
      </p:sp>
      <p:sp>
        <p:nvSpPr>
          <p:cNvPr id="3" name="Zástupný symbol pro obsah 2"/>
          <p:cNvSpPr>
            <a:spLocks noGrp="1"/>
          </p:cNvSpPr>
          <p:nvPr>
            <p:ph idx="1"/>
          </p:nvPr>
        </p:nvSpPr>
        <p:spPr/>
        <p:txBody>
          <a:bodyPr/>
          <a:lstStyle/>
          <a:p>
            <a:r>
              <a:rPr lang="cs-CZ" dirty="0"/>
              <a:t>Úplně každý (nikoliv jen zdravotnický pracovník) je povinen oznámit Policii České republiky skutečnost, že na někom byl spáchán trestný čin týrání svěřené osoby nebo úmyslného těžkého ublížení na zdraví (tj. vážného zranění).</a:t>
            </a:r>
          </a:p>
          <a:p>
            <a:endParaRPr lang="cs-CZ" dirty="0"/>
          </a:p>
          <a:p>
            <a:r>
              <a:rPr lang="cs-CZ" dirty="0"/>
              <a:t>U dětí je v určitých případech nutno informovat orgán sociálně právní ochrany dětí (tzv. OSPOD). </a:t>
            </a:r>
          </a:p>
          <a:p>
            <a:endParaRPr lang="cs-CZ" dirty="0"/>
          </a:p>
          <a:p>
            <a:endParaRPr lang="cs-CZ" dirty="0"/>
          </a:p>
          <a:p>
            <a:endParaRPr lang="cs-CZ" dirty="0"/>
          </a:p>
        </p:txBody>
      </p:sp>
    </p:spTree>
    <p:extLst>
      <p:ext uri="{BB962C8B-B14F-4D97-AF65-F5344CB8AC3E}">
        <p14:creationId xmlns:p14="http://schemas.microsoft.com/office/powerpoint/2010/main" val="35716591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Požadavek etiky</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941995272"/>
              </p:ext>
            </p:extLst>
          </p:nvPr>
        </p:nvGraphicFramePr>
        <p:xfrm>
          <a:off x="677334" y="1449660"/>
          <a:ext cx="10753200" cy="42374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33465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0">
        <p15:prstTrans prst="fallOver"/>
      </p:transition>
    </mc:Choice>
    <mc:Fallback xmlns="">
      <p:transition spd="slow" advTm="0">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Zapamatujte si!</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181358175"/>
              </p:ext>
            </p:extLst>
          </p:nvPr>
        </p:nvGraphicFramePr>
        <p:xfrm>
          <a:off x="677863" y="1449660"/>
          <a:ext cx="10753200" cy="45923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18958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Sankce za neoprávněné porušení mlčenlivosti</a:t>
            </a:r>
          </a:p>
        </p:txBody>
      </p:sp>
      <p:sp>
        <p:nvSpPr>
          <p:cNvPr id="2" name="Podnadpis 1">
            <a:extLst>
              <a:ext uri="{FF2B5EF4-FFF2-40B4-BE49-F238E27FC236}">
                <a16:creationId xmlns:a16="http://schemas.microsoft.com/office/drawing/2014/main" id="{C2E687EC-A088-4ABF-96A2-8C4F5742AFA7}"/>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25483372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Trestně právní sankce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141465293"/>
              </p:ext>
            </p:extLst>
          </p:nvPr>
        </p:nvGraphicFramePr>
        <p:xfrm>
          <a:off x="677333" y="1371601"/>
          <a:ext cx="10753199" cy="46697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05194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Správní sankce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125743526"/>
              </p:ext>
            </p:extLst>
          </p:nvPr>
        </p:nvGraphicFramePr>
        <p:xfrm>
          <a:off x="677333" y="1822837"/>
          <a:ext cx="10753199"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994278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Soukromoprávní postihy</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636726826"/>
              </p:ext>
            </p:extLst>
          </p:nvPr>
        </p:nvGraphicFramePr>
        <p:xfrm>
          <a:off x="677334" y="1773045"/>
          <a:ext cx="10753200" cy="39470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47703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4000" dirty="0"/>
              <a:t>Disciplinární postih</a:t>
            </a:r>
          </a:p>
        </p:txBody>
      </p:sp>
      <p:sp>
        <p:nvSpPr>
          <p:cNvPr id="3" name="Zástupný symbol pro obsah 2"/>
          <p:cNvSpPr>
            <a:spLocks noGrp="1"/>
          </p:cNvSpPr>
          <p:nvPr>
            <p:ph idx="1"/>
          </p:nvPr>
        </p:nvSpPr>
        <p:spPr>
          <a:xfrm>
            <a:off x="718800" y="1639229"/>
            <a:ext cx="10753200" cy="4192771"/>
          </a:xfrm>
        </p:spPr>
        <p:txBody>
          <a:bodyPr>
            <a:normAutofit/>
          </a:bodyPr>
          <a:lstStyle/>
          <a:p>
            <a:pPr algn="just"/>
            <a:r>
              <a:rPr lang="cs-CZ" altLang="cs-CZ" sz="3200" dirty="0"/>
              <a:t>Kárná (disciplinární) ochrana soukromí v podobě postihování porušení mlčenlivosti. Flagrantní porušení dokáže být důvodem pro odnětí profesní licence. </a:t>
            </a:r>
          </a:p>
          <a:p>
            <a:endParaRPr lang="cs-CZ" sz="3200" dirty="0"/>
          </a:p>
        </p:txBody>
      </p:sp>
    </p:spTree>
    <p:extLst>
      <p:ext uri="{BB962C8B-B14F-4D97-AF65-F5344CB8AC3E}">
        <p14:creationId xmlns:p14="http://schemas.microsoft.com/office/powerpoint/2010/main" val="40090418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398502" y="2843210"/>
            <a:ext cx="6968802" cy="1171580"/>
          </a:xfrm>
        </p:spPr>
        <p:txBody>
          <a:bodyPr/>
          <a:lstStyle/>
          <a:p>
            <a:r>
              <a:rPr lang="cs-CZ" dirty="0"/>
              <a:t>Zdravotnická dokumentace</a:t>
            </a:r>
          </a:p>
        </p:txBody>
      </p:sp>
      <p:sp>
        <p:nvSpPr>
          <p:cNvPr id="11" name="Podnadpis 10">
            <a:extLst>
              <a:ext uri="{FF2B5EF4-FFF2-40B4-BE49-F238E27FC236}">
                <a16:creationId xmlns:a16="http://schemas.microsoft.com/office/drawing/2014/main" id="{5D645AB2-83F5-4A9B-BA51-5350AD3808C4}"/>
              </a:ext>
            </a:extLst>
          </p:cNvPr>
          <p:cNvSpPr>
            <a:spLocks noGrp="1"/>
          </p:cNvSpPr>
          <p:nvPr>
            <p:ph type="subTitle" idx="1"/>
          </p:nvPr>
        </p:nvSpPr>
        <p:spPr/>
        <p:txBody>
          <a:bodyPr/>
          <a:lstStyle/>
          <a:p>
            <a:endParaRPr lang="cs-CZ"/>
          </a:p>
        </p:txBody>
      </p:sp>
      <p:pic>
        <p:nvPicPr>
          <p:cNvPr id="6" name="Obráze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67304" y="581648"/>
            <a:ext cx="3553391" cy="4919472"/>
          </a:xfrm>
          <a:prstGeom prst="rect">
            <a:avLst/>
          </a:prstGeom>
        </p:spPr>
      </p:pic>
    </p:spTree>
    <p:extLst>
      <p:ext uri="{BB962C8B-B14F-4D97-AF65-F5344CB8AC3E}">
        <p14:creationId xmlns:p14="http://schemas.microsoft.com/office/powerpoint/2010/main" val="11700900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ext uri="{D42A27DB-BD31-4B8C-83A1-F6EECF244321}">
                <p14:modId xmlns:p14="http://schemas.microsoft.com/office/powerpoint/2010/main" val="1596622394"/>
              </p:ext>
            </p:extLst>
          </p:nvPr>
        </p:nvGraphicFramePr>
        <p:xfrm>
          <a:off x="720000" y="1296001"/>
          <a:ext cx="10753200" cy="4535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Vedení zdravotnické dokumentace</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27</a:t>
            </a:fld>
            <a:endParaRPr lang="cs-CZ" altLang="cs-CZ" dirty="0"/>
          </a:p>
        </p:txBody>
      </p:sp>
    </p:spTree>
    <p:extLst>
      <p:ext uri="{BB962C8B-B14F-4D97-AF65-F5344CB8AC3E}">
        <p14:creationId xmlns:p14="http://schemas.microsoft.com/office/powerpoint/2010/main" val="1357178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algn="just"/>
            <a:r>
              <a:rPr lang="cs-CZ" dirty="0"/>
              <a:t>Při poskytování zdravotních výkonů v rámci preventivní péče mimo zdravotnické zařízení není poskytovatel povinen vést zdravotnickou dokumentaci</a:t>
            </a:r>
          </a:p>
          <a:p>
            <a:pPr algn="just"/>
            <a:r>
              <a:rPr lang="cs-CZ" dirty="0"/>
              <a:t>Mimo zdravotnické zařízení mohou být poskytovány zdravotní výkony v rámci preventivní péče zaměřené na předcházení onemocnění a jeho včasné rozpoznání, a to na základě povolení uděleného krajským úřadem</a:t>
            </a:r>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Výjimky z vedení ZD</a:t>
            </a:r>
            <a:br>
              <a:rPr lang="cs-CZ" dirty="0"/>
            </a:b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28</a:t>
            </a:fld>
            <a:endParaRPr lang="cs-CZ" altLang="cs-CZ" dirty="0"/>
          </a:p>
        </p:txBody>
      </p:sp>
    </p:spTree>
    <p:extLst>
      <p:ext uri="{BB962C8B-B14F-4D97-AF65-F5344CB8AC3E}">
        <p14:creationId xmlns:p14="http://schemas.microsoft.com/office/powerpoint/2010/main" val="27570446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obsah 6">
            <a:extLst>
              <a:ext uri="{FF2B5EF4-FFF2-40B4-BE49-F238E27FC236}">
                <a16:creationId xmlns:a16="http://schemas.microsoft.com/office/drawing/2014/main" id="{80DF480B-C69B-49CA-9F52-5C89117566B6}"/>
              </a:ext>
            </a:extLst>
          </p:cNvPr>
          <p:cNvGraphicFramePr>
            <a:graphicFrameLocks noGrp="1"/>
          </p:cNvGraphicFramePr>
          <p:nvPr>
            <p:ph idx="1"/>
            <p:extLst>
              <p:ext uri="{D42A27DB-BD31-4B8C-83A1-F6EECF244321}">
                <p14:modId xmlns:p14="http://schemas.microsoft.com/office/powerpoint/2010/main" val="864994947"/>
              </p:ext>
            </p:extLst>
          </p:nvPr>
        </p:nvGraphicFramePr>
        <p:xfrm>
          <a:off x="720000" y="1296001"/>
          <a:ext cx="10753200" cy="4841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Obsah ZD</a:t>
            </a:r>
            <a:br>
              <a:rPr lang="cs-CZ" dirty="0"/>
            </a:b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29</a:t>
            </a:fld>
            <a:endParaRPr lang="cs-CZ" altLang="cs-CZ" dirty="0"/>
          </a:p>
        </p:txBody>
      </p:sp>
    </p:spTree>
    <p:extLst>
      <p:ext uri="{BB962C8B-B14F-4D97-AF65-F5344CB8AC3E}">
        <p14:creationId xmlns:p14="http://schemas.microsoft.com/office/powerpoint/2010/main" val="40228132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Význam informací a soukromí dnes</a:t>
            </a:r>
            <a:endParaRPr lang="cs-CZ" dirty="0"/>
          </a:p>
        </p:txBody>
      </p:sp>
      <p:graphicFrame>
        <p:nvGraphicFramePr>
          <p:cNvPr id="4" name="Zástupný obsah 3">
            <a:extLst>
              <a:ext uri="{FF2B5EF4-FFF2-40B4-BE49-F238E27FC236}">
                <a16:creationId xmlns:a16="http://schemas.microsoft.com/office/drawing/2014/main" id="{6A2DCF37-D8CD-43B4-9EC4-F45E90E07347}"/>
              </a:ext>
            </a:extLst>
          </p:cNvPr>
          <p:cNvGraphicFramePr>
            <a:graphicFrameLocks noGrp="1"/>
          </p:cNvGraphicFramePr>
          <p:nvPr>
            <p:ph idx="1"/>
            <p:extLst>
              <p:ext uri="{D42A27DB-BD31-4B8C-83A1-F6EECF244321}">
                <p14:modId xmlns:p14="http://schemas.microsoft.com/office/powerpoint/2010/main" val="786973348"/>
              </p:ext>
            </p:extLst>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55968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údajů ve zdravotnické dokumentaci</a:t>
            </a:r>
          </a:p>
        </p:txBody>
      </p:sp>
      <p:sp>
        <p:nvSpPr>
          <p:cNvPr id="3" name="Zástupný symbol pro obsah 2"/>
          <p:cNvSpPr>
            <a:spLocks noGrp="1"/>
          </p:cNvSpPr>
          <p:nvPr>
            <p:ph idx="1"/>
          </p:nvPr>
        </p:nvSpPr>
        <p:spPr/>
        <p:txBody>
          <a:bodyPr/>
          <a:lstStyle/>
          <a:p>
            <a:pPr algn="just"/>
            <a:endParaRPr lang="cs-CZ" dirty="0"/>
          </a:p>
          <a:p>
            <a:pPr algn="just"/>
            <a:r>
              <a:rPr lang="cs-CZ" sz="2400" dirty="0"/>
              <a:t>Paní Nováková se v dospívání léčila s mentální anorexií, podstoupila na svou žádost dvakrát umělé přerušení těhotenství, je </a:t>
            </a:r>
            <a:r>
              <a:rPr lang="cs-CZ" sz="2400" dirty="0" err="1"/>
              <a:t>HBsAg</a:t>
            </a:r>
            <a:r>
              <a:rPr lang="cs-CZ" sz="2400" dirty="0"/>
              <a:t> pozitivní a nyní byl u ní diagnostikován karcinom děložního hrda</a:t>
            </a:r>
            <a:r>
              <a:rPr lang="en-US" sz="2400" dirty="0"/>
              <a:t>;</a:t>
            </a:r>
            <a:r>
              <a:rPr lang="cs-CZ" sz="2400" dirty="0"/>
              <a:t> žije s matkou, která je v invalidním důchodě pro schizofrenii a se sestrou, která je prostitutka. Otec se zastřelil, ještě když byla malá.</a:t>
            </a:r>
          </a:p>
          <a:p>
            <a:endParaRPr lang="cs-CZ" dirty="0"/>
          </a:p>
        </p:txBody>
      </p:sp>
    </p:spTree>
    <p:extLst>
      <p:ext uri="{BB962C8B-B14F-4D97-AF65-F5344CB8AC3E}">
        <p14:creationId xmlns:p14="http://schemas.microsoft.com/office/powerpoint/2010/main" val="37400857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Vedení zdravotnické dokumentace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174678230"/>
              </p:ext>
            </p:extLst>
          </p:nvPr>
        </p:nvGraphicFramePr>
        <p:xfrm>
          <a:off x="677334" y="1349299"/>
          <a:ext cx="10753200" cy="46920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627135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Způsob vedení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32</a:t>
            </a:fld>
            <a:endParaRPr lang="cs-CZ" altLang="cs-CZ" dirty="0"/>
          </a:p>
        </p:txBody>
      </p:sp>
    </p:spTree>
    <p:extLst>
      <p:ext uri="{BB962C8B-B14F-4D97-AF65-F5344CB8AC3E}">
        <p14:creationId xmlns:p14="http://schemas.microsoft.com/office/powerpoint/2010/main" val="33284947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a:xfrm>
            <a:off x="398502" y="2610433"/>
            <a:ext cx="7027393" cy="1171580"/>
          </a:xfrm>
        </p:spPr>
        <p:txBody>
          <a:bodyPr/>
          <a:lstStyle/>
          <a:p>
            <a:r>
              <a:rPr lang="cs-CZ" dirty="0"/>
              <a:t>Nahlížení do zdravotnické dokumentace</a:t>
            </a:r>
          </a:p>
        </p:txBody>
      </p:sp>
      <p:sp>
        <p:nvSpPr>
          <p:cNvPr id="5" name="Podnadpis 4"/>
          <p:cNvSpPr>
            <a:spLocks noGrp="1"/>
          </p:cNvSpPr>
          <p:nvPr>
            <p:ph type="subTitle" idx="1"/>
          </p:nvPr>
        </p:nvSpPr>
        <p:spPr/>
        <p:txBody>
          <a:bodyPr/>
          <a:lstStyle/>
          <a:p>
            <a:endParaRPr lang="cs-CZ"/>
          </a:p>
        </p:txBody>
      </p:sp>
      <p:pic>
        <p:nvPicPr>
          <p:cNvPr id="3" name="Obráze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25895" y="726186"/>
            <a:ext cx="3892052" cy="5405628"/>
          </a:xfrm>
          <a:prstGeom prst="rect">
            <a:avLst/>
          </a:prstGeom>
        </p:spPr>
      </p:pic>
    </p:spTree>
    <p:extLst>
      <p:ext uri="{BB962C8B-B14F-4D97-AF65-F5344CB8AC3E}">
        <p14:creationId xmlns:p14="http://schemas.microsoft.com/office/powerpoint/2010/main" val="2889951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Kdo může nahlížet</a:t>
            </a:r>
          </a:p>
        </p:txBody>
      </p:sp>
      <p:sp>
        <p:nvSpPr>
          <p:cNvPr id="3" name="Zástupný symbol pro obsah 2"/>
          <p:cNvSpPr>
            <a:spLocks noGrp="1"/>
          </p:cNvSpPr>
          <p:nvPr>
            <p:ph idx="1"/>
          </p:nvPr>
        </p:nvSpPr>
        <p:spPr>
          <a:xfrm>
            <a:off x="718800" y="1477514"/>
            <a:ext cx="10753200" cy="4354486"/>
          </a:xfrm>
        </p:spPr>
        <p:txBody>
          <a:bodyPr>
            <a:normAutofit/>
          </a:bodyPr>
          <a:lstStyle/>
          <a:p>
            <a:pPr marL="457200" indent="-457200">
              <a:buFont typeface="Arial" panose="020B0604020202020204" pitchFamily="34" charset="0"/>
              <a:buChar char="•"/>
            </a:pPr>
            <a:r>
              <a:rPr lang="cs-CZ" sz="3200" dirty="0"/>
              <a:t>Zdravotničtí pracovníci</a:t>
            </a:r>
          </a:p>
          <a:p>
            <a:pPr marL="457200" indent="-457200">
              <a:buFont typeface="Arial" panose="020B0604020202020204" pitchFamily="34" charset="0"/>
              <a:buChar char="•"/>
            </a:pPr>
            <a:endParaRPr lang="cs-CZ" sz="3200" dirty="0"/>
          </a:p>
          <a:p>
            <a:pPr marL="457200" indent="-457200">
              <a:buFont typeface="Arial" panose="020B0604020202020204" pitchFamily="34" charset="0"/>
              <a:buChar char="•"/>
            </a:pPr>
            <a:r>
              <a:rPr lang="cs-CZ" sz="3200" dirty="0"/>
              <a:t>Pacient</a:t>
            </a:r>
          </a:p>
          <a:p>
            <a:pPr marL="457200" indent="-457200">
              <a:buFont typeface="Arial" panose="020B0604020202020204" pitchFamily="34" charset="0"/>
              <a:buChar char="•"/>
            </a:pPr>
            <a:endParaRPr lang="cs-CZ" sz="3200" dirty="0"/>
          </a:p>
          <a:p>
            <a:pPr marL="457200" indent="-457200">
              <a:buFont typeface="Arial" panose="020B0604020202020204" pitchFamily="34" charset="0"/>
              <a:buChar char="•"/>
            </a:pPr>
            <a:r>
              <a:rPr lang="cs-CZ" sz="3200" dirty="0"/>
              <a:t>Rodina, příbuzní, pozůstalí</a:t>
            </a:r>
          </a:p>
          <a:p>
            <a:pPr marL="457200" indent="-457200">
              <a:buFont typeface="Arial" panose="020B0604020202020204" pitchFamily="34" charset="0"/>
              <a:buChar char="•"/>
            </a:pPr>
            <a:endParaRPr lang="cs-CZ" sz="3200" dirty="0"/>
          </a:p>
          <a:p>
            <a:pPr marL="457200" indent="-457200">
              <a:buFont typeface="Arial" panose="020B0604020202020204" pitchFamily="34" charset="0"/>
              <a:buChar char="•"/>
            </a:pPr>
            <a:r>
              <a:rPr lang="cs-CZ" sz="3200" dirty="0"/>
              <a:t>Studenti</a:t>
            </a:r>
          </a:p>
          <a:p>
            <a:endParaRPr 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5810" y="1171576"/>
            <a:ext cx="3249168" cy="4353885"/>
          </a:xfrm>
          <a:prstGeom prst="rect">
            <a:avLst/>
          </a:prstGeom>
        </p:spPr>
      </p:pic>
    </p:spTree>
    <p:extLst>
      <p:ext uri="{BB962C8B-B14F-4D97-AF65-F5344CB8AC3E}">
        <p14:creationId xmlns:p14="http://schemas.microsoft.com/office/powerpoint/2010/main" val="1346549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Zdravotničtí pracovníci</a:t>
            </a:r>
          </a:p>
        </p:txBody>
      </p:sp>
      <p:sp>
        <p:nvSpPr>
          <p:cNvPr id="3" name="Zástupný symbol pro obsah 2"/>
          <p:cNvSpPr>
            <a:spLocks noGrp="1"/>
          </p:cNvSpPr>
          <p:nvPr>
            <p:ph idx="1"/>
          </p:nvPr>
        </p:nvSpPr>
        <p:spPr/>
        <p:txBody>
          <a:bodyPr>
            <a:noAutofit/>
          </a:bodyPr>
          <a:lstStyle/>
          <a:p>
            <a:pPr marL="342900" indent="-342900">
              <a:buFont typeface="Arial" panose="020B0604020202020204" pitchFamily="34" charset="0"/>
              <a:buChar char="•"/>
            </a:pPr>
            <a:r>
              <a:rPr lang="cs-CZ" sz="2000" dirty="0"/>
              <a:t>osoby se způsobilostí k výkonu zdravotnického povolání</a:t>
            </a:r>
          </a:p>
          <a:p>
            <a:pPr marL="342900" indent="-342900">
              <a:buFont typeface="Arial" panose="020B0604020202020204" pitchFamily="34" charset="0"/>
              <a:buChar char="•"/>
            </a:pPr>
            <a:endParaRPr lang="cs-CZ" sz="2000" dirty="0"/>
          </a:p>
          <a:p>
            <a:pPr marL="342900" indent="-342900">
              <a:buFont typeface="Arial" panose="020B0604020202020204" pitchFamily="34" charset="0"/>
              <a:buChar char="•"/>
            </a:pPr>
            <a:r>
              <a:rPr lang="cs-CZ" sz="2000" dirty="0"/>
              <a:t>v přímé souvislosti s poskytováním zdravotních služeb</a:t>
            </a:r>
          </a:p>
          <a:p>
            <a:pPr marL="342900" indent="-342900">
              <a:buFont typeface="Arial" panose="020B0604020202020204" pitchFamily="34" charset="0"/>
              <a:buChar char="•"/>
            </a:pPr>
            <a:endParaRPr lang="cs-CZ" sz="2000" dirty="0"/>
          </a:p>
          <a:p>
            <a:pPr marL="342900" indent="-342900">
              <a:buFont typeface="Arial" panose="020B0604020202020204" pitchFamily="34" charset="0"/>
              <a:buChar char="•"/>
            </a:pPr>
            <a:r>
              <a:rPr lang="cs-CZ" sz="2000" dirty="0"/>
              <a:t>v rozsahu nezbytně nutném pro výkon povolání</a:t>
            </a:r>
          </a:p>
          <a:p>
            <a:pPr marL="342900" indent="-342900" algn="just">
              <a:buFont typeface="Arial" panose="020B0604020202020204" pitchFamily="34" charset="0"/>
              <a:buChar char="•"/>
            </a:pPr>
            <a:endParaRPr lang="cs-CZ" sz="2000" dirty="0"/>
          </a:p>
          <a:p>
            <a:pPr marL="342900" indent="-342900" algn="just">
              <a:buFont typeface="Arial" panose="020B0604020202020204" pitchFamily="34" charset="0"/>
              <a:buChar char="•"/>
            </a:pPr>
            <a:r>
              <a:rPr lang="cs-CZ" sz="2000" dirty="0"/>
              <a:t>z důvodu splnění úkolů podle </a:t>
            </a:r>
            <a:r>
              <a:rPr lang="cs-CZ" sz="2000" dirty="0" err="1"/>
              <a:t>Zozs</a:t>
            </a:r>
            <a:r>
              <a:rPr lang="cs-CZ" sz="2000" dirty="0"/>
              <a:t> nebo jiných právních předpisů </a:t>
            </a:r>
          </a:p>
          <a:p>
            <a:pPr marL="342900" indent="-342900">
              <a:buFont typeface="Arial" panose="020B0604020202020204" pitchFamily="34" charset="0"/>
              <a:buChar char="•"/>
            </a:pPr>
            <a:endParaRPr lang="cs-CZ" sz="2000" dirty="0"/>
          </a:p>
          <a:p>
            <a:pPr marL="342900" indent="-342900">
              <a:buFont typeface="Arial" panose="020B0604020202020204" pitchFamily="34" charset="0"/>
              <a:buChar char="•"/>
            </a:pPr>
            <a:r>
              <a:rPr lang="cs-CZ" sz="2000" dirty="0"/>
              <a:t>při hodnocení správného postupu při poskytování zdravotních služeb</a:t>
            </a:r>
          </a:p>
        </p:txBody>
      </p:sp>
    </p:spTree>
    <p:extLst>
      <p:ext uri="{BB962C8B-B14F-4D97-AF65-F5344CB8AC3E}">
        <p14:creationId xmlns:p14="http://schemas.microsoft.com/office/powerpoint/2010/main" val="16234218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Pacient</a:t>
            </a:r>
          </a:p>
        </p:txBody>
      </p:sp>
      <p:sp>
        <p:nvSpPr>
          <p:cNvPr id="3" name="Zástupný symbol pro obsah 2"/>
          <p:cNvSpPr>
            <a:spLocks noGrp="1"/>
          </p:cNvSpPr>
          <p:nvPr>
            <p:ph idx="1"/>
          </p:nvPr>
        </p:nvSpPr>
        <p:spPr/>
        <p:txBody>
          <a:bodyPr/>
          <a:lstStyle/>
          <a:p>
            <a:endParaRPr lang="cs-CZ" dirty="0"/>
          </a:p>
          <a:p>
            <a:pPr marL="457200" indent="-457200">
              <a:buFont typeface="Arial" panose="020B0604020202020204" pitchFamily="34" charset="0"/>
              <a:buChar char="•"/>
            </a:pPr>
            <a:r>
              <a:rPr lang="cs-CZ" sz="3200" dirty="0"/>
              <a:t>V přítomnosti zaměstnance pověřeného poskytovatelem</a:t>
            </a:r>
          </a:p>
          <a:p>
            <a:pPr marL="457200" indent="-457200">
              <a:buFont typeface="Arial" panose="020B0604020202020204" pitchFamily="34" charset="0"/>
              <a:buChar char="•"/>
            </a:pPr>
            <a:endParaRPr lang="cs-CZ" sz="3200" dirty="0"/>
          </a:p>
          <a:p>
            <a:pPr marL="457200" indent="-457200">
              <a:buFont typeface="Arial" panose="020B0604020202020204" pitchFamily="34" charset="0"/>
              <a:buChar char="•"/>
            </a:pPr>
            <a:r>
              <a:rPr lang="cs-CZ" sz="3200" dirty="0"/>
              <a:t>Právo činit si výpisy nebo kopie</a:t>
            </a:r>
          </a:p>
          <a:p>
            <a:endParaRPr lang="cs-CZ" dirty="0"/>
          </a:p>
        </p:txBody>
      </p:sp>
    </p:spTree>
    <p:extLst>
      <p:ext uri="{BB962C8B-B14F-4D97-AF65-F5344CB8AC3E}">
        <p14:creationId xmlns:p14="http://schemas.microsoft.com/office/powerpoint/2010/main" val="3795889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Rodina, příbuzní, pozůstalí</a:t>
            </a:r>
          </a:p>
        </p:txBody>
      </p:sp>
      <p:graphicFrame>
        <p:nvGraphicFramePr>
          <p:cNvPr id="4" name="Zástupný symbol pro obsah 3"/>
          <p:cNvGraphicFramePr>
            <a:graphicFrameLocks noGrp="1"/>
          </p:cNvGraphicFramePr>
          <p:nvPr>
            <p:ph idx="1"/>
          </p:nvPr>
        </p:nvGraphicFramePr>
        <p:xfrm>
          <a:off x="677334" y="1666318"/>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969994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Studenti a zdravotnická dokumentace</a:t>
            </a:r>
          </a:p>
        </p:txBody>
      </p:sp>
      <p:sp>
        <p:nvSpPr>
          <p:cNvPr id="3" name="Zástupný symbol pro obsah 2"/>
          <p:cNvSpPr>
            <a:spLocks noGrp="1"/>
          </p:cNvSpPr>
          <p:nvPr>
            <p:ph idx="1"/>
          </p:nvPr>
        </p:nvSpPr>
        <p:spPr/>
        <p:txBody>
          <a:bodyPr>
            <a:noAutofit/>
          </a:bodyPr>
          <a:lstStyle/>
          <a:p>
            <a:r>
              <a:rPr lang="cs-CZ" sz="2400" dirty="0"/>
              <a:t>Osoby získávající způsobilost k výkonu povolání zdravotnického pracovníka mohou nahlížet do zdravotnické dokumentace v nezbytně nutném rozsahu pro potřebu výuky. </a:t>
            </a:r>
          </a:p>
          <a:p>
            <a:endParaRPr lang="cs-CZ" sz="2400" dirty="0"/>
          </a:p>
          <a:p>
            <a:r>
              <a:rPr lang="cs-CZ" sz="2400" dirty="0"/>
              <a:t>Pacient nahlížení studentů do jeho zdravotnické dokumentace může zakázat.</a:t>
            </a:r>
          </a:p>
          <a:p>
            <a:endParaRPr lang="cs-CZ" sz="2400" dirty="0"/>
          </a:p>
          <a:p>
            <a:r>
              <a:rPr lang="cs-CZ" sz="2400" b="1" u="sng" dirty="0"/>
              <a:t>NE OPISY A VÝPISY</a:t>
            </a:r>
            <a:r>
              <a:rPr lang="cs-CZ" sz="2400" dirty="0"/>
              <a:t> (možné pouze s výslovným souhlasem pacienta)</a:t>
            </a:r>
            <a:endParaRPr lang="cs-CZ" sz="2400" b="1" u="sng" dirty="0"/>
          </a:p>
        </p:txBody>
      </p:sp>
    </p:spTree>
    <p:extLst>
      <p:ext uri="{BB962C8B-B14F-4D97-AF65-F5344CB8AC3E}">
        <p14:creationId xmlns:p14="http://schemas.microsoft.com/office/powerpoint/2010/main" val="38539276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ext uri="{D42A27DB-BD31-4B8C-83A1-F6EECF244321}">
                <p14:modId xmlns:p14="http://schemas.microsoft.com/office/powerpoint/2010/main" val="962992904"/>
              </p:ext>
            </p:extLst>
          </p:nvPr>
        </p:nvGraphicFramePr>
        <p:xfrm>
          <a:off x="702527" y="1260089"/>
          <a:ext cx="10770673" cy="4571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Pořizování kopií</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39</a:t>
            </a:fld>
            <a:endParaRPr lang="cs-CZ" altLang="cs-CZ" dirty="0"/>
          </a:p>
        </p:txBody>
      </p:sp>
    </p:spTree>
    <p:extLst>
      <p:ext uri="{BB962C8B-B14F-4D97-AF65-F5344CB8AC3E}">
        <p14:creationId xmlns:p14="http://schemas.microsoft.com/office/powerpoint/2010/main" val="28094523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Trvalé otázky a nové výzvy </a:t>
            </a:r>
            <a:endParaRPr lang="cs-CZ" dirty="0"/>
          </a:p>
        </p:txBody>
      </p:sp>
      <p:sp>
        <p:nvSpPr>
          <p:cNvPr id="3" name="Zástupný symbol pro obsah 2"/>
          <p:cNvSpPr>
            <a:spLocks noGrp="1"/>
          </p:cNvSpPr>
          <p:nvPr>
            <p:ph idx="29"/>
          </p:nvPr>
        </p:nvSpPr>
        <p:spPr/>
        <p:txBody>
          <a:bodyPr>
            <a:normAutofit fontScale="92500" lnSpcReduction="20000"/>
          </a:bodyPr>
          <a:lstStyle/>
          <a:p>
            <a:pPr marL="457200" indent="-457200">
              <a:lnSpc>
                <a:spcPct val="80000"/>
              </a:lnSpc>
              <a:buFont typeface="Arial" panose="020B0604020202020204" pitchFamily="34" charset="0"/>
              <a:buChar char="•"/>
            </a:pPr>
            <a:r>
              <a:rPr lang="cs-CZ" altLang="cs-CZ" dirty="0"/>
              <a:t>Ochrana soukromí je potřeba pro zachování důvěry mezi zdravotníky a pacientem. </a:t>
            </a:r>
          </a:p>
          <a:p>
            <a:pPr marL="457200" indent="-457200">
              <a:lnSpc>
                <a:spcPct val="80000"/>
              </a:lnSpc>
              <a:buFont typeface="Arial" panose="020B0604020202020204" pitchFamily="34" charset="0"/>
              <a:buChar char="•"/>
            </a:pPr>
            <a:endParaRPr lang="cs-CZ" altLang="cs-CZ" dirty="0"/>
          </a:p>
          <a:p>
            <a:pPr marL="457200" indent="-457200">
              <a:lnSpc>
                <a:spcPct val="80000"/>
              </a:lnSpc>
              <a:buFont typeface="Arial" panose="020B0604020202020204" pitchFamily="34" charset="0"/>
              <a:buChar char="•"/>
            </a:pPr>
            <a:r>
              <a:rPr lang="cs-CZ" altLang="cs-CZ" dirty="0"/>
              <a:t>Současnost přináší nové problémy: </a:t>
            </a:r>
          </a:p>
          <a:p>
            <a:pPr marL="457200" indent="-457200">
              <a:lnSpc>
                <a:spcPct val="80000"/>
              </a:lnSpc>
              <a:buFont typeface="Arial" panose="020B0604020202020204" pitchFamily="34" charset="0"/>
              <a:buChar char="•"/>
            </a:pPr>
            <a:endParaRPr lang="cs-CZ" altLang="cs-CZ" dirty="0"/>
          </a:p>
          <a:p>
            <a:pPr marL="1371600" lvl="2" indent="-457200" algn="just">
              <a:lnSpc>
                <a:spcPct val="80000"/>
              </a:lnSpc>
              <a:buFont typeface="Arial" panose="020B0604020202020204" pitchFamily="34" charset="0"/>
              <a:buChar char="•"/>
            </a:pPr>
            <a:r>
              <a:rPr lang="cs-CZ" altLang="cs-CZ" sz="2800" dirty="0"/>
              <a:t>(1) usnadnění – ve srovnání s minulostí - šíření a zpracování informací prostřednictvím elektronických nástrojů</a:t>
            </a:r>
          </a:p>
          <a:p>
            <a:pPr marL="1371600" lvl="2" indent="-457200" algn="just">
              <a:lnSpc>
                <a:spcPct val="80000"/>
              </a:lnSpc>
              <a:buFont typeface="Arial" panose="020B0604020202020204" pitchFamily="34" charset="0"/>
              <a:buChar char="•"/>
            </a:pPr>
            <a:endParaRPr lang="cs-CZ" altLang="cs-CZ" sz="2800" dirty="0"/>
          </a:p>
          <a:p>
            <a:pPr marL="1371600" lvl="2" indent="-457200">
              <a:lnSpc>
                <a:spcPct val="80000"/>
              </a:lnSpc>
              <a:buFont typeface="Arial" panose="020B0604020202020204" pitchFamily="34" charset="0"/>
              <a:buChar char="•"/>
            </a:pPr>
            <a:r>
              <a:rPr lang="cs-CZ" altLang="cs-CZ" sz="2800" dirty="0"/>
              <a:t>(2) snazší sběr dat v podobě nových diagnostických metod </a:t>
            </a:r>
          </a:p>
          <a:p>
            <a:endParaRPr lang="cs-CZ" dirty="0"/>
          </a:p>
        </p:txBody>
      </p:sp>
      <p:pic>
        <p:nvPicPr>
          <p:cNvPr id="6" name="Zástupný obsah 5">
            <a:extLst>
              <a:ext uri="{FF2B5EF4-FFF2-40B4-BE49-F238E27FC236}">
                <a16:creationId xmlns:a16="http://schemas.microsoft.com/office/drawing/2014/main" id="{E30540DD-47E8-4037-9F66-ECD1CC2109AA}"/>
              </a:ext>
            </a:extLst>
          </p:cNvPr>
          <p:cNvPicPr>
            <a:picLocks noGrp="1" noChangeAspect="1"/>
          </p:cNvPicPr>
          <p:nvPr>
            <p:ph idx="30"/>
          </p:nvPr>
        </p:nvPicPr>
        <p:blipFill>
          <a:blip r:embed="rId2">
            <a:extLst>
              <a:ext uri="{28A0092B-C50C-407E-A947-70E740481C1C}">
                <a14:useLocalDpi xmlns:a14="http://schemas.microsoft.com/office/drawing/2010/main" val="0"/>
              </a:ext>
            </a:extLst>
          </a:blip>
          <a:stretch>
            <a:fillRect/>
          </a:stretch>
        </p:blipFill>
        <p:spPr>
          <a:xfrm>
            <a:off x="6896317" y="1510164"/>
            <a:ext cx="4118524" cy="4522679"/>
          </a:xfrm>
          <a:prstGeom prst="rect">
            <a:avLst/>
          </a:prstGeom>
        </p:spPr>
      </p:pic>
    </p:spTree>
    <p:extLst>
      <p:ext uri="{BB962C8B-B14F-4D97-AF65-F5344CB8AC3E}">
        <p14:creationId xmlns:p14="http://schemas.microsoft.com/office/powerpoint/2010/main" val="26434752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ext uri="{D42A27DB-BD31-4B8C-83A1-F6EECF244321}">
                <p14:modId xmlns:p14="http://schemas.microsoft.com/office/powerpoint/2010/main" val="4155281307"/>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Nadpis 3"/>
          <p:cNvSpPr>
            <a:spLocks noGrp="1"/>
          </p:cNvSpPr>
          <p:nvPr>
            <p:ph type="title"/>
          </p:nvPr>
        </p:nvSpPr>
        <p:spPr/>
        <p:txBody>
          <a:bodyPr/>
          <a:lstStyle/>
          <a:p>
            <a:r>
              <a:rPr lang="cs-CZ" dirty="0"/>
              <a:t>Zacházení se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40</a:t>
            </a:fld>
            <a:endParaRPr lang="cs-CZ" altLang="cs-CZ" dirty="0"/>
          </a:p>
        </p:txBody>
      </p:sp>
    </p:spTree>
    <p:extLst>
      <p:ext uri="{BB962C8B-B14F-4D97-AF65-F5344CB8AC3E}">
        <p14:creationId xmlns:p14="http://schemas.microsoft.com/office/powerpoint/2010/main" val="637759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ext uri="{D42A27DB-BD31-4B8C-83A1-F6EECF244321}">
                <p14:modId xmlns:p14="http://schemas.microsoft.com/office/powerpoint/2010/main" val="3457961208"/>
              </p:ext>
            </p:extLst>
          </p:nvPr>
        </p:nvGraphicFramePr>
        <p:xfrm>
          <a:off x="720000" y="1296001"/>
          <a:ext cx="10753200" cy="4931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Předpisy vztahující se ke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41</a:t>
            </a:fld>
            <a:endParaRPr lang="cs-CZ" altLang="cs-CZ" dirty="0"/>
          </a:p>
        </p:txBody>
      </p:sp>
    </p:spTree>
    <p:extLst>
      <p:ext uri="{BB962C8B-B14F-4D97-AF65-F5344CB8AC3E}">
        <p14:creationId xmlns:p14="http://schemas.microsoft.com/office/powerpoint/2010/main" val="26501779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 o zpracování osobních údajů / GDPR</a:t>
            </a:r>
          </a:p>
        </p:txBody>
      </p:sp>
      <p:sp>
        <p:nvSpPr>
          <p:cNvPr id="3" name="Zástupný symbol pro obsah 2"/>
          <p:cNvSpPr>
            <a:spLocks noGrp="1"/>
          </p:cNvSpPr>
          <p:nvPr>
            <p:ph idx="1"/>
          </p:nvPr>
        </p:nvSpPr>
        <p:spPr/>
        <p:txBody>
          <a:bodyPr/>
          <a:lstStyle/>
          <a:p>
            <a:endParaRPr lang="cs-CZ" sz="2800" dirty="0"/>
          </a:p>
          <a:p>
            <a:pPr algn="just"/>
            <a:r>
              <a:rPr lang="cs-CZ" sz="2800" dirty="0"/>
              <a:t>Povinnosti pro poskytovatele zdravotních služeb přijmout taková opatření, aby nemohlo dojít k neoprávněnému nebo nahodilému přístupu k osobním údajům, k jejich jinému neoprávněnému zpracování, jakož i k jinému zneužití osobních údajů.</a:t>
            </a:r>
          </a:p>
          <a:p>
            <a:pPr marL="457200" lvl="1" indent="0">
              <a:buNone/>
            </a:pPr>
            <a:endParaRPr lang="cs-CZ" dirty="0"/>
          </a:p>
          <a:p>
            <a:endParaRPr lang="cs-CZ" dirty="0"/>
          </a:p>
        </p:txBody>
      </p:sp>
    </p:spTree>
    <p:extLst>
      <p:ext uri="{BB962C8B-B14F-4D97-AF65-F5344CB8AC3E}">
        <p14:creationId xmlns:p14="http://schemas.microsoft.com/office/powerpoint/2010/main" val="16891716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720000" y="1282390"/>
            <a:ext cx="10753200" cy="4549610"/>
          </a:xfrm>
        </p:spPr>
        <p:txBody>
          <a:bodyPr>
            <a:normAutofit/>
          </a:bodyPr>
          <a:lstStyle/>
          <a:p>
            <a:r>
              <a:rPr lang="cs-CZ" sz="2400" dirty="0"/>
              <a:t>Poruší povinnost vést, uchovávat, nakládat se ZD dle ZZS</a:t>
            </a:r>
          </a:p>
          <a:p>
            <a:r>
              <a:rPr lang="cs-CZ" sz="2400" dirty="0"/>
              <a:t>Neumožní přístup a nahlížení do ZD oprávněným osobám uvedeným v ZZS</a:t>
            </a:r>
          </a:p>
          <a:p>
            <a:r>
              <a:rPr lang="cs-CZ" sz="2400" dirty="0"/>
              <a:t>Umožní nahlížet do ZD v rozporu se ZZS</a:t>
            </a:r>
          </a:p>
          <a:p>
            <a:r>
              <a:rPr lang="cs-CZ" sz="2400" dirty="0"/>
              <a:t>Nepořídí výpis / kopii ZD dle ZZS</a:t>
            </a:r>
          </a:p>
          <a:p>
            <a:r>
              <a:rPr lang="cs-CZ" sz="2400" dirty="0"/>
              <a:t>Neprovede záznam o nahlédnutí do ZD </a:t>
            </a:r>
          </a:p>
          <a:p>
            <a:r>
              <a:rPr lang="cs-CZ" sz="2600" dirty="0"/>
              <a:t>ZZS - pokuta až 500 tis. Kč / 100 tis. Kč </a:t>
            </a:r>
          </a:p>
          <a:p>
            <a:r>
              <a:rPr lang="cs-CZ" sz="2600" dirty="0"/>
              <a:t>GDPR - 20 mil euro (cca 500 mil Kč) – omezení zákonem</a:t>
            </a:r>
          </a:p>
          <a:p>
            <a:endParaRPr lang="cs-CZ" dirty="0"/>
          </a:p>
        </p:txBody>
      </p:sp>
      <p:sp>
        <p:nvSpPr>
          <p:cNvPr id="4" name="Nadpis 3"/>
          <p:cNvSpPr>
            <a:spLocks noGrp="1"/>
          </p:cNvSpPr>
          <p:nvPr>
            <p:ph type="title"/>
          </p:nvPr>
        </p:nvSpPr>
        <p:spPr/>
        <p:txBody>
          <a:bodyPr>
            <a:normAutofit fontScale="90000"/>
          </a:bodyPr>
          <a:lstStyle/>
          <a:p>
            <a:r>
              <a:rPr lang="cs-CZ" sz="3600" dirty="0"/>
              <a:t>Sankce při porušení povinností nakládání se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43</a:t>
            </a:fld>
            <a:endParaRPr lang="cs-CZ" altLang="cs-CZ" dirty="0"/>
          </a:p>
        </p:txBody>
      </p:sp>
    </p:spTree>
    <p:extLst>
      <p:ext uri="{BB962C8B-B14F-4D97-AF65-F5344CB8AC3E}">
        <p14:creationId xmlns:p14="http://schemas.microsoft.com/office/powerpoint/2010/main" val="398983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a:lnSpc>
                <a:spcPct val="100000"/>
              </a:lnSpc>
            </a:pPr>
            <a:r>
              <a:rPr lang="cs-CZ" sz="2400" dirty="0"/>
              <a:t>Příslušný správní orgán může pozastavit nebo odejmout oprávnění k poskytování ZS </a:t>
            </a:r>
          </a:p>
          <a:p>
            <a:pPr lvl="1"/>
            <a:r>
              <a:rPr lang="cs-CZ" dirty="0"/>
              <a:t>Poskytovatel nevede ZD</a:t>
            </a:r>
          </a:p>
          <a:p>
            <a:pPr lvl="1"/>
            <a:r>
              <a:rPr lang="cs-CZ" dirty="0"/>
              <a:t>Poskytovatel vede ZD v rozporu s právními předpisy </a:t>
            </a:r>
          </a:p>
          <a:p>
            <a:r>
              <a:rPr lang="cs-CZ" sz="2400" dirty="0"/>
              <a:t>Občanský zákoník</a:t>
            </a:r>
          </a:p>
          <a:p>
            <a:pPr lvl="1"/>
            <a:r>
              <a:rPr lang="cs-CZ" dirty="0"/>
              <a:t>Náhrada škody a nemajetkové újmy</a:t>
            </a:r>
          </a:p>
          <a:p>
            <a:pPr lvl="1"/>
            <a:r>
              <a:rPr lang="cs-CZ" dirty="0"/>
              <a:t>Soud může rozhodnout o obrácení důkazního břemena ohledně prokazování (ne)splnění některého z předpokladů odpovědnosti za újmu (nález IV.ÚS 14/17)</a:t>
            </a:r>
          </a:p>
          <a:p>
            <a:r>
              <a:rPr lang="cs-CZ" sz="2400" dirty="0"/>
              <a:t>Trestní zákoník</a:t>
            </a:r>
          </a:p>
          <a:p>
            <a:pPr lvl="1"/>
            <a:r>
              <a:rPr lang="cs-CZ" dirty="0"/>
              <a:t>Neoprávněné nakládání s osobními údaji</a:t>
            </a:r>
          </a:p>
          <a:p>
            <a:pPr lvl="1"/>
            <a:r>
              <a:rPr lang="cs-CZ" dirty="0"/>
              <a:t>Neoprávněný přístup k počítačovému systému</a:t>
            </a:r>
          </a:p>
          <a:p>
            <a:endParaRPr lang="cs-CZ" dirty="0"/>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sz="3600" dirty="0"/>
              <a:t>Sankce při porušení povinností nakládání se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44</a:t>
            </a:fld>
            <a:endParaRPr lang="cs-CZ" altLang="cs-CZ" dirty="0"/>
          </a:p>
        </p:txBody>
      </p:sp>
    </p:spTree>
    <p:extLst>
      <p:ext uri="{BB962C8B-B14F-4D97-AF65-F5344CB8AC3E}">
        <p14:creationId xmlns:p14="http://schemas.microsoft.com/office/powerpoint/2010/main" val="14941699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a:extLst>
              <a:ext uri="{FF2B5EF4-FFF2-40B4-BE49-F238E27FC236}">
                <a16:creationId xmlns:a16="http://schemas.microsoft.com/office/drawing/2014/main" id="{D7BA8477-B073-41E0-898A-313FD865D4D3}"/>
              </a:ext>
            </a:extLst>
          </p:cNvPr>
          <p:cNvSpPr>
            <a:spLocks noGrp="1"/>
          </p:cNvSpPr>
          <p:nvPr>
            <p:ph type="title"/>
          </p:nvPr>
        </p:nvSpPr>
        <p:spPr/>
        <p:txBody>
          <a:bodyPr/>
          <a:lstStyle/>
          <a:p>
            <a:r>
              <a:rPr lang="cs-CZ" b="1" dirty="0"/>
              <a:t>Příklady – Mlčenlivost / Soukromí</a:t>
            </a:r>
            <a:endParaRPr lang="cs-CZ" dirty="0"/>
          </a:p>
        </p:txBody>
      </p:sp>
      <p:sp>
        <p:nvSpPr>
          <p:cNvPr id="9" name="Podnadpis 8">
            <a:extLst>
              <a:ext uri="{FF2B5EF4-FFF2-40B4-BE49-F238E27FC236}">
                <a16:creationId xmlns:a16="http://schemas.microsoft.com/office/drawing/2014/main" id="{F446E7FC-1852-4DC9-8FAF-61BE7880A8A1}"/>
              </a:ext>
            </a:extLst>
          </p:cNvPr>
          <p:cNvSpPr>
            <a:spLocks noGrp="1"/>
          </p:cNvSpPr>
          <p:nvPr>
            <p:ph type="subTitle" idx="1"/>
          </p:nvPr>
        </p:nvSpPr>
        <p:spPr/>
        <p:txBody>
          <a:bodyPr/>
          <a:lstStyle/>
          <a:p>
            <a:endParaRPr lang="cs-CZ"/>
          </a:p>
        </p:txBody>
      </p:sp>
    </p:spTree>
    <p:custDataLst>
      <p:tags r:id="rId1"/>
    </p:custDataLst>
    <p:extLst>
      <p:ext uri="{BB962C8B-B14F-4D97-AF65-F5344CB8AC3E}">
        <p14:creationId xmlns:p14="http://schemas.microsoft.com/office/powerpoint/2010/main" val="39618642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9BFA59-B53A-4431-B6B4-852447A6A991}"/>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587C4C83-442E-4937-BECB-358ED44E2259}"/>
              </a:ext>
            </a:extLst>
          </p:cNvPr>
          <p:cNvSpPr>
            <a:spLocks noGrp="1"/>
          </p:cNvSpPr>
          <p:nvPr>
            <p:ph idx="1"/>
          </p:nvPr>
        </p:nvSpPr>
        <p:spPr>
          <a:xfrm>
            <a:off x="718800" y="1416205"/>
            <a:ext cx="10753200" cy="4415795"/>
          </a:xfrm>
        </p:spPr>
        <p:txBody>
          <a:bodyPr>
            <a:normAutofit/>
          </a:bodyPr>
          <a:lstStyle/>
          <a:p>
            <a:pPr algn="just"/>
            <a:r>
              <a:rPr lang="pl-PL" dirty="0"/>
              <a:t>Paní Chutná pracuje v restauraci. Jednoho dne onemocněla </a:t>
            </a:r>
            <a:r>
              <a:rPr lang="cs-CZ" dirty="0"/>
              <a:t>nepříjemnou gynekologickou nemocí a musela zůstat na nemocenské. Její zaměstnavatelka, paní Zvědavá, se kterou má občas spory kvůli přístupu k zákazníkům (tvrdí, že by paní Chutná měla nosit kratší sukni), jí nevěřila, že je opravdu nemocná, a proto si zavolala k lékařce, </a:t>
            </a:r>
            <a:r>
              <a:rPr lang="pl-PL" dirty="0"/>
              <a:t>která byla uvedena na neschopence. Zvedla to sestra a ta </a:t>
            </a:r>
            <a:r>
              <a:rPr lang="cs-CZ" dirty="0"/>
              <a:t>paní Zvědavé řekla, jakou nemocí paní Chutná trpí. Paní Chutná se to dozvěděla od svých kolegyň, které jí začaly </a:t>
            </a:r>
            <a:r>
              <a:rPr lang="pl-PL" dirty="0"/>
              <a:t>radit, jak na tuto nemoc vyzrát.</a:t>
            </a:r>
            <a:endParaRPr lang="cs-CZ" dirty="0"/>
          </a:p>
        </p:txBody>
      </p:sp>
    </p:spTree>
    <p:extLst>
      <p:ext uri="{BB962C8B-B14F-4D97-AF65-F5344CB8AC3E}">
        <p14:creationId xmlns:p14="http://schemas.microsoft.com/office/powerpoint/2010/main" val="1018739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A3B5C9-9504-40E1-AEB1-A94549AE8658}"/>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F7AD13B9-6327-4BDD-A088-5275E2747B1F}"/>
              </a:ext>
            </a:extLst>
          </p:cNvPr>
          <p:cNvSpPr>
            <a:spLocks noGrp="1"/>
          </p:cNvSpPr>
          <p:nvPr>
            <p:ph idx="1"/>
          </p:nvPr>
        </p:nvSpPr>
        <p:spPr/>
        <p:txBody>
          <a:bodyPr/>
          <a:lstStyle/>
          <a:p>
            <a:r>
              <a:rPr lang="cs-CZ" sz="2800" dirty="0"/>
              <a:t>Porušila sestra lékařské tajemství?</a:t>
            </a:r>
          </a:p>
          <a:p>
            <a:endParaRPr lang="cs-CZ" sz="2800" dirty="0"/>
          </a:p>
          <a:p>
            <a:r>
              <a:rPr lang="cs-CZ" sz="2800" dirty="0"/>
              <a:t>Za jakých okolností by ho bývala byla neporušila?</a:t>
            </a:r>
          </a:p>
        </p:txBody>
      </p:sp>
    </p:spTree>
    <p:extLst>
      <p:ext uri="{BB962C8B-B14F-4D97-AF65-F5344CB8AC3E}">
        <p14:creationId xmlns:p14="http://schemas.microsoft.com/office/powerpoint/2010/main" val="12965412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1D3E20-7215-4369-BD87-1AD249FC08AD}"/>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C8FCA2A3-D2E6-46FE-817E-506B4DCC1D51}"/>
              </a:ext>
            </a:extLst>
          </p:cNvPr>
          <p:cNvSpPr>
            <a:spLocks noGrp="1"/>
          </p:cNvSpPr>
          <p:nvPr>
            <p:ph idx="1"/>
          </p:nvPr>
        </p:nvSpPr>
        <p:spPr/>
        <p:txBody>
          <a:bodyPr>
            <a:normAutofit lnSpcReduction="10000"/>
          </a:bodyPr>
          <a:lstStyle/>
          <a:p>
            <a:pPr algn="just"/>
            <a:r>
              <a:rPr lang="cs-CZ" sz="2400" dirty="0"/>
              <a:t>Sestra lékařské tajemství porušila, neboť jednou z povinností poskytovatele zdravotních služeb, jímž se, v souladu s § 2 zákona č. 372/2011 Sb., o zdravotních službách, myslí rovněž zdravotní sestra, je dle § 51 odst. 1 zákona č. 372/2011 Sb., o zdravotních službách, povinnost zachovat mlčenlivost o všech skutečnostech, o kterých se dozvěděl v souvislosti s poskytováním zdravotních služeb</a:t>
            </a:r>
            <a:r>
              <a:rPr lang="cs-CZ" sz="2400"/>
              <a:t>. </a:t>
            </a:r>
          </a:p>
          <a:p>
            <a:pPr algn="just"/>
            <a:r>
              <a:rPr lang="cs-CZ" sz="2400"/>
              <a:t>Takovéto </a:t>
            </a:r>
            <a:r>
              <a:rPr lang="cs-CZ" sz="2400" dirty="0"/>
              <a:t>informace by sestra mohla paní Zvědavé poskytnout pouze za předpokladu, že by paní Zvědavá </a:t>
            </a:r>
            <a:r>
              <a:rPr lang="pl-PL" sz="2400" dirty="0"/>
              <a:t>byla paní Chutnou určena jako osoba, jíž informace o jejím </a:t>
            </a:r>
            <a:r>
              <a:rPr lang="cs-CZ" sz="2400" dirty="0"/>
              <a:t>zdravotním stavu mohou být sdělovány (§ 33 odst. 1 zákona č. 372/2011 Sb., o zdravotních službách).</a:t>
            </a:r>
          </a:p>
        </p:txBody>
      </p:sp>
    </p:spTree>
    <p:extLst>
      <p:ext uri="{BB962C8B-B14F-4D97-AF65-F5344CB8AC3E}">
        <p14:creationId xmlns:p14="http://schemas.microsoft.com/office/powerpoint/2010/main" val="309887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AEB161-B35E-4798-B391-26BFF16AF50E}"/>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A8EDFE03-0609-4897-B8EE-FFDBF6E2228C}"/>
              </a:ext>
            </a:extLst>
          </p:cNvPr>
          <p:cNvSpPr>
            <a:spLocks noGrp="1"/>
          </p:cNvSpPr>
          <p:nvPr>
            <p:ph idx="1"/>
          </p:nvPr>
        </p:nvSpPr>
        <p:spPr/>
        <p:txBody>
          <a:bodyPr>
            <a:normAutofit/>
          </a:bodyPr>
          <a:lstStyle/>
          <a:p>
            <a:r>
              <a:rPr lang="cs-CZ" sz="3200" dirty="0"/>
              <a:t>Porušila paní Zvědavá povinnou mlčenlivost?</a:t>
            </a:r>
          </a:p>
        </p:txBody>
      </p:sp>
    </p:spTree>
    <p:extLst>
      <p:ext uri="{BB962C8B-B14F-4D97-AF65-F5344CB8AC3E}">
        <p14:creationId xmlns:p14="http://schemas.microsoft.com/office/powerpoint/2010/main" val="33570857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SOUKROMÍ JE LIDSKÉ PRÁVO</a:t>
            </a:r>
            <a:endParaRPr lang="cs-CZ" dirty="0"/>
          </a:p>
        </p:txBody>
      </p:sp>
      <p:sp>
        <p:nvSpPr>
          <p:cNvPr id="3" name="Zástupný symbol pro obsah 2"/>
          <p:cNvSpPr>
            <a:spLocks noGrp="1"/>
          </p:cNvSpPr>
          <p:nvPr>
            <p:ph idx="1"/>
          </p:nvPr>
        </p:nvSpPr>
        <p:spPr/>
        <p:txBody>
          <a:bodyPr/>
          <a:lstStyle/>
          <a:p>
            <a:r>
              <a:rPr lang="cs-CZ" altLang="cs-CZ" sz="2800" dirty="0"/>
              <a:t>Důraz na soukromí je projev individualizace v národních – tj. pro nás v českém – evropských a světových kodexech základních práv (čl. 7 odst. 1 a čl. 10 odst. 2 LZPS, čl. 10 ÚLPB)</a:t>
            </a:r>
          </a:p>
          <a:p>
            <a:endParaRPr lang="cs-CZ" altLang="cs-CZ" sz="2800" dirty="0"/>
          </a:p>
          <a:p>
            <a:r>
              <a:rPr lang="cs-CZ" altLang="cs-CZ" sz="2800" dirty="0"/>
              <a:t>Ochrana soukromí je součást akcentované </a:t>
            </a:r>
            <a:r>
              <a:rPr lang="cs-CZ" altLang="cs-CZ" sz="2800" b="1" dirty="0"/>
              <a:t>autonomie pacienta </a:t>
            </a:r>
            <a:r>
              <a:rPr lang="cs-CZ" altLang="cs-CZ" sz="2800" dirty="0"/>
              <a:t>v moderní bioetice.</a:t>
            </a:r>
          </a:p>
          <a:p>
            <a:endParaRPr lang="cs-CZ" dirty="0"/>
          </a:p>
        </p:txBody>
      </p:sp>
    </p:spTree>
    <p:extLst>
      <p:ext uri="{BB962C8B-B14F-4D97-AF65-F5344CB8AC3E}">
        <p14:creationId xmlns:p14="http://schemas.microsoft.com/office/powerpoint/2010/main" val="36650751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F19FC7-51E3-43DA-8A33-D163A4B05AB0}"/>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D67A3379-2438-4B5E-B79E-5D82746BAE15}"/>
              </a:ext>
            </a:extLst>
          </p:cNvPr>
          <p:cNvSpPr>
            <a:spLocks noGrp="1"/>
          </p:cNvSpPr>
          <p:nvPr>
            <p:ph idx="1"/>
          </p:nvPr>
        </p:nvSpPr>
        <p:spPr/>
        <p:txBody>
          <a:bodyPr>
            <a:normAutofit/>
          </a:bodyPr>
          <a:lstStyle/>
          <a:p>
            <a:pPr algn="just"/>
            <a:r>
              <a:rPr lang="cs-CZ" sz="2800" dirty="0"/>
              <a:t>Paní Zvědavá lékařské tajemství neporušila. Povinnost zachovávat lékařské tajemství přísluší dle § 51 odst. 1 zákona č. 372/2011 Sb. Pouze poskytovatelům zdravotních služeb, mezi něž ona nepatří. Chybu vedoucí k porušení lékařského tajemství udělala pouze zdravotní sestra a žádnou roli zde v odpovědnosti paní Zvědavé nehraje fakt, že ona položila otázku.</a:t>
            </a:r>
            <a:endParaRPr lang="cs-CZ" sz="2000" dirty="0"/>
          </a:p>
        </p:txBody>
      </p:sp>
    </p:spTree>
    <p:extLst>
      <p:ext uri="{BB962C8B-B14F-4D97-AF65-F5344CB8AC3E}">
        <p14:creationId xmlns:p14="http://schemas.microsoft.com/office/powerpoint/2010/main" val="7303436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DCBDF5-FB33-4158-B581-0C7F781124DD}"/>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4A9CB9F0-6CE4-456B-80CD-8C73D44A476D}"/>
              </a:ext>
            </a:extLst>
          </p:cNvPr>
          <p:cNvSpPr>
            <a:spLocks noGrp="1"/>
          </p:cNvSpPr>
          <p:nvPr>
            <p:ph idx="1"/>
          </p:nvPr>
        </p:nvSpPr>
        <p:spPr>
          <a:xfrm>
            <a:off x="718800" y="1371600"/>
            <a:ext cx="10753200" cy="4460400"/>
          </a:xfrm>
        </p:spPr>
        <p:txBody>
          <a:bodyPr>
            <a:normAutofit fontScale="85000" lnSpcReduction="10000"/>
          </a:bodyPr>
          <a:lstStyle/>
          <a:p>
            <a:pPr algn="just"/>
            <a:r>
              <a:rPr lang="cs-CZ" dirty="0"/>
              <a:t>Pacient umíral ve zdravotnickém zařízení na leukémii a určil svou manželku jako osobu, která je oprávněna být lékaři informována o jeho zdravotním stavu. Manželka však o něho v průběhu hospitalizace neprojevovala zájem a při jedné příležitosti pan doktor pacienta poučil o právu odvolat své určení. Pacient tedy odvolal udělení svolení k informování manželky, její informování výslovně zakázal. Brzy poté se jeho zdravotní stav zhoršil natolik, že pacient upadl do bezvědomí. Vtom přišla do nemocnice pacientova manželka a žádala informace. Pan doktor Přívětivý jí však informace odmítl poskytnout, což se neobešlo bez slovního incidentu. Několik dní nato pacient zemřel a jeho manželka se dožadovala kopie zdravotnické dokumentace. </a:t>
            </a:r>
            <a:r>
              <a:rPr lang="pl-PL" dirty="0"/>
              <a:t>Pan doktor Přívětivý ji tuto dokumentaci odmítl vydat.</a:t>
            </a:r>
            <a:endParaRPr lang="cs-CZ" dirty="0"/>
          </a:p>
        </p:txBody>
      </p:sp>
    </p:spTree>
    <p:extLst>
      <p:ext uri="{BB962C8B-B14F-4D97-AF65-F5344CB8AC3E}">
        <p14:creationId xmlns:p14="http://schemas.microsoft.com/office/powerpoint/2010/main" val="2996126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15F85F-2E83-4175-B423-08EB32D008EC}"/>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78588202-9F1B-493F-99A8-8E96B41E9455}"/>
              </a:ext>
            </a:extLst>
          </p:cNvPr>
          <p:cNvSpPr>
            <a:spLocks noGrp="1"/>
          </p:cNvSpPr>
          <p:nvPr>
            <p:ph idx="1"/>
          </p:nvPr>
        </p:nvSpPr>
        <p:spPr/>
        <p:txBody>
          <a:bodyPr>
            <a:normAutofit/>
          </a:bodyPr>
          <a:lstStyle/>
          <a:p>
            <a:r>
              <a:rPr lang="cs-CZ" sz="2400" dirty="0"/>
              <a:t>Postupoval doktor správně, když odmítl poskytnout informaci poprvé?</a:t>
            </a:r>
          </a:p>
        </p:txBody>
      </p:sp>
    </p:spTree>
    <p:extLst>
      <p:ext uri="{BB962C8B-B14F-4D97-AF65-F5344CB8AC3E}">
        <p14:creationId xmlns:p14="http://schemas.microsoft.com/office/powerpoint/2010/main" val="10434764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2E6F3A-350C-4F32-B1E8-0EE9BEB91528}"/>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DA72F220-0131-423B-9312-25093A67F5E5}"/>
              </a:ext>
            </a:extLst>
          </p:cNvPr>
          <p:cNvSpPr>
            <a:spLocks noGrp="1"/>
          </p:cNvSpPr>
          <p:nvPr>
            <p:ph idx="1"/>
          </p:nvPr>
        </p:nvSpPr>
        <p:spPr/>
        <p:txBody>
          <a:bodyPr>
            <a:normAutofit/>
          </a:bodyPr>
          <a:lstStyle/>
          <a:p>
            <a:pPr algn="just"/>
            <a:r>
              <a:rPr lang="cs-CZ" sz="2400" dirty="0"/>
              <a:t>Vycházíme-li z předpokladu, že pacient učinil odvolání svolení a následné zakázání informování manželky ve stavu, který mu tyto úkony platně učinit dovoloval, byl postup lékaře správný. V souladu se zákonem musí lékař přání pacienta neposkytovat určité osobě informace o jeho zdravotním stavu vyhovět, byť by to byla i osoba blízká. Dle zadání příkladu nic nenapovídá tomu, že lékař na pacienta vyvíjel nátlak, což by způsobilo neplatnost jednání pacienta.</a:t>
            </a:r>
          </a:p>
        </p:txBody>
      </p:sp>
    </p:spTree>
    <p:extLst>
      <p:ext uri="{BB962C8B-B14F-4D97-AF65-F5344CB8AC3E}">
        <p14:creationId xmlns:p14="http://schemas.microsoft.com/office/powerpoint/2010/main" val="14949896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36121D-F251-41D2-8BB0-BD26999464E5}"/>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E2036B03-4CE9-44E6-9127-FF700CE1C824}"/>
              </a:ext>
            </a:extLst>
          </p:cNvPr>
          <p:cNvSpPr>
            <a:spLocks noGrp="1"/>
          </p:cNvSpPr>
          <p:nvPr>
            <p:ph idx="1"/>
          </p:nvPr>
        </p:nvSpPr>
        <p:spPr/>
        <p:txBody>
          <a:bodyPr>
            <a:normAutofit/>
          </a:bodyPr>
          <a:lstStyle/>
          <a:p>
            <a:r>
              <a:rPr lang="cs-CZ" sz="2400" dirty="0"/>
              <a:t>Postupoval správně, když nevydal kopii zdravotnické dokumentace?</a:t>
            </a:r>
          </a:p>
        </p:txBody>
      </p:sp>
    </p:spTree>
    <p:extLst>
      <p:ext uri="{BB962C8B-B14F-4D97-AF65-F5344CB8AC3E}">
        <p14:creationId xmlns:p14="http://schemas.microsoft.com/office/powerpoint/2010/main" val="7713797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176828-B300-4C28-9EC4-379823C9716C}"/>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F987DF0A-2CBD-4AFC-A72F-FB07244A9C03}"/>
              </a:ext>
            </a:extLst>
          </p:cNvPr>
          <p:cNvSpPr>
            <a:spLocks noGrp="1"/>
          </p:cNvSpPr>
          <p:nvPr>
            <p:ph idx="1"/>
          </p:nvPr>
        </p:nvSpPr>
        <p:spPr>
          <a:xfrm>
            <a:off x="718800" y="1405054"/>
            <a:ext cx="10753200" cy="4426946"/>
          </a:xfrm>
        </p:spPr>
        <p:txBody>
          <a:bodyPr>
            <a:normAutofit lnSpcReduction="10000"/>
          </a:bodyPr>
          <a:lstStyle/>
          <a:p>
            <a:pPr algn="just"/>
            <a:r>
              <a:rPr lang="cs-CZ" sz="2400" dirty="0"/>
              <a:t>Rozhodující pro tuto odpověď je rozsah, ve kterém provedl pacient určení manželky jako osoby, která má být informována o jeho zdravotním stavu, a rozsah, v jakém následně toto určení zrušil. Dle znění § 33 odst. 1 zákona č. 372/2011 Sb., o zdravotních službách, lze dovodit, že pacient může určit, že vybraným osobám budou poskytovány pouze některé informace, a pokud budou </a:t>
            </a:r>
            <a:r>
              <a:rPr lang="it-IT" sz="2400" dirty="0"/>
              <a:t>moci být informovány, neznamená to a priori i svolení</a:t>
            </a:r>
            <a:r>
              <a:rPr lang="cs-CZ" sz="2400" dirty="0"/>
              <a:t> s nahlížením do zdravotnické dokumentace, které musí být uděleno výslovně. Pokud pacient spolu s prostým poskytováním informací zakázal rovněž nahlížení do zdravotnické dokumentace, činil lékař správně, když ji manželce </a:t>
            </a:r>
            <a:r>
              <a:rPr lang="it-IT" sz="2400" dirty="0"/>
              <a:t>nezpřístupnil, neboť zákaz platí i po smrti pacienta,</a:t>
            </a:r>
            <a:r>
              <a:rPr lang="cs-CZ" sz="2400" dirty="0"/>
              <a:t> </a:t>
            </a:r>
            <a:r>
              <a:rPr lang="pl-PL" sz="2400" dirty="0"/>
              <a:t>jak praví § 65 odst. 1 písm. c) ve spojení s § 33 odst. 4 </a:t>
            </a:r>
            <a:r>
              <a:rPr lang="cs-CZ" sz="2400" dirty="0"/>
              <a:t>zákona č. 372/2011 Sb., o zdravotních službách.</a:t>
            </a:r>
          </a:p>
        </p:txBody>
      </p:sp>
    </p:spTree>
    <p:extLst>
      <p:ext uri="{BB962C8B-B14F-4D97-AF65-F5344CB8AC3E}">
        <p14:creationId xmlns:p14="http://schemas.microsoft.com/office/powerpoint/2010/main" val="3869189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55D226-BA52-46F9-AA8F-4B9CD80B39A1}"/>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EA740C8D-84FC-4192-9CE9-3AE914940621}"/>
              </a:ext>
            </a:extLst>
          </p:cNvPr>
          <p:cNvSpPr>
            <a:spLocks noGrp="1"/>
          </p:cNvSpPr>
          <p:nvPr>
            <p:ph idx="1"/>
          </p:nvPr>
        </p:nvSpPr>
        <p:spPr/>
        <p:txBody>
          <a:bodyPr>
            <a:normAutofit/>
          </a:bodyPr>
          <a:lstStyle/>
          <a:p>
            <a:r>
              <a:rPr lang="cs-CZ" sz="2400" dirty="0"/>
              <a:t>A co další osoby? Komu mohou být informace o zdravotním stavu pacienta poskytnuty?</a:t>
            </a:r>
          </a:p>
        </p:txBody>
      </p:sp>
    </p:spTree>
    <p:extLst>
      <p:ext uri="{BB962C8B-B14F-4D97-AF65-F5344CB8AC3E}">
        <p14:creationId xmlns:p14="http://schemas.microsoft.com/office/powerpoint/2010/main" val="20486993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65C6D2-70F5-4D67-BA0A-7F04BC12B8EF}"/>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CEA1C380-C71B-4AAA-A10E-706314A0B72D}"/>
              </a:ext>
            </a:extLst>
          </p:cNvPr>
          <p:cNvSpPr>
            <a:spLocks noGrp="1"/>
          </p:cNvSpPr>
          <p:nvPr>
            <p:ph idx="1"/>
          </p:nvPr>
        </p:nvSpPr>
        <p:spPr>
          <a:xfrm>
            <a:off x="718800" y="1505415"/>
            <a:ext cx="10753200" cy="4326585"/>
          </a:xfrm>
        </p:spPr>
        <p:txBody>
          <a:bodyPr>
            <a:normAutofit/>
          </a:bodyPr>
          <a:lstStyle/>
          <a:p>
            <a:pPr algn="just"/>
            <a:r>
              <a:rPr lang="cs-CZ" sz="3200" dirty="0"/>
              <a:t>Na rozdíl od manželky, jejíž přístup k dokumentaci je až na výjimky znemožněn, se k dokumentaci pacienta po jeho smrti mohou dostat osoby jím výslovně určené dle § 65 odst. 1 písm. b) zákona č. 372/2011 Sb., o zdravotních službách, a ostatní osoby blízké dle § 65 odst. 1 písm. c) ve spojení s § 33 odst. 4 zákona č. 372/2011 Sb., o zdravotních službách.</a:t>
            </a:r>
          </a:p>
        </p:txBody>
      </p:sp>
    </p:spTree>
    <p:extLst>
      <p:ext uri="{BB962C8B-B14F-4D97-AF65-F5344CB8AC3E}">
        <p14:creationId xmlns:p14="http://schemas.microsoft.com/office/powerpoint/2010/main" val="22278137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A689AE-B4AD-4E1E-AA7C-EE515037C51B}"/>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B6A4E380-745F-4F78-8FF3-C5DB299C69E4}"/>
              </a:ext>
            </a:extLst>
          </p:cNvPr>
          <p:cNvSpPr>
            <a:spLocks noGrp="1"/>
          </p:cNvSpPr>
          <p:nvPr>
            <p:ph idx="1"/>
          </p:nvPr>
        </p:nvSpPr>
        <p:spPr>
          <a:xfrm>
            <a:off x="677334" y="1382752"/>
            <a:ext cx="10795866" cy="4706738"/>
          </a:xfrm>
        </p:spPr>
        <p:txBody>
          <a:bodyPr>
            <a:normAutofit/>
          </a:bodyPr>
          <a:lstStyle/>
          <a:p>
            <a:pPr algn="just"/>
            <a:r>
              <a:rPr lang="cs-CZ" sz="2400" dirty="0"/>
              <a:t>Paní Sklenářová v mládí prožila těžké životní období spojené se závislostí na návykových látkách. Před lety se svou situaci rozhodla řešit a úspěšně absolvovala protidrogové léčení. Tuto informaci posléze sdělila svému praktickému lékaři, který </a:t>
            </a:r>
            <a:r>
              <a:rPr lang="pl-PL" sz="2400" dirty="0"/>
              <a:t>ji zaznamenal do zdravotnické dokumentace. Původně </a:t>
            </a:r>
            <a:r>
              <a:rPr lang="cs-CZ" sz="2400" dirty="0"/>
              <a:t>se nedělo nic zvláštního, nicméně později ji tato informace, objevující se ve výpisech ze zdravotnické dokumentace, začala činit komplikace. Především má paní Sklenářová za to, že několikrát stála informace o její závislosti a léčení objevující </a:t>
            </a:r>
            <a:r>
              <a:rPr lang="pl-PL" sz="2400" dirty="0"/>
              <a:t>se ve výpisu z dokumentace za neúspěchem </a:t>
            </a:r>
            <a:r>
              <a:rPr lang="cs-CZ" sz="2400" dirty="0"/>
              <a:t>při hledání zaměstnání. Z těchto důvodů by Paní </a:t>
            </a:r>
            <a:r>
              <a:rPr lang="pl-PL" sz="2400" dirty="0"/>
              <a:t>Sklenářová chtěla, aby byla tato informace z její </a:t>
            </a:r>
            <a:r>
              <a:rPr lang="cs-CZ" sz="2400" dirty="0"/>
              <a:t>zdravotnické dokumentace vymazána.</a:t>
            </a:r>
          </a:p>
        </p:txBody>
      </p:sp>
    </p:spTree>
    <p:extLst>
      <p:ext uri="{BB962C8B-B14F-4D97-AF65-F5344CB8AC3E}">
        <p14:creationId xmlns:p14="http://schemas.microsoft.com/office/powerpoint/2010/main" val="13916123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051393-7169-450D-9E3C-41651334EDB5}"/>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B898E724-97D7-4D43-A7FE-2A6FEA7B47AB}"/>
              </a:ext>
            </a:extLst>
          </p:cNvPr>
          <p:cNvSpPr>
            <a:spLocks noGrp="1"/>
          </p:cNvSpPr>
          <p:nvPr>
            <p:ph idx="1"/>
          </p:nvPr>
        </p:nvSpPr>
        <p:spPr/>
        <p:txBody>
          <a:bodyPr>
            <a:normAutofit/>
          </a:bodyPr>
          <a:lstStyle/>
          <a:p>
            <a:r>
              <a:rPr lang="cs-CZ" sz="2800" dirty="0"/>
              <a:t>Je možné informaci o její drogové závislosti ze zdravotnické dokumentace vymazat?</a:t>
            </a:r>
          </a:p>
        </p:txBody>
      </p:sp>
    </p:spTree>
    <p:extLst>
      <p:ext uri="{BB962C8B-B14F-4D97-AF65-F5344CB8AC3E}">
        <p14:creationId xmlns:p14="http://schemas.microsoft.com/office/powerpoint/2010/main" val="17991572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Právo pacienta zaručené ústavním pořádkem</a:t>
            </a:r>
          </a:p>
        </p:txBody>
      </p:sp>
      <p:sp>
        <p:nvSpPr>
          <p:cNvPr id="3" name="Zástupný symbol pro obsah 2"/>
          <p:cNvSpPr>
            <a:spLocks noGrp="1"/>
          </p:cNvSpPr>
          <p:nvPr>
            <p:ph idx="1"/>
          </p:nvPr>
        </p:nvSpPr>
        <p:spPr>
          <a:xfrm>
            <a:off x="677334" y="1608653"/>
            <a:ext cx="8596668" cy="3880773"/>
          </a:xfrm>
        </p:spPr>
        <p:txBody>
          <a:bodyPr>
            <a:normAutofit lnSpcReduction="10000"/>
          </a:bodyPr>
          <a:lstStyle/>
          <a:p>
            <a:endParaRPr lang="cs-CZ" sz="2400" dirty="0"/>
          </a:p>
          <a:p>
            <a:r>
              <a:rPr lang="cs-CZ" sz="3000" dirty="0"/>
              <a:t>Listina základních práv a svobod</a:t>
            </a:r>
          </a:p>
          <a:p>
            <a:pPr lvl="1"/>
            <a:endParaRPr lang="cs-CZ" sz="2600" dirty="0"/>
          </a:p>
          <a:p>
            <a:pPr marL="457200" lvl="1" indent="-457200">
              <a:buFont typeface="Arial" panose="020B0604020202020204" pitchFamily="34" charset="0"/>
              <a:buChar char="•"/>
            </a:pPr>
            <a:r>
              <a:rPr lang="cs-CZ" sz="2600" dirty="0"/>
              <a:t>Článek 10</a:t>
            </a:r>
          </a:p>
          <a:p>
            <a:pPr lvl="1"/>
            <a:endParaRPr lang="cs-CZ" sz="2600" dirty="0"/>
          </a:p>
          <a:p>
            <a:pPr marL="1257300" lvl="2" indent="-342900">
              <a:buFont typeface="Arial" panose="020B0604020202020204" pitchFamily="34" charset="0"/>
              <a:buChar char="•"/>
            </a:pPr>
            <a:r>
              <a:rPr lang="cs-CZ" sz="2200" dirty="0"/>
              <a:t>Každý má právo, aby byla zachována jeho lidská důstojnost, osobní čest, dobrá pověst a chráněno jeho jméno.</a:t>
            </a:r>
          </a:p>
          <a:p>
            <a:pPr marL="1257300" lvl="2" indent="-342900">
              <a:buFont typeface="Arial" panose="020B0604020202020204" pitchFamily="34" charset="0"/>
              <a:buChar char="•"/>
            </a:pPr>
            <a:endParaRPr lang="cs-CZ" sz="2200" dirty="0"/>
          </a:p>
          <a:p>
            <a:pPr marL="1257300" lvl="2" indent="-342900">
              <a:buFont typeface="Arial" panose="020B0604020202020204" pitchFamily="34" charset="0"/>
              <a:buChar char="•"/>
            </a:pPr>
            <a:r>
              <a:rPr lang="cs-CZ" sz="2200" dirty="0"/>
              <a:t>Každý má právo na ochranu před neoprávněným zasahováním do soukromého a rodinného života.</a:t>
            </a:r>
          </a:p>
          <a:p>
            <a:pPr marL="1257300" lvl="2" indent="-342900">
              <a:buFont typeface="Arial" panose="020B0604020202020204" pitchFamily="34" charset="0"/>
              <a:buChar char="•"/>
            </a:pPr>
            <a:endParaRPr lang="cs-CZ" sz="2200" dirty="0"/>
          </a:p>
          <a:p>
            <a:pPr marL="1257300" lvl="2" indent="-342900">
              <a:buFont typeface="Arial" panose="020B0604020202020204" pitchFamily="34" charset="0"/>
              <a:buChar char="•"/>
            </a:pPr>
            <a:r>
              <a:rPr lang="cs-CZ" sz="2200" dirty="0"/>
              <a:t>Každý má právo na ochranu před neoprávněným shromažďováním, zveřejňováním nebo jiným zneužíváním údajů o své osobě.</a:t>
            </a:r>
          </a:p>
        </p:txBody>
      </p:sp>
    </p:spTree>
    <p:extLst>
      <p:ext uri="{BB962C8B-B14F-4D97-AF65-F5344CB8AC3E}">
        <p14:creationId xmlns:p14="http://schemas.microsoft.com/office/powerpoint/2010/main" val="35875078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C1C58A-6C12-4303-B577-EFBFF27B228F}"/>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EFA0EF9B-74F4-468B-AB82-F92C78CF2C6A}"/>
              </a:ext>
            </a:extLst>
          </p:cNvPr>
          <p:cNvSpPr>
            <a:spLocks noGrp="1"/>
          </p:cNvSpPr>
          <p:nvPr>
            <p:ph idx="1"/>
          </p:nvPr>
        </p:nvSpPr>
        <p:spPr>
          <a:xfrm>
            <a:off x="718800" y="1438507"/>
            <a:ext cx="10753200" cy="4393493"/>
          </a:xfrm>
        </p:spPr>
        <p:txBody>
          <a:bodyPr>
            <a:normAutofit fontScale="92500"/>
          </a:bodyPr>
          <a:lstStyle/>
          <a:p>
            <a:pPr algn="just"/>
            <a:r>
              <a:rPr lang="cs-CZ" sz="2400" dirty="0"/>
              <a:t>Zdravotnická dokumentace musí být dle § 54 odst. 2 zákona č. 372/2011 Sb., o zdravotních službách, </a:t>
            </a:r>
            <a:r>
              <a:rPr lang="cs-CZ" sz="2400" u="sng" dirty="0"/>
              <a:t>vedena úplně, pravdivě</a:t>
            </a:r>
            <a:r>
              <a:rPr lang="cs-CZ" sz="2400" dirty="0"/>
              <a:t> a čitelně. Pokud Váš zdravotní stav uvedený v dokumentaci souhlasí se skutečností, neexistuje nárok na odstranění takového záznamu.</a:t>
            </a:r>
          </a:p>
          <a:p>
            <a:pPr algn="just"/>
            <a:r>
              <a:rPr lang="cs-CZ" sz="2400" dirty="0"/>
              <a:t>Účelem existence možnosti odstranění informací z dokumentace nebo jejich oprav je zamezení výskytu nepravdivých či technicky špatně zaznamenaných skutečností.</a:t>
            </a:r>
          </a:p>
          <a:p>
            <a:pPr algn="just"/>
            <a:r>
              <a:rPr lang="cs-CZ" sz="2400" dirty="0"/>
              <a:t>Z pouhého důvodu, že uchovávání této informace ve zdravotnické dokumentaci může negativně působit ve společnosti, tak není možné danou informaci odstranit. Ad absurdum by takto pacienti mohli požadovat odstranění informací o léčbě rakoviny a jiných nemocech, čímž by samotná </a:t>
            </a:r>
            <a:r>
              <a:rPr lang="pl-PL" sz="2400" dirty="0"/>
              <a:t>podstata zdravotnické dokumentace pozbyla smyslu.</a:t>
            </a:r>
            <a:endParaRPr lang="cs-CZ" sz="2400" dirty="0"/>
          </a:p>
        </p:txBody>
      </p:sp>
    </p:spTree>
    <p:extLst>
      <p:ext uri="{BB962C8B-B14F-4D97-AF65-F5344CB8AC3E}">
        <p14:creationId xmlns:p14="http://schemas.microsoft.com/office/powerpoint/2010/main" val="11236563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9FF0DC-3AB3-4AC0-9ACD-690773C1836A}"/>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82CF5A70-C46C-457C-B2CC-ABE85085B89F}"/>
              </a:ext>
            </a:extLst>
          </p:cNvPr>
          <p:cNvSpPr>
            <a:spLocks noGrp="1"/>
          </p:cNvSpPr>
          <p:nvPr>
            <p:ph idx="1"/>
          </p:nvPr>
        </p:nvSpPr>
        <p:spPr/>
        <p:txBody>
          <a:bodyPr>
            <a:normAutofit/>
          </a:bodyPr>
          <a:lstStyle/>
          <a:p>
            <a:r>
              <a:rPr lang="cs-CZ" sz="2800" dirty="0"/>
              <a:t>Existuje jiný způsob, jak tuto část minulosti pro účely zaměstnání „utajit“?</a:t>
            </a:r>
          </a:p>
        </p:txBody>
      </p:sp>
    </p:spTree>
    <p:extLst>
      <p:ext uri="{BB962C8B-B14F-4D97-AF65-F5344CB8AC3E}">
        <p14:creationId xmlns:p14="http://schemas.microsoft.com/office/powerpoint/2010/main" val="12971761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081C6E-C784-4BDF-9ED6-64B42C8DCBA3}"/>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84FD2E69-A9F6-45B6-A67A-980820D8153A}"/>
              </a:ext>
            </a:extLst>
          </p:cNvPr>
          <p:cNvSpPr>
            <a:spLocks noGrp="1"/>
          </p:cNvSpPr>
          <p:nvPr>
            <p:ph idx="1"/>
          </p:nvPr>
        </p:nvSpPr>
        <p:spPr>
          <a:xfrm>
            <a:off x="718800" y="1527717"/>
            <a:ext cx="10753200" cy="4304283"/>
          </a:xfrm>
        </p:spPr>
        <p:txBody>
          <a:bodyPr>
            <a:normAutofit lnSpcReduction="10000"/>
          </a:bodyPr>
          <a:lstStyle/>
          <a:p>
            <a:pPr algn="just"/>
            <a:r>
              <a:rPr lang="cs-CZ" sz="2400" dirty="0"/>
              <a:t>Posouzení zdravotního stavu za účelem zjištění zdravotní způsobilosti uchazeče o zaměstnání provádí zaměstnavatelem určený lékař, který je, s pomocí zjištění všech relevantních skutečností, povinen posoudit zdravotní stav uchazeče a sepsat o něm posudek. K zaměstnavateli se následně dostane nikoliv samotný výpis či kopie zdravotnické dokumentace, ale posudek lékaře, v němž je obsaženo hodnocení, zda je dotyčný uchazeč o zaměstnání schopen konkrétní práci vykonávat nebo ne (eventuálně jestli je schopna ji vykonávat s nějakou podmínkou). Na jednu stranu se sice, jak bylo uvedeno v první odpovědi, daný údaj ze zdravotnické dokumentace vypustit nedá, na stranu druhou by se však ve výsledném posudku, který obdrží zaměstnavatel, neměl objevit.</a:t>
            </a:r>
          </a:p>
        </p:txBody>
      </p:sp>
    </p:spTree>
    <p:extLst>
      <p:ext uri="{BB962C8B-B14F-4D97-AF65-F5344CB8AC3E}">
        <p14:creationId xmlns:p14="http://schemas.microsoft.com/office/powerpoint/2010/main" val="34586134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56C51B-8A40-4402-8F65-FBA4FC5E4064}"/>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8DED2C1F-0B3E-42E1-B824-3F11CA6702C3}"/>
              </a:ext>
            </a:extLst>
          </p:cNvPr>
          <p:cNvSpPr>
            <a:spLocks noGrp="1"/>
          </p:cNvSpPr>
          <p:nvPr>
            <p:ph idx="1"/>
          </p:nvPr>
        </p:nvSpPr>
        <p:spPr>
          <a:xfrm>
            <a:off x="718800" y="1471961"/>
            <a:ext cx="10753200" cy="4360039"/>
          </a:xfrm>
        </p:spPr>
        <p:txBody>
          <a:bodyPr>
            <a:normAutofit/>
          </a:bodyPr>
          <a:lstStyle/>
          <a:p>
            <a:pPr algn="just"/>
            <a:r>
              <a:rPr lang="pt-BR" sz="2400" dirty="0"/>
              <a:t>Paní Opletalová a její muž chodili se svou dcerou do</a:t>
            </a:r>
            <a:r>
              <a:rPr lang="cs-CZ" sz="2400" dirty="0"/>
              <a:t> poradny k dětskému lékaři MUDr. Smělému. MUDr. Smělý nevyhověl žádosti manželů Opletalových, aby bylo posunuto započetí očkování tzv. </a:t>
            </a:r>
            <a:r>
              <a:rPr lang="cs-CZ" sz="2400" dirty="0" err="1"/>
              <a:t>hexavakcínou</a:t>
            </a:r>
            <a:r>
              <a:rPr lang="cs-CZ" sz="2400" dirty="0"/>
              <a:t> </a:t>
            </a:r>
            <a:r>
              <a:rPr lang="pl-PL" sz="2400" dirty="0"/>
              <a:t>do pozdějšího věku dcery a přesvědčil je, aby byla </a:t>
            </a:r>
            <a:r>
              <a:rPr lang="cs-CZ" sz="2400" dirty="0"/>
              <a:t>vakcína podána ve věku 3 měsíců dcery. U dcery došlo následně k výskytu nežádoucí reakce a rodiče se rozhodli změnit pediatra. Na základě doporučení si našli nového pediatra a požádali ho o přijetí dcery do péče. Současně požádali MUDr. Smělého, aby jim předal originál zdravotnické dokumentace dcery. MUDr. Smělý odmítl vydat originál a předal jim pouze tzv. výpis z dokumentace, který obsahoval nejdůležitější skutečnosti týkající se péče o dceru.</a:t>
            </a:r>
          </a:p>
        </p:txBody>
      </p:sp>
    </p:spTree>
    <p:extLst>
      <p:ext uri="{BB962C8B-B14F-4D97-AF65-F5344CB8AC3E}">
        <p14:creationId xmlns:p14="http://schemas.microsoft.com/office/powerpoint/2010/main" val="17698749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69EFB3-2E13-410D-957C-7E0223A75E8D}"/>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F0886968-8E51-43DE-9D71-63A3A86553D3}"/>
              </a:ext>
            </a:extLst>
          </p:cNvPr>
          <p:cNvSpPr>
            <a:spLocks noGrp="1"/>
          </p:cNvSpPr>
          <p:nvPr>
            <p:ph idx="1"/>
          </p:nvPr>
        </p:nvSpPr>
        <p:spPr/>
        <p:txBody>
          <a:bodyPr>
            <a:normAutofit/>
          </a:bodyPr>
          <a:lstStyle/>
          <a:p>
            <a:r>
              <a:rPr lang="cs-CZ" sz="2800" dirty="0"/>
              <a:t>Byl postup doktora Smělého v pořádku?</a:t>
            </a:r>
          </a:p>
        </p:txBody>
      </p:sp>
    </p:spTree>
    <p:extLst>
      <p:ext uri="{BB962C8B-B14F-4D97-AF65-F5344CB8AC3E}">
        <p14:creationId xmlns:p14="http://schemas.microsoft.com/office/powerpoint/2010/main" val="20883575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6C3133-940F-4871-BC4A-8E99224D6CD0}"/>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F37DC066-1ACD-43D7-9ED5-24DC2EE83360}"/>
              </a:ext>
            </a:extLst>
          </p:cNvPr>
          <p:cNvSpPr>
            <a:spLocks noGrp="1"/>
          </p:cNvSpPr>
          <p:nvPr>
            <p:ph idx="1"/>
          </p:nvPr>
        </p:nvSpPr>
        <p:spPr>
          <a:xfrm>
            <a:off x="718800" y="1338146"/>
            <a:ext cx="10753200" cy="4493854"/>
          </a:xfrm>
        </p:spPr>
        <p:txBody>
          <a:bodyPr>
            <a:normAutofit/>
          </a:bodyPr>
          <a:lstStyle/>
          <a:p>
            <a:pPr algn="just"/>
            <a:r>
              <a:rPr lang="cs-CZ" sz="2000" dirty="0"/>
              <a:t>Tento postup byl v pořádku, neboť zákon lékaři nepřikazuje, aby pacientovi či jeho zákonným zástupcům předal originál dokumentace. Jak praví § 45 odst. 2 písm. g) zákona č. 372/2011 Sb., o zdravotních službách, poskytovatel zdravotních služeb je povinen předat jiným poskytovatelům informace o zdravotním stavu pacienta, které jsou nezbytné k zajištění návaznosti dalších zdravotních služeb. Tyto podmínky splňuje buď kopie dokumentace, nebo i pouhý výpis z ní, pokud obsahuje všechny nutné informace. Bližší specifikaci výpisu ze zdravotnické dokumentace přináší vyhláška č. 98/2011 Sb., o zdravotnické dokumentaci. Naopak originál zdravotnické dokumentace by s pacientem neměl k novému ošetřujícímu lékaři putovat vůbec a měl by setrvat u minulého ošetřujícího lékaře, kterému příloha č. 3 vyhlášky č. 98/2012 Sb., o zdravotnické dokumentaci, přikazuje uchovávat originální lékařské záznamy ještě 10 let po ukončení péče a poté je skartovat.</a:t>
            </a:r>
          </a:p>
        </p:txBody>
      </p:sp>
    </p:spTree>
    <p:extLst>
      <p:ext uri="{BB962C8B-B14F-4D97-AF65-F5344CB8AC3E}">
        <p14:creationId xmlns:p14="http://schemas.microsoft.com/office/powerpoint/2010/main" val="222227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FB5B96-B870-44D6-9572-D0178B48C615}"/>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39E5EA48-793B-4611-B57F-E486D514B3FE}"/>
              </a:ext>
            </a:extLst>
          </p:cNvPr>
          <p:cNvSpPr>
            <a:spLocks noGrp="1"/>
          </p:cNvSpPr>
          <p:nvPr>
            <p:ph idx="1"/>
          </p:nvPr>
        </p:nvSpPr>
        <p:spPr/>
        <p:txBody>
          <a:bodyPr>
            <a:normAutofit/>
          </a:bodyPr>
          <a:lstStyle/>
          <a:p>
            <a:r>
              <a:rPr lang="pl-PL" sz="2400" dirty="0"/>
              <a:t>Jak se mohou rodiče dostat k informacím ze zdravotnické dokumentace?</a:t>
            </a:r>
            <a:endParaRPr lang="cs-CZ" sz="2400" dirty="0"/>
          </a:p>
        </p:txBody>
      </p:sp>
    </p:spTree>
    <p:extLst>
      <p:ext uri="{BB962C8B-B14F-4D97-AF65-F5344CB8AC3E}">
        <p14:creationId xmlns:p14="http://schemas.microsoft.com/office/powerpoint/2010/main" val="20328506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99FB37-D303-4484-B070-026A09A4A546}"/>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A2D282B0-D289-49F7-8D7B-DEEFD09A7943}"/>
              </a:ext>
            </a:extLst>
          </p:cNvPr>
          <p:cNvSpPr>
            <a:spLocks noGrp="1"/>
          </p:cNvSpPr>
          <p:nvPr>
            <p:ph idx="1"/>
          </p:nvPr>
        </p:nvSpPr>
        <p:spPr/>
        <p:txBody>
          <a:bodyPr>
            <a:normAutofit/>
          </a:bodyPr>
          <a:lstStyle/>
          <a:p>
            <a:pPr algn="just"/>
            <a:r>
              <a:rPr lang="cs-CZ" sz="2400" dirty="0"/>
              <a:t>Rodiče se k informacím obsaženým ve zdravotnické dokumentaci dostanou stejným způsobem jako samotný pacient – jejich dítě. Dle § 65 odst. 1 písm. a) mohou do zdravotnické dokumentace nahlížet nejen pacienti, ale také jejich zákonní zástupci. Totéž platí o právu pořizovat z ní výpisy a kopie.</a:t>
            </a:r>
          </a:p>
        </p:txBody>
      </p:sp>
    </p:spTree>
    <p:extLst>
      <p:ext uri="{BB962C8B-B14F-4D97-AF65-F5344CB8AC3E}">
        <p14:creationId xmlns:p14="http://schemas.microsoft.com/office/powerpoint/2010/main" val="5407391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00465860-C9AD-46C1-A1C0-92A5A74DEDA4}"/>
              </a:ext>
            </a:extLst>
          </p:cNvPr>
          <p:cNvSpPr>
            <a:spLocks noGrp="1"/>
          </p:cNvSpPr>
          <p:nvPr>
            <p:ph type="title"/>
          </p:nvPr>
        </p:nvSpPr>
        <p:spPr/>
        <p:txBody>
          <a:bodyPr/>
          <a:lstStyle/>
          <a:p>
            <a:r>
              <a:rPr lang="cs-CZ" dirty="0"/>
              <a:t>Určete a </a:t>
            </a:r>
            <a:r>
              <a:rPr lang="cs-CZ"/>
              <a:t>odůvodněte ne/pravdivost </a:t>
            </a:r>
            <a:r>
              <a:rPr lang="cs-CZ" dirty="0"/>
              <a:t>následujících výroků</a:t>
            </a:r>
          </a:p>
        </p:txBody>
      </p:sp>
      <p:sp>
        <p:nvSpPr>
          <p:cNvPr id="2" name="Podnadpis 1">
            <a:extLst>
              <a:ext uri="{FF2B5EF4-FFF2-40B4-BE49-F238E27FC236}">
                <a16:creationId xmlns:a16="http://schemas.microsoft.com/office/drawing/2014/main" id="{9A92048F-FB24-48C0-B3BF-E6D244BF49A6}"/>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38585903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a:extLst>
              <a:ext uri="{FF2B5EF4-FFF2-40B4-BE49-F238E27FC236}">
                <a16:creationId xmlns:a16="http://schemas.microsoft.com/office/drawing/2014/main" id="{F83FB1D9-32CB-47B7-A1BD-109BD706DB4D}"/>
              </a:ext>
            </a:extLst>
          </p:cNvPr>
          <p:cNvSpPr>
            <a:spLocks noGrp="1"/>
          </p:cNvSpPr>
          <p:nvPr>
            <p:ph sz="half" idx="1"/>
          </p:nvPr>
        </p:nvSpPr>
        <p:spPr>
          <a:xfrm>
            <a:off x="677334" y="962526"/>
            <a:ext cx="4184035" cy="5078835"/>
          </a:xfrm>
        </p:spPr>
        <p:txBody>
          <a:bodyPr>
            <a:normAutofit/>
          </a:bodyPr>
          <a:lstStyle/>
          <a:p>
            <a:r>
              <a:rPr lang="cs-CZ" sz="2800" dirty="0"/>
              <a:t>Povinná mlčenlivost je v oblasti zdravotnictví stanovena nejen lékařům, </a:t>
            </a:r>
            <a:r>
              <a:rPr lang="pl-PL" sz="2800" dirty="0"/>
              <a:t>ale i zdravotním sestrám.</a:t>
            </a:r>
            <a:endParaRPr lang="cs-CZ" sz="3600" dirty="0"/>
          </a:p>
        </p:txBody>
      </p:sp>
      <p:sp>
        <p:nvSpPr>
          <p:cNvPr id="5" name="Zástupný symbol pro obsah 4">
            <a:extLst>
              <a:ext uri="{FF2B5EF4-FFF2-40B4-BE49-F238E27FC236}">
                <a16:creationId xmlns:a16="http://schemas.microsoft.com/office/drawing/2014/main" id="{E6163C7E-E76A-4180-BA84-DAB2F8FA2912}"/>
              </a:ext>
            </a:extLst>
          </p:cNvPr>
          <p:cNvSpPr>
            <a:spLocks noGrp="1"/>
          </p:cNvSpPr>
          <p:nvPr>
            <p:ph sz="half" idx="2"/>
          </p:nvPr>
        </p:nvSpPr>
        <p:spPr>
          <a:xfrm>
            <a:off x="5089970" y="962527"/>
            <a:ext cx="4184034" cy="5078836"/>
          </a:xfrm>
        </p:spPr>
        <p:txBody>
          <a:bodyPr>
            <a:normAutofit/>
          </a:bodyPr>
          <a:lstStyle/>
          <a:p>
            <a:r>
              <a:rPr lang="cs-CZ" sz="2400" dirty="0"/>
              <a:t>ANO</a:t>
            </a:r>
          </a:p>
          <a:p>
            <a:r>
              <a:rPr lang="cs-CZ" sz="2400" dirty="0"/>
              <a:t>§ 51 odst. 1 a 5 zákona č. 372/2011 Sb., o zdravotních službách, se povinná mlčenlivost nevztahuje toliko na lékaře, ale i na zdravotnické pracovníky a jiné odborné pracovníky, a to v souvislosti s výkonem jejich povolání.</a:t>
            </a:r>
          </a:p>
        </p:txBody>
      </p:sp>
    </p:spTree>
    <p:extLst>
      <p:ext uri="{BB962C8B-B14F-4D97-AF65-F5344CB8AC3E}">
        <p14:creationId xmlns:p14="http://schemas.microsoft.com/office/powerpoint/2010/main" val="17659708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cs-CZ" dirty="0"/>
              <a:t>Zvláštní citlivost informací o zdraví</a:t>
            </a:r>
          </a:p>
        </p:txBody>
      </p:sp>
      <p:sp>
        <p:nvSpPr>
          <p:cNvPr id="3" name="Zástupný symbol pro obsah 2"/>
          <p:cNvSpPr>
            <a:spLocks noGrp="1"/>
          </p:cNvSpPr>
          <p:nvPr>
            <p:ph idx="1"/>
          </p:nvPr>
        </p:nvSpPr>
        <p:spPr/>
        <p:txBody>
          <a:bodyPr>
            <a:normAutofit fontScale="92500"/>
          </a:bodyPr>
          <a:lstStyle/>
          <a:p>
            <a:pPr marL="457200" indent="-457200">
              <a:buFont typeface="Arial" panose="020B0604020202020204" pitchFamily="34" charset="0"/>
              <a:buChar char="•"/>
            </a:pPr>
            <a:r>
              <a:rPr lang="cs-CZ" altLang="cs-CZ" sz="2800" dirty="0"/>
              <a:t>Mnohé informace o zdravotním stavu jsou citlivé (pohlavní život, duševní stav, závislosti na alkoholu a drogách, profesní a kariérní perspektivy). </a:t>
            </a:r>
          </a:p>
          <a:p>
            <a:endParaRPr lang="cs-CZ" altLang="cs-CZ" sz="2800" dirty="0"/>
          </a:p>
          <a:p>
            <a:pPr marL="457200" indent="-457200">
              <a:buFont typeface="Arial" panose="020B0604020202020204" pitchFamily="34" charset="0"/>
              <a:buChar char="•"/>
            </a:pPr>
            <a:r>
              <a:rPr lang="cs-CZ" altLang="cs-CZ" sz="2800" dirty="0"/>
              <a:t>Některé jiné jsou obecně citlivé méně, zvláště nelze-li je snadno utajit. </a:t>
            </a:r>
          </a:p>
          <a:p>
            <a:endParaRPr lang="cs-CZ" altLang="cs-CZ" sz="2800" dirty="0"/>
          </a:p>
          <a:p>
            <a:pPr marL="457200" indent="-457200">
              <a:buFont typeface="Arial" panose="020B0604020202020204" pitchFamily="34" charset="0"/>
              <a:buChar char="•"/>
            </a:pPr>
            <a:r>
              <a:rPr lang="cs-CZ" altLang="cs-CZ" sz="2800" dirty="0"/>
              <a:t>Mohou být ale citlivé pro konkrétní pacienty (třeba s ohledem na zaměstnání, rodinu, náboženství a podobně).  </a:t>
            </a:r>
          </a:p>
          <a:p>
            <a:endParaRPr lang="cs-CZ" dirty="0"/>
          </a:p>
        </p:txBody>
      </p:sp>
    </p:spTree>
    <p:extLst>
      <p:ext uri="{BB962C8B-B14F-4D97-AF65-F5344CB8AC3E}">
        <p14:creationId xmlns:p14="http://schemas.microsoft.com/office/powerpoint/2010/main" val="15971763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a:extLst>
              <a:ext uri="{FF2B5EF4-FFF2-40B4-BE49-F238E27FC236}">
                <a16:creationId xmlns:a16="http://schemas.microsoft.com/office/drawing/2014/main" id="{F83FB1D9-32CB-47B7-A1BD-109BD706DB4D}"/>
              </a:ext>
            </a:extLst>
          </p:cNvPr>
          <p:cNvSpPr>
            <a:spLocks noGrp="1"/>
          </p:cNvSpPr>
          <p:nvPr>
            <p:ph sz="half" idx="1"/>
          </p:nvPr>
        </p:nvSpPr>
        <p:spPr>
          <a:xfrm>
            <a:off x="677334" y="962526"/>
            <a:ext cx="4184035" cy="5078835"/>
          </a:xfrm>
        </p:spPr>
        <p:txBody>
          <a:bodyPr>
            <a:normAutofit fontScale="92500"/>
          </a:bodyPr>
          <a:lstStyle/>
          <a:p>
            <a:r>
              <a:rPr lang="cs-CZ" sz="2800" dirty="0"/>
              <a:t>Povinná mlčenlivost se vztahuje na všechny skutečnosti, které vyplynuly najevo v souvislosti s poskytováním zdravotních služeb.</a:t>
            </a:r>
            <a:endParaRPr lang="cs-CZ" sz="4800" dirty="0"/>
          </a:p>
        </p:txBody>
      </p:sp>
      <p:sp>
        <p:nvSpPr>
          <p:cNvPr id="5" name="Zástupný symbol pro obsah 4">
            <a:extLst>
              <a:ext uri="{FF2B5EF4-FFF2-40B4-BE49-F238E27FC236}">
                <a16:creationId xmlns:a16="http://schemas.microsoft.com/office/drawing/2014/main" id="{E6163C7E-E76A-4180-BA84-DAB2F8FA2912}"/>
              </a:ext>
            </a:extLst>
          </p:cNvPr>
          <p:cNvSpPr>
            <a:spLocks noGrp="1"/>
          </p:cNvSpPr>
          <p:nvPr>
            <p:ph sz="half" idx="2"/>
          </p:nvPr>
        </p:nvSpPr>
        <p:spPr>
          <a:xfrm>
            <a:off x="5089970" y="962527"/>
            <a:ext cx="4184034" cy="5078836"/>
          </a:xfrm>
        </p:spPr>
        <p:txBody>
          <a:bodyPr>
            <a:normAutofit fontScale="92500"/>
          </a:bodyPr>
          <a:lstStyle/>
          <a:p>
            <a:r>
              <a:rPr lang="cs-CZ" sz="2400" dirty="0"/>
              <a:t>ANO</a:t>
            </a:r>
          </a:p>
          <a:p>
            <a:r>
              <a:rPr lang="cs-CZ" sz="2400" dirty="0"/>
              <a:t>§ 51 odst. 1 zákona č. 372/2011 Sb., o zdravotních službách. V praxi jsou tím myšleny veškeré informace, se kterými je pracováno v rámci poskytování zdravotních služeb, tedy i informace, které přímo nesouvisejí se zdravotním stavem pacienta, ale byly jím sděleny za účelem vytvoření anamnézy apod. (např. údaje o osobním životě, rodině, atd.).</a:t>
            </a:r>
            <a:endParaRPr lang="cs-CZ" sz="3200" dirty="0"/>
          </a:p>
        </p:txBody>
      </p:sp>
    </p:spTree>
    <p:extLst>
      <p:ext uri="{BB962C8B-B14F-4D97-AF65-F5344CB8AC3E}">
        <p14:creationId xmlns:p14="http://schemas.microsoft.com/office/powerpoint/2010/main" val="36408977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a:extLst>
              <a:ext uri="{FF2B5EF4-FFF2-40B4-BE49-F238E27FC236}">
                <a16:creationId xmlns:a16="http://schemas.microsoft.com/office/drawing/2014/main" id="{F83FB1D9-32CB-47B7-A1BD-109BD706DB4D}"/>
              </a:ext>
            </a:extLst>
          </p:cNvPr>
          <p:cNvSpPr>
            <a:spLocks noGrp="1"/>
          </p:cNvSpPr>
          <p:nvPr>
            <p:ph sz="half" idx="1"/>
          </p:nvPr>
        </p:nvSpPr>
        <p:spPr>
          <a:xfrm>
            <a:off x="677334" y="962526"/>
            <a:ext cx="4184035" cy="5078835"/>
          </a:xfrm>
        </p:spPr>
        <p:txBody>
          <a:bodyPr>
            <a:normAutofit fontScale="77500" lnSpcReduction="20000"/>
          </a:bodyPr>
          <a:lstStyle/>
          <a:p>
            <a:r>
              <a:rPr lang="cs-CZ" sz="2400" dirty="0"/>
              <a:t>Pokud zdravotnický pracovník poruší povinnou mlčenlivost, může po něm pacient požadovat maximálně omluvu .</a:t>
            </a:r>
            <a:endParaRPr lang="cs-CZ" sz="4400" dirty="0"/>
          </a:p>
        </p:txBody>
      </p:sp>
      <p:sp>
        <p:nvSpPr>
          <p:cNvPr id="5" name="Zástupný symbol pro obsah 4">
            <a:extLst>
              <a:ext uri="{FF2B5EF4-FFF2-40B4-BE49-F238E27FC236}">
                <a16:creationId xmlns:a16="http://schemas.microsoft.com/office/drawing/2014/main" id="{E6163C7E-E76A-4180-BA84-DAB2F8FA2912}"/>
              </a:ext>
            </a:extLst>
          </p:cNvPr>
          <p:cNvSpPr>
            <a:spLocks noGrp="1"/>
          </p:cNvSpPr>
          <p:nvPr>
            <p:ph sz="half" idx="2"/>
          </p:nvPr>
        </p:nvSpPr>
        <p:spPr>
          <a:xfrm>
            <a:off x="5089970" y="962527"/>
            <a:ext cx="4184034" cy="5078836"/>
          </a:xfrm>
        </p:spPr>
        <p:txBody>
          <a:bodyPr>
            <a:normAutofit fontScale="77500" lnSpcReduction="20000"/>
          </a:bodyPr>
          <a:lstStyle/>
          <a:p>
            <a:r>
              <a:rPr lang="cs-CZ" dirty="0"/>
              <a:t>NE</a:t>
            </a:r>
          </a:p>
          <a:p>
            <a:r>
              <a:rPr lang="cs-CZ" dirty="0"/>
              <a:t>Pokud se pacient rozhodne podat žalobu na ochranu osobnosti v souladu s § 82 zákona č. 89/2012 Sb., občanského zákoníku, může požadovat jak omluvu, tak také odškodnění v penězích, pokud je újma způsobená porušením povinné mlčenlivosti příliš velká na to, aby ji kompenzovala „pouhá“ omluva. Výše případného odškodnění v penězích se řídí §§ 2956 a 2957 zákona č. 89/2012 Sb., občanského zákoníku.</a:t>
            </a:r>
          </a:p>
        </p:txBody>
      </p:sp>
    </p:spTree>
    <p:extLst>
      <p:ext uri="{BB962C8B-B14F-4D97-AF65-F5344CB8AC3E}">
        <p14:creationId xmlns:p14="http://schemas.microsoft.com/office/powerpoint/2010/main" val="24897467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a:extLst>
              <a:ext uri="{FF2B5EF4-FFF2-40B4-BE49-F238E27FC236}">
                <a16:creationId xmlns:a16="http://schemas.microsoft.com/office/drawing/2014/main" id="{F83FB1D9-32CB-47B7-A1BD-109BD706DB4D}"/>
              </a:ext>
            </a:extLst>
          </p:cNvPr>
          <p:cNvSpPr>
            <a:spLocks noGrp="1"/>
          </p:cNvSpPr>
          <p:nvPr>
            <p:ph sz="half" idx="1"/>
          </p:nvPr>
        </p:nvSpPr>
        <p:spPr>
          <a:xfrm>
            <a:off x="677334" y="962526"/>
            <a:ext cx="4184035" cy="5078835"/>
          </a:xfrm>
        </p:spPr>
        <p:txBody>
          <a:bodyPr>
            <a:normAutofit fontScale="92500" lnSpcReduction="10000"/>
          </a:bodyPr>
          <a:lstStyle/>
          <a:p>
            <a:r>
              <a:rPr lang="cs-CZ" sz="2800" dirty="0"/>
              <a:t>Do zdravotnické dokumentace smí pacient nahlížet pouze se souhlasem lékaře.</a:t>
            </a:r>
            <a:endParaRPr lang="cs-CZ" sz="6000" dirty="0"/>
          </a:p>
        </p:txBody>
      </p:sp>
      <p:sp>
        <p:nvSpPr>
          <p:cNvPr id="5" name="Zástupný symbol pro obsah 4">
            <a:extLst>
              <a:ext uri="{FF2B5EF4-FFF2-40B4-BE49-F238E27FC236}">
                <a16:creationId xmlns:a16="http://schemas.microsoft.com/office/drawing/2014/main" id="{E6163C7E-E76A-4180-BA84-DAB2F8FA2912}"/>
              </a:ext>
            </a:extLst>
          </p:cNvPr>
          <p:cNvSpPr>
            <a:spLocks noGrp="1"/>
          </p:cNvSpPr>
          <p:nvPr>
            <p:ph sz="half" idx="2"/>
          </p:nvPr>
        </p:nvSpPr>
        <p:spPr>
          <a:xfrm>
            <a:off x="5089970" y="962527"/>
            <a:ext cx="4184034" cy="5078836"/>
          </a:xfrm>
        </p:spPr>
        <p:txBody>
          <a:bodyPr>
            <a:normAutofit fontScale="92500" lnSpcReduction="10000"/>
          </a:bodyPr>
          <a:lstStyle/>
          <a:p>
            <a:r>
              <a:rPr lang="cs-CZ" dirty="0"/>
              <a:t>NE</a:t>
            </a:r>
          </a:p>
          <a:p>
            <a:r>
              <a:rPr lang="cs-CZ" dirty="0"/>
              <a:t>§ 65 odst. 1 písm. b) zákona č. 372/2011 Sb., o zdravotních službách. O nesprávný výrok se jedná proto, že nezáleží na názoru poskytovatele, zda přístup do dokumentace pacientovi umožní či ne, neboť je jeho povinností tak učinit (čímž nejsou dotčeny závažné objektivní překážky).</a:t>
            </a:r>
          </a:p>
        </p:txBody>
      </p:sp>
    </p:spTree>
    <p:extLst>
      <p:ext uri="{BB962C8B-B14F-4D97-AF65-F5344CB8AC3E}">
        <p14:creationId xmlns:p14="http://schemas.microsoft.com/office/powerpoint/2010/main" val="12856379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Ochrana soukromí VS Mlčenlivost</a:t>
            </a:r>
            <a:endParaRPr lang="en-GB" dirty="0"/>
          </a:p>
        </p:txBody>
      </p:sp>
      <p:sp>
        <p:nvSpPr>
          <p:cNvPr id="5" name="Zástupný symbol pro text 4"/>
          <p:cNvSpPr>
            <a:spLocks noGrp="1"/>
          </p:cNvSpPr>
          <p:nvPr>
            <p:ph type="body" idx="1"/>
          </p:nvPr>
        </p:nvSpPr>
        <p:spPr>
          <a:xfrm>
            <a:off x="664028" y="1686228"/>
            <a:ext cx="4185623" cy="576262"/>
          </a:xfrm>
        </p:spPr>
        <p:style>
          <a:lnRef idx="2">
            <a:schemeClr val="accent5"/>
          </a:lnRef>
          <a:fillRef idx="1">
            <a:schemeClr val="lt1"/>
          </a:fillRef>
          <a:effectRef idx="0">
            <a:schemeClr val="accent5"/>
          </a:effectRef>
          <a:fontRef idx="minor">
            <a:schemeClr val="dk1"/>
          </a:fontRef>
        </p:style>
        <p:txBody>
          <a:bodyPr/>
          <a:lstStyle/>
          <a:p>
            <a:pPr algn="ctr"/>
            <a:r>
              <a:rPr lang="cs-CZ" dirty="0"/>
              <a:t>Soukromí </a:t>
            </a:r>
          </a:p>
        </p:txBody>
      </p:sp>
      <p:sp>
        <p:nvSpPr>
          <p:cNvPr id="3" name="Content Placeholder 2"/>
          <p:cNvSpPr>
            <a:spLocks noGrp="1"/>
          </p:cNvSpPr>
          <p:nvPr>
            <p:ph sz="half" idx="2"/>
          </p:nvPr>
        </p:nvSpPr>
        <p:spPr>
          <a:xfrm>
            <a:off x="664027" y="2312779"/>
            <a:ext cx="4185623" cy="3304117"/>
          </a:xfrm>
        </p:spPr>
        <p:txBody>
          <a:bodyPr/>
          <a:lstStyle/>
          <a:p>
            <a:pPr marL="285750" lvl="1" indent="-285750">
              <a:buFont typeface="Wingdings" panose="05000000000000000000" pitchFamily="2" charset="2"/>
              <a:buChar char="§"/>
            </a:pPr>
            <a:endParaRPr lang="cs-CZ" dirty="0"/>
          </a:p>
          <a:p>
            <a:pPr marL="285750" lvl="1" indent="-285750">
              <a:buFont typeface="Wingdings" panose="05000000000000000000" pitchFamily="2" charset="2"/>
              <a:buChar char="§"/>
            </a:pPr>
            <a:r>
              <a:rPr lang="cs-CZ" dirty="0"/>
              <a:t>Ochrana před zjišťováním a shromažďováním osobních údajů</a:t>
            </a:r>
          </a:p>
          <a:p>
            <a:pPr marL="285750" lvl="1" indent="-285750">
              <a:buFont typeface="Wingdings" panose="05000000000000000000" pitchFamily="2" charset="2"/>
              <a:buChar char="§"/>
            </a:pPr>
            <a:endParaRPr lang="cs-CZ" dirty="0"/>
          </a:p>
          <a:p>
            <a:pPr marL="285750" lvl="1" indent="-285750">
              <a:buFont typeface="Wingdings" panose="05000000000000000000" pitchFamily="2" charset="2"/>
              <a:buChar char="§"/>
            </a:pPr>
            <a:r>
              <a:rPr lang="cs-CZ" dirty="0"/>
              <a:t>Ochrana před neoprávněným přístupem k informacím</a:t>
            </a:r>
          </a:p>
          <a:p>
            <a:pPr marL="285750" lvl="1" indent="-285750">
              <a:buFont typeface="Wingdings" panose="05000000000000000000" pitchFamily="2" charset="2"/>
              <a:buChar char="§"/>
            </a:pPr>
            <a:endParaRPr lang="cs-CZ" dirty="0"/>
          </a:p>
          <a:p>
            <a:pPr marL="285750" lvl="1" indent="-285750">
              <a:buFont typeface="Wingdings" panose="05000000000000000000" pitchFamily="2" charset="2"/>
              <a:buChar char="§"/>
            </a:pPr>
            <a:r>
              <a:rPr lang="cs-CZ" dirty="0"/>
              <a:t>Ochrana před pořizováním fotografií, nahrávek a záznamů</a:t>
            </a:r>
          </a:p>
          <a:p>
            <a:pPr marL="457200" lvl="1" indent="0">
              <a:buNone/>
            </a:pPr>
            <a:endParaRPr lang="cs-CZ" dirty="0"/>
          </a:p>
          <a:p>
            <a:pPr lvl="1">
              <a:buFont typeface="Arial" charset="0"/>
              <a:buChar char="•"/>
            </a:pPr>
            <a:endParaRPr lang="cs-CZ" dirty="0"/>
          </a:p>
          <a:p>
            <a:pPr lvl="4"/>
            <a:endParaRPr lang="cs-CZ" dirty="0"/>
          </a:p>
        </p:txBody>
      </p:sp>
      <p:sp>
        <p:nvSpPr>
          <p:cNvPr id="6" name="Zástupný symbol pro text 5"/>
          <p:cNvSpPr>
            <a:spLocks noGrp="1"/>
          </p:cNvSpPr>
          <p:nvPr>
            <p:ph type="body" sz="quarter" idx="3"/>
          </p:nvPr>
        </p:nvSpPr>
        <p:spPr>
          <a:xfrm>
            <a:off x="6096000" y="1686228"/>
            <a:ext cx="4185618" cy="576262"/>
          </a:xfrm>
        </p:spPr>
        <p:style>
          <a:lnRef idx="2">
            <a:schemeClr val="accent4"/>
          </a:lnRef>
          <a:fillRef idx="1">
            <a:schemeClr val="lt1"/>
          </a:fillRef>
          <a:effectRef idx="0">
            <a:schemeClr val="accent4"/>
          </a:effectRef>
          <a:fontRef idx="minor">
            <a:schemeClr val="dk1"/>
          </a:fontRef>
        </p:style>
        <p:txBody>
          <a:bodyPr/>
          <a:lstStyle/>
          <a:p>
            <a:pPr algn="ctr"/>
            <a:r>
              <a:rPr lang="cs-CZ" dirty="0"/>
              <a:t>Mlčenlivost</a:t>
            </a:r>
          </a:p>
        </p:txBody>
      </p:sp>
      <p:sp>
        <p:nvSpPr>
          <p:cNvPr id="4" name="Content Placeholder 3"/>
          <p:cNvSpPr>
            <a:spLocks noGrp="1"/>
          </p:cNvSpPr>
          <p:nvPr>
            <p:ph sz="quarter" idx="4"/>
          </p:nvPr>
        </p:nvSpPr>
        <p:spPr>
          <a:xfrm>
            <a:off x="6096001" y="2312778"/>
            <a:ext cx="4185617" cy="3304117"/>
          </a:xfrm>
        </p:spPr>
        <p:txBody>
          <a:bodyPr/>
          <a:lstStyle/>
          <a:p>
            <a:pPr lvl="1"/>
            <a:endParaRPr lang="cs-CZ" dirty="0"/>
          </a:p>
          <a:p>
            <a:pPr marL="285750" lvl="1" indent="-285750">
              <a:buFont typeface="Arial" panose="020B0604020202020204" pitchFamily="34" charset="0"/>
              <a:buChar char="•"/>
            </a:pPr>
            <a:r>
              <a:rPr lang="cs-CZ" dirty="0"/>
              <a:t>Ochrana před šířením informací, k nimiž zdravotník získal přístup</a:t>
            </a:r>
          </a:p>
          <a:p>
            <a:pPr marL="285750" lvl="1" indent="-285750">
              <a:buFont typeface="Arial" panose="020B0604020202020204" pitchFamily="34" charset="0"/>
              <a:buChar char="•"/>
            </a:pPr>
            <a:endParaRPr lang="cs-CZ" dirty="0"/>
          </a:p>
          <a:p>
            <a:pPr marL="285750" lvl="1" indent="-285750">
              <a:buFont typeface="Arial" panose="020B0604020202020204" pitchFamily="34" charset="0"/>
              <a:buChar char="•"/>
            </a:pPr>
            <a:r>
              <a:rPr lang="cs-CZ" dirty="0"/>
              <a:t>I v případě, že tyto informace získal legálně</a:t>
            </a:r>
            <a:endParaRPr lang="en-GB" dirty="0"/>
          </a:p>
        </p:txBody>
      </p:sp>
    </p:spTree>
    <p:extLst>
      <p:ext uri="{BB962C8B-B14F-4D97-AF65-F5344CB8AC3E}">
        <p14:creationId xmlns:p14="http://schemas.microsoft.com/office/powerpoint/2010/main" val="35357330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Soukromí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323706943"/>
              </p:ext>
            </p:extLst>
          </p:nvPr>
        </p:nvGraphicFramePr>
        <p:xfrm>
          <a:off x="677334" y="1494263"/>
          <a:ext cx="10795866" cy="4438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74747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CHARTPARA_SHOWWINDOW" val="0"/>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MED-prezentace-CZ.potx" id="{0256B392-11D6-4CFF-A65D-2F19E0793336}" vid="{4DBF336A-63FD-420A-B5B7-04D31F847D65}"/>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FBF5F04DBBFBBB4CB25CD168A9BB118E" ma:contentTypeVersion="2" ma:contentTypeDescription="Vytvoří nový dokument" ma:contentTypeScope="" ma:versionID="1af4da90f3adddca779843ca5b55a313">
  <xsd:schema xmlns:xsd="http://www.w3.org/2001/XMLSchema" xmlns:xs="http://www.w3.org/2001/XMLSchema" xmlns:p="http://schemas.microsoft.com/office/2006/metadata/properties" xmlns:ns2="99cd793c-f4fb-482a-b9a0-c60adb87adea" targetNamespace="http://schemas.microsoft.com/office/2006/metadata/properties" ma:root="true" ma:fieldsID="84498529ed87b677d0ac82c7e4d397b2" ns2:_="">
    <xsd:import namespace="99cd793c-f4fb-482a-b9a0-c60adb87adea"/>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cd793c-f4fb-482a-b9a0-c60adb87ad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6717FB9-943F-49E1-A800-474E1B1A3B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cd793c-f4fb-482a-b9a0-c60adb87ade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6EB0F90-9773-4B83-8E84-852CD869B7C4}">
  <ds:schemaRefs>
    <ds:schemaRef ds:uri="http://schemas.microsoft.com/sharepoint/v3/contenttype/forms"/>
  </ds:schemaRefs>
</ds:datastoreItem>
</file>

<file path=customXml/itemProps3.xml><?xml version="1.0" encoding="utf-8"?>
<ds:datastoreItem xmlns:ds="http://schemas.openxmlformats.org/officeDocument/2006/customXml" ds:itemID="{F4EF11FC-04DA-49D8-A2D2-01BE846D5BAC}">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muni-med-prezentace-cz-v10</Template>
  <TotalTime>615</TotalTime>
  <Words>3877</Words>
  <Application>Microsoft Office PowerPoint</Application>
  <PresentationFormat>Širokoúhlá obrazovka</PresentationFormat>
  <Paragraphs>325</Paragraphs>
  <Slides>72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72</vt:i4>
      </vt:variant>
    </vt:vector>
  </HeadingPairs>
  <TitlesOfParts>
    <vt:vector size="76" baseType="lpstr">
      <vt:lpstr>Arial</vt:lpstr>
      <vt:lpstr>Tahoma</vt:lpstr>
      <vt:lpstr>Wingdings</vt:lpstr>
      <vt:lpstr>Prezentace_MU_CZ</vt:lpstr>
      <vt:lpstr>Soukromí  Povinná mlčenlivost zdravotnických pracovníků  </vt:lpstr>
      <vt:lpstr>Požadavek etiky</vt:lpstr>
      <vt:lpstr>Význam informací a soukromí dnes</vt:lpstr>
      <vt:lpstr>Trvalé otázky a nové výzvy </vt:lpstr>
      <vt:lpstr>SOUKROMÍ JE LIDSKÉ PRÁVO</vt:lpstr>
      <vt:lpstr>Právo pacienta zaručené ústavním pořádkem</vt:lpstr>
      <vt:lpstr>Zvláštní citlivost informací o zdraví</vt:lpstr>
      <vt:lpstr>Ochrana soukromí VS Mlčenlivost</vt:lpstr>
      <vt:lpstr>Soukromí</vt:lpstr>
      <vt:lpstr>Zákonné zakotvení povinné mlčenlivosti</vt:lpstr>
      <vt:lpstr>Obecná ustanovení vztahující se k ochraně soukromí (OZ)</vt:lpstr>
      <vt:lpstr>Podoba a soukromí</vt:lpstr>
      <vt:lpstr>Ochrana podoby člověka</vt:lpstr>
      <vt:lpstr>Zákon o zdravotních službách</vt:lpstr>
      <vt:lpstr>Pro koho platí povinná mlčenlivost</vt:lpstr>
      <vt:lpstr>Za porušení povinné mlčenlivosti se nepovažuje </vt:lpstr>
      <vt:lpstr>Souhlas pacienta</vt:lpstr>
      <vt:lpstr>Informace o zdravotním stavu pacienta vyžádané orgány veřejné moci</vt:lpstr>
      <vt:lpstr>Oznamovací povinnost</vt:lpstr>
      <vt:lpstr>Zapamatujte si!</vt:lpstr>
      <vt:lpstr>Sankce za neoprávněné porušení mlčenlivosti</vt:lpstr>
      <vt:lpstr>Trestně právní sankce</vt:lpstr>
      <vt:lpstr>Správní sankce</vt:lpstr>
      <vt:lpstr>Soukromoprávní postihy</vt:lpstr>
      <vt:lpstr>Disciplinární postih</vt:lpstr>
      <vt:lpstr>Zdravotnická dokumentace</vt:lpstr>
      <vt:lpstr>Vedení zdravotnické dokumentace</vt:lpstr>
      <vt:lpstr>Výjimky z vedení ZD </vt:lpstr>
      <vt:lpstr>Obsah ZD </vt:lpstr>
      <vt:lpstr>Příklad údajů ve zdravotnické dokumentaci</vt:lpstr>
      <vt:lpstr>Vedení zdravotnické dokumentace</vt:lpstr>
      <vt:lpstr>Způsob vedení ZD</vt:lpstr>
      <vt:lpstr>Nahlížení do zdravotnické dokumentace</vt:lpstr>
      <vt:lpstr>Kdo může nahlížet</vt:lpstr>
      <vt:lpstr>Zdravotničtí pracovníci</vt:lpstr>
      <vt:lpstr>Pacient</vt:lpstr>
      <vt:lpstr>Rodina, příbuzní, pozůstalí</vt:lpstr>
      <vt:lpstr>Studenti a zdravotnická dokumentace</vt:lpstr>
      <vt:lpstr>Pořizování kopií</vt:lpstr>
      <vt:lpstr>Zacházení se ZD</vt:lpstr>
      <vt:lpstr>Předpisy vztahující se ke ZD</vt:lpstr>
      <vt:lpstr>Zákon o zpracování osobních údajů / GDPR</vt:lpstr>
      <vt:lpstr>Sankce při porušení povinností nakládání se ZD</vt:lpstr>
      <vt:lpstr>Sankce při porušení povinností nakládání se ZD</vt:lpstr>
      <vt:lpstr>Příklady – Mlčenlivost / Soukromí</vt:lpstr>
      <vt:lpstr>Paní Chutná</vt:lpstr>
      <vt:lpstr>Paní Chutná</vt:lpstr>
      <vt:lpstr>Paní Chutná</vt:lpstr>
      <vt:lpstr>Paní Chutná</vt:lpstr>
      <vt:lpstr>Paní Chutná</vt:lpstr>
      <vt:lpstr>MUDr. Přívětivý</vt:lpstr>
      <vt:lpstr>MUDr. Přívětivý</vt:lpstr>
      <vt:lpstr>MUDr. Přívětivý</vt:lpstr>
      <vt:lpstr>MUDr. Přívětivý</vt:lpstr>
      <vt:lpstr>MUDr. Přívětivý</vt:lpstr>
      <vt:lpstr>MUDr. Přívětivý</vt:lpstr>
      <vt:lpstr>MUDr. Přívětivý</vt:lpstr>
      <vt:lpstr>Paní Sklenářová</vt:lpstr>
      <vt:lpstr>Paní Sklenářová</vt:lpstr>
      <vt:lpstr>Paní Sklenářová</vt:lpstr>
      <vt:lpstr>Paní Sklenářová</vt:lpstr>
      <vt:lpstr>Paní Sklenářová</vt:lpstr>
      <vt:lpstr>Opletalovi</vt:lpstr>
      <vt:lpstr>Opletalovi</vt:lpstr>
      <vt:lpstr>Opletalovi</vt:lpstr>
      <vt:lpstr>Opletalovi</vt:lpstr>
      <vt:lpstr>Opletalovi</vt:lpstr>
      <vt:lpstr>Určete a odůvodněte ne/pravdivost následujících výroků</vt:lpstr>
      <vt:lpstr>Prezentace aplikace PowerPoint</vt:lpstr>
      <vt:lpstr>Prezentace aplikace PowerPoint</vt:lpstr>
      <vt:lpstr>Prezentace aplikace PowerPoint</vt:lpstr>
      <vt:lpstr>Prezentace aplikace PowerPoint</vt:lpstr>
    </vt:vector>
  </TitlesOfParts>
  <Company>IBA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Soukromí, Povinná mlčenlivost zdravotnických pracovníků</dc:title>
  <dc:creator>Jaroslav Divoký</dc:creator>
  <cp:lastModifiedBy>Jaroslav Divoký</cp:lastModifiedBy>
  <cp:revision>13</cp:revision>
  <cp:lastPrinted>1601-01-01T00:00:00Z</cp:lastPrinted>
  <dcterms:created xsi:type="dcterms:W3CDTF">2020-10-27T07:23:12Z</dcterms:created>
  <dcterms:modified xsi:type="dcterms:W3CDTF">2024-12-12T14:41:09Z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0x010100FBF5F04DBBFBBB4CB25CD168A9BB118E</vt:lpwstr>
  </property>
</Properties>
</file>