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710" r:id="rId5"/>
    <p:sldMasterId id="2147483697" r:id="rId6"/>
  </p:sldMasterIdLst>
  <p:notesMasterIdLst>
    <p:notesMasterId r:id="rId96"/>
  </p:notesMasterIdLst>
  <p:handoutMasterIdLst>
    <p:handoutMasterId r:id="rId97"/>
  </p:handoutMasterIdLst>
  <p:sldIdLst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50" r:id="rId54"/>
    <p:sldId id="351" r:id="rId55"/>
    <p:sldId id="352" r:id="rId56"/>
    <p:sldId id="354" r:id="rId57"/>
    <p:sldId id="355" r:id="rId58"/>
    <p:sldId id="356" r:id="rId59"/>
    <p:sldId id="357" r:id="rId60"/>
    <p:sldId id="358" r:id="rId61"/>
    <p:sldId id="359" r:id="rId62"/>
    <p:sldId id="360" r:id="rId63"/>
    <p:sldId id="361" r:id="rId64"/>
    <p:sldId id="362" r:id="rId65"/>
    <p:sldId id="363" r:id="rId66"/>
    <p:sldId id="364" r:id="rId67"/>
    <p:sldId id="365" r:id="rId68"/>
    <p:sldId id="366" r:id="rId69"/>
    <p:sldId id="367" r:id="rId70"/>
    <p:sldId id="368" r:id="rId71"/>
    <p:sldId id="369" r:id="rId72"/>
    <p:sldId id="370" r:id="rId73"/>
    <p:sldId id="371" r:id="rId74"/>
    <p:sldId id="372" r:id="rId75"/>
    <p:sldId id="373" r:id="rId76"/>
    <p:sldId id="374" r:id="rId77"/>
    <p:sldId id="375" r:id="rId78"/>
    <p:sldId id="376" r:id="rId79"/>
    <p:sldId id="377" r:id="rId80"/>
    <p:sldId id="378" r:id="rId81"/>
    <p:sldId id="379" r:id="rId82"/>
    <p:sldId id="380" r:id="rId83"/>
    <p:sldId id="381" r:id="rId84"/>
    <p:sldId id="382" r:id="rId85"/>
    <p:sldId id="383" r:id="rId86"/>
    <p:sldId id="384" r:id="rId87"/>
    <p:sldId id="385" r:id="rId88"/>
    <p:sldId id="386" r:id="rId89"/>
    <p:sldId id="387" r:id="rId90"/>
    <p:sldId id="388" r:id="rId91"/>
    <p:sldId id="389" r:id="rId92"/>
    <p:sldId id="390" r:id="rId93"/>
    <p:sldId id="391" r:id="rId94"/>
    <p:sldId id="393" r:id="rId9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36B52A-EAAB-E4A8-E43E-6932B230A7D3}" v="39" dt="2024-10-06T09:29:47.6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5332" autoAdjust="0"/>
  </p:normalViewPr>
  <p:slideViewPr>
    <p:cSldViewPr>
      <p:cViewPr varScale="1">
        <p:scale>
          <a:sx n="98" d="100"/>
          <a:sy n="98" d="100"/>
        </p:scale>
        <p:origin x="96" y="1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291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a Daniel" userId="S::20484@fnbrno.cz::160380b3-875f-4c41-90c0-206e3231e4c6" providerId="AD" clId="Web-{43F9B676-EEAD-3D9F-9353-2A7F2E0557A1}"/>
    <pc:docChg chg="modSld sldOrd">
      <pc:chgData name="Ira Daniel" userId="S::20484@fnbrno.cz::160380b3-875f-4c41-90c0-206e3231e4c6" providerId="AD" clId="Web-{43F9B676-EEAD-3D9F-9353-2A7F2E0557A1}" dt="2021-09-10T11:21:56.178" v="87" actId="20577"/>
      <pc:docMkLst>
        <pc:docMk/>
      </pc:docMkLst>
      <pc:sldChg chg="modSp ord">
        <pc:chgData name="Ira Daniel" userId="S::20484@fnbrno.cz::160380b3-875f-4c41-90c0-206e3231e4c6" providerId="AD" clId="Web-{43F9B676-EEAD-3D9F-9353-2A7F2E0557A1}" dt="2021-09-10T11:19:32.143" v="81" actId="20577"/>
        <pc:sldMkLst>
          <pc:docMk/>
          <pc:sldMk cId="675156857" sldId="296"/>
        </pc:sldMkLst>
        <pc:spChg chg="mod">
          <ac:chgData name="Ira Daniel" userId="S::20484@fnbrno.cz::160380b3-875f-4c41-90c0-206e3231e4c6" providerId="AD" clId="Web-{43F9B676-EEAD-3D9F-9353-2A7F2E0557A1}" dt="2021-09-10T11:19:32.143" v="81" actId="20577"/>
          <ac:spMkLst>
            <pc:docMk/>
            <pc:sldMk cId="675156857" sldId="296"/>
            <ac:spMk id="2" creationId="{00000000-0000-0000-0000-000000000000}"/>
          </ac:spMkLst>
        </pc:spChg>
      </pc:sldChg>
      <pc:sldChg chg="modSp ord">
        <pc:chgData name="Ira Daniel" userId="S::20484@fnbrno.cz::160380b3-875f-4c41-90c0-206e3231e4c6" providerId="AD" clId="Web-{43F9B676-EEAD-3D9F-9353-2A7F2E0557A1}" dt="2021-09-10T11:19:39.424" v="84" actId="20577"/>
        <pc:sldMkLst>
          <pc:docMk/>
          <pc:sldMk cId="2113506010" sldId="299"/>
        </pc:sldMkLst>
        <pc:spChg chg="mod">
          <ac:chgData name="Ira Daniel" userId="S::20484@fnbrno.cz::160380b3-875f-4c41-90c0-206e3231e4c6" providerId="AD" clId="Web-{43F9B676-EEAD-3D9F-9353-2A7F2E0557A1}" dt="2021-09-10T11:19:39.424" v="84" actId="20577"/>
          <ac:spMkLst>
            <pc:docMk/>
            <pc:sldMk cId="2113506010" sldId="299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43F9B676-EEAD-3D9F-9353-2A7F2E0557A1}" dt="2021-09-10T11:21:56.178" v="87" actId="20577"/>
        <pc:sldMkLst>
          <pc:docMk/>
          <pc:sldMk cId="2258586505" sldId="300"/>
        </pc:sldMkLst>
        <pc:spChg chg="mod">
          <ac:chgData name="Ira Daniel" userId="S::20484@fnbrno.cz::160380b3-875f-4c41-90c0-206e3231e4c6" providerId="AD" clId="Web-{43F9B676-EEAD-3D9F-9353-2A7F2E0557A1}" dt="2021-09-10T11:21:56.178" v="87" actId="20577"/>
          <ac:spMkLst>
            <pc:docMk/>
            <pc:sldMk cId="2258586505" sldId="300"/>
            <ac:spMk id="3" creationId="{00000000-0000-0000-0000-000000000000}"/>
          </ac:spMkLst>
        </pc:spChg>
      </pc:sldChg>
    </pc:docChg>
  </pc:docChgLst>
  <pc:docChgLst>
    <pc:chgData name="Ira Daniel" userId="S::20484@fnbrno.cz::160380b3-875f-4c41-90c0-206e3231e4c6" providerId="AD" clId="Web-{4E36B52A-EAAB-E4A8-E43E-6932B230A7D3}"/>
    <pc:docChg chg="delSld">
      <pc:chgData name="Ira Daniel" userId="S::20484@fnbrno.cz::160380b3-875f-4c41-90c0-206e3231e4c6" providerId="AD" clId="Web-{4E36B52A-EAAB-E4A8-E43E-6932B230A7D3}" dt="2024-10-06T09:29:47.695" v="38"/>
      <pc:docMkLst>
        <pc:docMk/>
      </pc:docMkLst>
      <pc:sldChg chg="del">
        <pc:chgData name="Ira Daniel" userId="S::20484@fnbrno.cz::160380b3-875f-4c41-90c0-206e3231e4c6" providerId="AD" clId="Web-{4E36B52A-EAAB-E4A8-E43E-6932B230A7D3}" dt="2024-10-06T09:29:47.633" v="1"/>
        <pc:sldMkLst>
          <pc:docMk/>
          <pc:sldMk cId="4033216490" sldId="258"/>
        </pc:sldMkLst>
      </pc:sldChg>
      <pc:sldChg chg="del">
        <pc:chgData name="Ira Daniel" userId="S::20484@fnbrno.cz::160380b3-875f-4c41-90c0-206e3231e4c6" providerId="AD" clId="Web-{4E36B52A-EAAB-E4A8-E43E-6932B230A7D3}" dt="2024-10-06T09:29:47.695" v="32"/>
        <pc:sldMkLst>
          <pc:docMk/>
          <pc:sldMk cId="0" sldId="259"/>
        </pc:sldMkLst>
      </pc:sldChg>
      <pc:sldChg chg="del">
        <pc:chgData name="Ira Daniel" userId="S::20484@fnbrno.cz::160380b3-875f-4c41-90c0-206e3231e4c6" providerId="AD" clId="Web-{4E36B52A-EAAB-E4A8-E43E-6932B230A7D3}" dt="2024-10-06T09:29:47.648" v="16"/>
        <pc:sldMkLst>
          <pc:docMk/>
          <pc:sldMk cId="0" sldId="261"/>
        </pc:sldMkLst>
      </pc:sldChg>
      <pc:sldChg chg="del">
        <pc:chgData name="Ira Daniel" userId="S::20484@fnbrno.cz::160380b3-875f-4c41-90c0-206e3231e4c6" providerId="AD" clId="Web-{4E36B52A-EAAB-E4A8-E43E-6932B230A7D3}" dt="2024-10-06T09:29:47.680" v="31"/>
        <pc:sldMkLst>
          <pc:docMk/>
          <pc:sldMk cId="3681415629" sldId="263"/>
        </pc:sldMkLst>
      </pc:sldChg>
      <pc:sldChg chg="del">
        <pc:chgData name="Ira Daniel" userId="S::20484@fnbrno.cz::160380b3-875f-4c41-90c0-206e3231e4c6" providerId="AD" clId="Web-{4E36B52A-EAAB-E4A8-E43E-6932B230A7D3}" dt="2024-10-06T09:29:47.680" v="30"/>
        <pc:sldMkLst>
          <pc:docMk/>
          <pc:sldMk cId="498661235" sldId="264"/>
        </pc:sldMkLst>
      </pc:sldChg>
      <pc:sldChg chg="del">
        <pc:chgData name="Ira Daniel" userId="S::20484@fnbrno.cz::160380b3-875f-4c41-90c0-206e3231e4c6" providerId="AD" clId="Web-{4E36B52A-EAAB-E4A8-E43E-6932B230A7D3}" dt="2024-10-06T09:29:47.680" v="29"/>
        <pc:sldMkLst>
          <pc:docMk/>
          <pc:sldMk cId="571641386" sldId="265"/>
        </pc:sldMkLst>
      </pc:sldChg>
      <pc:sldChg chg="del">
        <pc:chgData name="Ira Daniel" userId="S::20484@fnbrno.cz::160380b3-875f-4c41-90c0-206e3231e4c6" providerId="AD" clId="Web-{4E36B52A-EAAB-E4A8-E43E-6932B230A7D3}" dt="2024-10-06T09:29:47.680" v="28"/>
        <pc:sldMkLst>
          <pc:docMk/>
          <pc:sldMk cId="3814580565" sldId="266"/>
        </pc:sldMkLst>
      </pc:sldChg>
      <pc:sldChg chg="del">
        <pc:chgData name="Ira Daniel" userId="S::20484@fnbrno.cz::160380b3-875f-4c41-90c0-206e3231e4c6" providerId="AD" clId="Web-{4E36B52A-EAAB-E4A8-E43E-6932B230A7D3}" dt="2024-10-06T09:29:47.680" v="27"/>
        <pc:sldMkLst>
          <pc:docMk/>
          <pc:sldMk cId="3345225162" sldId="267"/>
        </pc:sldMkLst>
      </pc:sldChg>
      <pc:sldChg chg="del">
        <pc:chgData name="Ira Daniel" userId="S::20484@fnbrno.cz::160380b3-875f-4c41-90c0-206e3231e4c6" providerId="AD" clId="Web-{4E36B52A-EAAB-E4A8-E43E-6932B230A7D3}" dt="2024-10-06T09:29:47.680" v="26"/>
        <pc:sldMkLst>
          <pc:docMk/>
          <pc:sldMk cId="4076548754" sldId="268"/>
        </pc:sldMkLst>
      </pc:sldChg>
      <pc:sldChg chg="del">
        <pc:chgData name="Ira Daniel" userId="S::20484@fnbrno.cz::160380b3-875f-4c41-90c0-206e3231e4c6" providerId="AD" clId="Web-{4E36B52A-EAAB-E4A8-E43E-6932B230A7D3}" dt="2024-10-06T09:29:47.680" v="25"/>
        <pc:sldMkLst>
          <pc:docMk/>
          <pc:sldMk cId="2674775486" sldId="270"/>
        </pc:sldMkLst>
      </pc:sldChg>
      <pc:sldChg chg="del">
        <pc:chgData name="Ira Daniel" userId="S::20484@fnbrno.cz::160380b3-875f-4c41-90c0-206e3231e4c6" providerId="AD" clId="Web-{4E36B52A-EAAB-E4A8-E43E-6932B230A7D3}" dt="2024-10-06T09:29:47.664" v="23"/>
        <pc:sldMkLst>
          <pc:docMk/>
          <pc:sldMk cId="1099048499" sldId="271"/>
        </pc:sldMkLst>
      </pc:sldChg>
      <pc:sldChg chg="del">
        <pc:chgData name="Ira Daniel" userId="S::20484@fnbrno.cz::160380b3-875f-4c41-90c0-206e3231e4c6" providerId="AD" clId="Web-{4E36B52A-EAAB-E4A8-E43E-6932B230A7D3}" dt="2024-10-06T09:29:47.664" v="22"/>
        <pc:sldMkLst>
          <pc:docMk/>
          <pc:sldMk cId="638543046" sldId="272"/>
        </pc:sldMkLst>
      </pc:sldChg>
      <pc:sldChg chg="del">
        <pc:chgData name="Ira Daniel" userId="S::20484@fnbrno.cz::160380b3-875f-4c41-90c0-206e3231e4c6" providerId="AD" clId="Web-{4E36B52A-EAAB-E4A8-E43E-6932B230A7D3}" dt="2024-10-06T09:29:47.664" v="21"/>
        <pc:sldMkLst>
          <pc:docMk/>
          <pc:sldMk cId="3781089370" sldId="273"/>
        </pc:sldMkLst>
      </pc:sldChg>
      <pc:sldChg chg="del">
        <pc:chgData name="Ira Daniel" userId="S::20484@fnbrno.cz::160380b3-875f-4c41-90c0-206e3231e4c6" providerId="AD" clId="Web-{4E36B52A-EAAB-E4A8-E43E-6932B230A7D3}" dt="2024-10-06T09:29:47.664" v="20"/>
        <pc:sldMkLst>
          <pc:docMk/>
          <pc:sldMk cId="3409466993" sldId="274"/>
        </pc:sldMkLst>
      </pc:sldChg>
      <pc:sldChg chg="del">
        <pc:chgData name="Ira Daniel" userId="S::20484@fnbrno.cz::160380b3-875f-4c41-90c0-206e3231e4c6" providerId="AD" clId="Web-{4E36B52A-EAAB-E4A8-E43E-6932B230A7D3}" dt="2024-10-06T09:29:47.664" v="18"/>
        <pc:sldMkLst>
          <pc:docMk/>
          <pc:sldMk cId="2319910450" sldId="275"/>
        </pc:sldMkLst>
      </pc:sldChg>
      <pc:sldChg chg="del">
        <pc:chgData name="Ira Daniel" userId="S::20484@fnbrno.cz::160380b3-875f-4c41-90c0-206e3231e4c6" providerId="AD" clId="Web-{4E36B52A-EAAB-E4A8-E43E-6932B230A7D3}" dt="2024-10-06T09:29:47.664" v="17"/>
        <pc:sldMkLst>
          <pc:docMk/>
          <pc:sldMk cId="4080114053" sldId="276"/>
        </pc:sldMkLst>
      </pc:sldChg>
      <pc:sldChg chg="del">
        <pc:chgData name="Ira Daniel" userId="S::20484@fnbrno.cz::160380b3-875f-4c41-90c0-206e3231e4c6" providerId="AD" clId="Web-{4E36B52A-EAAB-E4A8-E43E-6932B230A7D3}" dt="2024-10-06T09:29:47.680" v="24"/>
        <pc:sldMkLst>
          <pc:docMk/>
          <pc:sldMk cId="4294819253" sldId="277"/>
        </pc:sldMkLst>
      </pc:sldChg>
      <pc:sldChg chg="del">
        <pc:chgData name="Ira Daniel" userId="S::20484@fnbrno.cz::160380b3-875f-4c41-90c0-206e3231e4c6" providerId="AD" clId="Web-{4E36B52A-EAAB-E4A8-E43E-6932B230A7D3}" dt="2024-10-06T09:29:47.695" v="34"/>
        <pc:sldMkLst>
          <pc:docMk/>
          <pc:sldMk cId="3408991794" sldId="278"/>
        </pc:sldMkLst>
      </pc:sldChg>
      <pc:sldChg chg="del">
        <pc:chgData name="Ira Daniel" userId="S::20484@fnbrno.cz::160380b3-875f-4c41-90c0-206e3231e4c6" providerId="AD" clId="Web-{4E36B52A-EAAB-E4A8-E43E-6932B230A7D3}" dt="2024-10-06T09:29:47.648" v="15"/>
        <pc:sldMkLst>
          <pc:docMk/>
          <pc:sldMk cId="2158677692" sldId="280"/>
        </pc:sldMkLst>
      </pc:sldChg>
      <pc:sldChg chg="del">
        <pc:chgData name="Ira Daniel" userId="S::20484@fnbrno.cz::160380b3-875f-4c41-90c0-206e3231e4c6" providerId="AD" clId="Web-{4E36B52A-EAAB-E4A8-E43E-6932B230A7D3}" dt="2024-10-06T09:29:47.648" v="14"/>
        <pc:sldMkLst>
          <pc:docMk/>
          <pc:sldMk cId="4171553114" sldId="281"/>
        </pc:sldMkLst>
      </pc:sldChg>
      <pc:sldChg chg="del">
        <pc:chgData name="Ira Daniel" userId="S::20484@fnbrno.cz::160380b3-875f-4c41-90c0-206e3231e4c6" providerId="AD" clId="Web-{4E36B52A-EAAB-E4A8-E43E-6932B230A7D3}" dt="2024-10-06T09:29:47.648" v="13"/>
        <pc:sldMkLst>
          <pc:docMk/>
          <pc:sldMk cId="4008575105" sldId="282"/>
        </pc:sldMkLst>
      </pc:sldChg>
      <pc:sldChg chg="del">
        <pc:chgData name="Ira Daniel" userId="S::20484@fnbrno.cz::160380b3-875f-4c41-90c0-206e3231e4c6" providerId="AD" clId="Web-{4E36B52A-EAAB-E4A8-E43E-6932B230A7D3}" dt="2024-10-06T09:29:47.648" v="12"/>
        <pc:sldMkLst>
          <pc:docMk/>
          <pc:sldMk cId="2940978658" sldId="283"/>
        </pc:sldMkLst>
      </pc:sldChg>
      <pc:sldChg chg="del">
        <pc:chgData name="Ira Daniel" userId="S::20484@fnbrno.cz::160380b3-875f-4c41-90c0-206e3231e4c6" providerId="AD" clId="Web-{4E36B52A-EAAB-E4A8-E43E-6932B230A7D3}" dt="2024-10-06T09:29:47.648" v="11"/>
        <pc:sldMkLst>
          <pc:docMk/>
          <pc:sldMk cId="2071592064" sldId="284"/>
        </pc:sldMkLst>
      </pc:sldChg>
      <pc:sldChg chg="del">
        <pc:chgData name="Ira Daniel" userId="S::20484@fnbrno.cz::160380b3-875f-4c41-90c0-206e3231e4c6" providerId="AD" clId="Web-{4E36B52A-EAAB-E4A8-E43E-6932B230A7D3}" dt="2024-10-06T09:29:47.648" v="10"/>
        <pc:sldMkLst>
          <pc:docMk/>
          <pc:sldMk cId="3774466524" sldId="285"/>
        </pc:sldMkLst>
      </pc:sldChg>
      <pc:sldChg chg="del">
        <pc:chgData name="Ira Daniel" userId="S::20484@fnbrno.cz::160380b3-875f-4c41-90c0-206e3231e4c6" providerId="AD" clId="Web-{4E36B52A-EAAB-E4A8-E43E-6932B230A7D3}" dt="2024-10-06T09:29:47.648" v="9"/>
        <pc:sldMkLst>
          <pc:docMk/>
          <pc:sldMk cId="30310187" sldId="286"/>
        </pc:sldMkLst>
      </pc:sldChg>
      <pc:sldChg chg="del">
        <pc:chgData name="Ira Daniel" userId="S::20484@fnbrno.cz::160380b3-875f-4c41-90c0-206e3231e4c6" providerId="AD" clId="Web-{4E36B52A-EAAB-E4A8-E43E-6932B230A7D3}" dt="2024-10-06T09:29:47.648" v="8"/>
        <pc:sldMkLst>
          <pc:docMk/>
          <pc:sldMk cId="4028820508" sldId="287"/>
        </pc:sldMkLst>
      </pc:sldChg>
      <pc:sldChg chg="del">
        <pc:chgData name="Ira Daniel" userId="S::20484@fnbrno.cz::160380b3-875f-4c41-90c0-206e3231e4c6" providerId="AD" clId="Web-{4E36B52A-EAAB-E4A8-E43E-6932B230A7D3}" dt="2024-10-06T09:29:47.648" v="7"/>
        <pc:sldMkLst>
          <pc:docMk/>
          <pc:sldMk cId="2580783057" sldId="288"/>
        </pc:sldMkLst>
      </pc:sldChg>
      <pc:sldChg chg="del">
        <pc:chgData name="Ira Daniel" userId="S::20484@fnbrno.cz::160380b3-875f-4c41-90c0-206e3231e4c6" providerId="AD" clId="Web-{4E36B52A-EAAB-E4A8-E43E-6932B230A7D3}" dt="2024-10-06T09:29:47.633" v="6"/>
        <pc:sldMkLst>
          <pc:docMk/>
          <pc:sldMk cId="244328267" sldId="289"/>
        </pc:sldMkLst>
      </pc:sldChg>
      <pc:sldChg chg="del">
        <pc:chgData name="Ira Daniel" userId="S::20484@fnbrno.cz::160380b3-875f-4c41-90c0-206e3231e4c6" providerId="AD" clId="Web-{4E36B52A-EAAB-E4A8-E43E-6932B230A7D3}" dt="2024-10-06T09:29:47.633" v="5"/>
        <pc:sldMkLst>
          <pc:docMk/>
          <pc:sldMk cId="4034301577" sldId="290"/>
        </pc:sldMkLst>
      </pc:sldChg>
      <pc:sldChg chg="del">
        <pc:chgData name="Ira Daniel" userId="S::20484@fnbrno.cz::160380b3-875f-4c41-90c0-206e3231e4c6" providerId="AD" clId="Web-{4E36B52A-EAAB-E4A8-E43E-6932B230A7D3}" dt="2024-10-06T09:29:47.633" v="4"/>
        <pc:sldMkLst>
          <pc:docMk/>
          <pc:sldMk cId="2898995137" sldId="291"/>
        </pc:sldMkLst>
      </pc:sldChg>
      <pc:sldChg chg="del">
        <pc:chgData name="Ira Daniel" userId="S::20484@fnbrno.cz::160380b3-875f-4c41-90c0-206e3231e4c6" providerId="AD" clId="Web-{4E36B52A-EAAB-E4A8-E43E-6932B230A7D3}" dt="2024-10-06T09:29:47.633" v="3"/>
        <pc:sldMkLst>
          <pc:docMk/>
          <pc:sldMk cId="3568032838" sldId="293"/>
        </pc:sldMkLst>
      </pc:sldChg>
      <pc:sldChg chg="del">
        <pc:chgData name="Ira Daniel" userId="S::20484@fnbrno.cz::160380b3-875f-4c41-90c0-206e3231e4c6" providerId="AD" clId="Web-{4E36B52A-EAAB-E4A8-E43E-6932B230A7D3}" dt="2024-10-06T09:29:47.633" v="2"/>
        <pc:sldMkLst>
          <pc:docMk/>
          <pc:sldMk cId="3514386945" sldId="295"/>
        </pc:sldMkLst>
      </pc:sldChg>
      <pc:sldChg chg="del">
        <pc:chgData name="Ira Daniel" userId="S::20484@fnbrno.cz::160380b3-875f-4c41-90c0-206e3231e4c6" providerId="AD" clId="Web-{4E36B52A-EAAB-E4A8-E43E-6932B230A7D3}" dt="2024-10-06T09:29:47.695" v="37"/>
        <pc:sldMkLst>
          <pc:docMk/>
          <pc:sldMk cId="675156857" sldId="296"/>
        </pc:sldMkLst>
      </pc:sldChg>
      <pc:sldChg chg="del">
        <pc:chgData name="Ira Daniel" userId="S::20484@fnbrno.cz::160380b3-875f-4c41-90c0-206e3231e4c6" providerId="AD" clId="Web-{4E36B52A-EAAB-E4A8-E43E-6932B230A7D3}" dt="2024-10-06T09:29:47.664" v="19"/>
        <pc:sldMkLst>
          <pc:docMk/>
          <pc:sldMk cId="2804475862" sldId="297"/>
        </pc:sldMkLst>
      </pc:sldChg>
      <pc:sldChg chg="del">
        <pc:chgData name="Ira Daniel" userId="S::20484@fnbrno.cz::160380b3-875f-4c41-90c0-206e3231e4c6" providerId="AD" clId="Web-{4E36B52A-EAAB-E4A8-E43E-6932B230A7D3}" dt="2024-10-06T09:29:47.695" v="35"/>
        <pc:sldMkLst>
          <pc:docMk/>
          <pc:sldMk cId="2790317433" sldId="298"/>
        </pc:sldMkLst>
      </pc:sldChg>
      <pc:sldChg chg="del">
        <pc:chgData name="Ira Daniel" userId="S::20484@fnbrno.cz::160380b3-875f-4c41-90c0-206e3231e4c6" providerId="AD" clId="Web-{4E36B52A-EAAB-E4A8-E43E-6932B230A7D3}" dt="2024-10-06T09:29:47.695" v="36"/>
        <pc:sldMkLst>
          <pc:docMk/>
          <pc:sldMk cId="2113506010" sldId="299"/>
        </pc:sldMkLst>
      </pc:sldChg>
      <pc:sldChg chg="del">
        <pc:chgData name="Ira Daniel" userId="S::20484@fnbrno.cz::160380b3-875f-4c41-90c0-206e3231e4c6" providerId="AD" clId="Web-{4E36B52A-EAAB-E4A8-E43E-6932B230A7D3}" dt="2024-10-06T09:29:47.695" v="38"/>
        <pc:sldMkLst>
          <pc:docMk/>
          <pc:sldMk cId="2258586505" sldId="300"/>
        </pc:sldMkLst>
      </pc:sldChg>
      <pc:sldChg chg="del">
        <pc:chgData name="Ira Daniel" userId="S::20484@fnbrno.cz::160380b3-875f-4c41-90c0-206e3231e4c6" providerId="AD" clId="Web-{4E36B52A-EAAB-E4A8-E43E-6932B230A7D3}" dt="2024-10-06T09:29:47.633" v="0"/>
        <pc:sldMkLst>
          <pc:docMk/>
          <pc:sldMk cId="3081818740" sldId="301"/>
        </pc:sldMkLst>
      </pc:sldChg>
      <pc:sldChg chg="del">
        <pc:chgData name="Ira Daniel" userId="S::20484@fnbrno.cz::160380b3-875f-4c41-90c0-206e3231e4c6" providerId="AD" clId="Web-{4E36B52A-EAAB-E4A8-E43E-6932B230A7D3}" dt="2024-10-06T09:29:47.695" v="33"/>
        <pc:sldMkLst>
          <pc:docMk/>
          <pc:sldMk cId="3061688993" sldId="392"/>
        </pc:sldMkLst>
      </pc:sldChg>
    </pc:docChg>
  </pc:docChgLst>
  <pc:docChgLst>
    <pc:chgData name="Ira Daniel" userId="S::20484@fnbrno.cz::160380b3-875f-4c41-90c0-206e3231e4c6" providerId="AD" clId="Web-{C171FD35-DC0C-13DC-0419-119AB0F94D28}"/>
    <pc:docChg chg="addSld modSld addMainMaster modMainMaster">
      <pc:chgData name="Ira Daniel" userId="S::20484@fnbrno.cz::160380b3-875f-4c41-90c0-206e3231e4c6" providerId="AD" clId="Web-{C171FD35-DC0C-13DC-0419-119AB0F94D28}" dt="2021-09-10T13:02:40.385" v="80" actId="1076"/>
      <pc:docMkLst>
        <pc:docMk/>
      </pc:docMkLst>
      <pc:sldChg chg="modSp">
        <pc:chgData name="Ira Daniel" userId="S::20484@fnbrno.cz::160380b3-875f-4c41-90c0-206e3231e4c6" providerId="AD" clId="Web-{C171FD35-DC0C-13DC-0419-119AB0F94D28}" dt="2021-09-10T12:47:20.424" v="19" actId="20577"/>
        <pc:sldMkLst>
          <pc:docMk/>
          <pc:sldMk cId="2258586505" sldId="300"/>
        </pc:sldMkLst>
        <pc:spChg chg="mod">
          <ac:chgData name="Ira Daniel" userId="S::20484@fnbrno.cz::160380b3-875f-4c41-90c0-206e3231e4c6" providerId="AD" clId="Web-{C171FD35-DC0C-13DC-0419-119AB0F94D28}" dt="2021-09-10T12:47:20.424" v="19" actId="20577"/>
          <ac:spMkLst>
            <pc:docMk/>
            <pc:sldMk cId="2258586505" sldId="300"/>
            <ac:spMk id="3" creationId="{00000000-0000-0000-0000-000000000000}"/>
          </ac:spMkLst>
        </pc:spChg>
      </pc:sldChg>
      <pc:sldChg chg="modSp add">
        <pc:chgData name="Ira Daniel" userId="S::20484@fnbrno.cz::160380b3-875f-4c41-90c0-206e3231e4c6" providerId="AD" clId="Web-{C171FD35-DC0C-13DC-0419-119AB0F94D28}" dt="2021-09-10T13:02:40.385" v="80" actId="1076"/>
        <pc:sldMkLst>
          <pc:docMk/>
          <pc:sldMk cId="4125399911" sldId="393"/>
        </pc:sldMkLst>
        <pc:spChg chg="mod">
          <ac:chgData name="Ira Daniel" userId="S::20484@fnbrno.cz::160380b3-875f-4c41-90c0-206e3231e4c6" providerId="AD" clId="Web-{C171FD35-DC0C-13DC-0419-119AB0F94D28}" dt="2021-09-10T13:02:40.385" v="80" actId="1076"/>
          <ac:spMkLst>
            <pc:docMk/>
            <pc:sldMk cId="4125399911" sldId="393"/>
            <ac:spMk id="2" creationId="{568F38F6-81DA-4631-BFC1-AB18D1722124}"/>
          </ac:spMkLst>
        </pc:spChg>
      </pc:sldChg>
      <pc:sldMasterChg chg="add addSldLayout">
        <pc:chgData name="Ira Daniel" userId="S::20484@fnbrno.cz::160380b3-875f-4c41-90c0-206e3231e4c6" providerId="AD" clId="Web-{C171FD35-DC0C-13DC-0419-119AB0F94D28}" dt="2021-09-10T13:01:06.410" v="20"/>
        <pc:sldMasterMkLst>
          <pc:docMk/>
          <pc:sldMasterMk cId="3712648092" sldId="2147483697"/>
        </pc:sldMasterMkLst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1004772246" sldId="2147483698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3549566036" sldId="2147483699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2524713584" sldId="2147483700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900059101" sldId="2147483701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803937961" sldId="2147483702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2612517040" sldId="2147483703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4170951575" sldId="2147483704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298389183" sldId="2147483705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1685540603" sldId="2147483706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3338557212" sldId="2147483707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552203721" sldId="2147483708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1861942108" sldId="2147483709"/>
          </pc:sldLayoutMkLst>
        </pc:sldLayoutChg>
      </pc:sldMasterChg>
      <pc:sldMasterChg chg="replId modSldLayout">
        <pc:chgData name="Ira Daniel" userId="S::20484@fnbrno.cz::160380b3-875f-4c41-90c0-206e3231e4c6" providerId="AD" clId="Web-{C171FD35-DC0C-13DC-0419-119AB0F94D28}" dt="2021-09-10T13:01:06.410" v="20"/>
        <pc:sldMasterMkLst>
          <pc:docMk/>
          <pc:sldMasterMk cId="674346453" sldId="2147483710"/>
        </pc:sldMasterMkLst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2060006082" sldId="2147483711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95770580" sldId="2147483712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1148723145" sldId="2147483713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952142880" sldId="2147483714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2710140760" sldId="2147483715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354210876" sldId="2147483716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1138757123" sldId="2147483717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1577299458" sldId="2147483718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3619316195" sldId="2147483719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4239089943" sldId="2147483720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3657964769" sldId="2147483721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2208588465" sldId="2147483722"/>
          </pc:sldLayoutMkLst>
        </pc:sldLayoutChg>
      </pc:sldMasterChg>
    </pc:docChg>
  </pc:docChgLst>
  <pc:docChgLst>
    <pc:chgData name="Staňa Martin" userId="S::82@fnbrno.cz::577d62e1-5c27-4dc4-be0c-be9487fe25c7" providerId="AD" clId="Web-{ED71F734-0B93-ECAE-09E1-6A83DD7D4EE0}"/>
    <pc:docChg chg="modSld">
      <pc:chgData name="Staňa Martin" userId="S::82@fnbrno.cz::577d62e1-5c27-4dc4-be0c-be9487fe25c7" providerId="AD" clId="Web-{ED71F734-0B93-ECAE-09E1-6A83DD7D4EE0}" dt="2021-09-19T10:34:15.984" v="6" actId="20577"/>
      <pc:docMkLst>
        <pc:docMk/>
      </pc:docMkLst>
      <pc:sldChg chg="modSp">
        <pc:chgData name="Staňa Martin" userId="S::82@fnbrno.cz::577d62e1-5c27-4dc4-be0c-be9487fe25c7" providerId="AD" clId="Web-{ED71F734-0B93-ECAE-09E1-6A83DD7D4EE0}" dt="2021-09-19T10:34:15.984" v="6" actId="20577"/>
        <pc:sldMkLst>
          <pc:docMk/>
          <pc:sldMk cId="2113506010" sldId="299"/>
        </pc:sldMkLst>
        <pc:spChg chg="mod">
          <ac:chgData name="Staňa Martin" userId="S::82@fnbrno.cz::577d62e1-5c27-4dc4-be0c-be9487fe25c7" providerId="AD" clId="Web-{ED71F734-0B93-ECAE-09E1-6A83DD7D4EE0}" dt="2021-09-19T10:34:15.984" v="6" actId="20577"/>
          <ac:spMkLst>
            <pc:docMk/>
            <pc:sldMk cId="2113506010" sldId="299"/>
            <ac:spMk id="3" creationId="{00000000-0000-0000-0000-000000000000}"/>
          </ac:spMkLst>
        </pc:spChg>
      </pc:sldChg>
    </pc:docChg>
  </pc:docChgLst>
  <pc:docChgLst>
    <pc:chgData name="Popelka Martin" userId="S::16018@fnbrno.cz::1eda5df6-cbb7-40de-b48a-64cc7e8a127a" providerId="AD" clId="Web-{968FFFB8-AF38-D7C8-CBAE-7E28EA61BDB1}"/>
    <pc:docChg chg="modSld">
      <pc:chgData name="Popelka Martin" userId="S::16018@fnbrno.cz::1eda5df6-cbb7-40de-b48a-64cc7e8a127a" providerId="AD" clId="Web-{968FFFB8-AF38-D7C8-CBAE-7E28EA61BDB1}" dt="2021-09-01T13:03:31.977" v="23" actId="1076"/>
      <pc:docMkLst>
        <pc:docMk/>
      </pc:docMkLst>
      <pc:sldChg chg="addSp delSp modSp">
        <pc:chgData name="Popelka Martin" userId="S::16018@fnbrno.cz::1eda5df6-cbb7-40de-b48a-64cc7e8a127a" providerId="AD" clId="Web-{968FFFB8-AF38-D7C8-CBAE-7E28EA61BDB1}" dt="2021-09-01T13:02:18.772" v="11"/>
        <pc:sldMkLst>
          <pc:docMk/>
          <pc:sldMk cId="1099048499" sldId="271"/>
        </pc:sldMkLst>
        <pc:spChg chg="add">
          <ac:chgData name="Popelka Martin" userId="S::16018@fnbrno.cz::1eda5df6-cbb7-40de-b48a-64cc7e8a127a" providerId="AD" clId="Web-{968FFFB8-AF38-D7C8-CBAE-7E28EA61BDB1}" dt="2021-09-01T13:01:00.208" v="0"/>
          <ac:spMkLst>
            <pc:docMk/>
            <pc:sldMk cId="1099048499" sldId="271"/>
            <ac:spMk id="7" creationId="{D08AC973-4DD0-4851-BDF2-7AFF72DFCD6E}"/>
          </ac:spMkLst>
        </pc:spChg>
        <pc:spChg chg="add del mod">
          <ac:chgData name="Popelka Martin" userId="S::16018@fnbrno.cz::1eda5df6-cbb7-40de-b48a-64cc7e8a127a" providerId="AD" clId="Web-{968FFFB8-AF38-D7C8-CBAE-7E28EA61BDB1}" dt="2021-09-01T13:02:18.772" v="11"/>
          <ac:spMkLst>
            <pc:docMk/>
            <pc:sldMk cId="1099048499" sldId="271"/>
            <ac:spMk id="8" creationId="{1565D535-1BAE-4B2C-9088-A45F048A5678}"/>
          </ac:spMkLst>
        </pc:spChg>
      </pc:sldChg>
      <pc:sldChg chg="modSp">
        <pc:chgData name="Popelka Martin" userId="S::16018@fnbrno.cz::1eda5df6-cbb7-40de-b48a-64cc7e8a127a" providerId="AD" clId="Web-{968FFFB8-AF38-D7C8-CBAE-7E28EA61BDB1}" dt="2021-09-01T13:03:31.977" v="23" actId="1076"/>
        <pc:sldMkLst>
          <pc:docMk/>
          <pc:sldMk cId="244328267" sldId="289"/>
        </pc:sldMkLst>
        <pc:picChg chg="mod">
          <ac:chgData name="Popelka Martin" userId="S::16018@fnbrno.cz::1eda5df6-cbb7-40de-b48a-64cc7e8a127a" providerId="AD" clId="Web-{968FFFB8-AF38-D7C8-CBAE-7E28EA61BDB1}" dt="2021-09-01T13:03:31.977" v="23" actId="1076"/>
          <ac:picMkLst>
            <pc:docMk/>
            <pc:sldMk cId="244328267" sldId="289"/>
            <ac:picMk id="4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15.852" v="21" actId="1076"/>
          <ac:picMkLst>
            <pc:docMk/>
            <pc:sldMk cId="244328267" sldId="289"/>
            <ac:picMk id="5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05.899" v="16" actId="1076"/>
          <ac:picMkLst>
            <pc:docMk/>
            <pc:sldMk cId="244328267" sldId="289"/>
            <ac:picMk id="6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2:45.961" v="12" actId="1076"/>
          <ac:picMkLst>
            <pc:docMk/>
            <pc:sldMk cId="244328267" sldId="289"/>
            <ac:picMk id="8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08.164" v="17" actId="1076"/>
          <ac:picMkLst>
            <pc:docMk/>
            <pc:sldMk cId="244328267" sldId="289"/>
            <ac:picMk id="9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30.274" v="22" actId="1076"/>
          <ac:picMkLst>
            <pc:docMk/>
            <pc:sldMk cId="244328267" sldId="289"/>
            <ac:picMk id="10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2:48.820" v="13" actId="1076"/>
          <ac:picMkLst>
            <pc:docMk/>
            <pc:sldMk cId="244328267" sldId="289"/>
            <ac:picMk id="11" creationId="{00000000-0000-0000-0000-000000000000}"/>
          </ac:picMkLst>
        </pc:picChg>
      </pc:sldChg>
    </pc:docChg>
  </pc:docChgLst>
  <pc:docChgLst>
    <pc:chgData name="Ira Daniel" userId="S::20484@fnbrno.cz::160380b3-875f-4c41-90c0-206e3231e4c6" providerId="AD" clId="Web-{108F0C53-FF05-662F-CAA7-DEC95B8B2E39}"/>
    <pc:docChg chg="modSld">
      <pc:chgData name="Ira Daniel" userId="S::20484@fnbrno.cz::160380b3-875f-4c41-90c0-206e3231e4c6" providerId="AD" clId="Web-{108F0C53-FF05-662F-CAA7-DEC95B8B2E39}" dt="2021-09-09T19:14:51.111" v="154" actId="20577"/>
      <pc:docMkLst>
        <pc:docMk/>
      </pc:docMkLst>
      <pc:sldChg chg="modSp">
        <pc:chgData name="Ira Daniel" userId="S::20484@fnbrno.cz::160380b3-875f-4c41-90c0-206e3231e4c6" providerId="AD" clId="Web-{108F0C53-FF05-662F-CAA7-DEC95B8B2E39}" dt="2021-09-09T19:11:13.247" v="12" actId="20577"/>
        <pc:sldMkLst>
          <pc:docMk/>
          <pc:sldMk cId="606370959" sldId="303"/>
        </pc:sldMkLst>
        <pc:spChg chg="mod">
          <ac:chgData name="Ira Daniel" userId="S::20484@fnbrno.cz::160380b3-875f-4c41-90c0-206e3231e4c6" providerId="AD" clId="Web-{108F0C53-FF05-662F-CAA7-DEC95B8B2E39}" dt="2021-09-09T19:11:13.247" v="12" actId="20577"/>
          <ac:spMkLst>
            <pc:docMk/>
            <pc:sldMk cId="606370959" sldId="303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1:29.873" v="26" actId="20577"/>
        <pc:sldMkLst>
          <pc:docMk/>
          <pc:sldMk cId="3589275120" sldId="304"/>
        </pc:sldMkLst>
        <pc:spChg chg="mod">
          <ac:chgData name="Ira Daniel" userId="S::20484@fnbrno.cz::160380b3-875f-4c41-90c0-206e3231e4c6" providerId="AD" clId="Web-{108F0C53-FF05-662F-CAA7-DEC95B8B2E39}" dt="2021-09-09T19:11:29.873" v="26" actId="20577"/>
          <ac:spMkLst>
            <pc:docMk/>
            <pc:sldMk cId="3589275120" sldId="304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1:52.982" v="38" actId="20577"/>
        <pc:sldMkLst>
          <pc:docMk/>
          <pc:sldMk cId="3076117711" sldId="306"/>
        </pc:sldMkLst>
        <pc:spChg chg="mod">
          <ac:chgData name="Ira Daniel" userId="S::20484@fnbrno.cz::160380b3-875f-4c41-90c0-206e3231e4c6" providerId="AD" clId="Web-{108F0C53-FF05-662F-CAA7-DEC95B8B2E39}" dt="2021-09-09T19:11:52.982" v="38" actId="20577"/>
          <ac:spMkLst>
            <pc:docMk/>
            <pc:sldMk cId="3076117711" sldId="306"/>
            <ac:spMk id="2" creationId="{00000000-0000-0000-0000-000000000000}"/>
          </ac:spMkLst>
        </pc:spChg>
        <pc:picChg chg="mod">
          <ac:chgData name="Ira Daniel" userId="S::20484@fnbrno.cz::160380b3-875f-4c41-90c0-206e3231e4c6" providerId="AD" clId="Web-{108F0C53-FF05-662F-CAA7-DEC95B8B2E39}" dt="2021-09-09T19:11:38.779" v="27" actId="1076"/>
          <ac:picMkLst>
            <pc:docMk/>
            <pc:sldMk cId="3076117711" sldId="306"/>
            <ac:picMk id="307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108F0C53-FF05-662F-CAA7-DEC95B8B2E39}" dt="2021-09-09T19:12:15.389" v="48" actId="20577"/>
        <pc:sldMkLst>
          <pc:docMk/>
          <pc:sldMk cId="2546985268" sldId="307"/>
        </pc:sldMkLst>
        <pc:spChg chg="mod">
          <ac:chgData name="Ira Daniel" userId="S::20484@fnbrno.cz::160380b3-875f-4c41-90c0-206e3231e4c6" providerId="AD" clId="Web-{108F0C53-FF05-662F-CAA7-DEC95B8B2E39}" dt="2021-09-09T19:12:15.389" v="48" actId="20577"/>
          <ac:spMkLst>
            <pc:docMk/>
            <pc:sldMk cId="2546985268" sldId="307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2:31.952" v="69" actId="20577"/>
        <pc:sldMkLst>
          <pc:docMk/>
          <pc:sldMk cId="915510296" sldId="308"/>
        </pc:sldMkLst>
        <pc:spChg chg="mod">
          <ac:chgData name="Ira Daniel" userId="S::20484@fnbrno.cz::160380b3-875f-4c41-90c0-206e3231e4c6" providerId="AD" clId="Web-{108F0C53-FF05-662F-CAA7-DEC95B8B2E39}" dt="2021-09-09T19:12:31.952" v="69" actId="20577"/>
          <ac:spMkLst>
            <pc:docMk/>
            <pc:sldMk cId="915510296" sldId="308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3:07.546" v="84" actId="20577"/>
        <pc:sldMkLst>
          <pc:docMk/>
          <pc:sldMk cId="326631156" sldId="310"/>
        </pc:sldMkLst>
        <pc:spChg chg="mod">
          <ac:chgData name="Ira Daniel" userId="S::20484@fnbrno.cz::160380b3-875f-4c41-90c0-206e3231e4c6" providerId="AD" clId="Web-{108F0C53-FF05-662F-CAA7-DEC95B8B2E39}" dt="2021-09-09T19:13:07.546" v="84" actId="20577"/>
          <ac:spMkLst>
            <pc:docMk/>
            <pc:sldMk cId="326631156" sldId="310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3:20.187" v="95" actId="20577"/>
        <pc:sldMkLst>
          <pc:docMk/>
          <pc:sldMk cId="2315931243" sldId="311"/>
        </pc:sldMkLst>
        <pc:spChg chg="mod">
          <ac:chgData name="Ira Daniel" userId="S::20484@fnbrno.cz::160380b3-875f-4c41-90c0-206e3231e4c6" providerId="AD" clId="Web-{108F0C53-FF05-662F-CAA7-DEC95B8B2E39}" dt="2021-09-09T19:13:20.187" v="95" actId="20577"/>
          <ac:spMkLst>
            <pc:docMk/>
            <pc:sldMk cId="2315931243" sldId="311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3:35.500" v="105" actId="20577"/>
        <pc:sldMkLst>
          <pc:docMk/>
          <pc:sldMk cId="2507414386" sldId="313"/>
        </pc:sldMkLst>
        <pc:spChg chg="mod">
          <ac:chgData name="Ira Daniel" userId="S::20484@fnbrno.cz::160380b3-875f-4c41-90c0-206e3231e4c6" providerId="AD" clId="Web-{108F0C53-FF05-662F-CAA7-DEC95B8B2E39}" dt="2021-09-09T19:13:35.500" v="105" actId="20577"/>
          <ac:spMkLst>
            <pc:docMk/>
            <pc:sldMk cId="2507414386" sldId="313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3:53.438" v="109" actId="20577"/>
        <pc:sldMkLst>
          <pc:docMk/>
          <pc:sldMk cId="2556991809" sldId="314"/>
        </pc:sldMkLst>
        <pc:spChg chg="mod">
          <ac:chgData name="Ira Daniel" userId="S::20484@fnbrno.cz::160380b3-875f-4c41-90c0-206e3231e4c6" providerId="AD" clId="Web-{108F0C53-FF05-662F-CAA7-DEC95B8B2E39}" dt="2021-09-09T19:13:53.438" v="109" actId="20577"/>
          <ac:spMkLst>
            <pc:docMk/>
            <pc:sldMk cId="2556991809" sldId="314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4:01.016" v="119" actId="20577"/>
        <pc:sldMkLst>
          <pc:docMk/>
          <pc:sldMk cId="205740576" sldId="315"/>
        </pc:sldMkLst>
        <pc:spChg chg="mod">
          <ac:chgData name="Ira Daniel" userId="S::20484@fnbrno.cz::160380b3-875f-4c41-90c0-206e3231e4c6" providerId="AD" clId="Web-{108F0C53-FF05-662F-CAA7-DEC95B8B2E39}" dt="2021-09-09T19:14:01.016" v="119" actId="20577"/>
          <ac:spMkLst>
            <pc:docMk/>
            <pc:sldMk cId="205740576" sldId="315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4:09.954" v="124" actId="20577"/>
        <pc:sldMkLst>
          <pc:docMk/>
          <pc:sldMk cId="3603769035" sldId="316"/>
        </pc:sldMkLst>
        <pc:spChg chg="mod">
          <ac:chgData name="Ira Daniel" userId="S::20484@fnbrno.cz::160380b3-875f-4c41-90c0-206e3231e4c6" providerId="AD" clId="Web-{108F0C53-FF05-662F-CAA7-DEC95B8B2E39}" dt="2021-09-09T19:14:09.954" v="124" actId="20577"/>
          <ac:spMkLst>
            <pc:docMk/>
            <pc:sldMk cId="3603769035" sldId="316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4:22.782" v="134" actId="20577"/>
        <pc:sldMkLst>
          <pc:docMk/>
          <pc:sldMk cId="3475886633" sldId="317"/>
        </pc:sldMkLst>
        <pc:spChg chg="mod">
          <ac:chgData name="Ira Daniel" userId="S::20484@fnbrno.cz::160380b3-875f-4c41-90c0-206e3231e4c6" providerId="AD" clId="Web-{108F0C53-FF05-662F-CAA7-DEC95B8B2E39}" dt="2021-09-09T19:14:22.782" v="134" actId="20577"/>
          <ac:spMkLst>
            <pc:docMk/>
            <pc:sldMk cId="3475886633" sldId="317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4:41.595" v="145" actId="20577"/>
        <pc:sldMkLst>
          <pc:docMk/>
          <pc:sldMk cId="149662039" sldId="319"/>
        </pc:sldMkLst>
        <pc:spChg chg="mod">
          <ac:chgData name="Ira Daniel" userId="S::20484@fnbrno.cz::160380b3-875f-4c41-90c0-206e3231e4c6" providerId="AD" clId="Web-{108F0C53-FF05-662F-CAA7-DEC95B8B2E39}" dt="2021-09-09T19:14:41.595" v="145" actId="20577"/>
          <ac:spMkLst>
            <pc:docMk/>
            <pc:sldMk cId="149662039" sldId="319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4:51.111" v="154" actId="20577"/>
        <pc:sldMkLst>
          <pc:docMk/>
          <pc:sldMk cId="628596782" sldId="320"/>
        </pc:sldMkLst>
        <pc:spChg chg="mod">
          <ac:chgData name="Ira Daniel" userId="S::20484@fnbrno.cz::160380b3-875f-4c41-90c0-206e3231e4c6" providerId="AD" clId="Web-{108F0C53-FF05-662F-CAA7-DEC95B8B2E39}" dt="2021-09-09T19:14:51.111" v="154" actId="20577"/>
          <ac:spMkLst>
            <pc:docMk/>
            <pc:sldMk cId="628596782" sldId="320"/>
            <ac:spMk id="2" creationId="{00000000-0000-0000-0000-000000000000}"/>
          </ac:spMkLst>
        </pc:spChg>
      </pc:sldChg>
    </pc:docChg>
  </pc:docChgLst>
  <pc:docChgLst>
    <pc:chgData name="Staňa Martin" userId="S::82@fnbrno.cz::577d62e1-5c27-4dc4-be0c-be9487fe25c7" providerId="AD" clId="Web-{B87EF788-C816-88A5-DB9F-C7559508C80C}"/>
    <pc:docChg chg="modSld">
      <pc:chgData name="Staňa Martin" userId="S::82@fnbrno.cz::577d62e1-5c27-4dc4-be0c-be9487fe25c7" providerId="AD" clId="Web-{B87EF788-C816-88A5-DB9F-C7559508C80C}" dt="2021-09-12T20:16:48.811" v="6" actId="20577"/>
      <pc:docMkLst>
        <pc:docMk/>
      </pc:docMkLst>
      <pc:sldChg chg="modSp">
        <pc:chgData name="Staňa Martin" userId="S::82@fnbrno.cz::577d62e1-5c27-4dc4-be0c-be9487fe25c7" providerId="AD" clId="Web-{B87EF788-C816-88A5-DB9F-C7559508C80C}" dt="2021-09-12T20:16:48.811" v="6" actId="20577"/>
        <pc:sldMkLst>
          <pc:docMk/>
          <pc:sldMk cId="3345225162" sldId="267"/>
        </pc:sldMkLst>
        <pc:spChg chg="mod">
          <ac:chgData name="Staňa Martin" userId="S::82@fnbrno.cz::577d62e1-5c27-4dc4-be0c-be9487fe25c7" providerId="AD" clId="Web-{B87EF788-C816-88A5-DB9F-C7559508C80C}" dt="2021-09-12T20:16:48.811" v="6" actId="20577"/>
          <ac:spMkLst>
            <pc:docMk/>
            <pc:sldMk cId="3345225162" sldId="267"/>
            <ac:spMk id="3" creationId="{00000000-0000-0000-0000-000000000000}"/>
          </ac:spMkLst>
        </pc:spChg>
      </pc:sldChg>
    </pc:docChg>
  </pc:docChgLst>
  <pc:docChgLst>
    <pc:chgData name="Ira Daniel" userId="S::20484@fnbrno.cz::160380b3-875f-4c41-90c0-206e3231e4c6" providerId="AD" clId="Web-{11A16E75-D0A0-7C60-4A4B-093EC1E556A4}"/>
    <pc:docChg chg="delSld modSld sldOrd">
      <pc:chgData name="Ira Daniel" userId="S::20484@fnbrno.cz::160380b3-875f-4c41-90c0-206e3231e4c6" providerId="AD" clId="Web-{11A16E75-D0A0-7C60-4A4B-093EC1E556A4}" dt="2021-09-09T18:43:18.616" v="258" actId="20577"/>
      <pc:docMkLst>
        <pc:docMk/>
      </pc:docMkLst>
      <pc:sldChg chg="modSp">
        <pc:chgData name="Ira Daniel" userId="S::20484@fnbrno.cz::160380b3-875f-4c41-90c0-206e3231e4c6" providerId="AD" clId="Web-{11A16E75-D0A0-7C60-4A4B-093EC1E556A4}" dt="2021-09-09T18:39:29.237" v="219" actId="20577"/>
        <pc:sldMkLst>
          <pc:docMk/>
          <pc:sldMk cId="4033216490" sldId="258"/>
        </pc:sldMkLst>
        <pc:spChg chg="mod">
          <ac:chgData name="Ira Daniel" userId="S::20484@fnbrno.cz::160380b3-875f-4c41-90c0-206e3231e4c6" providerId="AD" clId="Web-{11A16E75-D0A0-7C60-4A4B-093EC1E556A4}" dt="2021-09-09T18:39:29.237" v="219" actId="20577"/>
          <ac:spMkLst>
            <pc:docMk/>
            <pc:sldMk cId="4033216490" sldId="258"/>
            <ac:spMk id="2" creationId="{4084B5D6-AF12-46D1-A0D7-2BC839F452E0}"/>
          </ac:spMkLst>
        </pc:spChg>
        <pc:spChg chg="mod">
          <ac:chgData name="Ira Daniel" userId="S::20484@fnbrno.cz::160380b3-875f-4c41-90c0-206e3231e4c6" providerId="AD" clId="Web-{11A16E75-D0A0-7C60-4A4B-093EC1E556A4}" dt="2021-09-09T18:36:05.686" v="168" actId="20577"/>
          <ac:spMkLst>
            <pc:docMk/>
            <pc:sldMk cId="4033216490" sldId="258"/>
            <ac:spMk id="3" creationId="{9E39AF5F-8468-4FB3-9BEF-1665E2460A85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13:57.032" v="35" actId="1076"/>
        <pc:sldMkLst>
          <pc:docMk/>
          <pc:sldMk cId="4076548754" sldId="268"/>
        </pc:sldMkLst>
        <pc:picChg chg="mod">
          <ac:chgData name="Ira Daniel" userId="S::20484@fnbrno.cz::160380b3-875f-4c41-90c0-206e3231e4c6" providerId="AD" clId="Web-{11A16E75-D0A0-7C60-4A4B-093EC1E556A4}" dt="2021-09-09T18:13:57.032" v="35" actId="1076"/>
          <ac:picMkLst>
            <pc:docMk/>
            <pc:sldMk cId="4076548754" sldId="268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11A16E75-D0A0-7C60-4A4B-093EC1E556A4}" dt="2021-09-09T18:13:51.782" v="33" actId="1076"/>
          <ac:picMkLst>
            <pc:docMk/>
            <pc:sldMk cId="4076548754" sldId="268"/>
            <ac:picMk id="7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11A16E75-D0A0-7C60-4A4B-093EC1E556A4}" dt="2021-09-09T18:27:46.282" v="109" actId="1076"/>
        <pc:sldMkLst>
          <pc:docMk/>
          <pc:sldMk cId="4080114053" sldId="276"/>
        </pc:sldMkLst>
        <pc:spChg chg="mod">
          <ac:chgData name="Ira Daniel" userId="S::20484@fnbrno.cz::160380b3-875f-4c41-90c0-206e3231e4c6" providerId="AD" clId="Web-{11A16E75-D0A0-7C60-4A4B-093EC1E556A4}" dt="2021-09-09T18:27:46.282" v="109" actId="1076"/>
          <ac:spMkLst>
            <pc:docMk/>
            <pc:sldMk cId="4080114053" sldId="276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14:43.236" v="52" actId="20577"/>
        <pc:sldMkLst>
          <pc:docMk/>
          <pc:sldMk cId="4294819253" sldId="277"/>
        </pc:sldMkLst>
        <pc:spChg chg="mod">
          <ac:chgData name="Ira Daniel" userId="S::20484@fnbrno.cz::160380b3-875f-4c41-90c0-206e3231e4c6" providerId="AD" clId="Web-{11A16E75-D0A0-7C60-4A4B-093EC1E556A4}" dt="2021-09-09T18:14:43.236" v="52" actId="20577"/>
          <ac:spMkLst>
            <pc:docMk/>
            <pc:sldMk cId="4294819253" sldId="277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7:29.750" v="108" actId="20577"/>
        <pc:sldMkLst>
          <pc:docMk/>
          <pc:sldMk cId="3408991794" sldId="278"/>
        </pc:sldMkLst>
        <pc:spChg chg="mod">
          <ac:chgData name="Ira Daniel" userId="S::20484@fnbrno.cz::160380b3-875f-4c41-90c0-206e3231e4c6" providerId="AD" clId="Web-{11A16E75-D0A0-7C60-4A4B-093EC1E556A4}" dt="2021-09-09T18:27:29.750" v="108" actId="20577"/>
          <ac:spMkLst>
            <pc:docMk/>
            <pc:sldMk cId="3408991794" sldId="278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7:59.922" v="110" actId="1076"/>
        <pc:sldMkLst>
          <pc:docMk/>
          <pc:sldMk cId="4171553114" sldId="281"/>
        </pc:sldMkLst>
        <pc:spChg chg="mod">
          <ac:chgData name="Ira Daniel" userId="S::20484@fnbrno.cz::160380b3-875f-4c41-90c0-206e3231e4c6" providerId="AD" clId="Web-{11A16E75-D0A0-7C60-4A4B-093EC1E556A4}" dt="2021-09-09T18:27:59.922" v="110" actId="1076"/>
          <ac:spMkLst>
            <pc:docMk/>
            <pc:sldMk cId="4171553114" sldId="281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06.438" v="111" actId="1076"/>
        <pc:sldMkLst>
          <pc:docMk/>
          <pc:sldMk cId="4008575105" sldId="282"/>
        </pc:sldMkLst>
        <pc:spChg chg="mod">
          <ac:chgData name="Ira Daniel" userId="S::20484@fnbrno.cz::160380b3-875f-4c41-90c0-206e3231e4c6" providerId="AD" clId="Web-{11A16E75-D0A0-7C60-4A4B-093EC1E556A4}" dt="2021-09-09T18:28:06.438" v="111" actId="1076"/>
          <ac:spMkLst>
            <pc:docMk/>
            <pc:sldMk cId="4008575105" sldId="282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14.235" v="112" actId="1076"/>
        <pc:sldMkLst>
          <pc:docMk/>
          <pc:sldMk cId="2940978658" sldId="283"/>
        </pc:sldMkLst>
        <pc:spChg chg="mod">
          <ac:chgData name="Ira Daniel" userId="S::20484@fnbrno.cz::160380b3-875f-4c41-90c0-206e3231e4c6" providerId="AD" clId="Web-{11A16E75-D0A0-7C60-4A4B-093EC1E556A4}" dt="2021-09-09T18:28:14.235" v="112" actId="1076"/>
          <ac:spMkLst>
            <pc:docMk/>
            <pc:sldMk cId="2940978658" sldId="283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27.282" v="113" actId="1076"/>
        <pc:sldMkLst>
          <pc:docMk/>
          <pc:sldMk cId="2071592064" sldId="284"/>
        </pc:sldMkLst>
        <pc:spChg chg="mod">
          <ac:chgData name="Ira Daniel" userId="S::20484@fnbrno.cz::160380b3-875f-4c41-90c0-206e3231e4c6" providerId="AD" clId="Web-{11A16E75-D0A0-7C60-4A4B-093EC1E556A4}" dt="2021-09-09T18:28:27.282" v="113" actId="1076"/>
          <ac:spMkLst>
            <pc:docMk/>
            <pc:sldMk cId="2071592064" sldId="284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35.361" v="114" actId="1076"/>
        <pc:sldMkLst>
          <pc:docMk/>
          <pc:sldMk cId="3774466524" sldId="285"/>
        </pc:sldMkLst>
        <pc:spChg chg="mod">
          <ac:chgData name="Ira Daniel" userId="S::20484@fnbrno.cz::160380b3-875f-4c41-90c0-206e3231e4c6" providerId="AD" clId="Web-{11A16E75-D0A0-7C60-4A4B-093EC1E556A4}" dt="2021-09-09T18:28:35.361" v="114" actId="1076"/>
          <ac:spMkLst>
            <pc:docMk/>
            <pc:sldMk cId="3774466524" sldId="285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44.720" v="115" actId="1076"/>
        <pc:sldMkLst>
          <pc:docMk/>
          <pc:sldMk cId="30310187" sldId="286"/>
        </pc:sldMkLst>
        <pc:spChg chg="mod">
          <ac:chgData name="Ira Daniel" userId="S::20484@fnbrno.cz::160380b3-875f-4c41-90c0-206e3231e4c6" providerId="AD" clId="Web-{11A16E75-D0A0-7C60-4A4B-093EC1E556A4}" dt="2021-09-09T18:28:44.720" v="115" actId="1076"/>
          <ac:spMkLst>
            <pc:docMk/>
            <pc:sldMk cId="30310187" sldId="286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54.064" v="116" actId="1076"/>
        <pc:sldMkLst>
          <pc:docMk/>
          <pc:sldMk cId="244328267" sldId="289"/>
        </pc:sldMkLst>
        <pc:spChg chg="mod">
          <ac:chgData name="Ira Daniel" userId="S::20484@fnbrno.cz::160380b3-875f-4c41-90c0-206e3231e4c6" providerId="AD" clId="Web-{11A16E75-D0A0-7C60-4A4B-093EC1E556A4}" dt="2021-09-09T18:28:54.064" v="116" actId="1076"/>
          <ac:spMkLst>
            <pc:docMk/>
            <pc:sldMk cId="244328267" sldId="289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9:31.737" v="117" actId="1076"/>
        <pc:sldMkLst>
          <pc:docMk/>
          <pc:sldMk cId="3568032838" sldId="293"/>
        </pc:sldMkLst>
        <pc:spChg chg="mod">
          <ac:chgData name="Ira Daniel" userId="S::20484@fnbrno.cz::160380b3-875f-4c41-90c0-206e3231e4c6" providerId="AD" clId="Web-{11A16E75-D0A0-7C60-4A4B-093EC1E556A4}" dt="2021-09-09T18:29:31.737" v="117" actId="1076"/>
          <ac:spMkLst>
            <pc:docMk/>
            <pc:sldMk cId="3568032838" sldId="293"/>
            <ac:spMk id="2" creationId="{00000000-0000-0000-0000-000000000000}"/>
          </ac:spMkLst>
        </pc:spChg>
      </pc:sldChg>
      <pc:sldChg chg="ord">
        <pc:chgData name="Ira Daniel" userId="S::20484@fnbrno.cz::160380b3-875f-4c41-90c0-206e3231e4c6" providerId="AD" clId="Web-{11A16E75-D0A0-7C60-4A4B-093EC1E556A4}" dt="2021-09-09T18:05:23.851" v="0"/>
        <pc:sldMkLst>
          <pc:docMk/>
          <pc:sldMk cId="675156857" sldId="296"/>
        </pc:sldMkLst>
      </pc:sldChg>
      <pc:sldChg chg="ord">
        <pc:chgData name="Ira Daniel" userId="S::20484@fnbrno.cz::160380b3-875f-4c41-90c0-206e3231e4c6" providerId="AD" clId="Web-{11A16E75-D0A0-7C60-4A4B-093EC1E556A4}" dt="2021-09-09T18:05:31.335" v="1"/>
        <pc:sldMkLst>
          <pc:docMk/>
          <pc:sldMk cId="2790317433" sldId="298"/>
        </pc:sldMkLst>
      </pc:sldChg>
      <pc:sldChg chg="modSp">
        <pc:chgData name="Ira Daniel" userId="S::20484@fnbrno.cz::160380b3-875f-4c41-90c0-206e3231e4c6" providerId="AD" clId="Web-{11A16E75-D0A0-7C60-4A4B-093EC1E556A4}" dt="2021-09-09T18:39:47.925" v="221" actId="1076"/>
        <pc:sldMkLst>
          <pc:docMk/>
          <pc:sldMk cId="326631156" sldId="310"/>
        </pc:sldMkLst>
        <pc:picChg chg="mod">
          <ac:chgData name="Ira Daniel" userId="S::20484@fnbrno.cz::160380b3-875f-4c41-90c0-206e3231e4c6" providerId="AD" clId="Web-{11A16E75-D0A0-7C60-4A4B-093EC1E556A4}" dt="2021-09-09T18:39:47.925" v="221" actId="1076"/>
          <ac:picMkLst>
            <pc:docMk/>
            <pc:sldMk cId="326631156" sldId="310"/>
            <ac:picMk id="5" creationId="{48BDA55A-49A6-45AE-91E0-8ED54F3F0839}"/>
          </ac:picMkLst>
        </pc:picChg>
      </pc:sldChg>
      <pc:sldChg chg="modSp">
        <pc:chgData name="Ira Daniel" userId="S::20484@fnbrno.cz::160380b3-875f-4c41-90c0-206e3231e4c6" providerId="AD" clId="Web-{11A16E75-D0A0-7C60-4A4B-093EC1E556A4}" dt="2021-09-09T18:37:29.344" v="187" actId="20577"/>
        <pc:sldMkLst>
          <pc:docMk/>
          <pc:sldMk cId="531805252" sldId="321"/>
        </pc:sldMkLst>
        <pc:spChg chg="mod">
          <ac:chgData name="Ira Daniel" userId="S::20484@fnbrno.cz::160380b3-875f-4c41-90c0-206e3231e4c6" providerId="AD" clId="Web-{11A16E75-D0A0-7C60-4A4B-093EC1E556A4}" dt="2021-09-09T18:37:29.344" v="187" actId="20577"/>
          <ac:spMkLst>
            <pc:docMk/>
            <pc:sldMk cId="531805252" sldId="321"/>
            <ac:spMk id="2" creationId="{00000000-0000-0000-0000-000000000000}"/>
          </ac:spMkLst>
        </pc:spChg>
      </pc:sldChg>
      <pc:sldChg chg="del">
        <pc:chgData name="Ira Daniel" userId="S::20484@fnbrno.cz::160380b3-875f-4c41-90c0-206e3231e4c6" providerId="AD" clId="Web-{11A16E75-D0A0-7C60-4A4B-093EC1E556A4}" dt="2021-09-09T18:34:48.716" v="161"/>
        <pc:sldMkLst>
          <pc:docMk/>
          <pc:sldMk cId="3593712461" sldId="322"/>
        </pc:sldMkLst>
      </pc:sldChg>
      <pc:sldChg chg="modSp">
        <pc:chgData name="Ira Daniel" userId="S::20484@fnbrno.cz::160380b3-875f-4c41-90c0-206e3231e4c6" providerId="AD" clId="Web-{11A16E75-D0A0-7C60-4A4B-093EC1E556A4}" dt="2021-09-09T18:37:55.548" v="202" actId="20577"/>
        <pc:sldMkLst>
          <pc:docMk/>
          <pc:sldMk cId="3946231845" sldId="323"/>
        </pc:sldMkLst>
        <pc:spChg chg="mod">
          <ac:chgData name="Ira Daniel" userId="S::20484@fnbrno.cz::160380b3-875f-4c41-90c0-206e3231e4c6" providerId="AD" clId="Web-{11A16E75-D0A0-7C60-4A4B-093EC1E556A4}" dt="2021-09-09T18:37:55.548" v="202" actId="20577"/>
          <ac:spMkLst>
            <pc:docMk/>
            <pc:sldMk cId="3946231845" sldId="323"/>
            <ac:spMk id="2" creationId="{15D9D956-A36E-4B1C-95C3-35330BFB2936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3:27.871" v="71" actId="20577"/>
        <pc:sldMkLst>
          <pc:docMk/>
          <pc:sldMk cId="3687584556" sldId="324"/>
        </pc:sldMkLst>
        <pc:spChg chg="mod">
          <ac:chgData name="Ira Daniel" userId="S::20484@fnbrno.cz::160380b3-875f-4c41-90c0-206e3231e4c6" providerId="AD" clId="Web-{11A16E75-D0A0-7C60-4A4B-093EC1E556A4}" dt="2021-09-09T18:23:27.871" v="71" actId="20577"/>
          <ac:spMkLst>
            <pc:docMk/>
            <pc:sldMk cId="3687584556" sldId="324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07:09.118" v="6" actId="20577"/>
        <pc:sldMkLst>
          <pc:docMk/>
          <pc:sldMk cId="3620460570" sldId="325"/>
        </pc:sldMkLst>
        <pc:spChg chg="mod">
          <ac:chgData name="Ira Daniel" userId="S::20484@fnbrno.cz::160380b3-875f-4c41-90c0-206e3231e4c6" providerId="AD" clId="Web-{11A16E75-D0A0-7C60-4A4B-093EC1E556A4}" dt="2021-09-09T18:07:09.118" v="6" actId="20577"/>
          <ac:spMkLst>
            <pc:docMk/>
            <pc:sldMk cId="3620460570" sldId="325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4:28.637" v="86" actId="20577"/>
        <pc:sldMkLst>
          <pc:docMk/>
          <pc:sldMk cId="2860093051" sldId="331"/>
        </pc:sldMkLst>
        <pc:spChg chg="mod">
          <ac:chgData name="Ira Daniel" userId="S::20484@fnbrno.cz::160380b3-875f-4c41-90c0-206e3231e4c6" providerId="AD" clId="Web-{11A16E75-D0A0-7C60-4A4B-093EC1E556A4}" dt="2021-09-09T18:24:28.637" v="86" actId="20577"/>
          <ac:spMkLst>
            <pc:docMk/>
            <pc:sldMk cId="2860093051" sldId="331"/>
            <ac:spMk id="2" creationId="{00000000-0000-0000-0000-000000000000}"/>
          </ac:spMkLst>
        </pc:spChg>
        <pc:picChg chg="mod">
          <ac:chgData name="Ira Daniel" userId="S::20484@fnbrno.cz::160380b3-875f-4c41-90c0-206e3231e4c6" providerId="AD" clId="Web-{11A16E75-D0A0-7C60-4A4B-093EC1E556A4}" dt="2021-09-09T18:07:23.243" v="8" actId="1076"/>
          <ac:picMkLst>
            <pc:docMk/>
            <pc:sldMk cId="2860093051" sldId="331"/>
            <ac:picMk id="4" creationId="{3D229475-6D81-4588-BAAE-0B742B664C87}"/>
          </ac:picMkLst>
        </pc:picChg>
      </pc:sldChg>
      <pc:sldChg chg="modSp">
        <pc:chgData name="Ira Daniel" userId="S::20484@fnbrno.cz::160380b3-875f-4c41-90c0-206e3231e4c6" providerId="AD" clId="Web-{11A16E75-D0A0-7C60-4A4B-093EC1E556A4}" dt="2021-09-09T18:07:46.369" v="10" actId="1076"/>
        <pc:sldMkLst>
          <pc:docMk/>
          <pc:sldMk cId="536580507" sldId="335"/>
        </pc:sldMkLst>
        <pc:picChg chg="mod">
          <ac:chgData name="Ira Daniel" userId="S::20484@fnbrno.cz::160380b3-875f-4c41-90c0-206e3231e4c6" providerId="AD" clId="Web-{11A16E75-D0A0-7C60-4A4B-093EC1E556A4}" dt="2021-09-09T18:07:46.369" v="10" actId="1076"/>
          <ac:picMkLst>
            <pc:docMk/>
            <pc:sldMk cId="536580507" sldId="335"/>
            <ac:picMk id="8196" creationId="{9D16ED4A-C7C7-4C26-B9D0-3D1CBE4D3D32}"/>
          </ac:picMkLst>
        </pc:picChg>
      </pc:sldChg>
      <pc:sldChg chg="modSp">
        <pc:chgData name="Ira Daniel" userId="S::20484@fnbrno.cz::160380b3-875f-4c41-90c0-206e3231e4c6" providerId="AD" clId="Web-{11A16E75-D0A0-7C60-4A4B-093EC1E556A4}" dt="2021-09-09T18:08:12.713" v="14" actId="20577"/>
        <pc:sldMkLst>
          <pc:docMk/>
          <pc:sldMk cId="1580819704" sldId="337"/>
        </pc:sldMkLst>
        <pc:spChg chg="mod">
          <ac:chgData name="Ira Daniel" userId="S::20484@fnbrno.cz::160380b3-875f-4c41-90c0-206e3231e4c6" providerId="AD" clId="Web-{11A16E75-D0A0-7C60-4A4B-093EC1E556A4}" dt="2021-09-09T18:08:12.713" v="14" actId="20577"/>
          <ac:spMkLst>
            <pc:docMk/>
            <pc:sldMk cId="1580819704" sldId="337"/>
            <ac:spMk id="10" creationId="{B2A9FF81-C84C-49F0-829F-4CD5382E4715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09:03.198" v="18" actId="20577"/>
        <pc:sldMkLst>
          <pc:docMk/>
          <pc:sldMk cId="2952153198" sldId="338"/>
        </pc:sldMkLst>
        <pc:spChg chg="mod">
          <ac:chgData name="Ira Daniel" userId="S::20484@fnbrno.cz::160380b3-875f-4c41-90c0-206e3231e4c6" providerId="AD" clId="Web-{11A16E75-D0A0-7C60-4A4B-093EC1E556A4}" dt="2021-09-09T18:09:03.198" v="18" actId="20577"/>
          <ac:spMkLst>
            <pc:docMk/>
            <pc:sldMk cId="2952153198" sldId="338"/>
            <ac:spMk id="6" creationId="{F5D63172-9559-4E71-A0BE-854F99FAA442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09:58.481" v="21" actId="20577"/>
        <pc:sldMkLst>
          <pc:docMk/>
          <pc:sldMk cId="2300236059" sldId="343"/>
        </pc:sldMkLst>
        <pc:spChg chg="mod">
          <ac:chgData name="Ira Daniel" userId="S::20484@fnbrno.cz::160380b3-875f-4c41-90c0-206e3231e4c6" providerId="AD" clId="Web-{11A16E75-D0A0-7C60-4A4B-093EC1E556A4}" dt="2021-09-09T18:09:58.481" v="21" actId="20577"/>
          <ac:spMkLst>
            <pc:docMk/>
            <pc:sldMk cId="2300236059" sldId="343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11:05.841" v="32" actId="20577"/>
        <pc:sldMkLst>
          <pc:docMk/>
          <pc:sldMk cId="2722913338" sldId="345"/>
        </pc:sldMkLst>
        <pc:spChg chg="mod">
          <ac:chgData name="Ira Daniel" userId="S::20484@fnbrno.cz::160380b3-875f-4c41-90c0-206e3231e4c6" providerId="AD" clId="Web-{11A16E75-D0A0-7C60-4A4B-093EC1E556A4}" dt="2021-09-09T18:11:05.841" v="32" actId="20577"/>
          <ac:spMkLst>
            <pc:docMk/>
            <pc:sldMk cId="2722913338" sldId="345"/>
            <ac:spMk id="3" creationId="{E50E5C76-8897-48DC-A943-1D44BBA8A6D3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17:35.489" v="56" actId="20577"/>
        <pc:sldMkLst>
          <pc:docMk/>
          <pc:sldMk cId="3953416012" sldId="351"/>
        </pc:sldMkLst>
        <pc:spChg chg="mod">
          <ac:chgData name="Ira Daniel" userId="S::20484@fnbrno.cz::160380b3-875f-4c41-90c0-206e3231e4c6" providerId="AD" clId="Web-{11A16E75-D0A0-7C60-4A4B-093EC1E556A4}" dt="2021-09-09T18:17:35.489" v="56" actId="20577"/>
          <ac:spMkLst>
            <pc:docMk/>
            <pc:sldMk cId="3953416012" sldId="351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41:42.364" v="240" actId="14100"/>
        <pc:sldMkLst>
          <pc:docMk/>
          <pc:sldMk cId="3396659970" sldId="352"/>
        </pc:sldMkLst>
        <pc:spChg chg="mod">
          <ac:chgData name="Ira Daniel" userId="S::20484@fnbrno.cz::160380b3-875f-4c41-90c0-206e3231e4c6" providerId="AD" clId="Web-{11A16E75-D0A0-7C60-4A4B-093EC1E556A4}" dt="2021-09-09T18:41:42.364" v="240" actId="14100"/>
          <ac:spMkLst>
            <pc:docMk/>
            <pc:sldMk cId="3396659970" sldId="352"/>
            <ac:spMk id="2" creationId="{4BBF2C57-A507-4EFE-B276-87F059D75FF4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31:59.354" v="160" actId="20577"/>
        <pc:sldMkLst>
          <pc:docMk/>
          <pc:sldMk cId="1495380788" sldId="353"/>
        </pc:sldMkLst>
        <pc:spChg chg="mod">
          <ac:chgData name="Ira Daniel" userId="S::20484@fnbrno.cz::160380b3-875f-4c41-90c0-206e3231e4c6" providerId="AD" clId="Web-{11A16E75-D0A0-7C60-4A4B-093EC1E556A4}" dt="2021-09-09T18:31:59.354" v="160" actId="20577"/>
          <ac:spMkLst>
            <pc:docMk/>
            <pc:sldMk cId="1495380788" sldId="353"/>
            <ac:spMk id="2" creationId="{4084B5D6-AF12-46D1-A0D7-2BC839F452E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6:09.030" v="91" actId="20577"/>
        <pc:sldMkLst>
          <pc:docMk/>
          <pc:sldMk cId="404930933" sldId="373"/>
        </pc:sldMkLst>
        <pc:spChg chg="mod">
          <ac:chgData name="Ira Daniel" userId="S::20484@fnbrno.cz::160380b3-875f-4c41-90c0-206e3231e4c6" providerId="AD" clId="Web-{11A16E75-D0A0-7C60-4A4B-093EC1E556A4}" dt="2021-09-09T18:26:09.030" v="91" actId="20577"/>
          <ac:spMkLst>
            <pc:docMk/>
            <pc:sldMk cId="404930933" sldId="373"/>
            <ac:spMk id="5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6:42.515" v="96" actId="20577"/>
        <pc:sldMkLst>
          <pc:docMk/>
          <pc:sldMk cId="1841429509" sldId="390"/>
        </pc:sldMkLst>
        <pc:spChg chg="mod">
          <ac:chgData name="Ira Daniel" userId="S::20484@fnbrno.cz::160380b3-875f-4c41-90c0-206e3231e4c6" providerId="AD" clId="Web-{11A16E75-D0A0-7C60-4A4B-093EC1E556A4}" dt="2021-09-09T18:26:42.515" v="96" actId="20577"/>
          <ac:spMkLst>
            <pc:docMk/>
            <pc:sldMk cId="1841429509" sldId="390"/>
            <ac:spMk id="5" creationId="{00000000-0000-0000-0000-000000000000}"/>
          </ac:spMkLst>
        </pc:spChg>
        <pc:spChg chg="mod">
          <ac:chgData name="Ira Daniel" userId="S::20484@fnbrno.cz::160380b3-875f-4c41-90c0-206e3231e4c6" providerId="AD" clId="Web-{11A16E75-D0A0-7C60-4A4B-093EC1E556A4}" dt="2021-09-09T18:18:37.271" v="59" actId="20577"/>
          <ac:spMkLst>
            <pc:docMk/>
            <pc:sldMk cId="1841429509" sldId="390"/>
            <ac:spMk id="6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43:18.616" v="258" actId="20577"/>
        <pc:sldMkLst>
          <pc:docMk/>
          <pc:sldMk cId="176768929" sldId="391"/>
        </pc:sldMkLst>
        <pc:spChg chg="mod">
          <ac:chgData name="Ira Daniel" userId="S::20484@fnbrno.cz::160380b3-875f-4c41-90c0-206e3231e4c6" providerId="AD" clId="Web-{11A16E75-D0A0-7C60-4A4B-093EC1E556A4}" dt="2021-09-09T18:42:48.944" v="254" actId="20577"/>
          <ac:spMkLst>
            <pc:docMk/>
            <pc:sldMk cId="176768929" sldId="391"/>
            <ac:spMk id="2" creationId="{E0C731F7-1C84-458F-B5D2-5B8C6367A5CA}"/>
          </ac:spMkLst>
        </pc:spChg>
        <pc:spChg chg="mod">
          <ac:chgData name="Ira Daniel" userId="S::20484@fnbrno.cz::160380b3-875f-4c41-90c0-206e3231e4c6" providerId="AD" clId="Web-{11A16E75-D0A0-7C60-4A4B-093EC1E556A4}" dt="2021-09-09T18:43:18.616" v="258" actId="20577"/>
          <ac:spMkLst>
            <pc:docMk/>
            <pc:sldMk cId="176768929" sldId="391"/>
            <ac:spMk id="3" creationId="{DA06771B-3E62-4C5E-B76E-3B002F6320D5}"/>
          </ac:spMkLst>
        </pc:spChg>
      </pc:sldChg>
    </pc:docChg>
  </pc:docChgLst>
  <pc:docChgLst>
    <pc:chgData name="Ira Daniel" userId="S::20484@fnbrno.cz::160380b3-875f-4c41-90c0-206e3231e4c6" providerId="AD" clId="Web-{9F56965C-58F3-7EC0-4B87-4A58BB64FD51}"/>
    <pc:docChg chg="delSld modSld">
      <pc:chgData name="Ira Daniel" userId="S::20484@fnbrno.cz::160380b3-875f-4c41-90c0-206e3231e4c6" providerId="AD" clId="Web-{9F56965C-58F3-7EC0-4B87-4A58BB64FD51}" dt="2021-09-10T08:55:39.842" v="288" actId="14100"/>
      <pc:docMkLst>
        <pc:docMk/>
      </pc:docMkLst>
      <pc:sldChg chg="modSp">
        <pc:chgData name="Ira Daniel" userId="S::20484@fnbrno.cz::160380b3-875f-4c41-90c0-206e3231e4c6" providerId="AD" clId="Web-{9F56965C-58F3-7EC0-4B87-4A58BB64FD51}" dt="2021-09-10T08:28:16.666" v="15" actId="14100"/>
        <pc:sldMkLst>
          <pc:docMk/>
          <pc:sldMk cId="571641386" sldId="265"/>
        </pc:sldMkLst>
        <pc:spChg chg="mod">
          <ac:chgData name="Ira Daniel" userId="S::20484@fnbrno.cz::160380b3-875f-4c41-90c0-206e3231e4c6" providerId="AD" clId="Web-{9F56965C-58F3-7EC0-4B87-4A58BB64FD51}" dt="2021-09-10T08:28:16.666" v="15" actId="14100"/>
          <ac:spMkLst>
            <pc:docMk/>
            <pc:sldMk cId="571641386" sldId="265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28:45.793" v="21" actId="1076"/>
        <pc:sldMkLst>
          <pc:docMk/>
          <pc:sldMk cId="4076548754" sldId="268"/>
        </pc:sldMkLst>
        <pc:spChg chg="mod">
          <ac:chgData name="Ira Daniel" userId="S::20484@fnbrno.cz::160380b3-875f-4c41-90c0-206e3231e4c6" providerId="AD" clId="Web-{9F56965C-58F3-7EC0-4B87-4A58BB64FD51}" dt="2021-09-10T08:28:31.870" v="16" actId="14100"/>
          <ac:spMkLst>
            <pc:docMk/>
            <pc:sldMk cId="4076548754" sldId="268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28:40.105" v="19" actId="1076"/>
          <ac:spMkLst>
            <pc:docMk/>
            <pc:sldMk cId="4076548754" sldId="268"/>
            <ac:spMk id="15" creationId="{11196B58-8DD4-4BA8-992B-E7A14235760E}"/>
          </ac:spMkLst>
        </pc:spChg>
        <pc:spChg chg="mod">
          <ac:chgData name="Ira Daniel" userId="S::20484@fnbrno.cz::160380b3-875f-4c41-90c0-206e3231e4c6" providerId="AD" clId="Web-{9F56965C-58F3-7EC0-4B87-4A58BB64FD51}" dt="2021-09-10T08:28:45.793" v="21" actId="1076"/>
          <ac:spMkLst>
            <pc:docMk/>
            <pc:sldMk cId="4076548754" sldId="268"/>
            <ac:spMk id="16" creationId="{B51401E6-D4C3-4552-8BF4-579EB4B31677}"/>
          </ac:spMkLst>
        </pc:spChg>
        <pc:picChg chg="mod">
          <ac:chgData name="Ira Daniel" userId="S::20484@fnbrno.cz::160380b3-875f-4c41-90c0-206e3231e4c6" providerId="AD" clId="Web-{9F56965C-58F3-7EC0-4B87-4A58BB64FD51}" dt="2021-09-10T08:28:35.058" v="17" actId="1076"/>
          <ac:picMkLst>
            <pc:docMk/>
            <pc:sldMk cId="4076548754" sldId="268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28:41.480" v="20" actId="1076"/>
          <ac:picMkLst>
            <pc:docMk/>
            <pc:sldMk cId="4076548754" sldId="268"/>
            <ac:picMk id="7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28:55.012" v="22" actId="1076"/>
        <pc:sldMkLst>
          <pc:docMk/>
          <pc:sldMk cId="2674775486" sldId="270"/>
        </pc:sldMkLst>
        <pc:picChg chg="mod">
          <ac:chgData name="Ira Daniel" userId="S::20484@fnbrno.cz::160380b3-875f-4c41-90c0-206e3231e4c6" providerId="AD" clId="Web-{9F56965C-58F3-7EC0-4B87-4A58BB64FD51}" dt="2021-09-10T08:28:55.012" v="22" actId="1076"/>
          <ac:picMkLst>
            <pc:docMk/>
            <pc:sldMk cId="2674775486" sldId="270"/>
            <ac:picMk id="5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29:22.373" v="30" actId="1076"/>
        <pc:sldMkLst>
          <pc:docMk/>
          <pc:sldMk cId="1099048499" sldId="271"/>
        </pc:sldMkLst>
        <pc:spChg chg="mod">
          <ac:chgData name="Ira Daniel" userId="S::20484@fnbrno.cz::160380b3-875f-4c41-90c0-206e3231e4c6" providerId="AD" clId="Web-{9F56965C-58F3-7EC0-4B87-4A58BB64FD51}" dt="2021-09-10T08:29:13.670" v="28" actId="1076"/>
          <ac:spMkLst>
            <pc:docMk/>
            <pc:sldMk cId="1099048499" sldId="271"/>
            <ac:spMk id="9" creationId="{0E2129EB-DB29-4205-8EF4-99B9D6904257}"/>
          </ac:spMkLst>
        </pc:spChg>
        <pc:spChg chg="mod">
          <ac:chgData name="Ira Daniel" userId="S::20484@fnbrno.cz::160380b3-875f-4c41-90c0-206e3231e4c6" providerId="AD" clId="Web-{9F56965C-58F3-7EC0-4B87-4A58BB64FD51}" dt="2021-09-10T08:29:18.420" v="29" actId="1076"/>
          <ac:spMkLst>
            <pc:docMk/>
            <pc:sldMk cId="1099048499" sldId="271"/>
            <ac:spMk id="11" creationId="{F53A8A76-2573-4407-A295-FC67F304A24C}"/>
          </ac:spMkLst>
        </pc:spChg>
        <pc:spChg chg="mod">
          <ac:chgData name="Ira Daniel" userId="S::20484@fnbrno.cz::160380b3-875f-4c41-90c0-206e3231e4c6" providerId="AD" clId="Web-{9F56965C-58F3-7EC0-4B87-4A58BB64FD51}" dt="2021-09-10T08:29:22.373" v="30" actId="1076"/>
          <ac:spMkLst>
            <pc:docMk/>
            <pc:sldMk cId="1099048499" sldId="271"/>
            <ac:spMk id="13" creationId="{E63EC521-C2EF-4AE9-86E6-1F17FFDB33C6}"/>
          </ac:spMkLst>
        </pc:spChg>
        <pc:picChg chg="mod">
          <ac:chgData name="Ira Daniel" userId="S::20484@fnbrno.cz::160380b3-875f-4c41-90c0-206e3231e4c6" providerId="AD" clId="Web-{9F56965C-58F3-7EC0-4B87-4A58BB64FD51}" dt="2021-09-10T08:29:10.092" v="27" actId="14100"/>
          <ac:picMkLst>
            <pc:docMk/>
            <pc:sldMk cId="1099048499" sldId="271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29:05.372" v="25" actId="1076"/>
          <ac:picMkLst>
            <pc:docMk/>
            <pc:sldMk cId="1099048499" sldId="271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29:03.732" v="24" actId="1076"/>
          <ac:picMkLst>
            <pc:docMk/>
            <pc:sldMk cId="1099048499" sldId="271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28:58.263" v="23" actId="1076"/>
        <pc:sldMkLst>
          <pc:docMk/>
          <pc:sldMk cId="4294819253" sldId="277"/>
        </pc:sldMkLst>
        <pc:picChg chg="mod">
          <ac:chgData name="Ira Daniel" userId="S::20484@fnbrno.cz::160380b3-875f-4c41-90c0-206e3231e4c6" providerId="AD" clId="Web-{9F56965C-58F3-7EC0-4B87-4A58BB64FD51}" dt="2021-09-10T08:28:58.263" v="23" actId="1076"/>
          <ac:picMkLst>
            <pc:docMk/>
            <pc:sldMk cId="4294819253" sldId="277"/>
            <ac:picMk id="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0:53.535" v="43" actId="1076"/>
        <pc:sldMkLst>
          <pc:docMk/>
          <pc:sldMk cId="244328267" sldId="289"/>
        </pc:sldMkLst>
        <pc:spChg chg="mod">
          <ac:chgData name="Ira Daniel" userId="S::20484@fnbrno.cz::160380b3-875f-4c41-90c0-206e3231e4c6" providerId="AD" clId="Web-{9F56965C-58F3-7EC0-4B87-4A58BB64FD51}" dt="2021-09-10T08:30:04.954" v="31" actId="14100"/>
          <ac:spMkLst>
            <pc:docMk/>
            <pc:sldMk cId="244328267" sldId="289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0:11.080" v="33" actId="1076"/>
          <ac:spMkLst>
            <pc:docMk/>
            <pc:sldMk cId="244328267" sldId="289"/>
            <ac:spMk id="7" creationId="{80A56D80-8852-4E83-97A6-D05EF986FAFB}"/>
          </ac:spMkLst>
        </pc:spChg>
        <pc:spChg chg="mod">
          <ac:chgData name="Ira Daniel" userId="S::20484@fnbrno.cz::160380b3-875f-4c41-90c0-206e3231e4c6" providerId="AD" clId="Web-{9F56965C-58F3-7EC0-4B87-4A58BB64FD51}" dt="2021-09-10T08:30:17.111" v="35" actId="1076"/>
          <ac:spMkLst>
            <pc:docMk/>
            <pc:sldMk cId="244328267" sldId="289"/>
            <ac:spMk id="14" creationId="{AC010398-BAE9-4182-838C-984B69798F83}"/>
          </ac:spMkLst>
        </pc:spChg>
        <pc:spChg chg="mod">
          <ac:chgData name="Ira Daniel" userId="S::20484@fnbrno.cz::160380b3-875f-4c41-90c0-206e3231e4c6" providerId="AD" clId="Web-{9F56965C-58F3-7EC0-4B87-4A58BB64FD51}" dt="2021-09-10T08:30:48.504" v="42" actId="1076"/>
          <ac:spMkLst>
            <pc:docMk/>
            <pc:sldMk cId="244328267" sldId="289"/>
            <ac:spMk id="16" creationId="{EAF7432B-2449-4124-A50A-3E816D1AFE4A}"/>
          </ac:spMkLst>
        </pc:spChg>
        <pc:spChg chg="mod">
          <ac:chgData name="Ira Daniel" userId="S::20484@fnbrno.cz::160380b3-875f-4c41-90c0-206e3231e4c6" providerId="AD" clId="Web-{9F56965C-58F3-7EC0-4B87-4A58BB64FD51}" dt="2021-09-10T08:30:53.535" v="43" actId="1076"/>
          <ac:spMkLst>
            <pc:docMk/>
            <pc:sldMk cId="244328267" sldId="289"/>
            <ac:spMk id="18" creationId="{6BAF4025-4E00-4EDD-90EE-9FF7EE760A50}"/>
          </ac:spMkLst>
        </pc:spChg>
        <pc:picChg chg="mod">
          <ac:chgData name="Ira Daniel" userId="S::20484@fnbrno.cz::160380b3-875f-4c41-90c0-206e3231e4c6" providerId="AD" clId="Web-{9F56965C-58F3-7EC0-4B87-4A58BB64FD51}" dt="2021-09-10T08:30:29.299" v="39" actId="1076"/>
          <ac:picMkLst>
            <pc:docMk/>
            <pc:sldMk cId="244328267" sldId="289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23.627" v="37" actId="1076"/>
          <ac:picMkLst>
            <pc:docMk/>
            <pc:sldMk cId="244328267" sldId="289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41.534" v="41" actId="1076"/>
          <ac:picMkLst>
            <pc:docMk/>
            <pc:sldMk cId="244328267" sldId="289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07.001" v="32" actId="1076"/>
          <ac:picMkLst>
            <pc:docMk/>
            <pc:sldMk cId="244328267" sldId="289"/>
            <ac:picMk id="8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39.237" v="40" actId="1076"/>
          <ac:picMkLst>
            <pc:docMk/>
            <pc:sldMk cId="244328267" sldId="289"/>
            <ac:picMk id="9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26.409" v="38" actId="1076"/>
          <ac:picMkLst>
            <pc:docMk/>
            <pc:sldMk cId="244328267" sldId="289"/>
            <ac:picMk id="10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12.923" v="34" actId="1076"/>
          <ac:picMkLst>
            <pc:docMk/>
            <pc:sldMk cId="244328267" sldId="289"/>
            <ac:picMk id="11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1:06.598" v="44" actId="14100"/>
        <pc:sldMkLst>
          <pc:docMk/>
          <pc:sldMk cId="4034301577" sldId="290"/>
        </pc:sldMkLst>
        <pc:spChg chg="mod">
          <ac:chgData name="Ira Daniel" userId="S::20484@fnbrno.cz::160380b3-875f-4c41-90c0-206e3231e4c6" providerId="AD" clId="Web-{9F56965C-58F3-7EC0-4B87-4A58BB64FD51}" dt="2021-09-10T08:31:06.598" v="44" actId="14100"/>
          <ac:spMkLst>
            <pc:docMk/>
            <pc:sldMk cId="4034301577" sldId="290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1:40.007" v="51" actId="20577"/>
        <pc:sldMkLst>
          <pc:docMk/>
          <pc:sldMk cId="1781165938" sldId="302"/>
        </pc:sldMkLst>
        <pc:spChg chg="mod">
          <ac:chgData name="Ira Daniel" userId="S::20484@fnbrno.cz::160380b3-875f-4c41-90c0-206e3231e4c6" providerId="AD" clId="Web-{9F56965C-58F3-7EC0-4B87-4A58BB64FD51}" dt="2021-09-10T08:31:40.007" v="51" actId="20577"/>
          <ac:spMkLst>
            <pc:docMk/>
            <pc:sldMk cId="1781165938" sldId="302"/>
            <ac:spMk id="2" creationId="{00000000-0000-0000-0000-000000000000}"/>
          </ac:spMkLst>
        </pc:spChg>
        <pc:picChg chg="mod">
          <ac:chgData name="Ira Daniel" userId="S::20484@fnbrno.cz::160380b3-875f-4c41-90c0-206e3231e4c6" providerId="AD" clId="Web-{9F56965C-58F3-7EC0-4B87-4A58BB64FD51}" dt="2021-09-10T08:31:24.646" v="47" actId="14100"/>
          <ac:picMkLst>
            <pc:docMk/>
            <pc:sldMk cId="1781165938" sldId="302"/>
            <ac:picMk id="14338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2:48.980" v="61" actId="1076"/>
        <pc:sldMkLst>
          <pc:docMk/>
          <pc:sldMk cId="606370959" sldId="303"/>
        </pc:sldMkLst>
        <pc:spChg chg="mod">
          <ac:chgData name="Ira Daniel" userId="S::20484@fnbrno.cz::160380b3-875f-4c41-90c0-206e3231e4c6" providerId="AD" clId="Web-{9F56965C-58F3-7EC0-4B87-4A58BB64FD51}" dt="2021-09-10T08:32:13.009" v="52" actId="20577"/>
          <ac:spMkLst>
            <pc:docMk/>
            <pc:sldMk cId="606370959" sldId="303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2:48.980" v="61" actId="1076"/>
          <ac:spMkLst>
            <pc:docMk/>
            <pc:sldMk cId="606370959" sldId="303"/>
            <ac:spMk id="5" creationId="{12FFA923-1636-4FF8-9DAD-CBD6A8D9C8F5}"/>
          </ac:spMkLst>
        </pc:spChg>
        <pc:spChg chg="mod">
          <ac:chgData name="Ira Daniel" userId="S::20484@fnbrno.cz::160380b3-875f-4c41-90c0-206e3231e4c6" providerId="AD" clId="Web-{9F56965C-58F3-7EC0-4B87-4A58BB64FD51}" dt="2021-09-10T08:32:43.448" v="60" actId="1076"/>
          <ac:spMkLst>
            <pc:docMk/>
            <pc:sldMk cId="606370959" sldId="303"/>
            <ac:spMk id="6" creationId="{4322DD5A-AB36-4103-A55F-7AC3E2F80EDD}"/>
          </ac:spMkLst>
        </pc:spChg>
        <pc:picChg chg="mod">
          <ac:chgData name="Ira Daniel" userId="S::20484@fnbrno.cz::160380b3-875f-4c41-90c0-206e3231e4c6" providerId="AD" clId="Web-{9F56965C-58F3-7EC0-4B87-4A58BB64FD51}" dt="2021-09-10T08:32:19.415" v="54" actId="1076"/>
          <ac:picMkLst>
            <pc:docMk/>
            <pc:sldMk cId="606370959" sldId="303"/>
            <ac:picMk id="1026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2:24.712" v="57" actId="1076"/>
          <ac:picMkLst>
            <pc:docMk/>
            <pc:sldMk cId="606370959" sldId="303"/>
            <ac:picMk id="1029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2:16.884" v="53" actId="1076"/>
          <ac:picMkLst>
            <pc:docMk/>
            <pc:sldMk cId="606370959" sldId="303"/>
            <ac:picMk id="819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3:57.437" v="75" actId="1076"/>
        <pc:sldMkLst>
          <pc:docMk/>
          <pc:sldMk cId="2546985268" sldId="307"/>
        </pc:sldMkLst>
        <pc:spChg chg="mod">
          <ac:chgData name="Ira Daniel" userId="S::20484@fnbrno.cz::160380b3-875f-4c41-90c0-206e3231e4c6" providerId="AD" clId="Web-{9F56965C-58F3-7EC0-4B87-4A58BB64FD51}" dt="2021-09-10T08:33:57.437" v="75" actId="1076"/>
          <ac:spMkLst>
            <pc:docMk/>
            <pc:sldMk cId="2546985268" sldId="307"/>
            <ac:spMk id="7" creationId="{40D69A73-6561-4583-8F04-3B83BA148A7A}"/>
          </ac:spMkLst>
        </pc:spChg>
        <pc:spChg chg="mod">
          <ac:chgData name="Ira Daniel" userId="S::20484@fnbrno.cz::160380b3-875f-4c41-90c0-206e3231e4c6" providerId="AD" clId="Web-{9F56965C-58F3-7EC0-4B87-4A58BB64FD51}" dt="2021-09-10T08:33:53.046" v="74" actId="1076"/>
          <ac:spMkLst>
            <pc:docMk/>
            <pc:sldMk cId="2546985268" sldId="307"/>
            <ac:spMk id="8" creationId="{E26952C9-BB13-4B56-BEF9-D1B47427C634}"/>
          </ac:spMkLst>
        </pc:spChg>
        <pc:spChg chg="mod">
          <ac:chgData name="Ira Daniel" userId="S::20484@fnbrno.cz::160380b3-875f-4c41-90c0-206e3231e4c6" providerId="AD" clId="Web-{9F56965C-58F3-7EC0-4B87-4A58BB64FD51}" dt="2021-09-10T08:33:43.936" v="72" actId="1076"/>
          <ac:spMkLst>
            <pc:docMk/>
            <pc:sldMk cId="2546985268" sldId="307"/>
            <ac:spMk id="9" creationId="{EE8E70D8-C05B-41B2-9547-05E01F69E6C0}"/>
          </ac:spMkLst>
        </pc:spChg>
        <pc:spChg chg="mod">
          <ac:chgData name="Ira Daniel" userId="S::20484@fnbrno.cz::160380b3-875f-4c41-90c0-206e3231e4c6" providerId="AD" clId="Web-{9F56965C-58F3-7EC0-4B87-4A58BB64FD51}" dt="2021-09-10T08:33:48.514" v="73" actId="1076"/>
          <ac:spMkLst>
            <pc:docMk/>
            <pc:sldMk cId="2546985268" sldId="307"/>
            <ac:spMk id="10" creationId="{75CAC3C8-FB4F-46C7-A7BA-873FC7400769}"/>
          </ac:spMkLst>
        </pc:spChg>
        <pc:picChg chg="mod">
          <ac:chgData name="Ira Daniel" userId="S::20484@fnbrno.cz::160380b3-875f-4c41-90c0-206e3231e4c6" providerId="AD" clId="Web-{9F56965C-58F3-7EC0-4B87-4A58BB64FD51}" dt="2021-09-10T08:33:31.779" v="70" actId="1076"/>
          <ac:picMkLst>
            <pc:docMk/>
            <pc:sldMk cId="2546985268" sldId="307"/>
            <ac:picMk id="4" creationId="{DF95B370-89F4-412C-A0B0-CE29D6C9DD10}"/>
          </ac:picMkLst>
        </pc:picChg>
        <pc:picChg chg="mod">
          <ac:chgData name="Ira Daniel" userId="S::20484@fnbrno.cz::160380b3-875f-4c41-90c0-206e3231e4c6" providerId="AD" clId="Web-{9F56965C-58F3-7EC0-4B87-4A58BB64FD51}" dt="2021-09-10T08:33:29.373" v="69" actId="1076"/>
          <ac:picMkLst>
            <pc:docMk/>
            <pc:sldMk cId="2546985268" sldId="307"/>
            <ac:picMk id="6" creationId="{1E1D881F-02E6-4EB7-9384-779AD80EE3A0}"/>
          </ac:picMkLst>
        </pc:picChg>
        <pc:picChg chg="mod">
          <ac:chgData name="Ira Daniel" userId="S::20484@fnbrno.cz::160380b3-875f-4c41-90c0-206e3231e4c6" providerId="AD" clId="Web-{9F56965C-58F3-7EC0-4B87-4A58BB64FD51}" dt="2021-09-10T08:33:26.154" v="68" actId="1076"/>
          <ac:picMkLst>
            <pc:docMk/>
            <pc:sldMk cId="2546985268" sldId="307"/>
            <ac:picMk id="4098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3:23.888" v="67" actId="1076"/>
          <ac:picMkLst>
            <pc:docMk/>
            <pc:sldMk cId="2546985268" sldId="307"/>
            <ac:picMk id="1024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4:26.532" v="80" actId="1076"/>
        <pc:sldMkLst>
          <pc:docMk/>
          <pc:sldMk cId="915510296" sldId="308"/>
        </pc:sldMkLst>
        <pc:spChg chg="mod">
          <ac:chgData name="Ira Daniel" userId="S::20484@fnbrno.cz::160380b3-875f-4c41-90c0-206e3231e4c6" providerId="AD" clId="Web-{9F56965C-58F3-7EC0-4B87-4A58BB64FD51}" dt="2021-09-10T08:34:26.532" v="80" actId="1076"/>
          <ac:spMkLst>
            <pc:docMk/>
            <pc:sldMk cId="915510296" sldId="308"/>
            <ac:spMk id="4" creationId="{99AF7C4F-C5B6-4CD4-801D-52015CE6B55A}"/>
          </ac:spMkLst>
        </pc:spChg>
        <pc:spChg chg="mod">
          <ac:chgData name="Ira Daniel" userId="S::20484@fnbrno.cz::160380b3-875f-4c41-90c0-206e3231e4c6" providerId="AD" clId="Web-{9F56965C-58F3-7EC0-4B87-4A58BB64FD51}" dt="2021-09-10T08:34:21.641" v="79" actId="1076"/>
          <ac:spMkLst>
            <pc:docMk/>
            <pc:sldMk cId="915510296" sldId="308"/>
            <ac:spMk id="5" creationId="{D3274BBF-9D77-4443-9EEA-D854DC1ABE8F}"/>
          </ac:spMkLst>
        </pc:spChg>
        <pc:picChg chg="mod">
          <ac:chgData name="Ira Daniel" userId="S::20484@fnbrno.cz::160380b3-875f-4c41-90c0-206e3231e4c6" providerId="AD" clId="Web-{9F56965C-58F3-7EC0-4B87-4A58BB64FD51}" dt="2021-09-10T08:34:12.531" v="78" actId="14100"/>
          <ac:picMkLst>
            <pc:docMk/>
            <pc:sldMk cId="915510296" sldId="308"/>
            <ac:picMk id="11266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4:06.234" v="76" actId="1076"/>
          <ac:picMkLst>
            <pc:docMk/>
            <pc:sldMk cId="915510296" sldId="308"/>
            <ac:picMk id="11267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4:35.392" v="81" actId="1076"/>
        <pc:sldMkLst>
          <pc:docMk/>
          <pc:sldMk cId="326631156" sldId="310"/>
        </pc:sldMkLst>
        <pc:spChg chg="mod">
          <ac:chgData name="Ira Daniel" userId="S::20484@fnbrno.cz::160380b3-875f-4c41-90c0-206e3231e4c6" providerId="AD" clId="Web-{9F56965C-58F3-7EC0-4B87-4A58BB64FD51}" dt="2021-09-10T08:34:35.392" v="81" actId="1076"/>
          <ac:spMkLst>
            <pc:docMk/>
            <pc:sldMk cId="326631156" sldId="310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4:51.049" v="83" actId="1076"/>
        <pc:sldMkLst>
          <pc:docMk/>
          <pc:sldMk cId="2315931243" sldId="311"/>
        </pc:sldMkLst>
        <pc:spChg chg="mod">
          <ac:chgData name="Ira Daniel" userId="S::20484@fnbrno.cz::160380b3-875f-4c41-90c0-206e3231e4c6" providerId="AD" clId="Web-{9F56965C-58F3-7EC0-4B87-4A58BB64FD51}" dt="2021-09-10T08:34:46.127" v="82" actId="1076"/>
          <ac:spMkLst>
            <pc:docMk/>
            <pc:sldMk cId="2315931243" sldId="311"/>
            <ac:spMk id="4" creationId="{5BB0735F-5EAC-4A5F-8D82-10B6D7EE10AF}"/>
          </ac:spMkLst>
        </pc:spChg>
        <pc:spChg chg="mod">
          <ac:chgData name="Ira Daniel" userId="S::20484@fnbrno.cz::160380b3-875f-4c41-90c0-206e3231e4c6" providerId="AD" clId="Web-{9F56965C-58F3-7EC0-4B87-4A58BB64FD51}" dt="2021-09-10T08:34:51.049" v="83" actId="1076"/>
          <ac:spMkLst>
            <pc:docMk/>
            <pc:sldMk cId="2315931243" sldId="311"/>
            <ac:spMk id="5" creationId="{6C98068C-AB73-4573-8699-FA80B69ADE0E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5:04.238" v="85" actId="1076"/>
        <pc:sldMkLst>
          <pc:docMk/>
          <pc:sldMk cId="2507414386" sldId="313"/>
        </pc:sldMkLst>
        <pc:spChg chg="mod">
          <ac:chgData name="Ira Daniel" userId="S::20484@fnbrno.cz::160380b3-875f-4c41-90c0-206e3231e4c6" providerId="AD" clId="Web-{9F56965C-58F3-7EC0-4B87-4A58BB64FD51}" dt="2021-09-10T08:35:01.378" v="84" actId="1076"/>
          <ac:spMkLst>
            <pc:docMk/>
            <pc:sldMk cId="2507414386" sldId="313"/>
            <ac:spMk id="4" creationId="{82DDCA8B-FDBD-449C-863F-EA7F7D9D38BC}"/>
          </ac:spMkLst>
        </pc:spChg>
        <pc:spChg chg="mod">
          <ac:chgData name="Ira Daniel" userId="S::20484@fnbrno.cz::160380b3-875f-4c41-90c0-206e3231e4c6" providerId="AD" clId="Web-{9F56965C-58F3-7EC0-4B87-4A58BB64FD51}" dt="2021-09-10T08:35:04.238" v="85" actId="1076"/>
          <ac:spMkLst>
            <pc:docMk/>
            <pc:sldMk cId="2507414386" sldId="313"/>
            <ac:spMk id="5" creationId="{2F855C24-0F21-4EF6-931C-551C91A3C267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5:41.927" v="91" actId="1076"/>
        <pc:sldMkLst>
          <pc:docMk/>
          <pc:sldMk cId="2556991809" sldId="314"/>
        </pc:sldMkLst>
        <pc:spChg chg="mod">
          <ac:chgData name="Ira Daniel" userId="S::20484@fnbrno.cz::160380b3-875f-4c41-90c0-206e3231e4c6" providerId="AD" clId="Web-{9F56965C-58F3-7EC0-4B87-4A58BB64FD51}" dt="2021-09-10T08:35:29.380" v="87" actId="20577"/>
          <ac:spMkLst>
            <pc:docMk/>
            <pc:sldMk cId="2556991809" sldId="314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5:36.114" v="89" actId="1076"/>
          <ac:spMkLst>
            <pc:docMk/>
            <pc:sldMk cId="2556991809" sldId="314"/>
            <ac:spMk id="4" creationId="{1BFF7397-DB33-478A-B6FC-2B30F805CFA4}"/>
          </ac:spMkLst>
        </pc:spChg>
        <pc:spChg chg="mod">
          <ac:chgData name="Ira Daniel" userId="S::20484@fnbrno.cz::160380b3-875f-4c41-90c0-206e3231e4c6" providerId="AD" clId="Web-{9F56965C-58F3-7EC0-4B87-4A58BB64FD51}" dt="2021-09-10T08:35:41.927" v="91" actId="1076"/>
          <ac:spMkLst>
            <pc:docMk/>
            <pc:sldMk cId="2556991809" sldId="314"/>
            <ac:spMk id="5" creationId="{12DFA27B-475D-4DA0-8792-1C2079C9AFEC}"/>
          </ac:spMkLst>
        </pc:spChg>
        <pc:picChg chg="mod">
          <ac:chgData name="Ira Daniel" userId="S::20484@fnbrno.cz::160380b3-875f-4c41-90c0-206e3231e4c6" providerId="AD" clId="Web-{9F56965C-58F3-7EC0-4B87-4A58BB64FD51}" dt="2021-09-10T08:35:32.005" v="88" actId="1076"/>
          <ac:picMkLst>
            <pc:docMk/>
            <pc:sldMk cId="2556991809" sldId="314"/>
            <ac:picMk id="4100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5:38.083" v="90" actId="1076"/>
          <ac:picMkLst>
            <pc:docMk/>
            <pc:sldMk cId="2556991809" sldId="314"/>
            <ac:picMk id="10242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6:03.038" v="94" actId="1076"/>
        <pc:sldMkLst>
          <pc:docMk/>
          <pc:sldMk cId="205740576" sldId="315"/>
        </pc:sldMkLst>
        <pc:spChg chg="mod">
          <ac:chgData name="Ira Daniel" userId="S::20484@fnbrno.cz::160380b3-875f-4c41-90c0-206e3231e4c6" providerId="AD" clId="Web-{9F56965C-58F3-7EC0-4B87-4A58BB64FD51}" dt="2021-09-10T08:36:03.038" v="94" actId="1076"/>
          <ac:spMkLst>
            <pc:docMk/>
            <pc:sldMk cId="205740576" sldId="315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5:55.975" v="93" actId="1076"/>
          <ac:spMkLst>
            <pc:docMk/>
            <pc:sldMk cId="205740576" sldId="315"/>
            <ac:spMk id="4" creationId="{8ED241ED-2529-4D31-BBB5-C6CCDF2AE0EE}"/>
          </ac:spMkLst>
        </pc:spChg>
        <pc:spChg chg="mod">
          <ac:chgData name="Ira Daniel" userId="S::20484@fnbrno.cz::160380b3-875f-4c41-90c0-206e3231e4c6" providerId="AD" clId="Web-{9F56965C-58F3-7EC0-4B87-4A58BB64FD51}" dt="2021-09-10T08:35:48.928" v="92" actId="1076"/>
          <ac:spMkLst>
            <pc:docMk/>
            <pc:sldMk cId="205740576" sldId="315"/>
            <ac:spMk id="5" creationId="{50B43A11-DCFF-489C-9DF6-527417E53644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6:40.634" v="106" actId="1076"/>
        <pc:sldMkLst>
          <pc:docMk/>
          <pc:sldMk cId="3603769035" sldId="316"/>
        </pc:sldMkLst>
        <pc:spChg chg="mod">
          <ac:chgData name="Ira Daniel" userId="S::20484@fnbrno.cz::160380b3-875f-4c41-90c0-206e3231e4c6" providerId="AD" clId="Web-{9F56965C-58F3-7EC0-4B87-4A58BB64FD51}" dt="2021-09-10T08:36:09.491" v="95" actId="14100"/>
          <ac:spMkLst>
            <pc:docMk/>
            <pc:sldMk cId="3603769035" sldId="31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6:14.117" v="96" actId="14100"/>
          <ac:spMkLst>
            <pc:docMk/>
            <pc:sldMk cId="3603769035" sldId="316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6:40.634" v="106" actId="1076"/>
          <ac:spMkLst>
            <pc:docMk/>
            <pc:sldMk cId="3603769035" sldId="316"/>
            <ac:spMk id="4" creationId="{72294307-EF43-47CF-ADC4-CC6E83F2FB0B}"/>
          </ac:spMkLst>
        </pc:spChg>
        <pc:spChg chg="mod">
          <ac:chgData name="Ira Daniel" userId="S::20484@fnbrno.cz::160380b3-875f-4c41-90c0-206e3231e4c6" providerId="AD" clId="Web-{9F56965C-58F3-7EC0-4B87-4A58BB64FD51}" dt="2021-09-10T08:36:28.024" v="100" actId="1076"/>
          <ac:spMkLst>
            <pc:docMk/>
            <pc:sldMk cId="3603769035" sldId="316"/>
            <ac:spMk id="5" creationId="{31FD65EC-1375-411B-B8F5-97EA4ADAB8BB}"/>
          </ac:spMkLst>
        </pc:spChg>
        <pc:spChg chg="mod">
          <ac:chgData name="Ira Daniel" userId="S::20484@fnbrno.cz::160380b3-875f-4c41-90c0-206e3231e4c6" providerId="AD" clId="Web-{9F56965C-58F3-7EC0-4B87-4A58BB64FD51}" dt="2021-09-10T08:36:21.539" v="98" actId="1076"/>
          <ac:spMkLst>
            <pc:docMk/>
            <pc:sldMk cId="3603769035" sldId="316"/>
            <ac:spMk id="6" creationId="{ABC06F01-5D97-47DE-A36B-4804F4B97BE3}"/>
          </ac:spMkLst>
        </pc:spChg>
        <pc:picChg chg="mod">
          <ac:chgData name="Ira Daniel" userId="S::20484@fnbrno.cz::160380b3-875f-4c41-90c0-206e3231e4c6" providerId="AD" clId="Web-{9F56965C-58F3-7EC0-4B87-4A58BB64FD51}" dt="2021-09-10T08:36:37.853" v="105" actId="1076"/>
          <ac:picMkLst>
            <pc:docMk/>
            <pc:sldMk cId="3603769035" sldId="316"/>
            <ac:picMk id="12290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6:36.243" v="104" actId="1076"/>
          <ac:picMkLst>
            <pc:docMk/>
            <pc:sldMk cId="3603769035" sldId="316"/>
            <ac:picMk id="12291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6:33.962" v="103" actId="1076"/>
          <ac:picMkLst>
            <pc:docMk/>
            <pc:sldMk cId="3603769035" sldId="316"/>
            <ac:picMk id="12292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7:06.792" v="112" actId="1076"/>
        <pc:sldMkLst>
          <pc:docMk/>
          <pc:sldMk cId="3475886633" sldId="317"/>
        </pc:sldMkLst>
        <pc:spChg chg="mod">
          <ac:chgData name="Ira Daniel" userId="S::20484@fnbrno.cz::160380b3-875f-4c41-90c0-206e3231e4c6" providerId="AD" clId="Web-{9F56965C-58F3-7EC0-4B87-4A58BB64FD51}" dt="2021-09-10T08:36:51.947" v="107" actId="20577"/>
          <ac:spMkLst>
            <pc:docMk/>
            <pc:sldMk cId="3475886633" sldId="317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7:06.792" v="112" actId="1076"/>
          <ac:spMkLst>
            <pc:docMk/>
            <pc:sldMk cId="3475886633" sldId="317"/>
            <ac:spMk id="4" creationId="{C6F384AE-FB51-4180-B7AD-30B24EB5F5A0}"/>
          </ac:spMkLst>
        </pc:spChg>
        <pc:spChg chg="mod">
          <ac:chgData name="Ira Daniel" userId="S::20484@fnbrno.cz::160380b3-875f-4c41-90c0-206e3231e4c6" providerId="AD" clId="Web-{9F56965C-58F3-7EC0-4B87-4A58BB64FD51}" dt="2021-09-10T08:37:00.916" v="110" actId="1076"/>
          <ac:spMkLst>
            <pc:docMk/>
            <pc:sldMk cId="3475886633" sldId="317"/>
            <ac:spMk id="5" creationId="{3E8F17E4-BFF4-4CB4-B410-EEA2AC4386CA}"/>
          </ac:spMkLst>
        </pc:spChg>
        <pc:picChg chg="mod">
          <ac:chgData name="Ira Daniel" userId="S::20484@fnbrno.cz::160380b3-875f-4c41-90c0-206e3231e4c6" providerId="AD" clId="Web-{9F56965C-58F3-7EC0-4B87-4A58BB64FD51}" dt="2021-09-10T08:37:02.354" v="111" actId="1076"/>
          <ac:picMkLst>
            <pc:docMk/>
            <pc:sldMk cId="3475886633" sldId="317"/>
            <ac:picMk id="14338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6:57.807" v="109" actId="1076"/>
          <ac:picMkLst>
            <pc:docMk/>
            <pc:sldMk cId="3475886633" sldId="317"/>
            <ac:picMk id="14339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7:22.636" v="115" actId="1076"/>
        <pc:sldMkLst>
          <pc:docMk/>
          <pc:sldMk cId="1033925795" sldId="318"/>
        </pc:sldMkLst>
        <pc:spChg chg="mod">
          <ac:chgData name="Ira Daniel" userId="S::20484@fnbrno.cz::160380b3-875f-4c41-90c0-206e3231e4c6" providerId="AD" clId="Web-{9F56965C-58F3-7EC0-4B87-4A58BB64FD51}" dt="2021-09-10T08:37:14.261" v="113" actId="1076"/>
          <ac:spMkLst>
            <pc:docMk/>
            <pc:sldMk cId="1033925795" sldId="318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7:22.636" v="115" actId="1076"/>
          <ac:spMkLst>
            <pc:docMk/>
            <pc:sldMk cId="1033925795" sldId="318"/>
            <ac:spMk id="4" creationId="{2BB504D4-B364-4FB8-984D-D13284E65115}"/>
          </ac:spMkLst>
        </pc:spChg>
        <pc:picChg chg="mod">
          <ac:chgData name="Ira Daniel" userId="S::20484@fnbrno.cz::160380b3-875f-4c41-90c0-206e3231e4c6" providerId="AD" clId="Web-{9F56965C-58F3-7EC0-4B87-4A58BB64FD51}" dt="2021-09-10T08:37:17.652" v="114" actId="1076"/>
          <ac:picMkLst>
            <pc:docMk/>
            <pc:sldMk cId="1033925795" sldId="318"/>
            <ac:picMk id="307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8:00.201" v="123" actId="1076"/>
        <pc:sldMkLst>
          <pc:docMk/>
          <pc:sldMk cId="149662039" sldId="319"/>
        </pc:sldMkLst>
        <pc:spChg chg="mod">
          <ac:chgData name="Ira Daniel" userId="S::20484@fnbrno.cz::160380b3-875f-4c41-90c0-206e3231e4c6" providerId="AD" clId="Web-{9F56965C-58F3-7EC0-4B87-4A58BB64FD51}" dt="2021-09-10T08:37:41.059" v="117" actId="20577"/>
          <ac:spMkLst>
            <pc:docMk/>
            <pc:sldMk cId="149662039" sldId="319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8:00.201" v="123" actId="1076"/>
          <ac:spMkLst>
            <pc:docMk/>
            <pc:sldMk cId="149662039" sldId="319"/>
            <ac:spMk id="4" creationId="{8BC99F45-492B-40DB-A117-2E7AE3BE8BF1}"/>
          </ac:spMkLst>
        </pc:spChg>
        <pc:spChg chg="mod">
          <ac:chgData name="Ira Daniel" userId="S::20484@fnbrno.cz::160380b3-875f-4c41-90c0-206e3231e4c6" providerId="AD" clId="Web-{9F56965C-58F3-7EC0-4B87-4A58BB64FD51}" dt="2021-09-10T08:37:47.779" v="119" actId="1076"/>
          <ac:spMkLst>
            <pc:docMk/>
            <pc:sldMk cId="149662039" sldId="319"/>
            <ac:spMk id="5" creationId="{70190418-4A3A-4A8C-8D7B-5FCCAFED01DF}"/>
          </ac:spMkLst>
        </pc:spChg>
        <pc:picChg chg="mod">
          <ac:chgData name="Ira Daniel" userId="S::20484@fnbrno.cz::160380b3-875f-4c41-90c0-206e3231e4c6" providerId="AD" clId="Web-{9F56965C-58F3-7EC0-4B87-4A58BB64FD51}" dt="2021-09-10T08:37:43.513" v="118" actId="1076"/>
          <ac:picMkLst>
            <pc:docMk/>
            <pc:sldMk cId="149662039" sldId="319"/>
            <ac:picMk id="1026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7:55.357" v="122" actId="14100"/>
          <ac:picMkLst>
            <pc:docMk/>
            <pc:sldMk cId="149662039" sldId="319"/>
            <ac:picMk id="1027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8:52.970" v="134" actId="20577"/>
        <pc:sldMkLst>
          <pc:docMk/>
          <pc:sldMk cId="628596782" sldId="320"/>
        </pc:sldMkLst>
        <pc:spChg chg="mod">
          <ac:chgData name="Ira Daniel" userId="S::20484@fnbrno.cz::160380b3-875f-4c41-90c0-206e3231e4c6" providerId="AD" clId="Web-{9F56965C-58F3-7EC0-4B87-4A58BB64FD51}" dt="2021-09-10T08:38:52.970" v="134" actId="20577"/>
          <ac:spMkLst>
            <pc:docMk/>
            <pc:sldMk cId="628596782" sldId="320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8:29.062" v="131" actId="1076"/>
          <ac:spMkLst>
            <pc:docMk/>
            <pc:sldMk cId="628596782" sldId="320"/>
            <ac:spMk id="4" creationId="{F20170A1-E934-434D-99C0-337027B7B024}"/>
          </ac:spMkLst>
        </pc:spChg>
        <pc:spChg chg="mod">
          <ac:chgData name="Ira Daniel" userId="S::20484@fnbrno.cz::160380b3-875f-4c41-90c0-206e3231e4c6" providerId="AD" clId="Web-{9F56965C-58F3-7EC0-4B87-4A58BB64FD51}" dt="2021-09-10T08:38:33.281" v="132" actId="1076"/>
          <ac:spMkLst>
            <pc:docMk/>
            <pc:sldMk cId="628596782" sldId="320"/>
            <ac:spMk id="5" creationId="{260F8DFE-D2C4-4165-B63A-0418AAA4EEF2}"/>
          </ac:spMkLst>
        </pc:spChg>
        <pc:spChg chg="mod">
          <ac:chgData name="Ira Daniel" userId="S::20484@fnbrno.cz::160380b3-875f-4c41-90c0-206e3231e4c6" providerId="AD" clId="Web-{9F56965C-58F3-7EC0-4B87-4A58BB64FD51}" dt="2021-09-10T08:38:17.140" v="128" actId="1076"/>
          <ac:spMkLst>
            <pc:docMk/>
            <pc:sldMk cId="628596782" sldId="320"/>
            <ac:spMk id="6" creationId="{609AD479-7258-432C-AC44-8494A355D98A}"/>
          </ac:spMkLst>
        </pc:spChg>
        <pc:spChg chg="mod">
          <ac:chgData name="Ira Daniel" userId="S::20484@fnbrno.cz::160380b3-875f-4c41-90c0-206e3231e4c6" providerId="AD" clId="Web-{9F56965C-58F3-7EC0-4B87-4A58BB64FD51}" dt="2021-09-10T08:38:11.733" v="126" actId="1076"/>
          <ac:spMkLst>
            <pc:docMk/>
            <pc:sldMk cId="628596782" sldId="320"/>
            <ac:spMk id="7" creationId="{CE8E226B-B6F4-43D3-824E-F08A24F5EF93}"/>
          </ac:spMkLst>
        </pc:spChg>
        <pc:picChg chg="mod">
          <ac:chgData name="Ira Daniel" userId="S::20484@fnbrno.cz::160380b3-875f-4c41-90c0-206e3231e4c6" providerId="AD" clId="Web-{9F56965C-58F3-7EC0-4B87-4A58BB64FD51}" dt="2021-09-10T08:38:08.327" v="125" actId="1076"/>
          <ac:picMkLst>
            <pc:docMk/>
            <pc:sldMk cId="628596782" sldId="320"/>
            <ac:picMk id="2050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8:13.905" v="127" actId="1076"/>
          <ac:picMkLst>
            <pc:docMk/>
            <pc:sldMk cId="628596782" sldId="320"/>
            <ac:picMk id="2051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8:21.296" v="129" actId="1076"/>
          <ac:picMkLst>
            <pc:docMk/>
            <pc:sldMk cId="628596782" sldId="320"/>
            <ac:picMk id="2052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8:23.218" v="130" actId="1076"/>
          <ac:picMkLst>
            <pc:docMk/>
            <pc:sldMk cId="628596782" sldId="320"/>
            <ac:picMk id="2053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9:12.893" v="136" actId="20577"/>
        <pc:sldMkLst>
          <pc:docMk/>
          <pc:sldMk cId="531805252" sldId="321"/>
        </pc:sldMkLst>
        <pc:spChg chg="mod">
          <ac:chgData name="Ira Daniel" userId="S::20484@fnbrno.cz::160380b3-875f-4c41-90c0-206e3231e4c6" providerId="AD" clId="Web-{9F56965C-58F3-7EC0-4B87-4A58BB64FD51}" dt="2021-09-10T08:39:12.893" v="136" actId="20577"/>
          <ac:spMkLst>
            <pc:docMk/>
            <pc:sldMk cId="531805252" sldId="321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9:39.957" v="139" actId="1076"/>
        <pc:sldMkLst>
          <pc:docMk/>
          <pc:sldMk cId="1883240317" sldId="326"/>
        </pc:sldMkLst>
        <pc:spChg chg="mod">
          <ac:chgData name="Ira Daniel" userId="S::20484@fnbrno.cz::160380b3-875f-4c41-90c0-206e3231e4c6" providerId="AD" clId="Web-{9F56965C-58F3-7EC0-4B87-4A58BB64FD51}" dt="2021-09-10T08:39:27.722" v="137" actId="1076"/>
          <ac:spMkLst>
            <pc:docMk/>
            <pc:sldMk cId="1883240317" sldId="326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9:39.957" v="139" actId="1076"/>
          <ac:spMkLst>
            <pc:docMk/>
            <pc:sldMk cId="1883240317" sldId="326"/>
            <ac:spMk id="8" creationId="{4DD88A6D-4211-424E-B6DD-25E1BAA480B4}"/>
          </ac:spMkLst>
        </pc:spChg>
        <pc:picChg chg="mod">
          <ac:chgData name="Ira Daniel" userId="S::20484@fnbrno.cz::160380b3-875f-4c41-90c0-206e3231e4c6" providerId="AD" clId="Web-{9F56965C-58F3-7EC0-4B87-4A58BB64FD51}" dt="2021-09-10T08:39:30.378" v="138" actId="1076"/>
          <ac:picMkLst>
            <pc:docMk/>
            <pc:sldMk cId="1883240317" sldId="326"/>
            <ac:picMk id="5" creationId="{C031C2ED-896A-48FE-8832-0876A9D957BA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0:04.521" v="144" actId="20577"/>
        <pc:sldMkLst>
          <pc:docMk/>
          <pc:sldMk cId="1380096962" sldId="327"/>
        </pc:sldMkLst>
        <pc:spChg chg="mod">
          <ac:chgData name="Ira Daniel" userId="S::20484@fnbrno.cz::160380b3-875f-4c41-90c0-206e3231e4c6" providerId="AD" clId="Web-{9F56965C-58F3-7EC0-4B87-4A58BB64FD51}" dt="2021-09-10T08:39:49.598" v="140" actId="14100"/>
          <ac:spMkLst>
            <pc:docMk/>
            <pc:sldMk cId="1380096962" sldId="327"/>
            <ac:spMk id="6" creationId="{45FBF055-4344-4D9F-9D60-CAF76AE82A96}"/>
          </ac:spMkLst>
        </pc:spChg>
        <pc:spChg chg="mod">
          <ac:chgData name="Ira Daniel" userId="S::20484@fnbrno.cz::160380b3-875f-4c41-90c0-206e3231e4c6" providerId="AD" clId="Web-{9F56965C-58F3-7EC0-4B87-4A58BB64FD51}" dt="2021-09-10T08:40:04.521" v="144" actId="20577"/>
          <ac:spMkLst>
            <pc:docMk/>
            <pc:sldMk cId="1380096962" sldId="327"/>
            <ac:spMk id="11" creationId="{0EF73872-1319-4BF4-85E0-DFD4B04680D3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0:30.945" v="149" actId="1076"/>
        <pc:sldMkLst>
          <pc:docMk/>
          <pc:sldMk cId="1105498371" sldId="328"/>
        </pc:sldMkLst>
        <pc:spChg chg="mod">
          <ac:chgData name="Ira Daniel" userId="S::20484@fnbrno.cz::160380b3-875f-4c41-90c0-206e3231e4c6" providerId="AD" clId="Web-{9F56965C-58F3-7EC0-4B87-4A58BB64FD51}" dt="2021-09-10T08:40:20.428" v="147" actId="20577"/>
          <ac:spMkLst>
            <pc:docMk/>
            <pc:sldMk cId="1105498371" sldId="328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0:30.945" v="149" actId="1076"/>
          <ac:spMkLst>
            <pc:docMk/>
            <pc:sldMk cId="1105498371" sldId="328"/>
            <ac:spMk id="13" creationId="{1D967853-5484-4063-8575-2316DC2D44D0}"/>
          </ac:spMkLst>
        </pc:spChg>
        <pc:picChg chg="mod">
          <ac:chgData name="Ira Daniel" userId="S::20484@fnbrno.cz::160380b3-875f-4c41-90c0-206e3231e4c6" providerId="AD" clId="Web-{9F56965C-58F3-7EC0-4B87-4A58BB64FD51}" dt="2021-09-10T08:40:26.257" v="148" actId="1076"/>
          <ac:picMkLst>
            <pc:docMk/>
            <pc:sldMk cId="1105498371" sldId="328"/>
            <ac:picMk id="9" creationId="{449ED6B1-85CD-403F-8388-3E86CACB695B}"/>
          </ac:picMkLst>
        </pc:picChg>
      </pc:sldChg>
      <pc:sldChg chg="addSp modSp">
        <pc:chgData name="Ira Daniel" userId="S::20484@fnbrno.cz::160380b3-875f-4c41-90c0-206e3231e4c6" providerId="AD" clId="Web-{9F56965C-58F3-7EC0-4B87-4A58BB64FD51}" dt="2021-09-10T08:42:02.356" v="165" actId="14100"/>
        <pc:sldMkLst>
          <pc:docMk/>
          <pc:sldMk cId="1197578095" sldId="330"/>
        </pc:sldMkLst>
        <pc:spChg chg="mod">
          <ac:chgData name="Ira Daniel" userId="S::20484@fnbrno.cz::160380b3-875f-4c41-90c0-206e3231e4c6" providerId="AD" clId="Web-{9F56965C-58F3-7EC0-4B87-4A58BB64FD51}" dt="2021-09-10T08:40:54.165" v="154" actId="20577"/>
          <ac:spMkLst>
            <pc:docMk/>
            <pc:sldMk cId="1197578095" sldId="330"/>
            <ac:spMk id="5" creationId="{A10CDFDF-EA05-48EB-9733-F491B9E4A54B}"/>
          </ac:spMkLst>
        </pc:spChg>
        <pc:spChg chg="mod">
          <ac:chgData name="Ira Daniel" userId="S::20484@fnbrno.cz::160380b3-875f-4c41-90c0-206e3231e4c6" providerId="AD" clId="Web-{9F56965C-58F3-7EC0-4B87-4A58BB64FD51}" dt="2021-09-10T08:41:54.449" v="163" actId="20577"/>
          <ac:spMkLst>
            <pc:docMk/>
            <pc:sldMk cId="1197578095" sldId="330"/>
            <ac:spMk id="8" creationId="{DD0F9A39-BD91-4D9E-A624-1E881DBDCD16}"/>
          </ac:spMkLst>
        </pc:spChg>
        <pc:spChg chg="add mod">
          <ac:chgData name="Ira Daniel" userId="S::20484@fnbrno.cz::160380b3-875f-4c41-90c0-206e3231e4c6" providerId="AD" clId="Web-{9F56965C-58F3-7EC0-4B87-4A58BB64FD51}" dt="2021-09-10T08:41:58.090" v="164" actId="20577"/>
          <ac:spMkLst>
            <pc:docMk/>
            <pc:sldMk cId="1197578095" sldId="330"/>
            <ac:spMk id="12" creationId="{0A4A4AC0-1974-4A35-8834-8EDDB2D07F53}"/>
          </ac:spMkLst>
        </pc:spChg>
        <pc:picChg chg="mod">
          <ac:chgData name="Ira Daniel" userId="S::20484@fnbrno.cz::160380b3-875f-4c41-90c0-206e3231e4c6" providerId="AD" clId="Web-{9F56965C-58F3-7EC0-4B87-4A58BB64FD51}" dt="2021-09-10T08:41:07.900" v="158" actId="1076"/>
          <ac:picMkLst>
            <pc:docMk/>
            <pc:sldMk cId="1197578095" sldId="330"/>
            <ac:picMk id="7" creationId="{0A27D984-67DB-4831-91DB-51B9BF08352F}"/>
          </ac:picMkLst>
        </pc:picChg>
        <pc:picChg chg="mod">
          <ac:chgData name="Ira Daniel" userId="S::20484@fnbrno.cz::160380b3-875f-4c41-90c0-206e3231e4c6" providerId="AD" clId="Web-{9F56965C-58F3-7EC0-4B87-4A58BB64FD51}" dt="2021-09-10T08:42:02.356" v="165" actId="14100"/>
          <ac:picMkLst>
            <pc:docMk/>
            <pc:sldMk cId="1197578095" sldId="330"/>
            <ac:picMk id="9" creationId="{89BB0903-CC6C-4736-B8BA-127B9D896385}"/>
          </ac:picMkLst>
        </pc:picChg>
        <pc:picChg chg="mod">
          <ac:chgData name="Ira Daniel" userId="S::20484@fnbrno.cz::160380b3-875f-4c41-90c0-206e3231e4c6" providerId="AD" clId="Web-{9F56965C-58F3-7EC0-4B87-4A58BB64FD51}" dt="2021-09-10T08:41:14.947" v="159" actId="1076"/>
          <ac:picMkLst>
            <pc:docMk/>
            <pc:sldMk cId="1197578095" sldId="330"/>
            <ac:picMk id="10" creationId="{22D10B28-532A-4659-AD3E-090DAD347C7A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3:27.408" v="184" actId="1076"/>
        <pc:sldMkLst>
          <pc:docMk/>
          <pc:sldMk cId="2860093051" sldId="331"/>
        </pc:sldMkLst>
        <pc:spChg chg="mod">
          <ac:chgData name="Ira Daniel" userId="S::20484@fnbrno.cz::160380b3-875f-4c41-90c0-206e3231e4c6" providerId="AD" clId="Web-{9F56965C-58F3-7EC0-4B87-4A58BB64FD51}" dt="2021-09-10T08:42:33.374" v="166" actId="14100"/>
          <ac:spMkLst>
            <pc:docMk/>
            <pc:sldMk cId="2860093051" sldId="33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2:49.015" v="171" actId="20577"/>
          <ac:spMkLst>
            <pc:docMk/>
            <pc:sldMk cId="2860093051" sldId="331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3:13.704" v="180" actId="1076"/>
          <ac:spMkLst>
            <pc:docMk/>
            <pc:sldMk cId="2860093051" sldId="331"/>
            <ac:spMk id="11" creationId="{DE552829-77AD-44E2-BCBB-5C52E34C1C86}"/>
          </ac:spMkLst>
        </pc:spChg>
        <pc:spChg chg="mod">
          <ac:chgData name="Ira Daniel" userId="S::20484@fnbrno.cz::160380b3-875f-4c41-90c0-206e3231e4c6" providerId="AD" clId="Web-{9F56965C-58F3-7EC0-4B87-4A58BB64FD51}" dt="2021-09-10T08:43:22.627" v="183" actId="1076"/>
          <ac:spMkLst>
            <pc:docMk/>
            <pc:sldMk cId="2860093051" sldId="331"/>
            <ac:spMk id="12" creationId="{5CF21D18-59D6-4479-93F6-5CCB80FAA60B}"/>
          </ac:spMkLst>
        </pc:spChg>
        <pc:spChg chg="mod">
          <ac:chgData name="Ira Daniel" userId="S::20484@fnbrno.cz::160380b3-875f-4c41-90c0-206e3231e4c6" providerId="AD" clId="Web-{9F56965C-58F3-7EC0-4B87-4A58BB64FD51}" dt="2021-09-10T08:43:27.408" v="184" actId="1076"/>
          <ac:spMkLst>
            <pc:docMk/>
            <pc:sldMk cId="2860093051" sldId="331"/>
            <ac:spMk id="14" creationId="{C6E0BBA9-C557-4184-8365-B2418A0BDDEE}"/>
          </ac:spMkLst>
        </pc:spChg>
        <pc:picChg chg="mod">
          <ac:chgData name="Ira Daniel" userId="S::20484@fnbrno.cz::160380b3-875f-4c41-90c0-206e3231e4c6" providerId="AD" clId="Web-{9F56965C-58F3-7EC0-4B87-4A58BB64FD51}" dt="2021-09-10T08:43:09.923" v="179" actId="1076"/>
          <ac:picMkLst>
            <pc:docMk/>
            <pc:sldMk cId="2860093051" sldId="331"/>
            <ac:picMk id="4" creationId="{3D229475-6D81-4588-BAAE-0B742B664C87}"/>
          </ac:picMkLst>
        </pc:picChg>
        <pc:picChg chg="mod">
          <ac:chgData name="Ira Daniel" userId="S::20484@fnbrno.cz::160380b3-875f-4c41-90c0-206e3231e4c6" providerId="AD" clId="Web-{9F56965C-58F3-7EC0-4B87-4A58BB64FD51}" dt="2021-09-10T08:43:17.720" v="182" actId="1076"/>
          <ac:picMkLst>
            <pc:docMk/>
            <pc:sldMk cId="2860093051" sldId="331"/>
            <ac:picMk id="5" creationId="{5528D846-D1CC-452D-9DAB-7CDD4D09EFDD}"/>
          </ac:picMkLst>
        </pc:picChg>
        <pc:picChg chg="mod">
          <ac:chgData name="Ira Daniel" userId="S::20484@fnbrno.cz::160380b3-875f-4c41-90c0-206e3231e4c6" providerId="AD" clId="Web-{9F56965C-58F3-7EC0-4B87-4A58BB64FD51}" dt="2021-09-10T08:42:54.500" v="174" actId="1076"/>
          <ac:picMkLst>
            <pc:docMk/>
            <pc:sldMk cId="2860093051" sldId="331"/>
            <ac:picMk id="9" creationId="{F801945F-B4B8-43BE-8501-EAAAB867A2A7}"/>
          </ac:picMkLst>
        </pc:picChg>
        <pc:picChg chg="mod">
          <ac:chgData name="Ira Daniel" userId="S::20484@fnbrno.cz::160380b3-875f-4c41-90c0-206e3231e4c6" providerId="AD" clId="Web-{9F56965C-58F3-7EC0-4B87-4A58BB64FD51}" dt="2021-09-10T08:43:07.735" v="178" actId="14100"/>
          <ac:picMkLst>
            <pc:docMk/>
            <pc:sldMk cId="2860093051" sldId="331"/>
            <ac:picMk id="3074" creationId="{D76FF4A2-D6FF-4C4A-93B9-E26C6B5DA41A}"/>
          </ac:picMkLst>
        </pc:picChg>
        <pc:picChg chg="mod">
          <ac:chgData name="Ira Daniel" userId="S::20484@fnbrno.cz::160380b3-875f-4c41-90c0-206e3231e4c6" providerId="AD" clId="Web-{9F56965C-58F3-7EC0-4B87-4A58BB64FD51}" dt="2021-09-10T08:43:16.314" v="181" actId="1076"/>
          <ac:picMkLst>
            <pc:docMk/>
            <pc:sldMk cId="2860093051" sldId="331"/>
            <ac:picMk id="3078" creationId="{D4EDA1C1-2110-4C04-A65E-1F0BB5A233B8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3:50.644" v="186" actId="14100"/>
        <pc:sldMkLst>
          <pc:docMk/>
          <pc:sldMk cId="3003187589" sldId="332"/>
        </pc:sldMkLst>
        <pc:spChg chg="mod">
          <ac:chgData name="Ira Daniel" userId="S::20484@fnbrno.cz::160380b3-875f-4c41-90c0-206e3231e4c6" providerId="AD" clId="Web-{9F56965C-58F3-7EC0-4B87-4A58BB64FD51}" dt="2021-09-10T08:43:50.644" v="186" actId="14100"/>
          <ac:spMkLst>
            <pc:docMk/>
            <pc:sldMk cId="3003187589" sldId="332"/>
            <ac:spMk id="2" creationId="{5028D5C1-80D8-427D-BAA3-6BDD84383BAB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4:01.004" v="187" actId="20577"/>
        <pc:sldMkLst>
          <pc:docMk/>
          <pc:sldMk cId="3287813781" sldId="334"/>
        </pc:sldMkLst>
        <pc:spChg chg="mod">
          <ac:chgData name="Ira Daniel" userId="S::20484@fnbrno.cz::160380b3-875f-4c41-90c0-206e3231e4c6" providerId="AD" clId="Web-{9F56965C-58F3-7EC0-4B87-4A58BB64FD51}" dt="2021-09-10T08:44:01.004" v="187" actId="20577"/>
          <ac:spMkLst>
            <pc:docMk/>
            <pc:sldMk cId="3287813781" sldId="334"/>
            <ac:spMk id="2" creationId="{188F0C4A-C9B4-4958-A143-5C4B755F1BAA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4:20.239" v="190" actId="1076"/>
        <pc:sldMkLst>
          <pc:docMk/>
          <pc:sldMk cId="536580507" sldId="335"/>
        </pc:sldMkLst>
        <pc:spChg chg="mod">
          <ac:chgData name="Ira Daniel" userId="S::20484@fnbrno.cz::160380b3-875f-4c41-90c0-206e3231e4c6" providerId="AD" clId="Web-{9F56965C-58F3-7EC0-4B87-4A58BB64FD51}" dt="2021-09-10T08:44:16.161" v="189" actId="20577"/>
          <ac:spMkLst>
            <pc:docMk/>
            <pc:sldMk cId="536580507" sldId="335"/>
            <ac:spMk id="2" creationId="{7777DC92-C385-4FF7-9768-32F463A5D5FF}"/>
          </ac:spMkLst>
        </pc:spChg>
        <pc:spChg chg="mod">
          <ac:chgData name="Ira Daniel" userId="S::20484@fnbrno.cz::160380b3-875f-4c41-90c0-206e3231e4c6" providerId="AD" clId="Web-{9F56965C-58F3-7EC0-4B87-4A58BB64FD51}" dt="2021-09-10T08:44:20.239" v="190" actId="1076"/>
          <ac:spMkLst>
            <pc:docMk/>
            <pc:sldMk cId="536580507" sldId="335"/>
            <ac:spMk id="3" creationId="{A777A054-6A81-4D5D-A9CB-26C9F6899993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4:34.787" v="193" actId="14100"/>
        <pc:sldMkLst>
          <pc:docMk/>
          <pc:sldMk cId="3701506404" sldId="336"/>
        </pc:sldMkLst>
        <pc:spChg chg="mod">
          <ac:chgData name="Ira Daniel" userId="S::20484@fnbrno.cz::160380b3-875f-4c41-90c0-206e3231e4c6" providerId="AD" clId="Web-{9F56965C-58F3-7EC0-4B87-4A58BB64FD51}" dt="2021-09-10T08:44:30.756" v="192" actId="14100"/>
          <ac:spMkLst>
            <pc:docMk/>
            <pc:sldMk cId="3701506404" sldId="336"/>
            <ac:spMk id="2" creationId="{D9FA5604-99B4-46C1-A0BD-F294991E6714}"/>
          </ac:spMkLst>
        </pc:spChg>
        <pc:spChg chg="mod">
          <ac:chgData name="Ira Daniel" userId="S::20484@fnbrno.cz::160380b3-875f-4c41-90c0-206e3231e4c6" providerId="AD" clId="Web-{9F56965C-58F3-7EC0-4B87-4A58BB64FD51}" dt="2021-09-10T08:44:34.787" v="193" actId="14100"/>
          <ac:spMkLst>
            <pc:docMk/>
            <pc:sldMk cId="3701506404" sldId="336"/>
            <ac:spMk id="7" creationId="{4AD555C0-96A6-4833-9214-537DC709763A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4:50.351" v="196" actId="14100"/>
        <pc:sldMkLst>
          <pc:docMk/>
          <pc:sldMk cId="1580819704" sldId="337"/>
        </pc:sldMkLst>
        <pc:spChg chg="mod">
          <ac:chgData name="Ira Daniel" userId="S::20484@fnbrno.cz::160380b3-875f-4c41-90c0-206e3231e4c6" providerId="AD" clId="Web-{9F56965C-58F3-7EC0-4B87-4A58BB64FD51}" dt="2021-09-10T08:44:46.647" v="195" actId="14100"/>
          <ac:spMkLst>
            <pc:docMk/>
            <pc:sldMk cId="1580819704" sldId="337"/>
            <ac:spMk id="2" creationId="{A8400800-21D6-42F4-B093-37E5FE158519}"/>
          </ac:spMkLst>
        </pc:spChg>
        <pc:spChg chg="mod">
          <ac:chgData name="Ira Daniel" userId="S::20484@fnbrno.cz::160380b3-875f-4c41-90c0-206e3231e4c6" providerId="AD" clId="Web-{9F56965C-58F3-7EC0-4B87-4A58BB64FD51}" dt="2021-09-10T08:44:50.351" v="196" actId="14100"/>
          <ac:spMkLst>
            <pc:docMk/>
            <pc:sldMk cId="1580819704" sldId="337"/>
            <ac:spMk id="10" creationId="{B2A9FF81-C84C-49F0-829F-4CD5382E4715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5:21.102" v="200" actId="1076"/>
        <pc:sldMkLst>
          <pc:docMk/>
          <pc:sldMk cId="2952153198" sldId="338"/>
        </pc:sldMkLst>
        <pc:spChg chg="mod">
          <ac:chgData name="Ira Daniel" userId="S::20484@fnbrno.cz::160380b3-875f-4c41-90c0-206e3231e4c6" providerId="AD" clId="Web-{9F56965C-58F3-7EC0-4B87-4A58BB64FD51}" dt="2021-09-10T08:45:17.930" v="199" actId="1076"/>
          <ac:spMkLst>
            <pc:docMk/>
            <pc:sldMk cId="2952153198" sldId="338"/>
            <ac:spMk id="2" creationId="{77D85C9C-534F-4C54-8A25-7824319D2CAE}"/>
          </ac:spMkLst>
        </pc:spChg>
        <pc:spChg chg="mod">
          <ac:chgData name="Ira Daniel" userId="S::20484@fnbrno.cz::160380b3-875f-4c41-90c0-206e3231e4c6" providerId="AD" clId="Web-{9F56965C-58F3-7EC0-4B87-4A58BB64FD51}" dt="2021-09-10T08:45:21.102" v="200" actId="1076"/>
          <ac:spMkLst>
            <pc:docMk/>
            <pc:sldMk cId="2952153198" sldId="338"/>
            <ac:spMk id="6" creationId="{F5D63172-9559-4E71-A0BE-854F99FAA442}"/>
          </ac:spMkLst>
        </pc:spChg>
        <pc:picChg chg="mod modCrop">
          <ac:chgData name="Ira Daniel" userId="S::20484@fnbrno.cz::160380b3-875f-4c41-90c0-206e3231e4c6" providerId="AD" clId="Web-{9F56965C-58F3-7EC0-4B87-4A58BB64FD51}" dt="2021-09-10T08:21:17.376" v="5"/>
          <ac:picMkLst>
            <pc:docMk/>
            <pc:sldMk cId="2952153198" sldId="338"/>
            <ac:picMk id="4" creationId="{2E962A1C-7C65-4F5F-A5E1-13FC517037CF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5:42.135" v="203" actId="14100"/>
        <pc:sldMkLst>
          <pc:docMk/>
          <pc:sldMk cId="3429515320" sldId="340"/>
        </pc:sldMkLst>
        <pc:spChg chg="mod">
          <ac:chgData name="Ira Daniel" userId="S::20484@fnbrno.cz::160380b3-875f-4c41-90c0-206e3231e4c6" providerId="AD" clId="Web-{9F56965C-58F3-7EC0-4B87-4A58BB64FD51}" dt="2021-09-10T08:45:38.869" v="202" actId="14100"/>
          <ac:spMkLst>
            <pc:docMk/>
            <pc:sldMk cId="3429515320" sldId="340"/>
            <ac:spMk id="2" creationId="{63B0E192-C35B-4A3D-9B7C-02297BC06D61}"/>
          </ac:spMkLst>
        </pc:spChg>
        <pc:spChg chg="mod">
          <ac:chgData name="Ira Daniel" userId="S::20484@fnbrno.cz::160380b3-875f-4c41-90c0-206e3231e4c6" providerId="AD" clId="Web-{9F56965C-58F3-7EC0-4B87-4A58BB64FD51}" dt="2021-09-10T08:45:42.135" v="203" actId="14100"/>
          <ac:spMkLst>
            <pc:docMk/>
            <pc:sldMk cId="3429515320" sldId="340"/>
            <ac:spMk id="6" creationId="{025F9C37-08FC-4FC2-9E82-B82CB6CDA636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5:52.448" v="205" actId="14100"/>
        <pc:sldMkLst>
          <pc:docMk/>
          <pc:sldMk cId="444063459" sldId="342"/>
        </pc:sldMkLst>
        <pc:spChg chg="mod">
          <ac:chgData name="Ira Daniel" userId="S::20484@fnbrno.cz::160380b3-875f-4c41-90c0-206e3231e4c6" providerId="AD" clId="Web-{9F56965C-58F3-7EC0-4B87-4A58BB64FD51}" dt="2021-09-10T08:45:49.839" v="204" actId="14100"/>
          <ac:spMkLst>
            <pc:docMk/>
            <pc:sldMk cId="444063459" sldId="342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5:52.448" v="205" actId="14100"/>
          <ac:spMkLst>
            <pc:docMk/>
            <pc:sldMk cId="444063459" sldId="342"/>
            <ac:spMk id="9" creationId="{134A43E1-777C-4E04-A77C-149A9999912F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6:09.230" v="207" actId="14100"/>
        <pc:sldMkLst>
          <pc:docMk/>
          <pc:sldMk cId="1044666033" sldId="344"/>
        </pc:sldMkLst>
        <pc:spChg chg="mod">
          <ac:chgData name="Ira Daniel" userId="S::20484@fnbrno.cz::160380b3-875f-4c41-90c0-206e3231e4c6" providerId="AD" clId="Web-{9F56965C-58F3-7EC0-4B87-4A58BB64FD51}" dt="2021-09-10T08:46:09.230" v="207" actId="14100"/>
          <ac:spMkLst>
            <pc:docMk/>
            <pc:sldMk cId="1044666033" sldId="34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6:02.917" v="206" actId="14100"/>
          <ac:spMkLst>
            <pc:docMk/>
            <pc:sldMk cId="1044666033" sldId="344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6:38.748" v="212" actId="1076"/>
        <pc:sldMkLst>
          <pc:docMk/>
          <pc:sldMk cId="3872543858" sldId="346"/>
        </pc:sldMkLst>
        <pc:spChg chg="mod">
          <ac:chgData name="Ira Daniel" userId="S::20484@fnbrno.cz::160380b3-875f-4c41-90c0-206e3231e4c6" providerId="AD" clId="Web-{9F56965C-58F3-7EC0-4B87-4A58BB64FD51}" dt="2021-09-10T08:46:22.450" v="209" actId="1076"/>
          <ac:spMkLst>
            <pc:docMk/>
            <pc:sldMk cId="3872543858" sldId="346"/>
            <ac:spMk id="3" creationId="{03091493-1336-4BAF-B44D-9EAAC3D2D802}"/>
          </ac:spMkLst>
        </pc:spChg>
        <pc:spChg chg="mod">
          <ac:chgData name="Ira Daniel" userId="S::20484@fnbrno.cz::160380b3-875f-4c41-90c0-206e3231e4c6" providerId="AD" clId="Web-{9F56965C-58F3-7EC0-4B87-4A58BB64FD51}" dt="2021-09-10T08:46:16.106" v="208" actId="14100"/>
          <ac:spMkLst>
            <pc:docMk/>
            <pc:sldMk cId="3872543858" sldId="346"/>
            <ac:spMk id="4" creationId="{7959D529-D11D-48DB-A2D7-6D9E25F71A97}"/>
          </ac:spMkLst>
        </pc:spChg>
        <pc:spChg chg="mod">
          <ac:chgData name="Ira Daniel" userId="S::20484@fnbrno.cz::160380b3-875f-4c41-90c0-206e3231e4c6" providerId="AD" clId="Web-{9F56965C-58F3-7EC0-4B87-4A58BB64FD51}" dt="2021-09-10T08:46:30.669" v="211" actId="1076"/>
          <ac:spMkLst>
            <pc:docMk/>
            <pc:sldMk cId="3872543858" sldId="346"/>
            <ac:spMk id="7" creationId="{D1BA4E46-E557-4274-922C-96D9500976F1}"/>
          </ac:spMkLst>
        </pc:spChg>
        <pc:spChg chg="mod">
          <ac:chgData name="Ira Daniel" userId="S::20484@fnbrno.cz::160380b3-875f-4c41-90c0-206e3231e4c6" providerId="AD" clId="Web-{9F56965C-58F3-7EC0-4B87-4A58BB64FD51}" dt="2021-09-10T08:46:38.748" v="212" actId="1076"/>
          <ac:spMkLst>
            <pc:docMk/>
            <pc:sldMk cId="3872543858" sldId="346"/>
            <ac:spMk id="8" creationId="{203A3E59-9795-47B9-8BCC-AB37C16B3FC7}"/>
          </ac:spMkLst>
        </pc:spChg>
        <pc:picChg chg="mod">
          <ac:chgData name="Ira Daniel" userId="S::20484@fnbrno.cz::160380b3-875f-4c41-90c0-206e3231e4c6" providerId="AD" clId="Web-{9F56965C-58F3-7EC0-4B87-4A58BB64FD51}" dt="2021-09-10T08:46:26.013" v="210" actId="1076"/>
          <ac:picMkLst>
            <pc:docMk/>
            <pc:sldMk cId="3872543858" sldId="346"/>
            <ac:picMk id="5" creationId="{4EE08CF0-1193-4736-A9AA-1CB14CA09517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6:51.436" v="214" actId="14100"/>
        <pc:sldMkLst>
          <pc:docMk/>
          <pc:sldMk cId="1465660603" sldId="347"/>
        </pc:sldMkLst>
        <pc:spChg chg="mod">
          <ac:chgData name="Ira Daniel" userId="S::20484@fnbrno.cz::160380b3-875f-4c41-90c0-206e3231e4c6" providerId="AD" clId="Web-{9F56965C-58F3-7EC0-4B87-4A58BB64FD51}" dt="2021-09-10T08:46:46.998" v="213" actId="14100"/>
          <ac:spMkLst>
            <pc:docMk/>
            <pc:sldMk cId="1465660603" sldId="347"/>
            <ac:spMk id="4" creationId="{6E7668B4-D399-4FB7-B258-A144E1AE0D67}"/>
          </ac:spMkLst>
        </pc:spChg>
        <pc:spChg chg="mod">
          <ac:chgData name="Ira Daniel" userId="S::20484@fnbrno.cz::160380b3-875f-4c41-90c0-206e3231e4c6" providerId="AD" clId="Web-{9F56965C-58F3-7EC0-4B87-4A58BB64FD51}" dt="2021-09-10T08:46:51.436" v="214" actId="14100"/>
          <ac:spMkLst>
            <pc:docMk/>
            <pc:sldMk cId="1465660603" sldId="347"/>
            <ac:spMk id="7" creationId="{DCCBEADF-4BAD-4669-9731-2BA99C148202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7:06.124" v="216" actId="14100"/>
        <pc:sldMkLst>
          <pc:docMk/>
          <pc:sldMk cId="2198846292" sldId="348"/>
        </pc:sldMkLst>
        <pc:spChg chg="mod">
          <ac:chgData name="Ira Daniel" userId="S::20484@fnbrno.cz::160380b3-875f-4c41-90c0-206e3231e4c6" providerId="AD" clId="Web-{9F56965C-58F3-7EC0-4B87-4A58BB64FD51}" dt="2021-09-10T08:47:06.124" v="216" actId="14100"/>
          <ac:spMkLst>
            <pc:docMk/>
            <pc:sldMk cId="2198846292" sldId="348"/>
            <ac:spMk id="3" creationId="{8A6C2146-7477-4FF2-A774-4DC518AE813A}"/>
          </ac:spMkLst>
        </pc:spChg>
        <pc:spChg chg="mod">
          <ac:chgData name="Ira Daniel" userId="S::20484@fnbrno.cz::160380b3-875f-4c41-90c0-206e3231e4c6" providerId="AD" clId="Web-{9F56965C-58F3-7EC0-4B87-4A58BB64FD51}" dt="2021-09-10T08:47:02.968" v="215" actId="14100"/>
          <ac:spMkLst>
            <pc:docMk/>
            <pc:sldMk cId="2198846292" sldId="348"/>
            <ac:spMk id="4" creationId="{85912243-F6E8-452E-8548-3C78F7795E1B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7:23.844" v="219" actId="14100"/>
        <pc:sldMkLst>
          <pc:docMk/>
          <pc:sldMk cId="3382701772" sldId="350"/>
        </pc:sldMkLst>
        <pc:spChg chg="mod">
          <ac:chgData name="Ira Daniel" userId="S::20484@fnbrno.cz::160380b3-875f-4c41-90c0-206e3231e4c6" providerId="AD" clId="Web-{9F56965C-58F3-7EC0-4B87-4A58BB64FD51}" dt="2021-09-10T08:47:23.844" v="219" actId="14100"/>
          <ac:spMkLst>
            <pc:docMk/>
            <pc:sldMk cId="3382701772" sldId="350"/>
            <ac:spMk id="2" creationId="{B5367D78-13F0-47F6-A57B-37AF22F40488}"/>
          </ac:spMkLst>
        </pc:spChg>
        <pc:spChg chg="mod">
          <ac:chgData name="Ira Daniel" userId="S::20484@fnbrno.cz::160380b3-875f-4c41-90c0-206e3231e4c6" providerId="AD" clId="Web-{9F56965C-58F3-7EC0-4B87-4A58BB64FD51}" dt="2021-09-10T08:47:20.125" v="218" actId="14100"/>
          <ac:spMkLst>
            <pc:docMk/>
            <pc:sldMk cId="3382701772" sldId="350"/>
            <ac:spMk id="3" creationId="{EB79FE11-96CA-4070-A619-3C180D3B0B6D}"/>
          </ac:spMkLst>
        </pc:spChg>
      </pc:sldChg>
      <pc:sldChg chg="del">
        <pc:chgData name="Ira Daniel" userId="S::20484@fnbrno.cz::160380b3-875f-4c41-90c0-206e3231e4c6" providerId="AD" clId="Web-{9F56965C-58F3-7EC0-4B87-4A58BB64FD51}" dt="2021-09-10T08:47:51.799" v="220"/>
        <pc:sldMkLst>
          <pc:docMk/>
          <pc:sldMk cId="1495380788" sldId="353"/>
        </pc:sldMkLst>
      </pc:sldChg>
      <pc:sldChg chg="modSp">
        <pc:chgData name="Ira Daniel" userId="S::20484@fnbrno.cz::160380b3-875f-4c41-90c0-206e3231e4c6" providerId="AD" clId="Web-{9F56965C-58F3-7EC0-4B87-4A58BB64FD51}" dt="2021-09-10T08:49:24.476" v="236" actId="20577"/>
        <pc:sldMkLst>
          <pc:docMk/>
          <pc:sldMk cId="816465124" sldId="355"/>
        </pc:sldMkLst>
        <pc:spChg chg="mod">
          <ac:chgData name="Ira Daniel" userId="S::20484@fnbrno.cz::160380b3-875f-4c41-90c0-206e3231e4c6" providerId="AD" clId="Web-{9F56965C-58F3-7EC0-4B87-4A58BB64FD51}" dt="2021-09-10T08:49:24.476" v="236" actId="20577"/>
          <ac:spMkLst>
            <pc:docMk/>
            <pc:sldMk cId="816465124" sldId="355"/>
            <ac:spMk id="10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8:49.912" v="230" actId="1076"/>
          <ac:spMkLst>
            <pc:docMk/>
            <pc:sldMk cId="816465124" sldId="355"/>
            <ac:spMk id="12" creationId="{97ECB2E7-3714-44B5-8854-0B90F79033D4}"/>
          </ac:spMkLst>
        </pc:spChg>
        <pc:spChg chg="mod">
          <ac:chgData name="Ira Daniel" userId="S::20484@fnbrno.cz::160380b3-875f-4c41-90c0-206e3231e4c6" providerId="AD" clId="Web-{9F56965C-58F3-7EC0-4B87-4A58BB64FD51}" dt="2021-09-10T08:49:19.788" v="235" actId="20577"/>
          <ac:spMkLst>
            <pc:docMk/>
            <pc:sldMk cId="816465124" sldId="355"/>
            <ac:spMk id="14" creationId="{00000000-0000-0000-0000-000000000000}"/>
          </ac:spMkLst>
        </pc:spChg>
        <pc:picChg chg="mod">
          <ac:chgData name="Ira Daniel" userId="S::20484@fnbrno.cz::160380b3-875f-4c41-90c0-206e3231e4c6" providerId="AD" clId="Web-{9F56965C-58F3-7EC0-4B87-4A58BB64FD51}" dt="2021-09-10T08:48:45.255" v="229" actId="1076"/>
          <ac:picMkLst>
            <pc:docMk/>
            <pc:sldMk cId="816465124" sldId="355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8:06.909" v="223" actId="20577"/>
        <pc:sldMkLst>
          <pc:docMk/>
          <pc:sldMk cId="2854507133" sldId="358"/>
        </pc:sldMkLst>
        <pc:spChg chg="mod">
          <ac:chgData name="Ira Daniel" userId="S::20484@fnbrno.cz::160380b3-875f-4c41-90c0-206e3231e4c6" providerId="AD" clId="Web-{9F56965C-58F3-7EC0-4B87-4A58BB64FD51}" dt="2021-09-10T08:48:06.909" v="223" actId="20577"/>
          <ac:spMkLst>
            <pc:docMk/>
            <pc:sldMk cId="2854507133" sldId="358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0:23.949" v="248" actId="20577"/>
        <pc:sldMkLst>
          <pc:docMk/>
          <pc:sldMk cId="1695226639" sldId="362"/>
        </pc:sldMkLst>
        <pc:spChg chg="mod">
          <ac:chgData name="Ira Daniel" userId="S::20484@fnbrno.cz::160380b3-875f-4c41-90c0-206e3231e4c6" providerId="AD" clId="Web-{9F56965C-58F3-7EC0-4B87-4A58BB64FD51}" dt="2021-09-10T08:49:55.963" v="241" actId="20577"/>
          <ac:spMkLst>
            <pc:docMk/>
            <pc:sldMk cId="1695226639" sldId="362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9:38.461" v="237" actId="1076"/>
          <ac:spMkLst>
            <pc:docMk/>
            <pc:sldMk cId="1695226639" sldId="362"/>
            <ac:spMk id="5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0:23.949" v="248" actId="20577"/>
          <ac:spMkLst>
            <pc:docMk/>
            <pc:sldMk cId="1695226639" sldId="362"/>
            <ac:spMk id="7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0:56.779" v="251" actId="14100"/>
        <pc:sldMkLst>
          <pc:docMk/>
          <pc:sldMk cId="1585643561" sldId="365"/>
        </pc:sldMkLst>
        <pc:spChg chg="mod">
          <ac:chgData name="Ira Daniel" userId="S::20484@fnbrno.cz::160380b3-875f-4c41-90c0-206e3231e4c6" providerId="AD" clId="Web-{9F56965C-58F3-7EC0-4B87-4A58BB64FD51}" dt="2021-09-10T08:50:56.779" v="251" actId="14100"/>
          <ac:spMkLst>
            <pc:docMk/>
            <pc:sldMk cId="1585643561" sldId="36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0:48.497" v="250" actId="1076"/>
          <ac:spMkLst>
            <pc:docMk/>
            <pc:sldMk cId="1585643561" sldId="365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0:41.793" v="249" actId="14100"/>
          <ac:spMkLst>
            <pc:docMk/>
            <pc:sldMk cId="1585643561" sldId="365"/>
            <ac:spMk id="8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1:10.389" v="252" actId="1076"/>
        <pc:sldMkLst>
          <pc:docMk/>
          <pc:sldMk cId="4192218922" sldId="368"/>
        </pc:sldMkLst>
        <pc:spChg chg="mod">
          <ac:chgData name="Ira Daniel" userId="S::20484@fnbrno.cz::160380b3-875f-4c41-90c0-206e3231e4c6" providerId="AD" clId="Web-{9F56965C-58F3-7EC0-4B87-4A58BB64FD51}" dt="2021-09-10T08:51:10.389" v="252" actId="1076"/>
          <ac:spMkLst>
            <pc:docMk/>
            <pc:sldMk cId="4192218922" sldId="368"/>
            <ac:spMk id="6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1:27.530" v="255" actId="20577"/>
        <pc:sldMkLst>
          <pc:docMk/>
          <pc:sldMk cId="3231616768" sldId="369"/>
        </pc:sldMkLst>
        <pc:spChg chg="mod">
          <ac:chgData name="Ira Daniel" userId="S::20484@fnbrno.cz::160380b3-875f-4c41-90c0-206e3231e4c6" providerId="AD" clId="Web-{9F56965C-58F3-7EC0-4B87-4A58BB64FD51}" dt="2021-09-10T08:51:21.546" v="254" actId="1076"/>
          <ac:spMkLst>
            <pc:docMk/>
            <pc:sldMk cId="3231616768" sldId="369"/>
            <ac:spMk id="5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1:27.530" v="255" actId="20577"/>
          <ac:spMkLst>
            <pc:docMk/>
            <pc:sldMk cId="3231616768" sldId="369"/>
            <ac:spMk id="6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1:48.344" v="256" actId="1076"/>
        <pc:sldMkLst>
          <pc:docMk/>
          <pc:sldMk cId="671466810" sldId="374"/>
        </pc:sldMkLst>
        <pc:spChg chg="mod">
          <ac:chgData name="Ira Daniel" userId="S::20484@fnbrno.cz::160380b3-875f-4c41-90c0-206e3231e4c6" providerId="AD" clId="Web-{9F56965C-58F3-7EC0-4B87-4A58BB64FD51}" dt="2021-09-10T08:51:48.344" v="256" actId="1076"/>
          <ac:spMkLst>
            <pc:docMk/>
            <pc:sldMk cId="671466810" sldId="374"/>
            <ac:spMk id="7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2:10.002" v="260" actId="14100"/>
        <pc:sldMkLst>
          <pc:docMk/>
          <pc:sldMk cId="1755733444" sldId="375"/>
        </pc:sldMkLst>
        <pc:spChg chg="mod">
          <ac:chgData name="Ira Daniel" userId="S::20484@fnbrno.cz::160380b3-875f-4c41-90c0-206e3231e4c6" providerId="AD" clId="Web-{9F56965C-58F3-7EC0-4B87-4A58BB64FD51}" dt="2021-09-10T08:51:54.501" v="257" actId="1076"/>
          <ac:spMkLst>
            <pc:docMk/>
            <pc:sldMk cId="1755733444" sldId="37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1:58.017" v="258" actId="14100"/>
          <ac:spMkLst>
            <pc:docMk/>
            <pc:sldMk cId="1755733444" sldId="375"/>
            <ac:spMk id="4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2:10.002" v="260" actId="14100"/>
          <ac:spMkLst>
            <pc:docMk/>
            <pc:sldMk cId="1755733444" sldId="375"/>
            <ac:spMk id="8" creationId="{00000000-0000-0000-0000-000000000000}"/>
          </ac:spMkLst>
        </pc:spChg>
      </pc:sldChg>
      <pc:sldChg chg="addSp delSp modSp">
        <pc:chgData name="Ira Daniel" userId="S::20484@fnbrno.cz::160380b3-875f-4c41-90c0-206e3231e4c6" providerId="AD" clId="Web-{9F56965C-58F3-7EC0-4B87-4A58BB64FD51}" dt="2021-09-10T08:53:00.614" v="267" actId="20577"/>
        <pc:sldMkLst>
          <pc:docMk/>
          <pc:sldMk cId="2075260658" sldId="376"/>
        </pc:sldMkLst>
        <pc:spChg chg="add del">
          <ac:chgData name="Ira Daniel" userId="S::20484@fnbrno.cz::160380b3-875f-4c41-90c0-206e3231e4c6" providerId="AD" clId="Web-{9F56965C-58F3-7EC0-4B87-4A58BB64FD51}" dt="2021-09-10T08:52:46.379" v="264"/>
          <ac:spMkLst>
            <pc:docMk/>
            <pc:sldMk cId="2075260658" sldId="376"/>
            <ac:spMk id="4" creationId="{0E122009-3C6D-4A59-9C1D-A8B0D2246C2A}"/>
          </ac:spMkLst>
        </pc:spChg>
        <pc:spChg chg="mod">
          <ac:chgData name="Ira Daniel" userId="S::20484@fnbrno.cz::160380b3-875f-4c41-90c0-206e3231e4c6" providerId="AD" clId="Web-{9F56965C-58F3-7EC0-4B87-4A58BB64FD51}" dt="2021-09-10T08:53:00.614" v="267" actId="20577"/>
          <ac:spMkLst>
            <pc:docMk/>
            <pc:sldMk cId="2075260658" sldId="376"/>
            <ac:spMk id="14" creationId="{00000000-0000-0000-0000-000000000000}"/>
          </ac:spMkLst>
        </pc:spChg>
        <pc:picChg chg="mod">
          <ac:chgData name="Ira Daniel" userId="S::20484@fnbrno.cz::160380b3-875f-4c41-90c0-206e3231e4c6" providerId="AD" clId="Web-{9F56965C-58F3-7EC0-4B87-4A58BB64FD51}" dt="2021-09-10T08:52:49.676" v="265" actId="1076"/>
          <ac:picMkLst>
            <pc:docMk/>
            <pc:sldMk cId="2075260658" sldId="376"/>
            <ac:picMk id="15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53:17.349" v="269" actId="1076"/>
        <pc:sldMkLst>
          <pc:docMk/>
          <pc:sldMk cId="3202083415" sldId="377"/>
        </pc:sldMkLst>
        <pc:spChg chg="mod">
          <ac:chgData name="Ira Daniel" userId="S::20484@fnbrno.cz::160380b3-875f-4c41-90c0-206e3231e4c6" providerId="AD" clId="Web-{9F56965C-58F3-7EC0-4B87-4A58BB64FD51}" dt="2021-09-10T08:53:12.990" v="268" actId="1076"/>
          <ac:spMkLst>
            <pc:docMk/>
            <pc:sldMk cId="3202083415" sldId="37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3:17.349" v="269" actId="1076"/>
          <ac:spMkLst>
            <pc:docMk/>
            <pc:sldMk cId="3202083415" sldId="377"/>
            <ac:spMk id="8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3:35.022" v="272" actId="1076"/>
        <pc:sldMkLst>
          <pc:docMk/>
          <pc:sldMk cId="2788835004" sldId="379"/>
        </pc:sldMkLst>
        <pc:spChg chg="mod">
          <ac:chgData name="Ira Daniel" userId="S::20484@fnbrno.cz::160380b3-875f-4c41-90c0-206e3231e4c6" providerId="AD" clId="Web-{9F56965C-58F3-7EC0-4B87-4A58BB64FD51}" dt="2021-09-10T08:53:35.022" v="272" actId="1076"/>
          <ac:spMkLst>
            <pc:docMk/>
            <pc:sldMk cId="2788835004" sldId="379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3:30.850" v="271" actId="14100"/>
          <ac:spMkLst>
            <pc:docMk/>
            <pc:sldMk cId="2788835004" sldId="379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3:26.491" v="270" actId="1076"/>
          <ac:spMkLst>
            <pc:docMk/>
            <pc:sldMk cId="2788835004" sldId="379"/>
            <ac:spMk id="10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3:50.851" v="275" actId="14100"/>
        <pc:sldMkLst>
          <pc:docMk/>
          <pc:sldMk cId="1538164039" sldId="382"/>
        </pc:sldMkLst>
        <pc:spChg chg="mod">
          <ac:chgData name="Ira Daniel" userId="S::20484@fnbrno.cz::160380b3-875f-4c41-90c0-206e3231e4c6" providerId="AD" clId="Web-{9F56965C-58F3-7EC0-4B87-4A58BB64FD51}" dt="2021-09-10T08:53:50.851" v="275" actId="14100"/>
          <ac:spMkLst>
            <pc:docMk/>
            <pc:sldMk cId="1538164039" sldId="382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3:42.445" v="273" actId="1076"/>
          <ac:spMkLst>
            <pc:docMk/>
            <pc:sldMk cId="1538164039" sldId="382"/>
            <ac:spMk id="4" creationId="{CD0C84F6-02B8-4422-91F5-50C9E70961BE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4:28.354" v="278" actId="1076"/>
        <pc:sldMkLst>
          <pc:docMk/>
          <pc:sldMk cId="3831005470" sldId="384"/>
        </pc:sldMkLst>
        <pc:spChg chg="mod">
          <ac:chgData name="Ira Daniel" userId="S::20484@fnbrno.cz::160380b3-875f-4c41-90c0-206e3231e4c6" providerId="AD" clId="Web-{9F56965C-58F3-7EC0-4B87-4A58BB64FD51}" dt="2021-09-10T08:54:11.243" v="276" actId="1076"/>
          <ac:spMkLst>
            <pc:docMk/>
            <pc:sldMk cId="3831005470" sldId="38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4:16.228" v="277" actId="1076"/>
          <ac:spMkLst>
            <pc:docMk/>
            <pc:sldMk cId="3831005470" sldId="384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4:28.354" v="278" actId="1076"/>
          <ac:spMkLst>
            <pc:docMk/>
            <pc:sldMk cId="3831005470" sldId="384"/>
            <ac:spMk id="1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4:46.745" v="281" actId="14100"/>
        <pc:sldMkLst>
          <pc:docMk/>
          <pc:sldMk cId="4137115146" sldId="385"/>
        </pc:sldMkLst>
        <pc:spChg chg="mod">
          <ac:chgData name="Ira Daniel" userId="S::20484@fnbrno.cz::160380b3-875f-4c41-90c0-206e3231e4c6" providerId="AD" clId="Web-{9F56965C-58F3-7EC0-4B87-4A58BB64FD51}" dt="2021-09-10T08:54:46.745" v="281" actId="14100"/>
          <ac:spMkLst>
            <pc:docMk/>
            <pc:sldMk cId="4137115146" sldId="38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4:38.901" v="280" actId="1076"/>
          <ac:spMkLst>
            <pc:docMk/>
            <pc:sldMk cId="4137115146" sldId="385"/>
            <ac:spMk id="3" creationId="{1B84FBE1-1193-4312-B16D-432F0296A8F8}"/>
          </ac:spMkLst>
        </pc:spChg>
        <pc:spChg chg="mod">
          <ac:chgData name="Ira Daniel" userId="S::20484@fnbrno.cz::160380b3-875f-4c41-90c0-206e3231e4c6" providerId="AD" clId="Web-{9F56965C-58F3-7EC0-4B87-4A58BB64FD51}" dt="2021-09-10T08:54:36.026" v="279" actId="1076"/>
          <ac:spMkLst>
            <pc:docMk/>
            <pc:sldMk cId="4137115146" sldId="385"/>
            <ac:spMk id="96258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5:11.372" v="283" actId="14100"/>
        <pc:sldMkLst>
          <pc:docMk/>
          <pc:sldMk cId="3706283228" sldId="387"/>
        </pc:sldMkLst>
        <pc:spChg chg="mod">
          <ac:chgData name="Ira Daniel" userId="S::20484@fnbrno.cz::160380b3-875f-4c41-90c0-206e3231e4c6" providerId="AD" clId="Web-{9F56965C-58F3-7EC0-4B87-4A58BB64FD51}" dt="2021-09-10T08:55:11.372" v="283" actId="14100"/>
          <ac:spMkLst>
            <pc:docMk/>
            <pc:sldMk cId="3706283228" sldId="387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5:39.842" v="288" actId="14100"/>
        <pc:sldMkLst>
          <pc:docMk/>
          <pc:sldMk cId="1188373833" sldId="388"/>
        </pc:sldMkLst>
        <pc:spChg chg="mod">
          <ac:chgData name="Ira Daniel" userId="S::20484@fnbrno.cz::160380b3-875f-4c41-90c0-206e3231e4c6" providerId="AD" clId="Web-{9F56965C-58F3-7EC0-4B87-4A58BB64FD51}" dt="2021-09-10T08:55:39.842" v="288" actId="14100"/>
          <ac:spMkLst>
            <pc:docMk/>
            <pc:sldMk cId="1188373833" sldId="388"/>
            <ac:spMk id="2" creationId="{00000000-0000-0000-0000-000000000000}"/>
          </ac:spMkLst>
        </pc:spChg>
        <pc:picChg chg="mod">
          <ac:chgData name="Ira Daniel" userId="S::20484@fnbrno.cz::160380b3-875f-4c41-90c0-206e3231e4c6" providerId="AD" clId="Web-{9F56965C-58F3-7EC0-4B87-4A58BB64FD51}" dt="2021-09-10T08:55:34.905" v="287" actId="1076"/>
          <ac:picMkLst>
            <pc:docMk/>
            <pc:sldMk cId="1188373833" sldId="388"/>
            <ac:picMk id="7" creationId="{00000000-0000-0000-0000-000000000000}"/>
          </ac:picMkLst>
        </pc:picChg>
      </pc:sldChg>
    </pc:docChg>
  </pc:docChgLst>
  <pc:docChgLst>
    <pc:chgData name="Staňa Martin" userId="S::82@fnbrno.cz::577d62e1-5c27-4dc4-be0c-be9487fe25c7" providerId="AD" clId="Web-{3ECDBAF9-DF07-95A5-381A-2F8D99BBF050}"/>
    <pc:docChg chg="modSld">
      <pc:chgData name="Staňa Martin" userId="S::82@fnbrno.cz::577d62e1-5c27-4dc4-be0c-be9487fe25c7" providerId="AD" clId="Web-{3ECDBAF9-DF07-95A5-381A-2F8D99BBF050}" dt="2021-09-11T06:59:54.457" v="2" actId="20577"/>
      <pc:docMkLst>
        <pc:docMk/>
      </pc:docMkLst>
      <pc:sldChg chg="modSp">
        <pc:chgData name="Staňa Martin" userId="S::82@fnbrno.cz::577d62e1-5c27-4dc4-be0c-be9487fe25c7" providerId="AD" clId="Web-{3ECDBAF9-DF07-95A5-381A-2F8D99BBF050}" dt="2021-09-11T06:59:54.457" v="2" actId="20577"/>
        <pc:sldMkLst>
          <pc:docMk/>
          <pc:sldMk cId="3603769035" sldId="316"/>
        </pc:sldMkLst>
        <pc:spChg chg="mod">
          <ac:chgData name="Staňa Martin" userId="S::82@fnbrno.cz::577d62e1-5c27-4dc4-be0c-be9487fe25c7" providerId="AD" clId="Web-{3ECDBAF9-DF07-95A5-381A-2F8D99BBF050}" dt="2021-09-11T06:59:54.457" v="2" actId="20577"/>
          <ac:spMkLst>
            <pc:docMk/>
            <pc:sldMk cId="3603769035" sldId="316"/>
            <ac:spMk id="5" creationId="{31FD65EC-1375-411B-B8F5-97EA4ADAB8BB}"/>
          </ac:spMkLst>
        </pc:spChg>
      </pc:sldChg>
      <pc:sldChg chg="modSp">
        <pc:chgData name="Staňa Martin" userId="S::82@fnbrno.cz::577d62e1-5c27-4dc4-be0c-be9487fe25c7" providerId="AD" clId="Web-{3ECDBAF9-DF07-95A5-381A-2F8D99BBF050}" dt="2021-09-11T06:59:48.848" v="0" actId="20577"/>
        <pc:sldMkLst>
          <pc:docMk/>
          <pc:sldMk cId="3475886633" sldId="317"/>
        </pc:sldMkLst>
        <pc:spChg chg="mod">
          <ac:chgData name="Staňa Martin" userId="S::82@fnbrno.cz::577d62e1-5c27-4dc4-be0c-be9487fe25c7" providerId="AD" clId="Web-{3ECDBAF9-DF07-95A5-381A-2F8D99BBF050}" dt="2021-09-11T06:59:48.848" v="0" actId="20577"/>
          <ac:spMkLst>
            <pc:docMk/>
            <pc:sldMk cId="3475886633" sldId="317"/>
            <ac:spMk id="5" creationId="{3E8F17E4-BFF4-4CB4-B410-EEA2AC4386CA}"/>
          </ac:spMkLst>
        </pc:spChg>
      </pc:sldChg>
    </pc:docChg>
  </pc:docChgLst>
  <pc:docChgLst>
    <pc:chgData name="Ira Daniel" userId="S::20484@fnbrno.cz::160380b3-875f-4c41-90c0-206e3231e4c6" providerId="AD" clId="Web-{5D46B996-E3C7-3F83-BA8D-00B2AA203D5B}"/>
    <pc:docChg chg="modSld">
      <pc:chgData name="Ira Daniel" userId="S::20484@fnbrno.cz::160380b3-875f-4c41-90c0-206e3231e4c6" providerId="AD" clId="Web-{5D46B996-E3C7-3F83-BA8D-00B2AA203D5B}" dt="2021-09-03T07:45:08.573" v="21" actId="1076"/>
      <pc:docMkLst>
        <pc:docMk/>
      </pc:docMkLst>
      <pc:sldChg chg="addSp delSp modSp">
        <pc:chgData name="Ira Daniel" userId="S::20484@fnbrno.cz::160380b3-875f-4c41-90c0-206e3231e4c6" providerId="AD" clId="Web-{5D46B996-E3C7-3F83-BA8D-00B2AA203D5B}" dt="2021-09-03T07:45:08.573" v="21" actId="1076"/>
        <pc:sldMkLst>
          <pc:docMk/>
          <pc:sldMk cId="0" sldId="259"/>
        </pc:sldMkLst>
        <pc:spChg chg="add del mod">
          <ac:chgData name="Ira Daniel" userId="S::20484@fnbrno.cz::160380b3-875f-4c41-90c0-206e3231e4c6" providerId="AD" clId="Web-{5D46B996-E3C7-3F83-BA8D-00B2AA203D5B}" dt="2021-09-03T07:43:52.103" v="8"/>
          <ac:spMkLst>
            <pc:docMk/>
            <pc:sldMk cId="0" sldId="259"/>
            <ac:spMk id="7" creationId="{4AA29296-727A-47B6-8FAB-6440020D3991}"/>
          </ac:spMkLst>
        </pc:spChg>
        <pc:spChg chg="add mod">
          <ac:chgData name="Ira Daniel" userId="S::20484@fnbrno.cz::160380b3-875f-4c41-90c0-206e3231e4c6" providerId="AD" clId="Web-{5D46B996-E3C7-3F83-BA8D-00B2AA203D5B}" dt="2021-09-03T07:44:49.886" v="17" actId="1076"/>
          <ac:spMkLst>
            <pc:docMk/>
            <pc:sldMk cId="0" sldId="259"/>
            <ac:spMk id="8" creationId="{5DD96032-9B00-4F74-8615-A4C5CE335696}"/>
          </ac:spMkLst>
        </pc:spChg>
        <pc:spChg chg="add mod">
          <ac:chgData name="Ira Daniel" userId="S::20484@fnbrno.cz::160380b3-875f-4c41-90c0-206e3231e4c6" providerId="AD" clId="Web-{5D46B996-E3C7-3F83-BA8D-00B2AA203D5B}" dt="2021-09-03T07:45:05.823" v="19" actId="1076"/>
          <ac:spMkLst>
            <pc:docMk/>
            <pc:sldMk cId="0" sldId="259"/>
            <ac:spMk id="9" creationId="{D3D7AA09-8110-4057-9832-03EB6144FF35}"/>
          </ac:spMkLst>
        </pc:spChg>
        <pc:spChg chg="add mod">
          <ac:chgData name="Ira Daniel" userId="S::20484@fnbrno.cz::160380b3-875f-4c41-90c0-206e3231e4c6" providerId="AD" clId="Web-{5D46B996-E3C7-3F83-BA8D-00B2AA203D5B}" dt="2021-09-03T07:45:08.573" v="21" actId="1076"/>
          <ac:spMkLst>
            <pc:docMk/>
            <pc:sldMk cId="0" sldId="259"/>
            <ac:spMk id="10" creationId="{5C2F43C6-8816-49C8-B55C-15882D5C4EF2}"/>
          </ac:spMkLst>
        </pc:spChg>
      </pc:sldChg>
    </pc:docChg>
  </pc:docChgLst>
  <pc:docChgLst>
    <pc:chgData name="Ira Daniel" userId="S::20484@fnbrno.cz::160380b3-875f-4c41-90c0-206e3231e4c6" providerId="AD" clId="Web-{044A98C6-7F2F-AF8F-790F-69061980C226}"/>
    <pc:docChg chg="mod delSld modSld modMainMaster setSldSz">
      <pc:chgData name="Ira Daniel" userId="S::20484@fnbrno.cz::160380b3-875f-4c41-90c0-206e3231e4c6" providerId="AD" clId="Web-{044A98C6-7F2F-AF8F-790F-69061980C226}" dt="2021-09-05T20:11:35.641" v="886" actId="20577"/>
      <pc:docMkLst>
        <pc:docMk/>
      </pc:docMkLst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503524746" sldId="25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03524746" sldId="257"/>
            <ac:spMk id="2" creationId="{5D4457FC-5DEE-4DD3-A392-AE51DA2FBCD7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03524746" sldId="257"/>
            <ac:spMk id="3" creationId="{2C900668-58F8-4404-9B1F-82379F9757FB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20:11:35.641" v="886" actId="20577"/>
        <pc:sldMkLst>
          <pc:docMk/>
          <pc:sldMk cId="4033216490" sldId="25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33216490" sldId="258"/>
            <ac:spMk id="2" creationId="{4084B5D6-AF12-46D1-A0D7-2BC839F452E0}"/>
          </ac:spMkLst>
        </pc:spChg>
        <pc:spChg chg="mod">
          <ac:chgData name="Ira Daniel" userId="S::20484@fnbrno.cz::160380b3-875f-4c41-90c0-206e3231e4c6" providerId="AD" clId="Web-{044A98C6-7F2F-AF8F-790F-69061980C226}" dt="2021-09-05T20:11:35.641" v="886" actId="20577"/>
          <ac:spMkLst>
            <pc:docMk/>
            <pc:sldMk cId="4033216490" sldId="258"/>
            <ac:spMk id="3" creationId="{9E39AF5F-8468-4FB3-9BEF-1665E2460A85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0" sldId="259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8" creationId="{5DD96032-9B00-4F74-8615-A4C5CE335696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9" creationId="{D3D7AA09-8110-4057-9832-03EB6144FF35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10" creationId="{5C2F43C6-8816-49C8-B55C-15882D5C4EF2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0" sldId="259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0" sldId="259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0" sldId="259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0" sldId="26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6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61"/>
            <ac:spMk id="3" creationId="{00000000-0000-0000-0000-000000000000}"/>
          </ac:spMkLst>
        </pc:sp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681415629" sldId="26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4" creationId="{AE35A621-9091-4D53-BADA-630AD463D6BA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9" creationId="{D2931F2A-D9D0-487C-A7C6-5616261FDFAC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681415629" sldId="263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681415629" sldId="263"/>
            <ac:picMk id="7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498661235" sldId="26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98661235" sldId="26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98661235" sldId="264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98661235" sldId="264"/>
            <ac:spMk id="4" creationId="{AC57B13D-90C6-411F-ADFB-B4BAFDB45EB3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98661235" sldId="264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571641386" sldId="26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7" creationId="{278631CA-2316-4A1F-A8F0-5CF2AEAAD94E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9" creationId="{BBBB9C6D-6A84-4254-8762-801B36948A42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571641386" sldId="265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571641386" sldId="265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814580565" sldId="26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5" creationId="{E4B852D3-BF27-4ADE-8AC1-9AB6CE78AB4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9" creationId="{B2D8C568-42CE-45B9-B7D6-23AEDEC1483B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814580565" sldId="266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814580565" sldId="266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345225162" sldId="26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8" creationId="{638F1C95-8030-4FC0-9349-E1712AB2CF5E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9" creationId="{56D7A9C8-CB1F-418A-A7E7-E3EFCBCC86EE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10" creationId="{C8DD1673-3326-433A-AEE9-AEDFA7C3B9DB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345225162" sldId="267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345225162" sldId="267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345225162" sldId="267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2:46.892" v="422" actId="20577"/>
        <pc:sldMkLst>
          <pc:docMk/>
          <pc:sldMk cId="4076548754" sldId="26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76548754" sldId="26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76548754" sldId="268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2:37.048" v="419" actId="20577"/>
          <ac:spMkLst>
            <pc:docMk/>
            <pc:sldMk cId="4076548754" sldId="268"/>
            <ac:spMk id="10" creationId="{689897AA-EAA9-43AC-9D86-CFA625023A7F}"/>
          </ac:spMkLst>
        </pc:spChg>
        <pc:spChg chg="add mod">
          <ac:chgData name="Ira Daniel" userId="S::20484@fnbrno.cz::160380b3-875f-4c41-90c0-206e3231e4c6" providerId="AD" clId="Web-{044A98C6-7F2F-AF8F-790F-69061980C226}" dt="2021-09-05T19:12:43.377" v="421" actId="20577"/>
          <ac:spMkLst>
            <pc:docMk/>
            <pc:sldMk cId="4076548754" sldId="268"/>
            <ac:spMk id="12" creationId="{FDE52255-85BD-42B0-86C0-19B94F581400}"/>
          </ac:spMkLst>
        </pc:spChg>
        <pc:spChg chg="add mod">
          <ac:chgData name="Ira Daniel" userId="S::20484@fnbrno.cz::160380b3-875f-4c41-90c0-206e3231e4c6" providerId="AD" clId="Web-{044A98C6-7F2F-AF8F-790F-69061980C226}" dt="2021-09-05T19:12:46.892" v="422" actId="20577"/>
          <ac:spMkLst>
            <pc:docMk/>
            <pc:sldMk cId="4076548754" sldId="268"/>
            <ac:spMk id="14" creationId="{6A532AA1-050D-45E9-B968-29A4EFE62912}"/>
          </ac:spMkLst>
        </pc:spChg>
        <pc:spChg chg="add mod">
          <ac:chgData name="Ira Daniel" userId="S::20484@fnbrno.cz::160380b3-875f-4c41-90c0-206e3231e4c6" providerId="AD" clId="Web-{044A98C6-7F2F-AF8F-790F-69061980C226}" dt="2021-09-05T19:12:15.157" v="412" actId="1076"/>
          <ac:spMkLst>
            <pc:docMk/>
            <pc:sldMk cId="4076548754" sldId="268"/>
            <ac:spMk id="15" creationId="{11196B58-8DD4-4BA8-992B-E7A14235760E}"/>
          </ac:spMkLst>
        </pc:spChg>
        <pc:spChg chg="add mod">
          <ac:chgData name="Ira Daniel" userId="S::20484@fnbrno.cz::160380b3-875f-4c41-90c0-206e3231e4c6" providerId="AD" clId="Web-{044A98C6-7F2F-AF8F-790F-69061980C226}" dt="2021-09-05T19:12:31.533" v="417" actId="20577"/>
          <ac:spMkLst>
            <pc:docMk/>
            <pc:sldMk cId="4076548754" sldId="268"/>
            <ac:spMk id="16" creationId="{B51401E6-D4C3-4552-8BF4-579EB4B31677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76548754" sldId="268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76548754" sldId="268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11:30.812" v="407" actId="1076"/>
          <ac:picMkLst>
            <pc:docMk/>
            <pc:sldMk cId="4076548754" sldId="268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11:40.781" v="410" actId="1076"/>
          <ac:picMkLst>
            <pc:docMk/>
            <pc:sldMk cId="4076548754" sldId="268"/>
            <ac:picMk id="7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76548754" sldId="268"/>
            <ac:picMk id="8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2:58.830" v="426" actId="20577"/>
        <pc:sldMkLst>
          <pc:docMk/>
          <pc:sldMk cId="2674775486" sldId="270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674775486" sldId="270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674775486" sldId="270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2:53.908" v="424" actId="20577"/>
          <ac:spMkLst>
            <pc:docMk/>
            <pc:sldMk cId="2674775486" sldId="270"/>
            <ac:spMk id="7" creationId="{7CCDB15A-4931-41E1-B054-74F749FF83A5}"/>
          </ac:spMkLst>
        </pc:spChg>
        <pc:spChg chg="add mod">
          <ac:chgData name="Ira Daniel" userId="S::20484@fnbrno.cz::160380b3-875f-4c41-90c0-206e3231e4c6" providerId="AD" clId="Web-{044A98C6-7F2F-AF8F-790F-69061980C226}" dt="2021-09-05T19:12:58.830" v="426" actId="20577"/>
          <ac:spMkLst>
            <pc:docMk/>
            <pc:sldMk cId="2674775486" sldId="270"/>
            <ac:spMk id="9" creationId="{A9F1DE11-4318-4EF5-893B-76D1A7AD170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674775486" sldId="270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674775486" sldId="270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3:17.127" v="434" actId="20577"/>
        <pc:sldMkLst>
          <pc:docMk/>
          <pc:sldMk cId="1099048499" sldId="27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1099048499" sldId="27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1099048499" sldId="271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1099048499" sldId="271"/>
            <ac:spMk id="7" creationId="{D08AC973-4DD0-4851-BDF2-7AFF72DFCD6E}"/>
          </ac:spMkLst>
        </pc:spChg>
        <pc:spChg chg="add mod">
          <ac:chgData name="Ira Daniel" userId="S::20484@fnbrno.cz::160380b3-875f-4c41-90c0-206e3231e4c6" providerId="AD" clId="Web-{044A98C6-7F2F-AF8F-790F-69061980C226}" dt="2021-09-05T19:13:09.737" v="431" actId="20577"/>
          <ac:spMkLst>
            <pc:docMk/>
            <pc:sldMk cId="1099048499" sldId="271"/>
            <ac:spMk id="9" creationId="{0E2129EB-DB29-4205-8EF4-99B9D6904257}"/>
          </ac:spMkLst>
        </pc:spChg>
        <pc:spChg chg="add mod">
          <ac:chgData name="Ira Daniel" userId="S::20484@fnbrno.cz::160380b3-875f-4c41-90c0-206e3231e4c6" providerId="AD" clId="Web-{044A98C6-7F2F-AF8F-790F-69061980C226}" dt="2021-09-05T19:13:13.315" v="432" actId="20577"/>
          <ac:spMkLst>
            <pc:docMk/>
            <pc:sldMk cId="1099048499" sldId="271"/>
            <ac:spMk id="11" creationId="{F53A8A76-2573-4407-A295-FC67F304A24C}"/>
          </ac:spMkLst>
        </pc:spChg>
        <pc:spChg chg="add mod">
          <ac:chgData name="Ira Daniel" userId="S::20484@fnbrno.cz::160380b3-875f-4c41-90c0-206e3231e4c6" providerId="AD" clId="Web-{044A98C6-7F2F-AF8F-790F-69061980C226}" dt="2021-09-05T19:13:17.127" v="434" actId="20577"/>
          <ac:spMkLst>
            <pc:docMk/>
            <pc:sldMk cId="1099048499" sldId="271"/>
            <ac:spMk id="13" creationId="{E63EC521-C2EF-4AE9-86E6-1F17FFDB33C6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1099048499" sldId="271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1099048499" sldId="271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1099048499" sldId="271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3:31.284" v="439" actId="20577"/>
        <pc:sldMkLst>
          <pc:docMk/>
          <pc:sldMk cId="638543046" sldId="272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38543046" sldId="272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38543046" sldId="272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25.675" v="437" actId="20577"/>
          <ac:spMkLst>
            <pc:docMk/>
            <pc:sldMk cId="638543046" sldId="272"/>
            <ac:spMk id="8" creationId="{CCE00C2E-C328-4249-B274-F694E9D12BC3}"/>
          </ac:spMkLst>
        </pc:spChg>
        <pc:spChg chg="add mod">
          <ac:chgData name="Ira Daniel" userId="S::20484@fnbrno.cz::160380b3-875f-4c41-90c0-206e3231e4c6" providerId="AD" clId="Web-{044A98C6-7F2F-AF8F-790F-69061980C226}" dt="2021-09-05T19:13:28.284" v="438" actId="20577"/>
          <ac:spMkLst>
            <pc:docMk/>
            <pc:sldMk cId="638543046" sldId="272"/>
            <ac:spMk id="10" creationId="{23C230C9-0449-4282-A479-61EF1A71499B}"/>
          </ac:spMkLst>
        </pc:spChg>
        <pc:spChg chg="add mod">
          <ac:chgData name="Ira Daniel" userId="S::20484@fnbrno.cz::160380b3-875f-4c41-90c0-206e3231e4c6" providerId="AD" clId="Web-{044A98C6-7F2F-AF8F-790F-69061980C226}" dt="2021-09-05T19:13:31.284" v="439" actId="20577"/>
          <ac:spMkLst>
            <pc:docMk/>
            <pc:sldMk cId="638543046" sldId="272"/>
            <ac:spMk id="12" creationId="{8107CD56-BCD0-495A-A997-B5520756829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638543046" sldId="272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638543046" sldId="272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638543046" sldId="272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3:39.409" v="443" actId="20577"/>
        <pc:sldMkLst>
          <pc:docMk/>
          <pc:sldMk cId="3781089370" sldId="27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81089370" sldId="27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81089370" sldId="273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35.815" v="441" actId="20577"/>
          <ac:spMkLst>
            <pc:docMk/>
            <pc:sldMk cId="3781089370" sldId="273"/>
            <ac:spMk id="7" creationId="{517B1E53-8EA7-4839-A065-50818A21EF7A}"/>
          </ac:spMkLst>
        </pc:spChg>
        <pc:spChg chg="add mod">
          <ac:chgData name="Ira Daniel" userId="S::20484@fnbrno.cz::160380b3-875f-4c41-90c0-206e3231e4c6" providerId="AD" clId="Web-{044A98C6-7F2F-AF8F-790F-69061980C226}" dt="2021-09-05T19:13:39.409" v="443" actId="20577"/>
          <ac:spMkLst>
            <pc:docMk/>
            <pc:sldMk cId="3781089370" sldId="273"/>
            <ac:spMk id="9" creationId="{761049F7-1C26-48FD-8E5A-5540BF97B411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81089370" sldId="273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81089370" sldId="273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4:06.019" v="458" actId="20577"/>
        <pc:sldMkLst>
          <pc:docMk/>
          <pc:sldMk cId="3409466993" sldId="27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9466993" sldId="27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9466993" sldId="274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46.144" v="446" actId="20577"/>
          <ac:spMkLst>
            <pc:docMk/>
            <pc:sldMk cId="3409466993" sldId="274"/>
            <ac:spMk id="11" creationId="{F348E6AD-630D-4B1C-8D6F-30120864CB3F}"/>
          </ac:spMkLst>
        </pc:spChg>
        <pc:spChg chg="add mod">
          <ac:chgData name="Ira Daniel" userId="S::20484@fnbrno.cz::160380b3-875f-4c41-90c0-206e3231e4c6" providerId="AD" clId="Web-{044A98C6-7F2F-AF8F-790F-69061980C226}" dt="2021-09-05T19:13:55.941" v="447" actId="20577"/>
          <ac:spMkLst>
            <pc:docMk/>
            <pc:sldMk cId="3409466993" sldId="274"/>
            <ac:spMk id="13" creationId="{F47253D1-02FE-43B0-956A-0D9B450F986F}"/>
          </ac:spMkLst>
        </pc:spChg>
        <pc:spChg chg="add mod">
          <ac:chgData name="Ira Daniel" userId="S::20484@fnbrno.cz::160380b3-875f-4c41-90c0-206e3231e4c6" providerId="AD" clId="Web-{044A98C6-7F2F-AF8F-790F-69061980C226}" dt="2021-09-05T19:13:55.972" v="448" actId="20577"/>
          <ac:spMkLst>
            <pc:docMk/>
            <pc:sldMk cId="3409466993" sldId="274"/>
            <ac:spMk id="15" creationId="{C708ADC6-D6C8-4361-A45C-2939A40604E2}"/>
          </ac:spMkLst>
        </pc:spChg>
        <pc:spChg chg="add mod">
          <ac:chgData name="Ira Daniel" userId="S::20484@fnbrno.cz::160380b3-875f-4c41-90c0-206e3231e4c6" providerId="AD" clId="Web-{044A98C6-7F2F-AF8F-790F-69061980C226}" dt="2021-09-05T19:14:00.550" v="454" actId="20577"/>
          <ac:spMkLst>
            <pc:docMk/>
            <pc:sldMk cId="3409466993" sldId="274"/>
            <ac:spMk id="17" creationId="{49DF6071-718E-4EE7-9C33-79C3EFF491C8}"/>
          </ac:spMkLst>
        </pc:spChg>
        <pc:spChg chg="add mod">
          <ac:chgData name="Ira Daniel" userId="S::20484@fnbrno.cz::160380b3-875f-4c41-90c0-206e3231e4c6" providerId="AD" clId="Web-{044A98C6-7F2F-AF8F-790F-69061980C226}" dt="2021-09-05T19:14:01.004" v="456" actId="20577"/>
          <ac:spMkLst>
            <pc:docMk/>
            <pc:sldMk cId="3409466993" sldId="274"/>
            <ac:spMk id="19" creationId="{7BD2D619-F2FA-4F8F-A958-9386C1BE746C}"/>
          </ac:spMkLst>
        </pc:spChg>
        <pc:spChg chg="add mod">
          <ac:chgData name="Ira Daniel" userId="S::20484@fnbrno.cz::160380b3-875f-4c41-90c0-206e3231e4c6" providerId="AD" clId="Web-{044A98C6-7F2F-AF8F-790F-69061980C226}" dt="2021-09-05T19:14:06.019" v="458" actId="20577"/>
          <ac:spMkLst>
            <pc:docMk/>
            <pc:sldMk cId="3409466993" sldId="274"/>
            <ac:spMk id="21" creationId="{6C45B6F9-D8EA-4C92-98D7-358B818674A0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7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8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9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4:56.161" v="473" actId="20577"/>
        <pc:sldMkLst>
          <pc:docMk/>
          <pc:sldMk cId="2319910450" sldId="27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319910450" sldId="27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319910450" sldId="275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4:48.536" v="471" actId="20577"/>
          <ac:spMkLst>
            <pc:docMk/>
            <pc:sldMk cId="2319910450" sldId="275"/>
            <ac:spMk id="8" creationId="{1DECC470-6026-49A1-B367-BD34658F0703}"/>
          </ac:spMkLst>
        </pc:spChg>
        <pc:spChg chg="add mod">
          <ac:chgData name="Ira Daniel" userId="S::20484@fnbrno.cz::160380b3-875f-4c41-90c0-206e3231e4c6" providerId="AD" clId="Web-{044A98C6-7F2F-AF8F-790F-69061980C226}" dt="2021-09-05T19:14:52.896" v="472" actId="20577"/>
          <ac:spMkLst>
            <pc:docMk/>
            <pc:sldMk cId="2319910450" sldId="275"/>
            <ac:spMk id="10" creationId="{84074AEB-882D-4640-9052-D0C63B170111}"/>
          </ac:spMkLst>
        </pc:spChg>
        <pc:spChg chg="add mod">
          <ac:chgData name="Ira Daniel" userId="S::20484@fnbrno.cz::160380b3-875f-4c41-90c0-206e3231e4c6" providerId="AD" clId="Web-{044A98C6-7F2F-AF8F-790F-69061980C226}" dt="2021-09-05T19:14:56.161" v="473" actId="20577"/>
          <ac:spMkLst>
            <pc:docMk/>
            <pc:sldMk cId="2319910450" sldId="275"/>
            <ac:spMk id="12" creationId="{6A91552B-B39C-409F-A22E-9DC7ECAF7F24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319910450" sldId="275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319910450" sldId="275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319910450" sldId="275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4080114053" sldId="27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80114053" sldId="27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80114053" sldId="276"/>
            <ac:spMk id="3" creationId="{00000000-0000-0000-0000-000000000000}"/>
          </ac:spMkLst>
        </pc:spChg>
        <pc:graphicFrameChg chg="mod modGraphic">
          <ac:chgData name="Ira Daniel" userId="S::20484@fnbrno.cz::160380b3-875f-4c41-90c0-206e3231e4c6" providerId="AD" clId="Web-{044A98C6-7F2F-AF8F-790F-69061980C226}" dt="2021-09-05T19:07:53.729" v="353"/>
          <ac:graphicFrameMkLst>
            <pc:docMk/>
            <pc:sldMk cId="4080114053" sldId="276"/>
            <ac:graphicFrameMk id="4" creationId="{00000000-0000-0000-0000-000000000000}"/>
          </ac:graphicFrameMkLst>
        </pc:graphicFrameChg>
      </pc:sldChg>
      <pc:sldChg chg="addSp modSp">
        <pc:chgData name="Ira Daniel" userId="S::20484@fnbrno.cz::160380b3-875f-4c41-90c0-206e3231e4c6" providerId="AD" clId="Web-{044A98C6-7F2F-AF8F-790F-69061980C226}" dt="2021-09-05T19:13:04.721" v="429" actId="20577"/>
        <pc:sldMkLst>
          <pc:docMk/>
          <pc:sldMk cId="4294819253" sldId="27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294819253" sldId="27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294819253" sldId="27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04.721" v="429" actId="20577"/>
          <ac:spMkLst>
            <pc:docMk/>
            <pc:sldMk cId="4294819253" sldId="277"/>
            <ac:spMk id="6" creationId="{4548D5AA-EABB-49A7-97A9-6DCAA50F0AF5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294819253" sldId="277"/>
            <ac:picMk id="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408991794" sldId="27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8991794" sldId="27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8991794" sldId="278"/>
            <ac:spMk id="3" creationId="{00000000-0000-0000-0000-000000000000}"/>
          </ac:spMkLst>
        </pc:spChg>
      </pc:sldChg>
      <pc:sldChg chg="addSp modSp">
        <pc:chgData name="Ira Daniel" userId="S::20484@fnbrno.cz::160380b3-875f-4c41-90c0-206e3231e4c6" providerId="AD" clId="Web-{044A98C6-7F2F-AF8F-790F-69061980C226}" dt="2021-09-05T19:15:04.771" v="476" actId="20577"/>
        <pc:sldMkLst>
          <pc:docMk/>
          <pc:sldMk cId="2158677692" sldId="280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58677692" sldId="280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58677692" sldId="280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04.771" v="476" actId="20577"/>
          <ac:spMkLst>
            <pc:docMk/>
            <pc:sldMk cId="2158677692" sldId="280"/>
            <ac:spMk id="6" creationId="{2F427533-15CB-4436-BE87-E9483E56B1F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158677692" sldId="280"/>
            <ac:picMk id="4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5:13.990" v="479" actId="20577"/>
        <pc:sldMkLst>
          <pc:docMk/>
          <pc:sldMk cId="4171553114" sldId="28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171553114" sldId="28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171553114" sldId="281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10.427" v="478" actId="20577"/>
          <ac:spMkLst>
            <pc:docMk/>
            <pc:sldMk cId="4171553114" sldId="281"/>
            <ac:spMk id="5" creationId="{7F0F93C9-5CA7-4DF5-89A3-9B9A3F9DDAA3}"/>
          </ac:spMkLst>
        </pc:spChg>
        <pc:spChg chg="add mod">
          <ac:chgData name="Ira Daniel" userId="S::20484@fnbrno.cz::160380b3-875f-4c41-90c0-206e3231e4c6" providerId="AD" clId="Web-{044A98C6-7F2F-AF8F-790F-69061980C226}" dt="2021-09-05T19:15:13.990" v="479" actId="20577"/>
          <ac:spMkLst>
            <pc:docMk/>
            <pc:sldMk cId="4171553114" sldId="281"/>
            <ac:spMk id="9" creationId="{1C4E33D6-E4DC-43F6-9C13-AE063CE18285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171553114" sldId="281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171553114" sldId="281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5:27.412" v="481" actId="20577"/>
        <pc:sldMkLst>
          <pc:docMk/>
          <pc:sldMk cId="4008575105" sldId="282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08575105" sldId="282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08575105" sldId="282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23.865" v="480" actId="20577"/>
          <ac:spMkLst>
            <pc:docMk/>
            <pc:sldMk cId="4008575105" sldId="282"/>
            <ac:spMk id="7" creationId="{420F6580-9FB6-480C-8FA3-E5933ECDDFE9}"/>
          </ac:spMkLst>
        </pc:spChg>
        <pc:spChg chg="add mod">
          <ac:chgData name="Ira Daniel" userId="S::20484@fnbrno.cz::160380b3-875f-4c41-90c0-206e3231e4c6" providerId="AD" clId="Web-{044A98C6-7F2F-AF8F-790F-69061980C226}" dt="2021-09-05T19:15:27.412" v="481" actId="20577"/>
          <ac:spMkLst>
            <pc:docMk/>
            <pc:sldMk cId="4008575105" sldId="282"/>
            <ac:spMk id="9" creationId="{E4F204C4-E94A-4ABF-BECB-3548F135835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08575105" sldId="282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08575105" sldId="282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5:37.975" v="485" actId="20577"/>
        <pc:sldMkLst>
          <pc:docMk/>
          <pc:sldMk cId="2940978658" sldId="28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40978658" sldId="28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40978658" sldId="283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33.084" v="484" actId="20577"/>
          <ac:spMkLst>
            <pc:docMk/>
            <pc:sldMk cId="2940978658" sldId="283"/>
            <ac:spMk id="7" creationId="{CD1E9655-1115-4053-B150-D6A90CA52BF3}"/>
          </ac:spMkLst>
        </pc:spChg>
        <pc:spChg chg="add mod">
          <ac:chgData name="Ira Daniel" userId="S::20484@fnbrno.cz::160380b3-875f-4c41-90c0-206e3231e4c6" providerId="AD" clId="Web-{044A98C6-7F2F-AF8F-790F-69061980C226}" dt="2021-09-05T19:15:37.975" v="485" actId="20577"/>
          <ac:spMkLst>
            <pc:docMk/>
            <pc:sldMk cId="2940978658" sldId="283"/>
            <ac:spMk id="9" creationId="{921890AD-F948-4066-B9D7-857B5C14B63E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940978658" sldId="283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940978658" sldId="283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00.929" v="493" actId="20577"/>
        <pc:sldMkLst>
          <pc:docMk/>
          <pc:sldMk cId="2071592064" sldId="28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071592064" sldId="28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071592064" sldId="284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59.897" v="491" actId="20577"/>
          <ac:spMkLst>
            <pc:docMk/>
            <pc:sldMk cId="2071592064" sldId="284"/>
            <ac:spMk id="9" creationId="{9BBD0D51-82D8-4BF6-8C0E-E3B0854767BA}"/>
          </ac:spMkLst>
        </pc:spChg>
        <pc:spChg chg="add mod">
          <ac:chgData name="Ira Daniel" userId="S::20484@fnbrno.cz::160380b3-875f-4c41-90c0-206e3231e4c6" providerId="AD" clId="Web-{044A98C6-7F2F-AF8F-790F-69061980C226}" dt="2021-09-05T19:15:44.959" v="487" actId="20577"/>
          <ac:spMkLst>
            <pc:docMk/>
            <pc:sldMk cId="2071592064" sldId="284"/>
            <ac:spMk id="11" creationId="{19C9DD42-6286-481B-85B8-E710B822ADFF}"/>
          </ac:spMkLst>
        </pc:spChg>
        <pc:spChg chg="add mod">
          <ac:chgData name="Ira Daniel" userId="S::20484@fnbrno.cz::160380b3-875f-4c41-90c0-206e3231e4c6" providerId="AD" clId="Web-{044A98C6-7F2F-AF8F-790F-69061980C226}" dt="2021-09-05T19:15:52.600" v="489" actId="20577"/>
          <ac:spMkLst>
            <pc:docMk/>
            <pc:sldMk cId="2071592064" sldId="284"/>
            <ac:spMk id="13" creationId="{4214210B-3688-4663-8AD1-465D03FD4F8E}"/>
          </ac:spMkLst>
        </pc:spChg>
        <pc:spChg chg="add mod">
          <ac:chgData name="Ira Daniel" userId="S::20484@fnbrno.cz::160380b3-875f-4c41-90c0-206e3231e4c6" providerId="AD" clId="Web-{044A98C6-7F2F-AF8F-790F-69061980C226}" dt="2021-09-05T19:16:00.929" v="493" actId="20577"/>
          <ac:spMkLst>
            <pc:docMk/>
            <pc:sldMk cId="2071592064" sldId="284"/>
            <ac:spMk id="15" creationId="{34D76D49-5209-4DBF-AF4F-C05B326DE827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7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11.038" v="496" actId="20577"/>
        <pc:sldMkLst>
          <pc:docMk/>
          <pc:sldMk cId="3774466524" sldId="28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74466524" sldId="28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74466524" sldId="285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04.366" v="494" actId="20577"/>
          <ac:spMkLst>
            <pc:docMk/>
            <pc:sldMk cId="3774466524" sldId="285"/>
            <ac:spMk id="6" creationId="{D8072B44-9852-4009-9D26-15FC6DAC99D6}"/>
          </ac:spMkLst>
        </pc:spChg>
        <pc:spChg chg="add mod">
          <ac:chgData name="Ira Daniel" userId="S::20484@fnbrno.cz::160380b3-875f-4c41-90c0-206e3231e4c6" providerId="AD" clId="Web-{044A98C6-7F2F-AF8F-790F-69061980C226}" dt="2021-09-05T19:16:08.335" v="495" actId="20577"/>
          <ac:spMkLst>
            <pc:docMk/>
            <pc:sldMk cId="3774466524" sldId="285"/>
            <ac:spMk id="8" creationId="{E0D1DEEA-ED0F-45D0-A087-91FF8FE1787B}"/>
          </ac:spMkLst>
        </pc:spChg>
        <pc:spChg chg="add mod">
          <ac:chgData name="Ira Daniel" userId="S::20484@fnbrno.cz::160380b3-875f-4c41-90c0-206e3231e4c6" providerId="AD" clId="Web-{044A98C6-7F2F-AF8F-790F-69061980C226}" dt="2021-09-05T19:16:11.038" v="496" actId="20577"/>
          <ac:spMkLst>
            <pc:docMk/>
            <pc:sldMk cId="3774466524" sldId="285"/>
            <ac:spMk id="10" creationId="{C21EDF00-10BE-43A0-B068-EC4F9B73C9C4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74466524" sldId="285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74466524" sldId="285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74466524" sldId="285"/>
            <ac:picMk id="102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20.429" v="499" actId="20577"/>
        <pc:sldMkLst>
          <pc:docMk/>
          <pc:sldMk cId="30310187" sldId="28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0310187" sldId="28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0310187" sldId="286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16.460" v="498" actId="20577"/>
          <ac:spMkLst>
            <pc:docMk/>
            <pc:sldMk cId="30310187" sldId="286"/>
            <ac:spMk id="7" creationId="{51B5D003-A670-4037-AF41-8CEDBF0E7FDC}"/>
          </ac:spMkLst>
        </pc:spChg>
        <pc:spChg chg="add mod">
          <ac:chgData name="Ira Daniel" userId="S::20484@fnbrno.cz::160380b3-875f-4c41-90c0-206e3231e4c6" providerId="AD" clId="Web-{044A98C6-7F2F-AF8F-790F-69061980C226}" dt="2021-09-05T19:16:20.429" v="499" actId="20577"/>
          <ac:spMkLst>
            <pc:docMk/>
            <pc:sldMk cId="30310187" sldId="286"/>
            <ac:spMk id="9" creationId="{4A13025B-F84D-46A1-BB70-4E3E79D11D23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0310187" sldId="286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0310187" sldId="286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26.773" v="502" actId="20577"/>
        <pc:sldMkLst>
          <pc:docMk/>
          <pc:sldMk cId="4028820508" sldId="28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28820508" sldId="28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28820508" sldId="28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26.773" v="502" actId="20577"/>
          <ac:spMkLst>
            <pc:docMk/>
            <pc:sldMk cId="4028820508" sldId="287"/>
            <ac:spMk id="6" creationId="{54B8779E-794C-4173-8487-D2FB8D90A004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28820508" sldId="287"/>
            <ac:picMk id="4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35.836" v="506" actId="20577"/>
        <pc:sldMkLst>
          <pc:docMk/>
          <pc:sldMk cId="2580783057" sldId="28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580783057" sldId="28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580783057" sldId="288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33.554" v="504" actId="20577"/>
          <ac:spMkLst>
            <pc:docMk/>
            <pc:sldMk cId="2580783057" sldId="288"/>
            <ac:spMk id="7" creationId="{C8F1F5F2-368D-4F2E-965A-B5BD9FAF0A3E}"/>
          </ac:spMkLst>
        </pc:spChg>
        <pc:spChg chg="add mod">
          <ac:chgData name="Ira Daniel" userId="S::20484@fnbrno.cz::160380b3-875f-4c41-90c0-206e3231e4c6" providerId="AD" clId="Web-{044A98C6-7F2F-AF8F-790F-69061980C226}" dt="2021-09-05T19:16:35.836" v="506" actId="20577"/>
          <ac:spMkLst>
            <pc:docMk/>
            <pc:sldMk cId="2580783057" sldId="288"/>
            <ac:spMk id="9" creationId="{AC8D1BAA-AD0C-484C-8535-2F9DAEF0771C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580783057" sldId="288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580783057" sldId="288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7:07.602" v="517" actId="20577"/>
        <pc:sldMkLst>
          <pc:docMk/>
          <pc:sldMk cId="244328267" sldId="289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44328267" sldId="289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44328267" sldId="289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41.805" v="508" actId="20577"/>
          <ac:spMkLst>
            <pc:docMk/>
            <pc:sldMk cId="244328267" sldId="289"/>
            <ac:spMk id="7" creationId="{80A56D80-8852-4E83-97A6-D05EF986FAFB}"/>
          </ac:spMkLst>
        </pc:spChg>
        <pc:spChg chg="add mod">
          <ac:chgData name="Ira Daniel" userId="S::20484@fnbrno.cz::160380b3-875f-4c41-90c0-206e3231e4c6" providerId="AD" clId="Web-{044A98C6-7F2F-AF8F-790F-69061980C226}" dt="2021-09-05T19:16:46.055" v="509" actId="20577"/>
          <ac:spMkLst>
            <pc:docMk/>
            <pc:sldMk cId="244328267" sldId="289"/>
            <ac:spMk id="14" creationId="{AC010398-BAE9-4182-838C-984B69798F83}"/>
          </ac:spMkLst>
        </pc:spChg>
        <pc:spChg chg="add mod">
          <ac:chgData name="Ira Daniel" userId="S::20484@fnbrno.cz::160380b3-875f-4c41-90c0-206e3231e4c6" providerId="AD" clId="Web-{044A98C6-7F2F-AF8F-790F-69061980C226}" dt="2021-09-05T19:16:49.180" v="510" actId="20577"/>
          <ac:spMkLst>
            <pc:docMk/>
            <pc:sldMk cId="244328267" sldId="289"/>
            <ac:spMk id="16" creationId="{EAF7432B-2449-4124-A50A-3E816D1AFE4A}"/>
          </ac:spMkLst>
        </pc:spChg>
        <pc:spChg chg="add mod">
          <ac:chgData name="Ira Daniel" userId="S::20484@fnbrno.cz::160380b3-875f-4c41-90c0-206e3231e4c6" providerId="AD" clId="Web-{044A98C6-7F2F-AF8F-790F-69061980C226}" dt="2021-09-05T19:16:52.211" v="511" actId="20577"/>
          <ac:spMkLst>
            <pc:docMk/>
            <pc:sldMk cId="244328267" sldId="289"/>
            <ac:spMk id="18" creationId="{6BAF4025-4E00-4EDD-90EE-9FF7EE760A50}"/>
          </ac:spMkLst>
        </pc:spChg>
        <pc:spChg chg="add mod">
          <ac:chgData name="Ira Daniel" userId="S::20484@fnbrno.cz::160380b3-875f-4c41-90c0-206e3231e4c6" providerId="AD" clId="Web-{044A98C6-7F2F-AF8F-790F-69061980C226}" dt="2021-09-05T19:16:56.196" v="512" actId="20577"/>
          <ac:spMkLst>
            <pc:docMk/>
            <pc:sldMk cId="244328267" sldId="289"/>
            <ac:spMk id="20" creationId="{5B633267-0208-47FE-B6B3-3DE43E8A7AA5}"/>
          </ac:spMkLst>
        </pc:spChg>
        <pc:spChg chg="add mod">
          <ac:chgData name="Ira Daniel" userId="S::20484@fnbrno.cz::160380b3-875f-4c41-90c0-206e3231e4c6" providerId="AD" clId="Web-{044A98C6-7F2F-AF8F-790F-69061980C226}" dt="2021-09-05T19:17:00.211" v="513" actId="20577"/>
          <ac:spMkLst>
            <pc:docMk/>
            <pc:sldMk cId="244328267" sldId="289"/>
            <ac:spMk id="22" creationId="{F6558AB9-100E-45BB-971B-A509720EC92C}"/>
          </ac:spMkLst>
        </pc:spChg>
        <pc:spChg chg="add mod">
          <ac:chgData name="Ira Daniel" userId="S::20484@fnbrno.cz::160380b3-875f-4c41-90c0-206e3231e4c6" providerId="AD" clId="Web-{044A98C6-7F2F-AF8F-790F-69061980C226}" dt="2021-09-05T19:17:07.602" v="517" actId="20577"/>
          <ac:spMkLst>
            <pc:docMk/>
            <pc:sldMk cId="244328267" sldId="289"/>
            <ac:spMk id="24" creationId="{A8F9E158-ED05-4342-A21B-E9BE7F3DC1A7}"/>
          </ac:spMkLst>
        </pc:spChg>
        <pc:picChg chg="mod">
          <ac:chgData name="Ira Daniel" userId="S::20484@fnbrno.cz::160380b3-875f-4c41-90c0-206e3231e4c6" providerId="AD" clId="Web-{044A98C6-7F2F-AF8F-790F-69061980C226}" dt="2021-09-05T19:08:18.807" v="362" actId="14100"/>
          <ac:picMkLst>
            <pc:docMk/>
            <pc:sldMk cId="244328267" sldId="289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25.604" v="364" actId="14100"/>
          <ac:picMkLst>
            <pc:docMk/>
            <pc:sldMk cId="244328267" sldId="289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6.260" v="356" actId="14100"/>
          <ac:picMkLst>
            <pc:docMk/>
            <pc:sldMk cId="244328267" sldId="289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0.651" v="354" actId="14100"/>
          <ac:picMkLst>
            <pc:docMk/>
            <pc:sldMk cId="244328267" sldId="289"/>
            <ac:picMk id="8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8.760" v="357" actId="14100"/>
          <ac:picMkLst>
            <pc:docMk/>
            <pc:sldMk cId="244328267" sldId="289"/>
            <ac:picMk id="9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22.761" v="363" actId="14100"/>
          <ac:picMkLst>
            <pc:docMk/>
            <pc:sldMk cId="244328267" sldId="289"/>
            <ac:picMk id="10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3.198" v="355" actId="14100"/>
          <ac:picMkLst>
            <pc:docMk/>
            <pc:sldMk cId="244328267" sldId="289"/>
            <ac:picMk id="11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7:19.868" v="521" actId="20577"/>
        <pc:sldMkLst>
          <pc:docMk/>
          <pc:sldMk cId="4034301577" sldId="290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34301577" sldId="290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34301577" sldId="290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7:12.118" v="518" actId="20577"/>
          <ac:spMkLst>
            <pc:docMk/>
            <pc:sldMk cId="4034301577" sldId="290"/>
            <ac:spMk id="8" creationId="{B8F8BD68-2A33-4488-A69E-18E0ED5AC49C}"/>
          </ac:spMkLst>
        </pc:spChg>
        <pc:spChg chg="add mod">
          <ac:chgData name="Ira Daniel" userId="S::20484@fnbrno.cz::160380b3-875f-4c41-90c0-206e3231e4c6" providerId="AD" clId="Web-{044A98C6-7F2F-AF8F-790F-69061980C226}" dt="2021-09-05T19:17:15.649" v="519" actId="20577"/>
          <ac:spMkLst>
            <pc:docMk/>
            <pc:sldMk cId="4034301577" sldId="290"/>
            <ac:spMk id="10" creationId="{CB81B82A-95AD-44CC-AB44-2CB73FBE58D6}"/>
          </ac:spMkLst>
        </pc:spChg>
        <pc:spChg chg="add mod">
          <ac:chgData name="Ira Daniel" userId="S::20484@fnbrno.cz::160380b3-875f-4c41-90c0-206e3231e4c6" providerId="AD" clId="Web-{044A98C6-7F2F-AF8F-790F-69061980C226}" dt="2021-09-05T19:17:19.868" v="521" actId="20577"/>
          <ac:spMkLst>
            <pc:docMk/>
            <pc:sldMk cId="4034301577" sldId="290"/>
            <ac:spMk id="12" creationId="{9893BD46-065B-4F59-93CA-06DCAAC6D163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34301577" sldId="290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34301577" sldId="290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34301577" sldId="290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2898995137" sldId="29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98995137" sldId="29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98995137" sldId="291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568032838" sldId="29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68032838" sldId="29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68032838" sldId="293"/>
            <ac:spMk id="3" creationId="{00000000-0000-0000-0000-000000000000}"/>
          </ac:spMkLst>
        </pc:spChg>
        <pc:graphicFrameChg chg="mod modGraphic">
          <ac:chgData name="Ira Daniel" userId="S::20484@fnbrno.cz::160380b3-875f-4c41-90c0-206e3231e4c6" providerId="AD" clId="Web-{044A98C6-7F2F-AF8F-790F-69061980C226}" dt="2021-09-05T19:07:53.729" v="353"/>
          <ac:graphicFrameMkLst>
            <pc:docMk/>
            <pc:sldMk cId="3568032838" sldId="293"/>
            <ac:graphicFrameMk id="4" creationId="{00000000-0000-0000-0000-000000000000}"/>
          </ac:graphicFrameMkLst>
        </pc:graphicFrameChg>
      </pc:sldChg>
      <pc:sldChg chg="modSp del">
        <pc:chgData name="Ira Daniel" userId="S::20484@fnbrno.cz::160380b3-875f-4c41-90c0-206e3231e4c6" providerId="AD" clId="Web-{044A98C6-7F2F-AF8F-790F-69061980C226}" dt="2021-09-05T20:10:33.530" v="880"/>
        <pc:sldMkLst>
          <pc:docMk/>
          <pc:sldMk cId="2910586924" sldId="29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10586924" sldId="294"/>
            <ac:spMk id="2" creationId="{4084B5D6-AF12-46D1-A0D7-2BC839F452E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10586924" sldId="294"/>
            <ac:spMk id="3" creationId="{9E39AF5F-8468-4FB3-9BEF-1665E2460A85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514386945" sldId="29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14386945" sldId="29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14386945" sldId="295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675156857" sldId="29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75156857" sldId="29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75156857" sldId="296"/>
            <ac:spMk id="3" creationId="{00000000-0000-0000-0000-000000000000}"/>
          </ac:spMkLst>
        </pc:spChg>
      </pc:sldChg>
      <pc:sldChg chg="addSp modSp">
        <pc:chgData name="Ira Daniel" userId="S::20484@fnbrno.cz::160380b3-875f-4c41-90c0-206e3231e4c6" providerId="AD" clId="Web-{044A98C6-7F2F-AF8F-790F-69061980C226}" dt="2021-09-05T19:14:35.848" v="469" actId="20577"/>
        <pc:sldMkLst>
          <pc:docMk/>
          <pc:sldMk cId="2804475862" sldId="29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04475862" sldId="29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04475862" sldId="29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4:09.535" v="460" actId="20577"/>
          <ac:spMkLst>
            <pc:docMk/>
            <pc:sldMk cId="2804475862" sldId="297"/>
            <ac:spMk id="11" creationId="{C73C6035-0ED2-4D17-8358-BF9B69D24607}"/>
          </ac:spMkLst>
        </pc:spChg>
        <pc:spChg chg="add mod">
          <ac:chgData name="Ira Daniel" userId="S::20484@fnbrno.cz::160380b3-875f-4c41-90c0-206e3231e4c6" providerId="AD" clId="Web-{044A98C6-7F2F-AF8F-790F-69061980C226}" dt="2021-09-05T19:14:13.520" v="461" actId="20577"/>
          <ac:spMkLst>
            <pc:docMk/>
            <pc:sldMk cId="2804475862" sldId="297"/>
            <ac:spMk id="13" creationId="{D7B70B6B-F31B-4982-8F4E-C6E6778520CD}"/>
          </ac:spMkLst>
        </pc:spChg>
        <pc:spChg chg="add mod">
          <ac:chgData name="Ira Daniel" userId="S::20484@fnbrno.cz::160380b3-875f-4c41-90c0-206e3231e4c6" providerId="AD" clId="Web-{044A98C6-7F2F-AF8F-790F-69061980C226}" dt="2021-09-05T19:14:18.192" v="463" actId="20577"/>
          <ac:spMkLst>
            <pc:docMk/>
            <pc:sldMk cId="2804475862" sldId="297"/>
            <ac:spMk id="15" creationId="{54279E73-302F-4023-BE2B-C18610C68A69}"/>
          </ac:spMkLst>
        </pc:spChg>
        <pc:spChg chg="add mod">
          <ac:chgData name="Ira Daniel" userId="S::20484@fnbrno.cz::160380b3-875f-4c41-90c0-206e3231e4c6" providerId="AD" clId="Web-{044A98C6-7F2F-AF8F-790F-69061980C226}" dt="2021-09-05T19:14:24.035" v="465" actId="20577"/>
          <ac:spMkLst>
            <pc:docMk/>
            <pc:sldMk cId="2804475862" sldId="297"/>
            <ac:spMk id="17" creationId="{417DE16C-66A3-4835-A542-7BF4288D6605}"/>
          </ac:spMkLst>
        </pc:spChg>
        <pc:spChg chg="add mod">
          <ac:chgData name="Ira Daniel" userId="S::20484@fnbrno.cz::160380b3-875f-4c41-90c0-206e3231e4c6" providerId="AD" clId="Web-{044A98C6-7F2F-AF8F-790F-69061980C226}" dt="2021-09-05T19:14:28.567" v="467" actId="20577"/>
          <ac:spMkLst>
            <pc:docMk/>
            <pc:sldMk cId="2804475862" sldId="297"/>
            <ac:spMk id="19" creationId="{C4357C92-AEEF-410C-B90A-43927B479D21}"/>
          </ac:spMkLst>
        </pc:spChg>
        <pc:spChg chg="add mod">
          <ac:chgData name="Ira Daniel" userId="S::20484@fnbrno.cz::160380b3-875f-4c41-90c0-206e3231e4c6" providerId="AD" clId="Web-{044A98C6-7F2F-AF8F-790F-69061980C226}" dt="2021-09-05T19:14:35.848" v="469" actId="20577"/>
          <ac:spMkLst>
            <pc:docMk/>
            <pc:sldMk cId="2804475862" sldId="297"/>
            <ac:spMk id="21" creationId="{8164E5C9-3CD9-4ED6-AAE2-5158BC00E880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7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8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9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2790317433" sldId="29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790317433" sldId="29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790317433" sldId="298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2113506010" sldId="299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13506010" sldId="299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13506010" sldId="299"/>
            <ac:spMk id="3" creationId="{00000000-0000-0000-0000-000000000000}"/>
          </ac:spMkLst>
        </pc:spChg>
      </pc:sldChg>
      <pc:sldMasterChg chg="modSp modSldLayout">
        <pc:chgData name="Ira Daniel" userId="S::20484@fnbrno.cz::160380b3-875f-4c41-90c0-206e3231e4c6" providerId="AD" clId="Web-{044A98C6-7F2F-AF8F-790F-69061980C226}" dt="2021-09-05T19:07:53.729" v="353"/>
        <pc:sldMasterMkLst>
          <pc:docMk/>
          <pc:sldMasterMk cId="0" sldId="2147483648"/>
        </pc:sldMaster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49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1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2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3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6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7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9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39481167" sldId="2147483660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39481167" sldId="2147483660"/>
              <ac:spMk id="7" creationId="{322FA9F0-97E4-45C3-84A8-592F85A6A3A2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39481167" sldId="2147483660"/>
              <ac:spMk id="8" creationId="{00000000-0000-0000-0000-000000000000}"/>
            </ac:spMkLst>
          </pc:spChg>
          <pc:picChg chg="mod">
            <ac:chgData name="Ira Daniel" userId="S::20484@fnbrno.cz::160380b3-875f-4c41-90c0-206e3231e4c6" providerId="AD" clId="Web-{044A98C6-7F2F-AF8F-790F-69061980C226}" dt="2021-09-05T19:07:53.729" v="353"/>
            <ac:picMkLst>
              <pc:docMk/>
              <pc:sldMasterMk cId="0" sldId="2147483648"/>
              <pc:sldLayoutMk cId="39481167" sldId="2147483660"/>
              <ac:picMk id="10" creationId="{83F24B06-B2DE-4D1F-B580-6248E87C08F0}"/>
            </ac:picMkLst>
          </pc:picChg>
        </pc:sldLayoutChg>
      </pc:sldMasterChg>
    </pc:docChg>
  </pc:docChgLst>
  <pc:docChgLst>
    <pc:chgData name="Ira Daniel" userId="S::20484@fnbrno.cz::160380b3-875f-4c41-90c0-206e3231e4c6" providerId="AD" clId="Web-{FB9A72DB-79DC-A2AF-30CE-E9370633EC65}"/>
    <pc:docChg chg="modSld">
      <pc:chgData name="Ira Daniel" userId="S::20484@fnbrno.cz::160380b3-875f-4c41-90c0-206e3231e4c6" providerId="AD" clId="Web-{FB9A72DB-79DC-A2AF-30CE-E9370633EC65}" dt="2021-09-10T10:24:27.404" v="3" actId="14100"/>
      <pc:docMkLst>
        <pc:docMk/>
      </pc:docMkLst>
      <pc:sldChg chg="modSp">
        <pc:chgData name="Ira Daniel" userId="S::20484@fnbrno.cz::160380b3-875f-4c41-90c0-206e3231e4c6" providerId="AD" clId="Web-{FB9A72DB-79DC-A2AF-30CE-E9370633EC65}" dt="2021-09-10T10:23:55.575" v="0" actId="20577"/>
        <pc:sldMkLst>
          <pc:docMk/>
          <pc:sldMk cId="3933295512" sldId="333"/>
        </pc:sldMkLst>
        <pc:spChg chg="mod">
          <ac:chgData name="Ira Daniel" userId="S::20484@fnbrno.cz::160380b3-875f-4c41-90c0-206e3231e4c6" providerId="AD" clId="Web-{FB9A72DB-79DC-A2AF-30CE-E9370633EC65}" dt="2021-09-10T10:23:55.575" v="0" actId="20577"/>
          <ac:spMkLst>
            <pc:docMk/>
            <pc:sldMk cId="3933295512" sldId="333"/>
            <ac:spMk id="2" creationId="{7A5E878D-002F-4FB0-927E-EAE6BAE9713A}"/>
          </ac:spMkLst>
        </pc:spChg>
      </pc:sldChg>
      <pc:sldChg chg="modSp">
        <pc:chgData name="Ira Daniel" userId="S::20484@fnbrno.cz::160380b3-875f-4c41-90c0-206e3231e4c6" providerId="AD" clId="Web-{FB9A72DB-79DC-A2AF-30CE-E9370633EC65}" dt="2021-09-10T10:24:17.623" v="2" actId="14100"/>
        <pc:sldMkLst>
          <pc:docMk/>
          <pc:sldMk cId="2722913338" sldId="345"/>
        </pc:sldMkLst>
        <pc:spChg chg="mod">
          <ac:chgData name="Ira Daniel" userId="S::20484@fnbrno.cz::160380b3-875f-4c41-90c0-206e3231e4c6" providerId="AD" clId="Web-{FB9A72DB-79DC-A2AF-30CE-E9370633EC65}" dt="2021-09-10T10:24:17.623" v="2" actId="14100"/>
          <ac:spMkLst>
            <pc:docMk/>
            <pc:sldMk cId="2722913338" sldId="345"/>
            <ac:spMk id="3" creationId="{E50E5C76-8897-48DC-A943-1D44BBA8A6D3}"/>
          </ac:spMkLst>
        </pc:spChg>
        <pc:spChg chg="mod">
          <ac:chgData name="Ira Daniel" userId="S::20484@fnbrno.cz::160380b3-875f-4c41-90c0-206e3231e4c6" providerId="AD" clId="Web-{FB9A72DB-79DC-A2AF-30CE-E9370633EC65}" dt="2021-09-10T10:24:13.076" v="1" actId="14100"/>
          <ac:spMkLst>
            <pc:docMk/>
            <pc:sldMk cId="2722913338" sldId="345"/>
            <ac:spMk id="4" creationId="{051260BA-39E0-4E23-8736-22D94129C93A}"/>
          </ac:spMkLst>
        </pc:spChg>
      </pc:sldChg>
      <pc:sldChg chg="modSp">
        <pc:chgData name="Ira Daniel" userId="S::20484@fnbrno.cz::160380b3-875f-4c41-90c0-206e3231e4c6" providerId="AD" clId="Web-{FB9A72DB-79DC-A2AF-30CE-E9370633EC65}" dt="2021-09-10T10:24:27.404" v="3" actId="14100"/>
        <pc:sldMkLst>
          <pc:docMk/>
          <pc:sldMk cId="4042456774" sldId="349"/>
        </pc:sldMkLst>
        <pc:spChg chg="mod">
          <ac:chgData name="Ira Daniel" userId="S::20484@fnbrno.cz::160380b3-875f-4c41-90c0-206e3231e4c6" providerId="AD" clId="Web-{FB9A72DB-79DC-A2AF-30CE-E9370633EC65}" dt="2021-09-10T10:24:27.404" v="3" actId="14100"/>
          <ac:spMkLst>
            <pc:docMk/>
            <pc:sldMk cId="4042456774" sldId="349"/>
            <ac:spMk id="4" creationId="{88D18CF6-85F6-48CF-B5B4-B4531DEA17EE}"/>
          </ac:spMkLst>
        </pc:spChg>
      </pc:sldChg>
    </pc:docChg>
  </pc:docChgLst>
  <pc:docChgLst>
    <pc:chgData name="Ira Daniel" userId="S::20484@fnbrno.cz::160380b3-875f-4c41-90c0-206e3231e4c6" providerId="AD" clId="Web-{6E275538-195F-BCC3-8245-74122367E967}"/>
    <pc:docChg chg="modSld">
      <pc:chgData name="Ira Daniel" userId="S::20484@fnbrno.cz::160380b3-875f-4c41-90c0-206e3231e4c6" providerId="AD" clId="Web-{6E275538-195F-BCC3-8245-74122367E967}" dt="2021-09-20T18:58:18.125" v="0" actId="20577"/>
      <pc:docMkLst>
        <pc:docMk/>
      </pc:docMkLst>
      <pc:sldChg chg="modSp">
        <pc:chgData name="Ira Daniel" userId="S::20484@fnbrno.cz::160380b3-875f-4c41-90c0-206e3231e4c6" providerId="AD" clId="Web-{6E275538-195F-BCC3-8245-74122367E967}" dt="2021-09-20T18:58:18.125" v="0" actId="20577"/>
        <pc:sldMkLst>
          <pc:docMk/>
          <pc:sldMk cId="2790317433" sldId="298"/>
        </pc:sldMkLst>
        <pc:spChg chg="mod">
          <ac:chgData name="Ira Daniel" userId="S::20484@fnbrno.cz::160380b3-875f-4c41-90c0-206e3231e4c6" providerId="AD" clId="Web-{6E275538-195F-BCC3-8245-74122367E967}" dt="2021-09-20T18:58:18.125" v="0" actId="20577"/>
          <ac:spMkLst>
            <pc:docMk/>
            <pc:sldMk cId="2790317433" sldId="29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852D2-C97B-41C6-A598-AB09C04B5E6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ABBD8-5904-4578-B63C-EA0DFAF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8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68E3B-3700-49DD-A1B5-14C80DC2D37D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CD1E7-64EE-4438-9748-24698DC80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357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0B99B-2A46-4E21-BECA-6A77177E952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0B99B-2A46-4E21-BECA-6A77177E952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19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120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 b="1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28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331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cs-CZ" sz="3600" b="1" kern="120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997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cs-CZ" sz="3600" b="1" kern="120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256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964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407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78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101DC"/>
              </a:buClr>
              <a:buFont typeface="Arial" panose="020B0604020202020204" pitchFamily="34" charset="0"/>
              <a:buChar char="‒"/>
              <a:defRPr/>
            </a:lvl1pPr>
            <a:lvl2pPr marL="742950" indent="-285750">
              <a:buClr>
                <a:srgbClr val="0101DC"/>
              </a:buClr>
              <a:buFont typeface="Arial" panose="020B0604020202020204" pitchFamily="34" charset="0"/>
              <a:buChar char="‒"/>
              <a:defRPr/>
            </a:lvl2pPr>
            <a:lvl3pPr marL="1143000" indent="-228600">
              <a:buClr>
                <a:srgbClr val="0101DC"/>
              </a:buClr>
              <a:buFont typeface="Arial" panose="020B0604020202020204" pitchFamily="34" charset="0"/>
              <a:buChar char="‒"/>
              <a:defRPr/>
            </a:lvl3pPr>
            <a:lvl4pPr marL="1600200" indent="-228600">
              <a:buClr>
                <a:srgbClr val="0101DC"/>
              </a:buClr>
              <a:buFont typeface="Arial" panose="020B0604020202020204" pitchFamily="34" charset="0"/>
              <a:buChar char="‒"/>
              <a:defRPr/>
            </a:lvl4pPr>
            <a:lvl5pPr marL="2057400" indent="-228600">
              <a:buClr>
                <a:srgbClr val="0101DC"/>
              </a:buClr>
              <a:buFont typeface="Arial" panose="020B0604020202020204" pitchFamily="34" charset="0"/>
              <a:buChar char="‒"/>
              <a:defRPr/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060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007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070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802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642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20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rgbClr val="0000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939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534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45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25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782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7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144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35DD4-7311-420B-94F7-04E11846D8F2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088-F12A-49D2-8B1B-29C2FF108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61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918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922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3794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876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88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353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428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434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771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0055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973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0060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70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7231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rgbClr val="0000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142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140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10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757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299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31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089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964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35DD4-7311-420B-94F7-04E11846D8F2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088-F12A-49D2-8B1B-29C2FF108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85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7722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56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713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0591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9379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5170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9515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89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5406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557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2037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35DD4-7311-420B-94F7-04E11846D8F2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088-F12A-49D2-8B1B-29C2FF108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19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06.10.2024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101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72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cs-CZ" sz="3600" b="1" kern="1200" dirty="0">
          <a:solidFill>
            <a:srgbClr val="0000D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33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00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06.10.2024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512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000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229AA-D5F2-4918-858B-FCA7AEC6223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34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00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C6229AA-D5F2-4918-858B-FCA7AEC6223B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4A2822D-408D-424A-AC54-68D2074AE6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64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00DC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rgate.com/" TargetMode="External"/><Relationship Id="rId7" Type="http://schemas.openxmlformats.org/officeDocument/2006/relationships/hyperlink" Target="http://www.icuc.net/" TargetMode="External"/><Relationship Id="rId2" Type="http://schemas.openxmlformats.org/officeDocument/2006/relationships/hyperlink" Target="http://www.analsofvascularsurgery.org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ayoclinic.org/" TargetMode="External"/><Relationship Id="rId5" Type="http://schemas.openxmlformats.org/officeDocument/2006/relationships/hyperlink" Target="http://www.faculty.washington.edu/" TargetMode="External"/><Relationship Id="rId4" Type="http://schemas.openxmlformats.org/officeDocument/2006/relationships/hyperlink" Target="http://www.pasinduarchives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5" Type="http://schemas.openxmlformats.org/officeDocument/2006/relationships/hyperlink" Target="http://www.aosurgery.org/" TargetMode="Externa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png"/><Relationship Id="rId7" Type="http://schemas.openxmlformats.org/officeDocument/2006/relationships/image" Target="../media/image7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9.png"/><Relationship Id="rId5" Type="http://schemas.openxmlformats.org/officeDocument/2006/relationships/image" Target="../media/image60.pn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5.jpeg"/><Relationship Id="rId5" Type="http://schemas.openxmlformats.org/officeDocument/2006/relationships/image" Target="../media/image61.pn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9.png"/><Relationship Id="rId5" Type="http://schemas.openxmlformats.org/officeDocument/2006/relationships/image" Target="../media/image62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threx.com/" TargetMode="External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5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7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74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5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7" Type="http://schemas.openxmlformats.org/officeDocument/2006/relationships/image" Target="../media/image19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96.jpe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9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6.png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10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9.png"/><Relationship Id="rId5" Type="http://schemas.microsoft.com/office/2007/relationships/hdphoto" Target="../media/hdphoto5.wdp"/><Relationship Id="rId4" Type="http://schemas.openxmlformats.org/officeDocument/2006/relationships/image" Target="../media/image20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13.png"/><Relationship Id="rId5" Type="http://schemas.microsoft.com/office/2007/relationships/hdphoto" Target="../media/hdphoto8.wdp"/><Relationship Id="rId4" Type="http://schemas.openxmlformats.org/officeDocument/2006/relationships/image" Target="../media/image212.png"/><Relationship Id="rId9" Type="http://schemas.openxmlformats.org/officeDocument/2006/relationships/image" Target="../media/image21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rgeryreference.aofoundation.org/" TargetMode="External"/><Relationship Id="rId1" Type="http://schemas.openxmlformats.org/officeDocument/2006/relationships/slideLayout" Target="../slideLayouts/slideLayout4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thoinfo.aaos.org/" TargetMode="External"/><Relationship Id="rId2" Type="http://schemas.openxmlformats.org/officeDocument/2006/relationships/hyperlink" Target="http://www.aosurgery.org/" TargetMode="Externa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dirty="0"/>
              <a:t>Zlomeniny proximálního femuru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48973" y="808937"/>
            <a:ext cx="8885978" cy="27675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cs-CZ" dirty="0"/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Riziko vzniku roste s věkem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Ve většině případů jako následek nízkoenergetického pádu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Nejčastější chirurgicky řešené zlomeniny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Prognózu přežití zvyšuje časná repozice, fixace a </a:t>
            </a:r>
            <a:r>
              <a:rPr lang="cs-CZ" sz="2000" dirty="0" err="1">
                <a:latin typeface="Arial"/>
                <a:cs typeface="Arial"/>
              </a:rPr>
              <a:t>vertikalizace</a:t>
            </a:r>
            <a:r>
              <a:rPr lang="cs-CZ" sz="2000" dirty="0">
                <a:latin typeface="Arial"/>
                <a:cs typeface="Arial"/>
              </a:rPr>
              <a:t> pacientů</a:t>
            </a:r>
          </a:p>
        </p:txBody>
      </p:sp>
      <p:pic>
        <p:nvPicPr>
          <p:cNvPr id="14338" name="Picture 2" descr="C:\Users\Studentovi\Dokumenty Študentovi\Peťa\AAAFEMUR\fall hip fra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0897" y="3854793"/>
            <a:ext cx="2943950" cy="2493611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6C910A-A1A3-41E8-A31C-DF1B5995579C}"/>
              </a:ext>
            </a:extLst>
          </p:cNvPr>
          <p:cNvSpPr txBox="1"/>
          <p:nvPr/>
        </p:nvSpPr>
        <p:spPr>
          <a:xfrm>
            <a:off x="6996496" y="5702073"/>
            <a:ext cx="8885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41</a:t>
            </a:r>
          </a:p>
        </p:txBody>
      </p:sp>
    </p:spTree>
    <p:extLst>
      <p:ext uri="{BB962C8B-B14F-4D97-AF65-F5344CB8AC3E}">
        <p14:creationId xmlns:p14="http://schemas.microsoft.com/office/powerpoint/2010/main" val="1781165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Luxace kyčle - terapie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Urgentní repozice v celkové anestézii</a:t>
            </a:r>
          </a:p>
          <a:p>
            <a:pPr lvl="3">
              <a:buClr>
                <a:srgbClr val="0101DC"/>
              </a:buClr>
              <a:buFontTx/>
              <a:buChar char="‒"/>
            </a:pPr>
            <a:r>
              <a:rPr lang="cs-CZ" dirty="0"/>
              <a:t>	 https://www.youtube.com/watch?v=5fgQNCMxNtU 	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Při nestabilitě nutné zavést skeletální trakci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523268"/>
            <a:ext cx="5256584" cy="244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32" y="3431937"/>
            <a:ext cx="3432944" cy="262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BB0735F-5EAC-4A5F-8D82-10B6D7EE10AF}"/>
              </a:ext>
            </a:extLst>
          </p:cNvPr>
          <p:cNvSpPr txBox="1"/>
          <p:nvPr/>
        </p:nvSpPr>
        <p:spPr>
          <a:xfrm>
            <a:off x="3316458" y="59478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Obr.20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C98068C-AB73-4573-8699-FA80B69ADE0E}"/>
              </a:ext>
            </a:extLst>
          </p:cNvPr>
          <p:cNvSpPr txBox="1"/>
          <p:nvPr/>
        </p:nvSpPr>
        <p:spPr>
          <a:xfrm>
            <a:off x="7964372" y="606526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Obr.21</a:t>
            </a:r>
          </a:p>
        </p:txBody>
      </p:sp>
    </p:spTree>
    <p:extLst>
      <p:ext uri="{BB962C8B-B14F-4D97-AF65-F5344CB8AC3E}">
        <p14:creationId xmlns:p14="http://schemas.microsoft.com/office/powerpoint/2010/main" val="2315931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Zlomeniny diafýzy femuru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1268761"/>
            <a:ext cx="8219256" cy="4713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Vysokoenergetické úrazy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Pády z výšky, dopravní nehody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Velké krevní ztráty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Cca až 1000-2000ml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Vysoké procento poranění měkkých tkání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</p:txBody>
      </p:sp>
      <p:pic>
        <p:nvPicPr>
          <p:cNvPr id="8194" name="Picture 2" descr="C:\Users\Studentovi\Dokumenty Študentovi\Peťa\AAAFEMUR\Femur shaft fra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0137" y="3724076"/>
            <a:ext cx="3008586" cy="292814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724076"/>
            <a:ext cx="5287772" cy="297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BAFA42C-C736-4022-B4FA-768B2242288A}"/>
              </a:ext>
            </a:extLst>
          </p:cNvPr>
          <p:cNvSpPr txBox="1"/>
          <p:nvPr/>
        </p:nvSpPr>
        <p:spPr>
          <a:xfrm>
            <a:off x="6326957" y="65704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obr.23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E501CB7-226F-4739-A311-684E6A24C3B6}"/>
              </a:ext>
            </a:extLst>
          </p:cNvPr>
          <p:cNvSpPr txBox="1"/>
          <p:nvPr/>
        </p:nvSpPr>
        <p:spPr>
          <a:xfrm>
            <a:off x="9296400" y="657908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47</a:t>
            </a:r>
          </a:p>
        </p:txBody>
      </p:sp>
    </p:spTree>
    <p:extLst>
      <p:ext uri="{BB962C8B-B14F-4D97-AF65-F5344CB8AC3E}">
        <p14:creationId xmlns:p14="http://schemas.microsoft.com/office/powerpoint/2010/main" val="2455701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Femur -  anatomie</a:t>
            </a:r>
            <a:endParaRPr lang="cs-CZ" dirty="0">
              <a:latin typeface="Arial"/>
              <a:cs typeface="Arial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6290" y="1525147"/>
            <a:ext cx="4439451" cy="460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59" y="1466902"/>
            <a:ext cx="3976216" cy="471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2DDCA8B-FDBD-449C-863F-EA7F7D9D38BC}"/>
              </a:ext>
            </a:extLst>
          </p:cNvPr>
          <p:cNvSpPr txBox="1"/>
          <p:nvPr/>
        </p:nvSpPr>
        <p:spPr>
          <a:xfrm>
            <a:off x="2828939" y="61526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Obr.22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855C24-0F21-4EF6-931C-551C91A3C267}"/>
              </a:ext>
            </a:extLst>
          </p:cNvPr>
          <p:cNvSpPr txBox="1"/>
          <p:nvPr/>
        </p:nvSpPr>
        <p:spPr>
          <a:xfrm>
            <a:off x="8718890" y="61876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</a:t>
            </a:r>
          </a:p>
        </p:txBody>
      </p:sp>
    </p:spTree>
    <p:extLst>
      <p:ext uri="{BB962C8B-B14F-4D97-AF65-F5344CB8AC3E}">
        <p14:creationId xmlns:p14="http://schemas.microsoft.com/office/powerpoint/2010/main" val="2507414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Femur - diagnostika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6261" y="1311562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Klinicky: 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bolest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zkrácení a </a:t>
            </a:r>
            <a:r>
              <a:rPr lang="cs-CZ" sz="2400" dirty="0" err="1">
                <a:latin typeface="Arial"/>
                <a:cs typeface="Arial"/>
              </a:rPr>
              <a:t>malpozice</a:t>
            </a:r>
            <a:r>
              <a:rPr lang="cs-CZ" sz="2400" dirty="0">
                <a:latin typeface="Arial"/>
                <a:cs typeface="Arial"/>
              </a:rPr>
              <a:t> končetiny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 err="1">
                <a:latin typeface="Arial"/>
                <a:cs typeface="Arial"/>
              </a:rPr>
              <a:t>krepitus</a:t>
            </a:r>
            <a:r>
              <a:rPr lang="cs-CZ" sz="2400" dirty="0">
                <a:latin typeface="Arial"/>
                <a:cs typeface="Arial"/>
              </a:rPr>
              <a:t>, omezená hybnost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RTG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nezbytné zachytit femur v celé délce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endParaRPr lang="cs-CZ" sz="2400" dirty="0">
              <a:cs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5774" y="350800"/>
            <a:ext cx="2160240" cy="361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43" y="3965644"/>
            <a:ext cx="596798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BFF7397-DB33-478A-B6FC-2B30F805CFA4}"/>
              </a:ext>
            </a:extLst>
          </p:cNvPr>
          <p:cNvSpPr txBox="1"/>
          <p:nvPr/>
        </p:nvSpPr>
        <p:spPr>
          <a:xfrm>
            <a:off x="4960070" y="641084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Obr.24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2DFA27B-475D-4DA0-8792-1C2079C9AFEC}"/>
              </a:ext>
            </a:extLst>
          </p:cNvPr>
          <p:cNvSpPr txBox="1"/>
          <p:nvPr/>
        </p:nvSpPr>
        <p:spPr>
          <a:xfrm>
            <a:off x="9449587" y="39351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48</a:t>
            </a:r>
          </a:p>
        </p:txBody>
      </p:sp>
    </p:spTree>
    <p:extLst>
      <p:ext uri="{BB962C8B-B14F-4D97-AF65-F5344CB8AC3E}">
        <p14:creationId xmlns:p14="http://schemas.microsoft.com/office/powerpoint/2010/main" val="2556991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Femur - přednemocniční péče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3036" y="1205824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dirty="0" err="1">
                <a:latin typeface="Arial"/>
                <a:cs typeface="Arial"/>
              </a:rPr>
              <a:t>Volumoterapie</a:t>
            </a:r>
            <a:endParaRPr lang="cs-CZ" sz="2500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dirty="0">
                <a:latin typeface="Arial"/>
                <a:cs typeface="Arial"/>
              </a:rPr>
              <a:t>Trakce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dirty="0">
                <a:latin typeface="Arial"/>
                <a:cs typeface="Arial"/>
              </a:rPr>
              <a:t>Analgezie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dirty="0">
                <a:latin typeface="Arial"/>
                <a:cs typeface="Arial"/>
              </a:rPr>
              <a:t>Došetření přidruženého poranění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1" y="3429000"/>
            <a:ext cx="3866951" cy="292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56" y="3421608"/>
            <a:ext cx="4504217" cy="29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ED241ED-2529-4D31-BBB5-C6CCDF2AE0EE}"/>
              </a:ext>
            </a:extLst>
          </p:cNvPr>
          <p:cNvSpPr txBox="1"/>
          <p:nvPr/>
        </p:nvSpPr>
        <p:spPr>
          <a:xfrm>
            <a:off x="7669622" y="63212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Obr.40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0B43A11-DCFF-489C-9DF6-527417E53644}"/>
              </a:ext>
            </a:extLst>
          </p:cNvPr>
          <p:cNvSpPr txBox="1"/>
          <p:nvPr/>
        </p:nvSpPr>
        <p:spPr>
          <a:xfrm>
            <a:off x="3022566" y="63043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49</a:t>
            </a:r>
          </a:p>
        </p:txBody>
      </p:sp>
    </p:spTree>
    <p:extLst>
      <p:ext uri="{BB962C8B-B14F-4D97-AF65-F5344CB8AC3E}">
        <p14:creationId xmlns:p14="http://schemas.microsoft.com/office/powerpoint/2010/main" val="205740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5973" y="188640"/>
            <a:ext cx="9445171" cy="1143000"/>
          </a:xfrm>
        </p:spPr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Femur - terapie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2044" y="1088585"/>
            <a:ext cx="9640892" cy="42519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sz="2700" dirty="0">
                <a:latin typeface="Arial"/>
                <a:cs typeface="Arial"/>
              </a:rPr>
              <a:t>Konzervativní - pouze u pacientů nezpůsobilých anestézie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sz="1900" dirty="0">
                <a:latin typeface="Arial"/>
                <a:cs typeface="Arial"/>
              </a:rPr>
              <a:t>Imobilizace na trakci po dobu 6-8 týdnů 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700" dirty="0">
                <a:latin typeface="Arial"/>
                <a:cs typeface="Arial"/>
              </a:rPr>
              <a:t>Operační 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sz="1800" dirty="0">
                <a:latin typeface="Arial"/>
                <a:cs typeface="Arial"/>
              </a:rPr>
              <a:t>Externí fixátor - u </a:t>
            </a:r>
            <a:r>
              <a:rPr lang="cs-CZ" sz="1800" dirty="0" err="1">
                <a:latin typeface="Arial"/>
                <a:cs typeface="Arial"/>
              </a:rPr>
              <a:t>polytramatu</a:t>
            </a:r>
            <a:r>
              <a:rPr lang="cs-CZ" sz="1800" dirty="0">
                <a:latin typeface="Arial"/>
                <a:cs typeface="Arial"/>
              </a:rPr>
              <a:t>, otevřených zlomeninách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sz="1800" dirty="0" err="1">
                <a:latin typeface="Arial"/>
                <a:cs typeface="Arial"/>
              </a:rPr>
              <a:t>Nitrodřeňové</a:t>
            </a:r>
            <a:r>
              <a:rPr lang="cs-CZ" sz="1800" dirty="0">
                <a:latin typeface="Arial"/>
                <a:cs typeface="Arial"/>
              </a:rPr>
              <a:t> </a:t>
            </a:r>
            <a:r>
              <a:rPr lang="cs-CZ" sz="1800" dirty="0" err="1">
                <a:latin typeface="Arial"/>
                <a:cs typeface="Arial"/>
              </a:rPr>
              <a:t>hřebování</a:t>
            </a:r>
            <a:r>
              <a:rPr lang="cs-CZ" sz="1800" dirty="0">
                <a:latin typeface="Arial"/>
                <a:cs typeface="Arial"/>
              </a:rPr>
              <a:t> - metoda volby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sz="1800" dirty="0">
                <a:latin typeface="Arial"/>
                <a:cs typeface="Arial"/>
              </a:rPr>
              <a:t>Ošetření dlahou - vyšší riziko selhání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500" dirty="0">
                <a:latin typeface="Arial"/>
                <a:cs typeface="Arial"/>
              </a:rPr>
              <a:t>Cílem terapie je časná vertikalizace a rehabilitace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 lvl="2">
              <a:buClr>
                <a:srgbClr val="0101DC"/>
              </a:buClr>
              <a:buFontTx/>
              <a:buChar char="‒"/>
            </a:pPr>
            <a:endParaRPr lang="cs-CZ" dirty="0"/>
          </a:p>
        </p:txBody>
      </p:sp>
      <p:pic>
        <p:nvPicPr>
          <p:cNvPr id="12290" name="Picture 2" descr="C:\Users\Studentovi\Dokumenty Študentovi\Peťa\AAAFEMUR\N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4291" y="4109977"/>
            <a:ext cx="3268645" cy="2132856"/>
          </a:xfrm>
          <a:prstGeom prst="rect">
            <a:avLst/>
          </a:prstGeom>
          <a:noFill/>
        </p:spPr>
      </p:pic>
      <p:pic>
        <p:nvPicPr>
          <p:cNvPr id="12291" name="Picture 3" descr="C:\Users\Studentovi\Dokumenty Študentovi\Peťa\AAAFEMUR\plating femoral shaft frac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4380" y="4068062"/>
            <a:ext cx="1801267" cy="2361828"/>
          </a:xfrm>
          <a:prstGeom prst="rect">
            <a:avLst/>
          </a:prstGeom>
          <a:noFill/>
        </p:spPr>
      </p:pic>
      <p:pic>
        <p:nvPicPr>
          <p:cNvPr id="12292" name="Picture 4" descr="C:\Users\Studentovi\Dokumenty Študentovi\Peťa\AAAFEMUR\External fix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0" y="4067944"/>
            <a:ext cx="3815966" cy="1872208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2294307-EF43-47CF-ADC4-CC6E83F2FB0B}"/>
              </a:ext>
            </a:extLst>
          </p:cNvPr>
          <p:cNvSpPr txBox="1"/>
          <p:nvPr/>
        </p:nvSpPr>
        <p:spPr>
          <a:xfrm>
            <a:off x="8496712" y="62847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Obr.26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FD65EC-1375-411B-B8F5-97EA4ADAB8BB}"/>
              </a:ext>
            </a:extLst>
          </p:cNvPr>
          <p:cNvSpPr txBox="1"/>
          <p:nvPr/>
        </p:nvSpPr>
        <p:spPr>
          <a:xfrm>
            <a:off x="5912639" y="64450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</a:t>
            </a:r>
            <a:r>
              <a:rPr lang="cs-CZ" dirty="0">
                <a:latin typeface="Arial" panose="020B0604020202020204"/>
              </a:rPr>
              <a:t>28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BC06F01-5D97-47DE-A36B-4804F4B97BE3}"/>
              </a:ext>
            </a:extLst>
          </p:cNvPr>
          <p:cNvSpPr txBox="1"/>
          <p:nvPr/>
        </p:nvSpPr>
        <p:spPr>
          <a:xfrm>
            <a:off x="2692914" y="59485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50</a:t>
            </a:r>
          </a:p>
        </p:txBody>
      </p:sp>
    </p:spTree>
    <p:extLst>
      <p:ext uri="{BB962C8B-B14F-4D97-AF65-F5344CB8AC3E}">
        <p14:creationId xmlns:p14="http://schemas.microsoft.com/office/powerpoint/2010/main" val="3603769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Femur - komplikace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Krvácení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Tuková embolie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Infekce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 err="1">
                <a:latin typeface="Arial"/>
                <a:cs typeface="Arial"/>
              </a:rPr>
              <a:t>Kompartment</a:t>
            </a:r>
            <a:r>
              <a:rPr lang="cs-CZ" sz="2400" dirty="0">
                <a:latin typeface="Arial"/>
                <a:cs typeface="Arial"/>
              </a:rPr>
              <a:t> syndrom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Vznik pakloubu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29" y="521466"/>
            <a:ext cx="4050364" cy="256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52" y="3511769"/>
            <a:ext cx="2782112" cy="278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6F384AE-FB51-4180-B7AD-30B24EB5F5A0}"/>
              </a:ext>
            </a:extLst>
          </p:cNvPr>
          <p:cNvSpPr txBox="1"/>
          <p:nvPr/>
        </p:nvSpPr>
        <p:spPr>
          <a:xfrm>
            <a:off x="8059319" y="30891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Obr.39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8F17E4-BFF4-4CB4-B410-EEA2AC4386CA}"/>
              </a:ext>
            </a:extLst>
          </p:cNvPr>
          <p:cNvSpPr txBox="1"/>
          <p:nvPr/>
        </p:nvSpPr>
        <p:spPr>
          <a:xfrm>
            <a:off x="7679417" y="632973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Obr. </a:t>
            </a:r>
            <a:r>
              <a:rPr lang="cs-CZ" dirty="0">
                <a:latin typeface="Arial" panose="020B0604020202020204"/>
                <a:cs typeface="Arial"/>
              </a:rPr>
              <a:t>27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86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Zlomeniny distálního femuru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0465" y="1421848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Vysokoenergetický mechanismus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Pád z výšky, dopravní nehody (mladší pacienti)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Nízkoenergetický mechanismu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Pád na pokrčené koleno v terénu osteoporózy (starší pacienti)</a:t>
            </a:r>
          </a:p>
          <a:p>
            <a:pPr marL="0" indent="0">
              <a:buClr>
                <a:srgbClr val="0101DC"/>
              </a:buClr>
              <a:buNone/>
            </a:pP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3" y="3427873"/>
            <a:ext cx="3600400" cy="300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B504D4-B364-4FB8-984D-D13284E65115}"/>
              </a:ext>
            </a:extLst>
          </p:cNvPr>
          <p:cNvSpPr txBox="1"/>
          <p:nvPr/>
        </p:nvSpPr>
        <p:spPr>
          <a:xfrm>
            <a:off x="7356049" y="637914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29</a:t>
            </a:r>
          </a:p>
        </p:txBody>
      </p:sp>
    </p:spTree>
    <p:extLst>
      <p:ext uri="{BB962C8B-B14F-4D97-AF65-F5344CB8AC3E}">
        <p14:creationId xmlns:p14="http://schemas.microsoft.com/office/powerpoint/2010/main" val="1033925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Distální femur - vyšetření a diagnostika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Klinicky: bolestivost, patologický pohyb, </a:t>
            </a:r>
            <a:r>
              <a:rPr lang="cs-CZ" sz="2000" dirty="0" err="1">
                <a:latin typeface="Arial"/>
                <a:cs typeface="Arial"/>
              </a:rPr>
              <a:t>krepitus</a:t>
            </a:r>
            <a:r>
              <a:rPr lang="cs-CZ" sz="2000" dirty="0">
                <a:latin typeface="Arial"/>
                <a:cs typeface="Arial"/>
              </a:rPr>
              <a:t>, omezená hybnost, </a:t>
            </a:r>
            <a:r>
              <a:rPr lang="cs-CZ" sz="2000" dirty="0" err="1">
                <a:latin typeface="Arial"/>
                <a:cs typeface="Arial"/>
              </a:rPr>
              <a:t>hemartros</a:t>
            </a:r>
            <a:endParaRPr lang="cs-CZ" sz="2000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RTG ve dvou rovinách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CT vyšetření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73" y="2934050"/>
            <a:ext cx="4248656" cy="283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62" y="2840773"/>
            <a:ext cx="4667833" cy="302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BC99F45-492B-40DB-A117-2E7AE3BE8BF1}"/>
              </a:ext>
            </a:extLst>
          </p:cNvPr>
          <p:cNvSpPr txBox="1"/>
          <p:nvPr/>
        </p:nvSpPr>
        <p:spPr>
          <a:xfrm>
            <a:off x="8068765" y="587469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31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0190418-4A3A-4A8C-8D7B-5FCCAFED01DF}"/>
              </a:ext>
            </a:extLst>
          </p:cNvPr>
          <p:cNvSpPr txBox="1"/>
          <p:nvPr/>
        </p:nvSpPr>
        <p:spPr>
          <a:xfrm>
            <a:off x="3007163" y="587027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obr.30</a:t>
            </a:r>
          </a:p>
        </p:txBody>
      </p:sp>
    </p:spTree>
    <p:extLst>
      <p:ext uri="{BB962C8B-B14F-4D97-AF65-F5344CB8AC3E}">
        <p14:creationId xmlns:p14="http://schemas.microsoft.com/office/powerpoint/2010/main" val="149662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Distální femur - terapie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687" y="1222277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K</a:t>
            </a:r>
            <a:r>
              <a:rPr lang="cs-CZ" sz="2000" dirty="0">
                <a:latin typeface="Arial"/>
                <a:cs typeface="Arial"/>
              </a:rPr>
              <a:t>onzervativní postup 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pouze u nedislokovaných zlomenin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Operační řešení 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 zevní fixátor, 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 retrográdní hřeb,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 dlahová technika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 kondylární šroub s dynamickou kompresí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11" y="4271573"/>
            <a:ext cx="2414859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03" y="4301391"/>
            <a:ext cx="2652225" cy="200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963" y="404102"/>
            <a:ext cx="2791619" cy="464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81" y="4493144"/>
            <a:ext cx="2106036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20170A1-E934-434D-99C0-337027B7B024}"/>
              </a:ext>
            </a:extLst>
          </p:cNvPr>
          <p:cNvSpPr txBox="1"/>
          <p:nvPr/>
        </p:nvSpPr>
        <p:spPr>
          <a:xfrm>
            <a:off x="7755660" y="63519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Obr.34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0F8DFE-D2C4-4165-B63A-0418AAA4EEF2}"/>
              </a:ext>
            </a:extLst>
          </p:cNvPr>
          <p:cNvSpPr txBox="1"/>
          <p:nvPr/>
        </p:nvSpPr>
        <p:spPr>
          <a:xfrm>
            <a:off x="10150306" y="50945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09AD479-7258-432C-AC44-8494A355D98A}"/>
              </a:ext>
            </a:extLst>
          </p:cNvPr>
          <p:cNvSpPr txBox="1"/>
          <p:nvPr/>
        </p:nvSpPr>
        <p:spPr>
          <a:xfrm>
            <a:off x="4849762" y="63067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E8E226B-B6F4-43D3-824E-F08A24F5EF93}"/>
              </a:ext>
            </a:extLst>
          </p:cNvPr>
          <p:cNvSpPr txBox="1"/>
          <p:nvPr/>
        </p:nvSpPr>
        <p:spPr>
          <a:xfrm>
            <a:off x="2171143" y="63019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Obr.32</a:t>
            </a:r>
          </a:p>
        </p:txBody>
      </p:sp>
    </p:spTree>
    <p:extLst>
      <p:ext uri="{BB962C8B-B14F-4D97-AF65-F5344CB8AC3E}">
        <p14:creationId xmlns:p14="http://schemas.microsoft.com/office/powerpoint/2010/main" val="62859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>
                <a:latin typeface="Arial"/>
                <a:cs typeface="Arial"/>
              </a:rPr>
              <a:t>Proximálního femur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>
                <a:latin typeface="Arial"/>
                <a:cs typeface="Arial"/>
              </a:rPr>
              <a:t>Hlavice, krček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 err="1">
                <a:latin typeface="Arial"/>
                <a:cs typeface="Arial"/>
              </a:rPr>
              <a:t>Trochanterický</a:t>
            </a:r>
            <a:r>
              <a:rPr lang="cs-CZ" sz="1800" dirty="0">
                <a:latin typeface="Arial"/>
                <a:cs typeface="Arial"/>
              </a:rPr>
              <a:t> masiv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>
                <a:latin typeface="Arial"/>
                <a:cs typeface="Arial"/>
              </a:rPr>
              <a:t>Kloubní pouzdro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 err="1">
                <a:latin typeface="Arial"/>
                <a:cs typeface="Arial"/>
              </a:rPr>
              <a:t>Adamsův</a:t>
            </a:r>
            <a:r>
              <a:rPr lang="cs-CZ" sz="1800" dirty="0">
                <a:latin typeface="Arial"/>
                <a:cs typeface="Arial"/>
              </a:rPr>
              <a:t> oblouk</a:t>
            </a:r>
          </a:p>
        </p:txBody>
      </p:sp>
      <p:pic>
        <p:nvPicPr>
          <p:cNvPr id="1026" name="Picture 2" descr="C:\Users\Studentovi\Dokumenty Študentovi\Peťa\AAAFEMUR\Vascular anatomy h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1912" y="1215458"/>
            <a:ext cx="4143375" cy="268605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9865" y="3904755"/>
            <a:ext cx="2312786" cy="218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13" y="3688196"/>
            <a:ext cx="2952328" cy="222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6F33F3F-A741-4693-BCAC-149D3785644C}"/>
              </a:ext>
            </a:extLst>
          </p:cNvPr>
          <p:cNvSpPr txBox="1"/>
          <p:nvPr/>
        </p:nvSpPr>
        <p:spPr>
          <a:xfrm>
            <a:off x="9449587" y="3247534"/>
            <a:ext cx="9638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Obr.36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2FFA923-1636-4FF8-9DAD-CBD6A8D9C8F5}"/>
              </a:ext>
            </a:extLst>
          </p:cNvPr>
          <p:cNvSpPr txBox="1"/>
          <p:nvPr/>
        </p:nvSpPr>
        <p:spPr>
          <a:xfrm>
            <a:off x="3043636" y="6093227"/>
            <a:ext cx="8452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22DD5A-AB36-4103-A55F-7AC3E2F80EDD}"/>
              </a:ext>
            </a:extLst>
          </p:cNvPr>
          <p:cNvSpPr txBox="1"/>
          <p:nvPr/>
        </p:nvSpPr>
        <p:spPr>
          <a:xfrm>
            <a:off x="7595133" y="6094700"/>
            <a:ext cx="9756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2</a:t>
            </a:r>
          </a:p>
        </p:txBody>
      </p:sp>
    </p:spTree>
    <p:extLst>
      <p:ext uri="{BB962C8B-B14F-4D97-AF65-F5344CB8AC3E}">
        <p14:creationId xmlns:p14="http://schemas.microsoft.com/office/powerpoint/2010/main" val="606370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Femur - </a:t>
            </a:r>
            <a:r>
              <a:rPr lang="cs-CZ" dirty="0" err="1">
                <a:latin typeface="Arial"/>
                <a:cs typeface="Arial"/>
              </a:rPr>
              <a:t>take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home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message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Hlavním rizikovým faktorem pro vznik zlomeniny proximálního femuru je věk - nejčastěji u seniorů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Zlomeniny diafýzy femuru jsou závažná poranění s velkou ztrátou krve, který vzniká vysokoenergetickým úrazem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Nutná časná repozice, fixace a vertikalizace</a:t>
            </a:r>
          </a:p>
        </p:txBody>
      </p:sp>
    </p:spTree>
    <p:extLst>
      <p:ext uri="{BB962C8B-B14F-4D97-AF65-F5344CB8AC3E}">
        <p14:creationId xmlns:p14="http://schemas.microsoft.com/office/powerpoint/2010/main" val="531805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9D956-A36E-4B1C-95C3-35330BFB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Femur - zdroje obrazové dokumentace</a:t>
            </a:r>
            <a:endParaRPr lang="cs-CZ" dirty="0">
              <a:cs typeface="Arial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BE2E94-B3D7-4947-85CF-BDCB7C41D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 err="1">
                <a:latin typeface="Arial"/>
                <a:cs typeface="Arial"/>
              </a:rPr>
              <a:t>Alasdar</a:t>
            </a:r>
            <a:r>
              <a:rPr lang="cs-CZ" sz="1700" dirty="0">
                <a:latin typeface="Arial"/>
                <a:cs typeface="Arial"/>
              </a:rPr>
              <a:t> </a:t>
            </a:r>
            <a:r>
              <a:rPr lang="cs-CZ" sz="1700" dirty="0" err="1">
                <a:latin typeface="Arial"/>
                <a:cs typeface="Arial"/>
              </a:rPr>
              <a:t>J.G.Gray</a:t>
            </a:r>
            <a:r>
              <a:rPr lang="cs-CZ" sz="1700" dirty="0">
                <a:latin typeface="Arial"/>
                <a:cs typeface="Arial"/>
              </a:rPr>
              <a:t> et al: </a:t>
            </a:r>
            <a:r>
              <a:rPr lang="cs-CZ" sz="1700" dirty="0" err="1">
                <a:latin typeface="Arial"/>
                <a:cs typeface="Arial"/>
              </a:rPr>
              <a:t>McRae’s</a:t>
            </a:r>
            <a:r>
              <a:rPr lang="cs-CZ" sz="1700" dirty="0">
                <a:latin typeface="Arial"/>
                <a:cs typeface="Arial"/>
              </a:rPr>
              <a:t> </a:t>
            </a:r>
            <a:r>
              <a:rPr lang="cs-CZ" sz="1700" dirty="0" err="1">
                <a:latin typeface="Arial"/>
                <a:cs typeface="Arial"/>
              </a:rPr>
              <a:t>Orthopaedic</a:t>
            </a:r>
            <a:r>
              <a:rPr lang="cs-CZ" sz="1700" dirty="0">
                <a:latin typeface="Arial"/>
                <a:cs typeface="Arial"/>
              </a:rPr>
              <a:t> Trauma and </a:t>
            </a:r>
            <a:r>
              <a:rPr lang="cs-CZ" sz="1700" dirty="0" err="1">
                <a:latin typeface="Arial"/>
                <a:cs typeface="Arial"/>
              </a:rPr>
              <a:t>Emergency</a:t>
            </a:r>
            <a:r>
              <a:rPr lang="cs-CZ" sz="1700" dirty="0">
                <a:latin typeface="Arial"/>
                <a:cs typeface="Arial"/>
              </a:rPr>
              <a:t> </a:t>
            </a:r>
            <a:r>
              <a:rPr lang="cs-CZ" sz="1700" dirty="0" err="1">
                <a:latin typeface="Arial"/>
                <a:cs typeface="Arial"/>
              </a:rPr>
              <a:t>Fracture</a:t>
            </a:r>
            <a:r>
              <a:rPr lang="cs-CZ" sz="1700" dirty="0">
                <a:latin typeface="Arial"/>
                <a:cs typeface="Arial"/>
              </a:rPr>
              <a:t> Management, </a:t>
            </a:r>
            <a:r>
              <a:rPr lang="cs-CZ" sz="1700" dirty="0" err="1">
                <a:latin typeface="Arial"/>
                <a:cs typeface="Arial"/>
              </a:rPr>
              <a:t>Elsevier</a:t>
            </a:r>
            <a:r>
              <a:rPr lang="cs-CZ" sz="1700" dirty="0">
                <a:latin typeface="Arial"/>
                <a:cs typeface="Arial"/>
              </a:rPr>
              <a:t> </a:t>
            </a:r>
            <a:r>
              <a:rPr lang="cs-CZ" sz="1700" dirty="0" err="1">
                <a:latin typeface="Arial"/>
                <a:cs typeface="Arial"/>
              </a:rPr>
              <a:t>Book</a:t>
            </a:r>
            <a:r>
              <a:rPr lang="cs-CZ" sz="1700" dirty="0">
                <a:latin typeface="Arial"/>
                <a:cs typeface="Arial"/>
              </a:rPr>
              <a:t> 2015 - obr. 6, 9, 20, 22, 26, 36,45,47, 49, 50,51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/>
              </a:rPr>
              <a:t>www.aosurgery.org - obr.</a:t>
            </a:r>
            <a:r>
              <a:rPr lang="cs-CZ" sz="1700" dirty="0">
                <a:latin typeface="Arial"/>
                <a:ea typeface="+mn-lt"/>
                <a:cs typeface="Arial"/>
              </a:rPr>
              <a:t> 11,</a:t>
            </a:r>
            <a:r>
              <a:rPr lang="cs-CZ" sz="1700" dirty="0">
                <a:latin typeface="Arial"/>
                <a:ea typeface="+mn-lt"/>
                <a:cs typeface="+mn-lt"/>
              </a:rPr>
              <a:t>13, 21, 32, 34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 panose="020B0604020202020204" pitchFamily="34" charset="0"/>
              </a:rPr>
              <a:t>www.radiopedia.org - obr. </a:t>
            </a:r>
            <a:r>
              <a:rPr lang="cs-CZ" sz="1700" dirty="0">
                <a:latin typeface="Arial"/>
                <a:ea typeface="+mn-lt"/>
                <a:cs typeface="+mn-lt"/>
              </a:rPr>
              <a:t>3, 14, 15, 17, 24, 27, 28, 29, 42, 44, 48</a:t>
            </a:r>
            <a:endParaRPr lang="cs-CZ" sz="1700" dirty="0">
              <a:latin typeface="Arial"/>
              <a:cs typeface="Arial" panose="020B0604020202020204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ea typeface="+mn-lt"/>
                <a:cs typeface="+mn-lt"/>
              </a:rPr>
              <a:t>muskulosceletalkey.com - obr. 2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www.analsofvascularsurgery.org</a:t>
            </a:r>
            <a:r>
              <a:rPr lang="cs-CZ" sz="1700" dirty="0">
                <a:latin typeface="Arial"/>
                <a:ea typeface="+mn-lt"/>
                <a:cs typeface="+mn-lt"/>
              </a:rPr>
              <a:t> - obr. 39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www.ukrgate.com</a:t>
            </a:r>
            <a:r>
              <a:rPr lang="cs-CZ" sz="1700" dirty="0">
                <a:latin typeface="Arial"/>
                <a:ea typeface="+mn-lt"/>
                <a:cs typeface="+mn-lt"/>
              </a:rPr>
              <a:t> - obr. 40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 panose="020B0604020202020204" pitchFamily="34" charset="0"/>
              </a:rPr>
              <a:t>www.my.clevelandclinic.org - obr. 41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www.pasinduarchives.org</a:t>
            </a:r>
            <a:r>
              <a:rPr lang="cs-CZ" sz="1700" dirty="0">
                <a:latin typeface="Arial"/>
                <a:cs typeface="Arial" panose="020B0604020202020204" pitchFamily="34" charset="0"/>
              </a:rPr>
              <a:t> - obr. 1,5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 panose="020B0604020202020204" pitchFamily="34" charset="0"/>
              </a:rPr>
              <a:t>KRNM FN Brno - obr.18, 19, 30, 31, 35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www.faculty.washington.edu</a:t>
            </a:r>
            <a:r>
              <a:rPr lang="cs-CZ" sz="1700" dirty="0">
                <a:latin typeface="Arial"/>
                <a:ea typeface="+mn-lt"/>
                <a:cs typeface="+mn-lt"/>
              </a:rPr>
              <a:t>: obr. 23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www.mayoclinic.org</a:t>
            </a:r>
            <a:r>
              <a:rPr lang="cs-CZ" sz="1700" dirty="0">
                <a:latin typeface="Arial"/>
                <a:cs typeface="Arial" panose="020B0604020202020204" pitchFamily="34" charset="0"/>
              </a:rPr>
              <a:t> - obr. 46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www.icuc.net</a:t>
            </a:r>
            <a:r>
              <a:rPr lang="cs-CZ" sz="1700" dirty="0">
                <a:latin typeface="Arial"/>
                <a:cs typeface="Arial" panose="020B0604020202020204" pitchFamily="34" charset="0"/>
              </a:rPr>
              <a:t> - obr. 43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231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4222" y="2158842"/>
            <a:ext cx="10744462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Arial"/>
                <a:cs typeface="Arial"/>
              </a:rPr>
              <a:t>Poranění kolenního kloubu, zlomeniny </a:t>
            </a:r>
            <a:r>
              <a:rPr lang="cs-CZ" sz="4000" dirty="0" err="1">
                <a:solidFill>
                  <a:schemeClr val="bg1"/>
                </a:solidFill>
                <a:latin typeface="Arial"/>
                <a:cs typeface="Arial"/>
              </a:rPr>
              <a:t>tibie</a:t>
            </a:r>
            <a:endParaRPr lang="cs-CZ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Podnadpis 2"/>
          <p:cNvSpPr>
            <a:spLocks noGrp="1"/>
          </p:cNvSpPr>
          <p:nvPr>
            <p:ph sz="half" idx="1"/>
          </p:nvPr>
        </p:nvSpPr>
        <p:spPr>
          <a:xfrm>
            <a:off x="564222" y="3880456"/>
            <a:ext cx="7475994" cy="11321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  <a:latin typeface="Arial"/>
                <a:cs typeface="Arial"/>
              </a:rPr>
              <a:t>Radek </a:t>
            </a:r>
            <a:r>
              <a:rPr lang="cs-CZ" sz="2400" dirty="0" err="1">
                <a:solidFill>
                  <a:schemeClr val="bg1"/>
                </a:solidFill>
                <a:latin typeface="Arial"/>
                <a:cs typeface="Arial"/>
              </a:rPr>
              <a:t>Pikula</a:t>
            </a:r>
          </a:p>
          <a:p>
            <a:pPr marL="0" indent="0">
              <a:buNone/>
            </a:pPr>
            <a:r>
              <a:rPr lang="cs-CZ" sz="1500" i="1" dirty="0">
                <a:solidFill>
                  <a:schemeClr val="bg1"/>
                </a:solidFill>
              </a:rPr>
              <a:t>Klinika úrazové chirurgie TC FN Brno</a:t>
            </a:r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2BA518D-58E9-439D-B3F2-CB4E16B3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8640"/>
            <a:ext cx="215225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4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/>
                <a:cs typeface="Arial"/>
              </a:rPr>
              <a:t>Poranění </a:t>
            </a:r>
            <a:r>
              <a:rPr lang="cs-CZ" dirty="0">
                <a:latin typeface="Arial"/>
                <a:cs typeface="Arial"/>
              </a:rPr>
              <a:t>kolenního</a:t>
            </a:r>
            <a:r>
              <a:rPr lang="cs-CZ" sz="3600" b="1" dirty="0">
                <a:latin typeface="Arial"/>
                <a:cs typeface="Arial"/>
              </a:rPr>
              <a:t> kloubu -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Kolenní kloub je složitý kloub zahrnující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tibii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femur a patelu. Skládá se ze 3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kompartmentů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cs-CZ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mediální, laterální a </a:t>
            </a:r>
            <a:r>
              <a:rPr lang="cs-CZ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patelofemorální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. Mediální a laterální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kompartment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 ohraničuje kraniálně kloubní povrch kondylů femuru, distálně kloubní povrch </a:t>
            </a:r>
            <a:r>
              <a:rPr lang="cs-CZ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tibiálního</a:t>
            </a:r>
            <a:r>
              <a:rPr lang="cs-CZ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plateau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. Na periferii každého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kompartmentu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 se nacházejí laterální a mediální meniskus. Extenzorový aparát se skládá ze šlachy m.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quadriceps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pately a lig.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patellae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 proprium.</a:t>
            </a:r>
            <a:endParaRPr lang="cs-CZ" sz="2400" b="1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60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9343" y="1132690"/>
            <a:ext cx="8229600" cy="4525963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Femur,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tibie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patela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Vazivoý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aparát: LCA, LCP, LCM, LCL a PLC.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Kloubní pouzdro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Menisky: mediální a laterální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Svaly: M.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quadriceps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femoris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ventrálně,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hamstringy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 biceps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femoris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gastrocnemius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dorsálně - významné stabilizátory kolen. kloubu. 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31C2ED-896A-48FE-8832-0876A9D9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2004" r="24584" b="41582"/>
          <a:stretch/>
        </p:blipFill>
        <p:spPr>
          <a:xfrm>
            <a:off x="2003343" y="4246612"/>
            <a:ext cx="3600400" cy="19066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3B2F942-95C9-4D15-982A-F9A550E9C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3" t="25742" r="29525" b="34600"/>
          <a:stretch/>
        </p:blipFill>
        <p:spPr>
          <a:xfrm>
            <a:off x="6987720" y="4221088"/>
            <a:ext cx="2520280" cy="203978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8CD093D-26A8-40B3-83F7-8BCB6589D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2" t="19201" r="32675" b="23400"/>
          <a:stretch/>
        </p:blipFill>
        <p:spPr>
          <a:xfrm>
            <a:off x="8220236" y="188640"/>
            <a:ext cx="1944216" cy="295232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DD88A6D-4211-424E-B6DD-25E1BAA480B4}"/>
              </a:ext>
            </a:extLst>
          </p:cNvPr>
          <p:cNvSpPr txBox="1"/>
          <p:nvPr/>
        </p:nvSpPr>
        <p:spPr>
          <a:xfrm>
            <a:off x="2958976" y="6209556"/>
            <a:ext cx="789471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Obr. 1,2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441DF85-2D9C-4583-98AA-34F2611462AB}"/>
              </a:ext>
            </a:extLst>
          </p:cNvPr>
          <p:cNvSpPr txBox="1"/>
          <p:nvPr/>
        </p:nvSpPr>
        <p:spPr>
          <a:xfrm>
            <a:off x="9652005" y="294824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</a:t>
            </a:r>
          </a:p>
        </p:txBody>
      </p:sp>
    </p:spTree>
    <p:extLst>
      <p:ext uri="{BB962C8B-B14F-4D97-AF65-F5344CB8AC3E}">
        <p14:creationId xmlns:p14="http://schemas.microsoft.com/office/powerpoint/2010/main" val="1883240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5FBF055-4344-4D9F-9D60-CAF76AE82A96}"/>
              </a:ext>
            </a:extLst>
          </p:cNvPr>
          <p:cNvSpPr txBox="1"/>
          <p:nvPr/>
        </p:nvSpPr>
        <p:spPr>
          <a:xfrm>
            <a:off x="657481" y="1063853"/>
            <a:ext cx="9326951" cy="5219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Mechanismu úrazu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Klin. vyšetření: </a:t>
            </a: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Pohled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Deformita, otok: výpotek nebo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hemarthros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Kontuze či exkoriace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Pohmat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zateplení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výpotek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Patella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apprehension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test, palpační bolestivost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Rozsah pohybu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vyšetření kyčle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extenze a flexe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kolen.kloubu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udržení končetiny nad podložkou -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straight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leg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raise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test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Speciální testy </a:t>
            </a: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Vyšetření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neurocirkulace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BB0B554-9DE9-4BDB-B0D8-A20DDFA2A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7" t="18442" r="31888" b="17801"/>
          <a:stretch/>
        </p:blipFill>
        <p:spPr>
          <a:xfrm>
            <a:off x="8477391" y="226084"/>
            <a:ext cx="1951889" cy="341894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EF73872-1319-4BF4-85E0-DFD4B04680D3}"/>
              </a:ext>
            </a:extLst>
          </p:cNvPr>
          <p:cNvSpPr txBox="1"/>
          <p:nvPr/>
        </p:nvSpPr>
        <p:spPr>
          <a:xfrm>
            <a:off x="6312024" y="6067320"/>
            <a:ext cx="4572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6419154-51C7-48E1-83F6-6A259E1CA561}"/>
              </a:ext>
            </a:extLst>
          </p:cNvPr>
          <p:cNvSpPr txBox="1"/>
          <p:nvPr/>
        </p:nvSpPr>
        <p:spPr>
          <a:xfrm>
            <a:off x="9311928" y="361087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</a:t>
            </a:r>
          </a:p>
        </p:txBody>
      </p:sp>
    </p:spTree>
    <p:extLst>
      <p:ext uri="{BB962C8B-B14F-4D97-AF65-F5344CB8AC3E}">
        <p14:creationId xmlns:p14="http://schemas.microsoft.com/office/powerpoint/2010/main" val="1380096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testy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1939" y="1562796"/>
            <a:ext cx="9165855" cy="4591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/>
                <a:ea typeface="Times New Roman" panose="02020603050405020304" pitchFamily="18" charset="0"/>
                <a:cs typeface="Arial"/>
              </a:rPr>
              <a:t>Kolaterální vazy: </a:t>
            </a:r>
            <a:r>
              <a:rPr lang="cs-CZ" sz="1800" dirty="0" err="1">
                <a:latin typeface="Arial"/>
                <a:ea typeface="Times New Roman" panose="02020603050405020304" pitchFamily="18" charset="0"/>
                <a:cs typeface="Arial"/>
              </a:rPr>
              <a:t>varus</a:t>
            </a:r>
            <a:r>
              <a:rPr lang="cs-CZ" sz="1800" dirty="0">
                <a:latin typeface="Arial"/>
                <a:ea typeface="Times New Roman" panose="02020603050405020304" pitchFamily="18" charset="0"/>
                <a:cs typeface="Arial"/>
              </a:rPr>
              <a:t> a </a:t>
            </a:r>
            <a:r>
              <a:rPr lang="cs-CZ" sz="1800" dirty="0" err="1">
                <a:latin typeface="Arial"/>
                <a:ea typeface="Times New Roman" panose="02020603050405020304" pitchFamily="18" charset="0"/>
                <a:cs typeface="Arial"/>
              </a:rPr>
              <a:t>valgus</a:t>
            </a:r>
            <a:r>
              <a:rPr lang="cs-CZ" sz="1800" dirty="0">
                <a:latin typeface="Arial"/>
                <a:ea typeface="Times New Roman" panose="02020603050405020304" pitchFamily="18" charset="0"/>
                <a:cs typeface="Arial"/>
              </a:rPr>
              <a:t> stress testy</a:t>
            </a:r>
            <a:endParaRPr lang="cs-CZ" sz="1800" dirty="0">
              <a:latin typeface="Arial"/>
              <a:ea typeface="Calibri" panose="020F0502020204030204" pitchFamily="34" charset="0"/>
              <a:cs typeface="Arial"/>
            </a:endParaRPr>
          </a:p>
          <a:p>
            <a:pPr algn="r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LCA: Lachman test a pivot shift test</a:t>
            </a: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LCP: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posterior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sag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posterior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drawer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</a:t>
            </a:r>
            <a:endParaRPr lang="cs-CZ" sz="1800" dirty="0">
              <a:ea typeface="Calibri" panose="020F0502020204030204" pitchFamily="34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ea typeface="Calibri" panose="020F0502020204030204" pitchFamily="34" charset="0"/>
            </a:endParaRP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7CB069-13B6-4D5A-971B-18C69AC32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75" t="40200" r="32675" b="30400"/>
          <a:stretch/>
        </p:blipFill>
        <p:spPr>
          <a:xfrm>
            <a:off x="7968208" y="661554"/>
            <a:ext cx="2016224" cy="151216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49ED6B1-85CD-403F-8388-3E86CACB6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t="43000" r="21651" b="30401"/>
          <a:stretch/>
        </p:blipFill>
        <p:spPr>
          <a:xfrm>
            <a:off x="1662056" y="2944772"/>
            <a:ext cx="3600400" cy="1368152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45FBE40C-3CC0-48D1-9F62-6ACD447CC6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72" t="32199" r="28554" b="44001"/>
          <a:stretch/>
        </p:blipFill>
        <p:spPr>
          <a:xfrm>
            <a:off x="7680176" y="5391614"/>
            <a:ext cx="2448272" cy="1224136"/>
          </a:xfrm>
          <a:prstGeom prst="rect">
            <a:avLst/>
          </a:prstGeom>
        </p:spPr>
      </p:pic>
      <p:pic>
        <p:nvPicPr>
          <p:cNvPr id="1026" name="Picture 2" descr="Tests to assess ACL rupture - Clinical Advisor">
            <a:extLst>
              <a:ext uri="{FF2B5EF4-FFF2-40B4-BE49-F238E27FC236}">
                <a16:creationId xmlns:a16="http://schemas.microsoft.com/office/drawing/2014/main" id="{DE641639-34E5-4BC4-B930-5E0DDFF6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2746513"/>
            <a:ext cx="2432653" cy="16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9A6BD18-2483-4A3B-B388-A80A965DE768}"/>
              </a:ext>
            </a:extLst>
          </p:cNvPr>
          <p:cNvSpPr txBox="1"/>
          <p:nvPr/>
        </p:nvSpPr>
        <p:spPr>
          <a:xfrm>
            <a:off x="9074465" y="223238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0B75509-1FE7-4ADA-B81A-0412B2874EB1}"/>
              </a:ext>
            </a:extLst>
          </p:cNvPr>
          <p:cNvSpPr txBox="1"/>
          <p:nvPr/>
        </p:nvSpPr>
        <p:spPr>
          <a:xfrm>
            <a:off x="8798980" y="449703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B5DE5C8-849F-485D-8479-ADBAF3992D4C}"/>
              </a:ext>
            </a:extLst>
          </p:cNvPr>
          <p:cNvSpPr txBox="1"/>
          <p:nvPr/>
        </p:nvSpPr>
        <p:spPr>
          <a:xfrm>
            <a:off x="9578521" y="653349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D967853-5484-4063-8575-2316DC2D44D0}"/>
              </a:ext>
            </a:extLst>
          </p:cNvPr>
          <p:cNvSpPr txBox="1"/>
          <p:nvPr/>
        </p:nvSpPr>
        <p:spPr>
          <a:xfrm>
            <a:off x="2821108" y="444784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</a:t>
            </a:r>
          </a:p>
        </p:txBody>
      </p:sp>
    </p:spTree>
    <p:extLst>
      <p:ext uri="{BB962C8B-B14F-4D97-AF65-F5344CB8AC3E}">
        <p14:creationId xmlns:p14="http://schemas.microsoft.com/office/powerpoint/2010/main" val="1105498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testy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567333"/>
            <a:ext cx="10972800" cy="4525963"/>
          </a:xfrm>
        </p:spPr>
        <p:txBody>
          <a:bodyPr/>
          <a:lstStyle/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LCP: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dial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</a:t>
            </a: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Menisky: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McMurray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test.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666A10F-80C5-4E2B-BFD4-193F53491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88" t="37400" r="32675" b="33200"/>
          <a:stretch/>
        </p:blipFill>
        <p:spPr>
          <a:xfrm>
            <a:off x="4871865" y="5024594"/>
            <a:ext cx="2088232" cy="15121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FA81FC6-5CC6-4A98-A4E4-50C19340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662" y="574580"/>
            <a:ext cx="3284138" cy="20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827284B9-3B6D-4282-8351-CF0044C23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88" t="31800" r="34250" b="41600"/>
          <a:stretch/>
        </p:blipFill>
        <p:spPr>
          <a:xfrm>
            <a:off x="5288635" y="1783091"/>
            <a:ext cx="2497089" cy="1757211"/>
          </a:xfrm>
          <a:prstGeom prst="rect">
            <a:avLst/>
          </a:prstGeom>
        </p:spPr>
      </p:pic>
      <p:pic>
        <p:nvPicPr>
          <p:cNvPr id="2052" name="Picture 4" descr="McMurray test">
            <a:extLst>
              <a:ext uri="{FF2B5EF4-FFF2-40B4-BE49-F238E27FC236}">
                <a16:creationId xmlns:a16="http://schemas.microsoft.com/office/drawing/2014/main" id="{ADFF2C13-C3D5-4079-B951-D6C498AED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807046"/>
            <a:ext cx="2788364" cy="279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6FC1811-FE4C-452F-91A6-C2D0C164B267}"/>
              </a:ext>
            </a:extLst>
          </p:cNvPr>
          <p:cNvSpPr txBox="1"/>
          <p:nvPr/>
        </p:nvSpPr>
        <p:spPr>
          <a:xfrm>
            <a:off x="6422606" y="336240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Obr.9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766CB51-9A9F-41EB-9FC2-F1C4AE4D3CAC}"/>
              </a:ext>
            </a:extLst>
          </p:cNvPr>
          <p:cNvSpPr txBox="1"/>
          <p:nvPr/>
        </p:nvSpPr>
        <p:spPr>
          <a:xfrm>
            <a:off x="8400256" y="274008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A711438-DF82-48EC-9432-8554BAEA5881}"/>
              </a:ext>
            </a:extLst>
          </p:cNvPr>
          <p:cNvSpPr txBox="1"/>
          <p:nvPr/>
        </p:nvSpPr>
        <p:spPr>
          <a:xfrm>
            <a:off x="8714318" y="64628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697D1F-E4BE-4C64-97FF-09E9BD774F29}"/>
              </a:ext>
            </a:extLst>
          </p:cNvPr>
          <p:cNvSpPr txBox="1"/>
          <p:nvPr/>
        </p:nvSpPr>
        <p:spPr>
          <a:xfrm>
            <a:off x="5963821" y="64628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Obr.11</a:t>
            </a:r>
          </a:p>
        </p:txBody>
      </p:sp>
    </p:spTree>
    <p:extLst>
      <p:ext uri="{BB962C8B-B14F-4D97-AF65-F5344CB8AC3E}">
        <p14:creationId xmlns:p14="http://schemas.microsoft.com/office/powerpoint/2010/main" val="972269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435280" cy="4525963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10CDFDF-EA05-48EB-9733-F491B9E4A54B}"/>
              </a:ext>
            </a:extLst>
          </p:cNvPr>
          <p:cNvSpPr txBox="1"/>
          <p:nvPr/>
        </p:nvSpPr>
        <p:spPr>
          <a:xfrm>
            <a:off x="747615" y="1272414"/>
            <a:ext cx="7992888" cy="45070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RTG:</a:t>
            </a:r>
            <a:r>
              <a:rPr lang="cs-CZ" sz="2000" b="1" dirty="0"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AP a bočná projekce,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Skyline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 projekce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Vysoké uložení pately, stíny měkkých tkání: výpotek,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hemarthros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CT, MRI, CT Angiografie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Aspirace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: velký či tenzní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hemarthros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Artroskopie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A27D984-67DB-4831-91DB-51B9BF083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74" t="22001" r="23226" b="41600"/>
          <a:stretch/>
        </p:blipFill>
        <p:spPr>
          <a:xfrm>
            <a:off x="8472505" y="1215573"/>
            <a:ext cx="797311" cy="1295631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9BB0903-CC6C-4736-B8BA-127B9D896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25" t="33201" r="32675" b="45800"/>
          <a:stretch/>
        </p:blipFill>
        <p:spPr>
          <a:xfrm>
            <a:off x="9495126" y="1178749"/>
            <a:ext cx="2145477" cy="1334119"/>
          </a:xfrm>
          <a:prstGeom prst="rect">
            <a:avLst/>
          </a:prstGeom>
        </p:spPr>
      </p:pic>
      <p:pic>
        <p:nvPicPr>
          <p:cNvPr id="10" name="Obrázek 5">
            <a:extLst>
              <a:ext uri="{FF2B5EF4-FFF2-40B4-BE49-F238E27FC236}">
                <a16:creationId xmlns:a16="http://schemas.microsoft.com/office/drawing/2014/main" id="{22D10B28-532A-4659-AD3E-090DAD34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t="15285" r="33440" b="54726"/>
          <a:stretch>
            <a:fillRect/>
          </a:stretch>
        </p:blipFill>
        <p:spPr bwMode="auto">
          <a:xfrm>
            <a:off x="7496194" y="3429907"/>
            <a:ext cx="3024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D0F9A39-BD91-4D9E-A624-1E881DBDCD16}"/>
              </a:ext>
            </a:extLst>
          </p:cNvPr>
          <p:cNvSpPr txBox="1"/>
          <p:nvPr/>
        </p:nvSpPr>
        <p:spPr>
          <a:xfrm>
            <a:off x="8676167" y="2583903"/>
            <a:ext cx="100811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Obr.</a:t>
            </a:r>
            <a:r>
              <a:rPr lang="cs-CZ" sz="1200" dirty="0">
                <a:latin typeface="Arial"/>
                <a:cs typeface="Arial"/>
              </a:rPr>
              <a:t>13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F268C1-3CB2-464E-9735-1C4C848E4258}"/>
              </a:ext>
            </a:extLst>
          </p:cNvPr>
          <p:cNvSpPr txBox="1"/>
          <p:nvPr/>
        </p:nvSpPr>
        <p:spPr>
          <a:xfrm>
            <a:off x="8675591" y="533020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A4A4AC0-1974-4A35-8834-8EDDB2D07F53}"/>
              </a:ext>
            </a:extLst>
          </p:cNvPr>
          <p:cNvSpPr txBox="1"/>
          <p:nvPr/>
        </p:nvSpPr>
        <p:spPr>
          <a:xfrm>
            <a:off x="9937095" y="2583902"/>
            <a:ext cx="100811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Obr.</a:t>
            </a:r>
            <a:r>
              <a:rPr lang="cs-CZ" sz="1200" dirty="0">
                <a:latin typeface="Arial"/>
                <a:cs typeface="Arial"/>
              </a:rPr>
              <a:t>14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578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414" y="212537"/>
            <a:ext cx="9209314" cy="1143000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latin typeface="Arial"/>
                <a:cs typeface="Arial"/>
              </a:rPr>
              <a:t>Kolenní kloub - artroskopie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8769" y="1360039"/>
            <a:ext cx="8229600" cy="54487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/>
                <a:ea typeface="Times New Roman" panose="02020603050405020304" pitchFamily="18" charset="0"/>
                <a:cs typeface="Arial"/>
              </a:rPr>
              <a:t>Poranění LCA a LCP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/>
                <a:ea typeface="Times New Roman" panose="02020603050405020304" pitchFamily="18" charset="0"/>
                <a:cs typeface="Arial"/>
              </a:rPr>
              <a:t>Poranění menisků, chrupavek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/>
                <a:ea typeface="Times New Roman" panose="02020603050405020304" pitchFamily="18" charset="0"/>
                <a:cs typeface="Arial"/>
              </a:rPr>
              <a:t>Dislokace pately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Volné kloubní tělíska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Zlomeniny v oblasti kolenního kloubu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Arthrex - ACL Reconstruction">
            <a:extLst>
              <a:ext uri="{FF2B5EF4-FFF2-40B4-BE49-F238E27FC236}">
                <a16:creationId xmlns:a16="http://schemas.microsoft.com/office/drawing/2014/main" id="{3D229475-6D81-4588-BAAE-0B742B66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9760" b="43990"/>
          <a:stretch>
            <a:fillRect/>
          </a:stretch>
        </p:blipFill>
        <p:spPr bwMode="auto">
          <a:xfrm>
            <a:off x="6180517" y="1580476"/>
            <a:ext cx="1809890" cy="11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5528D846-D1CC-452D-9DAB-7CDD4D09E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22141" r="50521" b="45811"/>
          <a:stretch/>
        </p:blipFill>
        <p:spPr bwMode="auto">
          <a:xfrm>
            <a:off x="9377948" y="2194103"/>
            <a:ext cx="1734023" cy="178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Medial Patellofemoral Ligament Reconstruction Using Bone Tunnels |  Musculoskeletal Key">
            <a:extLst>
              <a:ext uri="{FF2B5EF4-FFF2-40B4-BE49-F238E27FC236}">
                <a16:creationId xmlns:a16="http://schemas.microsoft.com/office/drawing/2014/main" id="{D76FF4A2-D6FF-4C4A-93B9-E26C6B5D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80" y="3598540"/>
            <a:ext cx="1618035" cy="165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ondral Defect Knee Chicago, IL - Jorge Chahla, MD">
            <a:extLst>
              <a:ext uri="{FF2B5EF4-FFF2-40B4-BE49-F238E27FC236}">
                <a16:creationId xmlns:a16="http://schemas.microsoft.com/office/drawing/2014/main" id="{D4EDA1C1-2110-4C04-A65E-1F0BB5A2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729" y="4221494"/>
            <a:ext cx="1872208" cy="21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ikula\Pictures\2017-10\IMG_3860.JPG">
            <a:extLst>
              <a:ext uri="{FF2B5EF4-FFF2-40B4-BE49-F238E27FC236}">
                <a16:creationId xmlns:a16="http://schemas.microsoft.com/office/drawing/2014/main" id="{F801945F-B4B8-43BE-8501-EAAAB867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r="12201" b="513"/>
          <a:stretch>
            <a:fillRect/>
          </a:stretch>
        </p:blipFill>
        <p:spPr bwMode="auto">
          <a:xfrm>
            <a:off x="8370142" y="210572"/>
            <a:ext cx="2267744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684E2D4-3CA2-4306-9088-D5E9C6426AE6}"/>
              </a:ext>
            </a:extLst>
          </p:cNvPr>
          <p:cNvSpPr txBox="1"/>
          <p:nvPr/>
        </p:nvSpPr>
        <p:spPr>
          <a:xfrm>
            <a:off x="9596275" y="186980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Obr.16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E552829-77AD-44E2-BCBB-5C52E34C1C86}"/>
              </a:ext>
            </a:extLst>
          </p:cNvPr>
          <p:cNvSpPr txBox="1"/>
          <p:nvPr/>
        </p:nvSpPr>
        <p:spPr>
          <a:xfrm>
            <a:off x="6824086" y="280758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F21D18-59D6-4479-93F6-5CCB80FAA60B}"/>
              </a:ext>
            </a:extLst>
          </p:cNvPr>
          <p:cNvSpPr txBox="1"/>
          <p:nvPr/>
        </p:nvSpPr>
        <p:spPr>
          <a:xfrm>
            <a:off x="9945807" y="397763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99575A3-F8C6-4C07-B48B-98930238ABCA}"/>
              </a:ext>
            </a:extLst>
          </p:cNvPr>
          <p:cNvSpPr txBox="1"/>
          <p:nvPr/>
        </p:nvSpPr>
        <p:spPr>
          <a:xfrm>
            <a:off x="6151941" y="538424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Obr.19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6E0BBA9-C557-4184-8365-B2418A0BDDEE}"/>
              </a:ext>
            </a:extLst>
          </p:cNvPr>
          <p:cNvSpPr txBox="1"/>
          <p:nvPr/>
        </p:nvSpPr>
        <p:spPr>
          <a:xfrm>
            <a:off x="8370475" y="645590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Obr.20</a:t>
            </a:r>
          </a:p>
        </p:txBody>
      </p:sp>
    </p:spTree>
    <p:extLst>
      <p:ext uri="{BB962C8B-B14F-4D97-AF65-F5344CB8AC3E}">
        <p14:creationId xmlns:p14="http://schemas.microsoft.com/office/powerpoint/2010/main" val="286009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Proximální femur - diagnostika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Klinicky	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Končetina ve zkratu a v externí rotaci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Bolestivá palpace v oblasti velkého trochanteru</a:t>
            </a:r>
            <a:r>
              <a:rPr lang="cs-CZ" dirty="0">
                <a:latin typeface="Arial"/>
                <a:cs typeface="Arial"/>
              </a:rPr>
              <a:t>	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Hybnost končetiny omezena bolestí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RTG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400" dirty="0">
                <a:latin typeface="Arial"/>
                <a:cs typeface="Arial"/>
              </a:rPr>
              <a:t>Standartní vyšetření ve dvou projekcích 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sz="1800" dirty="0">
                <a:latin typeface="Arial"/>
                <a:cs typeface="Arial"/>
              </a:rPr>
              <a:t> AP a axiální projekce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CT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400" dirty="0">
                <a:latin typeface="Arial"/>
                <a:cs typeface="Arial"/>
              </a:rPr>
              <a:t>Při zlomeninách hlavice, při nejasném RTG</a:t>
            </a:r>
            <a:endParaRPr lang="cs-CZ" sz="2500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3589275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8D5C1-80D8-427D-BAA3-6BDD8438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629" y="116632"/>
            <a:ext cx="8683171" cy="1301006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Luxace kolenního kloubu</a:t>
            </a:r>
            <a:endParaRPr lang="cs-CZ"/>
          </a:p>
        </p:txBody>
      </p:sp>
      <p:pic>
        <p:nvPicPr>
          <p:cNvPr id="4" name="Picture 2" descr="F:\luxace kolene\bez názvu.png">
            <a:extLst>
              <a:ext uri="{FF2B5EF4-FFF2-40B4-BE49-F238E27FC236}">
                <a16:creationId xmlns:a16="http://schemas.microsoft.com/office/drawing/2014/main" id="{469ED0AA-880E-43A2-B76A-12B6E26DB8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81" y="136199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AD6B82D2-2243-4EC7-91EA-0DD630A2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126" y="1170212"/>
            <a:ext cx="3306074" cy="212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img.medscapestatic.com/pi/meds/ckb/75/40875.jpg">
            <a:extLst>
              <a:ext uri="{FF2B5EF4-FFF2-40B4-BE49-F238E27FC236}">
                <a16:creationId xmlns:a16="http://schemas.microsoft.com/office/drawing/2014/main" id="{31A77294-4EDA-42C1-8839-24E98DB0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97" y="1303263"/>
            <a:ext cx="27146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5">
            <a:extLst>
              <a:ext uri="{FF2B5EF4-FFF2-40B4-BE49-F238E27FC236}">
                <a16:creationId xmlns:a16="http://schemas.microsoft.com/office/drawing/2014/main" id="{5EF5B73C-6E12-4004-9E4F-A74F93A1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t="15285" r="33440" b="54726"/>
          <a:stretch>
            <a:fillRect/>
          </a:stretch>
        </p:blipFill>
        <p:spPr bwMode="auto">
          <a:xfrm>
            <a:off x="1742333" y="3490210"/>
            <a:ext cx="3024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0">
            <a:extLst>
              <a:ext uri="{FF2B5EF4-FFF2-40B4-BE49-F238E27FC236}">
                <a16:creationId xmlns:a16="http://schemas.microsoft.com/office/drawing/2014/main" id="{8E9ECFBB-A994-45C1-B210-62CE94866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1" t="18877" r="40512" b="9052"/>
          <a:stretch>
            <a:fillRect/>
          </a:stretch>
        </p:blipFill>
        <p:spPr bwMode="auto">
          <a:xfrm>
            <a:off x="4946936" y="3515222"/>
            <a:ext cx="1693862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ástupný obsah 4" descr="Obsah obrázku humr, vsedě, jídlo, stůl&#10;&#10;Popis byl vytvořen automaticky">
            <a:extLst>
              <a:ext uri="{FF2B5EF4-FFF2-40B4-BE49-F238E27FC236}">
                <a16:creationId xmlns:a16="http://schemas.microsoft.com/office/drawing/2014/main" id="{E808BA72-6185-4DA9-B703-C77C27F9E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3666" y="5051545"/>
            <a:ext cx="2497522" cy="1873250"/>
          </a:xfrm>
          <a:prstGeom prst="rect">
            <a:avLst/>
          </a:prstGeom>
        </p:spPr>
      </p:pic>
      <p:pic>
        <p:nvPicPr>
          <p:cNvPr id="9" name="Picture 2" descr="F:\luxace kolene\obr\P1030245.JPG">
            <a:extLst>
              <a:ext uri="{FF2B5EF4-FFF2-40B4-BE49-F238E27FC236}">
                <a16:creationId xmlns:a16="http://schemas.microsoft.com/office/drawing/2014/main" id="{6FCEE58E-3028-47DD-8D8F-A458DC00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4683" y="3490210"/>
            <a:ext cx="2267744" cy="1700808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54F31A4-D45E-4A3D-82F5-FB800605B5AA}"/>
              </a:ext>
            </a:extLst>
          </p:cNvPr>
          <p:cNvSpPr txBox="1"/>
          <p:nvPr/>
        </p:nvSpPr>
        <p:spPr>
          <a:xfrm>
            <a:off x="4383892" y="319902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Obr.21,22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F35201-2D0B-4016-82F3-960B9FECF62A}"/>
              </a:ext>
            </a:extLst>
          </p:cNvPr>
          <p:cNvSpPr txBox="1"/>
          <p:nvPr/>
        </p:nvSpPr>
        <p:spPr>
          <a:xfrm>
            <a:off x="3254425" y="539922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Obr.23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B0549FB-0BF4-4731-8B76-8FB656A34C66}"/>
              </a:ext>
            </a:extLst>
          </p:cNvPr>
          <p:cNvSpPr txBox="1"/>
          <p:nvPr/>
        </p:nvSpPr>
        <p:spPr>
          <a:xfrm>
            <a:off x="6096000" y="66028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355220-7132-47C3-BEE4-4484338E9803}"/>
              </a:ext>
            </a:extLst>
          </p:cNvPr>
          <p:cNvSpPr txBox="1"/>
          <p:nvPr/>
        </p:nvSpPr>
        <p:spPr>
          <a:xfrm>
            <a:off x="7026296" y="5163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Obr.25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93F4A0F-283B-4C8B-8D34-EE77BCF97D7A}"/>
              </a:ext>
            </a:extLst>
          </p:cNvPr>
          <p:cNvSpPr txBox="1"/>
          <p:nvPr/>
        </p:nvSpPr>
        <p:spPr>
          <a:xfrm>
            <a:off x="9981144" y="47745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Obr.26</a:t>
            </a:r>
          </a:p>
        </p:txBody>
      </p:sp>
    </p:spTree>
    <p:extLst>
      <p:ext uri="{BB962C8B-B14F-4D97-AF65-F5344CB8AC3E}">
        <p14:creationId xmlns:p14="http://schemas.microsoft.com/office/powerpoint/2010/main" val="3003187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E878D-002F-4FB0-927E-EAE6BAE97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ea typeface="Times New Roman" panose="02020603050405020304" pitchFamily="18" charset="0"/>
              </a:rPr>
              <a:t>Izolované poranění vazů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F76EC8-3A31-4759-80BE-90E03C1D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Mediální kolaterální vaz                            Laterální kolaterální vaz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Přední zkřížený vaz                                   Zadní zkřížený vaz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4100" name="Picture 4" descr="MCL: Runner&amp;#39;s Sprain Defined, Causes, Treatment, and Prevention">
            <a:extLst>
              <a:ext uri="{FF2B5EF4-FFF2-40B4-BE49-F238E27FC236}">
                <a16:creationId xmlns:a16="http://schemas.microsoft.com/office/drawing/2014/main" id="{D61DDE00-E143-4A84-A30D-658B0213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204864"/>
            <a:ext cx="2235606" cy="133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teral Collateral Ligament (LCL) - Masnad Health Clinic">
            <a:extLst>
              <a:ext uri="{FF2B5EF4-FFF2-40B4-BE49-F238E27FC236}">
                <a16:creationId xmlns:a16="http://schemas.microsoft.com/office/drawing/2014/main" id="{3C0FC49C-A092-4145-982D-75F73A2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70" y="1193334"/>
            <a:ext cx="1784555" cy="252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nterior Cruciate Ligament (ACL) Injuries - OrthoInfo - AAOS">
            <a:extLst>
              <a:ext uri="{FF2B5EF4-FFF2-40B4-BE49-F238E27FC236}">
                <a16:creationId xmlns:a16="http://schemas.microsoft.com/office/drawing/2014/main" id="{F475C3F0-1654-4674-A351-FD770919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70" y="4298735"/>
            <a:ext cx="1930474" cy="243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rthrex - ACL Reconstruction">
            <a:extLst>
              <a:ext uri="{FF2B5EF4-FFF2-40B4-BE49-F238E27FC236}">
                <a16:creationId xmlns:a16="http://schemas.microsoft.com/office/drawing/2014/main" id="{C4DF4B47-9F02-4EA2-9033-3A64A8EA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9760" b="43990"/>
          <a:stretch>
            <a:fillRect/>
          </a:stretch>
        </p:blipFill>
        <p:spPr bwMode="auto">
          <a:xfrm>
            <a:off x="4253461" y="5167946"/>
            <a:ext cx="1809890" cy="11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atient Education | Concord Orthopaedics">
            <a:extLst>
              <a:ext uri="{FF2B5EF4-FFF2-40B4-BE49-F238E27FC236}">
                <a16:creationId xmlns:a16="http://schemas.microsoft.com/office/drawing/2014/main" id="{23ED7EAA-A9BD-4188-96E4-26D9AD058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4444442"/>
            <a:ext cx="2094359" cy="213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870FA8B-7FF4-4AD8-9A7B-CF233BA21F86}"/>
              </a:ext>
            </a:extLst>
          </p:cNvPr>
          <p:cNvSpPr txBox="1"/>
          <p:nvPr/>
        </p:nvSpPr>
        <p:spPr>
          <a:xfrm>
            <a:off x="4443174" y="344445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Obr.27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80C9EE-E786-4648-8EEB-1F2D36450018}"/>
              </a:ext>
            </a:extLst>
          </p:cNvPr>
          <p:cNvSpPr txBox="1"/>
          <p:nvPr/>
        </p:nvSpPr>
        <p:spPr>
          <a:xfrm>
            <a:off x="9932138" y="35160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BB3194-8D25-4188-BD8B-FA133F78FF73}"/>
              </a:ext>
            </a:extLst>
          </p:cNvPr>
          <p:cNvSpPr txBox="1"/>
          <p:nvPr/>
        </p:nvSpPr>
        <p:spPr>
          <a:xfrm>
            <a:off x="4007769" y="641998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Obr.29,30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AC3A7B-9F03-4C15-AAD1-039B96CC91E0}"/>
              </a:ext>
            </a:extLst>
          </p:cNvPr>
          <p:cNvSpPr txBox="1"/>
          <p:nvPr/>
        </p:nvSpPr>
        <p:spPr>
          <a:xfrm>
            <a:off x="9676761" y="64740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Obr.31</a:t>
            </a:r>
          </a:p>
        </p:txBody>
      </p:sp>
    </p:spTree>
    <p:extLst>
      <p:ext uri="{BB962C8B-B14F-4D97-AF65-F5344CB8AC3E}">
        <p14:creationId xmlns:p14="http://schemas.microsoft.com/office/powerpoint/2010/main" val="3933295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F0C4A-C9B4-4958-A143-5C4B755F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4" y="274638"/>
            <a:ext cx="8507287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Poranění menisků</a:t>
            </a:r>
            <a:endParaRPr lang="cs-CZ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5A651B4F-C337-4377-97CB-872E794AF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171" y="2576291"/>
            <a:ext cx="2012833" cy="12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3F575326-F67C-4BE5-88E6-21FACB6E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69" y="1417638"/>
            <a:ext cx="2018279" cy="226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2B77DC1-2678-4F96-BFDF-6F7400A3A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20" y="3920073"/>
            <a:ext cx="7920880" cy="294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80CFAC-8A7C-4717-84C2-EE7C61133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22141" r="50521" b="45811"/>
          <a:stretch/>
        </p:blipFill>
        <p:spPr bwMode="auto">
          <a:xfrm>
            <a:off x="8156324" y="170246"/>
            <a:ext cx="2198183" cy="226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An arthroscopic repair technique for meniscal tear using a needle and  suture: outside-in transfer all-inside repair | BMC Musculoskeletal  Disorders | Full Text">
            <a:extLst>
              <a:ext uri="{FF2B5EF4-FFF2-40B4-BE49-F238E27FC236}">
                <a16:creationId xmlns:a16="http://schemas.microsoft.com/office/drawing/2014/main" id="{0BA3E095-6F22-4289-B0A1-54D0EAE10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60" y="1603508"/>
            <a:ext cx="3838376" cy="20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8FC84BD-9209-41F2-96F3-DF6BC1DB671C}"/>
              </a:ext>
            </a:extLst>
          </p:cNvPr>
          <p:cNvSpPr txBox="1"/>
          <p:nvPr/>
        </p:nvSpPr>
        <p:spPr>
          <a:xfrm>
            <a:off x="2783632" y="368406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9755A3A-AD34-4767-9640-4311F838AB06}"/>
              </a:ext>
            </a:extLst>
          </p:cNvPr>
          <p:cNvSpPr txBox="1"/>
          <p:nvPr/>
        </p:nvSpPr>
        <p:spPr>
          <a:xfrm>
            <a:off x="6456040" y="372752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Obr.33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651BA28-650B-4D76-BB66-BBC5ECFF9B4C}"/>
              </a:ext>
            </a:extLst>
          </p:cNvPr>
          <p:cNvSpPr txBox="1"/>
          <p:nvPr/>
        </p:nvSpPr>
        <p:spPr>
          <a:xfrm>
            <a:off x="9850450" y="237072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Obr.34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B146296-73C6-408B-A91A-EF13B9DE212C}"/>
              </a:ext>
            </a:extLst>
          </p:cNvPr>
          <p:cNvSpPr txBox="1"/>
          <p:nvPr/>
        </p:nvSpPr>
        <p:spPr>
          <a:xfrm>
            <a:off x="9624392" y="38660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12E756A-AFB8-44FD-A4A8-1A3005235672}"/>
              </a:ext>
            </a:extLst>
          </p:cNvPr>
          <p:cNvSpPr txBox="1"/>
          <p:nvPr/>
        </p:nvSpPr>
        <p:spPr>
          <a:xfrm>
            <a:off x="9676761" y="64740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Obr.36</a:t>
            </a:r>
          </a:p>
        </p:txBody>
      </p:sp>
    </p:spTree>
    <p:extLst>
      <p:ext uri="{BB962C8B-B14F-4D97-AF65-F5344CB8AC3E}">
        <p14:creationId xmlns:p14="http://schemas.microsoft.com/office/powerpoint/2010/main" val="3287813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7DC92-C385-4FF7-9768-32F463A5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57" y="304298"/>
            <a:ext cx="8869163" cy="1152071"/>
          </a:xfrm>
        </p:spPr>
        <p:txBody>
          <a:bodyPr>
            <a:normAutofit/>
          </a:bodyPr>
          <a:lstStyle/>
          <a:p>
            <a:pPr algn="l"/>
            <a:r>
              <a:rPr lang="cs-CZ" b="1" kern="1800" dirty="0">
                <a:ea typeface="Times New Roman" panose="02020603050405020304" pitchFamily="18" charset="0"/>
              </a:rPr>
              <a:t>Poranění šlachy m. </a:t>
            </a:r>
            <a:r>
              <a:rPr lang="cs-CZ" b="1" kern="1800" dirty="0" err="1">
                <a:ea typeface="Times New Roman" panose="02020603050405020304" pitchFamily="18" charset="0"/>
              </a:rPr>
              <a:t>quadriceps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77A054-6A81-4D5D-A9CB-26C9F689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771" y="1591129"/>
            <a:ext cx="8229600" cy="5141168"/>
          </a:xfrm>
        </p:spPr>
        <p:txBody>
          <a:bodyPr>
            <a:normAutofit lnSpcReduction="10000"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Etiologie: 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přetížení extenzorového aparátu nebo direktní trauma.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Klin. vyšetření: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bolestivost, patrný defekt, neschopnost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extendovat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koleno proti odporu či zvednout končetinu od podložky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Zobrazovací metody: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RTG, UZ, MRI</a:t>
            </a:r>
            <a:endParaRPr lang="cs-CZ" sz="1600" dirty="0"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Léčba: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Konzervativní: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imobilizace v ortéze či sádrové fixaci. Parciální ruptury s intaktním extenzorovým aparátem, non-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compliantní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či výrazně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polymorbidní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pacienti</a:t>
            </a: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Operační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sutura či refixace. Kompletní ruptury, ztráta funkce extenzorového aparátu 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Komplikace: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Ztráta svalové síly, ztuhlost, funkční deficit</a:t>
            </a:r>
            <a:endParaRPr lang="cs-CZ" sz="16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8194" name="Picture 2" descr="Quadriceps Tendon Rupture Northwood UK | Quadriceps Tendon Tear Windsor UK">
            <a:extLst>
              <a:ext uri="{FF2B5EF4-FFF2-40B4-BE49-F238E27FC236}">
                <a16:creationId xmlns:a16="http://schemas.microsoft.com/office/drawing/2014/main" id="{0D635A08-4069-4D5A-8901-A2C9FDE58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995" y="151397"/>
            <a:ext cx="1619190" cy="18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Quadriceps Tendon Repair | Musculoskeletal Key">
            <a:extLst>
              <a:ext uri="{FF2B5EF4-FFF2-40B4-BE49-F238E27FC236}">
                <a16:creationId xmlns:a16="http://schemas.microsoft.com/office/drawing/2014/main" id="{9D16ED4A-C7C7-4C26-B9D0-3D1CBE4D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42" y="2139433"/>
            <a:ext cx="2571751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8F3949-12B9-42FD-B02F-C5BA0D1DB989}"/>
              </a:ext>
            </a:extLst>
          </p:cNvPr>
          <p:cNvSpPr txBox="1"/>
          <p:nvPr/>
        </p:nvSpPr>
        <p:spPr>
          <a:xfrm>
            <a:off x="8840179" y="13232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0F409D8-EED2-4AB5-B8D2-EA98C8550481}"/>
              </a:ext>
            </a:extLst>
          </p:cNvPr>
          <p:cNvSpPr txBox="1"/>
          <p:nvPr/>
        </p:nvSpPr>
        <p:spPr>
          <a:xfrm>
            <a:off x="9848291" y="438427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Obr.38</a:t>
            </a:r>
          </a:p>
        </p:txBody>
      </p:sp>
    </p:spTree>
    <p:extLst>
      <p:ext uri="{BB962C8B-B14F-4D97-AF65-F5344CB8AC3E}">
        <p14:creationId xmlns:p14="http://schemas.microsoft.com/office/powerpoint/2010/main" val="536580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FA5604-99B4-46C1-A0BD-F294991E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129" y="104330"/>
            <a:ext cx="8873671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/>
              <a:t>Poranění lig. </a:t>
            </a:r>
            <a:r>
              <a:rPr lang="cs-CZ" b="1" dirty="0" err="1"/>
              <a:t>patellae</a:t>
            </a:r>
            <a:r>
              <a:rPr lang="cs-CZ" b="1" dirty="0"/>
              <a:t> proprium</a:t>
            </a:r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827A6FB-0978-4A9B-92E1-BB178442286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7864" t="29688" r="23280" b="40035"/>
          <a:stretch/>
        </p:blipFill>
        <p:spPr bwMode="auto">
          <a:xfrm>
            <a:off x="6591767" y="1071344"/>
            <a:ext cx="3841025" cy="1775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2FE5148-E1B1-421E-AB58-38F6419FB185}"/>
              </a:ext>
            </a:extLst>
          </p:cNvPr>
          <p:cNvPicPr/>
          <p:nvPr/>
        </p:nvPicPr>
        <p:blipFill rotWithShape="1">
          <a:blip r:embed="rId3"/>
          <a:srcRect l="47123" t="26456" r="32871" b="25043"/>
          <a:stretch/>
        </p:blipFill>
        <p:spPr bwMode="auto">
          <a:xfrm>
            <a:off x="8200543" y="2996953"/>
            <a:ext cx="2232248" cy="29883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D555C0-96A6-4833-9214-537DC709763A}"/>
              </a:ext>
            </a:extLst>
          </p:cNvPr>
          <p:cNvSpPr txBox="1"/>
          <p:nvPr/>
        </p:nvSpPr>
        <p:spPr>
          <a:xfrm>
            <a:off x="1339525" y="1011419"/>
            <a:ext cx="8642854" cy="4762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Diagnostika: klinické vyšetření a RTG 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Léčba: Operační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Primární sutura: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kompletní léze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Pts val="1000"/>
              <a:buFont typeface="Arial" panose="020B0604020202020204" pitchFamily="34" charset="0"/>
              <a:buChar char="‒"/>
              <a:tabLst>
                <a:tab pos="22860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End-to-end sutura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Pts val="1000"/>
              <a:buFont typeface="Arial" panose="020B0604020202020204" pitchFamily="34" charset="0"/>
              <a:buChar char="‒"/>
              <a:tabLst>
                <a:tab pos="22860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Transoseální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refixace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Pts val="1000"/>
              <a:buFont typeface="Arial" panose="020B0604020202020204" pitchFamily="34" charset="0"/>
              <a:buChar char="‒"/>
              <a:tabLst>
                <a:tab pos="22860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Sutura, refixace za pomoci kotev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Rekonstrukce šlachy: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rozsáhlé ruptury nebo degenerativní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změny, chronické léze &gt; 6-8 týdnů od úrazu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Komplikace: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ztuhlost,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reruptura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infekce, atrofie MQF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8DE2FD-E4E0-4B30-8A5C-49F09DE11833}"/>
              </a:ext>
            </a:extLst>
          </p:cNvPr>
          <p:cNvSpPr txBox="1"/>
          <p:nvPr/>
        </p:nvSpPr>
        <p:spPr>
          <a:xfrm>
            <a:off x="7320136" y="28727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FF39175-6B6C-4FCC-82EF-DD25DD1EAA52}"/>
              </a:ext>
            </a:extLst>
          </p:cNvPr>
          <p:cNvSpPr txBox="1"/>
          <p:nvPr/>
        </p:nvSpPr>
        <p:spPr>
          <a:xfrm>
            <a:off x="9316667" y="599692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Obr.40</a:t>
            </a:r>
          </a:p>
        </p:txBody>
      </p:sp>
    </p:spTree>
    <p:extLst>
      <p:ext uri="{BB962C8B-B14F-4D97-AF65-F5344CB8AC3E}">
        <p14:creationId xmlns:p14="http://schemas.microsoft.com/office/powerpoint/2010/main" val="3701506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00800-21D6-42F4-B093-37E5FE15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89" y="115127"/>
            <a:ext cx="9055099" cy="1143000"/>
          </a:xfrm>
        </p:spPr>
        <p:txBody>
          <a:bodyPr/>
          <a:lstStyle/>
          <a:p>
            <a:pPr algn="l"/>
            <a:r>
              <a:rPr lang="cs-CZ" b="1" dirty="0"/>
              <a:t>Zlomeniny pately</a:t>
            </a:r>
            <a:endParaRPr lang="cs-CZ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EEE7A77-C9BC-4DED-B9E6-CB421880574A}"/>
              </a:ext>
            </a:extLst>
          </p:cNvPr>
          <p:cNvPicPr/>
          <p:nvPr/>
        </p:nvPicPr>
        <p:blipFill rotWithShape="1">
          <a:blip r:embed="rId2"/>
          <a:srcRect l="48115" t="10288" r="32871" b="7995"/>
          <a:stretch/>
        </p:blipFill>
        <p:spPr bwMode="auto">
          <a:xfrm>
            <a:off x="9315165" y="274638"/>
            <a:ext cx="1095375" cy="264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948CBD-3ECC-4E34-A38A-C77E04A245A0}"/>
              </a:ext>
            </a:extLst>
          </p:cNvPr>
          <p:cNvPicPr/>
          <p:nvPr/>
        </p:nvPicPr>
        <p:blipFill rotWithShape="1">
          <a:blip r:embed="rId3"/>
          <a:srcRect l="48115" t="14698" r="32374" b="15931"/>
          <a:stretch/>
        </p:blipFill>
        <p:spPr bwMode="auto">
          <a:xfrm>
            <a:off x="7991475" y="1181100"/>
            <a:ext cx="1123950" cy="2247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2FD29F0-BBD7-4F58-A01F-CBBE47B41D11}"/>
              </a:ext>
            </a:extLst>
          </p:cNvPr>
          <p:cNvPicPr/>
          <p:nvPr/>
        </p:nvPicPr>
        <p:blipFill rotWithShape="1">
          <a:blip r:embed="rId4"/>
          <a:srcRect l="38030" t="44386" r="22784" b="21223"/>
          <a:stretch/>
        </p:blipFill>
        <p:spPr bwMode="auto">
          <a:xfrm>
            <a:off x="4517300" y="4728857"/>
            <a:ext cx="4036150" cy="1896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EC82170-A5C8-468D-9D5C-61F8DF237948}"/>
              </a:ext>
            </a:extLst>
          </p:cNvPr>
          <p:cNvPicPr/>
          <p:nvPr/>
        </p:nvPicPr>
        <p:blipFill rotWithShape="1">
          <a:blip r:embed="rId5"/>
          <a:srcRect l="49328" t="15579" r="34555" b="15638"/>
          <a:stretch/>
        </p:blipFill>
        <p:spPr bwMode="auto">
          <a:xfrm>
            <a:off x="8976320" y="3517499"/>
            <a:ext cx="1512168" cy="3021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2A9FF81-C84C-49F0-829F-4CD5382E4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848" y="1184161"/>
            <a:ext cx="8828314" cy="4498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Přímý náraz nebo výrazná kontrakce kvadricepsu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při flexi v kolenním kloubu</a:t>
            </a:r>
            <a:endParaRPr lang="cs-CZ" sz="1800" dirty="0">
              <a:latin typeface="Arial"/>
              <a:ea typeface="Calibri" panose="020F0502020204030204" pitchFamily="34" charset="0"/>
              <a:cs typeface="Arial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Diagnostika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neschopnost zvednout končetinu od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podložky a RTG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Léčba: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imobilizace nebo operační léčba - dle dislokace, typu lomné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linie a poranění extenzorového aparátu.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F09AED8-4D77-499F-ABFB-F978FDB22D09}"/>
              </a:ext>
            </a:extLst>
          </p:cNvPr>
          <p:cNvSpPr txBox="1"/>
          <p:nvPr/>
        </p:nvSpPr>
        <p:spPr>
          <a:xfrm>
            <a:off x="9231476" y="296460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Obr.41, 42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AA616D-92E9-4F92-8691-84EEF5F706E0}"/>
              </a:ext>
            </a:extLst>
          </p:cNvPr>
          <p:cNvSpPr txBox="1"/>
          <p:nvPr/>
        </p:nvSpPr>
        <p:spPr>
          <a:xfrm>
            <a:off x="8611369" y="646587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Obr.43,44</a:t>
            </a:r>
          </a:p>
        </p:txBody>
      </p:sp>
    </p:spTree>
    <p:extLst>
      <p:ext uri="{BB962C8B-B14F-4D97-AF65-F5344CB8AC3E}">
        <p14:creationId xmlns:p14="http://schemas.microsoft.com/office/powerpoint/2010/main" val="1580819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85C9C-534F-4C54-8A25-7824319D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529" y="292781"/>
            <a:ext cx="10972800" cy="1143000"/>
          </a:xfrm>
        </p:spPr>
        <p:txBody>
          <a:bodyPr/>
          <a:lstStyle/>
          <a:p>
            <a:pPr algn="l"/>
            <a:r>
              <a:rPr lang="cs-CZ" b="1" dirty="0"/>
              <a:t>Luxace pately</a:t>
            </a:r>
            <a:endParaRPr lang="cs-CZ"/>
          </a:p>
        </p:txBody>
      </p:sp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2E962A1C-7C65-4F5F-A5E1-13FC517037C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8240" t="16051" r="33858" b="41765"/>
          <a:stretch/>
        </p:blipFill>
        <p:spPr bwMode="auto">
          <a:xfrm>
            <a:off x="9109375" y="225490"/>
            <a:ext cx="2168524" cy="3318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5D63172-9559-4E71-A0BE-854F99FAA442}"/>
              </a:ext>
            </a:extLst>
          </p:cNvPr>
          <p:cNvSpPr txBox="1"/>
          <p:nvPr/>
        </p:nvSpPr>
        <p:spPr>
          <a:xfrm>
            <a:off x="985179" y="1794871"/>
            <a:ext cx="7704856" cy="48958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Laterální luxace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Apprehension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test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30st. flexe v kolen. kloubu a tlačíme na patelu laterálně - bolestivé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Mediální nestabilita závěsného aparátu pately.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Léčba: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zavřená repozice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Konzervativní: 1.luxace, ortéza kolenní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Operační: opakované luxace, anatomické abnormality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Operační léčba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volné kloubní tělíska, otevřené rány, opakované luxace - nestability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r>
              <a:rPr lang="cs-CZ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Ligamentózní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 rekonstrukce,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reinzerce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 úponu patel.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ligamenta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, osteotomie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Medial Patellofemoral Ligament Reconstruction Using Bone Tunnels |  Musculoskeletal Key">
            <a:extLst>
              <a:ext uri="{FF2B5EF4-FFF2-40B4-BE49-F238E27FC236}">
                <a16:creationId xmlns:a16="http://schemas.microsoft.com/office/drawing/2014/main" id="{721E7666-EF57-43DE-8840-26674B69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339" y="5207516"/>
            <a:ext cx="1500107" cy="153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E882A91-CB6B-4377-932A-9FBFDA27ACA3}"/>
              </a:ext>
            </a:extLst>
          </p:cNvPr>
          <p:cNvSpPr txBox="1"/>
          <p:nvPr/>
        </p:nvSpPr>
        <p:spPr>
          <a:xfrm>
            <a:off x="9629321" y="353939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81F26A-E26D-4655-934E-932C6C76C0E4}"/>
              </a:ext>
            </a:extLst>
          </p:cNvPr>
          <p:cNvSpPr txBox="1"/>
          <p:nvPr/>
        </p:nvSpPr>
        <p:spPr>
          <a:xfrm>
            <a:off x="8256240" y="630636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Obr.46</a:t>
            </a:r>
          </a:p>
        </p:txBody>
      </p:sp>
    </p:spTree>
    <p:extLst>
      <p:ext uri="{BB962C8B-B14F-4D97-AF65-F5344CB8AC3E}">
        <p14:creationId xmlns:p14="http://schemas.microsoft.com/office/powerpoint/2010/main" val="2952153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4525963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LCA - zajišťuje stabilitu kolenního kloubu ventrálně. LCP - dorsálně. LCM - brání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valgus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nestabilitě. LCL - brání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varus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nestabilitě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„Blokáda kolena“ je blok extenze kolenního kloubu, etiologie může být poranění menisku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Artroskopie kolenního kloubu je operační technika, která může diagnostikovat a léčit problémy v kolenním kloubu.</a:t>
            </a:r>
            <a:endParaRPr lang="cs-CZ" sz="18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Luxace  kolenního kloubu obvykle je způsobena vysokoenergetickým úrazem. Často je spojena s poraněním cév a nervů.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26334265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B0E192-C35B-4A3D-9B7C-02297BC0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599" y="274638"/>
            <a:ext cx="10337801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Proximální </a:t>
            </a:r>
            <a:r>
              <a:rPr lang="cs-CZ" sz="3600" b="1" dirty="0" err="1"/>
              <a:t>tibie</a:t>
            </a:r>
            <a:r>
              <a:rPr lang="cs-CZ" sz="3600" b="1" dirty="0"/>
              <a:t> - anatomie</a:t>
            </a:r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3651C52-B8F1-4565-810E-98624627261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4974" t="17637" r="29564" b="18577"/>
          <a:stretch/>
        </p:blipFill>
        <p:spPr bwMode="auto">
          <a:xfrm>
            <a:off x="7320136" y="2921496"/>
            <a:ext cx="2697452" cy="366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25F9C37-08FC-4FC2-9E82-B82CB6CDA636}"/>
              </a:ext>
            </a:extLst>
          </p:cNvPr>
          <p:cNvSpPr txBox="1"/>
          <p:nvPr/>
        </p:nvSpPr>
        <p:spPr>
          <a:xfrm>
            <a:off x="1247124" y="1556793"/>
            <a:ext cx="5568956" cy="3466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Mediální a laterální kondyl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tibie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odděleny spinou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tibie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Kloubní povrch mediálního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plateau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konkávní, laterální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plateau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konvexní.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Anatomická repozice včetně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angulace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prioritou.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Plateau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tibie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dorsálně skloněno - 10°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1067E2-4A2E-498D-B152-35D7DC7D5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232" y="1052736"/>
            <a:ext cx="2188654" cy="16155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D30DDAA-E252-4A85-BB52-95E871B9E7F3}"/>
              </a:ext>
            </a:extLst>
          </p:cNvPr>
          <p:cNvSpPr txBox="1"/>
          <p:nvPr/>
        </p:nvSpPr>
        <p:spPr>
          <a:xfrm>
            <a:off x="9676761" y="64740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Obr.47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43429E8-824A-4A9A-9030-C6FD9FCD87CC}"/>
              </a:ext>
            </a:extLst>
          </p:cNvPr>
          <p:cNvSpPr txBox="1"/>
          <p:nvPr/>
        </p:nvSpPr>
        <p:spPr>
          <a:xfrm>
            <a:off x="9706744" y="227687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Obr.48</a:t>
            </a:r>
          </a:p>
        </p:txBody>
      </p:sp>
    </p:spTree>
    <p:extLst>
      <p:ext uri="{BB962C8B-B14F-4D97-AF65-F5344CB8AC3E}">
        <p14:creationId xmlns:p14="http://schemas.microsoft.com/office/powerpoint/2010/main" val="3429515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549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Diafýza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- anatomie </a:t>
            </a:r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7D86E8F9-8C4A-4B16-8E98-87209D54484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4974" t="17637" r="29564" b="18577"/>
          <a:stretch/>
        </p:blipFill>
        <p:spPr bwMode="auto">
          <a:xfrm>
            <a:off x="7176120" y="1397974"/>
            <a:ext cx="3211852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F7CF76C-7FEA-4238-8CCB-1518FE3C0647}"/>
              </a:ext>
            </a:extLst>
          </p:cNvPr>
          <p:cNvSpPr txBox="1"/>
          <p:nvPr/>
        </p:nvSpPr>
        <p:spPr>
          <a:xfrm>
            <a:off x="1415480" y="1397973"/>
            <a:ext cx="52920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Diafýza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tibie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je trojúhelníkového průřezu.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Anteromediální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povrch je tvořen pouze podkožní tkání, poranění měkkých tkání v okolí zlomeniny je typické. Otevřené zlomeniny jsou běžné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 oblasti bérce se nalézají 4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fasciální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kompartmenty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zlomeniny mají za následek otok svalů a zvyšuje se tlak v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kompartmentech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který může způsobit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kompartment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syndrom.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567AD58-5425-445A-9F56-A79E0CAC5AF5}"/>
              </a:ext>
            </a:extLst>
          </p:cNvPr>
          <p:cNvSpPr txBox="1"/>
          <p:nvPr/>
        </p:nvSpPr>
        <p:spPr>
          <a:xfrm>
            <a:off x="8904312" y="592393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Obr.49</a:t>
            </a:r>
          </a:p>
        </p:txBody>
      </p:sp>
    </p:spTree>
    <p:extLst>
      <p:ext uri="{BB962C8B-B14F-4D97-AF65-F5344CB8AC3E}">
        <p14:creationId xmlns:p14="http://schemas.microsoft.com/office/powerpoint/2010/main" val="257051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556172"/>
            <a:ext cx="3600400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3596063"/>
            <a:ext cx="3600400" cy="286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584" y="3596063"/>
            <a:ext cx="3672408" cy="286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554732"/>
            <a:ext cx="3672408" cy="285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8EC440-64E9-4054-B5BB-300878C7019A}"/>
              </a:ext>
            </a:extLst>
          </p:cNvPr>
          <p:cNvSpPr txBox="1"/>
          <p:nvPr/>
        </p:nvSpPr>
        <p:spPr>
          <a:xfrm>
            <a:off x="2780122" y="3318236"/>
            <a:ext cx="1034592" cy="3811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D90A6B-083C-4A8A-ADB5-F49C6FAF4A35}"/>
              </a:ext>
            </a:extLst>
          </p:cNvPr>
          <p:cNvSpPr txBox="1"/>
          <p:nvPr/>
        </p:nvSpPr>
        <p:spPr>
          <a:xfrm>
            <a:off x="9468929" y="332979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Obr.42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3A4E37A-01DD-433D-AB9D-B30ADFDBE5C2}"/>
              </a:ext>
            </a:extLst>
          </p:cNvPr>
          <p:cNvSpPr txBox="1"/>
          <p:nvPr/>
        </p:nvSpPr>
        <p:spPr>
          <a:xfrm>
            <a:off x="2782558" y="64631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43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020466-41D4-4FF3-A36F-C1161DA727B2}"/>
              </a:ext>
            </a:extLst>
          </p:cNvPr>
          <p:cNvSpPr txBox="1"/>
          <p:nvPr/>
        </p:nvSpPr>
        <p:spPr>
          <a:xfrm>
            <a:off x="9467131" y="63759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44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91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9700" y="254973"/>
            <a:ext cx="88011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- klinické vyšetření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34A43E1-777C-4E04-A77C-149A9999912F}"/>
              </a:ext>
            </a:extLst>
          </p:cNvPr>
          <p:cNvSpPr txBox="1"/>
          <p:nvPr/>
        </p:nvSpPr>
        <p:spPr>
          <a:xfrm>
            <a:off x="1500415" y="1718951"/>
            <a:ext cx="7682801" cy="3115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Etiologie: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sportovní úrazy a pády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high-energy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poranění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Klinické vyšetření: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24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Pohled: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deformita, zkrácení končetiny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otok, otevřené rány a poranění měkkých tkání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24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Pohmat: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krepitace,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malpozice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patol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pohyb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24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Vyšetření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neurocirkulace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symptomy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syndromu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063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549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/>
              <a:t>-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5440" y="1601975"/>
            <a:ext cx="915536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None/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RTG: 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r>
              <a:rPr lang="cs-CZ" sz="1800" i="1" dirty="0">
                <a:latin typeface="Arial"/>
                <a:ea typeface="Times New Roman" panose="02020603050405020304" pitchFamily="18" charset="0"/>
                <a:cs typeface="Arial"/>
              </a:rPr>
              <a:t>AP a bočný snímek bérce</a:t>
            </a:r>
            <a:r>
              <a:rPr lang="cs-CZ" sz="1800" dirty="0">
                <a:latin typeface="Arial"/>
                <a:ea typeface="Times New Roman" panose="02020603050405020304" pitchFamily="18" charset="0"/>
                <a:cs typeface="Arial"/>
              </a:rPr>
              <a:t>:</a:t>
            </a:r>
            <a:r>
              <a:rPr lang="cs-CZ" sz="1800" dirty="0">
                <a:latin typeface="Arial"/>
                <a:ea typeface="Calibri" panose="020F0502020204030204" pitchFamily="34" charset="0"/>
                <a:cs typeface="Arial"/>
              </a:rPr>
              <a:t> s oběma klouby - kolenní a hlezenní kloub.</a:t>
            </a:r>
            <a:r>
              <a:rPr lang="cs-CZ" sz="1800" i="1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cs-CZ" sz="18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None/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CT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Všechny zlomeniny proximální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tibie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, zvláště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intraartikulární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vyžadují CT vyšetření včetně rekonstrukce - v rámci předoperační přípravy, plánování operačního výkonu a typu OS materiálu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. U zlomenin diafýzy CT není třeba. </a:t>
            </a:r>
          </a:p>
          <a:p>
            <a:pPr marL="0" indent="0" fontAlgn="base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  <a:buNone/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MRI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Poranění vazů, menisků, chrupavčité zlomeniny a volné tělíska</a:t>
            </a:r>
            <a:endParaRPr lang="cs-CZ" sz="18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None/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Angiografie (CT angiografie)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Luxace kolenního kloubu - poranění a.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poplitea</a:t>
            </a:r>
            <a:endParaRPr lang="cs-CZ" sz="1800" dirty="0">
              <a:ea typeface="Calibri" panose="020F0502020204030204" pitchFamily="34" charset="0"/>
            </a:endParaRPr>
          </a:p>
          <a:p>
            <a:endParaRPr lang="sk-SK" sz="1800" dirty="0"/>
          </a:p>
        </p:txBody>
      </p:sp>
      <p:pic>
        <p:nvPicPr>
          <p:cNvPr id="8" name="Obrázek 5">
            <a:extLst>
              <a:ext uri="{FF2B5EF4-FFF2-40B4-BE49-F238E27FC236}">
                <a16:creationId xmlns:a16="http://schemas.microsoft.com/office/drawing/2014/main" id="{E0957F1C-EDAA-4778-8DF5-D926EEF6B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t="15285" r="33440" b="54726"/>
          <a:stretch>
            <a:fillRect/>
          </a:stretch>
        </p:blipFill>
        <p:spPr bwMode="auto">
          <a:xfrm>
            <a:off x="7464153" y="4869160"/>
            <a:ext cx="3024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46E5038-DA18-4AAD-B424-B5F0058A9211}"/>
              </a:ext>
            </a:extLst>
          </p:cNvPr>
          <p:cNvSpPr txBox="1"/>
          <p:nvPr/>
        </p:nvSpPr>
        <p:spPr>
          <a:xfrm>
            <a:off x="6744072" y="619343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Obr.50</a:t>
            </a:r>
          </a:p>
        </p:txBody>
      </p:sp>
    </p:spTree>
    <p:extLst>
      <p:ext uri="{BB962C8B-B14F-4D97-AF65-F5344CB8AC3E}">
        <p14:creationId xmlns:p14="http://schemas.microsoft.com/office/powerpoint/2010/main" val="2300236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4058" y="254973"/>
            <a:ext cx="9136742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Zlomeniny proximální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3385" y="1591130"/>
            <a:ext cx="10619015" cy="4535034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Bimodální distribuce: muži 40 let věku (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high-energy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trauma)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ženy 70 let věku (pády)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Schatzker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AO klasifikace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Klin. Vyšetření: Inspekce, palpace (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kompartment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syndrom),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Varus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valgus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stress testy, vyšetření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neurocirkulace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Zobrazovací </a:t>
            </a:r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metody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- RTG, CT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E95AF6-2347-4556-8FAA-6410121FED58}"/>
              </a:ext>
            </a:extLst>
          </p:cNvPr>
          <p:cNvPicPr/>
          <p:nvPr/>
        </p:nvPicPr>
        <p:blipFill rotWithShape="1">
          <a:blip r:embed="rId2"/>
          <a:srcRect l="35879" t="9406" r="22288" b="4174"/>
          <a:stretch/>
        </p:blipFill>
        <p:spPr bwMode="auto">
          <a:xfrm>
            <a:off x="8900356" y="653687"/>
            <a:ext cx="1767645" cy="1877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 descr="Tibial Plateau Fractures - Trauma - Orthobullets">
            <a:extLst>
              <a:ext uri="{FF2B5EF4-FFF2-40B4-BE49-F238E27FC236}">
                <a16:creationId xmlns:a16="http://schemas.microsoft.com/office/drawing/2014/main" id="{D81A8F4F-AA2A-480D-9E12-1E8218334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882" y="4293096"/>
            <a:ext cx="2222376" cy="22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76BD108-3702-4BB1-A2F9-D967D6373BE4}"/>
              </a:ext>
            </a:extLst>
          </p:cNvPr>
          <p:cNvSpPr txBox="1"/>
          <p:nvPr/>
        </p:nvSpPr>
        <p:spPr>
          <a:xfrm>
            <a:off x="9431288" y="265328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C8F4A88-6F50-48FF-95B1-40AB7374F35E}"/>
              </a:ext>
            </a:extLst>
          </p:cNvPr>
          <p:cNvSpPr txBox="1"/>
          <p:nvPr/>
        </p:nvSpPr>
        <p:spPr>
          <a:xfrm>
            <a:off x="7176120" y="618231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Obr.52</a:t>
            </a:r>
          </a:p>
        </p:txBody>
      </p:sp>
    </p:spTree>
    <p:extLst>
      <p:ext uri="{BB962C8B-B14F-4D97-AF65-F5344CB8AC3E}">
        <p14:creationId xmlns:p14="http://schemas.microsoft.com/office/powerpoint/2010/main" val="1044666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0E5C76-8897-48DC-A943-1D44BBA8A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94" y="1484784"/>
            <a:ext cx="8755742" cy="50496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/>
              <a:t>Léčba</a:t>
            </a:r>
          </a:p>
          <a:p>
            <a:pPr marL="0" indent="0">
              <a:buNone/>
            </a:pPr>
            <a:endParaRPr lang="cs-CZ" sz="18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Konzervativní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nedislokované nebo minimálně dislokované split nebo kompresní zlomeniny, nízká energie úrazu, stabilní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varus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valgus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dislokace, nespolupracující pacienti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spcAft>
                <a:spcPts val="800"/>
              </a:spcAft>
              <a:buNone/>
            </a:pP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Operační: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Zevní fixatér +/-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miniinvazivní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/perkutánní fixace fragmentů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Otevřená repozice, vnitřní fixace (ORIF) 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Artroskopie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800" dirty="0">
                <a:latin typeface="Arial"/>
                <a:ea typeface="Calibri" panose="020F0502020204030204" pitchFamily="34" charset="0"/>
                <a:cs typeface="Arial"/>
              </a:rPr>
              <a:t>Endoprotéza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51260BA-39E0-4E23-8736-22D94129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772" y="274638"/>
            <a:ext cx="8792028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Zlomeniny proximální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BE1038-A411-48B3-9FD8-45313E608041}"/>
              </a:ext>
            </a:extLst>
          </p:cNvPr>
          <p:cNvPicPr/>
          <p:nvPr/>
        </p:nvPicPr>
        <p:blipFill rotWithShape="1">
          <a:blip r:embed="rId2"/>
          <a:srcRect l="47741" t="33922" r="33177" b="18917"/>
          <a:stretch/>
        </p:blipFill>
        <p:spPr bwMode="auto">
          <a:xfrm>
            <a:off x="8863872" y="130622"/>
            <a:ext cx="1440160" cy="194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37FDF95-087B-4419-94A4-69572B66EEBE}"/>
              </a:ext>
            </a:extLst>
          </p:cNvPr>
          <p:cNvPicPr/>
          <p:nvPr/>
        </p:nvPicPr>
        <p:blipFill rotWithShape="1">
          <a:blip r:embed="rId3"/>
          <a:srcRect l="37864" t="13652" r="22950" b="24377"/>
          <a:stretch/>
        </p:blipFill>
        <p:spPr bwMode="auto">
          <a:xfrm>
            <a:off x="8040216" y="4342792"/>
            <a:ext cx="2376264" cy="2240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D7268A-3463-4E1C-BEF2-69C253401965}"/>
              </a:ext>
            </a:extLst>
          </p:cNvPr>
          <p:cNvPicPr/>
          <p:nvPr/>
        </p:nvPicPr>
        <p:blipFill rotWithShape="1">
          <a:blip r:embed="rId4"/>
          <a:srcRect l="37483" t="24372" r="23000" b="56824"/>
          <a:stretch/>
        </p:blipFill>
        <p:spPr bwMode="auto">
          <a:xfrm>
            <a:off x="3467572" y="5373216"/>
            <a:ext cx="4305300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40F8FA8-B5E4-4A34-A7D8-CAAF7C6BF074}"/>
              </a:ext>
            </a:extLst>
          </p:cNvPr>
          <p:cNvSpPr txBox="1"/>
          <p:nvPr/>
        </p:nvSpPr>
        <p:spPr>
          <a:xfrm>
            <a:off x="9579023" y="214198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9F10A41-9E51-45CF-9594-09559523B8A4}"/>
              </a:ext>
            </a:extLst>
          </p:cNvPr>
          <p:cNvSpPr txBox="1"/>
          <p:nvPr/>
        </p:nvSpPr>
        <p:spPr>
          <a:xfrm>
            <a:off x="6600056" y="659249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Obr.54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8ABC035-9A23-41F9-ACE5-8E6C98CE108C}"/>
              </a:ext>
            </a:extLst>
          </p:cNvPr>
          <p:cNvSpPr txBox="1"/>
          <p:nvPr/>
        </p:nvSpPr>
        <p:spPr>
          <a:xfrm>
            <a:off x="8976320" y="655716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Obr.55</a:t>
            </a:r>
          </a:p>
        </p:txBody>
      </p:sp>
    </p:spTree>
    <p:extLst>
      <p:ext uri="{BB962C8B-B14F-4D97-AF65-F5344CB8AC3E}">
        <p14:creationId xmlns:p14="http://schemas.microsoft.com/office/powerpoint/2010/main" val="2722913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91493-1336-4BAF-B44D-9EAAC3D2D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700" y="1403705"/>
            <a:ext cx="8229600" cy="5458618"/>
          </a:xfrm>
        </p:spPr>
        <p:txBody>
          <a:bodyPr>
            <a:normAutofit fontScale="92500" lnSpcReduction="10000"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anterolaterální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posteromediální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zadní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Komplikace:</a:t>
            </a:r>
            <a:endParaRPr lang="cs-CZ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Časné: 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Poranění cév: a.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poplitea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Neurologické poranění: n.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peroneus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communis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n.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tibialis</a:t>
            </a:r>
            <a:endParaRPr lang="cs-CZ" sz="19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Dehiscence rány a infekce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syndrom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Pozdní: 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Opožděné hojení a pakloub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Ztuhlost,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Potraumatická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arthritis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959D529-D11D-48DB-A2D7-6D9E25F71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814" y="127075"/>
            <a:ext cx="8828314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 Operační přístupy: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E08CF0-1193-4736-A9AA-1CB14CA09517}"/>
              </a:ext>
            </a:extLst>
          </p:cNvPr>
          <p:cNvPicPr/>
          <p:nvPr/>
        </p:nvPicPr>
        <p:blipFill rotWithShape="1">
          <a:blip r:embed="rId2"/>
          <a:srcRect l="38360" t="42916" r="22950" b="20635"/>
          <a:stretch/>
        </p:blipFill>
        <p:spPr bwMode="auto">
          <a:xfrm>
            <a:off x="7479569" y="2707980"/>
            <a:ext cx="3328863" cy="1835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260307F-2F51-4230-9524-31FDB94BE626}"/>
              </a:ext>
            </a:extLst>
          </p:cNvPr>
          <p:cNvPicPr/>
          <p:nvPr/>
        </p:nvPicPr>
        <p:blipFill rotWithShape="1">
          <a:blip r:embed="rId3"/>
          <a:srcRect l="37368" t="21752" r="22950" b="31805"/>
          <a:stretch/>
        </p:blipFill>
        <p:spPr bwMode="auto">
          <a:xfrm>
            <a:off x="7176121" y="274639"/>
            <a:ext cx="3328863" cy="1835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1BA4E46-E557-4274-922C-96D9500976F1}"/>
              </a:ext>
            </a:extLst>
          </p:cNvPr>
          <p:cNvSpPr txBox="1"/>
          <p:nvPr/>
        </p:nvSpPr>
        <p:spPr>
          <a:xfrm>
            <a:off x="8838748" y="465858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Obr.56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3A3E59-9795-47B9-8BCC-AB37C16B3FC7}"/>
              </a:ext>
            </a:extLst>
          </p:cNvPr>
          <p:cNvSpPr txBox="1"/>
          <p:nvPr/>
        </p:nvSpPr>
        <p:spPr>
          <a:xfrm>
            <a:off x="8840550" y="205155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Obr.57</a:t>
            </a:r>
          </a:p>
        </p:txBody>
      </p:sp>
    </p:spTree>
    <p:extLst>
      <p:ext uri="{BB962C8B-B14F-4D97-AF65-F5344CB8AC3E}">
        <p14:creationId xmlns:p14="http://schemas.microsoft.com/office/powerpoint/2010/main" val="3872543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E7668B4-D399-4FB7-B258-A144E1AE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58" y="276054"/>
            <a:ext cx="8619671" cy="1133929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Zlomeniny diafýzy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5FFE8B2-1DB9-4276-8110-15D55D26183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7950" t="20870" r="31547" b="30923"/>
          <a:stretch/>
        </p:blipFill>
        <p:spPr bwMode="auto">
          <a:xfrm>
            <a:off x="8112224" y="121903"/>
            <a:ext cx="2448272" cy="2869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CCBEADF-4BAD-4669-9731-2BA99C148202}"/>
              </a:ext>
            </a:extLst>
          </p:cNvPr>
          <p:cNvSpPr txBox="1"/>
          <p:nvPr/>
        </p:nvSpPr>
        <p:spPr>
          <a:xfrm>
            <a:off x="839416" y="1407788"/>
            <a:ext cx="9398994" cy="4735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Patří mezi nejčastější zlomeniny dlouhých kostí,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Muži &gt; Ženy, bimodální distribuce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 klasifikace,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Gustilo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-Anderson klasifikace: otevřené zlomeniny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Klinické vyšetření: vyšetření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kompartment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syndromu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Předoperačně : zavřená repozice, SF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B31816E-DFB6-4A9E-8376-D4F762F28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7" t="37399" r="23226" b="27601"/>
          <a:stretch/>
        </p:blipFill>
        <p:spPr>
          <a:xfrm>
            <a:off x="6871061" y="4445090"/>
            <a:ext cx="3528392" cy="18002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8AD79D5-DB3C-464A-92C9-C5818AA70AF2}"/>
              </a:ext>
            </a:extLst>
          </p:cNvPr>
          <p:cNvSpPr txBox="1"/>
          <p:nvPr/>
        </p:nvSpPr>
        <p:spPr>
          <a:xfrm>
            <a:off x="8887285" y="302260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0531C16-D70B-4CAB-8DD1-E043EF42E953}"/>
              </a:ext>
            </a:extLst>
          </p:cNvPr>
          <p:cNvSpPr txBox="1"/>
          <p:nvPr/>
        </p:nvSpPr>
        <p:spPr>
          <a:xfrm>
            <a:off x="8612573" y="614670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Obr.59</a:t>
            </a:r>
          </a:p>
        </p:txBody>
      </p:sp>
    </p:spTree>
    <p:extLst>
      <p:ext uri="{BB962C8B-B14F-4D97-AF65-F5344CB8AC3E}">
        <p14:creationId xmlns:p14="http://schemas.microsoft.com/office/powerpoint/2010/main" val="1465660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6C2146-7477-4FF2-A774-4DC518AE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099" y="1600201"/>
            <a:ext cx="10655301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800" b="1" dirty="0"/>
              <a:t>Léčba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Konzervativní</a:t>
            </a:r>
          </a:p>
          <a:p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Zavřená repozice / sádrová fixace </a:t>
            </a:r>
            <a:endParaRPr lang="cs-CZ" sz="2400" dirty="0"/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Operační</a:t>
            </a:r>
          </a:p>
          <a:p>
            <a:r>
              <a:rPr lang="cs-CZ" sz="18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Revize a drenáž  + ATB</a:t>
            </a:r>
            <a:endParaRPr lang="cs-CZ" sz="1800" dirty="0">
              <a:latin typeface="Arial"/>
              <a:ea typeface="Calibri" panose="020F0502020204030204" pitchFamily="34" charset="0"/>
              <a:cs typeface="Arial"/>
            </a:endParaRPr>
          </a:p>
          <a:p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Zevní fixatér</a:t>
            </a:r>
            <a:endParaRPr lang="cs-CZ" sz="1800" dirty="0">
              <a:ea typeface="Calibri" panose="020F0502020204030204" pitchFamily="34" charset="0"/>
            </a:endParaRPr>
          </a:p>
          <a:p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Nitrodřeňové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hřebování</a:t>
            </a: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ORIF </a:t>
            </a:r>
            <a:endParaRPr lang="cs-CZ" sz="1800" dirty="0">
              <a:ea typeface="Calibri" panose="020F050202020403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Amputace: MESS skóre</a:t>
            </a:r>
            <a:endParaRPr lang="cs-CZ" sz="24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5912243-F6E8-452E-8548-3C78F7795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58" y="269776"/>
            <a:ext cx="9390742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Zlomeniny diafýzy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tibie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029594-6AC3-4CC7-8729-890CF50FB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00" t="31800" r="27950" b="26200"/>
          <a:stretch/>
        </p:blipFill>
        <p:spPr>
          <a:xfrm>
            <a:off x="7752184" y="428799"/>
            <a:ext cx="2592288" cy="21602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08C1952-EE2A-4593-8DA8-5F96DBB25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8" t="14445" r="33349" b="20600"/>
          <a:stretch/>
        </p:blipFill>
        <p:spPr>
          <a:xfrm>
            <a:off x="8635535" y="2852936"/>
            <a:ext cx="1738536" cy="33409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3AA8D9-16AE-42B3-B75A-D92AA23033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12" t="24801" r="34250" b="30400"/>
          <a:stretch/>
        </p:blipFill>
        <p:spPr>
          <a:xfrm>
            <a:off x="6485639" y="3121564"/>
            <a:ext cx="2016224" cy="30723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12A61AF-AAC2-4358-B23D-CC17C7C10F75}"/>
              </a:ext>
            </a:extLst>
          </p:cNvPr>
          <p:cNvSpPr txBox="1"/>
          <p:nvPr/>
        </p:nvSpPr>
        <p:spPr>
          <a:xfrm>
            <a:off x="7176120" y="177281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4F2C3D0-7C18-4C9C-AC4B-77729B52EB50}"/>
              </a:ext>
            </a:extLst>
          </p:cNvPr>
          <p:cNvSpPr txBox="1"/>
          <p:nvPr/>
        </p:nvSpPr>
        <p:spPr>
          <a:xfrm>
            <a:off x="7176120" y="624653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C238271-26DA-4EB5-81FA-AA88EACE4CC8}"/>
              </a:ext>
            </a:extLst>
          </p:cNvPr>
          <p:cNvSpPr txBox="1"/>
          <p:nvPr/>
        </p:nvSpPr>
        <p:spPr>
          <a:xfrm>
            <a:off x="9336360" y="62907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Obr.62</a:t>
            </a:r>
          </a:p>
        </p:txBody>
      </p:sp>
    </p:spTree>
    <p:extLst>
      <p:ext uri="{BB962C8B-B14F-4D97-AF65-F5344CB8AC3E}">
        <p14:creationId xmlns:p14="http://schemas.microsoft.com/office/powerpoint/2010/main" val="2198846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A972FC-2F33-4B6B-9F66-BA812C439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Komplikace</a:t>
            </a:r>
            <a:endParaRPr lang="cs-CZ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1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Bolest „předního kolena“: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malpozice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konce hřebu</a:t>
            </a: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Malpozice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Pakloub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hojení více než 9 měsíců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Poranění nervů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Infekce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Kompartment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syndrom</a:t>
            </a: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1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8D18CF6-85F6-48CF-B5B4-B4531DEA1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58" y="256496"/>
            <a:ext cx="9517742" cy="1161142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Zlomeniny diafýzy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tibie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Proximal Third Tibia Fracture - Trauma - Orthobullets">
            <a:extLst>
              <a:ext uri="{FF2B5EF4-FFF2-40B4-BE49-F238E27FC236}">
                <a16:creationId xmlns:a16="http://schemas.microsoft.com/office/drawing/2014/main" id="{7469C7B8-E29E-48C7-A91E-8EE05AE05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6" r="10483" b="60939"/>
          <a:stretch/>
        </p:blipFill>
        <p:spPr bwMode="auto">
          <a:xfrm>
            <a:off x="8832304" y="260537"/>
            <a:ext cx="1512168" cy="23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mlinkhub">
            <a:extLst>
              <a:ext uri="{FF2B5EF4-FFF2-40B4-BE49-F238E27FC236}">
                <a16:creationId xmlns:a16="http://schemas.microsoft.com/office/drawing/2014/main" id="{C2F38397-1D8C-4569-861E-60E81FD77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2" r="1" b="2239"/>
          <a:stretch/>
        </p:blipFill>
        <p:spPr bwMode="auto">
          <a:xfrm>
            <a:off x="9264353" y="2757302"/>
            <a:ext cx="1170633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ute Compartment Syndrome | SpringerLink">
            <a:extLst>
              <a:ext uri="{FF2B5EF4-FFF2-40B4-BE49-F238E27FC236}">
                <a16:creationId xmlns:a16="http://schemas.microsoft.com/office/drawing/2014/main" id="{BFC32D3F-E3EC-434C-8D7E-974A8EE4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3114675"/>
            <a:ext cx="2954660" cy="305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C567526-A250-4F81-AEED-5DAE8EBE3FD5}"/>
              </a:ext>
            </a:extLst>
          </p:cNvPr>
          <p:cNvSpPr txBox="1"/>
          <p:nvPr/>
        </p:nvSpPr>
        <p:spPr>
          <a:xfrm>
            <a:off x="8042548" y="156592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Obr.63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91CB04-A497-4648-A87B-8D27C5925F28}"/>
              </a:ext>
            </a:extLst>
          </p:cNvPr>
          <p:cNvSpPr txBox="1"/>
          <p:nvPr/>
        </p:nvSpPr>
        <p:spPr>
          <a:xfrm>
            <a:off x="6565218" y="617160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688AB12-BC6A-49A8-A910-C6486DEE21D5}"/>
              </a:ext>
            </a:extLst>
          </p:cNvPr>
          <p:cNvSpPr txBox="1"/>
          <p:nvPr/>
        </p:nvSpPr>
        <p:spPr>
          <a:xfrm>
            <a:off x="9050660" y="654468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Obr.64</a:t>
            </a:r>
          </a:p>
        </p:txBody>
      </p:sp>
    </p:spTree>
    <p:extLst>
      <p:ext uri="{BB962C8B-B14F-4D97-AF65-F5344CB8AC3E}">
        <p14:creationId xmlns:p14="http://schemas.microsoft.com/office/powerpoint/2010/main" val="4042456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cute Compartment Syndrome | SpringerLink">
            <a:extLst>
              <a:ext uri="{FF2B5EF4-FFF2-40B4-BE49-F238E27FC236}">
                <a16:creationId xmlns:a16="http://schemas.microsoft.com/office/drawing/2014/main" id="{1AB68764-9DB7-4F56-8552-85152DE9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08" y="4125253"/>
            <a:ext cx="2520280" cy="26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367D78-13F0-47F6-A57B-37AF22F4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272" y="160337"/>
            <a:ext cx="8728528" cy="1143000"/>
          </a:xfrm>
        </p:spPr>
        <p:txBody>
          <a:bodyPr/>
          <a:lstStyle/>
          <a:p>
            <a:pPr algn="l"/>
            <a:r>
              <a:rPr lang="cs-CZ" b="1" dirty="0" err="1"/>
              <a:t>Kompartment</a:t>
            </a:r>
            <a:r>
              <a:rPr lang="cs-CZ" b="1" dirty="0"/>
              <a:t> syndrom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79FE11-96CA-4070-A619-3C180D3B0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268761"/>
            <a:ext cx="9227368" cy="4875545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  <a:tabLst>
                <a:tab pos="228600" algn="l"/>
                <a:tab pos="685800" algn="l"/>
              </a:tabLst>
            </a:pPr>
            <a:r>
              <a:rPr lang="cs-CZ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Stav, při kterém stoupá tlak v jednom či více </a:t>
            </a:r>
            <a:r>
              <a:rPr lang="cs-CZ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r>
              <a:rPr lang="cs-CZ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dochází k omezení prokrvení tkání uvnitř </a:t>
            </a:r>
            <a:r>
              <a:rPr lang="cs-CZ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r>
              <a:rPr lang="cs-CZ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  <a:tabLst>
                <a:tab pos="228600" algn="l"/>
                <a:tab pos="685800" algn="l"/>
              </a:tabLst>
            </a:pPr>
            <a:endParaRPr lang="cs-CZ" sz="2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Incidence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1-9%, zavřené i otevřené zlomeniny</a:t>
            </a:r>
            <a:endParaRPr lang="cs-CZ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Rizikové faktory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sz="2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high-energy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trauma, poranění měkkých tkání</a:t>
            </a:r>
            <a:endParaRPr lang="cs-CZ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urgentní </a:t>
            </a:r>
            <a:r>
              <a:rPr lang="cs-CZ" sz="21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fasciotomie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všech 4 </a:t>
            </a:r>
            <a:r>
              <a:rPr lang="cs-CZ" sz="21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kompartmentů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single </a:t>
            </a:r>
            <a:r>
              <a:rPr lang="cs-CZ" sz="2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double incize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2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2050" name="Picture 2" descr="Figure 1 | Extremity compartment syndrome and fasciotomy: a literature  review | SpringerLink">
            <a:extLst>
              <a:ext uri="{FF2B5EF4-FFF2-40B4-BE49-F238E27FC236}">
                <a16:creationId xmlns:a16="http://schemas.microsoft.com/office/drawing/2014/main" id="{78622B84-0DC7-4AB9-AC5D-866E56D27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1" y="4550458"/>
            <a:ext cx="2537465" cy="171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luxace kolene\obr\P1030227.JPG">
            <a:extLst>
              <a:ext uri="{FF2B5EF4-FFF2-40B4-BE49-F238E27FC236}">
                <a16:creationId xmlns:a16="http://schemas.microsoft.com/office/drawing/2014/main" id="{584F4042-DB11-48F2-887A-0CF27CDB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" t="5167" r="2768" b="24728"/>
          <a:stretch>
            <a:fillRect/>
          </a:stretch>
        </p:blipFill>
        <p:spPr bwMode="auto">
          <a:xfrm>
            <a:off x="7673334" y="4550458"/>
            <a:ext cx="2799919" cy="159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FC4455-E1B0-4673-AF3B-3B2903506F47}"/>
              </a:ext>
            </a:extLst>
          </p:cNvPr>
          <p:cNvSpPr txBox="1"/>
          <p:nvPr/>
        </p:nvSpPr>
        <p:spPr>
          <a:xfrm>
            <a:off x="3701242" y="6504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Obr.66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2D4B9C6-8ED6-4661-ACD7-AA38AD7AE707}"/>
              </a:ext>
            </a:extLst>
          </p:cNvPr>
          <p:cNvSpPr txBox="1"/>
          <p:nvPr/>
        </p:nvSpPr>
        <p:spPr>
          <a:xfrm>
            <a:off x="7465881" y="62908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Obr.67,68</a:t>
            </a:r>
          </a:p>
        </p:txBody>
      </p:sp>
    </p:spTree>
    <p:extLst>
      <p:ext uri="{BB962C8B-B14F-4D97-AF65-F5344CB8AC3E}">
        <p14:creationId xmlns:p14="http://schemas.microsoft.com/office/powerpoint/2010/main" val="3382701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 err="1">
                <a:latin typeface="Arial"/>
                <a:cs typeface="Arial"/>
              </a:rPr>
              <a:t>Tibie</a:t>
            </a:r>
            <a:r>
              <a:rPr lang="cs-CZ" b="1" dirty="0">
                <a:latin typeface="Arial"/>
                <a:cs typeface="Arial"/>
              </a:rPr>
              <a:t> - </a:t>
            </a:r>
            <a:r>
              <a:rPr lang="cs-CZ" b="1" dirty="0" err="1">
                <a:latin typeface="Arial"/>
                <a:cs typeface="Arial"/>
              </a:rPr>
              <a:t>take</a:t>
            </a:r>
            <a:r>
              <a:rPr lang="cs-CZ" b="1" dirty="0">
                <a:latin typeface="Arial"/>
                <a:cs typeface="Arial"/>
              </a:rPr>
              <a:t> </a:t>
            </a:r>
            <a:r>
              <a:rPr lang="cs-CZ" b="1" dirty="0" err="1">
                <a:latin typeface="Arial"/>
                <a:cs typeface="Arial"/>
              </a:rPr>
              <a:t>home</a:t>
            </a:r>
            <a:r>
              <a:rPr lang="cs-CZ" b="1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message</a:t>
            </a:r>
            <a:endParaRPr lang="cs-CZ" b="1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Zlomeniny proximální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tibie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 jsou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intrarartikulární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 zlomeniny s častým poraněním měkkých tkání. Předoperačně provádíme CT vyšetření pro operační plánování. Léčba je většinou chirurgická s anatomickou repozicí a vnitřní fixací.</a:t>
            </a:r>
            <a:endParaRPr lang="cs-CZ" sz="20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228600" algn="l"/>
              </a:tabLst>
            </a:pPr>
            <a:endParaRPr lang="cs-CZ" sz="20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cs-CZ" sz="2000" dirty="0" err="1">
                <a:latin typeface="Arial" panose="020B0604020202020204" pitchFamily="34" charset="0"/>
                <a:ea typeface="Calibri" panose="020F0502020204030204" pitchFamily="34" charset="0"/>
              </a:rPr>
              <a:t>Nitrodřeňové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Calibri" panose="020F0502020204030204" pitchFamily="34" charset="0"/>
              </a:rPr>
              <a:t>hřebování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</a:rPr>
              <a:t> je metodou volby pro zlomeniny diafýzy </a:t>
            </a:r>
            <a:r>
              <a:rPr lang="cs-CZ" sz="2000" dirty="0" err="1">
                <a:latin typeface="Arial" panose="020B0604020202020204" pitchFamily="34" charset="0"/>
                <a:ea typeface="Calibri" panose="020F0502020204030204" pitchFamily="34" charset="0"/>
              </a:rPr>
              <a:t>tibie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</a:rPr>
              <a:t>, včetně otevřených zlomenin lehčího typu.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228600" algn="l"/>
              </a:tabLst>
            </a:pPr>
            <a:endParaRPr lang="cs-CZ" sz="20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  <a:tabLst>
                <a:tab pos="228600" algn="l"/>
                <a:tab pos="685800" algn="l"/>
              </a:tabLst>
            </a:pP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Kompartment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 syndrom je s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tav, při kterém stoupá tlak v jednom či více </a:t>
            </a:r>
            <a:r>
              <a:rPr lang="cs-CZ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dochází k omezení prokrvení tkání uvnitř </a:t>
            </a:r>
            <a:r>
              <a:rPr lang="cs-CZ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Léčba je 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urgentní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fasciotomie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všech 4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kompartmentů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228600" algn="l"/>
                <a:tab pos="685800" algn="l"/>
              </a:tabLst>
            </a:pPr>
            <a:endParaRPr lang="cs-CZ" sz="20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16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675" y="404664"/>
            <a:ext cx="7726388" cy="1143000"/>
          </a:xfrm>
        </p:spPr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Proximální femur - klasifikace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Zlomeniny hlavice femuru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Pipkinova</a:t>
            </a:r>
            <a:r>
              <a:rPr lang="cs-CZ" dirty="0">
                <a:latin typeface="Arial"/>
                <a:cs typeface="Arial"/>
              </a:rPr>
              <a:t> klasifikace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Intrakapsulární</a:t>
            </a:r>
            <a:r>
              <a:rPr lang="cs-CZ" dirty="0">
                <a:latin typeface="Arial"/>
                <a:cs typeface="Arial"/>
              </a:rPr>
              <a:t> zlomeniny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Gardenova</a:t>
            </a:r>
            <a:r>
              <a:rPr lang="cs-CZ" dirty="0">
                <a:latin typeface="Arial"/>
                <a:cs typeface="Arial"/>
              </a:rPr>
              <a:t> klasifikace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Pauwelsova</a:t>
            </a:r>
            <a:r>
              <a:rPr lang="cs-CZ" dirty="0">
                <a:latin typeface="Arial"/>
                <a:cs typeface="Arial"/>
              </a:rPr>
              <a:t> klasifikace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Extrakapsulární zlomeniny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Bazicervikální</a:t>
            </a:r>
            <a:endParaRPr lang="cs-CZ" dirty="0">
              <a:latin typeface="Arial"/>
              <a:cs typeface="Arial"/>
            </a:endParaRP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Intertrochanterické</a:t>
            </a:r>
            <a:endParaRPr lang="cs-CZ" dirty="0">
              <a:latin typeface="Arial"/>
              <a:cs typeface="Arial"/>
            </a:endParaRP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Pertrochanterické</a:t>
            </a:r>
            <a:endParaRPr lang="cs-CZ" dirty="0">
              <a:latin typeface="Arial"/>
              <a:cs typeface="Arial"/>
            </a:endParaRP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Subtrochanterické</a:t>
            </a:r>
            <a:endParaRPr lang="cs-CZ" dirty="0"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21" y="588938"/>
            <a:ext cx="35283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Studentovi\Dokumenty Študentovi\Peťa\AAAFEMUR\Anatomy Hip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2565" y="3645025"/>
            <a:ext cx="3207315" cy="2370783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E14666E-FAD9-4668-85E8-FFCF523D17D0}"/>
              </a:ext>
            </a:extLst>
          </p:cNvPr>
          <p:cNvSpPr txBox="1"/>
          <p:nvPr/>
        </p:nvSpPr>
        <p:spPr>
          <a:xfrm>
            <a:off x="9638121" y="33182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obr.6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5E4B2C-ED00-4B8C-935E-839327E16C35}"/>
              </a:ext>
            </a:extLst>
          </p:cNvPr>
          <p:cNvSpPr txBox="1"/>
          <p:nvPr/>
        </p:nvSpPr>
        <p:spPr>
          <a:xfrm>
            <a:off x="9686728" y="594743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obr.9</a:t>
            </a:r>
          </a:p>
        </p:txBody>
      </p:sp>
    </p:spTree>
    <p:extLst>
      <p:ext uri="{BB962C8B-B14F-4D97-AF65-F5344CB8AC3E}">
        <p14:creationId xmlns:p14="http://schemas.microsoft.com/office/powerpoint/2010/main" val="3076117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F2C57-A507-4EFE-B276-87F059D7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28750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latin typeface="Arial"/>
                <a:ea typeface="Calibri" panose="020F0502020204030204" pitchFamily="34" charset="0"/>
                <a:cs typeface="Arial"/>
              </a:rPr>
              <a:t>Kolenní kloub, </a:t>
            </a:r>
            <a:r>
              <a:rPr lang="cs-CZ" dirty="0" err="1">
                <a:latin typeface="Arial"/>
                <a:ea typeface="Calibri" panose="020F0502020204030204" pitchFamily="34" charset="0"/>
                <a:cs typeface="Arial"/>
              </a:rPr>
              <a:t>tibie</a:t>
            </a:r>
            <a:r>
              <a:rPr lang="cs-CZ" dirty="0">
                <a:latin typeface="Arial"/>
                <a:ea typeface="Calibri" panose="020F0502020204030204" pitchFamily="34" charset="0"/>
                <a:cs typeface="Arial"/>
              </a:rPr>
              <a:t> – zdroje obrazové dokumentace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F98FFC-04AC-4B3B-8F6F-0B2E419FD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</a:rPr>
              <a:t>Alasdair J. G. Gray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et al: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McRae's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</a:rPr>
              <a:t>Orthopaedic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 Trauma and Emergency Fracture Management 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Obr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. - 1,2,3,4,5,6,7,8,9,10,11,12,13,14,27,28,29,33,37,38,39,40,41, 42,43,44,45,46,47,48,49,51,52,53,54,55,56,57,58,59,60,61,62,63,64</a:t>
            </a:r>
            <a:endParaRPr lang="cs-CZ" sz="18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1800" kern="1800" spc="1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Emergency</a:t>
            </a:r>
            <a:r>
              <a:rPr lang="cs-CZ" sz="1800" kern="18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kern="1800" spc="1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Orthopedics</a:t>
            </a:r>
            <a:r>
              <a:rPr lang="cs-CZ" sz="1800" kern="18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Handbook - </a:t>
            </a:r>
            <a:r>
              <a:rPr lang="cs-CZ" sz="18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Obr. 65,66,67 </a:t>
            </a:r>
            <a:endParaRPr lang="cs-CZ" sz="1800" kern="0" dirty="0">
              <a:solidFill>
                <a:srgbClr val="2F5496"/>
              </a:solidFill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Departement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Trauma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Surgery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records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- Obr. 16,21,23,25,26,50,68</a:t>
            </a:r>
            <a:endParaRPr lang="cs-CZ" sz="18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Department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Radiology and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Nuclear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Medicine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- Obr. 15,24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1800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www.arthrex.com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- Obr. 17,18,19,20,22,30,31,32,34,35,36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6659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4222" y="2145981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"/>
                <a:cs typeface="Arial"/>
              </a:rPr>
              <a:t>Poranění hlezna a nohy</a:t>
            </a:r>
          </a:p>
        </p:txBody>
      </p:sp>
      <p:sp>
        <p:nvSpPr>
          <p:cNvPr id="3" name="Podnadpis 2"/>
          <p:cNvSpPr>
            <a:spLocks noGrp="1"/>
          </p:cNvSpPr>
          <p:nvPr>
            <p:ph sz="half" idx="1"/>
          </p:nvPr>
        </p:nvSpPr>
        <p:spPr>
          <a:xfrm>
            <a:off x="564222" y="3880456"/>
            <a:ext cx="5532633" cy="11321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  <a:latin typeface="Arial"/>
                <a:cs typeface="Arial"/>
              </a:rPr>
              <a:t>Václav </a:t>
            </a:r>
            <a:r>
              <a:rPr lang="cs-CZ" sz="240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Rak</a:t>
            </a:r>
            <a:endParaRPr lang="cs-CZ" sz="2400" dirty="0">
              <a:solidFill>
                <a:schemeClr val="bg1"/>
              </a:solidFill>
              <a:ea typeface="+mj-ea"/>
            </a:endParaRPr>
          </a:p>
          <a:p>
            <a:pPr marL="0" indent="0">
              <a:buNone/>
            </a:pPr>
            <a:r>
              <a:rPr lang="cs-CZ" sz="1500" i="1" dirty="0">
                <a:solidFill>
                  <a:schemeClr val="bg1"/>
                </a:solidFill>
              </a:rPr>
              <a:t>Klinika úrazové chirurgie TC FN Brno</a:t>
            </a:r>
          </a:p>
        </p:txBody>
      </p:sp>
      <p:pic>
        <p:nvPicPr>
          <p:cNvPr id="5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2BA518D-58E9-439D-B3F2-CB4E16B3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45590"/>
            <a:ext cx="2058257" cy="158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50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8780" y="440486"/>
            <a:ext cx="8191688" cy="1325563"/>
          </a:xfrm>
        </p:spPr>
        <p:txBody>
          <a:bodyPr/>
          <a:lstStyle/>
          <a:p>
            <a:r>
              <a:rPr lang="cs-CZ" b="1" dirty="0">
                <a:latin typeface="Arial"/>
                <a:cs typeface="Arial"/>
              </a:rPr>
              <a:t>Hlezno - anatomie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idx="1"/>
          </p:nvPr>
        </p:nvSpPr>
        <p:spPr>
          <a:xfrm>
            <a:off x="1213855" y="1660947"/>
            <a:ext cx="4005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Horní hlezenní kloub - </a:t>
            </a:r>
            <a:r>
              <a:rPr lang="cs-CZ" sz="2000" b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articulatio</a:t>
            </a:r>
            <a:r>
              <a:rPr lang="cs-CZ" sz="2000" b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cs-CZ" sz="2000" b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talocruralis</a:t>
            </a:r>
            <a:r>
              <a:rPr lang="cs-CZ" sz="2000" b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 - ATC </a:t>
            </a:r>
            <a:endParaRPr lang="cs-CZ" sz="2000" b="0" dirty="0">
              <a:latin typeface="Arial"/>
              <a:cs typeface="Arial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968066" y="2500199"/>
            <a:ext cx="4748720" cy="3566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600" dirty="0">
                <a:latin typeface="Arial"/>
                <a:cs typeface="Arial"/>
              </a:rPr>
              <a:t>Skládá se z distální fibuly (zevní kotník), </a:t>
            </a:r>
            <a:r>
              <a:rPr lang="cs-CZ" sz="1600" dirty="0" err="1">
                <a:latin typeface="Arial"/>
                <a:cs typeface="Arial"/>
              </a:rPr>
              <a:t>tibie</a:t>
            </a:r>
            <a:r>
              <a:rPr lang="cs-CZ" sz="1600" dirty="0">
                <a:latin typeface="Arial"/>
                <a:cs typeface="Arial"/>
              </a:rPr>
              <a:t> (pylon, vnitřní a zadní kotník) a </a:t>
            </a:r>
            <a:r>
              <a:rPr lang="cs-CZ" sz="1600" dirty="0" err="1">
                <a:latin typeface="Arial"/>
                <a:cs typeface="Arial"/>
              </a:rPr>
              <a:t>talu</a:t>
            </a:r>
            <a:endParaRPr lang="cs-CZ" sz="1600" dirty="0">
              <a:latin typeface="Arial"/>
              <a:cs typeface="Arial"/>
            </a:endParaRPr>
          </a:p>
          <a:p>
            <a:r>
              <a:rPr lang="cs-CZ" sz="1600" dirty="0">
                <a:latin typeface="Arial"/>
                <a:cs typeface="Arial"/>
              </a:rPr>
              <a:t>Vnitřní a zevní kotník s platem pylonu </a:t>
            </a:r>
            <a:r>
              <a:rPr lang="cs-CZ" sz="1600" dirty="0" err="1">
                <a:latin typeface="Arial"/>
                <a:cs typeface="Arial"/>
              </a:rPr>
              <a:t>tibie</a:t>
            </a:r>
            <a:r>
              <a:rPr lang="cs-CZ" sz="1600" dirty="0">
                <a:latin typeface="Arial"/>
                <a:cs typeface="Arial"/>
              </a:rPr>
              <a:t> tvoří vidlici hlezna (</a:t>
            </a:r>
            <a:r>
              <a:rPr lang="cs-CZ" sz="1600" dirty="0" err="1">
                <a:latin typeface="Arial"/>
                <a:cs typeface="Arial"/>
              </a:rPr>
              <a:t>mortise</a:t>
            </a:r>
            <a:r>
              <a:rPr lang="cs-CZ" sz="1600" dirty="0">
                <a:latin typeface="Arial"/>
                <a:cs typeface="Arial"/>
              </a:rPr>
              <a:t>) </a:t>
            </a:r>
          </a:p>
          <a:p>
            <a:r>
              <a:rPr lang="cs-CZ" sz="1600" dirty="0" err="1">
                <a:latin typeface="Arial"/>
                <a:cs typeface="Arial"/>
              </a:rPr>
              <a:t>Tibiofibulární</a:t>
            </a:r>
            <a:r>
              <a:rPr lang="cs-CZ" sz="1600" dirty="0">
                <a:latin typeface="Arial"/>
                <a:cs typeface="Arial"/>
              </a:rPr>
              <a:t> </a:t>
            </a:r>
            <a:r>
              <a:rPr lang="cs-CZ" sz="1600" dirty="0" err="1">
                <a:latin typeface="Arial"/>
                <a:cs typeface="Arial"/>
              </a:rPr>
              <a:t>syndesmosa</a:t>
            </a:r>
            <a:r>
              <a:rPr lang="cs-CZ" sz="1600" dirty="0">
                <a:latin typeface="Arial"/>
                <a:cs typeface="Arial"/>
              </a:rPr>
              <a:t> (zadní, přední a </a:t>
            </a:r>
            <a:r>
              <a:rPr lang="cs-CZ" sz="1600" dirty="0" err="1">
                <a:latin typeface="Arial"/>
                <a:cs typeface="Arial"/>
              </a:rPr>
              <a:t>interosseální</a:t>
            </a:r>
            <a:r>
              <a:rPr lang="cs-CZ" sz="1600" dirty="0">
                <a:latin typeface="Arial"/>
                <a:cs typeface="Arial"/>
              </a:rPr>
              <a:t> </a:t>
            </a:r>
            <a:r>
              <a:rPr lang="cs-CZ" sz="1600" dirty="0" err="1">
                <a:latin typeface="Arial"/>
                <a:cs typeface="Arial"/>
              </a:rPr>
              <a:t>ligamentum</a:t>
            </a:r>
            <a:r>
              <a:rPr lang="cs-CZ" sz="1600" dirty="0">
                <a:latin typeface="Arial"/>
                <a:cs typeface="Arial"/>
              </a:rPr>
              <a:t>) </a:t>
            </a:r>
          </a:p>
          <a:p>
            <a:r>
              <a:rPr lang="cs-CZ" sz="1600" dirty="0">
                <a:latin typeface="Arial"/>
                <a:cs typeface="Arial"/>
              </a:rPr>
              <a:t>Hlezno je složitý kladkový kloub</a:t>
            </a:r>
          </a:p>
        </p:txBody>
      </p:sp>
      <p:pic>
        <p:nvPicPr>
          <p:cNvPr id="16" name="Zástupný symbol pro obsah 15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934" y="3626831"/>
            <a:ext cx="2976295" cy="192739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992" y="3253922"/>
            <a:ext cx="1976437" cy="26130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548" y="620046"/>
            <a:ext cx="3626995" cy="22549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EBA9362-AB70-4BF4-86D7-5BB632B6DE65}"/>
              </a:ext>
            </a:extLst>
          </p:cNvPr>
          <p:cNvSpPr txBox="1"/>
          <p:nvPr/>
        </p:nvSpPr>
        <p:spPr>
          <a:xfrm>
            <a:off x="7868713" y="362021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Obr. 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ACB6E87-B571-40FD-A8D3-C1DD10EB8465}"/>
              </a:ext>
            </a:extLst>
          </p:cNvPr>
          <p:cNvSpPr txBox="1"/>
          <p:nvPr/>
        </p:nvSpPr>
        <p:spPr>
          <a:xfrm>
            <a:off x="6942415" y="5554385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Obr. 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ECB2E7-3714-44B5-8854-0B90F79033D4}"/>
              </a:ext>
            </a:extLst>
          </p:cNvPr>
          <p:cNvSpPr txBox="1"/>
          <p:nvPr/>
        </p:nvSpPr>
        <p:spPr>
          <a:xfrm>
            <a:off x="9913257" y="5936801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Obr. 3</a:t>
            </a:r>
          </a:p>
        </p:txBody>
      </p:sp>
    </p:spTree>
    <p:extLst>
      <p:ext uri="{BB962C8B-B14F-4D97-AF65-F5344CB8AC3E}">
        <p14:creationId xmlns:p14="http://schemas.microsoft.com/office/powerpoint/2010/main" val="816465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035342" y="2048378"/>
            <a:ext cx="3666624" cy="618311"/>
          </a:xfrm>
        </p:spPr>
        <p:txBody>
          <a:bodyPr>
            <a:normAutofit/>
          </a:bodyPr>
          <a:lstStyle/>
          <a:p>
            <a:pPr fontAlgn="base"/>
            <a:r>
              <a:rPr lang="cs-CZ" sz="2100" b="1" dirty="0">
                <a:latin typeface="Arial"/>
                <a:cs typeface="Arial"/>
              </a:rPr>
              <a:t>Vazy hlezna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610" y="994867"/>
            <a:ext cx="4689143" cy="2240370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49609" y="3387505"/>
            <a:ext cx="4676024" cy="206231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701966" y="5688175"/>
            <a:ext cx="810090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Naňka 2014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066801" y="2926683"/>
          <a:ext cx="3934325" cy="2642412"/>
        </p:xfrm>
        <a:graphic>
          <a:graphicData uri="http://schemas.openxmlformats.org/drawingml/2006/table">
            <a:tbl>
              <a:tblPr firstRow="1" firstCol="1" bandRow="1"/>
              <a:tblGrid>
                <a:gridCol w="3934325">
                  <a:extLst>
                    <a:ext uri="{9D8B030D-6E8A-4147-A177-3AD203B41FA5}">
                      <a16:colId xmlns:a16="http://schemas.microsoft.com/office/drawing/2014/main" val="292957587"/>
                    </a:ext>
                  </a:extLst>
                </a:gridCol>
              </a:tblGrid>
              <a:tr h="628031"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talofibulare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anterius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(ATFL)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calcaneofibulare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(CFL)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talofibulare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posterius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(PTFL)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0479" marB="20479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286779"/>
                  </a:ext>
                </a:extLst>
              </a:tr>
              <a:tr h="1019414"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tibiofibulare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anterius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(AITFL)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interosseum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Membrana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interossea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tibiofibulare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posterius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(PITFL)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0479" marB="20479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971813"/>
                  </a:ext>
                </a:extLst>
              </a:tr>
              <a:tr h="82372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deltoideum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tibiotalare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anterius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tibionaviculare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tibiocalcaneare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0479" marB="20479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004725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E6B93B0E-8E35-474E-86BD-680A889C421B}"/>
              </a:ext>
            </a:extLst>
          </p:cNvPr>
          <p:cNvSpPr txBox="1"/>
          <p:nvPr/>
        </p:nvSpPr>
        <p:spPr>
          <a:xfrm>
            <a:off x="7868713" y="684950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Obr. 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F9CCE54-868A-44BC-9DB7-07405C4F431C}"/>
              </a:ext>
            </a:extLst>
          </p:cNvPr>
          <p:cNvSpPr txBox="1"/>
          <p:nvPr/>
        </p:nvSpPr>
        <p:spPr>
          <a:xfrm>
            <a:off x="7868713" y="5537389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Obr. 5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066801" y="462821"/>
            <a:ext cx="81916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00D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0000D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Hlezno - anatomie</a:t>
            </a:r>
          </a:p>
        </p:txBody>
      </p:sp>
    </p:spTree>
    <p:extLst>
      <p:ext uri="{BB962C8B-B14F-4D97-AF65-F5344CB8AC3E}">
        <p14:creationId xmlns:p14="http://schemas.microsoft.com/office/powerpoint/2010/main" val="34318070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obecně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705" y="2226469"/>
            <a:ext cx="6420854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350" dirty="0"/>
              <a:t>Poranění vazů hlezna je jedno z nejčastějších poranění vůbec</a:t>
            </a:r>
          </a:p>
          <a:p>
            <a:r>
              <a:rPr lang="cs-CZ" sz="1350" dirty="0"/>
              <a:t>Zlomenina hlezna je jeho druhým nejčastějším poraněním. Mechanismus poranění je přímý nebo nepřímý </a:t>
            </a:r>
          </a:p>
          <a:p>
            <a:r>
              <a:rPr lang="cs-CZ" sz="1350" dirty="0"/>
              <a:t>Poranění má své zákonitosti</a:t>
            </a:r>
          </a:p>
          <a:p>
            <a:r>
              <a:rPr lang="cs-CZ" sz="1350" dirty="0"/>
              <a:t>Supinačním mechanismem se postupně poraní vazy - ATFL -&gt; CFL -&gt; PTFL. </a:t>
            </a:r>
          </a:p>
          <a:p>
            <a:r>
              <a:rPr lang="cs-CZ" sz="1350" dirty="0"/>
              <a:t>Pronačním mechanismem se poraní deltový vaz</a:t>
            </a:r>
          </a:p>
          <a:p>
            <a:r>
              <a:rPr lang="cs-CZ" sz="1350" dirty="0"/>
              <a:t>Pokračujícím násilím pak vznikají: mono-, </a:t>
            </a:r>
            <a:r>
              <a:rPr lang="cs-CZ" sz="1350" dirty="0" err="1"/>
              <a:t>bi</a:t>
            </a:r>
            <a:r>
              <a:rPr lang="cs-CZ" sz="1350" dirty="0"/>
              <a:t>- a </a:t>
            </a:r>
            <a:r>
              <a:rPr lang="cs-CZ" sz="1350" dirty="0" err="1"/>
              <a:t>trimalleolární</a:t>
            </a:r>
            <a:r>
              <a:rPr lang="cs-CZ" sz="1350" dirty="0"/>
              <a:t> zlomeniny. </a:t>
            </a:r>
          </a:p>
          <a:p>
            <a:r>
              <a:rPr lang="cs-CZ" sz="1350" dirty="0"/>
              <a:t>Poranění syndesmózy je často součástí zlomeniny hlezna, vzácně izolovaně</a:t>
            </a:r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527" y="2602994"/>
            <a:ext cx="3228597" cy="222164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F70BFE3-5E8E-429A-AE5F-321FF0F336A6}"/>
              </a:ext>
            </a:extLst>
          </p:cNvPr>
          <p:cNvSpPr txBox="1"/>
          <p:nvPr/>
        </p:nvSpPr>
        <p:spPr>
          <a:xfrm>
            <a:off x="8429590" y="4891530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5176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</a:t>
            </a:r>
            <a:r>
              <a:rPr lang="cs-CZ" dirty="0">
                <a:solidFill>
                  <a:srgbClr val="0101DC"/>
                </a:solidFill>
              </a:rPr>
              <a:t>vyšetření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744" y="456694"/>
            <a:ext cx="2080163" cy="2847602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270" y="3530038"/>
            <a:ext cx="3886200" cy="29123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54316" y="1718737"/>
            <a:ext cx="4314877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Otok - velikost, umístění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Hematom - u poranění (ruptury) vazů, zlomeniny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Palpací - lokalizace bolesti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Vyšetření stability hlezna, manévry: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drawer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test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Frickův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zevně rotační test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squeeze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test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Stabilizační test - stoj na špičkách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1484E6D-2A56-451E-A256-AFD79E468F57}"/>
              </a:ext>
            </a:extLst>
          </p:cNvPr>
          <p:cNvSpPr txBox="1"/>
          <p:nvPr/>
        </p:nvSpPr>
        <p:spPr>
          <a:xfrm>
            <a:off x="9262408" y="188318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97C7E12-4DF3-4BDD-959D-B7EFFC033251}"/>
              </a:ext>
            </a:extLst>
          </p:cNvPr>
          <p:cNvSpPr txBox="1"/>
          <p:nvPr/>
        </p:nvSpPr>
        <p:spPr>
          <a:xfrm>
            <a:off x="7265345" y="6446689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8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7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8447" y="280132"/>
            <a:ext cx="7886700" cy="1325563"/>
          </a:xfrm>
        </p:spPr>
        <p:txBody>
          <a:bodyPr/>
          <a:lstStyle/>
          <a:p>
            <a:r>
              <a:rPr lang="cs-CZ" dirty="0"/>
              <a:t>Hlezno - vyšetření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5947705" y="1099121"/>
            <a:ext cx="4478893" cy="617934"/>
          </a:xfrm>
        </p:spPr>
        <p:txBody>
          <a:bodyPr>
            <a:normAutofit fontScale="92500" lnSpcReduction="20000"/>
          </a:bodyPr>
          <a:lstStyle/>
          <a:p>
            <a:r>
              <a:rPr lang="cs-CZ" b="0"/>
              <a:t>Radiologické známky poranění a nestability hlezna</a:t>
            </a:r>
            <a:endParaRPr lang="cs-CZ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5947705" y="1835788"/>
            <a:ext cx="4533524" cy="19728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57175" indent="-257175"/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RTG - předozadní, bočná a Drašnarova (</a:t>
            </a:r>
            <a:r>
              <a:rPr lang="cs-CZ" sz="135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Mortise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cs-CZ" sz="135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view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) projekce předozadní ve 20° °vnitřní rotaci nohy</a:t>
            </a:r>
          </a:p>
          <a:p>
            <a:pPr marL="257175" indent="-257175"/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CT - komplikované zlomeniny, luxace hlezna, luxační zlomeniny </a:t>
            </a:r>
          </a:p>
          <a:p>
            <a:pPr marL="257175" indent="-257175"/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SONO - poranění vazů, velký otok</a:t>
            </a:r>
          </a:p>
          <a:p>
            <a:pPr marL="257175" indent="-257175"/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MRI, diagnostická artroskopie - podezření na poranění chrupavky, </a:t>
            </a:r>
            <a:r>
              <a:rPr lang="cs-CZ" sz="1350" dirty="0" err="1">
                <a:solidFill>
                  <a:srgbClr val="000000"/>
                </a:solidFill>
                <a:ea typeface="Times New Roman" panose="02020603050405020304" pitchFamily="18" charset="0"/>
              </a:rPr>
              <a:t>osteochondrální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 zlomeniny, poranění vazů</a:t>
            </a:r>
            <a:endParaRPr lang="cs-CZ" sz="825" dirty="0">
              <a:ea typeface="Times New Roman" panose="02020603050405020304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011" y="4081848"/>
            <a:ext cx="3917109" cy="259693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430" y="1717056"/>
            <a:ext cx="3731403" cy="399922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B9EB189-5C4A-4B69-9B71-17658CEF7539}"/>
              </a:ext>
            </a:extLst>
          </p:cNvPr>
          <p:cNvSpPr txBox="1"/>
          <p:nvPr/>
        </p:nvSpPr>
        <p:spPr>
          <a:xfrm>
            <a:off x="3203233" y="5834824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9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068C1FF-B7F5-4CEF-B5F2-F922635E52C3}"/>
              </a:ext>
            </a:extLst>
          </p:cNvPr>
          <p:cNvSpPr txBox="1"/>
          <p:nvPr/>
        </p:nvSpPr>
        <p:spPr>
          <a:xfrm>
            <a:off x="7800728" y="668463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10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80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Hlezno - poranění vazů, podvrtnutí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Typy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633200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cs-CZ" sz="1350" dirty="0"/>
              <a:t>Podvrtnutí laterálně - bolest laterálních kolaterálních vazů</a:t>
            </a:r>
            <a:endParaRPr lang="en-US" sz="1350" b="1" dirty="0"/>
          </a:p>
          <a:p>
            <a:r>
              <a:rPr lang="en-US" sz="1350" dirty="0" err="1"/>
              <a:t>Podvrtnutí</a:t>
            </a:r>
            <a:r>
              <a:rPr lang="en-US" sz="1350" dirty="0"/>
              <a:t> </a:t>
            </a:r>
            <a:r>
              <a:rPr lang="en-US" sz="1350" dirty="0" err="1"/>
              <a:t>syndesmózy</a:t>
            </a:r>
            <a:r>
              <a:rPr lang="en-US" sz="1350" dirty="0"/>
              <a:t> </a:t>
            </a:r>
            <a:r>
              <a:rPr lang="cs-CZ" sz="1350" dirty="0"/>
              <a:t>- raritní, velmi bolestivé, pozitivní</a:t>
            </a:r>
            <a:r>
              <a:rPr lang="en-US" sz="1350" dirty="0"/>
              <a:t> squeeze test </a:t>
            </a:r>
            <a:endParaRPr lang="en-US" sz="1350" b="1" dirty="0"/>
          </a:p>
          <a:p>
            <a:pPr fontAlgn="base"/>
            <a:r>
              <a:rPr lang="en-US" sz="1350" dirty="0" err="1"/>
              <a:t>Podvrtnutí</a:t>
            </a:r>
            <a:r>
              <a:rPr lang="en-US" sz="1350" dirty="0"/>
              <a:t> </a:t>
            </a:r>
            <a:r>
              <a:rPr lang="en-US" sz="1350" dirty="0" err="1"/>
              <a:t>mediálně</a:t>
            </a:r>
            <a:r>
              <a:rPr lang="en-US" sz="1350" dirty="0"/>
              <a:t> - </a:t>
            </a:r>
            <a:r>
              <a:rPr lang="en-US" sz="1350" dirty="0" err="1"/>
              <a:t>deltového</a:t>
            </a:r>
            <a:r>
              <a:rPr lang="en-US" sz="1350" dirty="0"/>
              <a:t> </a:t>
            </a:r>
            <a:r>
              <a:rPr lang="en-US" sz="1350" dirty="0" err="1"/>
              <a:t>vazu</a:t>
            </a:r>
            <a:r>
              <a:rPr lang="en-US" sz="1350" dirty="0"/>
              <a:t> - </a:t>
            </a:r>
            <a:r>
              <a:rPr lang="en-US" sz="1350" dirty="0" err="1"/>
              <a:t>málo</a:t>
            </a:r>
            <a:r>
              <a:rPr lang="en-US" sz="1350" dirty="0"/>
              <a:t> </a:t>
            </a:r>
            <a:r>
              <a:rPr lang="en-US" sz="1350" dirty="0" err="1"/>
              <a:t>často</a:t>
            </a:r>
            <a:r>
              <a:rPr lang="en-US" sz="1350" dirty="0"/>
              <a:t>, je </a:t>
            </a:r>
            <a:r>
              <a:rPr lang="en-US" sz="1350" dirty="0" err="1"/>
              <a:t>velmi</a:t>
            </a:r>
            <a:r>
              <a:rPr lang="en-US" sz="1350" dirty="0"/>
              <a:t> </a:t>
            </a:r>
            <a:r>
              <a:rPr lang="en-US" sz="1350" dirty="0" err="1"/>
              <a:t>pevný</a:t>
            </a:r>
            <a:endParaRPr lang="en-US" sz="135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206915" y="1681163"/>
            <a:ext cx="4148473" cy="823912"/>
          </a:xfrm>
        </p:spPr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7206915" y="2505075"/>
            <a:ext cx="4148473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400" dirty="0"/>
              <a:t>Klid</a:t>
            </a:r>
            <a:endParaRPr lang="cs-CZ" dirty="0"/>
          </a:p>
          <a:p>
            <a:r>
              <a:rPr lang="cs-CZ" sz="1400" dirty="0"/>
              <a:t>Ledovat</a:t>
            </a:r>
          </a:p>
          <a:p>
            <a:r>
              <a:rPr lang="cs-CZ" sz="1400" dirty="0"/>
              <a:t>Nezatěžovat</a:t>
            </a:r>
          </a:p>
          <a:p>
            <a:r>
              <a:rPr lang="cs-CZ" sz="1400" dirty="0"/>
              <a:t>Fyzioterapie</a:t>
            </a:r>
          </a:p>
          <a:p>
            <a:endParaRPr lang="cs-CZ" sz="14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9">
            <a:extLst>
              <a:ext uri="{FF2B5EF4-FFF2-40B4-BE49-F238E27FC236}">
                <a16:creationId xmlns:a16="http://schemas.microsoft.com/office/drawing/2014/main" id="{9F6DC290-5C7D-4739-8AA7-61F8BD5B1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563" y="4283999"/>
            <a:ext cx="3085322" cy="19056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CD79D32-64C7-4404-8272-3D305795C107}"/>
              </a:ext>
            </a:extLst>
          </p:cNvPr>
          <p:cNvSpPr txBox="1"/>
          <p:nvPr/>
        </p:nvSpPr>
        <p:spPr>
          <a:xfrm>
            <a:off x="5132311" y="6310720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38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6432" y="754304"/>
            <a:ext cx="8049888" cy="565484"/>
          </a:xfrm>
        </p:spPr>
        <p:txBody>
          <a:bodyPr>
            <a:noAutofit/>
          </a:bodyPr>
          <a:lstStyle/>
          <a:p>
            <a:r>
              <a:rPr lang="cs-CZ" sz="3600" dirty="0"/>
              <a:t>Hlezno - ruptura Achillovy šlachy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223" y="4897649"/>
            <a:ext cx="3604428" cy="1798721"/>
          </a:xfrm>
          <a:prstGeom prst="rect">
            <a:avLst/>
          </a:prstGeom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72979" y="1876926"/>
            <a:ext cx="4428065" cy="27426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dirty="0"/>
              <a:t>Náhlá bolest - rupnutí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dirty="0"/>
              <a:t>Degenerativně změněná šlacha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dirty="0"/>
              <a:t>Hmatný defekt šlachy, nemožnost aktivní </a:t>
            </a:r>
            <a:r>
              <a:rPr lang="cs-CZ" dirty="0" err="1"/>
              <a:t>plantiflexe</a:t>
            </a:r>
            <a:r>
              <a:rPr lang="cs-CZ" dirty="0"/>
              <a:t> nohy 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dirty="0"/>
              <a:t>Konzervativní nebo operační léčba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dirty="0"/>
              <a:t>6 týdnů sádrová fixace nebo speciální ortéza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593" y="1836614"/>
            <a:ext cx="2870200" cy="215582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639239" y="4477292"/>
            <a:ext cx="2279984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Thompsonův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82" y="1716340"/>
            <a:ext cx="2058612" cy="414687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116438" y="1344529"/>
            <a:ext cx="2261747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Operační sutura dle </a:t>
            </a:r>
            <a:r>
              <a:rPr kumimoji="0" lang="cs-CZ" sz="13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Krackowa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6378744" y="2511594"/>
            <a:ext cx="481263" cy="120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2F73B20-F283-4C9D-B359-34CCE41656C5}"/>
              </a:ext>
            </a:extLst>
          </p:cNvPr>
          <p:cNvSpPr txBox="1"/>
          <p:nvPr/>
        </p:nvSpPr>
        <p:spPr>
          <a:xfrm>
            <a:off x="6092601" y="403321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12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761E026-7D5C-4C11-A06C-B1B921C18297}"/>
              </a:ext>
            </a:extLst>
          </p:cNvPr>
          <p:cNvSpPr txBox="1"/>
          <p:nvPr/>
        </p:nvSpPr>
        <p:spPr>
          <a:xfrm>
            <a:off x="3322207" y="6574162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545A616-2532-4C83-A9E0-FDA0BCD599D6}"/>
              </a:ext>
            </a:extLst>
          </p:cNvPr>
          <p:cNvSpPr txBox="1"/>
          <p:nvPr/>
        </p:nvSpPr>
        <p:spPr>
          <a:xfrm>
            <a:off x="8862995" y="5800831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868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198911" y="336385"/>
            <a:ext cx="7886700" cy="994172"/>
          </a:xfrm>
        </p:spPr>
        <p:txBody>
          <a:bodyPr>
            <a:noAutofit/>
          </a:bodyPr>
          <a:lstStyle/>
          <a:p>
            <a:r>
              <a:rPr lang="cs-CZ" dirty="0"/>
              <a:t>Hlezno - horní hlezenní kloub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954" y="1399088"/>
            <a:ext cx="2795752" cy="409058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294810" y="3224083"/>
            <a:ext cx="4519593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WEBEROVA / AO (číslo 44) klasifikace</a:t>
            </a:r>
            <a:endParaRPr lang="cs-CZ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heri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Typ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zlomenina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syndesmózou</a:t>
            </a:r>
            <a:endParaRPr 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F49017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 -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zlomenina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v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místě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syndesmózy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F49017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 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zlomenina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nad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syndesmózou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196283" y="1657402"/>
            <a:ext cx="4572000" cy="13029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Zlomeniny hlezna patří mezi nejčastější zlomeniny</a:t>
            </a:r>
            <a:endParaRPr lang="cs-CZ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Častěji způsobené nepřímým mechanismem, méně často přímým (kopnutím, nárazem,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crush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injury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lang="cs-CZ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AA1E888-A8CC-4FC4-BAEC-6AB58A5019A7}"/>
              </a:ext>
            </a:extLst>
          </p:cNvPr>
          <p:cNvSpPr txBox="1"/>
          <p:nvPr/>
        </p:nvSpPr>
        <p:spPr>
          <a:xfrm>
            <a:off x="7528787" y="5486399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15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2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Proximální femur - operační</a:t>
            </a:r>
            <a:r>
              <a:rPr lang="cs-CZ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cs-CZ">
                <a:latin typeface="Arial"/>
                <a:cs typeface="Arial"/>
              </a:rPr>
              <a:t>řešení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9416" y="1196753"/>
            <a:ext cx="930972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sz="2500" b="1" dirty="0">
                <a:latin typeface="Arial"/>
                <a:cs typeface="Arial"/>
              </a:rPr>
              <a:t>Zlomeniny hlavice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Mladší pacient - anatomická repozice, osteosyntéza zanořenými šrouby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Starší pacient - primární implantace TEP 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500" b="1" dirty="0" err="1">
                <a:latin typeface="Arial"/>
                <a:cs typeface="Arial"/>
              </a:rPr>
              <a:t>Intrakapsulární</a:t>
            </a:r>
            <a:r>
              <a:rPr lang="cs-CZ" sz="2500" b="1" dirty="0">
                <a:latin typeface="Arial"/>
                <a:cs typeface="Arial"/>
              </a:rPr>
              <a:t> zlomeniny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Mladší pacient - dynamický kompresní šroub/paralelně zavedené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       kompresivní šrouby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Starší pacient - totální endoprotéza/</a:t>
            </a:r>
            <a:r>
              <a:rPr lang="cs-CZ" sz="1600" dirty="0" err="1">
                <a:latin typeface="Arial"/>
                <a:cs typeface="Arial"/>
              </a:rPr>
              <a:t>cervikokapitální</a:t>
            </a:r>
            <a:r>
              <a:rPr lang="cs-CZ" sz="1600" dirty="0">
                <a:latin typeface="Arial"/>
                <a:cs typeface="Arial"/>
              </a:rPr>
              <a:t> protéza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500" b="1" dirty="0">
                <a:latin typeface="Arial"/>
                <a:cs typeface="Arial"/>
              </a:rPr>
              <a:t>Extrakapsulární zlomeniny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Dynamický kompresivní šroub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 err="1">
                <a:latin typeface="Arial"/>
                <a:cs typeface="Arial"/>
              </a:rPr>
              <a:t>Nitrodřeňový</a:t>
            </a:r>
            <a:r>
              <a:rPr lang="cs-CZ" sz="1600" dirty="0">
                <a:latin typeface="Arial"/>
                <a:cs typeface="Arial"/>
              </a:rPr>
              <a:t> hřeb 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sz="2000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996" y="128713"/>
            <a:ext cx="2150130" cy="404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804" t="-1508" r="36193" b="1508"/>
          <a:stretch/>
        </p:blipFill>
        <p:spPr bwMode="auto">
          <a:xfrm>
            <a:off x="3697171" y="4637171"/>
            <a:ext cx="2137220" cy="183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76" y="4683890"/>
            <a:ext cx="1325493" cy="178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DF95B370-89F4-412C-A0B0-CE29D6C9D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935" y="4640623"/>
            <a:ext cx="2056340" cy="1756686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1E1D881F-02E6-4EB7-9384-779AD80EE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558" y="4637600"/>
            <a:ext cx="1996263" cy="18353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2808C5-F050-437A-81B1-3A62A46A2616}"/>
              </a:ext>
            </a:extLst>
          </p:cNvPr>
          <p:cNvSpPr txBox="1"/>
          <p:nvPr/>
        </p:nvSpPr>
        <p:spPr>
          <a:xfrm>
            <a:off x="9496720" y="40841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Obr.14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0D69A73-6561-4583-8F04-3B83BA148A7A}"/>
              </a:ext>
            </a:extLst>
          </p:cNvPr>
          <p:cNvSpPr txBox="1"/>
          <p:nvPr/>
        </p:nvSpPr>
        <p:spPr>
          <a:xfrm>
            <a:off x="8910326" y="647946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Obr.13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26952C9-BB13-4B56-BEF9-D1B47427C634}"/>
              </a:ext>
            </a:extLst>
          </p:cNvPr>
          <p:cNvSpPr txBox="1"/>
          <p:nvPr/>
        </p:nvSpPr>
        <p:spPr>
          <a:xfrm>
            <a:off x="6497957" y="64900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E8E70D8-C05B-41B2-9547-05E01F69E6C0}"/>
              </a:ext>
            </a:extLst>
          </p:cNvPr>
          <p:cNvSpPr txBox="1"/>
          <p:nvPr/>
        </p:nvSpPr>
        <p:spPr>
          <a:xfrm>
            <a:off x="2324983" y="647782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5CAC3C8-FB4F-46C7-A7BA-873FC7400769}"/>
              </a:ext>
            </a:extLst>
          </p:cNvPr>
          <p:cNvSpPr txBox="1"/>
          <p:nvPr/>
        </p:nvSpPr>
        <p:spPr>
          <a:xfrm>
            <a:off x="4103606" y="648990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45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852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4436" y="707220"/>
            <a:ext cx="7886700" cy="592430"/>
          </a:xfrm>
        </p:spPr>
        <p:txBody>
          <a:bodyPr>
            <a:normAutofit/>
          </a:bodyPr>
          <a:lstStyle/>
          <a:p>
            <a:r>
              <a:rPr lang="cs-CZ" dirty="0"/>
              <a:t>Hlezno - eponyma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683" y="1642458"/>
            <a:ext cx="1439822" cy="3834867"/>
          </a:xfrm>
          <a:prstGeom prst="rect">
            <a:avLst/>
          </a:prstGeom>
        </p:spPr>
      </p:pic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758" y="3503578"/>
            <a:ext cx="1159574" cy="197374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800002" y="5543915"/>
            <a:ext cx="213146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Maisonneuve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fracture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Šipka doprava 7"/>
          <p:cNvSpPr/>
          <p:nvPr/>
        </p:nvSpPr>
        <p:spPr>
          <a:xfrm rot="18620527">
            <a:off x="2444962" y="5109236"/>
            <a:ext cx="339822" cy="128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Šipka doprava 8"/>
          <p:cNvSpPr/>
          <p:nvPr/>
        </p:nvSpPr>
        <p:spPr>
          <a:xfrm rot="10800000">
            <a:off x="3652522" y="2325319"/>
            <a:ext cx="339822" cy="128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875" y="3418154"/>
            <a:ext cx="1045589" cy="205917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5495" y="2803808"/>
            <a:ext cx="1597387" cy="2673515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5860690" y="5478507"/>
            <a:ext cx="204136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Volkmanns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´ </a:t>
            </a: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fracture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8417869" y="5478507"/>
            <a:ext cx="212179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Dupuytrens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´ </a:t>
            </a: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fracture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209" y="2224904"/>
            <a:ext cx="2023493" cy="3252420"/>
          </a:xfrm>
          <a:prstGeom prst="rect">
            <a:avLst/>
          </a:prstGeom>
        </p:spPr>
      </p:pic>
      <p:sp>
        <p:nvSpPr>
          <p:cNvPr id="16" name="Šipka doprava 15"/>
          <p:cNvSpPr/>
          <p:nvPr/>
        </p:nvSpPr>
        <p:spPr>
          <a:xfrm rot="1223835">
            <a:off x="5478717" y="4076236"/>
            <a:ext cx="339822" cy="128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Šipka doprava 16"/>
          <p:cNvSpPr/>
          <p:nvPr/>
        </p:nvSpPr>
        <p:spPr>
          <a:xfrm rot="16580091">
            <a:off x="9202797" y="4426125"/>
            <a:ext cx="339822" cy="128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116108" y="1715909"/>
            <a:ext cx="5275847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Všechny tři typy speciálních zlomenin jsou nestabilní a vyžadují akutní operační léčbu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9BC4E9-7147-4786-BC95-804C54FC9AE0}"/>
              </a:ext>
            </a:extLst>
          </p:cNvPr>
          <p:cNvSpPr txBox="1"/>
          <p:nvPr/>
        </p:nvSpPr>
        <p:spPr>
          <a:xfrm>
            <a:off x="3215996" y="5843258"/>
            <a:ext cx="119965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16, 17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61BDE7E-20A4-46BA-8F77-63361CEFB34F}"/>
              </a:ext>
            </a:extLst>
          </p:cNvPr>
          <p:cNvSpPr txBox="1"/>
          <p:nvPr/>
        </p:nvSpPr>
        <p:spPr>
          <a:xfrm>
            <a:off x="6350040" y="5803475"/>
            <a:ext cx="106266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18, 19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1C5D4E2-8BC7-4020-B9F6-4D3F692C1531}"/>
              </a:ext>
            </a:extLst>
          </p:cNvPr>
          <p:cNvSpPr txBox="1"/>
          <p:nvPr/>
        </p:nvSpPr>
        <p:spPr>
          <a:xfrm>
            <a:off x="9066831" y="5774197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20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204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90789" y="1438224"/>
            <a:ext cx="2450820" cy="38699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350" b="1" dirty="0">
                <a:ea typeface="+mn-lt"/>
                <a:cs typeface="+mn-lt"/>
              </a:rPr>
              <a:t>Imobilizace</a:t>
            </a:r>
            <a:r>
              <a:rPr lang="cs-CZ" sz="1350" dirty="0">
                <a:ea typeface="+mn-lt"/>
                <a:cs typeface="+mn-lt"/>
              </a:rPr>
              <a:t> končetiny vždy při podezření na zlomeninu (provizorní či Kramerovou dlahou, vakuovou dlahou, sádrou) </a:t>
            </a:r>
            <a:endParaRPr lang="cs-CZ" dirty="0">
              <a:ea typeface="+mn-lt"/>
              <a:cs typeface="+mn-lt"/>
            </a:endParaRPr>
          </a:p>
          <a:p>
            <a:r>
              <a:rPr lang="cs-CZ" sz="1350" b="1" dirty="0">
                <a:ea typeface="+mn-lt"/>
                <a:cs typeface="+mn-lt"/>
              </a:rPr>
              <a:t>Okamžitá repozice</a:t>
            </a:r>
            <a:r>
              <a:rPr lang="cs-CZ" sz="1350" dirty="0">
                <a:ea typeface="+mn-lt"/>
                <a:cs typeface="+mn-lt"/>
              </a:rPr>
              <a:t> hrubě dislokovaných, luxačních zlomenin tahem za patu - „zouvání boty“ a imobilizace.</a:t>
            </a: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350" dirty="0"/>
              <a:t>Repoziční manévr</a:t>
            </a:r>
          </a:p>
          <a:p>
            <a:endParaRPr lang="cs-CZ" dirty="0"/>
          </a:p>
        </p:txBody>
      </p:sp>
      <p:pic>
        <p:nvPicPr>
          <p:cNvPr id="5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924" y="1440169"/>
            <a:ext cx="1884598" cy="2488721"/>
          </a:xfrm>
          <a:prstGeom prst="rect">
            <a:avLst/>
          </a:prstGeom>
        </p:spPr>
      </p:pic>
      <p:pic>
        <p:nvPicPr>
          <p:cNvPr id="6" name="Zástupný symbol pro obsah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427" y="1439362"/>
            <a:ext cx="1888174" cy="3146958"/>
          </a:xfrm>
          <a:prstGeom prst="rect">
            <a:avLst/>
          </a:prstGeom>
        </p:spPr>
      </p:pic>
      <p:pic>
        <p:nvPicPr>
          <p:cNvPr id="7" name="Picture 2" descr="https://lh3.googleusercontent.com/kzC98RQnqcPkc6zlf9Yc2MtlsZL0Ee9ay21R7a2TVCuwyZ9OqTPmk8YHy4ThQgmXlD8phy94rhIo1k_2QSOz28Af_2ltTgxg7K3nhxV2pMCMpO8B-hUx5RkSCyMPTTGhJ4y5gC11YJabzhCByjrN5zvhegrD477_0aSoU42JFhzPbheDfmBqHkYbwPJXuE-8wye7jleWK2jVqFHaPJxfVMB5QqJtueX9CF-7mnRd3UuMePhNT5dsFnEIlXRRiLya-J_KwvAQ4cgDKmWWcrwRWvLhaS7r5sAhuwjYajASlZQ9NrUYKyv7Gbk6b2s3h8Fu_E-X9lItINsUlrPb70Iz-KDcP5y90-TwZdoZupsaBcbIAN-IduQc_-B9oZ9NOoVjeXCQbzPvkpPE38Xsm7sv7ugvUVC9DPkRZBenLwdVKDMlBoMtLLwLyp5NA8y4gnavHVjC1ZRgwp8quv4oudavqapFDJDIMa4o6WC8zEflYeZ6kCAsDUOrlyqzMtt4lRqRV61XwuUXCEwhJshwcZaCrM3z9jmPU3DME8dCB6cyL8mgHWoSBxwolnazvyiB8E5qaDDlSUKb9aMcw0Ick53D9cmkQyRXSrookOcJn6rxMegBHJH_JWNGuVGnCXX1M_ZdIFCsWmwJV3-YpB8vxUrc5ehtFsDkc4JLGANngDRzsWsoVKd5mAD9HvYPcyfFSWw=w793-h1057-no?authuser=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5791" y="1440848"/>
            <a:ext cx="1943843" cy="21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bsah 4" descr="Obsah obrázku osoba, interiér, postel&#10;&#10;Popis se vygeneroval automaticky.">
            <a:extLst>
              <a:ext uri="{FF2B5EF4-FFF2-40B4-BE49-F238E27FC236}">
                <a16:creationId xmlns:a16="http://schemas.microsoft.com/office/drawing/2014/main" id="{283DAFF9-BC16-4EE0-AAD1-4153A1D1F3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905" y="4379341"/>
            <a:ext cx="3217507" cy="23059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9872B57-AC6A-452B-90DD-69CDCA2FCC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703" y="4765567"/>
            <a:ext cx="3654197" cy="186723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0DD1545-9EB8-4853-8617-408DEA561786}"/>
              </a:ext>
            </a:extLst>
          </p:cNvPr>
          <p:cNvSpPr txBox="1"/>
          <p:nvPr/>
        </p:nvSpPr>
        <p:spPr>
          <a:xfrm>
            <a:off x="7265345" y="663364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25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0DE551-C8F5-4376-B72E-B4F6E36612B0}"/>
              </a:ext>
            </a:extLst>
          </p:cNvPr>
          <p:cNvSpPr txBox="1"/>
          <p:nvPr/>
        </p:nvSpPr>
        <p:spPr>
          <a:xfrm>
            <a:off x="3347135" y="6633082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0A1C356-24ED-4C12-BBC9-BCF68891663E}"/>
              </a:ext>
            </a:extLst>
          </p:cNvPr>
          <p:cNvSpPr txBox="1"/>
          <p:nvPr/>
        </p:nvSpPr>
        <p:spPr>
          <a:xfrm>
            <a:off x="4859238" y="3930106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DE763B1-5772-4100-9320-C809736F9A44}"/>
              </a:ext>
            </a:extLst>
          </p:cNvPr>
          <p:cNvSpPr txBox="1"/>
          <p:nvPr/>
        </p:nvSpPr>
        <p:spPr>
          <a:xfrm>
            <a:off x="7000203" y="3615109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22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90864C9-2FB7-40F2-A79D-DF8DAEF2577D}"/>
              </a:ext>
            </a:extLst>
          </p:cNvPr>
          <p:cNvSpPr txBox="1"/>
          <p:nvPr/>
        </p:nvSpPr>
        <p:spPr>
          <a:xfrm>
            <a:off x="9472596" y="459182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9488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5843" y="314717"/>
            <a:ext cx="8604993" cy="1332985"/>
          </a:xfrm>
        </p:spPr>
        <p:txBody>
          <a:bodyPr/>
          <a:lstStyle/>
          <a:p>
            <a:r>
              <a:rPr lang="cs-CZ" dirty="0"/>
              <a:t>Hlezno -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85360" y="1345520"/>
            <a:ext cx="5157787" cy="823912"/>
          </a:xfrm>
        </p:spPr>
        <p:txBody>
          <a:bodyPr>
            <a:normAutofit/>
          </a:bodyPr>
          <a:lstStyle/>
          <a:p>
            <a:r>
              <a:rPr lang="cs-CZ" sz="1350" dirty="0"/>
              <a:t>Konzervativní</a:t>
            </a: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839789" y="2339015"/>
            <a:ext cx="3755669" cy="27634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400" dirty="0">
                <a:ea typeface="+mn-lt"/>
                <a:cs typeface="+mn-lt"/>
              </a:rPr>
              <a:t>Stabilní zlomeniny bez dislokace</a:t>
            </a:r>
            <a:endParaRPr lang="cs-CZ" sz="1400" dirty="0"/>
          </a:p>
          <a:p>
            <a:r>
              <a:rPr lang="cs-CZ" sz="1400" dirty="0">
                <a:ea typeface="+mn-lt"/>
                <a:cs typeface="+mn-lt"/>
              </a:rPr>
              <a:t>Se symetrickou vidlicí ATC - </a:t>
            </a:r>
            <a:r>
              <a:rPr lang="cs-CZ" sz="1400" dirty="0" err="1">
                <a:ea typeface="+mn-lt"/>
                <a:cs typeface="+mn-lt"/>
              </a:rPr>
              <a:t>monomalleolární</a:t>
            </a:r>
            <a:r>
              <a:rPr lang="cs-CZ" sz="1400" dirty="0">
                <a:ea typeface="+mn-lt"/>
                <a:cs typeface="+mn-lt"/>
              </a:rPr>
              <a:t> zlomeniny - zevního kotníku Weber A, ev. B, vnitřního kotníku.</a:t>
            </a:r>
          </a:p>
          <a:p>
            <a:r>
              <a:rPr lang="cs-CZ" sz="1400" dirty="0">
                <a:ea typeface="+mn-lt"/>
                <a:cs typeface="+mn-lt"/>
              </a:rPr>
              <a:t>Sádrová fixace v neutrálním postavení hlezna 4-6 týdnů, nedošlapovat 6 týdnů.</a:t>
            </a:r>
            <a:endParaRPr lang="cs-CZ" sz="1400" dirty="0"/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153151" y="1408260"/>
            <a:ext cx="3887391" cy="291202"/>
          </a:xfrm>
        </p:spPr>
        <p:txBody>
          <a:bodyPr>
            <a:normAutofit/>
          </a:bodyPr>
          <a:lstStyle/>
          <a:p>
            <a:r>
              <a:rPr lang="cs-CZ" sz="1350" dirty="0"/>
              <a:t>Operační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6022182" y="1976628"/>
            <a:ext cx="4280058" cy="4187184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cs-CZ" sz="5400" dirty="0"/>
              <a:t>Nestabilní dislokované zlomeniny, diastáza v syndesmóze, asymetrie vidlice, subluxace až luxace hlezenního kloubu - Weber B, C, </a:t>
            </a:r>
            <a:r>
              <a:rPr lang="cs-CZ" sz="5400" dirty="0" err="1"/>
              <a:t>bi</a:t>
            </a:r>
            <a:r>
              <a:rPr lang="cs-CZ" sz="5400" dirty="0"/>
              <a:t>, </a:t>
            </a:r>
            <a:r>
              <a:rPr lang="cs-CZ" sz="5400" dirty="0" err="1"/>
              <a:t>trimalleolární</a:t>
            </a:r>
            <a:r>
              <a:rPr lang="cs-CZ" sz="5400" dirty="0"/>
              <a:t> zlomeniny. </a:t>
            </a:r>
          </a:p>
          <a:p>
            <a:r>
              <a:rPr lang="cs-CZ" sz="5400" dirty="0"/>
              <a:t>Exaktní repozice nitrokloubních fragmentů zlomeniny (maximální schodek fragmentů v kloubu 1-2 mm), stabilizace osteosyntézou dlahami, šrouby, (O.R.I.F. - Open </a:t>
            </a:r>
            <a:r>
              <a:rPr lang="cs-CZ" sz="5400" dirty="0" err="1"/>
              <a:t>Reduction</a:t>
            </a:r>
            <a:r>
              <a:rPr lang="cs-CZ" sz="5400" dirty="0"/>
              <a:t> and </a:t>
            </a:r>
            <a:r>
              <a:rPr lang="cs-CZ" sz="5400" dirty="0" err="1"/>
              <a:t>Internal</a:t>
            </a:r>
            <a:r>
              <a:rPr lang="cs-CZ" sz="5400" dirty="0"/>
              <a:t> </a:t>
            </a:r>
            <a:r>
              <a:rPr lang="cs-CZ" sz="5400" dirty="0" err="1"/>
              <a:t>Fixation</a:t>
            </a:r>
            <a:r>
              <a:rPr lang="cs-CZ" sz="5400" dirty="0"/>
              <a:t>)</a:t>
            </a:r>
          </a:p>
          <a:p>
            <a:r>
              <a:rPr lang="cs-CZ" sz="5400" b="1" dirty="0"/>
              <a:t>Dvoufázové ošetření - </a:t>
            </a:r>
            <a:r>
              <a:rPr lang="cs-CZ" sz="5400" dirty="0"/>
              <a:t>akutní repozice a naložení zevního fixátoru pro narůstající otok nebo u otevřené zlomeniny </a:t>
            </a:r>
          </a:p>
          <a:p>
            <a:r>
              <a:rPr lang="cs-CZ" sz="5400" dirty="0"/>
              <a:t>Po opadnutí otoku a při kvalitním kožním krytu definitivní operace </a:t>
            </a:r>
            <a:r>
              <a:rPr lang="cs-CZ" sz="5400" dirty="0" err="1"/>
              <a:t>odloženě</a:t>
            </a:r>
            <a:r>
              <a:rPr lang="cs-CZ" sz="5400" dirty="0"/>
              <a:t> (7-14 dnů)</a:t>
            </a:r>
            <a:endParaRPr lang="cs-CZ" dirty="0"/>
          </a:p>
          <a:p>
            <a:r>
              <a:rPr lang="cs-CZ" sz="5400" dirty="0"/>
              <a:t>Sádrová fixace při nestabilní zlomenině nebo při poranění vazů na 4-6 týdnů, bez došlapu 6-8 týdnů</a:t>
            </a:r>
            <a:endParaRPr lang="cs-CZ" dirty="0"/>
          </a:p>
          <a:p>
            <a:endParaRPr lang="cs-CZ" sz="5400" dirty="0"/>
          </a:p>
          <a:p>
            <a:r>
              <a:rPr lang="cs-CZ" sz="5400" b="1" dirty="0">
                <a:ea typeface="+mn-lt"/>
                <a:cs typeface="+mn-lt"/>
              </a:rPr>
              <a:t>Otevřené zlomeniny</a:t>
            </a:r>
            <a:r>
              <a:rPr lang="cs-CZ" sz="5400" dirty="0">
                <a:ea typeface="+mn-lt"/>
                <a:cs typeface="+mn-lt"/>
              </a:rPr>
              <a:t> II. a vyššího stupně primárně ošetřujeme zevním fixátorem, po zklidnění, případně zhojení kožního defektu, následně provádíme definitivní osteosyntézu.</a:t>
            </a:r>
          </a:p>
          <a:p>
            <a:endParaRPr lang="cs-CZ" sz="5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6435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1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245" y="3114436"/>
            <a:ext cx="1420551" cy="2067857"/>
          </a:xfrm>
          <a:prstGeom prst="rect">
            <a:avLst/>
          </a:prstGeo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474" y="3114435"/>
            <a:ext cx="1477555" cy="21281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4" b="-9060"/>
          <a:stretch/>
        </p:blipFill>
        <p:spPr>
          <a:xfrm>
            <a:off x="1532494" y="2481457"/>
            <a:ext cx="1350914" cy="17196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394" y="4110867"/>
            <a:ext cx="1244368" cy="192331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651477" y="6093511"/>
            <a:ext cx="11023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Mortise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view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594" y="2390104"/>
            <a:ext cx="1310298" cy="17784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736" y="4140237"/>
            <a:ext cx="1359413" cy="180431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679874" y="1680313"/>
            <a:ext cx="16485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Lateral</a:t>
            </a:r>
            <a:r>
              <a:rPr kumimoji="0" lang="cs-CZ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 </a:t>
            </a: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approach</a:t>
            </a:r>
            <a:endParaRPr kumimoji="0" lang="cs-CZ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948" y="66668"/>
            <a:ext cx="2064062" cy="153856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16" y="1625559"/>
            <a:ext cx="1224650" cy="18049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966" y="1613611"/>
            <a:ext cx="1240652" cy="18288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403" y="3432076"/>
            <a:ext cx="1282214" cy="255073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161" y="3439395"/>
            <a:ext cx="1377242" cy="2543411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6127926" y="5343247"/>
            <a:ext cx="1875835" cy="30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Bimalleolární zlomenina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8546578" y="6078006"/>
            <a:ext cx="1924438" cy="30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Trimalleolární zlomenina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2895942" y="5343248"/>
            <a:ext cx="1556523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Monomalleolární zlomenina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647" y="89208"/>
            <a:ext cx="2039161" cy="1516026"/>
          </a:xfrm>
          <a:prstGeom prst="rect">
            <a:avLst/>
          </a:prstGeom>
        </p:spPr>
      </p:pic>
      <p:sp>
        <p:nvSpPr>
          <p:cNvPr id="22" name="Obdélník 21"/>
          <p:cNvSpPr/>
          <p:nvPr/>
        </p:nvSpPr>
        <p:spPr>
          <a:xfrm>
            <a:off x="3864067" y="1683593"/>
            <a:ext cx="187068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Posterolateral</a:t>
            </a:r>
            <a:r>
              <a:rPr kumimoji="0" lang="cs-CZ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 </a:t>
            </a: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approach</a:t>
            </a:r>
            <a:endParaRPr kumimoji="0" lang="cs-CZ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926" y="136574"/>
            <a:ext cx="1963367" cy="1468660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6474375" y="1705926"/>
            <a:ext cx="12366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Medial</a:t>
            </a:r>
            <a:r>
              <a:rPr kumimoji="0" lang="cs-CZ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 </a:t>
            </a: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approach</a:t>
            </a:r>
            <a:endParaRPr kumimoji="0" lang="cs-CZ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3AA4DE-FB00-4460-AB43-8D82FB8B42BF}"/>
              </a:ext>
            </a:extLst>
          </p:cNvPr>
          <p:cNvSpPr txBox="1"/>
          <p:nvPr/>
        </p:nvSpPr>
        <p:spPr>
          <a:xfrm>
            <a:off x="3135249" y="1628243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26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AAFEDC4-BFBB-4721-A0C9-9D47DAF9D807}"/>
              </a:ext>
            </a:extLst>
          </p:cNvPr>
          <p:cNvSpPr txBox="1"/>
          <p:nvPr/>
        </p:nvSpPr>
        <p:spPr>
          <a:xfrm>
            <a:off x="8089098" y="709877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28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B5661BA-C93B-4714-A637-A85E38DD4815}"/>
              </a:ext>
            </a:extLst>
          </p:cNvPr>
          <p:cNvSpPr txBox="1"/>
          <p:nvPr/>
        </p:nvSpPr>
        <p:spPr>
          <a:xfrm>
            <a:off x="5488100" y="1669601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6716EDA-B694-41EA-BAA5-3A8F6B64902A}"/>
              </a:ext>
            </a:extLst>
          </p:cNvPr>
          <p:cNvSpPr txBox="1"/>
          <p:nvPr/>
        </p:nvSpPr>
        <p:spPr>
          <a:xfrm>
            <a:off x="3101255" y="2622525"/>
            <a:ext cx="1052068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29, 30, 31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61BC393-6ED3-40B2-9929-B84DB96D2DAE}"/>
              </a:ext>
            </a:extLst>
          </p:cNvPr>
          <p:cNvSpPr txBox="1"/>
          <p:nvPr/>
        </p:nvSpPr>
        <p:spPr>
          <a:xfrm>
            <a:off x="6398535" y="2588533"/>
            <a:ext cx="118803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32, 33 ,34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4B5756A2-1BC3-45E1-B10B-8DD9B4FAE6D5}"/>
              </a:ext>
            </a:extLst>
          </p:cNvPr>
          <p:cNvSpPr txBox="1"/>
          <p:nvPr/>
        </p:nvSpPr>
        <p:spPr>
          <a:xfrm>
            <a:off x="8786512" y="6480682"/>
            <a:ext cx="163844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35, 36, 37 ,38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441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7488" y="802413"/>
            <a:ext cx="5173997" cy="789846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Hlezno</a:t>
            </a:r>
            <a:r>
              <a:rPr lang="cs-CZ" dirty="0"/>
              <a:t> - </a:t>
            </a:r>
            <a:r>
              <a:rPr lang="cs-CZ" sz="2700" dirty="0"/>
              <a:t>otevřená zlomenina </a:t>
            </a:r>
            <a:r>
              <a:rPr lang="cs-CZ" sz="2700" dirty="0" err="1"/>
              <a:t>Gustilo</a:t>
            </a:r>
            <a:r>
              <a:rPr lang="cs-CZ" sz="2700" dirty="0"/>
              <a:t>-Anderson </a:t>
            </a:r>
            <a:r>
              <a:rPr lang="cs-CZ" sz="2700" dirty="0" err="1"/>
              <a:t>IIIa</a:t>
            </a:r>
            <a:endParaRPr lang="cs-CZ" sz="2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440" y="4181708"/>
            <a:ext cx="3324689" cy="2286319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27333" y="3776608"/>
            <a:ext cx="3658111" cy="23148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394" y="2101567"/>
            <a:ext cx="2620982" cy="188612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204" y="419446"/>
            <a:ext cx="2793181" cy="19426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040785" y="2595299"/>
            <a:ext cx="2285129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Přechodná zevní fixace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274ACEF-81F8-48B9-9027-CD5D985FF333}"/>
              </a:ext>
            </a:extLst>
          </p:cNvPr>
          <p:cNvSpPr txBox="1"/>
          <p:nvPr/>
        </p:nvSpPr>
        <p:spPr>
          <a:xfrm>
            <a:off x="3543159" y="6463686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40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F5089B-C16C-4DB1-8B63-5BEE2ECECAB6}"/>
              </a:ext>
            </a:extLst>
          </p:cNvPr>
          <p:cNvSpPr txBox="1"/>
          <p:nvPr/>
        </p:nvSpPr>
        <p:spPr>
          <a:xfrm>
            <a:off x="9814221" y="5009937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42 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FF3475B-5FB7-4604-85D9-122894BB6318}"/>
              </a:ext>
            </a:extLst>
          </p:cNvPr>
          <p:cNvSpPr txBox="1"/>
          <p:nvPr/>
        </p:nvSpPr>
        <p:spPr>
          <a:xfrm>
            <a:off x="8725892" y="236644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15E0A53-8317-4A1E-B53B-6C325D25B722}"/>
              </a:ext>
            </a:extLst>
          </p:cNvPr>
          <p:cNvSpPr txBox="1"/>
          <p:nvPr/>
        </p:nvSpPr>
        <p:spPr>
          <a:xfrm>
            <a:off x="5198597" y="3725584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39 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381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zlomenina pylonu </a:t>
            </a:r>
            <a:r>
              <a:rPr lang="cs-CZ" dirty="0" err="1"/>
              <a:t>tibie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944699" y="1463041"/>
            <a:ext cx="3886200" cy="471392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sz="1350" dirty="0"/>
              <a:t>Závažná nitrokloubní zlomenina hlezna</a:t>
            </a:r>
            <a:endParaRPr lang="cs-CZ" dirty="0"/>
          </a:p>
          <a:p>
            <a:r>
              <a:rPr lang="cs-CZ" sz="1350" dirty="0"/>
              <a:t>Způsobená axiálním násilím - v ose končetiny, </a:t>
            </a:r>
            <a:r>
              <a:rPr lang="cs-CZ" sz="1350" dirty="0" err="1"/>
              <a:t>talus</a:t>
            </a:r>
            <a:r>
              <a:rPr lang="cs-CZ" sz="1350" dirty="0"/>
              <a:t> pod různými úhly zarazí a rozláme pylon </a:t>
            </a:r>
          </a:p>
          <a:p>
            <a:r>
              <a:rPr lang="cs-CZ" sz="1350" dirty="0"/>
              <a:t>Často vysokoenergetická poranění, </a:t>
            </a:r>
            <a:r>
              <a:rPr lang="cs-CZ" sz="1350" dirty="0" err="1"/>
              <a:t>motonehody</a:t>
            </a:r>
            <a:r>
              <a:rPr lang="cs-CZ" sz="1350" dirty="0"/>
              <a:t>, pády z výše </a:t>
            </a:r>
          </a:p>
          <a:p>
            <a:r>
              <a:rPr lang="cs-CZ" sz="1350" dirty="0"/>
              <a:t>Často vážná poranění kožního krytu a měkkých tkání</a:t>
            </a:r>
          </a:p>
          <a:p>
            <a:r>
              <a:rPr lang="cs-CZ" sz="1350" dirty="0"/>
              <a:t>Dobře viditelné na RTG, CT se provádí k určení rozsahu poranění kloubu a indikaci k operaci </a:t>
            </a:r>
            <a:endParaRPr lang="cs-CZ" sz="1350" b="1" dirty="0"/>
          </a:p>
          <a:p>
            <a:pPr marL="0" indent="0">
              <a:buNone/>
            </a:pPr>
            <a:r>
              <a:rPr lang="cs-CZ" sz="1350" b="1" dirty="0"/>
              <a:t>AO klasifikace:</a:t>
            </a:r>
          </a:p>
          <a:p>
            <a:r>
              <a:rPr lang="cs-CZ" sz="1350" dirty="0"/>
              <a:t>A. </a:t>
            </a:r>
            <a:r>
              <a:rPr lang="cs-CZ" sz="1350" b="1" dirty="0"/>
              <a:t>type A - </a:t>
            </a:r>
            <a:r>
              <a:rPr lang="cs-CZ" sz="1350" dirty="0" err="1"/>
              <a:t>extraartikulární</a:t>
            </a:r>
            <a:r>
              <a:rPr lang="cs-CZ" sz="1350" dirty="0"/>
              <a:t>, zlomeniny distální </a:t>
            </a:r>
            <a:r>
              <a:rPr lang="cs-CZ" sz="1350" dirty="0" err="1"/>
              <a:t>metadiafýzy</a:t>
            </a:r>
            <a:r>
              <a:rPr lang="cs-CZ" sz="1350" dirty="0"/>
              <a:t> </a:t>
            </a:r>
            <a:r>
              <a:rPr lang="cs-CZ" sz="1350" dirty="0" err="1"/>
              <a:t>tibie</a:t>
            </a:r>
            <a:r>
              <a:rPr lang="cs-CZ" sz="1350" dirty="0"/>
              <a:t> </a:t>
            </a:r>
          </a:p>
          <a:p>
            <a:r>
              <a:rPr lang="cs-CZ" sz="1350" dirty="0"/>
              <a:t>B. </a:t>
            </a:r>
            <a:r>
              <a:rPr lang="cs-CZ" sz="1350" b="1" dirty="0"/>
              <a:t>type B </a:t>
            </a:r>
            <a:r>
              <a:rPr lang="cs-CZ" sz="1350" dirty="0"/>
              <a:t>- částečně nitrokloubní</a:t>
            </a:r>
          </a:p>
          <a:p>
            <a:r>
              <a:rPr lang="cs-CZ" sz="1350" dirty="0"/>
              <a:t>C. </a:t>
            </a:r>
            <a:r>
              <a:rPr lang="cs-CZ" sz="1350" b="1" dirty="0"/>
              <a:t>type C</a:t>
            </a:r>
            <a:r>
              <a:rPr lang="cs-CZ" sz="1350" dirty="0"/>
              <a:t> - nitrokloubní zlomeniny se 3 subtypy dle počtu lomných linií:</a:t>
            </a:r>
          </a:p>
          <a:p>
            <a:r>
              <a:rPr lang="cs-CZ" sz="1350" dirty="0"/>
              <a:t>1. C1 - jednoduchá metafyzární i kloubní </a:t>
            </a:r>
          </a:p>
          <a:p>
            <a:r>
              <a:rPr lang="cs-CZ" sz="1350" dirty="0"/>
              <a:t>2. C2 - komplexní metafyzární, složitá kloubní</a:t>
            </a:r>
          </a:p>
          <a:p>
            <a:r>
              <a:rPr lang="cs-CZ" sz="1350" dirty="0"/>
              <a:t>3. C3 - komplexní metafyzární i kloubní</a:t>
            </a:r>
          </a:p>
          <a:p>
            <a:endParaRPr lang="cs-CZ" dirty="0"/>
          </a:p>
        </p:txBody>
      </p:sp>
      <p:pic>
        <p:nvPicPr>
          <p:cNvPr id="7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379" y="1881787"/>
            <a:ext cx="4054949" cy="387642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BB34728-A596-419B-B607-75839E77346F}"/>
              </a:ext>
            </a:extLst>
          </p:cNvPr>
          <p:cNvSpPr txBox="1"/>
          <p:nvPr/>
        </p:nvSpPr>
        <p:spPr>
          <a:xfrm>
            <a:off x="7902706" y="586031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189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zlomeniny pylonu - léčba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1003775" y="1711054"/>
            <a:ext cx="4102193" cy="617934"/>
          </a:xfrm>
        </p:spPr>
        <p:txBody>
          <a:bodyPr/>
          <a:lstStyle/>
          <a:p>
            <a:r>
              <a:rPr lang="cs-CZ" dirty="0"/>
              <a:t>Konzervativní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1003775" y="2601132"/>
            <a:ext cx="3521054" cy="276344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1600" dirty="0">
                <a:latin typeface="Arial"/>
                <a:ea typeface="+mn-lt"/>
                <a:cs typeface="+mn-lt"/>
              </a:rPr>
              <a:t>Imobilizace končetiny vždy při podezření na zlomeninu (provizorní či Kramerovou dlahou, vakuovou dlahou, sádrou) </a:t>
            </a:r>
            <a:endParaRPr lang="cs-CZ" sz="1600" dirty="0">
              <a:ea typeface="+mn-lt"/>
              <a:cs typeface="+mn-lt"/>
            </a:endParaRPr>
          </a:p>
          <a:p>
            <a:r>
              <a:rPr lang="cs-CZ" sz="1600" b="1" dirty="0">
                <a:latin typeface="Arial"/>
                <a:ea typeface="+mn-lt"/>
                <a:cs typeface="+mn-lt"/>
              </a:rPr>
              <a:t>Okamžitá repozice</a:t>
            </a:r>
            <a:r>
              <a:rPr lang="cs-CZ" sz="1600" dirty="0">
                <a:latin typeface="Arial"/>
                <a:ea typeface="+mn-lt"/>
                <a:cs typeface="+mn-lt"/>
              </a:rPr>
              <a:t> hrubě dislokovaných, luxačních zlomenin tahem za patu - „zouvání boty“ s obnovením podélné osy končetiny a rotační odchylky, imobilizace .</a:t>
            </a:r>
            <a:endParaRPr lang="cs-CZ" sz="1600" dirty="0">
              <a:latin typeface="Arial"/>
            </a:endParaRPr>
          </a:p>
          <a:p>
            <a:endParaRPr lang="cs-CZ" sz="1600" dirty="0"/>
          </a:p>
        </p:txBody>
      </p:sp>
      <p:pic>
        <p:nvPicPr>
          <p:cNvPr id="15" name="Picture 2" descr="https://lh3.googleusercontent.com/kzC98RQnqcPkc6zlf9Yc2MtlsZL0Ee9ay21R7a2TVCuwyZ9OqTPmk8YHy4ThQgmXlD8phy94rhIo1k_2QSOz28Af_2ltTgxg7K3nhxV2pMCMpO8B-hUx5RkSCyMPTTGhJ4y5gC11YJabzhCByjrN5zvhegrD477_0aSoU42JFhzPbheDfmBqHkYbwPJXuE-8wye7jleWK2jVqFHaPJxfVMB5QqJtueX9CF-7mnRd3UuMePhNT5dsFnEIlXRRiLya-J_KwvAQ4cgDKmWWcrwRWvLhaS7r5sAhuwjYajASlZQ9NrUYKyv7Gbk6b2s3h8Fu_E-X9lItINsUlrPb70Iz-KDcP5y90-TwZdoZupsaBcbIAN-IduQc_-B9oZ9NOoVjeXCQbzPvkpPE38Xsm7sv7ugvUVC9DPkRZBenLwdVKDMlBoMtLLwLyp5NA8y4gnavHVjC1ZRgwp8quv4oudavqapFDJDIMa4o6WC8zEflYeZ6kCAsDUOrlyqzMtt4lRqRV61XwuUXCEwhJshwcZaCrM3z9jmPU3DME8dCB6cyL8mgHWoSBxwolnazvyiB8E5qaDDlSUKb9aMcw0Ick53D9cmkQyRXSrookOcJn6rxMegBHJH_JWNGuVGnCXX1M_ZdIFCsWmwJV3-YpB8vxUrc5ehtFsDkc4JLGANngDRzsWsoVKd5mAD9HvYPcyfFSWw=w793-h1057-no?authuser=0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0871" y="3428113"/>
            <a:ext cx="2750392" cy="30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vakuová dla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1950" y="1713937"/>
            <a:ext cx="3709439" cy="16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B88D7B7-D819-4E4E-A658-6830DEFFDBE3}"/>
              </a:ext>
            </a:extLst>
          </p:cNvPr>
          <p:cNvSpPr txBox="1"/>
          <p:nvPr/>
        </p:nvSpPr>
        <p:spPr>
          <a:xfrm>
            <a:off x="9367887" y="2664444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9EA9D37-B627-49E8-891F-29B48EAE1AE6}"/>
              </a:ext>
            </a:extLst>
          </p:cNvPr>
          <p:cNvSpPr txBox="1"/>
          <p:nvPr/>
        </p:nvSpPr>
        <p:spPr>
          <a:xfrm>
            <a:off x="9364424" y="4748340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22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6167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Hlezno - zlomeniny pylonu - léčba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1860415" y="1681163"/>
            <a:ext cx="4137161" cy="823912"/>
          </a:xfrm>
        </p:spPr>
        <p:txBody>
          <a:bodyPr/>
          <a:lstStyle/>
          <a:p>
            <a:r>
              <a:rPr lang="cs-CZ" dirty="0"/>
              <a:t>Operační</a:t>
            </a:r>
          </a:p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1872916" y="2355183"/>
            <a:ext cx="4280234" cy="34530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sz="1350" dirty="0">
                <a:ea typeface="+mn-lt"/>
                <a:cs typeface="+mn-lt"/>
              </a:rPr>
              <a:t>U většiny zlomenin, při dislokaci a nitrokloubní lokalizaci - přesná repozice a dosažení anatomického postavení úlomků ve vidlici</a:t>
            </a:r>
            <a:endParaRPr lang="cs-CZ" sz="1350" dirty="0"/>
          </a:p>
          <a:p>
            <a:r>
              <a:rPr lang="cs-CZ" sz="1350" dirty="0">
                <a:ea typeface="+mn-lt"/>
                <a:cs typeface="+mn-lt"/>
              </a:rPr>
              <a:t>Osteosyntéza preformovanými dlahami LCP (</a:t>
            </a:r>
            <a:r>
              <a:rPr lang="cs-CZ" sz="1350" dirty="0" err="1">
                <a:ea typeface="+mn-lt"/>
                <a:cs typeface="+mn-lt"/>
              </a:rPr>
              <a:t>locking</a:t>
            </a:r>
            <a:r>
              <a:rPr lang="cs-CZ" sz="1350" dirty="0">
                <a:ea typeface="+mn-lt"/>
                <a:cs typeface="+mn-lt"/>
              </a:rPr>
              <a:t> </a:t>
            </a:r>
            <a:r>
              <a:rPr lang="cs-CZ" sz="1350" dirty="0" err="1">
                <a:ea typeface="+mn-lt"/>
                <a:cs typeface="+mn-lt"/>
              </a:rPr>
              <a:t>compression</a:t>
            </a:r>
            <a:r>
              <a:rPr lang="cs-CZ" sz="1350" dirty="0">
                <a:ea typeface="+mn-lt"/>
                <a:cs typeface="+mn-lt"/>
              </a:rPr>
              <a:t> plate) - ORIF, tahovými šrouby, event. hřeby.</a:t>
            </a:r>
            <a:endParaRPr lang="cs-CZ" sz="1350" dirty="0"/>
          </a:p>
          <a:p>
            <a:r>
              <a:rPr lang="cs-CZ" sz="1350" dirty="0">
                <a:ea typeface="+mn-lt"/>
                <a:cs typeface="+mn-lt"/>
              </a:rPr>
              <a:t>Výkon závisí na rychle narůstajícím otoku, následném výskytu bul a kvalitě kožního krytu </a:t>
            </a:r>
            <a:endParaRPr lang="cs-CZ" sz="1350" dirty="0"/>
          </a:p>
          <a:p>
            <a:r>
              <a:rPr lang="cs-CZ" sz="1350" b="1" dirty="0">
                <a:ea typeface="+mn-lt"/>
                <a:cs typeface="+mn-lt"/>
              </a:rPr>
              <a:t>Dvoufázové ošetření - </a:t>
            </a:r>
            <a:r>
              <a:rPr lang="cs-CZ" sz="1350" dirty="0">
                <a:ea typeface="+mn-lt"/>
                <a:cs typeface="+mn-lt"/>
              </a:rPr>
              <a:t>akutní repozice a naložení zevního fixátoru pro narůstající otok nebo u otevřené zlomeniny </a:t>
            </a:r>
          </a:p>
          <a:p>
            <a:r>
              <a:rPr lang="cs-CZ" sz="1350" dirty="0">
                <a:ea typeface="+mn-lt"/>
                <a:cs typeface="+mn-lt"/>
              </a:rPr>
              <a:t>Po jeho odeznění (</a:t>
            </a:r>
            <a:r>
              <a:rPr lang="cs-CZ" sz="1350" b="1" dirty="0" err="1">
                <a:ea typeface="+mn-lt"/>
                <a:cs typeface="+mn-lt"/>
              </a:rPr>
              <a:t>wrinkle</a:t>
            </a:r>
            <a:r>
              <a:rPr lang="cs-CZ" sz="1350" b="1" dirty="0">
                <a:ea typeface="+mn-lt"/>
                <a:cs typeface="+mn-lt"/>
              </a:rPr>
              <a:t> skin test</a:t>
            </a:r>
            <a:r>
              <a:rPr lang="cs-CZ" sz="1350" dirty="0">
                <a:ea typeface="+mn-lt"/>
                <a:cs typeface="+mn-lt"/>
              </a:rPr>
              <a:t> - vráskování kůže), po 7-10 dnech, při kvalitní kůži -&gt; definitivní osteosyntéza</a:t>
            </a:r>
            <a:endParaRPr lang="cs-CZ" sz="1350" dirty="0"/>
          </a:p>
          <a:p>
            <a:r>
              <a:rPr lang="cs-CZ" sz="1350" dirty="0">
                <a:ea typeface="+mn-lt"/>
                <a:cs typeface="+mn-lt"/>
              </a:rPr>
              <a:t>Pooperační sádrová fixace při poranění vazů nebo při nestabilní osteosyntéze 4-6 týdnů, bez došlapu 6-8 týdnů, intenzivní RHB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276" y="2488524"/>
            <a:ext cx="1427841" cy="27722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602" y="2488225"/>
            <a:ext cx="1423173" cy="277258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6" y="1950443"/>
            <a:ext cx="1398790" cy="331036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277852A-1600-4525-A80C-B844C4B126E3}"/>
              </a:ext>
            </a:extLst>
          </p:cNvPr>
          <p:cNvSpPr txBox="1"/>
          <p:nvPr/>
        </p:nvSpPr>
        <p:spPr>
          <a:xfrm>
            <a:off x="7655591" y="5445086"/>
            <a:ext cx="119965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45, 46, 47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661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zlomenina pylonu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770" y="2707828"/>
            <a:ext cx="1624243" cy="275805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319" y="1877334"/>
            <a:ext cx="1525805" cy="35819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450" y="2903180"/>
            <a:ext cx="1726014" cy="25568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464" y="1877336"/>
            <a:ext cx="1561854" cy="359602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8251075" y="5171555"/>
            <a:ext cx="2597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Medial approach to the distal tibia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8001124" y="2809414"/>
            <a:ext cx="32002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Anterolateral approach to the distal tibia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918" y="949614"/>
            <a:ext cx="2443289" cy="18212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844" y="3150174"/>
            <a:ext cx="2575437" cy="19114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E1DB3B-77AD-4BB5-8226-75FF49D99704}"/>
              </a:ext>
            </a:extLst>
          </p:cNvPr>
          <p:cNvSpPr txBox="1"/>
          <p:nvPr/>
        </p:nvSpPr>
        <p:spPr>
          <a:xfrm>
            <a:off x="3705726" y="5590637"/>
            <a:ext cx="163918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48, 49, 50, 51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E65368C-64A9-4AFF-827F-469F10411216}"/>
              </a:ext>
            </a:extLst>
          </p:cNvPr>
          <p:cNvSpPr txBox="1"/>
          <p:nvPr/>
        </p:nvSpPr>
        <p:spPr>
          <a:xfrm>
            <a:off x="10556207" y="2355133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52, 53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554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komplikace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522252"/>
          </a:xfrm>
        </p:spPr>
        <p:txBody>
          <a:bodyPr/>
          <a:lstStyle/>
          <a:p>
            <a:r>
              <a:rPr lang="cs-CZ" dirty="0"/>
              <a:t>Ranné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839789" y="2253089"/>
            <a:ext cx="5157787" cy="393657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350" dirty="0">
                <a:ea typeface="+mn-lt"/>
                <a:cs typeface="+mn-lt"/>
              </a:rPr>
              <a:t>Dehiscence nebo </a:t>
            </a:r>
            <a:r>
              <a:rPr lang="cs-CZ" sz="1350" b="1" dirty="0">
                <a:ea typeface="+mn-lt"/>
                <a:cs typeface="+mn-lt"/>
              </a:rPr>
              <a:t>nekróza </a:t>
            </a:r>
            <a:r>
              <a:rPr lang="cs-CZ" sz="1350" dirty="0">
                <a:ea typeface="+mn-lt"/>
                <a:cs typeface="+mn-lt"/>
              </a:rPr>
              <a:t>rány</a:t>
            </a:r>
          </a:p>
          <a:p>
            <a:r>
              <a:rPr lang="cs-CZ" sz="1350" dirty="0">
                <a:ea typeface="+mn-lt"/>
                <a:cs typeface="+mn-lt"/>
              </a:rPr>
              <a:t>Prevence - </a:t>
            </a:r>
            <a:r>
              <a:rPr lang="cs-CZ" sz="1350" dirty="0" err="1">
                <a:ea typeface="+mn-lt"/>
                <a:cs typeface="+mn-lt"/>
              </a:rPr>
              <a:t>miniinvazivní</a:t>
            </a:r>
            <a:r>
              <a:rPr lang="cs-CZ" sz="1350" dirty="0">
                <a:ea typeface="+mn-lt"/>
                <a:cs typeface="+mn-lt"/>
              </a:rPr>
              <a:t> šetrné operování, správný </a:t>
            </a:r>
            <a:r>
              <a:rPr lang="cs-CZ" sz="1350" dirty="0" err="1">
                <a:ea typeface="+mn-lt"/>
                <a:cs typeface="+mn-lt"/>
              </a:rPr>
              <a:t>timing</a:t>
            </a:r>
            <a:r>
              <a:rPr lang="cs-CZ" sz="1350" dirty="0">
                <a:ea typeface="+mn-lt"/>
                <a:cs typeface="+mn-lt"/>
              </a:rPr>
              <a:t> operace</a:t>
            </a:r>
          </a:p>
          <a:p>
            <a:r>
              <a:rPr lang="cs-CZ" sz="1350" dirty="0">
                <a:ea typeface="+mn-lt"/>
                <a:cs typeface="+mn-lt"/>
              </a:rPr>
              <a:t>Vážná komplikace je </a:t>
            </a:r>
            <a:r>
              <a:rPr lang="cs-CZ" sz="1350" b="1" dirty="0">
                <a:ea typeface="+mn-lt"/>
                <a:cs typeface="+mn-lt"/>
              </a:rPr>
              <a:t>infekce</a:t>
            </a:r>
            <a:r>
              <a:rPr lang="cs-CZ" sz="1350" dirty="0">
                <a:ea typeface="+mn-lt"/>
                <a:cs typeface="+mn-lt"/>
              </a:rPr>
              <a:t> rány, nejzávažnější je kostní infekce (osteomyelitida)</a:t>
            </a:r>
          </a:p>
          <a:p>
            <a:r>
              <a:rPr lang="cs-CZ" sz="1350" dirty="0" err="1">
                <a:ea typeface="+mn-lt"/>
                <a:cs typeface="+mn-lt"/>
              </a:rPr>
              <a:t>Th</a:t>
            </a:r>
            <a:r>
              <a:rPr lang="cs-CZ" sz="1350" dirty="0">
                <a:ea typeface="+mn-lt"/>
                <a:cs typeface="+mn-lt"/>
              </a:rPr>
              <a:t> - opakovaný </a:t>
            </a:r>
            <a:r>
              <a:rPr lang="cs-CZ" sz="1350" dirty="0" err="1">
                <a:ea typeface="+mn-lt"/>
                <a:cs typeface="+mn-lt"/>
              </a:rPr>
              <a:t>débridement</a:t>
            </a:r>
            <a:r>
              <a:rPr lang="cs-CZ" sz="1350" dirty="0">
                <a:ea typeface="+mn-lt"/>
                <a:cs typeface="+mn-lt"/>
              </a:rPr>
              <a:t> rány, supresivní antibiotická léčba, podtlaková terapie, při hluboké infekci extrakce kovového materiálu</a:t>
            </a:r>
          </a:p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3"/>
          </p:nvPr>
        </p:nvSpPr>
        <p:spPr>
          <a:xfrm>
            <a:off x="6258221" y="1258434"/>
            <a:ext cx="3887391" cy="408102"/>
          </a:xfrm>
        </p:spPr>
        <p:txBody>
          <a:bodyPr>
            <a:normAutofit lnSpcReduction="10000"/>
          </a:bodyPr>
          <a:lstStyle/>
          <a:p>
            <a:r>
              <a:rPr lang="cs-CZ"/>
              <a:t>Pozdní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4"/>
          </p:nvPr>
        </p:nvSpPr>
        <p:spPr>
          <a:xfrm>
            <a:off x="6204808" y="1784039"/>
            <a:ext cx="4450004" cy="31841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350" b="1" dirty="0">
                <a:ea typeface="+mn-lt"/>
                <a:cs typeface="+mn-lt"/>
              </a:rPr>
              <a:t>Prodloužené hojení</a:t>
            </a:r>
            <a:r>
              <a:rPr lang="cs-CZ" sz="1350" dirty="0">
                <a:ea typeface="+mn-lt"/>
                <a:cs typeface="+mn-lt"/>
              </a:rPr>
              <a:t>, následně až </a:t>
            </a:r>
            <a:r>
              <a:rPr lang="cs-CZ" sz="1350" b="1" dirty="0">
                <a:ea typeface="+mn-lt"/>
                <a:cs typeface="+mn-lt"/>
              </a:rPr>
              <a:t>pakloub </a:t>
            </a:r>
            <a:r>
              <a:rPr lang="cs-CZ" sz="1350" dirty="0">
                <a:ea typeface="+mn-lt"/>
                <a:cs typeface="+mn-lt"/>
              </a:rPr>
              <a:t>(po více měsících), v místě tříštivé zóny vznikající resorpcí fragmentů</a:t>
            </a:r>
          </a:p>
          <a:p>
            <a:r>
              <a:rPr lang="cs-CZ" sz="1350" dirty="0">
                <a:ea typeface="+mn-lt"/>
                <a:cs typeface="+mn-lt"/>
              </a:rPr>
              <a:t>Vyžaduje často opakované operace dlahovou osteosyntézou obohacenou o </a:t>
            </a:r>
            <a:r>
              <a:rPr lang="cs-CZ" sz="1350" dirty="0" err="1">
                <a:ea typeface="+mn-lt"/>
                <a:cs typeface="+mn-lt"/>
              </a:rPr>
              <a:t>autospongioplastiku</a:t>
            </a:r>
            <a:r>
              <a:rPr lang="cs-CZ" sz="1350" dirty="0">
                <a:ea typeface="+mn-lt"/>
                <a:cs typeface="+mn-lt"/>
              </a:rPr>
              <a:t> </a:t>
            </a:r>
            <a:endParaRPr lang="cs-CZ" sz="1350" dirty="0"/>
          </a:p>
          <a:p>
            <a:r>
              <a:rPr lang="cs-CZ" sz="1350" b="1" dirty="0">
                <a:ea typeface="+mn-lt"/>
                <a:cs typeface="+mn-lt"/>
              </a:rPr>
              <a:t>Zhojení v osové či rotační odchylce</a:t>
            </a:r>
            <a:r>
              <a:rPr lang="cs-CZ" sz="1350" dirty="0">
                <a:ea typeface="+mn-lt"/>
                <a:cs typeface="+mn-lt"/>
              </a:rPr>
              <a:t> - </a:t>
            </a:r>
            <a:r>
              <a:rPr lang="cs-CZ" sz="1350" b="1" dirty="0" err="1">
                <a:ea typeface="+mn-lt"/>
                <a:cs typeface="+mn-lt"/>
              </a:rPr>
              <a:t>malunion</a:t>
            </a:r>
            <a:r>
              <a:rPr lang="cs-CZ" sz="1350" dirty="0">
                <a:ea typeface="+mn-lt"/>
                <a:cs typeface="+mn-lt"/>
              </a:rPr>
              <a:t> - nejčastěji při konzervativní nebo externí léčbě fixátorem. </a:t>
            </a:r>
            <a:endParaRPr lang="cs-CZ" sz="1350" dirty="0"/>
          </a:p>
          <a:p>
            <a:r>
              <a:rPr lang="cs-CZ" sz="1350" dirty="0">
                <a:ea typeface="+mn-lt"/>
                <a:cs typeface="+mn-lt"/>
              </a:rPr>
              <a:t>Vyžaduje </a:t>
            </a:r>
            <a:r>
              <a:rPr lang="cs-CZ" sz="1350" dirty="0" err="1">
                <a:ea typeface="+mn-lt"/>
                <a:cs typeface="+mn-lt"/>
              </a:rPr>
              <a:t>reoperaci</a:t>
            </a:r>
            <a:r>
              <a:rPr lang="cs-CZ" sz="1350" dirty="0">
                <a:ea typeface="+mn-lt"/>
                <a:cs typeface="+mn-lt"/>
              </a:rPr>
              <a:t> dlahovou osteosyntézou, </a:t>
            </a:r>
            <a:r>
              <a:rPr lang="cs-CZ" sz="1350" dirty="0" err="1">
                <a:ea typeface="+mn-lt"/>
                <a:cs typeface="+mn-lt"/>
              </a:rPr>
              <a:t>autospongioplastiku</a:t>
            </a:r>
            <a:endParaRPr lang="cs-CZ" sz="1350" dirty="0">
              <a:ea typeface="+mn-lt"/>
              <a:cs typeface="+mn-lt"/>
            </a:endParaRPr>
          </a:p>
          <a:p>
            <a:r>
              <a:rPr lang="cs-CZ" sz="1350" b="1" dirty="0">
                <a:ea typeface="+mn-lt"/>
                <a:cs typeface="+mn-lt"/>
              </a:rPr>
              <a:t>Posttraumatická artróza</a:t>
            </a:r>
            <a:r>
              <a:rPr lang="cs-CZ" sz="1350" dirty="0">
                <a:ea typeface="+mn-lt"/>
                <a:cs typeface="+mn-lt"/>
              </a:rPr>
              <a:t> - určitý stupeň artrózy hlezenního kloubu je po zlomeninách pylonu a komplikovaných zlomeninách kotníků téměř nevyhnutelný, s přetrvávající ztuhlostí kloubu, otokem a bolestí. </a:t>
            </a:r>
            <a:endParaRPr lang="cs-CZ" sz="1350" dirty="0"/>
          </a:p>
          <a:p>
            <a:r>
              <a:rPr lang="cs-CZ" sz="1350" dirty="0" err="1">
                <a:ea typeface="+mn-lt"/>
                <a:cs typeface="+mn-lt"/>
              </a:rPr>
              <a:t>Th</a:t>
            </a:r>
            <a:r>
              <a:rPr lang="cs-CZ" sz="1350" dirty="0">
                <a:ea typeface="+mn-lt"/>
                <a:cs typeface="+mn-lt"/>
              </a:rPr>
              <a:t> - artroskopie kloubu s </a:t>
            </a:r>
            <a:r>
              <a:rPr lang="cs-CZ" sz="1350" dirty="0" err="1">
                <a:ea typeface="+mn-lt"/>
                <a:cs typeface="+mn-lt"/>
              </a:rPr>
              <a:t>débridement</a:t>
            </a:r>
            <a:r>
              <a:rPr lang="cs-CZ" sz="1350" dirty="0">
                <a:ea typeface="+mn-lt"/>
                <a:cs typeface="+mn-lt"/>
              </a:rPr>
              <a:t> srůstů a </a:t>
            </a:r>
            <a:r>
              <a:rPr lang="cs-CZ" sz="1350" dirty="0" err="1">
                <a:ea typeface="+mn-lt"/>
                <a:cs typeface="+mn-lt"/>
              </a:rPr>
              <a:t>artrofibrózy</a:t>
            </a:r>
            <a:r>
              <a:rPr lang="cs-CZ" sz="1350" dirty="0">
                <a:ea typeface="+mn-lt"/>
                <a:cs typeface="+mn-lt"/>
              </a:rPr>
              <a:t>, až provedení </a:t>
            </a:r>
            <a:r>
              <a:rPr lang="cs-CZ" sz="1350" dirty="0" err="1">
                <a:ea typeface="+mn-lt"/>
                <a:cs typeface="+mn-lt"/>
              </a:rPr>
              <a:t>fůze</a:t>
            </a:r>
            <a:r>
              <a:rPr lang="cs-CZ" sz="1350" dirty="0">
                <a:ea typeface="+mn-lt"/>
                <a:cs typeface="+mn-lt"/>
              </a:rPr>
              <a:t> </a:t>
            </a:r>
            <a:r>
              <a:rPr lang="cs-CZ" sz="1350" dirty="0" err="1">
                <a:ea typeface="+mn-lt"/>
                <a:cs typeface="+mn-lt"/>
              </a:rPr>
              <a:t>tibiotalárního</a:t>
            </a:r>
            <a:r>
              <a:rPr lang="cs-CZ" sz="1350" dirty="0">
                <a:ea typeface="+mn-lt"/>
                <a:cs typeface="+mn-lt"/>
              </a:rPr>
              <a:t> kloubu - </a:t>
            </a:r>
            <a:r>
              <a:rPr lang="cs-CZ" sz="1350" b="1" dirty="0" err="1">
                <a:ea typeface="+mn-lt"/>
                <a:cs typeface="+mn-lt"/>
              </a:rPr>
              <a:t>artrodézy</a:t>
            </a:r>
            <a:r>
              <a:rPr lang="cs-CZ" sz="1350" dirty="0">
                <a:ea typeface="+mn-lt"/>
                <a:cs typeface="+mn-lt"/>
              </a:rPr>
              <a:t> hlezna pro sužující trvalé bolesti. </a:t>
            </a:r>
            <a:endParaRPr lang="cs-CZ" sz="1350" dirty="0"/>
          </a:p>
          <a:p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095" y="4257914"/>
            <a:ext cx="1694218" cy="223122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92" y="4264353"/>
            <a:ext cx="1421328" cy="222697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506" y="4260837"/>
            <a:ext cx="1582622" cy="223904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E6B978B-BB28-45CD-9070-FCD3D0817304}"/>
              </a:ext>
            </a:extLst>
          </p:cNvPr>
          <p:cNvSpPr txBox="1"/>
          <p:nvPr/>
        </p:nvSpPr>
        <p:spPr>
          <a:xfrm>
            <a:off x="2492827" y="6549558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54, 55 ,56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3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Proximální femur - komplikace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b="1" dirty="0">
                <a:latin typeface="Arial"/>
                <a:cs typeface="Arial"/>
              </a:rPr>
              <a:t>Předoperační komplikace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900" dirty="0">
                <a:latin typeface="Arial"/>
                <a:cs typeface="Arial"/>
              </a:rPr>
              <a:t>následky imobilizace: hypostatická pneumonie, </a:t>
            </a:r>
            <a:r>
              <a:rPr lang="cs-CZ" sz="1900" dirty="0" err="1">
                <a:latin typeface="Arial"/>
                <a:cs typeface="Arial"/>
              </a:rPr>
              <a:t>uroinfekt</a:t>
            </a:r>
            <a:r>
              <a:rPr lang="cs-CZ" sz="1900" dirty="0">
                <a:latin typeface="Arial"/>
                <a:cs typeface="Arial"/>
              </a:rPr>
              <a:t>, dekubity, </a:t>
            </a:r>
            <a:r>
              <a:rPr lang="cs-CZ" sz="1900" dirty="0" err="1">
                <a:latin typeface="Arial"/>
                <a:cs typeface="Arial"/>
              </a:rPr>
              <a:t>trombembolická</a:t>
            </a:r>
            <a:r>
              <a:rPr lang="cs-CZ" sz="1900" dirty="0">
                <a:latin typeface="Arial"/>
                <a:cs typeface="Arial"/>
              </a:rPr>
              <a:t> choroba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b="1" dirty="0">
                <a:latin typeface="Arial"/>
                <a:cs typeface="Arial"/>
              </a:rPr>
              <a:t>Pooperační komplikace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900" dirty="0">
                <a:latin typeface="Arial"/>
                <a:cs typeface="Arial"/>
              </a:rPr>
              <a:t>avaskulární nekróza, posttraumatická artróza, recidivující luxace kyčelního kloubu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18" y="3708294"/>
            <a:ext cx="4812547" cy="260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77" y="3712497"/>
            <a:ext cx="3695624" cy="268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9AF7C4F-C5B6-4CD4-801D-52015CE6B55A}"/>
              </a:ext>
            </a:extLst>
          </p:cNvPr>
          <p:cNvSpPr txBox="1"/>
          <p:nvPr/>
        </p:nvSpPr>
        <p:spPr>
          <a:xfrm>
            <a:off x="7765386" y="638465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Obr.17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3274BBF-9D77-4443-9EEA-D854DC1ABE8F}"/>
              </a:ext>
            </a:extLst>
          </p:cNvPr>
          <p:cNvSpPr txBox="1"/>
          <p:nvPr/>
        </p:nvSpPr>
        <p:spPr>
          <a:xfrm>
            <a:off x="2839084" y="63930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46</a:t>
            </a:r>
          </a:p>
        </p:txBody>
      </p:sp>
    </p:spTree>
    <p:extLst>
      <p:ext uri="{BB962C8B-B14F-4D97-AF65-F5344CB8AC3E}">
        <p14:creationId xmlns:p14="http://schemas.microsoft.com/office/powerpoint/2010/main" val="9155102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/>
                <a:cs typeface="Arial"/>
              </a:rPr>
              <a:t>Hlezno - </a:t>
            </a:r>
            <a:r>
              <a:rPr lang="cs-CZ" dirty="0" err="1">
                <a:latin typeface="Arial"/>
                <a:cs typeface="Arial"/>
              </a:rPr>
              <a:t>Take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home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message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1350" dirty="0">
                <a:ea typeface="+mn-lt"/>
                <a:cs typeface="+mn-lt"/>
              </a:rPr>
              <a:t>Poranění horního hlezenního kloubu patří k nejčastějším úrazům. Opakované distorze a drobná poranění tohoto kloubu vedou až k </a:t>
            </a:r>
            <a:r>
              <a:rPr lang="cs-CZ" sz="1350" b="1" dirty="0">
                <a:ea typeface="+mn-lt"/>
                <a:cs typeface="+mn-lt"/>
              </a:rPr>
              <a:t>nestabilitě a </a:t>
            </a:r>
            <a:r>
              <a:rPr lang="cs-CZ" sz="1350" b="1" dirty="0" err="1">
                <a:ea typeface="+mn-lt"/>
                <a:cs typeface="+mn-lt"/>
              </a:rPr>
              <a:t>chondropatii</a:t>
            </a:r>
            <a:r>
              <a:rPr lang="cs-CZ" sz="1350" b="1" dirty="0">
                <a:ea typeface="+mn-lt"/>
                <a:cs typeface="+mn-lt"/>
              </a:rPr>
              <a:t> hlezna</a:t>
            </a:r>
            <a:r>
              <a:rPr lang="cs-CZ" sz="1350" dirty="0">
                <a:ea typeface="+mn-lt"/>
                <a:cs typeface="+mn-lt"/>
              </a:rPr>
              <a:t> nedostatečnou diagnostikou či nedoléčením těchto poranění.</a:t>
            </a:r>
          </a:p>
          <a:p>
            <a:r>
              <a:rPr lang="cs-CZ" sz="1350" dirty="0">
                <a:ea typeface="+mn-lt"/>
                <a:cs typeface="+mn-lt"/>
              </a:rPr>
              <a:t>Závažné zlomeniny hlezna jsou </a:t>
            </a:r>
            <a:r>
              <a:rPr lang="cs-CZ" sz="1350" b="1" dirty="0" err="1">
                <a:ea typeface="+mn-lt"/>
                <a:cs typeface="+mn-lt"/>
              </a:rPr>
              <a:t>mutilujícím</a:t>
            </a:r>
            <a:r>
              <a:rPr lang="cs-CZ" sz="1350" b="1" dirty="0">
                <a:ea typeface="+mn-lt"/>
                <a:cs typeface="+mn-lt"/>
              </a:rPr>
              <a:t> poraněním</a:t>
            </a:r>
            <a:r>
              <a:rPr lang="cs-CZ" sz="1350" dirty="0">
                <a:ea typeface="+mn-lt"/>
                <a:cs typeface="+mn-lt"/>
              </a:rPr>
              <a:t>, vyžadují časnou repozici, dostatečnou fixaci a správné načasování definitivní osteosyntézy jako prevenci komplikací, především nezhojení kožního krytu. </a:t>
            </a:r>
          </a:p>
          <a:p>
            <a:r>
              <a:rPr lang="cs-CZ" sz="1350" dirty="0">
                <a:ea typeface="+mn-lt"/>
                <a:cs typeface="+mn-lt"/>
              </a:rPr>
              <a:t>Následná pooperační pečlivá </a:t>
            </a:r>
            <a:r>
              <a:rPr lang="cs-CZ" sz="1350" b="1" dirty="0">
                <a:ea typeface="+mn-lt"/>
                <a:cs typeface="+mn-lt"/>
              </a:rPr>
              <a:t>rehabilitace a fyzioterapie </a:t>
            </a:r>
            <a:r>
              <a:rPr lang="cs-CZ" sz="1350" dirty="0">
                <a:ea typeface="+mn-lt"/>
                <a:cs typeface="+mn-lt"/>
              </a:rPr>
              <a:t>je prevencí pozdních následků, jako je omezení hybnosti a vznik poúrazové artrózy hlezna. </a:t>
            </a:r>
          </a:p>
          <a:p>
            <a:r>
              <a:rPr lang="cs-CZ" sz="1350" dirty="0">
                <a:ea typeface="+mn-lt"/>
                <a:cs typeface="+mn-lt"/>
              </a:rPr>
              <a:t>Při fixaci dolní končetiny </a:t>
            </a:r>
            <a:r>
              <a:rPr lang="cs-CZ" sz="1350" b="1" dirty="0">
                <a:ea typeface="+mn-lt"/>
                <a:cs typeface="+mn-lt"/>
              </a:rPr>
              <a:t>prevence tromboembolické nemoci</a:t>
            </a:r>
            <a:r>
              <a:rPr lang="cs-CZ" sz="1350" dirty="0">
                <a:ea typeface="+mn-lt"/>
                <a:cs typeface="+mn-lt"/>
              </a:rPr>
              <a:t> aplikací preparátů nízkomolekulárního heparinu (LMWH).</a:t>
            </a:r>
          </a:p>
          <a:p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4049309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Noha - anatomie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350" dirty="0"/>
              <a:t>Noha je komplexní orgán obsahující:</a:t>
            </a:r>
          </a:p>
          <a:p>
            <a:pPr marL="0" indent="0">
              <a:buNone/>
            </a:pPr>
            <a:r>
              <a:rPr lang="cs-CZ" sz="1350" dirty="0"/>
              <a:t>    26 kostí</a:t>
            </a:r>
          </a:p>
          <a:p>
            <a:pPr marL="0" indent="0">
              <a:buNone/>
            </a:pPr>
            <a:r>
              <a:rPr lang="cs-CZ" sz="1350" dirty="0"/>
              <a:t>    33 kloubů</a:t>
            </a:r>
          </a:p>
          <a:p>
            <a:pPr marL="0" indent="0">
              <a:buNone/>
            </a:pPr>
            <a:r>
              <a:rPr lang="cs-CZ" sz="1350" dirty="0"/>
              <a:t>    100 svalů, šlach a vazů</a:t>
            </a:r>
          </a:p>
          <a:p>
            <a:pPr marL="0" indent="0">
              <a:buNone/>
            </a:pPr>
            <a:endParaRPr lang="cs-CZ" sz="1350" dirty="0"/>
          </a:p>
          <a:p>
            <a:pPr marL="0" indent="0">
              <a:buNone/>
            </a:pPr>
            <a:endParaRPr lang="cs-CZ" sz="1350" dirty="0"/>
          </a:p>
          <a:p>
            <a:pPr marL="0" indent="0">
              <a:buNone/>
            </a:pPr>
            <a:endParaRPr lang="cs-CZ" sz="1350" dirty="0"/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1086110" y="3282133"/>
            <a:ext cx="4001778" cy="32155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350" dirty="0">
                <a:ea typeface="+mn-lt"/>
                <a:cs typeface="+mn-lt"/>
              </a:rPr>
              <a:t>V klinické praxi nohu dělí 2 hlavní klouby:</a:t>
            </a:r>
          </a:p>
          <a:p>
            <a:pPr marL="0" indent="0">
              <a:buNone/>
            </a:pPr>
            <a:r>
              <a:rPr lang="cs-CZ" sz="1350" b="1" dirty="0" err="1">
                <a:ea typeface="+mn-lt"/>
                <a:cs typeface="+mn-lt"/>
              </a:rPr>
              <a:t>Chopartův</a:t>
            </a:r>
            <a:r>
              <a:rPr lang="cs-CZ" sz="1350" b="1" dirty="0">
                <a:ea typeface="+mn-lt"/>
                <a:cs typeface="+mn-lt"/>
              </a:rPr>
              <a:t> </a:t>
            </a:r>
            <a:r>
              <a:rPr lang="cs-CZ" sz="1350" b="1" dirty="0" err="1">
                <a:ea typeface="+mn-lt"/>
                <a:cs typeface="+mn-lt"/>
              </a:rPr>
              <a:t>talokalkaneonavikulární</a:t>
            </a:r>
            <a:r>
              <a:rPr lang="cs-CZ" sz="1350" dirty="0"/>
              <a:t> kloub</a:t>
            </a:r>
            <a:endParaRPr lang="cs-CZ" sz="135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350" b="1" dirty="0" err="1">
                <a:ea typeface="+mn-lt"/>
                <a:cs typeface="+mn-lt"/>
              </a:rPr>
              <a:t>Lisfrankův</a:t>
            </a:r>
            <a:r>
              <a:rPr lang="cs-CZ" sz="1350" b="1" dirty="0">
                <a:ea typeface="+mn-lt"/>
                <a:cs typeface="+mn-lt"/>
              </a:rPr>
              <a:t> </a:t>
            </a:r>
            <a:r>
              <a:rPr lang="cs-CZ" sz="1350" b="1" dirty="0" err="1">
                <a:ea typeface="+mn-lt"/>
                <a:cs typeface="+mn-lt"/>
              </a:rPr>
              <a:t>tarzometatarzální</a:t>
            </a:r>
            <a:r>
              <a:rPr lang="cs-CZ" sz="1350" dirty="0">
                <a:ea typeface="+mn-lt"/>
                <a:cs typeface="+mn-lt"/>
              </a:rPr>
              <a:t> kloub </a:t>
            </a:r>
          </a:p>
          <a:p>
            <a:pPr marL="0" indent="0">
              <a:buNone/>
            </a:pPr>
            <a:r>
              <a:rPr lang="cs-CZ" sz="1350" dirty="0">
                <a:ea typeface="+mn-lt"/>
                <a:cs typeface="+mn-lt"/>
              </a:rPr>
              <a:t>dělí nohu na 3 oblasti:</a:t>
            </a:r>
            <a:endParaRPr lang="cs-CZ" dirty="0">
              <a:ea typeface="+mn-lt"/>
              <a:cs typeface="+mn-lt"/>
            </a:endParaRPr>
          </a:p>
          <a:p>
            <a:r>
              <a:rPr lang="cs-CZ" sz="1350" dirty="0"/>
              <a:t>Zadní nohu - </a:t>
            </a:r>
            <a:r>
              <a:rPr lang="cs-CZ" sz="1350" b="1" dirty="0" err="1"/>
              <a:t>hindfoot</a:t>
            </a:r>
            <a:r>
              <a:rPr lang="cs-CZ" sz="1350" dirty="0"/>
              <a:t> - </a:t>
            </a:r>
            <a:r>
              <a:rPr lang="cs-CZ" sz="1350" dirty="0" err="1"/>
              <a:t>talus</a:t>
            </a:r>
            <a:r>
              <a:rPr lang="cs-CZ" sz="1350" dirty="0"/>
              <a:t>, kalkaneus</a:t>
            </a:r>
          </a:p>
          <a:p>
            <a:r>
              <a:rPr lang="cs-CZ" sz="1350" dirty="0"/>
              <a:t>Střední nohu - </a:t>
            </a:r>
            <a:r>
              <a:rPr lang="cs-CZ" sz="1350" b="1" dirty="0" err="1"/>
              <a:t>midfoot</a:t>
            </a:r>
            <a:r>
              <a:rPr lang="cs-CZ" sz="1350" dirty="0"/>
              <a:t> - </a:t>
            </a:r>
            <a:r>
              <a:rPr lang="cs-CZ" sz="1350" dirty="0" err="1"/>
              <a:t>navikulární</a:t>
            </a:r>
            <a:r>
              <a:rPr lang="cs-CZ" sz="1350" dirty="0"/>
              <a:t>, </a:t>
            </a:r>
            <a:r>
              <a:rPr lang="cs-CZ" sz="1350" dirty="0" err="1"/>
              <a:t>kuboidní</a:t>
            </a:r>
            <a:r>
              <a:rPr lang="cs-CZ" sz="1350" dirty="0"/>
              <a:t> a tři </a:t>
            </a:r>
            <a:r>
              <a:rPr lang="cs-CZ" sz="1350" dirty="0" err="1"/>
              <a:t>kuneiformní</a:t>
            </a:r>
            <a:r>
              <a:rPr lang="cs-CZ" sz="1350" dirty="0"/>
              <a:t> kosti</a:t>
            </a:r>
          </a:p>
          <a:p>
            <a:r>
              <a:rPr lang="cs-CZ" sz="1350" dirty="0"/>
              <a:t>Přední nohu - </a:t>
            </a:r>
            <a:r>
              <a:rPr lang="cs-CZ" sz="1350" b="1" dirty="0" err="1"/>
              <a:t>forefoot</a:t>
            </a:r>
            <a:r>
              <a:rPr lang="cs-CZ" sz="1350" b="1" dirty="0"/>
              <a:t> - </a:t>
            </a:r>
            <a:r>
              <a:rPr lang="cs-CZ" sz="1350" dirty="0"/>
              <a:t>MTT a prstce</a:t>
            </a:r>
          </a:p>
        </p:txBody>
      </p:sp>
      <p:pic>
        <p:nvPicPr>
          <p:cNvPr id="8" name="Zástupný symbol pro obsah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9864" y="3060976"/>
            <a:ext cx="4572462" cy="228539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FD035D8-1C1E-4C4A-BC50-555917C137AF}"/>
              </a:ext>
            </a:extLst>
          </p:cNvPr>
          <p:cNvSpPr txBox="1"/>
          <p:nvPr/>
        </p:nvSpPr>
        <p:spPr>
          <a:xfrm>
            <a:off x="7655591" y="5505019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668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2814" y="498442"/>
            <a:ext cx="8364465" cy="994172"/>
          </a:xfrm>
        </p:spPr>
        <p:txBody>
          <a:bodyPr>
            <a:normAutofit/>
          </a:bodyPr>
          <a:lstStyle/>
          <a:p>
            <a:r>
              <a:rPr lang="cs-CZ" dirty="0"/>
              <a:t>Noha - anatomie </a:t>
            </a:r>
            <a:r>
              <a:rPr lang="cs-CZ" sz="2100" dirty="0"/>
              <a:t>- </a:t>
            </a:r>
            <a:r>
              <a:rPr lang="cs-CZ" sz="2100" dirty="0" err="1"/>
              <a:t>Chopartův</a:t>
            </a:r>
            <a:r>
              <a:rPr lang="cs-CZ" sz="2100" dirty="0"/>
              <a:t> a </a:t>
            </a:r>
            <a:r>
              <a:rPr lang="cs-CZ" sz="2100" dirty="0" err="1"/>
              <a:t>Lisfrankův</a:t>
            </a:r>
            <a:r>
              <a:rPr lang="cs-CZ" sz="2100" dirty="0"/>
              <a:t> kloub -&gt; 3 sloupce, 3 části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62" y="2494662"/>
            <a:ext cx="2145910" cy="357909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57543" y="2103277"/>
            <a:ext cx="2864952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Zátěžový trojúhelník došlapu nohy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3C97609-8667-44E7-A817-1D78DFF8D3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301" y="2401355"/>
            <a:ext cx="2863371" cy="27268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216" y="2165196"/>
            <a:ext cx="1622129" cy="29558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735463" y="1627273"/>
            <a:ext cx="4893824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Lisfrankovo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ligamentum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 důležité pro stabilitu střední nohy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B326216-BBEE-4994-A1FB-FA87A4E324D8}"/>
              </a:ext>
            </a:extLst>
          </p:cNvPr>
          <p:cNvSpPr txBox="1"/>
          <p:nvPr/>
        </p:nvSpPr>
        <p:spPr>
          <a:xfrm>
            <a:off x="8391906" y="5222479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59, 60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7973511-1809-4D25-A2CD-A91510D030DB}"/>
              </a:ext>
            </a:extLst>
          </p:cNvPr>
          <p:cNvSpPr txBox="1"/>
          <p:nvPr/>
        </p:nvSpPr>
        <p:spPr>
          <a:xfrm>
            <a:off x="3563052" y="6070097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58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334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Noha - anatomie </a:t>
            </a:r>
            <a:r>
              <a:rPr lang="cs-CZ" dirty="0" err="1"/>
              <a:t>talu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>
          <a:xfrm>
            <a:off x="1083415" y="2200843"/>
            <a:ext cx="4206471" cy="3298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600" dirty="0">
                <a:latin typeface="Arial"/>
                <a:cs typeface="Arial"/>
              </a:rPr>
              <a:t>3/5 povrchu pokrývá chrupavka, žádné úpony šlach, má řídké retrográdní cévní zásobení</a:t>
            </a:r>
          </a:p>
          <a:p>
            <a:r>
              <a:rPr lang="en-US" sz="1600" dirty="0" err="1">
                <a:latin typeface="Arial"/>
                <a:cs typeface="Arial"/>
              </a:rPr>
              <a:t>Riziko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avaskulární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nekrózy</a:t>
            </a:r>
            <a:r>
              <a:rPr lang="en-US" sz="1600" dirty="0">
                <a:latin typeface="Arial"/>
                <a:cs typeface="Arial"/>
              </a:rPr>
              <a:t> po </a:t>
            </a:r>
            <a:r>
              <a:rPr lang="en-US" sz="1600" dirty="0" err="1">
                <a:latin typeface="Arial"/>
                <a:cs typeface="Arial"/>
              </a:rPr>
              <a:t>dislokovaných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zlomeninách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 err="1">
                <a:latin typeface="Arial"/>
                <a:cs typeface="Arial"/>
              </a:rPr>
              <a:t>Skládá</a:t>
            </a:r>
            <a:r>
              <a:rPr lang="en-US" sz="1600" dirty="0">
                <a:latin typeface="Arial"/>
                <a:cs typeface="Arial"/>
              </a:rPr>
              <a:t> se z </a:t>
            </a:r>
            <a:r>
              <a:rPr lang="en-US" sz="1600" dirty="0" err="1">
                <a:latin typeface="Arial"/>
                <a:cs typeface="Arial"/>
              </a:rPr>
              <a:t>těla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err="1">
                <a:latin typeface="Arial"/>
                <a:cs typeface="Arial"/>
              </a:rPr>
              <a:t>krčku</a:t>
            </a:r>
            <a:r>
              <a:rPr lang="en-US" sz="1600" dirty="0">
                <a:latin typeface="Arial"/>
                <a:cs typeface="Arial"/>
              </a:rPr>
              <a:t> a </a:t>
            </a:r>
            <a:r>
              <a:rPr lang="en-US" sz="1600" dirty="0" err="1">
                <a:latin typeface="Arial"/>
                <a:cs typeface="Arial"/>
              </a:rPr>
              <a:t>hlavy</a:t>
            </a:r>
            <a:endParaRPr lang="cs-CZ" sz="1600" dirty="0">
              <a:latin typeface="Arial"/>
              <a:cs typeface="Arial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219" y="2124871"/>
            <a:ext cx="2148423" cy="288083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AC66DC8-6B33-4240-A6B6-D3656CAB7B83}"/>
              </a:ext>
            </a:extLst>
          </p:cNvPr>
          <p:cNvSpPr txBox="1"/>
          <p:nvPr/>
        </p:nvSpPr>
        <p:spPr>
          <a:xfrm>
            <a:off x="6619614" y="5188232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606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6906" y="848874"/>
            <a:ext cx="6330302" cy="574064"/>
          </a:xfrm>
        </p:spPr>
        <p:txBody>
          <a:bodyPr>
            <a:noAutofit/>
          </a:bodyPr>
          <a:lstStyle/>
          <a:p>
            <a:r>
              <a:rPr lang="cs-CZ" dirty="0"/>
              <a:t>Noha - anatomie </a:t>
            </a:r>
            <a:r>
              <a:rPr lang="cs-CZ" dirty="0" err="1"/>
              <a:t>kalkanea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1234957" y="1940189"/>
            <a:ext cx="2878177" cy="284546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sz="1350" b="0" dirty="0" err="1"/>
              <a:t>Pata</a:t>
            </a:r>
            <a:r>
              <a:rPr lang="en-US" sz="1350" b="0" dirty="0"/>
              <a:t> </a:t>
            </a:r>
            <a:r>
              <a:rPr lang="en-US" sz="1350" b="0" dirty="0" err="1"/>
              <a:t>má</a:t>
            </a:r>
            <a:r>
              <a:rPr lang="en-US" sz="1350" b="0" dirty="0"/>
              <a:t> </a:t>
            </a:r>
            <a:r>
              <a:rPr lang="en-US" sz="1350" b="0" dirty="0" err="1"/>
              <a:t>složitý</a:t>
            </a:r>
            <a:r>
              <a:rPr lang="en-US" sz="1350" b="0" dirty="0"/>
              <a:t> </a:t>
            </a:r>
            <a:r>
              <a:rPr lang="en-US" sz="1350" b="0" dirty="0" err="1"/>
              <a:t>tvar</a:t>
            </a:r>
            <a:r>
              <a:rPr lang="en-US" sz="1350" b="0" dirty="0"/>
              <a:t> - </a:t>
            </a:r>
            <a:r>
              <a:rPr lang="en-US" sz="1350" b="0" dirty="0" err="1"/>
              <a:t>hrbol</a:t>
            </a:r>
            <a:r>
              <a:rPr lang="en-US" sz="1350" b="0" dirty="0"/>
              <a:t>, </a:t>
            </a:r>
            <a:r>
              <a:rPr lang="en-US" sz="1350" b="0" dirty="0" err="1"/>
              <a:t>přední</a:t>
            </a:r>
            <a:r>
              <a:rPr lang="en-US" sz="1350" b="0" dirty="0"/>
              <a:t> a </a:t>
            </a:r>
            <a:r>
              <a:rPr lang="en-US" sz="1350" b="0" dirty="0" err="1"/>
              <a:t>mediální</a:t>
            </a:r>
            <a:r>
              <a:rPr lang="en-US" sz="1350" b="0" dirty="0"/>
              <a:t> </a:t>
            </a:r>
            <a:r>
              <a:rPr lang="en-US" sz="1350" b="0" dirty="0" err="1"/>
              <a:t>výběžek</a:t>
            </a:r>
            <a:r>
              <a:rPr lang="en-US" sz="1350" b="0" dirty="0"/>
              <a:t> - </a:t>
            </a:r>
            <a:r>
              <a:rPr lang="en-US" sz="1350" dirty="0" err="1"/>
              <a:t>sustentaculum</a:t>
            </a:r>
            <a:r>
              <a:rPr lang="en-US" sz="1350" dirty="0"/>
              <a:t> </a:t>
            </a:r>
            <a:r>
              <a:rPr lang="en-US" sz="1350" dirty="0" err="1"/>
              <a:t>tali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sz="1350" b="0" dirty="0" err="1"/>
              <a:t>Kalkaneus</a:t>
            </a:r>
            <a:r>
              <a:rPr lang="en-US" sz="1350" b="0" dirty="0"/>
              <a:t> + talus -&gt;</a:t>
            </a:r>
            <a:r>
              <a:rPr lang="en-US" sz="1350" dirty="0"/>
              <a:t> </a:t>
            </a:r>
            <a:r>
              <a:rPr lang="en-US" sz="1350" dirty="0" err="1"/>
              <a:t>subtalární</a:t>
            </a:r>
            <a:r>
              <a:rPr lang="en-US" sz="1350" dirty="0"/>
              <a:t> </a:t>
            </a:r>
            <a:r>
              <a:rPr lang="en-US" sz="1350" dirty="0" err="1"/>
              <a:t>kloub</a:t>
            </a:r>
            <a:r>
              <a:rPr lang="en-US" sz="1350" b="0" dirty="0"/>
              <a:t> s 3 </a:t>
            </a:r>
            <a:r>
              <a:rPr lang="en-US" sz="1350" b="0" dirty="0" err="1"/>
              <a:t>kloubními</a:t>
            </a:r>
            <a:r>
              <a:rPr lang="en-US" sz="1350" b="0" dirty="0"/>
              <a:t> </a:t>
            </a:r>
            <a:r>
              <a:rPr lang="en-US" sz="1350" b="0" dirty="0" err="1"/>
              <a:t>plochami</a:t>
            </a:r>
            <a:endParaRPr lang="en-US" sz="1350" b="0" dirty="0"/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b="0" dirty="0">
                <a:ea typeface="+mn-lt"/>
                <a:cs typeface="+mn-lt"/>
              </a:rPr>
              <a:t>S </a:t>
            </a:r>
            <a:r>
              <a:rPr lang="cs-CZ" sz="1350" b="0" dirty="0" err="1">
                <a:ea typeface="+mn-lt"/>
                <a:cs typeface="+mn-lt"/>
              </a:rPr>
              <a:t>talem</a:t>
            </a:r>
            <a:r>
              <a:rPr lang="cs-CZ" sz="1350" b="0" dirty="0">
                <a:ea typeface="+mn-lt"/>
                <a:cs typeface="+mn-lt"/>
              </a:rPr>
              <a:t> tvoří </a:t>
            </a:r>
            <a:r>
              <a:rPr lang="cs-CZ" sz="1350" dirty="0" err="1">
                <a:ea typeface="+mn-lt"/>
                <a:cs typeface="+mn-lt"/>
              </a:rPr>
              <a:t>canalis</a:t>
            </a:r>
            <a:r>
              <a:rPr lang="cs-CZ" sz="1350" dirty="0">
                <a:ea typeface="+mn-lt"/>
                <a:cs typeface="+mn-lt"/>
              </a:rPr>
              <a:t> </a:t>
            </a:r>
            <a:r>
              <a:rPr lang="cs-CZ" sz="1350" dirty="0" err="1">
                <a:ea typeface="+mn-lt"/>
                <a:cs typeface="+mn-lt"/>
              </a:rPr>
              <a:t>tarsi</a:t>
            </a:r>
            <a:r>
              <a:rPr lang="cs-CZ" sz="1350" dirty="0">
                <a:ea typeface="+mn-lt"/>
                <a:cs typeface="+mn-lt"/>
              </a:rPr>
              <a:t>,</a:t>
            </a:r>
            <a:r>
              <a:rPr lang="cs-CZ" sz="1350" b="0" dirty="0">
                <a:ea typeface="+mn-lt"/>
                <a:cs typeface="+mn-lt"/>
              </a:rPr>
              <a:t> laterálně ústí do </a:t>
            </a:r>
            <a:r>
              <a:rPr lang="cs-CZ" sz="1350" dirty="0">
                <a:ea typeface="+mn-lt"/>
                <a:cs typeface="+mn-lt"/>
              </a:rPr>
              <a:t>sinus </a:t>
            </a:r>
            <a:r>
              <a:rPr lang="cs-CZ" sz="1350" dirty="0" err="1">
                <a:ea typeface="+mn-lt"/>
                <a:cs typeface="+mn-lt"/>
              </a:rPr>
              <a:t>tarsi</a:t>
            </a:r>
            <a:r>
              <a:rPr lang="cs-CZ" sz="1350" dirty="0">
                <a:ea typeface="+mn-lt"/>
                <a:cs typeface="+mn-lt"/>
              </a:rPr>
              <a:t>,</a:t>
            </a:r>
            <a:r>
              <a:rPr lang="cs-CZ" sz="1350" b="0" dirty="0">
                <a:ea typeface="+mn-lt"/>
                <a:cs typeface="+mn-lt"/>
              </a:rPr>
              <a:t> kde je tepna tarzálního tunelu a </a:t>
            </a:r>
            <a:r>
              <a:rPr lang="cs-CZ" sz="1350" b="0" i="1" dirty="0" err="1">
                <a:ea typeface="+mn-lt"/>
                <a:cs typeface="+mn-lt"/>
              </a:rPr>
              <a:t>ligamentum</a:t>
            </a:r>
            <a:r>
              <a:rPr lang="cs-CZ" sz="1350" b="0" i="1" dirty="0">
                <a:ea typeface="+mn-lt"/>
                <a:cs typeface="+mn-lt"/>
              </a:rPr>
              <a:t> </a:t>
            </a:r>
            <a:r>
              <a:rPr lang="cs-CZ" sz="1350" b="0" i="1" dirty="0" err="1">
                <a:ea typeface="+mn-lt"/>
                <a:cs typeface="+mn-lt"/>
              </a:rPr>
              <a:t>talocalcaneum</a:t>
            </a:r>
            <a:endParaRPr lang="cs-CZ" sz="1350" b="0" dirty="0"/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b="0" dirty="0"/>
              <a:t>Kalkaneus artikuluje s </a:t>
            </a:r>
            <a:r>
              <a:rPr lang="cs-CZ" sz="1350" b="0" dirty="0" err="1"/>
              <a:t>kuboidní</a:t>
            </a:r>
            <a:r>
              <a:rPr lang="cs-CZ" sz="1350" b="0" dirty="0"/>
              <a:t> kostí </a:t>
            </a:r>
            <a:r>
              <a:rPr lang="cs-CZ" sz="1350" dirty="0" err="1"/>
              <a:t>kalkaneokuboidním</a:t>
            </a:r>
            <a:r>
              <a:rPr lang="cs-CZ" sz="1350" dirty="0"/>
              <a:t> kloubem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3679" y="2105703"/>
            <a:ext cx="2987191" cy="17622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551" y="4141870"/>
            <a:ext cx="2922365" cy="16857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263" y="1755371"/>
            <a:ext cx="2478215" cy="371732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602866" y="3452451"/>
            <a:ext cx="761087" cy="346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25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Peroneal</a:t>
            </a:r>
            <a:r>
              <a:rPr kumimoji="0" lang="cs-CZ" sz="8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825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tendons</a:t>
            </a:r>
            <a:r>
              <a:rPr kumimoji="0" lang="cs-CZ" sz="8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´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887096" y="1841800"/>
            <a:ext cx="2829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Lateral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side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Medial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side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48D2122-6453-47BF-83DC-76EAD5A196C6}"/>
              </a:ext>
            </a:extLst>
          </p:cNvPr>
          <p:cNvSpPr txBox="1"/>
          <p:nvPr/>
        </p:nvSpPr>
        <p:spPr>
          <a:xfrm>
            <a:off x="5566512" y="5470772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62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48239BE-6942-464B-A2B2-DDBF1D320ACD}"/>
              </a:ext>
            </a:extLst>
          </p:cNvPr>
          <p:cNvSpPr txBox="1"/>
          <p:nvPr/>
        </p:nvSpPr>
        <p:spPr>
          <a:xfrm>
            <a:off x="8623075" y="5830367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63, 64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0834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Noha - obecně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Mechanismus poranění: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cs-CZ" sz="1350" b="1" dirty="0">
                <a:ea typeface="+mn-lt"/>
                <a:cs typeface="+mn-lt"/>
              </a:rPr>
              <a:t>Inverzním</a:t>
            </a:r>
            <a:r>
              <a:rPr lang="cs-CZ" sz="1350" dirty="0">
                <a:ea typeface="+mn-lt"/>
                <a:cs typeface="+mn-lt"/>
              </a:rPr>
              <a:t> mechanismem -&gt; distorze, parciální ruptura </a:t>
            </a:r>
            <a:r>
              <a:rPr lang="cs-CZ" sz="1350" dirty="0" err="1">
                <a:ea typeface="+mn-lt"/>
                <a:cs typeface="+mn-lt"/>
              </a:rPr>
              <a:t>bifurkata</a:t>
            </a:r>
            <a:r>
              <a:rPr lang="cs-CZ" sz="1350" dirty="0">
                <a:ea typeface="+mn-lt"/>
                <a:cs typeface="+mn-lt"/>
              </a:rPr>
              <a:t> až zlomenina </a:t>
            </a:r>
            <a:r>
              <a:rPr lang="cs-CZ" sz="1350" dirty="0" err="1">
                <a:ea typeface="+mn-lt"/>
                <a:cs typeface="+mn-lt"/>
              </a:rPr>
              <a:t>baze</a:t>
            </a:r>
            <a:r>
              <a:rPr lang="cs-CZ" sz="1350" dirty="0">
                <a:ea typeface="+mn-lt"/>
                <a:cs typeface="+mn-lt"/>
              </a:rPr>
              <a:t> V. MTT. Dalším </a:t>
            </a:r>
            <a:r>
              <a:rPr lang="cs-CZ" sz="1350" b="1" dirty="0">
                <a:ea typeface="+mn-lt"/>
                <a:cs typeface="+mn-lt"/>
              </a:rPr>
              <a:t>torzním</a:t>
            </a:r>
            <a:r>
              <a:rPr lang="cs-CZ" sz="1350" dirty="0">
                <a:ea typeface="+mn-lt"/>
                <a:cs typeface="+mn-lt"/>
              </a:rPr>
              <a:t> násilím -&gt; poškození </a:t>
            </a:r>
            <a:r>
              <a:rPr lang="cs-CZ" sz="1350" dirty="0" err="1">
                <a:ea typeface="+mn-lt"/>
                <a:cs typeface="+mn-lt"/>
              </a:rPr>
              <a:t>Lisfranku</a:t>
            </a:r>
            <a:r>
              <a:rPr lang="cs-CZ" sz="1350" dirty="0">
                <a:ea typeface="+mn-lt"/>
                <a:cs typeface="+mn-lt"/>
              </a:rPr>
              <a:t> s rupturou vazů kloubu</a:t>
            </a:r>
            <a:endParaRPr lang="en-US" sz="1350" b="1" dirty="0"/>
          </a:p>
          <a:p>
            <a:r>
              <a:rPr lang="en-US" sz="1350" b="1" dirty="0" err="1"/>
              <a:t>Axiálním</a:t>
            </a:r>
            <a:r>
              <a:rPr lang="en-US" sz="1350" b="1" dirty="0"/>
              <a:t> </a:t>
            </a:r>
            <a:r>
              <a:rPr lang="en-US" sz="1350" b="1" dirty="0" err="1"/>
              <a:t>násilím</a:t>
            </a:r>
            <a:r>
              <a:rPr lang="en-US" sz="1350" b="1" dirty="0"/>
              <a:t> </a:t>
            </a:r>
            <a:r>
              <a:rPr lang="en-US" sz="1350" dirty="0"/>
              <a:t>- </a:t>
            </a:r>
            <a:r>
              <a:rPr lang="en-US" sz="1350" dirty="0" err="1"/>
              <a:t>pády</a:t>
            </a:r>
            <a:r>
              <a:rPr lang="en-US" sz="1350" dirty="0"/>
              <a:t> z </a:t>
            </a:r>
            <a:r>
              <a:rPr lang="en-US" sz="1350" dirty="0" err="1"/>
              <a:t>výšky</a:t>
            </a:r>
            <a:r>
              <a:rPr lang="en-US" sz="1350" dirty="0"/>
              <a:t> -&gt; </a:t>
            </a:r>
            <a:r>
              <a:rPr lang="en-US" sz="1350" dirty="0" err="1"/>
              <a:t>kompresní</a:t>
            </a:r>
            <a:r>
              <a:rPr lang="en-US" sz="1350" dirty="0"/>
              <a:t> </a:t>
            </a:r>
            <a:r>
              <a:rPr lang="en-US" sz="1350" dirty="0" err="1"/>
              <a:t>zlomeniny</a:t>
            </a:r>
            <a:r>
              <a:rPr lang="en-US" sz="1350" dirty="0"/>
              <a:t> </a:t>
            </a:r>
            <a:r>
              <a:rPr lang="en-US" sz="1350" dirty="0" err="1"/>
              <a:t>talu</a:t>
            </a:r>
            <a:r>
              <a:rPr lang="en-US" sz="1350" dirty="0"/>
              <a:t> a </a:t>
            </a:r>
            <a:r>
              <a:rPr lang="en-US" sz="1350" dirty="0" err="1"/>
              <a:t>kalkanea</a:t>
            </a:r>
            <a:endParaRPr lang="en-US" sz="1350" dirty="0"/>
          </a:p>
          <a:p>
            <a:r>
              <a:rPr lang="en-US" sz="1350" b="1" dirty="0" err="1"/>
              <a:t>Drtivá</a:t>
            </a:r>
            <a:r>
              <a:rPr lang="en-US" sz="1350" b="1" dirty="0"/>
              <a:t> </a:t>
            </a:r>
            <a:r>
              <a:rPr lang="en-US" sz="1350" b="1" dirty="0" err="1"/>
              <a:t>poranění</a:t>
            </a:r>
            <a:r>
              <a:rPr lang="en-US" sz="1350" dirty="0"/>
              <a:t> - </a:t>
            </a:r>
            <a:r>
              <a:rPr lang="en-US" sz="1350" dirty="0" err="1"/>
              <a:t>zlomeniny</a:t>
            </a:r>
            <a:r>
              <a:rPr lang="en-US" sz="1350" dirty="0"/>
              <a:t> </a:t>
            </a:r>
            <a:r>
              <a:rPr lang="en-US" sz="1350" dirty="0" err="1"/>
              <a:t>metatarzů</a:t>
            </a:r>
            <a:r>
              <a:rPr lang="en-US" sz="1350" dirty="0"/>
              <a:t> a </a:t>
            </a:r>
            <a:r>
              <a:rPr lang="en-US" sz="1350" dirty="0" err="1"/>
              <a:t>prstců</a:t>
            </a:r>
            <a:r>
              <a:rPr lang="en-US" sz="1350" dirty="0"/>
              <a:t> </a:t>
            </a:r>
            <a:r>
              <a:rPr lang="en-US" sz="1350" dirty="0" err="1"/>
              <a:t>nohy</a:t>
            </a:r>
            <a:r>
              <a:rPr lang="en-US" sz="1350" dirty="0"/>
              <a:t> </a:t>
            </a:r>
            <a:r>
              <a:rPr lang="en-US" sz="1350" dirty="0" err="1"/>
              <a:t>pády</a:t>
            </a:r>
            <a:r>
              <a:rPr lang="en-US" sz="1350" dirty="0"/>
              <a:t> </a:t>
            </a:r>
            <a:r>
              <a:rPr lang="en-US" sz="1350" dirty="0" err="1"/>
              <a:t>předmětů</a:t>
            </a:r>
            <a:r>
              <a:rPr lang="en-US" sz="1350" dirty="0"/>
              <a:t>, </a:t>
            </a:r>
            <a:r>
              <a:rPr lang="en-US" sz="1350" dirty="0" err="1"/>
              <a:t>autohavárie</a:t>
            </a:r>
            <a:endParaRPr lang="en-US" sz="1350" dirty="0"/>
          </a:p>
          <a:p>
            <a:pPr fontAlgn="base"/>
            <a:r>
              <a:rPr lang="en-US" sz="1350" b="1" dirty="0" err="1"/>
              <a:t>Vysokoenergetická</a:t>
            </a:r>
            <a:r>
              <a:rPr lang="en-US" sz="1350" b="1" dirty="0"/>
              <a:t> </a:t>
            </a:r>
            <a:r>
              <a:rPr lang="en-US" sz="1350" b="1" dirty="0" err="1"/>
              <a:t>poranění</a:t>
            </a:r>
            <a:r>
              <a:rPr lang="en-US" sz="1350" b="1" dirty="0"/>
              <a:t> - </a:t>
            </a:r>
            <a:r>
              <a:rPr lang="cs-CZ" sz="1350" dirty="0">
                <a:ea typeface="+mn-lt"/>
                <a:cs typeface="+mn-lt"/>
              </a:rPr>
              <a:t>autohavárie, pády těžkých předmětů na nohu, vedou ke komplexním poraněním nohy až ke vzniku </a:t>
            </a:r>
            <a:r>
              <a:rPr lang="cs-CZ" sz="1350" b="1" dirty="0" err="1">
                <a:ea typeface="+mn-lt"/>
                <a:cs typeface="+mn-lt"/>
              </a:rPr>
              <a:t>compartment</a:t>
            </a:r>
            <a:r>
              <a:rPr lang="cs-CZ" sz="1350" b="1" dirty="0">
                <a:ea typeface="+mn-lt"/>
                <a:cs typeface="+mn-lt"/>
              </a:rPr>
              <a:t> syndromu</a:t>
            </a:r>
            <a:r>
              <a:rPr lang="cs-CZ" sz="1350" dirty="0">
                <a:ea typeface="+mn-lt"/>
                <a:cs typeface="+mn-lt"/>
              </a:rPr>
              <a:t>.</a:t>
            </a:r>
          </a:p>
          <a:p>
            <a:pPr marL="0" indent="0" fontAlgn="base">
              <a:buNone/>
            </a:pPr>
            <a:endParaRPr lang="en-US" sz="135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1" y="1085411"/>
            <a:ext cx="3887391" cy="26833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0" y="3883192"/>
            <a:ext cx="2739816" cy="196770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6562" y="3883192"/>
            <a:ext cx="1639756" cy="196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92F04AE-3F52-4C3B-893D-5DE978071F3D}"/>
              </a:ext>
            </a:extLst>
          </p:cNvPr>
          <p:cNvSpPr txBox="1"/>
          <p:nvPr/>
        </p:nvSpPr>
        <p:spPr>
          <a:xfrm>
            <a:off x="8023748" y="5958794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65, 66 ,67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374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3272" y="718992"/>
            <a:ext cx="5355869" cy="994172"/>
          </a:xfrm>
        </p:spPr>
        <p:txBody>
          <a:bodyPr/>
          <a:lstStyle/>
          <a:p>
            <a:r>
              <a:rPr lang="cs-CZ" dirty="0"/>
              <a:t>Noha - vyšetření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65106" y="3819871"/>
            <a:ext cx="4258411" cy="617934"/>
          </a:xfrm>
        </p:spPr>
        <p:txBody>
          <a:bodyPr>
            <a:normAutofit/>
          </a:bodyPr>
          <a:lstStyle/>
          <a:p>
            <a:r>
              <a:rPr lang="cs-CZ" sz="1400" dirty="0"/>
              <a:t>RTG vyšetření nohy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451" y="4608868"/>
            <a:ext cx="5220249" cy="1854173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406" y="1491827"/>
            <a:ext cx="2598545" cy="396868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01240" y="2099980"/>
            <a:ext cx="3471110" cy="15465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RTG -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dorzoplantární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šikmá a laterální projekce. Axiální a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Brodénovy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projekce na patu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CT - komplikované zlomeniny, luxace, luxační zlomeniny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SONO - poranění vazů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CC39C24-4B08-47C1-9E98-502169576E22}"/>
              </a:ext>
            </a:extLst>
          </p:cNvPr>
          <p:cNvSpPr txBox="1"/>
          <p:nvPr/>
        </p:nvSpPr>
        <p:spPr>
          <a:xfrm>
            <a:off x="7501479" y="5838929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68, 69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350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Noha - příznaky poranění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/>
              <a:t>Známky vážného poranění nohy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2153842" y="3018259"/>
            <a:ext cx="3868340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350" dirty="0"/>
              <a:t>Otok, odřeniny, lacerace</a:t>
            </a:r>
          </a:p>
          <a:p>
            <a:r>
              <a:rPr lang="cs-CZ" sz="1350" dirty="0"/>
              <a:t>Hematom - narůstající v čase</a:t>
            </a:r>
          </a:p>
          <a:p>
            <a:r>
              <a:rPr lang="cs-CZ" sz="1350" dirty="0"/>
              <a:t>Hematom na chodidle - zlomenina </a:t>
            </a:r>
            <a:r>
              <a:rPr lang="cs-CZ" sz="1350" dirty="0" err="1"/>
              <a:t>kalkanea</a:t>
            </a:r>
            <a:r>
              <a:rPr lang="cs-CZ" sz="1350" dirty="0"/>
              <a:t>, poranění </a:t>
            </a:r>
            <a:r>
              <a:rPr lang="cs-CZ" sz="1350" dirty="0" err="1"/>
              <a:t>Lisfrankova</a:t>
            </a:r>
            <a:r>
              <a:rPr lang="cs-CZ" sz="1350" dirty="0"/>
              <a:t> kloubu</a:t>
            </a:r>
          </a:p>
          <a:p>
            <a:endParaRPr lang="en-US" sz="1350" dirty="0"/>
          </a:p>
        </p:txBody>
      </p:sp>
      <p:pic>
        <p:nvPicPr>
          <p:cNvPr id="5" name="Picture 2" descr="The plantar ecchymosis is a sign highly suggestive of a Lisfranc injury...  | Download Scientific Diagra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7422" y="1440784"/>
            <a:ext cx="2622798" cy="206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nkle Sprains - What Have I Done??? - Mid North Coast Physiothera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424" y="3702719"/>
            <a:ext cx="2705333" cy="20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lů 3"/>
          <p:cNvSpPr/>
          <p:nvPr/>
        </p:nvSpPr>
        <p:spPr>
          <a:xfrm rot="1477004">
            <a:off x="8144105" y="1797771"/>
            <a:ext cx="229350" cy="6585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51DAA06-EABF-45C1-AB3E-F06AEE5B7212}"/>
              </a:ext>
            </a:extLst>
          </p:cNvPr>
          <p:cNvSpPr txBox="1"/>
          <p:nvPr/>
        </p:nvSpPr>
        <p:spPr>
          <a:xfrm>
            <a:off x="7184692" y="5924547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70, 71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141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Noha - zlomeniny </a:t>
            </a:r>
            <a:r>
              <a:rPr lang="cs-CZ" dirty="0" err="1"/>
              <a:t>talu</a:t>
            </a:r>
            <a:endParaRPr lang="cs-CZ" dirty="0"/>
          </a:p>
        </p:txBody>
      </p:sp>
      <p:sp>
        <p:nvSpPr>
          <p:cNvPr id="12" name="Zástupný symbol pro text 2"/>
          <p:cNvSpPr>
            <a:spLocks noGrp="1"/>
          </p:cNvSpPr>
          <p:nvPr>
            <p:ph sz="half" idx="2"/>
          </p:nvPr>
        </p:nvSpPr>
        <p:spPr>
          <a:xfrm>
            <a:off x="1199457" y="2088357"/>
            <a:ext cx="4897736" cy="38707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350" b="1" dirty="0">
                <a:ea typeface="+mn-lt"/>
                <a:cs typeface="+mn-lt"/>
              </a:rPr>
              <a:t>Klasifikace:</a:t>
            </a:r>
          </a:p>
          <a:p>
            <a:r>
              <a:rPr lang="cs-CZ" sz="1350" b="1" dirty="0">
                <a:ea typeface="+mn-lt"/>
                <a:cs typeface="+mn-lt"/>
              </a:rPr>
              <a:t>okrajové </a:t>
            </a:r>
            <a:r>
              <a:rPr lang="cs-CZ" sz="1350" dirty="0">
                <a:ea typeface="+mn-lt"/>
                <a:cs typeface="+mn-lt"/>
              </a:rPr>
              <a:t>- zlomeniny výběžků (</a:t>
            </a:r>
            <a:r>
              <a:rPr lang="cs-CZ" sz="1350" dirty="0" err="1">
                <a:ea typeface="+mn-lt"/>
                <a:cs typeface="+mn-lt"/>
              </a:rPr>
              <a:t>posterior</a:t>
            </a:r>
            <a:r>
              <a:rPr lang="cs-CZ" sz="1350" dirty="0">
                <a:ea typeface="+mn-lt"/>
                <a:cs typeface="+mn-lt"/>
              </a:rPr>
              <a:t>, </a:t>
            </a:r>
            <a:r>
              <a:rPr lang="cs-CZ" sz="1350" dirty="0" err="1">
                <a:ea typeface="+mn-lt"/>
                <a:cs typeface="+mn-lt"/>
              </a:rPr>
              <a:t>lateralis</a:t>
            </a:r>
            <a:r>
              <a:rPr lang="cs-CZ" sz="1350" dirty="0">
                <a:ea typeface="+mn-lt"/>
                <a:cs typeface="+mn-lt"/>
              </a:rPr>
              <a:t>) a </a:t>
            </a:r>
            <a:r>
              <a:rPr lang="cs-CZ" sz="1350" dirty="0" err="1">
                <a:ea typeface="+mn-lt"/>
                <a:cs typeface="+mn-lt"/>
              </a:rPr>
              <a:t>osteochondrální</a:t>
            </a:r>
            <a:r>
              <a:rPr lang="cs-CZ" sz="1350" dirty="0">
                <a:ea typeface="+mn-lt"/>
                <a:cs typeface="+mn-lt"/>
              </a:rPr>
              <a:t> zlomeniny</a:t>
            </a:r>
            <a:endParaRPr lang="cs-CZ" sz="1350" b="1" dirty="0">
              <a:ea typeface="+mn-lt"/>
              <a:cs typeface="+mn-lt"/>
            </a:endParaRPr>
          </a:p>
          <a:p>
            <a:r>
              <a:rPr lang="cs-CZ" sz="1350" b="1" dirty="0">
                <a:ea typeface="+mn-lt"/>
                <a:cs typeface="+mn-lt"/>
              </a:rPr>
              <a:t>centrální </a:t>
            </a:r>
            <a:r>
              <a:rPr lang="cs-CZ" sz="1350" dirty="0">
                <a:ea typeface="+mn-lt"/>
                <a:cs typeface="+mn-lt"/>
              </a:rPr>
              <a:t>- zlomeniny těla, hlavice, krčku (dělení </a:t>
            </a:r>
            <a:r>
              <a:rPr lang="cs-CZ" sz="1350" b="1" dirty="0">
                <a:ea typeface="+mn-lt"/>
                <a:cs typeface="+mn-lt"/>
              </a:rPr>
              <a:t> dle Hawkinse</a:t>
            </a:r>
            <a:r>
              <a:rPr lang="cs-CZ" sz="1350" dirty="0">
                <a:ea typeface="+mn-lt"/>
                <a:cs typeface="+mn-lt"/>
              </a:rPr>
              <a:t> I.-IV. typu s narůstajícím rizikem AVN)</a:t>
            </a:r>
            <a:endParaRPr lang="cs-CZ" sz="1350" b="1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350" dirty="0"/>
          </a:p>
          <a:p>
            <a:pPr>
              <a:buNone/>
            </a:pPr>
            <a:r>
              <a:rPr lang="cs-CZ" sz="1350" dirty="0">
                <a:ea typeface="+mn-lt"/>
                <a:cs typeface="+mn-lt"/>
              </a:rPr>
              <a:t>Urgentní repozice dislokace tahem v ose nohy za patu - „zouvání boty“, imobilizace</a:t>
            </a:r>
          </a:p>
          <a:p>
            <a:pPr>
              <a:buNone/>
            </a:pPr>
            <a:r>
              <a:rPr lang="cs-CZ" sz="1350" b="1" dirty="0">
                <a:ea typeface="+mn-lt"/>
                <a:cs typeface="+mn-lt"/>
              </a:rPr>
              <a:t>KONZERVATIVNÍ </a:t>
            </a:r>
            <a:r>
              <a:rPr lang="cs-CZ" sz="1350" dirty="0">
                <a:ea typeface="+mn-lt"/>
                <a:cs typeface="+mn-lt"/>
              </a:rPr>
              <a:t>- </a:t>
            </a:r>
            <a:r>
              <a:rPr lang="cs-CZ" sz="1350" b="1" dirty="0">
                <a:ea typeface="+mn-lt"/>
                <a:cs typeface="+mn-lt"/>
              </a:rPr>
              <a:t>nedislokované</a:t>
            </a:r>
            <a:r>
              <a:rPr lang="cs-CZ" sz="1350" dirty="0">
                <a:ea typeface="+mn-lt"/>
                <a:cs typeface="+mn-lt"/>
              </a:rPr>
              <a:t> zlomeniny výběžků, těla, krčku i hlavice </a:t>
            </a:r>
            <a:endParaRPr lang="cs-CZ" dirty="0"/>
          </a:p>
          <a:p>
            <a:pPr>
              <a:buNone/>
            </a:pPr>
            <a:r>
              <a:rPr lang="cs-CZ" sz="1350" b="1" dirty="0">
                <a:ea typeface="+mn-lt"/>
                <a:cs typeface="+mn-lt"/>
              </a:rPr>
              <a:t>OPERAČNÍ</a:t>
            </a:r>
            <a:r>
              <a:rPr lang="cs-CZ" sz="1350" dirty="0">
                <a:ea typeface="+mn-lt"/>
                <a:cs typeface="+mn-lt"/>
              </a:rPr>
              <a:t> - většina dislokovaných a nitrokloubních zlomenin šrouby a K dráty</a:t>
            </a:r>
            <a:endParaRPr lang="cs-CZ" dirty="0">
              <a:ea typeface="+mn-lt"/>
              <a:cs typeface="+mn-lt"/>
            </a:endParaRPr>
          </a:p>
          <a:p>
            <a:pPr>
              <a:buNone/>
            </a:pPr>
            <a:r>
              <a:rPr lang="cs-CZ" sz="1350" b="1" dirty="0">
                <a:ea typeface="+mn-lt"/>
                <a:cs typeface="+mn-lt"/>
              </a:rPr>
              <a:t>Pooperačně</a:t>
            </a:r>
            <a:r>
              <a:rPr lang="cs-CZ" sz="1350" dirty="0">
                <a:ea typeface="+mn-lt"/>
                <a:cs typeface="+mn-lt"/>
              </a:rPr>
              <a:t> - imobilizace při nestabilní osteosyntéze, při poranění vazů 4-6 týdnů. Plný došlap po 8-12 týdnech. </a:t>
            </a:r>
            <a:endParaRPr lang="cs-CZ" dirty="0"/>
          </a:p>
          <a:p>
            <a:pPr marL="0" indent="0">
              <a:buNone/>
            </a:pPr>
            <a:endParaRPr lang="cs-CZ" sz="1350" b="1" dirty="0"/>
          </a:p>
          <a:p>
            <a:pPr marL="0" indent="0">
              <a:buNone/>
            </a:pPr>
            <a:endParaRPr lang="cs-CZ" sz="1350" dirty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780610" y="1860125"/>
            <a:ext cx="3887391" cy="617934"/>
          </a:xfrm>
        </p:spPr>
        <p:txBody>
          <a:bodyPr>
            <a:normAutofit fontScale="92500"/>
          </a:bodyPr>
          <a:lstStyle/>
          <a:p>
            <a:r>
              <a:rPr lang="cs-CZ"/>
              <a:t>Zlomenina talu a kalkanea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00859" y="2575689"/>
            <a:ext cx="2071977" cy="135750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837" y="2582791"/>
            <a:ext cx="2147669" cy="13432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868" y="4023718"/>
            <a:ext cx="1921937" cy="18362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FC95C1A-A58F-427F-AEEB-D446B83AD566}"/>
              </a:ext>
            </a:extLst>
          </p:cNvPr>
          <p:cNvSpPr txBox="1"/>
          <p:nvPr/>
        </p:nvSpPr>
        <p:spPr>
          <a:xfrm>
            <a:off x="7843951" y="5958794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72, 73 ,74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134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Noha - zlomeniny </a:t>
            </a:r>
            <a:r>
              <a:rPr lang="cs-CZ" dirty="0" err="1"/>
              <a:t>kalkanea</a:t>
            </a:r>
            <a:r>
              <a:rPr lang="cs-CZ" dirty="0"/>
              <a:t> - léčba</a:t>
            </a:r>
          </a:p>
        </p:txBody>
      </p:sp>
      <p:pic>
        <p:nvPicPr>
          <p:cNvPr id="8" name="Picture 6" descr="Ab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8190" y="4046717"/>
            <a:ext cx="2891312" cy="217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b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305" y="1581880"/>
            <a:ext cx="1641577" cy="217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64735" y="3967302"/>
            <a:ext cx="4090211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Dvoufázové ošetření 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akutní repozice + externí fixace zevním fixátorem při narůstajícím otoku, u otevřených zlomenin</a:t>
            </a:r>
            <a:endParaRPr kumimoji="0" lang="cs-CZ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D0C84F6-02B8-4422-91F5-50C9E70961BE}"/>
              </a:ext>
            </a:extLst>
          </p:cNvPr>
          <p:cNvSpPr txBox="1">
            <a:spLocks/>
          </p:cNvSpPr>
          <p:nvPr/>
        </p:nvSpPr>
        <p:spPr>
          <a:xfrm>
            <a:off x="1302424" y="1916729"/>
            <a:ext cx="3868340" cy="2183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Klasifikace: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Extraartikulární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sustentaculum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processus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lateralis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Intraarticular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Sandersova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CT klasifikace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29E06BA-F53A-4E74-AFCB-CA79B6EF787F}"/>
              </a:ext>
            </a:extLst>
          </p:cNvPr>
          <p:cNvSpPr txBox="1"/>
          <p:nvPr/>
        </p:nvSpPr>
        <p:spPr>
          <a:xfrm>
            <a:off x="7073389" y="6224210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75, 76</a:t>
            </a:r>
          </a:p>
        </p:txBody>
      </p:sp>
    </p:spTree>
    <p:extLst>
      <p:ext uri="{BB962C8B-B14F-4D97-AF65-F5344CB8AC3E}">
        <p14:creationId xmlns:p14="http://schemas.microsoft.com/office/powerpoint/2010/main" val="153816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Luxace kyčelního kloubu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Vysokoenergetický úraz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např.: </a:t>
            </a:r>
            <a:r>
              <a:rPr lang="cs-CZ" i="1" dirty="0" err="1">
                <a:latin typeface="Arial"/>
                <a:cs typeface="Arial"/>
              </a:rPr>
              <a:t>dashboard</a:t>
            </a:r>
            <a:r>
              <a:rPr lang="cs-CZ" i="1" dirty="0">
                <a:latin typeface="Arial"/>
                <a:cs typeface="Arial"/>
              </a:rPr>
              <a:t> </a:t>
            </a:r>
            <a:r>
              <a:rPr lang="cs-CZ" i="1" dirty="0" err="1">
                <a:latin typeface="Arial"/>
                <a:cs typeface="Arial"/>
              </a:rPr>
              <a:t>injury</a:t>
            </a:r>
            <a:endParaRPr lang="cs-CZ" i="1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Akutní stav- nutnost brzké repozice 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Rozdělení dle směru luxace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zadní luxace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přední luxace - výjimečně</a:t>
            </a:r>
            <a:r>
              <a:rPr lang="cs-CZ" dirty="0"/>
              <a:t> </a:t>
            </a:r>
          </a:p>
        </p:txBody>
      </p:sp>
      <p:pic>
        <p:nvPicPr>
          <p:cNvPr id="3" name="Obrázok 4" descr="Obrázok, na ktorom je röntgenový snímok, medúza&#10;&#10;Automaticky generovaný popis">
            <a:extLst>
              <a:ext uri="{FF2B5EF4-FFF2-40B4-BE49-F238E27FC236}">
                <a16:creationId xmlns:a16="http://schemas.microsoft.com/office/drawing/2014/main" id="{F38055F5-732C-4D6F-877E-30A14FB7F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822" y="3285125"/>
            <a:ext cx="2743200" cy="282542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8EB15D7-C72A-495D-AAD7-8863772E544B}"/>
              </a:ext>
            </a:extLst>
          </p:cNvPr>
          <p:cNvSpPr txBox="1"/>
          <p:nvPr/>
        </p:nvSpPr>
        <p:spPr>
          <a:xfrm>
            <a:off x="9473153" y="61109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obr.19</a:t>
            </a:r>
          </a:p>
        </p:txBody>
      </p:sp>
    </p:spTree>
    <p:extLst>
      <p:ext uri="{BB962C8B-B14F-4D97-AF65-F5344CB8AC3E}">
        <p14:creationId xmlns:p14="http://schemas.microsoft.com/office/powerpoint/2010/main" val="18534667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9" y="397306"/>
            <a:ext cx="6561968" cy="1087478"/>
          </a:xfrm>
        </p:spPr>
        <p:txBody>
          <a:bodyPr>
            <a:normAutofit/>
          </a:bodyPr>
          <a:lstStyle/>
          <a:p>
            <a:r>
              <a:rPr lang="cs-CZ" dirty="0">
                <a:ea typeface="+mj-lt"/>
                <a:cs typeface="+mj-lt"/>
              </a:rPr>
              <a:t>Noha - kalkaneus - léčba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91345" y="2505075"/>
            <a:ext cx="5806232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sz="1350" b="1" dirty="0"/>
          </a:p>
          <a:p>
            <a:r>
              <a:rPr lang="cs-CZ" sz="1350" b="1" dirty="0"/>
              <a:t>Konzervativní: </a:t>
            </a:r>
            <a:r>
              <a:rPr lang="cs-CZ" sz="1350" dirty="0"/>
              <a:t>nedislokované </a:t>
            </a:r>
            <a:r>
              <a:rPr lang="cs-CZ" sz="1350" dirty="0" err="1"/>
              <a:t>extraartikulární</a:t>
            </a:r>
            <a:r>
              <a:rPr lang="cs-CZ" sz="1350" dirty="0"/>
              <a:t> a </a:t>
            </a:r>
            <a:r>
              <a:rPr lang="cs-CZ" sz="1350" dirty="0" err="1"/>
              <a:t>intraartikulární</a:t>
            </a:r>
            <a:r>
              <a:rPr lang="cs-CZ" sz="1350" dirty="0"/>
              <a:t> zlomeniny, bez došlapu 6-8 týdnů</a:t>
            </a:r>
          </a:p>
          <a:p>
            <a:r>
              <a:rPr lang="cs-CZ" sz="1350" b="1" dirty="0"/>
              <a:t>Operační: </a:t>
            </a:r>
            <a:r>
              <a:rPr lang="cs-CZ" sz="1350" dirty="0"/>
              <a:t>akutní operace je indikovaná u zlomeniny kachního zobáku - </a:t>
            </a:r>
            <a:r>
              <a:rPr lang="cs-CZ" sz="1350" dirty="0" err="1"/>
              <a:t>tongue</a:t>
            </a:r>
            <a:r>
              <a:rPr lang="cs-CZ" sz="1350" dirty="0"/>
              <a:t> type </a:t>
            </a:r>
            <a:r>
              <a:rPr lang="cs-CZ" sz="1350" dirty="0" err="1"/>
              <a:t>fracture</a:t>
            </a:r>
            <a:r>
              <a:rPr lang="cs-CZ" sz="1350" dirty="0"/>
              <a:t> - pro ohrožení kožního krytu nekrózou tlakem úlomku </a:t>
            </a:r>
          </a:p>
          <a:p>
            <a:r>
              <a:rPr lang="cs-CZ" sz="1350" b="1" dirty="0">
                <a:ea typeface="+mn-lt"/>
                <a:cs typeface="+mn-lt"/>
              </a:rPr>
              <a:t>Dvoufázové ošetření </a:t>
            </a:r>
            <a:r>
              <a:rPr lang="cs-CZ" sz="1350" dirty="0">
                <a:ea typeface="+mn-lt"/>
                <a:cs typeface="+mn-lt"/>
              </a:rPr>
              <a:t>- akutní repozice + externí fixace zevním fixátorem při narůstajícím otoku, u otevřených zlomenin</a:t>
            </a:r>
          </a:p>
          <a:p>
            <a:r>
              <a:rPr lang="cs-CZ" sz="1350" dirty="0"/>
              <a:t>Osteosyntéza pak u dislokovaných zlomenin dlahami, K-dráty, šrouby</a:t>
            </a:r>
          </a:p>
          <a:p>
            <a:r>
              <a:rPr lang="cs-CZ" sz="1350" b="1" dirty="0"/>
              <a:t>Pooperačně </a:t>
            </a:r>
            <a:r>
              <a:rPr lang="cs-CZ" sz="1350" dirty="0"/>
              <a:t>bez došlapu 6-8 týdnů, brzká RHB</a:t>
            </a:r>
          </a:p>
          <a:p>
            <a:pPr marL="0" indent="0">
              <a:buNone/>
            </a:pPr>
            <a:endParaRPr lang="cs-CZ" sz="1350" dirty="0"/>
          </a:p>
          <a:p>
            <a:pPr marL="0" indent="0">
              <a:buNone/>
            </a:pPr>
            <a:endParaRPr lang="cs-CZ" sz="135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999" y="2405754"/>
            <a:ext cx="1345965" cy="1977983"/>
          </a:xfrm>
          <a:prstGeom prst="rect">
            <a:avLst/>
          </a:prstGeom>
        </p:spPr>
      </p:pic>
      <p:pic>
        <p:nvPicPr>
          <p:cNvPr id="9" name="Picture 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5" r="11032"/>
          <a:stretch>
            <a:fillRect/>
          </a:stretch>
        </p:blipFill>
        <p:spPr>
          <a:xfrm>
            <a:off x="7437387" y="292869"/>
            <a:ext cx="1738312" cy="1655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7583" y="2635905"/>
            <a:ext cx="1962958" cy="15134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436" y="4383736"/>
            <a:ext cx="1897448" cy="168788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875" y="4546596"/>
            <a:ext cx="2082530" cy="152502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7A2B9D-34FC-453B-85B5-C3EB907D1942}"/>
              </a:ext>
            </a:extLst>
          </p:cNvPr>
          <p:cNvSpPr txBox="1"/>
          <p:nvPr/>
        </p:nvSpPr>
        <p:spPr>
          <a:xfrm>
            <a:off x="9179591" y="958704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77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654A10B-07A8-49E9-8EE3-9B3C4DB55ED0}"/>
              </a:ext>
            </a:extLst>
          </p:cNvPr>
          <p:cNvSpPr txBox="1"/>
          <p:nvPr/>
        </p:nvSpPr>
        <p:spPr>
          <a:xfrm>
            <a:off x="7401757" y="6121468"/>
            <a:ext cx="152198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78, 79, 80, 81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911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4774" y="545261"/>
            <a:ext cx="7886700" cy="994172"/>
          </a:xfrm>
        </p:spPr>
        <p:txBody>
          <a:bodyPr/>
          <a:lstStyle/>
          <a:p>
            <a:r>
              <a:rPr lang="cs-CZ" dirty="0"/>
              <a:t>Noha - střední noha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41759" y="1644751"/>
            <a:ext cx="4758490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800" b="1" dirty="0"/>
              <a:t>Klasifikace</a:t>
            </a:r>
          </a:p>
          <a:p>
            <a:r>
              <a:rPr lang="cs-CZ" sz="1350" b="1" dirty="0" err="1"/>
              <a:t>Avulzní</a:t>
            </a:r>
            <a:r>
              <a:rPr lang="cs-CZ" sz="1350" b="1" dirty="0"/>
              <a:t> </a:t>
            </a:r>
            <a:r>
              <a:rPr lang="cs-CZ" sz="1350" dirty="0"/>
              <a:t>- malé </a:t>
            </a:r>
            <a:r>
              <a:rPr lang="cs-CZ" sz="1350" dirty="0" err="1"/>
              <a:t>avulzní</a:t>
            </a:r>
            <a:r>
              <a:rPr lang="cs-CZ" sz="1350" dirty="0"/>
              <a:t> okrajové zlomeniny</a:t>
            </a:r>
          </a:p>
          <a:p>
            <a:r>
              <a:rPr lang="cs-CZ" sz="1350" b="1" dirty="0"/>
              <a:t>Kompresní </a:t>
            </a:r>
            <a:r>
              <a:rPr lang="cs-CZ" sz="1350" dirty="0"/>
              <a:t>- </a:t>
            </a:r>
            <a:r>
              <a:rPr lang="en-US" sz="1350" dirty="0" err="1"/>
              <a:t>většinou</a:t>
            </a:r>
            <a:r>
              <a:rPr lang="en-US" sz="1350" dirty="0"/>
              <a:t> </a:t>
            </a:r>
            <a:r>
              <a:rPr lang="en-US" sz="1350" dirty="0" err="1"/>
              <a:t>kuboidní</a:t>
            </a:r>
            <a:r>
              <a:rPr lang="en-US" sz="1350" dirty="0"/>
              <a:t> a </a:t>
            </a:r>
            <a:r>
              <a:rPr lang="en-US" sz="1350" dirty="0" err="1"/>
              <a:t>navikulární</a:t>
            </a:r>
            <a:r>
              <a:rPr lang="en-US" sz="1350" dirty="0"/>
              <a:t> </a:t>
            </a:r>
            <a:r>
              <a:rPr lang="en-US" sz="1350" dirty="0" err="1"/>
              <a:t>kost</a:t>
            </a:r>
            <a:endParaRPr lang="cs-CZ" sz="1350" dirty="0"/>
          </a:p>
          <a:p>
            <a:pPr marL="0" indent="0">
              <a:buNone/>
            </a:pPr>
            <a:r>
              <a:rPr lang="cs-CZ" sz="1350" dirty="0"/>
              <a:t>Luxace </a:t>
            </a:r>
            <a:r>
              <a:rPr lang="cs-CZ" sz="1350" dirty="0" err="1"/>
              <a:t>Lisfrankova</a:t>
            </a:r>
            <a:r>
              <a:rPr lang="cs-CZ" sz="1350" dirty="0"/>
              <a:t> kloubu a diastáza při ruptuře </a:t>
            </a:r>
            <a:r>
              <a:rPr lang="cs-CZ" sz="1350" dirty="0" err="1"/>
              <a:t>lisfrankova</a:t>
            </a:r>
            <a:r>
              <a:rPr lang="cs-CZ" sz="1350" dirty="0"/>
              <a:t> vazu - vážné poranění </a:t>
            </a:r>
            <a:r>
              <a:rPr lang="cs-CZ" sz="1350" dirty="0" err="1"/>
              <a:t>středonoží</a:t>
            </a:r>
            <a:endParaRPr lang="cs-CZ" sz="1350" dirty="0"/>
          </a:p>
          <a:p>
            <a:pPr marL="0" indent="0">
              <a:buNone/>
            </a:pPr>
            <a:endParaRPr lang="cs-CZ" sz="1350" dirty="0"/>
          </a:p>
          <a:p>
            <a:pPr marL="385763" indent="-385763">
              <a:buAutoNum type="arabicPeriod"/>
            </a:pPr>
            <a:endParaRPr lang="cs-CZ" sz="135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21633" y="1996396"/>
            <a:ext cx="1738580" cy="326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130" y="1215817"/>
            <a:ext cx="1652651" cy="2334127"/>
          </a:xfrm>
          <a:prstGeom prst="rect">
            <a:avLst/>
          </a:prstGeom>
        </p:spPr>
      </p:pic>
      <p:pic>
        <p:nvPicPr>
          <p:cNvPr id="9" name="Picture 2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8839" y="3628150"/>
            <a:ext cx="1640030" cy="22868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902" y="3883680"/>
            <a:ext cx="1429082" cy="23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ázek 8" descr="lisfrank mech urazu.jpg">
            <a:extLst>
              <a:ext uri="{FF2B5EF4-FFF2-40B4-BE49-F238E27FC236}">
                <a16:creationId xmlns:a16="http://schemas.microsoft.com/office/drawing/2014/main" id="{A42799AC-9FC2-4A9D-B0DE-709EB22D9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555" y="3883679"/>
            <a:ext cx="1695883" cy="23286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823181" y="6296030"/>
            <a:ext cx="2592806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Mechanismus poranění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60A1D3-CE12-4736-AB8D-50244C2D5CEB}"/>
              </a:ext>
            </a:extLst>
          </p:cNvPr>
          <p:cNvSpPr txBox="1"/>
          <p:nvPr/>
        </p:nvSpPr>
        <p:spPr>
          <a:xfrm>
            <a:off x="2818175" y="6318390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82, 83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440D5D7-FC22-4DAF-80EF-0113B93850C7}"/>
              </a:ext>
            </a:extLst>
          </p:cNvPr>
          <p:cNvSpPr txBox="1"/>
          <p:nvPr/>
        </p:nvSpPr>
        <p:spPr>
          <a:xfrm>
            <a:off x="7638468" y="5333783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84, 85, 86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0054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203" y="4177353"/>
            <a:ext cx="1959718" cy="1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6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8525" y="1729071"/>
            <a:ext cx="1483310" cy="22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0551" y="647079"/>
            <a:ext cx="6220562" cy="10226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dirty="0"/>
              <a:t>Noha - střední noha - léčba</a:t>
            </a:r>
          </a:p>
        </p:txBody>
      </p:sp>
      <p:pic>
        <p:nvPicPr>
          <p:cNvPr id="8" name="Zástupný symbol pro obsah 5"/>
          <p:cNvPicPr>
            <a:picLocks noGrp="1"/>
          </p:cNvPicPr>
          <p:nvPr>
            <p:ph sz="half" idx="429496729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0099" y="2339754"/>
            <a:ext cx="2552700" cy="2746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394679" y="1358629"/>
            <a:ext cx="2091598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Dočasná stabilizace K-dráty</a:t>
            </a:r>
          </a:p>
        </p:txBody>
      </p:sp>
      <p:sp>
        <p:nvSpPr>
          <p:cNvPr id="3" name="Zástupný symbol pro obsah 3">
            <a:extLst>
              <a:ext uri="{FF2B5EF4-FFF2-40B4-BE49-F238E27FC236}">
                <a16:creationId xmlns:a16="http://schemas.microsoft.com/office/drawing/2014/main" id="{1B84FBE1-1193-4312-B16D-432F0296A8F8}"/>
              </a:ext>
            </a:extLst>
          </p:cNvPr>
          <p:cNvSpPr txBox="1">
            <a:spLocks/>
          </p:cNvSpPr>
          <p:nvPr/>
        </p:nvSpPr>
        <p:spPr>
          <a:xfrm>
            <a:off x="551385" y="1836382"/>
            <a:ext cx="4102310" cy="3684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kumimoji="0" lang="cs-CZ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Konzervativní: 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nedislokované zlomeniny, bez došlapu 8-12 týdnů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Operační: 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většiny dislokovaných zlomenin,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luxací,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K-dráty, šrouby, dlahy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Dvoufázové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ošetření 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 akutní repozice + externí fixace zevním fixátorem při narůstajícím otoku, u otevřených zlomenin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Osteosyntéza pak dlahami, K-dráty, šrouby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Pooperačně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 nestabilní zlomeniny a poranění vazů sádrová fixace 4-6 týdnů, bez došlapu 8-12 týdnů, RHB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42D324B-B958-46AF-A11E-755FB343F8C3}"/>
              </a:ext>
            </a:extLst>
          </p:cNvPr>
          <p:cNvSpPr txBox="1"/>
          <p:nvPr/>
        </p:nvSpPr>
        <p:spPr>
          <a:xfrm>
            <a:off x="8640198" y="6078658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87, 88, 89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01634" y="1484786"/>
            <a:ext cx="2646294" cy="225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3390" y="1549711"/>
            <a:ext cx="2150616" cy="214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408" y="520877"/>
            <a:ext cx="9721080" cy="537100"/>
          </a:xfrm>
        </p:spPr>
        <p:txBody>
          <a:bodyPr>
            <a:noAutofit/>
          </a:bodyPr>
          <a:lstStyle/>
          <a:p>
            <a:r>
              <a:rPr lang="cs-CZ" altLang="cs-CZ" dirty="0"/>
              <a:t>Komplexní poranění střední a zadní nohy</a:t>
            </a:r>
            <a:endParaRPr lang="cs-CZ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7749" y="3846285"/>
            <a:ext cx="3608333" cy="213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8451" y="2489494"/>
            <a:ext cx="1971245" cy="344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109216" y="5474043"/>
            <a:ext cx="1514703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Osteosyntéza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dlahou a šrouby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B842261-6B97-4EA3-9EA1-BBE1BD4C5ED6}"/>
              </a:ext>
            </a:extLst>
          </p:cNvPr>
          <p:cNvSpPr txBox="1"/>
          <p:nvPr/>
        </p:nvSpPr>
        <p:spPr>
          <a:xfrm>
            <a:off x="6825097" y="6087221"/>
            <a:ext cx="182560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90, 91, 92, 93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479377" y="1621971"/>
            <a:ext cx="4225698" cy="34308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dirty="0"/>
              <a:t>Časté poranění v rámci nohy</a:t>
            </a:r>
            <a:endParaRPr lang="cs-CZ" sz="1725" dirty="0"/>
          </a:p>
          <a:p>
            <a:endParaRPr lang="cs-CZ" sz="1700" dirty="0"/>
          </a:p>
          <a:p>
            <a:r>
              <a:rPr lang="cs-CZ" sz="1550" b="1" dirty="0"/>
              <a:t>Léčba</a:t>
            </a:r>
          </a:p>
          <a:p>
            <a:r>
              <a:rPr lang="cs-CZ" sz="1550" b="1" dirty="0"/>
              <a:t>Konzervativní: </a:t>
            </a:r>
            <a:r>
              <a:rPr lang="cs-CZ" sz="1550" dirty="0"/>
              <a:t>málo nebo nedislokované zlomeniny sádrovou fixací 4 týdny, bez došlapu 6-8 týdnů</a:t>
            </a:r>
          </a:p>
          <a:p>
            <a:r>
              <a:rPr lang="cs-CZ" sz="1550" b="1" dirty="0"/>
              <a:t>Operační: </a:t>
            </a:r>
            <a:r>
              <a:rPr lang="cs-CZ" sz="1550" dirty="0"/>
              <a:t>dislokované a </a:t>
            </a:r>
            <a:r>
              <a:rPr lang="cs-CZ" sz="1550" dirty="0" err="1"/>
              <a:t>intraartikulární</a:t>
            </a:r>
            <a:r>
              <a:rPr lang="cs-CZ" sz="1550" dirty="0"/>
              <a:t> zlomeniny - K-dráty, šrouby, dlahy</a:t>
            </a:r>
            <a:endParaRPr lang="cs-CZ" sz="1550" b="1" dirty="0"/>
          </a:p>
          <a:p>
            <a:r>
              <a:rPr lang="cs-CZ" sz="1550" b="1" dirty="0" err="1"/>
              <a:t>Poperačně</a:t>
            </a:r>
            <a:r>
              <a:rPr lang="cs-CZ" sz="1550" dirty="0"/>
              <a:t> sádrová fixace u nestabilní osteosyntézy nebo poranění vazů na 4-6 týdnů, bez došlapu 6-8 týdnů</a:t>
            </a:r>
          </a:p>
          <a:p>
            <a:pPr marL="0" indent="0">
              <a:buNone/>
            </a:pPr>
            <a:endParaRPr lang="cs-CZ" sz="155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07" y="1254292"/>
            <a:ext cx="1618611" cy="261564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Noha - zlomenina </a:t>
            </a:r>
            <a:r>
              <a:rPr lang="cs-CZ" dirty="0" err="1"/>
              <a:t>metatarzů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911" y="1046746"/>
            <a:ext cx="1265129" cy="282318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85787" y="4060996"/>
            <a:ext cx="23822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Fifth</a:t>
            </a: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3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metetarsal</a:t>
            </a: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3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fracture</a:t>
            </a: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908" y="2400223"/>
            <a:ext cx="1807003" cy="283644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7671275-F00E-4578-AD99-93950105F654}"/>
              </a:ext>
            </a:extLst>
          </p:cNvPr>
          <p:cNvSpPr txBox="1"/>
          <p:nvPr/>
        </p:nvSpPr>
        <p:spPr>
          <a:xfrm>
            <a:off x="6585366" y="5419401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94, 95, 96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2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85" y="3445559"/>
            <a:ext cx="2869174" cy="257843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7264" y="195182"/>
            <a:ext cx="7309115" cy="830179"/>
          </a:xfrm>
        </p:spPr>
        <p:txBody>
          <a:bodyPr>
            <a:noAutofit/>
          </a:bodyPr>
          <a:lstStyle/>
          <a:p>
            <a:r>
              <a:rPr lang="cs-CZ" sz="3600" dirty="0"/>
              <a:t>Noha - komplexní poranění nohy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51" y="993321"/>
            <a:ext cx="2912980" cy="2329349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978276" y="1810585"/>
            <a:ext cx="3280422" cy="3024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Akutní ošetření, </a:t>
            </a:r>
            <a:r>
              <a:rPr lang="cs-CZ" sz="1350" dirty="0" err="1"/>
              <a:t>débridement</a:t>
            </a:r>
            <a:endParaRPr lang="cs-CZ" sz="1350" dirty="0"/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Dvoufázové ošetření se zevní fixací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Podtlaková terapie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Odložená osteosyntéza dle stavu defektu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086" y="3445559"/>
            <a:ext cx="2838031" cy="257843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209"/>
          <a:stretch/>
        </p:blipFill>
        <p:spPr>
          <a:xfrm>
            <a:off x="7915970" y="3432008"/>
            <a:ext cx="2752031" cy="25470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96140C-3145-42BB-94A3-7A79C83CE78A}"/>
              </a:ext>
            </a:extLst>
          </p:cNvPr>
          <p:cNvSpPr txBox="1"/>
          <p:nvPr/>
        </p:nvSpPr>
        <p:spPr>
          <a:xfrm>
            <a:off x="5412400" y="6112906"/>
            <a:ext cx="15934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97, 98, 99, 100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738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4372808" cy="1451389"/>
          </a:xfrm>
        </p:spPr>
        <p:txBody>
          <a:bodyPr>
            <a:noAutofit/>
          </a:bodyPr>
          <a:lstStyle/>
          <a:p>
            <a:r>
              <a:rPr lang="cs-CZ" sz="3600" dirty="0" err="1"/>
              <a:t>Kompartment</a:t>
            </a:r>
            <a:r>
              <a:rPr lang="cs-CZ" sz="3600" dirty="0"/>
              <a:t> syndrom nohy 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246" y="873655"/>
            <a:ext cx="2073086" cy="2831767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7844" y="2045370"/>
            <a:ext cx="2949178" cy="28586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Urgentní operace při maligním otoku nohy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 err="1"/>
              <a:t>Dermatomyofasciotomie</a:t>
            </a:r>
            <a:endParaRPr lang="cs-CZ" sz="1350" dirty="0"/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Podtlaková terapie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Sekundární sutura nebo sekundární hojení rány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31" t="3340" r="10501" b="6086"/>
          <a:stretch/>
        </p:blipFill>
        <p:spPr>
          <a:xfrm>
            <a:off x="8008938" y="911225"/>
            <a:ext cx="2659062" cy="27559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350" y="3705420"/>
            <a:ext cx="3450650" cy="2295330"/>
          </a:xfrm>
          <a:prstGeom prst="rect">
            <a:avLst/>
          </a:prstGeom>
        </p:spPr>
      </p:pic>
      <p:sp>
        <p:nvSpPr>
          <p:cNvPr id="9" name="AutoShape 2" descr="data:image/png;base64,%20iVBORw0KGgoAAAANSUhEUgAAAsIAAAHkCAYAAAA0D0lvAAAAAXNSR0IArs4c6QAAAARnQU1BAACxjwv8YQUAAAAJcEhZcwAADsMAAA7DAcdvqGQAAP+lSURBVHhe7P1pk3RJep6JeUZmLBm5vFtVdVd1dfWGBrEQAAFyQBIECW4aaX4ATH+D1DJaZr7qu0wyySSTTDLJTJJJlGxMpn2kEYcfOBzOiCOBAEESGKC7q7urupZ3zSUiY8nQdd1+PDMyKzPft6q6G91AeKSn+/Hjy+OPP/747X78+NkqPz3mp4nWjdmYjdmYjdmYjdmYP8tm1bk/0abXuRuzMRuzMRuzMRuzMRuzMX+mzE/yKutmBXhjNmZjNmZjNmZjNuan2/xErwxvVoQ3ZmM2ZmM2ZmM2ZmM25s+k+ZNYdf1RlblZQd6YjdmYjdmYjdmYjfnxmM+70vsTsVK8WRHemI3ZmI3ZmI3ZmI3ZmD+T5ke5ivp58/6h0Pbbv/3bm5XijdmYjdmYjdmYjdmYz2D+wT/4B5915fbTpvsTWSHerAhvzMZszMZszMZszMZszJ9J86NYLX3VPH8YZW/99m//due93Xz44YebVeGN2ZiN2ZiN2ZiN2ZhXMG+88cYrr87+g3/wD3ReNf4PY9X3h7py/NMGhD+RRiD8aYHu8fHxj6LeG7MxG7MxG7MxG7MxP7Vmf3//U4FMAXMHhK+bu/L5vED2JxYIvyyvO++/yl7e2wDvpwW2k8nkU8XfmI3ZmI3ZmI3ZmI350252d3c/Fci8DTjftKL8CivHnxbgftr4N5ofJiB8WV533r8LCL8qAH5VgDubzV4p3sZszMZszMZszMZszJ92MxgMXglU3gaUXwUQr60c31bWK9GwZj5t/BvNDwMQviyPG+/fBnxvAr23rfheB76vCnDn8/nWV7/61e5qYzZmYzZmYzZmYzbmz6b59re/Xfr9/iuBytsA86sC5FtWim8r+7bw6+ZV491oXgk4vsS8LI8b778qEL4JBL8MAAt0O++NZrlcbr399tvd1cZszMZszMZszMZszJ9N873vfa9sb2/fCCZfBpCvA+ObAPHLwPBPMxB+1bTr8a6c8vBZtzzcBHzXV3jPzs5uzFfzMpD8quaHlc/GbMzGbMzGbMzGbMznNa+6qnubuS39cDi8MfymleSXAeO7QPEde4hvCrvJvGq8K+bzgLlXTdvixW1A+FW2QDQA3IDvdfDpym7nLa7wXr9/G1hdLBY3hn8as172xmzMxmzMxmzMxmzMn6S5bVX3VczOzs6NaW8Dx4a7ktxMK/s2YHwXIG5g+I49xNevbzOvGu+K+Sxg7lXTrMfLSvDLtj3ctvIroHXF9/pK7zrQvQ56bwO7DcA+evQo19fNDwMkb8zGbMzGbMzGbMzG/CSZ28Du48eP494GpF8FJK/72wry+orxbSvFn3KF+ErcO8yrxov5LKDvVdO0eHF/67d+60q6dRB8FwDWbXt62/VtoPf6Ku1Nq7bn5+cJe/DgQa6vmw0Q3piN2ZiN2ZiN2Zg/beY2QPv06dO4vV7vxvs3AeQWdj3PBnx11/cerwNlzfWV4ldcIb6I8xLzqvFiPg3oe1ncm+5/YiX4JgB8257ftgLs9Tr4XQerDezeu3fvSh7XQfB1gNsA8W3mJhC9MRuzMRuzMRuzMRvz02BuW+G9bq4D4NsA8/X8nj9/nuv18JZ2HRDrru8zvmml+K4V4s+xd/hl92M+Ddh7Wdzr93N920rwTSC4gV1B6PUVYIHsdXDargW1rvCug93rQPd62pcB4Zfd35iN2ZiN2ZiN2ZiN+Uk1t63wXjfX490EoG8Cy64kt/CWprl3AWKB8HrYy8DwP/pH/6hdXwnHXL++bl52P+ZVwN6rAsL1eFdWgl/lJbjrK8DNbQDYPb03rQS3sAZcW/jh4aHOFbCcgGvmOkBuZgOEN2ZjNmZjNmZjNuan1bwqEL4OfK+nOzk5yfVt8RrobffXV4pfBohvA8PNNFB8y8rwlbh3mDvjvQrYe1VA2OLFbSvBN4HgV90D3ECw9uHDhy8Fv+1a9+DgQO9LgfCnDd+YjdmYjdmYjdmYjflJN68KhK/Hu359enqa6/Xw5m/gt12vrxR7r92/CRDftIf4JkDcwPANK8MXcV5i7ox3F9h7VSC4Hu/GleCbXob70pe+tHXbCrD+BoDb3t+bwK+rvrrrYbrturkwNO510+I3s1qtboy3MRuzMRuzMRuzMRvz02q2trbuBIMNkDYDbrty3YDuOgBu/usrxuug2LDre4kNXwfEui9bIf6cK8N33r8L+L0qKGzx4l5fCV4HwesrwW+++ebFC3A3rQB7LZA9ODgI0L0Ocvf29hJ2HfRed28CwdfjXDe3hW/MxmzMxmzMxmzMxvy0mAZKbzPX769fvwwM62qvrxjrrgPlo6OjC7/h2ptWiN9///0rYbeB4c+wMnzn/bsA3233bgq/9XSI61sh2l5g/TcB4LYFwjABaQO7Al/jeq1rmLYBXcPbim4Dss1lphG3mevxrpvbwjdmYzZmYzZmYzZmY35aTAOgt5nr99vKMTjtSrjxWtwWR0ArWG7hzW0geH2l2Ou2QvzkyZMbAbH2R7QyfFt4zF2A77Z718NzfdPpEA0E//X/8n9nahgANPeuuzAorgYGX3E1Ld7nNet5Nu962G3GGL21eOfX6Ncsl+ed7zLPS5e48RFvawe7XRZYzXZZlv5yWcZlVsbLo9J78X45/+i7ZXD6/fL69rTcG5xS4KKUe18uK9KsVvgxPagyf1kX2s7P8W+Vne0d7hBIvOXy0g4He2W4vZs0O9uD0sdSdJlNzsoUS3Iy6pftwajsHt4ro4PDstXvlwU3Ut/+qGwPa/rF+bKcU9/tnX7pD0hDuav5opzNJsxq5uV8Pitbqzl2ARkzgs7KakY4dPS3V2VrG9rPz6B5BnPm5EPRPjGBJdwpEBiZmM7n5dmTj8v33/tW+fgH3yuv7/5qObj3sGzvKi+TMrzXLw9ePyzn8Onpk++X0W6/7GzBmd5O2V5B29aQLIeEDaCxVyaUARVlBf29sqCMFfRsF8iB1nPi7ZQV86z5ZMGkbQkl8Km/j90lPfyi/ufDQXhAJ6Uc2tF6wZ/xeFxGI+4vV2VJ/nTw0t+Rx8symU7KbApPoHqPNI8//JB27JVHb3yp3D98WOaLFfnQGJh+v1cePHxA+ZPywfvfLdPpszI+2C1L+Pjxh98pbw/Oyu7ePjwbwJ9Zmdlw8GuFPYf+KfXav/962X/0qPR398pqu4fc0GbQuFjWNjifzcocms7np2WLfJlRQidtJa3cWyy3y3sfPy//9J/+R+X3fv/dstp9UMavv1mevyB9b1j2Hr1WhuO9Mj48LHu0x/jwQRnsHyA+g7IDXYM+fMftKx/wfQed2afeO9jtnZ1yjrV9t7DKbpNle4kqcah8IDu2yRYysqKeZXEGn2ZlW35PjsrWbFr6i2UZwMeBee+Myg5yuwU/Tyl/sXdQzvf3kCvaQPk9X5VdSoJNZdYjT361TE11L6/vNkvk61w5I1uz1q3UQy8BkSct/nPqwF94XP3Ukf68s5iUHvNxZYeJN/nY/t7v9AhtsaB+S+rNJJ/8SQffdvrybqfMt0ekoWD64Za6B5nTv6KMHjJoW1uflX0K1+UD459Tzpw458ozJnQTbrlL6VggB2S3oFyHNG3ud3SGFu4PoN82kcY5fV8dU2iL6BB4zqhHv6QfDul/wxG6ZADP6FvkNw+99P/ZizI9PSmnp0f0uWNk8rgsz07oC0fIJuVTp605cZGFbXjVJ+/BDvkNtP2yOtyBBPOhLy+RgxXl8Utd5sgQuqxHn905RPfdf1j6B3tlAU0vkPuzybw8+ehZGaBTv/TmG+VnvvZ2ORwPy9nRY/KalXvjXeSKfoM+m9MnXBtZbfXLDNpPJtNycnJatifPoGlF8fNy9Pw59ZqXPfrC3sE9+N4vp5PTcnx6WqZns7TZDrT00As9hHCAHpmfj8vpTJ0jz2nHyKQNon6dE4aLrCzRg0vqaZuiXdJm28hf8kL2I7e2NeFz2mdJmrTxYis6Yg7TySlxUTW1PrRnD168f++NpEcSSX3Z1s2/hf6IrNCey8LYhfyeLs4BSbNyRr7fh98LaNkO4Zcm8mL6a+HXzYLOY8nGCg4gfnRCl05X3a2RqnXaNN7Zaf0Ia3izGsOauQijDpp2DYOre4tptNxmzhTRzv8nYuDhXbsebIP1OjT/y9pm3agbrptH3/mP3xbc6m9geN0a7kpxu14Hw7ftIW5g+EewMnxbeExFYzeb61zy+hNhrgS//vrrF+EC4LYCvOhWer/y5//Ov9uE7rrbzHqjNP+naahXMVfLaO7LyzBGi9c61jr9etv1ddqvZ79CaWgdSDVcoeQZ5AAwDN9luDpjsD9hoH/OQH9adncWZReQNTknBkrOAdMBCULirlSUdGSB1zZKa0ulJMBQSeYaBUn+qrotBqpQSdoVCl3QRiYEoGwALj0AxJbpGGyj+CyDtIIX/mXQM735JU/LQbmqxL3e2RHY1I6ma+dUPZ87SJNQuvqgBOnq2XEBy9ZHVVjrQd0EC6TdprwtgFSPgWqL8oe7h+X5e8dlygC0WM1Kf0hdQE3z2TEFLcoBIMg8rW9476AsmxyfHRxQ3nNHcCcL1G+HwWiL63N5yuAfICFJ8MW4VVkSRyRhLQQZDGa9EYALECwQdtIhb+ik0AdYJk8HCCcJZE4q2XvORGBO2wFAsfPj445vgBkAxHy6yP3T49PyAuUwZeBkJh6e7I5HDKq7cpz7R2Vy+rwc9Obhue3igHbmQGf9iG8ZVKzsAMi3AQq2LH2wzMj/DNAynU5JqxxImBMqBkfyjsqCTgfQbQBLb3vIHeq9AwDHf3q2KEcnE+rfp17bAFL4QxJlhFEdW9uoh93WT/gW8TI4krf5ywtt+EI8Gj7tpKzkZ1yMvaIOyiSiXoICaRUs2Fahm/qAlrBMaGxS8kp7I78gjDJHbs6pxwoeyOcYojB1CcnLLcBEV15H1dp19d9l7btOLvhLvjqx/Ktuq5fG/9LHX3efHsPgTV26ONzC1DrnmvqcIxv2m4CkRKCdIjfVCrTMzbZMe5K+uvVaQKyxTE2uDPcfMmDLh35sqEgayu/yMKBHPdfrfWGIt+0kl7awryyRsSVtYWHqHwQgZfTsv1j7yzZW+XDyqG7aRih65JGCQ43yIC2WC7XqOSdA8gDrpMKojVYnmy8mzxED+gq82vIhHvpMtkqPwNV22kYe+oBadckUwCowfQ7wnp5OAcNMJCeTblLIFJKJ/GJ6QvuclwE66gwge0afsQ+pDxbkP9dSnmF76KAx/V5grszb/weAfutnH5nbN4kn6QGshNf2kE9MDkf3mOQ+LCMmC6PdURnvMbncG0ff2/d38e9hh+icIcC5j55x4aFvnfDL1y35rM5WsMM92KPOodAVPJBPtpFjh4xzwUbam/5+xiRfHaWs1YlO1X3NNb/aOvK8TmJm1o08FkxSjlycoeEi79fkxDRX5OYGY7Mlnta45pE7ipD9tcrgrYbETWY7J0a/dWym+T8BgjVdX7nNvKwODqN/oqay7VYj/et1aP6X1WvdXOFXZ+6dfvDfBbwG7zEexnqtaxjydBHOGBmXMShP7kfItItHANu4JycnV4i5d+9eee2118qTJ0/oNttig7jkkfuOuZpf//VfL7/4i79Yfv/3fz/XGPN59Yp15tMC4XWT63UQrGkguK0GZzvEL/3dfzc3bzAy+HrD3NRoPwxzNd/mVs9NDX1hiGOnXJ9dNtOC1uuh0b92WcYojz6d0JUN5kUwr5fVL+ZK3EWRbTFYqFQY4FZlwKx7u5yc9cvZ6PWyfe/trAq4irjVG6FwRyQkHmmWpF2YRw/wwvWCfM+3B2VLUIALtCkzB4UOVKwAAUA6Oq+KD4VI6b0daHKlKcDZuiwBWfMyOzsl3QzAB7Xc38IOEMQ+Cn9HoUQYBwMHtq6iDljRKQCUjMaU4UBOuMo5oIvw8CnoSKvi49q/5KPyE4xXYO4gMxgyIOwfMLCcl9Pps3KC3RkBuoiPnEHrAjr2zICiScukYcslMLFGtyrtoH2GEl8yOAqCtwV1jkpqd+hqA7hBaVP8AXQZXwT6riVbBECTONZFkOKq1Y71csABwJ67QsUAuM09JziMHFmBFbxtM3js0A6HBwdlQPnToxMG2ymd25VUhl94NAewvnhOHScvwqNzyj6ZHJXjkyPabFFGxF2YlqxPqfepYJrys1oDvYO9AwbNcQZJ+e6AtXQVlbgraOgjXxmU+flfsCosAgmk/QKyuHRw3du/VwYorOPnj8vRh+9BM3xiwiQgcADeIS4R5V6diDkwU4/wDmuf4SL3tyoCID5xBcKWK3/96U9cY0MGBAh8XBGWJq2TGSdu1mkbwLIDT7eo+7ZyDQiL3PWhBRrOkVNB8PmwAWHlrAJQFypWyt6F6cpt5Xfu3YY4Zgl9gjZBTWS7WfKPmzrQ55V9+p1h5l5daQCo8F+f43P0S1yrZP90kHVKpP6BV4A5n3YIJl1tNZ2mut1/6cc6VZHl9nXz1Q3Zirn3I9jWwUS5lX+ZvEo/ceqEteanNY52RRuq76Rv4RMUXTJWF62QAxqYtILfQYCouqXKhpMlV+VdQSQv+YcMWE7CYpUF6goTbG/bT0nN0rYSy7084YA/Z6cT+p1SLEd30HOEoet8BXu+RZn3DsvOwb2yfbCfidEJ/fI5/ejk5Ixx6izyN8ednB3TRwDUS/oHYU6U1Q/K+cq+sjOExt1ONwuTbYdBOd/ZK6vhQVkM9st8e1wW/YNyPrhXzrb3yulyAB0j7h2UFYB3a/wI90FZJg5hw3ulv3sf/vjUxjLQd/BKvWc7Q0TK8+mhOsspg67XTsjPOxlQ158bj7DuOVeZ0/AzaF/AwzMaycmy4HWGLpqhC2dcZ4WP8WJCnK05vEA3xPokAD5soQ/UR+pU5VE5JIsyJd9pB4Z1J8qhsqJ8KCedqdJod7+8d90aTpY1nrqkC8s9dUPn195mvFMl+bLMZtr1+ti+5o3JuK2eucPcVb4GlvyJmsqv6t5ouzjNNP962MvMTfho+OTd/x7hAb9iPf0Ex204cN1YHuEX/vC+o+H09PQT8b1/fHysHF6AYcMEww0I7zF51KwB4c9k1C7XTSpTvVfMlbDf/u3f3hKJNyS/vhIsCNaV8HfeeWfrwTv/xsWKsEb/+rXmeuM094dp1vNs3lcp53qMRnurgtdX81YAuwuM1ztqE0xdTVKhte5bjY/YtlXEqLLdHgP7YlK2pidI1bwMQMzD7U4AhgDDwSiP1gRQdSUY5QgNKq48GlWZuzqnokRZueIoEBTAuZ3BR2J2D/u/ACJKCHUiiYa5EuyqxxRQNwfQOWComFXW5hkgpaIKoLTsusowc2UlA3gFL3m8R/o8NoU271EK6SmdLHUFDa4UC6yGIx+pd/lnQJVWyhB4U/fD/TcAdstycvys+Mh4e+CAK72zMp0ekYdACR5QNt7UkZw7ZbxTpoRnAHDZCFcwUlfPGYB10276AbsMMD7m35YGBgPzcuvBVsJR/qSXr1k1we/q0RSr9mXyR/5VxpcCVTq/q1SKxI6yQLtJxvRkyr0l7Tkshw8elUfMgB994TXK65VTwO90ghKw/Wnr/cODcu/hgzJkgJJewaIr6EKcbEPYHZchdjTeKwNm2a4cCbLc2hI57eTRR8q2t9tZnOBITyYn0GsUAcIZwNnV3+3BmARDJhD06SnyAJhebDHBYiKmHO0gi9v9UcACmWaSIAAKeIFn8rQ+MqUMdKTeADrbFnOx4pgrjYOSsRuQFEDiKphO2rh2i8G2A3e24LgSGIHlHrnAR+2S/nHOJGolfdCTgjF964rcObmoDKnhtb9WW6/vtnLKPqy/GdNGfjp/bsn3WOnT0+VhIPIgQHWrRGwmpvppU8KTD7RmxQ/+OvH0CYSu/V0g1PJTxklUy8fK8/AKt03eoSAukROOhsll/X9pwu/0BWzcrk5Yc6j1tF1toxoI1dwXzEIj8pUtU/TXbQarCojtzz45SOHJI31P2VV0kEOBsbfrJKG2uw9M+6SrANlVTxcMOplRhyi/lKUOMmVd1fSetNAnRrsA7wGAEoAoaEO23cZQV0cVFeTDEuX92ZQ+OmXSIv+RcybYTvrDc3Wm26ZI40qpwEfeCKLzFIt2C2i0T0kP+kEahpQ/BoSPmfiOmciPsn1qlNVfV33VL5Fb5YD2anJSn2DN0xed6C8ErgBYyzKOjRHdSb3kp/oHAkKD+i26mD6sHjrzqdF0ikWX66eeXtcFil55TB8SnBg3W3EMlwbq6lYWCkGGkBfCqDqTnhUTDleMqTfhU9rXujbZ02rq/yovzX+TsfrWQdPitnzW/bcZ7yiH6Utrtl03k77VXbY4F4Y2v8tYt7uMIwlEXtL9Y7cp/k5jvGaafz3sCj9uMDfdvXf6wX9fEOxip66WfpprV3+1huk2oKzf1eG2MqwV6LbVYeV93VxfGdaqW8xPMCz+FAwDhF/CgbtN1aZXzW0ZXgkHBOe6AeF1EKxfECxDfJnt0Vf/8r/jPY0MX2e6/vUG0dzUaD8MczXf5jpoSEe9vtEQt8Zbp7vSvm6MU+21a/zjeVXsbk9wFdjO62N3hwPD3D8591EWd5YAjfOdcTlZjcqz1V55seyXR0yA+oCS7cFuwMc2A737H1dYwcqCvLI2KQghjnvjfFS84HqeZj5DgM4ZqAB3DExM+6FfpYfSJyXiCK24gvBIBYpuWfeP+hjTOrjCgIZBIfpoECASkIvCBTDPfISIwnYVzFWyrJQ5qFG37AkWTBoufY54F7ySByqTFQPFPvcELk4WXPlw0DOugyBAdnlSVn3K7c3K6dlRHvn7GH+7P4YOBqzeXtnC3VppVc4klQbqgoTCqzH59sFUgkjvSRuKnPxV6j5O1DjIOdCSCRYekXYLvjhgu3K7wz25bb594viY25XgFYONA2nPPYHwzT2sjDoUfVZ6DE47hK0Av7NjBl0mDVuMqEt4JqBWEdx77UHKhnzqNykvJi9oy53y4M03yv6jh0zBodW60r5z2l27Gu6X3viw7B48KON7j6BI0DCAXvhH/itoEEjCkfoEgoHaVcWAFvgfOaQ9t6DbNp7NplSbNrfutK0AZR+AvYsMzB5/r8xOqGcPwJkJWi9KSQmPhERRmXedzCjTbZBsoAoPrqVWoww0o89iZb3lBvwoIzYL9lwPPBzR9jvwWt5uwztBsU9aevBqC6Cx7DMBhFeFCYS01HaswEsAYXbNtD7ajF6vIwPdvU9aQSB5kZPSq8ybdwBcrnHlp+A9AL4CmPBVSSd+Hj1DiHs2BRniG+lSUs09K4PWXxAGYPLpSE9eY0FaTKQh1LromkaG6UqfMsSlfnJOvmQfl6HHaJENRqEKoqSNu9XWX536aeCDtUoyw6BN3rhHedutM1X/9NBJ7oHdGY5RO+ioITpKEEx/qfvUSR6Q6WS0uvIxREFn5bflGFH5gFPqDPJWXtUBq4BR9CNy1UPfDbL/n4nPioERZk5JP2citNjfK+cHh6X/xqMy22Ui1++VGXm4grq1A43q0QBksoWdcsiJrHt6AxApe4EudhvAlP5ztuhht8rJGdfo8TPn9SR+sTUu050DwOAedr/M+4flfHS/LHfvl7JLf91nUsvkvXfwetnae5CV4fNdXO7pbqHjBZpL21OLf4GdwQM0CHVydRcQT919CrSEn9ny01e3121LkyW0Qe9kuVUmxJ9iJ7StT4pOmWRL/+l0ziSgTmQnXJ/Qd2bI5ZJ2nx+/KL0pE3hsbz4tO9Q/Ty9sBujYoo/rSo8rzUxBs+o8k1YAv+G2X+sb68amXQfIN9k0d+dvcZu+SJzcvprvusl9hFO3SnY1zb8OgDX2vfVxW8D8shXh6K07TNWcf3ImPEszXPL1ul037fp6+F1mnbfNjJ5+938giKWtLg430AqGGx7EBOx6vV4e152v0mGb6F4HwhrvtZXhdn0dDH/nO9/x1qtX6Jp5FSDs9UVYtxKc69vOCxYEe06wIFgw/MY3fuPfacJ33W3meqOsX1+/91nN1Tyb+/K8r8eQ9HX69dtxNTfl6wrN0OdKmLYi7GxbpZ5ZN8ZxzNUgV752AB0DshswUCwYMBYoqQerYyI4gNTByhUE/QhHBlI7qyBEkKuQ5KUaBiAHRUGRcHinA6JtVSWDL8relQAHIUGDcR0kXNXRb1lWqj6uE3xXkbFcjXS40usKsjXJtomLx5/QRPkCSFd2BtJm+gzGdQA+9xEcyld3e8Bg1/E1A3xThsljuzx//qTs7R+Ww/uP0jGPnj4ppyeARfjoKmtWHx1guRflht8X8gLYAZxbo4NMIiw3K2bQYD1cuXbFZeEWCgdCMs+j/I6/GvlzziDj49IFdW0rJ5blUolh5/BRk/3XZmLbANRcbUme3JufAoSnKAFoHY3GUMDgIu/gtS/RvPe97zEIUwd4tjPcKYcP75f7WFffT46fl0NAqe1qe6sEfBlpCPBwj3Jm1CdMFqSBH8opk5PUoauLj7UtGymMDY+6lXubxQnAAKDtyrePPwUfY0B2H2BzegI4P2VgBRj4eDW1J56AJXKt/LkiphyhWuwTGdCgJ4ObwEYGSZ1E1gvosC/UASp0JW7tE7oCzchZ2nNZtqfHTDqYTLgVhcG9rraTC7xYBQgPAcK0M9dVpmvfdEVYeaRWVa46q9HpvImf8NuscXD1NbfJbe5KKzIgyGx7L131td6CP+MKhNdN0pkXHnnmi4ZtBcQnEJcutHG/AWBNW21X/qXHF6lo7a4eNU5Kp9zswdeFntAVf5UPzUWuXHrP4Ooat6tvaFS/dCs06IshOqftXfUJRqPZPmwjpnypIpOUh5FK81UX2Bc1AceEe08+qkciA+osfnEJyBU8zAooVh2I4sxLnEOA8Gh8gNzukbDqFFVrffFtkT34rpAeAQJ9Ue+UQXby/Blg+DiyNhz0y4i6zDO5VzeQPzOWNKG6lLbpDwD6u/sB/dm7S1ie1iF/gxHXyJ/buuq2JyemQSqVZ64YUw8l0YmU9ZW5VsExQP6okw23/pXnxjOoa4uu/Wo7uoLs2FCv7Q8zJomuAKuXXFle4Lft1UV5kkUceefTH9O6Yq5rHzuHv45LmdZBq08Iz5AxVB/AFxKg3XZVZwnaU6/OSmsz+tavbzJCm65mVV51uzTX87vZkBr6zKPKqe3UuYQ34/W6mzjxEQb/kv4Wq864y6j7ahv9Sdk0wSsb06y7msaP2+xN5uD4B/9DQbAYr+vvWQFm3AkYFofoeh9/rnUFsLo+HWmAWFpsm5etDB8dHUWvWIb5tS0Sr7BX+Pr1FfOqQPjCvAwEW0kr3kCw9ovf/M3/tvduMlb+esPc5n5es55P89aw2nFuNURpaa9Ha+m8v5b9RXw7s2a1GjCzd3+nKxsqGrN15c1dvAAfANvO1ozreemvztDpyzICzLoqpN7ZP3o/b8qn02JdqfURWvPzL+XbZesgkkKRcAcYeLxCsFakR9FlRdc9ryrOzhIRuvAz368rXqZxS4WrwoBoQOyAgSUDkyvEtluvlhkeCFJwXQWkL2TAInFAograwasPsFO956U/bpnEDDI4wg1Xf7K2lsHeuldlm8mCyma4LDvjnTLcY7AZH6KYtwHDM8Cfe3WH5NAvy1m/rFxms97ku2ICsCxnxAW4be0zEI0zQDk4LWmEGQOjL8C47cFVYVd6XCZyhc3VcTJm4AKUuhAHXxxQFmeTtJerwT0HDtplycCzBaB0srEFqNymgtuyhEGHkbfsQItPBFZz6pCVMjlcFb9bVVbbrjYxeEHt9m6/jO8dlPtvvlYOXgMEjxiUCXdlaDnYK/PVTlkwwPZG+1n9l/Z5+NgrEyZNOwJO5czTKBj8e7i+VOZIJmvkfSYKtEMeuTowQrs3duC7YMsJGaNm6HZS1j8/y6qwA+AcmSvTemqAWEdZoDL4fYzs6h2XyiI3A36VBSUTGm2RCouqEeR4dRFSO0bkKswxCLqU8yX0u8K6/eyDUgDly9NTeO/LUnOi0g8AJ26HYIZx4boiafGRaaz9Utqaaf20c3KdpwGt8BtMtg9o9Vsf6IuLFEMsFv5kctHxFZqN46q7q8Ux4Ytl1clCgAV8V8ln65KMpQ2pQHVtTyripEO3DlsEWx/odaXXOqhbah25bz0M9L4/+wPyGvDpqSiCcazbYuLitFqnSQUY2AqYzcN8K63LHn11mz4nYM9qdd3P316Ma/SGhppjrFduYQqtXaj/Epe6uQXBJzRkyCUgsj+mOzoBpzwAat3+YrsCOtGpW/TVOeWd09Zl/17ZuvegLNBT0/FueUY/nJO2jIcBrTtMPPvEG+/tl/3DwzI84Ho8yHaF8cFh2bt/DxB9UHaYbIJumUxRZm+3rMgjq7CueKN3jDMa3ysL7DmTa1dnt4akGQG87Y9uF4LuJTSe7/j0xj39TB6Lq9K+y8EkEz0jUFPzzbiXlV+4k9VWbCQaPrgKPMf1qZ7xXJE9w52qu8hvsb1b/eYRPUAc2uqU7uvKsKdHZCsD7eCKuE+9fLk2eoA26i+m2RPcQ9fXbSGdbsY/UwhohzPSa0+Qg9BAugWy6r7kuXGgKbJso3Ym7Ypp4bdZ42kb6L3uvopRbptp3pDVmZvG9hbi2POyFeGXAuFI9Z+cCb/sPh3Prlv+dTGrSdiaq7kT/9xiRk/f/R+RDhVWV4T1a9VhLoaiN2IFrOJCy/P+kH4FLoxft5nuftzbVoafP38efwPDhgmGP+9eYTTOJ8z1Vr1yfduWCIlqfivfPoShbUBYom9y1xuk+dfd9fufx1wtp7nV05FyozGK8Vqc6/RrfOTaTMuzgWDN9tLO5EBSr5tbCUHpoYwGvrSmQAuk6N27NPDOYKf0fQT98bcZrHxlgviUpQpJOViBhquZ2ZtLp84KgcrOGT5+Fe62KhSA7bFgCl/impdV0AqSFu5nRUDVkqGJfIjrCgOElN4uwgbhPtpckI8rCvIgKwoBI9RTelzK456rsO6RrfvRfJyBIk5+vrym+qAOSKDAw3HfwV8Q5st72f9mPhhKSfz7X3jYvcl9Vg4OHuaoosXZshy/OFKjFY/XWgJsBSDMU8mPeoMAe4JZ8pvOARsMnCMGSVd1BInm5WDkao4r15YomMsWCGiyw7mq4yrXcDDmmkEO9vSJ43Fp7id2dcVHzRXWYrmfnBigUlf4k5VR7HwCuGQglw9HL16Ex8PxPoMefer4uLz+pbdoCrewuBK7D7tX5cXRi+zt8+3xrDRaFvVxD6PgyTby/vxMvi67VSgAFIS6wlMxEfzkeqZ84Aa0rWwbZMHj7ZjsNHnOypkrvlxaq5kr4NRhFwCwGhyUk6wIM5mCDmcIHgnYjsrqOZnp6ppVQyytGTGXJ8qq7a5RfnPtTa/9J23S2w1OQj6IjAzlNA/42QMIrybIMkC4tjd1NH+AygqwU8bjrAgzG++AsH2vKjv5UEuv5Vc3zsV1W3287ZdBmixrl7c2AsxqDaqgnf6FTNrPwlctNzOBNH/5Ip/idyCTX8g/1jA53whr5cZ05cikRq9Gb61l53pt/gmp/9HF2LoSqAypFwyr7d7lhWO+sj9ADY/3bY1KQ/3ftinYZ3MsXmcvAUzN78KLNTx8S33rfesTeeCezZRw/nxypL7IEXy6ypf90r6I3A/RRyPAuP2TCwDqqOwAcAe0/Qp96TsYPSbvj157o7zzlXfKV7/ytfLVr329fPMb3yy/9Of/fPnlv/Ar5Rd++RfLN//cz5ZvfvNny8/9/C+Ur3/j6+WNL3yh7CPne8iOE/Zt6pl2AZBatk9f+si5/X8GDW46csLnk7C8T0C7Whfb0HD3Rsvd6GI8eceCcPvONpPmIbouP3lCeH1HQllQLpQPsvNePMk69GSSiQVL1HZNf6ny1/YJR2937Zd7kQf0PH3XMPO1BprIMOkcFZxQL5Gvmc3CZESwO+XGGW57ea9OvgTWSQ5d1tnSzaua9bDbTKg2Hm6LHxtaX83AxtCvaWWnynFbyKVf/bfu/vQD4Wpf1bQ2WW+bdT69qtk/eu9/7Dgj6EVeY7128VOXvtlWiB2PLu6ZtoW7MqxtgFiapAX8uNrf3+9OOqoLBFq3SOhapm5bFW57hcWn2k8LiB0brpvrLL1yfRMQdjW4gWArKpFtRZjKbr35s3/9yorwhbBfs+n8N7g/LLOeV/MaVu3tdPlrgtLCmjIPcOvobLYZU1TLDH1nv8xsQOL7so6rr8yTSn91Wsar47K3elEOzrGr5+Vg+bQM54/L9ukPytbkw7I7f172p0/KzvlZztlcnh4DCCbk6oodoA+3tzjjvu9tL7KCC0ooWzkndppzS1fz47Jw5TJgWmDooILSRRHbwq6AVoFzRQbFQBouy3B3VA7uHQDWRnlRAjVLZFeNHUxd9eIav2rLFzyiUFEsAjYHXUGNRuWdc2zJOvuFBQLwwxWHOjh4LJmPE10F8txR98xBAErXeO6TXPbOULyANzl6zuDY3y27owMU/1Z58v4PUrd+3/1/KGgHB2h1z2IPEOueuNVyAPkOTE443HvIYEda8CPAjjYmTx9zWU3bW9K5TP3OKTePH6E/pyU4UAAg5/Mpua0AqYJPQCEAUj4KHbJVwqjw1hdUPHu0Dx8Fiudbrm6Py97DewA491luldG9vdLfB0y6F3gAcAf0uVc4HxdHbhwwTk4AWfDPN83PV9Ab5hJfuWMA29s7hDTLAySeuRrJBARe1xcAfes9lYv1SUJAZOpqbWvb2WYBjbYq9zz1oA8PPFTt3j0mIPuHZX70uEyffwg/52UE4HA7jO0v8BsMAA2uFFJPWjpbYpxIyBMnBukv/hQ9+4zX9SITKZ8+5Dg/mC+gjNhhfVFyzsRlPHtedgASy5nHX51mIiL470NXGe9le8QKILO1y8QFRanCNP8KhG2tWm7tw5TdlR8aMAKLFIipQTW88kiPPKp80uRFw/CUdNIrCHFLSsA7MpDVVp/+KHfKstY2q3QoY4KSCoak59Jvu0ljpZMaECYC56+GmR4boJRA0/bgP2XUAoBqOMhE3UogolEfdH3XuloXnBbfny/Khg/Imn3XPmi+oUnA53sI8NYj0bKCbdlhhv/qannNSybJuY6nMI1sEuo8yjiUHOt0vb6QSt+m3w53D6CBHAjrM1n0RJRtJjqu2I7w7yD3bn/Zpt137t8rZ9ByRJ8fv/aofOlnfqb8hb/yV8s3fu7PlZ/52Z8rX/7aV8pbb32pvPHmF8qD198o+6+9Vg7u75WHb7xRvvDWm9i3yhvaN98qD974IpPuL2bPPaN0OZ6dlRO3VNDGntvtKuuc+ro6Kuj0KZq6BomEXiaIWvmrPDgpUvcoH9YamahPX5zceYIDOoQ4C+LmrG/yy55x8qfqlIfck2wBn3JSCP3CFyWr1ndV2Ps+6XH1l/ihBr7TH7fQpdGhSeNKsXHJh76ylZV1JhU2AbKIwNAEjk/ocdras4Gt34z2ct/xnPTuB3ev8sx70ONpIepu+7mysy6LTWaja+4wylQbQy/Sdfnkfhcm61pOAtimn11gUXrW4+tLH+ryaWN3M+2quZ8XCCvH5tVoaPRf1OlHbPmzEin7VYwxYxsfsW1R6zZrOdfN6Om7/xPu0YS9YD7DvG6At+N9rsWB3m9AWN40MNyFx9U03mmurwy7NUJ6GhjWr10Hw5ofGRBe3xusWQfCVrIxwlMiIOZiNZgK9r70c7/13/LebaYJ0G3uD8us59e8n7aMS9rivGJ6lRiDs14HHZSVyTwpwo8NeCbnOUDWl6pm06Myde/a0fMyOTmGv/XR75t7zHxQGCoBZ/qufvrWsi+paRUkgVf2eKFYtQJDB7O6+ipIdYUAKiRZByIqGHDQ1KqQKmiwX3EnAmknUNF6dA7qNbR7jxv8uVIDcMFV8WegTHo71uVAa7ltdUlkoysZ5u8JBpYbEOxAj3UltNbFgYF8MMsyybWAoL8NYBQA+mIcZY8ZNF88+zh7cH302vfFKep7evIU3hwxXgJ8t3YhRfDfyx4/V2YtVwPFoe/crSC0jzSpoOvKcKXRF/AoObzSSIugx/NOXUlfzuvKb1bIiOP2i6zOUq8KxuCR/OBeJgmudgHaBBPWeQew6Pm/YbCr06axbFfEqI/gcnVOOzlxCD02o+0LP8nPdvIDBYsz34CnHvA47Uu48pDVeLImGUXIf9LC1bjIYM5KJp6Dt257NG7zmZft5akR536cBTDilpUXR8f5wMBiq77MI2jJC4iCFGUJjln3THbgTWQuOdn2tjtX1FH+Rx74FxnK8EbB8gvD8BxQ6VaI8exF2QLkz1GSC4Cx8pTzVQFEKJ9SfLQ9qkC4nrValar/5UWtP+V1ln+5v24u79e06yYvfbZkumao6XgUAIRt4ZZYZVw5oj/Bj3zogzttwE68rkxN+ofX/tbD89961PvrJlf8k5vyXHqUUYF4ABv6oJ5AgOue0Uwyuj4JQNI42fLaiWwFvrXdKOyCDsE5QklYDa+tR3xBq3WnrLjmx48oHXHVGBbT5edNy6r51zYyTydBuk6M8uEe+q2MN57HnI2gY5f29oVSH7jtPrhXvv7zP1d+6Vd/rXwT9623v1weAnjv37tfxvSzATyv/RDeUM7WlhN6ylL+6GM+0RggMwf7++XB/Qfl8ODQlak8+dlxewT1ciuVe4x90jVFnTo5C/3kU+tlOyPv9Hv7nPez/1a7AEDbBgmzP3qSgx/K0F/Bc560OZFyEtXaDV5W8CfTbFb9Fbz4wrBgIultT8p0spOxgPvy0zZNX5K+6Hj1WoBIGao3bN/wlfEFt76oDP+5do/wOX25gfAc3QYP66lH5lXHi9tMR/LtxrRd+paPbsvxIm+clteFCw+8KyWR4Rtczbpfc5G+cz83EO6oXad/3f2xmAsl9NnMdR5dN/bJ62b/6P3/KbIT7Ge/0t9Ab9X5jILKCnKpX9cVXK2AuMrh5crw9T3DWq79CEdk1LwePHhwsVdYY1hbFda8AhC2Ip+ozCsD4XUQrBEIuz+47Q2WGVZufW+wDMH2vvwLf+tPPRB+mSCd9Ud0GOL4tn05K3uAuj1XgpfPyt78Sek9f7ccnH1Q9mYfl4PFx+WQ8Efbp+X10by8MTwvDw/3UMYOC4JbhAXgvBIkL6cAsUnZmk9pBM+A1M7KDgrSN4BdDd7OKiXCzL+omJUDlvgBP0rP1VYjWAMHaYGJSh31i/JHsQJE25ve5sPtDFwywepXUFUH0AC01NPBlDTYFIZxn5qrHVHJBAmSKLwOttKgciVfVzxU3qjx0FH3D7p1Y05ZfSYPwwI0NBcrUYZ0vsMHh4DAo3L04nE5PX0O+AQIMXgK0iawqzd6UDxf+HxOrQSTfV9yGcc979k2ADnu+wa6K62gVACwj2HrNoP6iB8XWrLaIr+gyfoAIRkYtITBnHPA8wIg6yqKg8aKQXaea+IaxsA+s+cNUBb77j2E50MG+r0RgzFg0sellumKPYOzANiuSlUDDDyfWKDhYJyVRydBAFkjGB7FQbt6eoSr465C2kKml6Puaw6wVXRtjwAX6xLMlHg5sxrXC90KacmXoBF03z8YlT0AyEyef/x+mZ0clQF0+tKU7WKZvpxWW5H08AYWQJftacbWhTIMtH27EGMLDp1MabJnUYlBVtElKNBlGS9Pyvl0Vk4BwjMmPpBe+sP90j+8hybc71aFx2UrW2CcAFXZ7pOH+VJbwiins5URl+ayj1/GaWGadZ8//8xfa9Xkde5SnskC8gRH2IB/ZAQRIZZPUkxF/UjY+k1c01ku8QUpxrK7NuNzDWWh+7sw+gMkSWMbZ+LV9UO3kfiCoU8KBMKGu5rt1u96akxtc9tFGYgcNfnBH10R/UBf8J5l2WJOVJG7nDyinog8qS+QSesljdTX85vzS3ldoBMn+aOLzeQWuXVl2Mfunq3rCRQ9J62u/uL3WLacF035J+fzckIZw4cPys/8+V8ov/gXf7V8+We+Ue4xYPrimoNk3eqC6RhY2wSeUrx5RN4Nz+QTOpw0U+7w3mHZO9gvo3sHZYe+ec7908W0nMwm5WQxKRMm2YvpUZmdHZfZxK/kvShnJ8/L/OwIXntG+FE5I2xOnGYXk2NUt1/QOwYEM5FDp+WFWrcjYX1qtqBOM3R3Bc0V6C4Jc/JsX3XF2XvG9wM+vrg6YzyYmRYAnI9eEN+VZmG6/ZqUWcHNsXu06QLdsnJiTXsuqOsSu2CMmqOHz3pD9NVOOaMNllzP8LvfeRa9Vp/UqefUChdjyi1Gvt5p0hitXS7d9RxbeMtrPU/vKOfXzUVcPBsg/HITPsr3O+x1M3r67v8Mh+5bt0WIAeF1A79JYLp23bkGBwjrKj8NDJuW8Nw33HZz0nndGO5eYfPTktZyA4Z/FCvC4U31Xn1J7vpqsH4rSie92BvMvZ5hIPit1772V/5Mrwg7tM08Eg1Z9WtK/a0lYBhQeQ6QVSmiRFWQu71FGe/2y97uoByMh2VvhEUB7+0yqKP4BJZ1a4M5dj+KF1jUQQk/ys9VAU8BwBMl4TAqtnNAdUBOGmjJap/9pxsoDK+DBjkZrs0owcDGzbwYgyLM41CHQBLnGCjK8a3qGOIJxhwM2/5U81awg4TMzkFzLbzZfEIU/ghUEoH4WUmjXPfvui3CRJYt3XYqj0LzGaLph7t7WRk/evpRBpDsr6ZzOHi7GubIumQ08IQLOeaA6kqPPPHNaOO5AixAcfuHoE3AUr8AKWCQ33VVLwCTm3XfoG+67pURVuDsanPAF/HDTeIrJ4aNRsQZQhPp3Zc82j8ofdrZfYdDP+u66wpxBRwkVAuHz9ZrhlJIawIGsxLERMi9vPIgoAOy/SJVP4MUxvZVzvBavnRYj0xccl3bwISCTdssIE3AJr1WW/od8MJ3ZYBBk4S2+8DH1OODcgqwev7iBBmj7N19SoR2t6i4ahh5s91rSSqsrIIm6+RY72PllzcEq5YHUZHnCqYFwsgHA/3+4rismOBMjwEVp6eRhRHlDg8PSs/PKgOEXRXuuSKM7CR/jF3AtpMrlmd4K/u6aeGJI1GdyVWXJDxau87dLjz8yn3vVd5ft/JC2ms/rJYmkLqkqfaika4Ya6Gp/zWXPqP7NMPMsuoLD10xrCeYKC/2G/vSJX1ZlQ8Q7WhTzglTzrMlowsPALZNq1RhaU9pp6zYlGc97GO0m21t3jKEP2VZacuFdasUhIb2YqVWPeRKsOcSu3qp3nGg8wtr2+gC6zU5OpbJ5dGbXyy/8Mu/XL75Cz9fDj1m0L5Dth73yPiUVVmfdliSEzJvymsXtivfoUi6cLOlq+OZ7eLLo/bXfO1tVE+IiI60Psal77mP8dgnI8jj8bGT8Rfl2dPn2c94ejqJnU4neR/Bc339LHvOFpdPUOMiQ1ZxL2ylSf3WvmLX7EwL+LVMXfWCH83JCRHGiT42P9qbep9lxZlwyqwvKVdeCI7ludOJ1uZaUmcS4mqzPc/V4SXt50c7nNS7Mix/lQ9X1tvTsdvMpVTeYqAhNt5Lt/ouw+qKuG101fVuJnL4m2n3NCZfv6dpV83NMoFl3mLtx3eZPw1A+GXmprrsvXjvf47McIse68ybaLriPgGqftxgRBeTlOcGhq+vDLcX6HS1rgxbpsDWUyTaynADv22vsFbTVoXb9giAcCM4dFXv7eYmKV7P4MJc3xvcTouwkgJiKyQD2oqwYJh7PYjbev3rf/W/adzbTGPybe4Py6zn17yftoxL2uJcXF/ra58w/fNZGZxPy/75Kfak7C6eld3TD8v20Q9K/9l75cH2pDzanpX7gOQ9AHI+szwBXDDQF8+4RJn5tm8GIlcKsRmkBIsMSgqaA5KP6Zc+qnYmhRJ1X6DnyNKlub9VdrYAs1iBSQYl6Fbh15XaqvgyQFEt1ElcJDoDjrIuUKqKgfgq7SjVxOTaAUXVbp6CXVe8TFPBc86kJO1qBcWUXwc9y1MVAa5kImHmoNAzClXlvE0I4dtbDILnrthyH/CbFTWV/tKvyx0BKgGhI+6jGV+cMChNJmXZ3y+rwf0yOR/Cf/jgCosgUhp2/BTxftkiTukJRvfKzvAAWtyCYH2sFXVZAQwoL7yAXPdT57gwV68EvgCv0cFhGXh2qW+duypJZ15xbwXI7e3vl94ewAzbv8ekxlVg6Ox5+sXhftlm4rMa0IaG0a7WP0XX4i9X8xjM/OL6KoBwRvg8K3oMT7CqxwTLARrFDFDOJ519ucy2kdZOTp2E5fxg6hAeE+y9rMDjrydqCB5pLy3w0S0hNAKp3ZJCS81PMnmjSf3me/ZHn7s6hZwu3HBNecqKk4r6JcK6EisJyoN9htJtxORJ4fWaCmdwsx75EYIcGa6eV4G6Ct6nfLdF+LncM0C4+82H+/D/3v2y7ckBWN/g3/JlRk82UMaoQ/9cuqiKHA491epfNy0sv8RpUWq8GibvqvxW2r32r/7SENYWPqTPGlcA6STDPJi4ZNXUyV/ACde6CJ7bQMKvjs7Uv7NEMHdYxz2FxD6Dm36nv7P2UeUmnw9HHrYARQhF8Wt8oBz6n3vHkQcAji+iqT98guC2IScvORWjN8iWAbe6WJ/aX2udXWPcOZ9Dh+8BQHNXB/e/5iuM9n9plv7wIMyxBtSqtnNXkxqH9nEfqyvEmTypM+g/olXb137h6qUfxDgCWPqFuMn2onz55362/Mpf+TfKO7gDJpK+NGrndTC1SFsn1v6hDqIIekdWVVfIp9KlUKRdAN6Z5FOO4H26mBKXelFdAfB4f1TG9N/dgwFl9cuDfcGxsnVGvT2V54wyBaAA35MXdWV4Tp9Al5+Tl312azmFV7647CNgV8dsP9okE1llovqVAeXDJz0eLen+e1+oXrjySx1nZ+o86Jt7NBp+9P5iySQH3mfrHG3vqvEUQKHf/cHm6sYv9xf79MoTKk6o7yk81x7TrhP6u7syfQPllDhzeFTPMHaLBG0An2JlpP3WtpKHtxjb+05j20fGdS7d2/Js+elq6/78BMWsg2BN0+HrpoU0t00qbzN/FoBweH6HvcnsH73/vxDz4Y11PJH3uMGCiYRpIPg6GNYskFXSJK591muNoFjTyr++Mtz2CmvMTyAsDm1g+NOeK6xGa6ZVqJkrmdz0kpwuhKfSN+0NtoJUvveFn/lrf+aBcIWZzMBRbG5fKGfHaJvjspoeld7ZSbm3Pyzq1G2VH8rOMy09koueHFAxPHgA0Nsvfmp4H8DlEUBZoUB4dkejKHoHRI/2mk1PsYBAlGNAFMLlo/sofejMIG7zhnaGW9KpQHKd6vAv9XFAZRBHCZpE0KvaMJqy66pCrh1gcF11ijEr8nNwNr2CKoB2ZJJfeUzu4IMboNDxsB115RTf6mSqH87VlRLPK7WOropnxYj4WeFzsKCePh4c78GfwwfFz4k+/uC98uLFM9ITrz8sY3jrwO1KkcekuY+1fpxkBH3OULtBUE4JUhhU3MpSBynUncrGutMmDXekPqR1ZTjbJ6Cn8sv61b2N7qfN+aLDQV4+HACOVQpZBXblkjJhH+kZdKhHJhfQ2LVYTPLVEk7G/lGuLzzWmbD5CTqzp5z0DuRDaFK5ZBWLtBLsGdUq9jwGNpNOgVqaisUXKAVGUJ/wkGCZiSa0gYeAaVWXL/K4V3QXfvfHh+X50aQ8e4GCop38OIwASr7L13o2dX3MHlkzf/8cSKXNkBRJOmTicnitgMoYFdwvy3D2PEenTU5Osy1EMDc+uFeG9++VnTGTjv093/IEDLu6DqhPDoAZ/lnUKwNh7PVBsKVpVjLx6VQLP72Sf0lqPK9bGoPsG4Ie5KiuntYJi6b+h84k5jppbJ00X9pIi9KNW9MbxnXyo262FymyuulAk6cmWsuGn9yG7ZEZ5bYdeZanPZFF186Nw8TMPhngCxWhEbqkify0Ehaa8FfaOhouohJXRMpfrYXh1s0AeVL1QFaZnWQLevFHXrv42cNLdAfDFy+e5rGoT4++8o2vlZ/7xV8ob33lHXTQNjqzbpNRhjOxkzZ+ctD8oiPJR/pc8bS8WoR0VDq19alaPWmm6qnEoD/tlF3A9i592PNOPdPbT56rn43nEx7PD7as6ErSpc+Gfq3lUGTKdIsDfcinVE7OkWvBgf1fNxZearOHmDiu/DqJZ+wt02512f6e7RGu/HpfSz9xC1Hdi0yfsTR5YftAlOXbfzWn5kEaJxieKTx1kYDrlI0Um8aXc33K4/7gBoJdCHDykgmelbrFpKp3mTC3pm/5hE/x1fRV7qyD8oVcd64VMZ6SkjDci7jpE/F+wrTg5qIKa5l32LvMnwYg/FnM6Ol3/5fItwCYqm4F92nEg4z5CddPm1ysCDe3geG2Mqxfo+xp3C/s2CUgtk0bECY98+Gre4UbENY4FmpuOFf4TqOGa+Z6q125vgkIt9MiXAG+aW+wjIHA3he/+Zv/DdPcZuDdne4Py6zn17yftoxL2uJcXNvxbjPGOFi5GnxShovTMpg8Lb3Tj8vu6fOyv5qUh9vzsnsOiAOk7NGoA5TNEJA2GhyUw8NH5f69L5Sd1x+V3Xv3yvj+/TLev9d9RleQs5vHwhlMXFWBDFcCfQt8m2u/XnbuipCKAuV+juJFx3GTe4IEBDMDQgYJVUpXH6wroRmUHCC9xwCh0q8gGAXpgIeRB1rBagZNs+gUUVZ+HWD4+WWw+FSe5Ov3/I3flKl0RJHZqQVq7sU1L6yr1v2tMVrHQQZgRDxfWnLPtGcdM4ek/Fl9lLo7dGmznIDUnj6flMkZtO/sl+3pc6JNqJud0LeeVeqj4nmoOTJIXlElH/cJCATs2UOppSSiYCsIdM9kW2nV7/w3xwzZkQEQ7mH0AxPndkwGS89Gdo90luHg+cI64npChJMUByyG36xUqdQDurvu6Qq+kwAB9IpJEzmXIXkPSD8k37zYJ32kybFT8CDgGODtCi9aKbRaAU8e8dgms089+FleXsrB2ta2r3xQTiIrusbHbi0nlHWWFwjzoQEiup3DI+BcufPN9TNXp1yNlpeCYcq3jaGAelW+pWGxkavIh4CLMONw7Qp39hJbJv+856NeB/fts2f5BO4kJ0Yssx1l9+B+Gd27X3r2BSZDAmGPU/MDHxrlUEjsSuvSzpHilcVKx7ppYe3+RbzOVPlVNqW9c7kPqWTb1e3CLw/rdR22yQumbiuzHYOdeJkkq7B4FBPz0kQMavLEFWhm9Zc+bYPUSRm8Njx9zhaVb1wTxy1BeWpA/Z2uekhMA3d5qRMZynYg/KkLxdT6Qaf9Pu1QV05Ttq5xkKMeeTthDBSw77uy2QmO3KjgnyAqkbbMNZY8+Ud5FXgrn8rJTs/JklsfuIYehg/qZf+qA+SzF8/L0fFxwOZb73yp/Nyv/VI5fPggcuxX4TSCVPuvCwEIZ56IySeywJAXfvtbvVRfcg292QoAn9xGMWNQFhj6gR9fvM2JDkuApmupkt2HjwOAL/nl64oD+uGI/ukxbuosJ5v0j3zC3BNQ8Nu28sWXWBeeFz5zq8S0bnFw4cIVXk+ImU1j/Vrn/GyapyyejOLn2/X7Fr1yb33PqON5Fj6wXfycETxfpA8KmM9oF7dLWAfr6ck/nkyhrpottsoH0HNEX30BCH6OPWGCMeXeAmlxC5Q7Oee0ky/GCoKrLsHyU1Yy+beRbzEdp283pu3St3wiI/FdNS0v3Sv5Qu9104IynlwzLaS51uYuc1f9NH8agPDFRP0We1Puey++/79qYJfLAF8xn/3XscR0DeBqbgLDxMuWB/t3czWm5f5KALzu5mZnbNt2rrB+wXADwp92r/CrAmFPjPjERzQgOkyw8tf3Bh8eHvYgLID4rT/3N36ygDBOfHFfoQyjdE1wSVv+dy63HQDW4l3c6Mx+b84ghHC4EjQ5KssJCn0xLXsozwfjQZkePS+7CMY+M6Gx+02ZDY0AuWMA7/74oMyI53FFPrZ2uMpjM4TJcq2Dj/38kIIEuAXCgUQg7KJqo02glTfvieWjxpxmECtEELt2g1fnt2957Sqen+RlThNhdVgRjLpP1OrmpTuHGu7VA/G57gZlAUiIMMjYuOaX/bUoUTuD8bW+0V4fB9J5HJd9WxwbPOHADCAUw3jfVZQ5oHaZI+HOEra3v59VjQkDglsc+qODMpkuy/OnJ2U2B3y8+H7Znp+QFx3x3LNw5ZZKfpDVGV8+sd6uYHrkVzYpnM/hg+c64+8BOLaYDECzAMvBu744VIGEQ4OgOPtVfdM8J1MIBIWuDupywHwEmrpUU6WATLjHT14GCCU/bvpMVvZBr6u6Q/KbPGcSZZvQ1vJQf7a2CKShf//gIIrG/HM6gKCUgdGZ9WK2YPCekca2IXvT4vFLdtlTKLAhTJN9x7avQMKlf+VBgn0EjJVWuJJjlvzQx6o/Krv3X8fdLR89e17OaMIZ+jGnSKQuNV/9AeepWJWFACHdNLT1Fwh73ZULvcqHytO6bE+eQIIvyp3YaFmV29vzM9OHZcstEXtuh2GC415s2iflUg1XhJ00oLXC1yZ3lnnFdOF1glbjXRppMRxaMW2SJz9rLP9XuuMY5L94NOSLHOwgU221t+ZgeZUXFqqkpGx+GmPZVs1u2T7kGZDJz/j+DFSGBV1ZCXYg4npHnUAeaoisytPW8llZNpyKVHkwL5Irz2mThAuEBdvcs1+TRy/9gvxzVcu9sMSRL2n23OVHEZZnuGWFf+QfXUDE6Cvaqq1KG66uqScmnJcpgO/Z06dUZ17e/vLb5ef+/C+Ut77+lcSRUdF/2GoEoFVXCvIzkTceJvwLCeZdgbDyH31ne4Ru+ERefpwm27+4Z9+aLdVP8DU8L2VEep+6jADf7alcm4x4/rG8sPXMV13pCu4UuT09Bcgiu5MpoPMM0CpgdWUWm5OAUEx+AS97j09Oy4nxcaeTaV4Q1X9yCkjmvlvDBMGmyQpwLHna93WZDNlvslUCv1+LzDGE3PO9jsfIwZQ+dEK5p+45dnyS7uhmJrvqhq69XDTJ5J+2sWKOAz6NaX3hurHuZHW78WbkwZgYvfkZ1IVV6dG5MM0blzxa6dKtaYtS7fq6uZIeQ606383mav+/arzzkwGE7Yu3lXd3/TQvo/WmHPaP3v9fk86EOsF/9LNgQl3HIMf39GPHOwxtgpqpulzXPqucAmBXhglktYaZDjfx9/f3Vy/bK/wpgXDort7AjQtznRPtOu7rr78et4Hg9dVgK762IhwgPBqNAoLx997++b/5b1uZ22wzzf8J9xWsHSKNpdsxPfda/nYKbI3b0tR7RhFQxCSaeTggoPTsVFyrFBIPsXf7go/Y9WsCRV0B3Kmrf660uiLgRzEcWgbupTOtivX4cT4IcHD2UXl966g82nrO/VMabkBjj0rxIxH798vy0Vtl9cWvltmjL5fjg0dlR4ADMF6heOx4FVRBA7rfYpeLk9IbIHhDAEpvWubbs7J1gDI+HJZp33qg0PMY7aSuEmWl2BUTVzWGKG4/PVxX+XzvrYdAeeYtN8uEcgwb9MdEURk6kyPA4RfhRcwRpK0ydACRV9DWp74DGaYiReHPpmdZrWRIgpcoWe/B/wyu1MTjeny5TZDkwCUQY5SnDDg4XwF65mX1AgA2dW8icbkzWJEPNO9oAVyz00naaETnAssySJ0zQLki9v3y9L33ytHDr5Xv7Two3z05L6cDABMTDrdTLKfPy7i3KPcHvbK3sypDlEo+6OAAOtov54PDcnw+zn683RV8RvFTi85l4HSbRYDpgPLG1ImO7oAo9XRajX6zFOOvPKneumG9tg3yI51n/srTnATB4OtXn/zgxWJ6Us6On6W93VKxPQSECqAXswwm2TeOzGV1moJc9fF+Vu0JN8348KCc0P4vXGFiYM6qEAOoK/9DZGsAmO27KhfbASHyE49n1RrJ2+nvlcHoIWkA+fx8gnG4vVXuce/B1rx8cbDKE47Vs/fL4sUHiA/1GjHRwz1jcmEfcW3WFxsHTBbsIfLKhnM8lVuRIVxKxkVJEjhkMkXMssOkZ/d0CQgAHM24Cz2rg/vl/N6jsrr/AJkHEN8/zKrhECH0xcE0gSt729R5m3zgzxW9k3/8lwZsBWa1v6/roljCfVkre6y9L11dP7c/2KD6LdP66M+pCuoKBYD+4C7Nc+StrpQSjCsR9JQMEPZPXwoU9OUlT+lVy9CW2ReOHTMZyQkxnhU+Y3ICGOohJ9vIww5ys2IC5Iu5FeySObxYUfc57bB0WXiEomCi4IkmnnJyLsgRNKq7CPPIPrdFyIS6naL2Cft6rq0v2WSl0JpTWff41mO2zNOza3G12yionivzgCb3HePfoU9t9Q6Y2Liiul/G6LwtlNfZjPqTcW+wXZYUDyQsT4+flh989F45XR6XN778RvnZX/758uWvvlVG1H9H/dPx3HcDltCzoI9Iy4o8fPLiiRgwMW0lpKdjwScmy7MXZWd+jP49K0Py8Kxs80r/Cw/hNTrS03fG5LBLfYf4B/SfwekxfYCJ1nCPvrib02A8UUGeLpHzU3T+BLsgT/uhLzsrx2jUMgDw9k5Oypw85p4LP32BPUI/HzOxd5/9MePrM0DvM8DwcwAqFvfk9Fk5njwFPDPRXBwx2TwtR/DnZHVWptjT82mZrKblhPCz5Ql9HHc1KWeML5MFfX52RF7PygR7NH1aTqZPyurohIklOm05LSPoHdrH4JNjW13n45+6gHHHidrKffboCzW5iyMz+xU8VZY9H7+6tAP8Vr+g6KPb806FUmye0StY5CQQBAVT9amLPPwox96fyHapWPJV/rEBVeRtm6t/zbIZi7xurgPii76Mddx3nq/M3WaVrrusY5imlbN+vU6bxjKbm/KRG4/+88iB8EmlEp4RiJunpB0Pb7PRSY5Ft1hKgW/WVR6r1y6tndh3QIwTnt9iiZU463b07N3/DTepxgUITtsISnW5Dhi2nmkzTHPVc80IghcA3waKNbqmcwFHo5/7q/VzhQG+q88BhK8YJc6WWW+vK9fd+cEv3Rt8dnbWM+zhw4d+Qi+AmOveeDzuvfGN3/i3TfMqxgpfdy+IeZlB8NaFPmmvpf9k/nFuNmRV86PZaeQIdgaD2gm1dkWtA4KQ0LhJUXuvLY/6r8KxPDkuZ0dPsz3isDcrhzsLFKOf63WVETDii1W799C4vkB1r/S6l34Ev24BEGCav4Q5INX8HSiBKPMJZdAhGLwCkFC8diL3aLrq63tJ51k18PxQlApyqDC6HUAmZOVMlCVwUEHtUC8VGnUWWLkC2fcluzDMOoc5oUbgIDlnCKmP1RWq3M6gjqqgwwmqfBFHPmbfoSmJq2LLypg0MIDkBUCyi8KT99LgCgYdYihwJDyPFwH1rngKPCxMOnxTvTaB9MlzygIALOH32XRVPlrulhfndFLKyrYH8iVjQDTKnzoOocvHmdlGYn4oGbc5OOU5M2sGl+HWSfKvSqS2t0oBZod2QX7dg8wt62c15aH1xIWirNzLBwuhj9TOb1ty7UpoVmJz3UlXKgcvCXP/o+UIcLzWWKYrX7ZNFAzxs/IWHlf+5QUa6rpyfy+0REk6GBHL1TPfis/X9Wzf0G5fuqQjeWKdMLmlJV8MFKgLKuC1dMo3ObIDCPUDCIKiF54ocUb7uQo8GpGNq/rGoj+Qd32qoNzWJwk1D/KSxw4z9o3wQHBiPQAtk1nxjXn3gQt4tsk3H1zY3ytDFKCnb+SEkzzBgJ/QjTRlXNV/ofT4lzKrh7D6k7eaSx1R3cTRcj9BXbAMQ0xxrEuVRbMwLy75Ly8TIemsI8JHuHJkQNUZledV9poxLzNLXtzJiixt7ITAya1tW19SY8ChXc1ba98xb+UskzGTk8/FtpTkVq2yah80vNVNfWD6Wpsupt5EM07NPzZpajnVrRMoV7ez2p+Byr4B0LGPIKu+MAtqZMDaB5OPooc8CYWE2WrgHnaf7Hz85KPy0ccfIiuL8oU33yhf+/pXyxtvfrHs7jJRV7dAVzgGHQ1k1XpicSsfah9Sto1iOzmZ8BPyTlLSHvZZbrZtQfYtt1+FOepMV2ungEl0+PQIgPrsaZmA1N3+5MrzNjT7xG7gHmHqCOPT33LEIXp3ib7yJVdX8vPCouHQXctEjulHWX3GzT5ggLor0qeAZVfDXQ2enqHHZlPu+WJc3TN8Qlwnw2dMgrS+HOdHOrK6TDg5RufnlBnkZO6kekl80qtHt6mDY5XgVV4q+/LNfmOvtj1osNqOjg/RXVhcx5d5BB/TyUIzkRv+Wl/yosZUXuz/VW7SIbENtGWBJEZXS05dEWlp2wTjnbZ41VJoDOqivNSYTtuA6+c1rf7pE2tuM+v3mysLkAZ43sUnYN29IFLT/NesDr3tkzcurDy57K/ZGtWFN5Oy7jTr+VU7fvG9/y3pGggO6NUVF7brBooFuY5Na9crgat+acP9xBYJaVrfK2x4WxHWak5PT7NnuAFh8algWLwqGF4Dwo3w6ybhbUxYN1eu73pJbjqd9tZPicDNKREywmstxHlqxEuBcGuI6+6rmJviGtbsRedZi1fvdRcvMUmnVZhUkIS1PLmRR0eBYyhQB3cHKFfyBC+qE1+Qu39+VFZP3iurFx+Vw62zcm+MILmapBIkx233+47vMZjfR5keZLuC4MDZuUCtzE7JC9DhqgbXAmFXfPzkrCuGng/qvsoIkY/DUYQK+4B8fWyXnZLQk8d6KtvVFEWJUjz3bWQHZQDMDjAFoOWeS9WWSjwrvtS9L9BLLO8guAElAmnoZxDOvrTTKeMQgx00qFw8+sdHa3nMRn24wV+nUM0HBSgbhT7ZK8wAqUCTwMDoyLb9w4FyYLgr1nQK650BTS1JJtJRwSBtIe9J6zFmA/eKAuC3txflBz5aBTyNjcfAtJicJq0ruY5NfqGOrltmFOwKuPWsfLZh3RN5XPrnzkihI4DETmxRXDMoxMU40agAUpnhz4FV3hMfT/bXhkfQ7KNQj7VyC0kUVKpjPIcSlZegwoFHHpFOkEB7BLxQuPx09U7eJgVhVYnKCwf1ypt6xNKceRUTI1f9kC0nHraB2zvq9hhosl4XNNcyrEddwZGPO2kP5WvBYO3AbRvUqlYg6HFwBw8fAkrHAawnxy9y5vWQ2Zgr3uETBSQt2TM/wiqthCGLtqEDRAYoJzqpqzrHQX2ec7F99OtXvs6pu18a6+/t0nf8GtkewHiYwRtiGWCsY7Igf60TNa/CnvCy9W9/1UChBHTmov93Rl/S6ZKVPsuw9nrsL27BuDSJ0XmpLIm8DjBr1p/piGJSaYyuoY6BJPgD2gRT9ldBDvKkDNm+8n39V8tSLMzZYqkTnloXApCXGqCLRSZ1LwAsfPOewDkTws7fAHO2G8hj21Mex63XglFlzBfw6tGH6BP8eVIWIDxAT5IXYHd8OCbP8zJxVRtBGHqCCnJyfPKiPAYEP378IW19Wl5//VH5xje/Xr785bfLvkfkwZM8ccIoe6Ev9EuLdcWFd7aP5GeV34oj38qYWx18Ymd72ZeWZGKfJwXWYNsIVx4jb37RcOZCxovn5eTJ03L07Fk5Yij0RbJ6xBv1Rq80vtQXVKtOsznqy3DoMfL140SOF2fQd0bb+bly90BOmTROPB97Oi0nlDdBn55yPZktAbj2YRcB7M8uYpAnemZKXXyZrr5IR59Q93f+bIlC79T7dcuEYDj9SH1ExdH2UAL7tNApszq2ho+RF9uTdk37R0KrfOxwPUdsTFZluLrV3HBtHKxyr1xqw2Wv1Z82lLYm7NwkThs7dtk29R5pu3uhe83A3k9tGm2fxUZWcJu56NfdtWb9fktnkKGZwHWxW7p192XVMR7NcKdpNF7aq3xyPLp6/+V27+j7/zvybaBXF51+uUe4C8+YfpOrUXcRD5iBbmMgUUa573WosxyvCRfwfmJFeP30CN3rYLg7PeKlRqmuLXBprlzf9pKcfgFw2xushfhsiZA5EJ5tERDvqRH/deO/qrHyzYTpnf82sx6/maS7Zpup190Fpt2TnzLzutUYo/oFodWfdCgDlWdWIOiZNQ2ChaJxL6Yz3G3S9M9Qos8+LudnJ+X+bq/sDXtlsAK8Mrjl5AdPgfAIrr0DBiIfUKlkzd88KfCc2TuXKnTBcARfEM2A6EkRPra3bIGnL024Aqgizl45wIJHa/koKyvEuGYgvXlBBIWZs0XtcpTnYOUMNfvdKCaDKPQI1ixDITZ/ZCFAboGydkuFn/D1a2rmYZwAP9NTdqwrwgGMDFIdn2qE2gllsvddQVK71bLqSknu0Vl8AUigaLyBq6MwxSObzpgo+BW3rAKpLnEzGNMhBG+uMj2dAXJdxaGu9CzqY7b8JDOjIYOVAwg8rXvoBHmVppR/flK25keJGh5AV/oz9Fueg4RVMkzXOtd6QhMBdTXb1V/9pmVAUgEQJ4qIPLzvYEXmNRPpo+zqEgdaTKfVZJ+w/CKywFHu2lq5Jo5lmoF7KH3ZDp1DW2cNgvKgr8vHvLO6GMAlgSk8JmDKsolPAkCt8jLHu6ggVlAtECBOtoXgItRleHC/DO89zKdZTwHhZ/B21ROIe6yZYMmJnuBaqmuRypx8cJCtdEgfYXjrVqVFGfhkQ1kglR8gGY4EwLtlF4DUx3V1LqCMfLMCKi+sCHxI3+eaIqpf5iasu3dhTcCt/Ktx6jWpu3uaNa/FhM460NeW0FhefObrD5KcOqdXtbC4RuG/f+G/9a79wDxsq7pqSFr7RPhR49WnKl36mJqndFTrZIpg6TJcucHf9ugKfm1Hrf0lEx/ztO2h1/ZvclBXeKsba97X3LStoFA/bntaFUvb1C0YfehHXwHeJG40ricuPH/+rHzwwQfl6bOn0NMrr3/htfKVr3y5vPnWF8vBAW3sIgE0DZRvquQTHokMEKYsr6VTrjXQ5ZMWjbxzVVS95d5/ApJHOGwabGWp/LY/mKjqi3NfYmMgPnNV+PQEEDhi0sUEzK1K5C/INa2y7UDsitT+eK8M8buX1g/OhA4iOYE5o58Lgp3cRZe6aitgFaxaJrRlixV1jRwnf675xcX6Aq6/VML21e2MNfOlvwW0Cyuq3jBdrbNmxw+nmy9+2zugTH6Sr9sZlFQqBA8rEHZadjk53yozo8h++YzVraa6V69DKTKC7BifMsy/TvK9rjLGRY1tWE1Wbep+1eTWtUCiXTHmc5eVjz8sY37hw9q1dt1YzxbkPSdFJmjpYq+la9fXLf/UIrE33ddqrKL+2ocvw5u5fv0qZvTs3f896YL9NPLRunltH1DemtuFX1w3VzCLu1Lv6NpvBMG6WmXXtPYPivBLjyuP7HT/vObRo0eru06P+JEAYfcHNxAsIIbwAOG2LQJGBAi7Mqzf+1Rw641v/MZLgbCVXDfXrz+tMX2zzVyGXb1WSO7sC4lAfFxhloaUZlB8WQjtG2u2Wl+NoglLH6BK85bh8qzsffQvS//4wzLuTcv9Ua/s9gASNPL2zqh4/FRvfFh6o3uAxVH9nj3gzhWg/pYf4JgHTA8RiG33OKAwme4XZh4BJFnZpBzfDvf84CVCo3Lx5SpXd6U9+3ZRQAJCVxC33bsJsStXhHMO5SlZTrNa4qA7QPHlq2p5QQ0FtOjAd2pYlWoFyvDEwQ4ALBip4JqBmg4nMK6PvCUBIJ6VZgW1cgrxwME6MDqAkV8GWgdL0go4BFbp5lyfn7hvrwJjc3Cg1bgCLvhPOmhJuO3StalKwhM2XHVfTk7KyeP3wzsB1Hx+XiYTeLq963p7mcLaOXV1sFzCD3k/6J+X0Q5AHxC8mB5XcSBJXeG1EBVbp44kDKNcUZP85KfDssDbESlgFzDnYOhKqG2VQY921boKn8HKguQxTuKQ03JrB9lwwmMpDkgMUEqHq9nSRUlyB9WjRGCRTdsBWegPx2UyPalH0SivDMwOblmxp50spx7ITz7IWgU28BK31oD8GKh95OrLiW51GQBEPRbOSZalkQO0+JRhXkYoo4f3Dsu9/d30gfOjjwARp2UFr90uNEI0B0xkcvQXdXaS6RYcBz8BFUWGpoA8aKz7DA1cFJqpzN1K43aLvWHZGY9Lf0y+u3u1XuSbFxk7qmyFyJa/buRs/d9Gyy/Xl+Htnvbymj+TQxje3NYEsNao5G+bEr/ewq33TGYeTmgjE7aBCbTml8rSYmlzBgB44su1mVTr0je1W/BXIkwmOxzcKohAP8C3DDrkk3CuDctkg/DEJ6EnAbhaLpCqW4CSUcJs73wR0TaAxqyq61cW4kI3MlVtlQ/9bhPIdcKqa5iuQBshqXlJ6xAXVTBFlmyrPnLkfv2PPnYrxAeZ2O7u9suDBwflrTe/gH293AMEu3VJyfZJGd0S03jbMUN5xrr1ySdk2QKVahvJPgb47E5nqJN/k0kfk2hpNHebAZ/901yVbKiNjKpbBdG+zLa1dz/nh4/H+2UHMCz/5GNWvZH9kccmohO9t4Oc6vfdC09iOHMRg7I8q9kXSpVredjr10+/99FN+r3n+c5kSBzaBVTsi75zXP11xVlZq/WvfMB0fPArc4YbHFkzhi5trusn6pWl+jMr5UGeCtCMR/7IAJ0q/U+aY+Qp9+bEa3Id2/n5b6xrbu0XmXhduNVmxZ6wer/mlVS68VrKmjE4caxDDWrGbvRpTHIhr89qnUg0f+v37bqZi/up89X7ym+lov5fv9fc24x3bZG7Y8mTSxrX82y8in5Yu/8qdvf5d/8PYjzr1OW/DobJ8xL0tnBdMGFWgBsI7lzBa8KbS3zdrAQvuhVhy9W4Mmw++s3T0yNMdwsQfhl7HCU/EenK9ToQFvxCUK4h8AIIt60REJTj0vQTL/uDifepVoRbRZvx+jqB1831NJqk62y7rm6cy+v8F29UiZCp1236oNqRyNn72wx5uPqQ2XoGNZUDnZqIOSFCMKMgoODLB39QhuezsjvcKWOAaO/cg9VX+Va+nwNVyfjVLhWZs3i3WNSTGlzNUMHVh1ICJVckVMaqJVcrPDnBF2IcSFX0EI0gjHJygQNh6saA4+q0K8RZDSJckGP982awqxDaAE2F1RnZCCHuZ6VQQa08q9Z6OovzpST3l/rFNFuqHqkFoEFJui0j+06Ja3fNSpO8wsjXetoENSZcpSr4i0IEYOV0DCpMscSzbNJN6j67OQDV/W3S7IqxoMHH89nLTF7SFUXuwEVYlJP0MmCdnS3KiydPYZtxh2U6mZXTE3jpUW7QmBU20rgXdQV4cxtKjkFycJjVz6NalyoW/jS2j3WBxtQVf3hli2mIZxAK3pMy2rmg8sCB2vJyHujUY+zXTc09YcSTjwG5MMU7gmOZdCGnlOmb4VXuu0FGerhltXw0iy6pcmXbYGNqMXVSBUg3K8uKjJCHtFumPMvKmICMMLeiDAXCTq6In5fCSJyXYLAO1IKg3cPDPPHwQwCPX0zL6YJybVgLJv8c3eaSFXQHAFNH2Sf9dcWTbKin+0azhWQF77xPP1K+PCYu22AAG4KICvisuz2RUtIWFlXr02MyWXmUQiytu060K/e08XfGuI1hylxcbPVVv1aZi2k3Whp+7j1tT4sMkd/KAIzA0boaCC+5zlYReSNv5ZP3iVvp40/6aIxMWi7cOhC1NnQgkifGa2lmTJwsK6vsHW31NARpgn7ar67c1T67vpJkvvazlMW98BmrLFqO92tYdauu6eLGUgb5qTulbbjLBJV6fvD+B+W9996D9kV59PrD8tZbX6B9d8r+3ggdeZiPt7h9K6vixHdhIKuZZCeQtJ1ztBfNL59Tb+picfJYnqofnQj61Me91dKUD8ioM6wD8cwz8R2MSVyfTpiW/jH1Y0VY+28fYA5g9dSIPG2hPAvLCIGAygeN9XWAzn5HBui6bUne0jb6iRe+40Z/ETcn+kQHcm0aXGuFZESvOYHPewcUkb5JP7F/1r5U9XVelI1MSEfXfvgr/7u2yH79Wmcrb/7p77ieBkPETGZcEc7nmTO6kcY/7s/XZIp/1Y2pbr30ny1imRZd26bKFGHese7YGmYaizD88jqNU/8uTHJeD8CkKmsm9b7DRnd+TiMd6yC4mVbGpf/qfdPIcxMmfWc16/Fa+E1WPtkqN93Taqxi68PRTdj1Wrd4n8YMn37n3yNdwG9zbceme5rbwnUNsyzcFL9+bRbKNnHjahaMN973aYl5CIZ1s5iDEUQrS740JxAmvhhUf+6/6nnCSvZ1Dly5Fgh7bFo7LcKCBMSCX4jNaRFUIpZ7vXZaRAeQGxD+ryWzO4yVvcl9FWNc7bpAt7Bma1icmIR3rsnW037COEAwYLiip5pr6fxllo4oprG5IUN9KXs752wCpgBt29MX5fCDf5YTCfZ9k91n8Sjlfn+3DO89KqPD18pZYfa/MyoLgOcc5bTlfkoAxoA0qCBAmEuVszI5eVFOnz/Lixt+ISx7EZGpFYOloEEao0xdXUDJJBxwqtJ3Jbjfrd7l0SX57wzqI1GFSRXTvnAl8HA/py92pabyiKIqD/Mv+bsXbuRRYQBnH+up0OWFj/Cz1xDXdHhyXTnkimZgPOGCKGilPPcUZq8wblZwiS9AqmfSQsN0Zs/p8qgdOp0D+j2uyFXIDN7pdNJb7/uTR567298WrHkSAxMK8kNEUfDwXV5Rnl+zymPcMqcNp9T/rPT9HhMg+Hz+At64Yl7zjKJO5fTJI/1IBG6GHmlgAM1eTwjKuc7GoHPb/mTGQMSABc/z5TgG6Xz9KnTDL61lQFvarDcoS8LkcfiUuCoc2g05cH+2A1gGWgdO4qpuVClKrRO28cEYuat7Nm2TBbS4Hcv7NF/iW3sIsOTanoImyaUOvlQD0alcXn6EV65qZyVYgEpOO32fRtCW1h3Ascv14ZCye665n5cTTyuZT3ImsqubdT0svchCoEEAAgfJ1uaWtshOV/fSA5B4bVu5IgwY9qQClE9AsfGkX1fwZ+5m1kDABYBVmL32l/AER66SvjOJ1xnj2m5wXJ8ByT2DWL3E1rxqKRiF0RSEef9iwOPX4tjnBHiCUwFwjlnswFrO6JUnDhpO+ig/oMR8G23yC5orGLTNyd2+gByEd9yPeHbxzwJsSNPScU2DZgJDB6iTmYRryRPXfOwjAYw+KaLf1hVkJ56V5/W6himDfugi+RG2gp4ah8Ef/baiHekU5Qwd+fTZ4/Lk2cfcPi+vv/GwfPELb5S9PSbytP5gtFPuH+yXvZwRrC4jHbwQoEZvh79Kqxzlv32Bvmaf8Z4LDvLMvpbTOOBrXi5MH+qjd1xx7U7jQdbdw1snYAIMaPbafbXoYPtoVoqpz7I/Lj0nYU72059ISzpPbKlfyaSeyJpaUZCcvcTE3XJrx4h0fQC0L5+SVp7Im/AOWrQ9xod+jmH0PGyBtv0dXgfp1/4LRbV/0rgRHWUj/kq/MkAFQksVNmgPTdYWnbSknaDVPhdeGUpUpaQ+Lep4SlmGW04APLTmpB4mpzW+4Y5Hlmdx5tDcav3lxBXiJG5k0hbmTsIsz3K1/DOr+LH8BOs0W3RU9gubLX7HvHUj69fNev+9zaQ/fkab8U7/Wl7rrqbGvfQ3V5/148p/V+6tu3cZY1Su327knXld6p5LI79sk4R/Crv7/Lv/Xlf3W8Fwu9YVxNYojIr2oc6v24Bwl05Am3S6hAcI6zbrirD5Sb9gWCCsETOQJnQIhl/19Ah63RWeaHLdnRYRf1sN1m8hAuC7viSnC0E5NQJg3Hv01b/8UiCssYI3uvl/u2nMsfI3mXq/u8Dkes01lQ1wmzFfbRU2Ynf5CUKyAkEuPlI2TGCa/nvOIOYZtyjPrflJuff0X+ZRcV+BEyCQdrS7V3bvPcwLPlsoPR/pkkGU7E4fAJy8ULy+AIECNq9TgPDxs2dZPfRLYgIOIdnEzzEvKMuyIUTg7tm0bhnwxSYVkKsWWUETADPQ+Ujbt5xd+XXFQfY1XlSFB0iFJkGugMfhX+PKYugROYUd0AwNdTXIlaQ6ACns2UfbxRGo2WVVavLM3Hzk3cBrHyAjE7cBWII1gVZe+HAlhrJ61MPV2aw0M5D4NmkOrMdan/liSvqQWMtkEO73/cRudwwL9/b298qIznH0YlI+/vgpZe2VsRMR7qssdmmLETz1qCPUfNkB3PVoS484OhcYw/OqtF0lUQhs7bR4bOoE7xpPVNitTRjtso1DsKNCajwSAKkNrYO8cCKTN+wpR37IUzv4zjaTDdORo3Gc+erPoEe4fDHMNnMgqfxXLgGm8Mo39J1guSfTU0VsP49Pk3oH8wDk0C9pVeYDzNI1rBk1jXwqHwzAgjPCtZlcCDCQO/ki7TvwXn6lXwLs9il/7/5r5fFkhVwyEUGZCfh9odHJjNkIJGBF6hwWUbYl1xXFKle++Gj95FFe8uOebeL2nLoSAP9to45/ucbVZrD1aU3CvUX4xf0u6CKdTheIMV6M9dFymXS518UlvF5LdWeMq/FG5yg61Vf57AqnK5Cx4Tmuq46CYK/la7KB91z7YleuujwvMu+Mt3PEG3KSSQX+FiXtCs/bViJlS+ArIFMGtSHQ+OFFxw9tJ/OZbMVVzuu91DxxlBHl2Dag3bD2RdujAiviBgh7PvA0+4E9GcJtNu+8/eXy5ptfyITw9OQY/bZdDt1ec+8gfd9PDFs77/uhm7CBIgPaOpqkwb5nvbPi3YRIP7ork32uA07lAf3lnKHQfbm+gOa98I9/ZE1/oH0EwLSHSIxqRc4Ge/dySkmeegn4MeQeXtsPfTdDWhoIabwN35HbveG4HOzu19Vkwt0/bR/Mh5LQhfYL7xlm/8gqPHWqOrbqobOleyerrNcVf8uyWMMoG8AbuuSV9XA8wV2m/7q9hP4CycDnxLPzKVP2wfpEh3azXLdn0I78g4ba36hNOVOuujZtK47rtnJQY4waR1qrVWa69sImffJoSfB0flvacUna2y/xuF4Hwlx+wlQ6frRmvYRW71Zs5cWlv7k1Vu3DjexP3Me9oUpXjPHg4p2m8ouY5tuV0bX4lbBPYwZPvv1/JN0F+L3Lte0so/npB4LerOamXbv7hpnlogPAzXX88omK47h54IYt5qO7fnqEpq0K3wCEw9bqvTSmuh6Y6waCNTcB4cPDw7gQ7r2AX657Hp1GHPr1Ts97uFsPv/LrdwJhmdWYpNH9hH/tWmP8Zppft9mWZ3Uv73kdEII1LzFEy1PTGqXZVr6LYAobudQfikZbV0LqiofhWXldTn0FoYxQ9Od+yez54/LW/L18JKOPsnNW7+rAEEXa8wzKVT1magRQUCG+OD4BvE7K/kH9lr1HhYFYyunR8/LiyeNc+wUlz6xVx3s0zglp/GpcDzCQlUMU+mzqPuOt+oEHBEKgoEKcUZYCFsFBWJoSVknb67JX1RVo/K607vpWPqCmnogBP2Sa/JSX2gA3lT78gAcZfIgTpSV/7XIoVVej83hdfsqvtAk0KLQofF0BrwOTWy4EctJ6xmB5ejop8+NJVsnd22t8QbAv4OUFGPgzZTKQj4mkE9T8bJM8QqTMnZ4vdy1znrFbITx94ujF84BBB9vDfcCBKyPz07JzPqH9FmW0NSv95Wm2sjiJSUezXvKBusijtg0EHR5wKR+j5AGGfhVqjl1BX/1IBUBOnkVWXPlkgJR/DjLSSZbS3B5J++g0K1y48jL7YJGdbHExDcY2kGfSlgP3p5RJ3VytP3hwvxzefxB581D9jz/+QZmcnmTFyjZQYZifoEC68oIg1KlEbHsHXoFX9jVTt+zPBglU0A1wrp0i8qDNyqYAmTiejpH9foS533Vna4HMDsv4/sNsM5k8/UFZQMs24QPibnVHu+UjCNbfFWfrqJzII+hUhtyDvKWcIyP1NAL4LT+wJIg8KpvWz2vJqwDCOsrPTn4Nw62Ds9edJU0zXsdNLtVQy5pn/J3t4pFN5KP2Fa3Szw+etH5hFEGibZ14yJHHg9X4dWtTHr0nxwhEjGUg3gEn5/RHXTpveJOXA60v+VrnrMxy3z2mXte41B2358u49p2kbWFeGx9rfNPZuNaLSgHDuadr7TVtHZ86YF2FNNw4uoK9rCSbnLz158UwZGHIgNYfbpeT06fl8eOPy9Hz52VM2JcAwG+8/lpOufFUB08b8ena/cOD7DWXrBzZZ8kWnH5YeWqhTt5TuNfcd+uJINawgFnkVzl2wuYEfXd8QJ6eYIGORT7dT5v7AcPE7/K2TdRFmaxQhnxyJXlwSL9i4qz+tB3qCqq6BV7jz8qwtKQB5ZWPwSGH+x4x6Pntvjxn+jxBMx3WeJSUsrIgQZhP83ZcFUbuE0f6rKqxKavSaXPRjp1kWvW6asq/sMYfdeJGWIU7XKkjLavKpUDaVWybXTpcVU/bk79ryI5dPsHLCUWUNaedlY+LlcbOX+t8abiTX+1r6gX7o6C7yph+eWZSOdZsTLKr1OtvOStr9u5tGWHZcXATobrp45RV/YbdZO+6V/l4l6kTvla3T6ZfD7tuUk/Dw8/b47Xw65Z/4YH2pvvNRs/pDy+6cPJt4crTpzW7z7/7fyKfEKv8yOfIEaZzc824lMz126e81ghivWYMCvjFH6vf/mY8XLdCxHrtloh113xN78ty5keYQRnXfigrwq8KhCEogNcvyTUQTB3dpxG/5rWv/ZX/ajK6xciwu4x31+Pov37djH6KvIiTW9gIi9f1sutoKgA8GOO2htJtNganpdMkX38qoHRkFR93DUfB+tUoPwDgC25+PvP86Fn54vz9vEyWY3WMT+fI18/GAFQ/7oBiVOF5mP3IM10ZARYAMoG0s6ExA1/d4+bqri8pAQJQDqfHx+Xxxx/mxThXM90naXzp86gwwZZ0ZktEVigUyNoBpEWb1QaBMMDGVUfvC0DzNrcDiquTeWEDZe5gIZiFT1HQghAHOjKWXwJw3fCL+A1g+8KHgMtxIcqJa5VmVj+hy1WVMbywbMGuQC9bBixLIsyPgWyXeg+pi2yP5o9iZzggbj6xTHl99+yRXwZjo7X0ObvVGaaDzy5tt5Ovn23398q9h48YoJm+ZBIwZTLjlggmCwDi7cUxANlHMw7BlNUNqAJpB2x5LNi282odOPP2N/zzhAZ5JT9w8pKNHuPVx7N1pcj2Mp5n4yq/AXOGwRAnLzacbTalPMGo6QVLLZ/IMr+2AmyedfW/tqePko5fHKEctgEavukOGLFc2sBynUjQx/Po18lElLsynfIpgzjm48CrYhcEO0gGGiHrAZr6kXnpz9mquR/O1/4n6IPnq937yCltyPXJ0WmZuDd6y8fDgAeQgjJJR6g8QMasl30sNDkwu0qPGwBhX5df9h3Lc9BRrVGwfEhflfCOCuksHkeYPBMpd5oxatUbl2HNb87V1XZ5dtGux9EYBjmdMX69yFMj7gW8hKlVhunORBFearoJE0kE75EJaM+jZeq9AhTJX+tcXfsY9Q+PyKHjhxOkyzi1v+ZFVPqXE+OsqpPWe9qAYnmODPjLIM1f7d8hjDD1B3GhxxZPb+dPZrS2sM305wkK4Q60OTHCfk19P2JC9v33v508Hz58WL7ylXfKF79YV4KPT47Li6fPkI0j5Gy7PLh/WA4Y0ORVnkLAFL+Ud2HC56qL84QJNz/Kr/Ihr+1bZ+g0dYD7/p08qVMrYM2+/eg2+y8yj79Vy14fblgHy6aM7CumD7lVhIJSFgVJDHIcqipfTNfxJZe5hiZ4MaAv+Dl99VTdriZPGTXgifRE93VpIhrynPgaNVpkLkXCX+MSKe2V+FXnpckMd/KXP1eCvSYenoFAGK/tY0rLc9uwPK57uN0yQgA33I7jxEEgnL7oKjr6xDKVZ9PEdjRUU93wj1+NU/llOyk/8i11wYZXeEN3M15DX/2F7GrsK/gzr/WShN5KXp2rt7q328u4N9v00TtM5OwT6cyz2VrGrca2eFmcW4yptJ3I3Wou6OquNZe01v75aQ1A+P9c++QlCL7uajE4jiN1Jbj5U24HfDX6BbWda19ciWW0C8ZR88QNIBbgeoKEp0eYBoyavNVzmh8pEPbEiAaIBcKeIwzR2RaxfloEFUCnbucexPde//pfvRMIN7PeMC+z1+O362oM87q7wlM7Zxen89ut9NlWDkQ2kBa6L/zGVcjS2YhcZVaPws+gbCcOGxVGFOXWeRlhPe1hB0A1Oz0u5ejj8oXyuIx8BIwCdlXD78o7nxG4uuTviyCe4DAa9ctrrz8so8GqvHj8IYD0qNznHowtQxS3Lx056J0cnZQnj5+V6amPCntl7+ABAuPRQruAYsC1q3VSnpch3A8o0AAgY1f4ySQraSrkKDIESCA4AEQ6mPpi0/TkKI+wVYLG2xaAkqd75HyxTqXswCVjYFkdFNWkqiP5E+Uu0AX8u4WBn6tivvRUB6g6xFgfVywHu/Xg7Pq53/McKO8xZlbDeG4tcXXaVUBXdBwsKJDyLY/2oi3cgycQ9oQIVxRtY+6K5onGLBIqBQcOZNLu9pLRkMmHLyWen5Wt2UnpzZ6X7fkLQPBxgLDnNecNdMGZg5E/M1VGBDPQIhj2aYBAck7n9AB9KhEQM3DQlQYH2oCfCtxV2xkAsaGTe4JbJyMBx5SR1SnCA97JywPzHdStVPKUfwileVjW7t64vrwIn+pkwlV1D9GvK7nDAZMo3NpMFpChqNLp4E7GDviKOIV3K2ikhebKTeJTnpOmurpqX7Mt7QukESRkq4P8t14G1r4jjUQl3qrcP9wrhyPkcn5STp8/Lmf5UpdiU2XRjmZ9o6KULwgWKKe5XQ7kXuJlENVyDbCoIKzKi/3U+FZWJ/Gsoav+Xudfpc94iYtRV6zfu9QrprEH1FpBYr1O/O6XuNVtNg2li1WZW0d1i0F5QS1J6v2sDCIvkVcff9OGWbm1bfTDdzpLOdf1PnFzT17oxtrfAMq4xvekgjwpwu99gXRvOMYVDHcA2jKU09Dnam/lYYXlWGnDFzppE1cGK+8Jjwzocp32Qx6TD7qCeublWWTBlWD9H374QXn8+INC85cvMAF9+623ymsPHpBrrxw/f1GefvRRef74SXTQg4PD8hpA2b6fSRryl7OoKds+J6FpW1NDgzpGWmzp/BFP42kPfpTCJ13SZ79fLpmYp8/RL5mA5okHfdRVa/tNMoixvSwZV5mXf9DjyRt5Wdr25F78xCbLXAeQG18aFJbk11ni+oRpiI7Kk4++72+glzLJV97ta0YFtuP3aY55XuhU8s0iBHo1gBI9UY9vS6qksxyfNJiRcha3AWFv4xku4SVeak50yyQPdKlteZ4+1ct7Ceo95UK5rJ/Gh2buzaH7swPhylNpbX0lbDK+17ihW6p0Ql3IjskVf3k6kOubjXl9XtPou83eZaznTWm0ymkmJZ+DRJNWKf9spvL0Nu7dbgDC/xfT2ZZVn1GXeo2zCmAlmt78a9e6xDUooLf510Bwu04/NL6gWHfRAWHLFPiuA2GShC7u/2iBMERkFdgwgbBhgl3DBMK6xAkYhsi2RcIParzSinBzNfpzjb1LkLQtfjM1vLvApJMm7DKwtlC1XslEAfAVELxm0oQmd0xAcGsZgkgHgyaGDgAAYfJzb2npwOTq5El5a3AcRS+wmJwcx6p8z7fcnyYg3osS3N0TRDDTBiB4FJqrmL4UMnnxHD0FGEPxeNLB048/LseAYfcZf+HNL5HeF0ugCaXlNob6eLnSJvj2sZYDZ95GdtC0DpKNta6uIg189OzASR45JuvM84HbiiM89AWPnVEAiHwihzqoklHu4zfDsLn+iw2v+fkCS/bDJhjeyX8rT3oVpN7JxGPcfIltlsf88kt+S+Oeq90AXKXWs4MFjQI0963kZQ/yddV7hwHFQcL6ZWAgvWDbVV0ogLQ68GfFEb8DoHuuswfQVdzpSdlaTOrRdbTnkLzyURKBBfXKKnY3ODhgVD5DvIbi9PvIUzCb1TbiVE6UMtw7JD701I6MrSur8kfWeM8XHSvwJW/aRVARcGQ6OrgAN0fb4brCZl1TFlag7WRDwOGkIqu8tJ9y44RL0J+zl40DKKir1tRbcE1aV+D64QsUoYTyBrqggDyMI50CXFdtLTMDmzRiraCykdNGqH8GVvkvkOe2cieN54I1WmLkiRPI7WyKPD97VmYAkj4AHtWX1aeAMycf5oXN437M9rZtWAdT21a+mJ/n09o+VkWZydFZEpX7RO3aIfucanDi1bv8N0Cf8Tt/IsXprjGUWlMYz4CLOHFqmPXWGGg8eGFZkZXcqBDTi9BgW1sneUQ9w1P7MG4en3e8izzh5uVAAYmu9wzHjZxjBb1ZDbY/YOv9Gl8wlclwV76oKCCPdsovfarjQSplPavfdrQDqoua8R5ZJL7ykHraXjREJsyUZ/IXPr0C5L44elHu39svX//K2+W1R4/KeLxbptMz7n1cPvrBD8rzZ0/ztGW8uxsQfP/+PXjgPv+z2j/Im7EFW/ekayVZKyGpg2hU2nEdTNVl+XgNNDFOh1aGp9wzL/VcPkqBm73CTMazZUWZt4z4AZGR5coTz8vmKk1ta3ctHpNr/0FTQC1WV+AdP7c8Jq9H/nmxjvb3qV3dbqS8K9/qBcohnhNZo0W/GSeyQpoBskB45Qf1gG57qfW2+AqE8Qso83cVCA/O1dkdEMaYxrWTOrG1D9oXkRnbHBcUgiz5lEF5pU2QMftg1Wmdle82eEx1qwS1ONatpg8Qzh2zMS1XuJE97+BIk/+jS6xL509KgtwrfpdpeX1WY7F3Gdui0XyTtV6h9QbrPycS9eKzGZNe9sZPb0xvFW+i/S47fPqd/6vtmLbgWnfdvxamsc0Fugm3SA3XF0BYt13rmrcy7XXnZkwzXDBsJoxvAc4PmEhfP0/4Rw6EIebKaRHrQLi7Ridfrgi/8Y3f+K90Wd1orOC6q7GyXseu+2+xmsvrXK5dX80fnl9YaLziXtpEJVH+0uFklvvOAvzioqhUFl2+JvJEiOEWQ/n5WTmfvAgQ3pk8K18azXOChCvEi5NnZWt+TAc+A2BPsyd1fzwsh3v1VIPJ84/K7PhpGTLgb28BCJ9+CCg+L9PTaXn+9GlWg12JPrj3sNx7+EYZHz5EOe7CNF+Skh6VI0rG0xa6FcXe6AAQdh+gfYDCBWwjKG1FqPIa+rUoOJVfLHnJF8/djAACcATeruwYua0+tPgtE0Oj/DuFFeVPPgIwBxVIR5HWwTEDi3rfa+JG4ImnonW48KMZg13BeQWI0mz+DgyetWwclb22rTbn62vkJzjOHkzochXHd6wpMAOP9OQNfF9qPDuiTR6X3oJO5MkQZ09pP/cEA4QhS7DaH4yj0AqDb1V8VfVEEZs/1z5uHY3G2aKyO96jIw5RUMSlLFf0BTYjgDAUBtzm8SyDSwYE+UB4VryTN/G57wszvjxjmJOTnaErtwyGDkSVgfxRT2z2SiNjThD8BKujsC8eysMKhhg4dxjSoNktHdna4YdYSGereaTXyL2/tgVhZJRV7pxYID3Wn3YWZFm3AHbiNptJIXV0RdIBzhe6EMG4gX3WVxC9zaBNn3DrkIrKwdwvd/kEIJMu8ykCN/OyzQF40J9rSaBmFVASnl6Jn+usUCfcvnl5bSL7qHKeFToYYD7RDZ1uCYAjTKHU30wNurzWb/k1pOYTsx5H+aJdLoxComMq/2IJMwkXocHyqZ91paEqDwI8tMg8lkbEdivC3JOfdfUYF5nQpXHSRj1lprvOqjG6oU6mqL/5UotKFSb06uYv/kwWoSH6xF9XP2vvdY1X+7dyVlNiqJcxqz6t8mddnz1/Wr77ne8wUL0ob3zxtfLVL3+pPNqnj0DLfDItzz5+Up58+HE5PTqmv2yVffrB6689Kgf7foLZdwvqhMwvX9qObuWJjAqCol8uik8QopV4ylN9EZEI4bu0owPMb9ZH/gHrgt95XQXOFiesmURPYM1af/b84o9cWw7t5FMQ72utd9gR26WVMK7DKwnDTdMbR9CKPrGver9OFJXPDiimvWre9m+EuusDtEsqTC+hnZ3ouuXDeqQO1pn4Ae4hhjo7+bP4BoQTXi6AsLoyrRrh5I+y6iIPuqlznYjap5wop3/xWwx80ghd3K8gt/qTSUx1I0P8apyufubNPVfSL8Z47kfW9GOlM2MJQYJ541f6q/Wi516SVtwNJvl9LlNpuc2u64ubzE1p1m2epH0OEk2qTvo8pvbjT2d2n3/3/2Y666Brm3b+GPxppq69Bbe5Z7hGMNuF59pw/S3M+8hz0rdw8EHCMS7ErBoQtu+4MLMOhMWs4hbHmB8JEIaoiy/KEZ4VYArOKRGGQ1Duea3/0wBhrRVv/lyv+e+yNY84l9f1Ih2mdR6ZKPCAxgtrWA3nmki5JrXpTa6g1SEX2hB8lcQlEOYGxjSoxuwt7S1nZXkKEJ6clOH8pHxhWD/p61fgUB9l2HcF1pW8Wr979x+Sz6pMz07KyYtnZTY5QoGflbPJ83L87HFZLbbL2bS+OOaLXuODg7IPAHYrBCQnTCXhOb7qyChClKMDgPzc3t0vO6N94gMqUbQZsCpGgG7ikdryvRbUuvIrUHMgsQ5+/tNBVWDmnh3zqHwjf5UzA1o9g7jygX/JPIClU6SuUss742flg3B5rCJxq4KrMrLSR4QVoHdvZ/vlBUxeBgzPaaMo/fqZZYenrAhjBXs7QwZ+ynNVJ4MBWlSQsb0yfh0IbH/VsODPVWJyZQAG8C3g7/kcEEzZAkjSWQcBhNsjXB3OtgBXYuGPA1cFysPs03ZLggfsD8e70I80MDDxL3k4sLnSaT0VsoA0jKDcygosnWSk/QSf2x3gFPwTR+Dqarf8qvLNsEbelpFTILifx6vQ6MuE7rneA0i45UVppq9SNnI4c69k3dus7MljX1baR2GYa16W7PY3S4z7It1GojwIturpDMpAHZQriKMuuAQkLP0M2/qW9ArEciJIjzawf3BPnniKR3+4l8/JPn1yFBB3voV8WB5lOfkxniuh5JKJRVzLlg8RtboCLA2EVn5Hj9h2tfz2go4v5WkMi27hxxXXCY5Jvp2Jb/2m9VGI9KaWLU68hKhDvCNhNWkrIz6cfNRDWqRRupQzLfKhrMbo555uwrGuxnnNqNDFrxME7wc4tXjdymK2WpiHeiqu+ckH0+B2PKy8rHEvrqU3xJvOq+6H3+pb8wplGh+qjR6kXK2nQviFuGdPnyXea2+8Vt7+8tvl4b0DX0RAtz0vH7z/g/LRBx9m64JPXh49elQePXxY9uhDtpk6xidE9gGBMHPdAL9adgVLctZ+LmIyvvTZNwOg0QPKaF1hp/9xrfzPZ7Uv+tQpWw/sS2aUesCmxJdX1B/jhLrWlkjkZxsYk9JSnv+q7qv+xAsf9fGL7GlNTn/3doApcQ2T99AXCcYvrWk/dR6/tA15UHCn1+weA+hG4qwnARm/0NkL+5d6ppIO7epH/2q6tuVgcI48xVd1r/R6x3Id26xnjuqL3lUnVz1QJ/C9DggrR1WPx1rBmtuFm/rzq3EqT41nqQHCSW9diaslnmFSduUH8Rc/+zXXP2ogfEHTLbbSXem9yVZ+3G46sf3MxqRdM38ucxPtd9nh0+/833U1TcenfTDyRL/yiF9gm2ha4hnlwuWe4efG07T43l/QNwW+a26AsGUJhH33Rb9g+DoQ1rRV4c8NhD1DWPcmINxelCM8e4S9R8EXIFiXSnmO8KcCws0mTCG74V61hidaTPN7L27z2yC1gTpbB2hnz7oaw6NIuKf/wpDefDyko+aHpZPqcYascmz0kBkMXZaBK43zCUD4KIevj5bH5bWt0wqyUEhjAPBe/zxHdIHZyu72qoz3BmV28rxMT5+X89lJWc6Oy/ToSZmcPAU0TAFBAIj+Xtm/f7+M9++hpD0ZQkUiPa7AUbxbLVCCavOqHCNMAb/L3m5Zug2D23NXA7EOGOeAvrknW7giAK+tpYNkHqXiypO8GEZ+ftFMMCojFDoHy6xy4Abkdf7wQh6RvvKqKricAUp+adMod0CXA5A+4riXVX9WxXBV5pXpkT+cOuA78Lii6Sqw+SP3XTkODABUrPk5uOWRomDXujGxSA1tL9uKOvdJN+gxIJAH88viJpIRg+0YQLu3f1hGw30GUEBtX2A5Lgf7B/VFM8CaYN7tEkMmB4PROGFtb6RVCqCETgWuDQDTGW0kwAwdVdYEvnX1d1QHNFfxSe+e1xVxMrAxqOnuIDQCUzs7VexMVUKWIQ/Ca/zZckHdfTx9Nj31iJni17oGLnPLE9tCyYEX2QaRVWIG0JlH7p3l2q0n1smVIN2c1tCn/j5R4Dr9yropD2kIqIEAcidn3WoD1gBxDv798xNow8MdRcZzUodM1BwUJ4DhyRkTKuJ6tq0TLArCpb6psO0mb8iTn73T+uZKOoxjvQiMHGqIbyTvVdqY+CVOosatkdZdw2v6i3zatWkl3Limz6/mtW4qyNRyn/rmaYXXVsNrPPKwApzOBswKRgRB1UbAsxrsqi6ufVN+huf4cQ2r2x7qU5N8IAYwU/sg6Ts+QkB44BmwF/wL7/Bbv9BBfAXP+9LLr9at0pwUxJXfF7zRxJveDC3K+rR89OGHDE7Pc2zhO34m+c0vQhKyAehdMGj5EY0P3/sBem7CZGxcXnv0WnnjtdcBwXvRO4I5+4tHQNqXLE6d47YIy/IYsKziqpuwulWvK1vqiW5l1Di5FgBPA4QXZ+os09oHauOlfrYPfFAP5amC/Kdg+RYCrLdh8EfZllemvmx/GaHlP/c6X/0ljgU4MaOXGNDla7lhu7ly4fGRykTd8lP93qZmqY8JIi8UbDtE9skv257kXaf7TPGJFeFKCGOVdatpNNE33qN+bo2wH1+ePKJcyZM6MVWHz9W18sry7X/pg1KZily4Xe27OFXejFd1hFnUa/V43M5KcWhLNlW2KuW4eKzWjx4IX9Jzkw29xrvNXot/3Tr5anX6LMYylKjPa67Q/Ap29Ozd/wfORT3QqTG2JY5tSpcJ2DVawrvrGO9rBLbNT3+88JvI6/Coc5HpK0DY0yN0jQv2zOkRPxIg7Gqw7k1AGGUSv2ENCENEVoYNHw6HcT8rEA7j6h2u46n34rbrq67mMk517eKVrdVESaJImu14nkgtmmGNDvVCgDCZtTA/S5oZc5SPnYHGR/GARsvQ0wlQtktXdVHYIwb+e6uT0i9zwA4gC+XRPz8F8PrC3CyrwwtAmh/JcLWiAPD85PH0tDu71pXj/kHZHd3L6pkrksyzoLEqwh2ASZSTvygUFBjK3xVEV06t17mnJGwPUy8fFQLTMr764tHy/AwBAxjDC+vWVou4S50Ykrm2rkcnJ2VyDN3wzxMwpCP5wRuBnGfRZv9Yp8BdoWn3HZT8hDOyITkY6jxfIFeARR9dqoG5YfnufdX4yVWNqtJHoX3q4GpErdsMOs6gDWEHVGRlnYElK6LwyzZx64Sgn1aOsi7GJy9XqvLBAsr109Oq43zCduWLap5ZOGJicpgV9909Tzg4KMMx/Cd8SDkBZVJVK1KVtzxzFYX8PLt5enqSl32UvrY6Zk3maD2iZyLhCrl8kTxP1BBQH794AekVvHjLCYBfnXOAN33JyRf4qR9/kVeBmZnaBlkh5lp3Dm9dkfOTyGZWV3UlSbn3sayDpTKin3Ygvvfy0h/XyrN5S7nplRtXqV29lfYa3AFhhEmgl84infK7I7DKFDwAoO0AXLbnT4kB3wnzk+IrJmjLFcBsMC478P3b737PzdQI1bBuATCelnyke0eQR3+rA6bh9V4bhO3T0oA3LiSGLOMQg7Kom7+QGm5Wyz95F71TE+d+dS6v6wcaiJwMCNJeXiZJpaXrj4JebPydNUGdvF211oUbaX/rTKNybX+kzgKi8BlFb/5cC0gyaaU9smoeW+M0OYosYSN45on1uzIhuOt3IV1v+IYHOfVnuJcXxviYOhmrvE8cbdpB2fZotOPyg/ff7/YD3ytf+/rXy8PXH6b/n5xOyouPPiwf/vEflycfP0bOzrO/78tvv1MePXwQ3jrASZdPtRC8AN8zv+qmvBK/6asAWuL4RUVXieNSRo5qa9sdBMvIs31hOpmUM/Suena1QH/Rr6IfqITtUfmLHx1WeYI8afFebHMwHjyUV5F/w4ysS/0bL6RT/au+TBz7Fv6MP6ZjrFghi9EB5k8G+tWXyimFVJpwKTR5WB8ny7YYWq+WB33GV+asjRPfGfoxT4mouyYrwqGjpq3N6KkRVtZblQYB8iUQpkzr3slQXp5DDuuWKFfm3RoBDym39T3dSk8KwFy6htc4XT8wb8KtSbtOHPJoJnxqIJ2fTKhjSnXtiz8OIHyXedl962aM2+wPAwhXbVzNet7Nam4K12puCn+ZHT57999vY2DtB5cgWL980W2G685XTbsmTdzOZGVYOW+uwFe9oWt/N1/960BY8PsjB8J+Vc4TI7wW7ApubwPCEJWwBoIhqHf/nV//+x2/Yprg6Mq4ZrxuYc2vyUDSXSfMjqKb+1fvaVtRurF2mJpV10iX4Dfx8Vdlhe3iaFrHliNVOZA/1xcrZA40ak07P4OCx++Id3YAvJ4c0UPhnjx/UQ4AdF9Yflx2B66kAWIX5+VUgOLKbR+ACsA7ngCEVcoqSZT40q+oMQYMesMy6o3L9uCLZNxWJz36yy/QOb+HHgCGqiJfFYI2B0K3bmR1hBuIVF0NxpUP0ipwE3wiZyhkHxH6npgrCVFLebTq3k1xyJajJnV0P93pkS+yTMoIUCjgrEqdQmwzbParCbII6w3gEYOigPTs7IR6zIoYFfIoFECHUiYJLuUCwtwWkO0YtEL2r5KXoN56eVZy5TNJAaPntMXKLRrj/QJqLavRfjkHSHms1Dk8620NjFh61Gtn2SsDrklCYQ5gypxt14cHgEfqvJhBD3F2SNsH7I09p7lfT5PY22XyMvLMTdp36RYJ2x4ewb8dBiimAKVPXn3SM0yULeJs4ev1XOGVJxbsSh5toGil0pX/DgQBObShbTqjw1+AoBi3m6AMkKfwrSfQzZDJRQVtdeCg7QWqoY1L2t6vaLmvdxdlMPS4LcqcHh+V6YmTMPmvHJPeURHrfc8OzsQHQl1NF4j4so57dPNC5mhIVQSn0kJlLFvXVpMuvO1phLLhIJ432wHhaKuypDzftl9G7n18Dzinb/li4i5ydqB8LE7K/NmTcvb8Ge2wV0a07Wy5Uxbwc8SkpMd9l4KyrQU6JAXcwjW8jIA7oaNs9wJ704NGofEcYVggd6PFlIkoihV+bQOQtpDPbRUt9Lt7ltpHMdajsmqeAb4YsxMshGVcxIZ9/JPxWgsNYfjjYg3rwqOn/MkbeJ5VR2wm02TmT2WuDFyA6diqj2IVBoEo6apby6vAqcapfoqVF9TpwsWewyPF0jNj1W3BxfyIDQ34YJl90Y/VaJA6+KmukS5FYCsvmPoC2w7M9+nMDL6e456dnZb33/tewKt7gb/2ztvl/t64LJlIn3z8cTn58ENA8sflBy/mZff+a+X1t79aXnvrnbJ78MDvOeaJwFRAiwy1/a5SR3VoDwq3DoT5hTlGRuR8TrdggoQ+8UuFhQk3xJX55Kie4MJgOfcrkmcA6hl1XVAn+ugKBsgL85Vn1l3r1zSdXGzTH9sWAFqHO/ZrrTTwn7YyFPZh9df26kIls8tSDwxN56i2TqSsgwrYuPIdx0mcnhjawbh6kd+6pQd+wOOF7zbQSP0e/UilQrrIv3JBFi4ACCJsM2VqQSaOE8pnzYW46J0+aSPPlONihz1goV7cQg+jz9RJvtDtHnMUupmEN8q9grDAH3njsn4ASj1S3USBtMYf65Fw7htHTnKHMuAv174U7vjZ4sXlX/Nrwxvzs86RA+5Hz+TuFVPHdO6T5wVLbzD2g64JbrQC1bvsS+NYBrTeZtPC/sk3rG7qc0OdbjREs3r2Y8uq5bmPveZveO7fYhOXOFUfvLrde/bdf5+ktSGw6ijkKMAW+vUmXNDqNf4U6bVxmsEPVDxfAVqZc9Z9whp5oH/dRaaT1jx+7EC4rQZ7fRsQhpisBOtyrZt7EN17ABA2rRlYGS3Bsfpzrwu/yUapd/5PUIup4dXKbQ18vGh8TUtm+Lqr0VvfDr4M09SBqGatQGdgwTYg5E9lkHv0YAGKe0t3UMa7KK0eA8XRs6flYDkrb/WeJL6P5U6OXmRVYtsVMAb6LYCXBeWFruS7lSO3PG5tTyDQB+AN3kCCPDtYZaaCcvAREBE7A6kKBV4BtvIhBAdIe6jKBWGwjIAkhMRHqA6+3ESJUq71IG4ddCof8lUqQIkrkEBb7hsbEE/d/LqTSiaDNwpSrtXTCvRVfsjwPFrEkmtWYIarSdkBWNoqbhtwZVcZcEVIIJraqIzJxpUUFbgDUVZgqMfCQQ5Ss+I8HJTB/kHZPbxfdhD0FZOM8CW8sH2w/FwtEKyOcs8SVBZkoiUO6Chgz1WWDHqUqRTZjjllAtv3M9c9/ExgekuAYvKmnaDTITIDJr8dXEE0aC/tsEO75TO0xM/5mx5p5SQEIJm9nj6edpUWUOhxb253cYCqbVTbtIE9LmkzKMuLXmkMm5Yw+5AyDJcBA6Os1EOjFHGjHhFH+3PtJ2L9SmEF1r44V0EvKgl+kFfoNF3tl/od9NyysQuPx4f7AbMzV4vTWnUAkk4FJD+ySngIVCZt7aqgDTL91gi5p76RWxrb7Sjb9JctAEwPYDUeDcrs+LRMTgBWDMbnDPazMgJAI/+k6a+O7S7QV/lDLnENbPq2XieIf/qVzwqE9wXAyh6uTwYQaFwmGsStQMukPjmQH6lJ6mXNwmvybmA4dbKeKbvyrNLBDcMlovOnwXQraUSD113cxE+oUZSByzao7mU8rYhB/RSdtBZ+YQmv9Eo4NhW4vPaJFkIK3RaoJQ23+M+Fl9ImvdH50TXGUcctXHGdTBhklA1XCLfK/kF96fHx44/K9wHBu+NR+cZX3ylvfvH1AKRngN+Pv/9+ef7Bh+XZD94vE/rd+M2vlQevf7Hcf/QG+YyzEDBzMh4K6j7grKLSZlKVD7TgUZ/kJc60HXoikxhScb1anpWlAB0gvEJPZWvFzC1SDPSM3ueUe36OTsHvU5Pwxv/wJ/oLW+W/1d+SuQ4F9VrpNpXHdlV2ek+/sRoHMdysEyh7RC0jY0wXpsx53/yIbMUu4hgleXVtWb+GSJnkaW+iRrm3s+Wxm/JIzWG8gJGcmex2Ks8P1vW5mH0ZRmWbm/kLmvsdD+pPXY0N6FWPo9fQU4LhnECCflL3qruq7BGHcMsNsIXO5jrJDh8oKHTFLwevxnUcM7SGVZ3FrYs02oBDE5NXVoIdIPjTyD/BcPzE03jL+jXTwm8zqOs04a2WOHfa9XI/pZV0k0vjOgjWev9VTaPTsdeWNN+md5PPHfUwDj2pS/Pqdv/pu/9PnMgbVqD6iexbeDOGXbsO+MXE9doLgWwCARr0wwvX95M8/ciVYfsn2DSA+McKhHUFv4ZfB8IUGD8ExF0Hwo++9pf/vomuN7RWY4X0617adeWfaLealg98u+LG4G3JDW/2+rW25aMJPV77h6vX651Y6e2AJP6sFhNOfVH6KFIAG9woZXZajmmYfdTQg51pmQBCjk6P8znf3mi37N57VAZjFBkAbLi3D1DyNIdR2RnuEX4vpzwMxodlZ3QAZhqjLARuAp76qNs9oPlIBsYXqnI2LqDHMzKhPgBTOt276peM6t5B+eogX/ldFYzKsAMPrlIwsPioXJuX7aK+qsISFHkM0fGLZ6RY5HQEgXW+w8+ApbKtR7eFxLgquNDqig30kCV18L7MBQwyIOueAH5Cn0AXunJ4PlH6g+189tg9vyp6bqbMi4+HQLd7CE2jKlc50nUohO4twOWOwGJZGBwFXNQk9YYItwX4AYxGp/y1XOPkESTZBLRKK6LvSrNbIBwEYgwndpURgIXRzjzWCRoYOPqAOs829vgyC6mrah59Rj7EzyBH+/vyne1H8enIkT3yqNtGUuUMeJ6I4QBWX1ipdFRZBTwTNkSu6HvhU9UrVctLj6DALSTWM2BeIEra9AdsBiLrZTKuI+/k6bYN6YdSskKuEof2cUCtkZO/ANutC7ahe7UrHfYL+ele9XqkjSTJw5oH95K2G7CdbAxceabXoNWfPHtRTqZnTBTqi1Nnp0eFOVDyyP5h6eciVOBPy3b9MZdeS18Gf9oWd1SFL4DApzhzAYPslmfWzYSmjz9Rq00pxtMmIKaWo9vKrG1i4hZW3c4agwzXQWyNW/NqIKyGt7SkSfx6HR2pe4sN3V35uUhG/lW/j7aJmas6kRCY1JgmcY+vE4d8VIee0+vkRkDmftNd5PrevXvl4D6T0b1deLksHz/+uDxj4j8aDcvXv/618vobr5fT05Py/ve/X77zrT8uHwCA3Z4gYH7whTfLG196u4x9MdZN38o5VhcFFB2UE00W9KVl3auOJMXaJ+o+e9oWgEsz0r4eh+YnwxdlOnUbhQNln4mPp5cIesmaiE72XfRwP3H23RPWwFUm81jlyKbVuq+YoLS/wCI6qzMRgSoYua8nTve/9glpU6eYtrnYZMrNJNapdNT4uupu2oW+rqlwEhPabCj6mOfCrxzwHbsIQj68JcCf+lIsPJrBP58yzRmTqlxQd8tOGvqkXYFEGQFWTBDMX72AfDCKM2knf/SfukW95cQ9H2IhjmHnjjWkqboDeiOX9JtKrdWKMU7VSbjEqbJkaxI3aas813iXVuo0jW9mWB1cf7hbtGWN22In2oVp924zWbj5HOYmul/VJj1116yHadaq8EqmpV13W25Nn9xk+Rd70727rEAY/gfYaptpfsqM1UBCVnG9hx9Rz5flsg3Ca4xxEw6G1AkY9r73uvux5oNsx70JCItHSR4w/CMBwhbwzjvvbN2/fx9lc/kxDVeAASS3AuHXvgoQtiGawK9ZGfpJv4xu7nXyXt1cdAY8MmbdQltsvV2V0Lqx3EpP1/BdJxcIO3vlKsJzjmKsj0elUzDh4/OZa6dlazYJED44n5WDcpJ4rvqO9g/L4WtvlIMHr9NYwyjpYVaGXYECJAFcB8P94jFnAsS6ksG9NJeLIABU6M2RUg5YKraOJkGlHTMvWAFOXfEVYLnVQR3uSxSClfQy8hC8ut9WpSw2cVUxJwbMpgw2hqvkBGxaVwN2cnKFnz91QMrxXuQtK88YuLJagKwLIh1E7OKyRnfksibtquLNSnSUqfV1FXvIIOlX84wjabV9BExZeUKoBSw5fL4DovLStvHFP/f+ZbWVsjNoUn8Bro9QM9DTfovVKWWTR3hVaXTlWXUsaMsquWmjnut9W9X6yS/578dKchQZ8avM2mZcC5bJ133B2ZtoLQkzXyJYociYKzS+/JIBDl5kOwtuVmblHXTm7XbyylvsDojykPxqmxvPMilbSkkvcQHClOUAnz2UpM1Tjgx6Fl8HC4tNhrRrBkbKM47eTFaklyT50hwA1Jl3njyY55yJjm3FZKgO6rVspCZ0uldToEF1Ot5E4yV/r6PYaKPJ2UQ2Q6eTkLmLVGlPcxJo7AzHpT8+gIfb5fnRpBxNzspWv76MKEjaHpi39CuTFKJMKdyEURxlwRkvyS9hWTLq+j0FjzLBqauErjq64mnZ5tPyM395o2sLmDZxMFkN9qoFYCJTF7amr/bqPa7MLbTVey1uekqs9NsPvH+hf7r7Nb50rpfxSSsjWhnJNx7uSbPeyHpu1jDd/K/pyJ72qftxlccBs48h4FeQOx6PyhuPXs9HLsYHe2W8v1fef/+98q1vf6uMdkflG1//etr6wx/8oHyHsO999zvl9OSk7I3H5c0338xX5B6+8SYTHibn8jJyGoGgP87Th85OJ2V6elz8MI1bIFxV9vP0WRF2X6102d9TBzkK5chZJlPokcVcOfQpEv2eds5ZvIvOpSzxtlt/1J1VRpFf6ag5hQv6uJ2+rFHHh0dx5SXh/tXbl6YLkJ4r4LfrM9qMN7jadj9jUue2OOa0/qTuIh/Ce1sueKhvU1z6mIpWec6KMO7ZYpr9wmfwMLKETb5ZZEDOAoRJQx4+m1HM3JefF3XVR+h7BIBr5FEdh/7xfZTseSfyOaBYPueTy52N/FVOrZl6bZnSoWs8kA2usl7zs3yCLuInKyirHJUnXMmjhNBKsDB79nN1s6n03G5eBoRNf5eNHv2MpuVx3a9p9TGk3bvV1qjxr5v1OLcZ71hWyvkUdu/pu/8vnAZuY2l/mocG6q6b1bR4GtwLEJwAhLq7f+X0CA2yfysQXj81ogFhjfrzRwqE/ZDG2dlZQC7hUhr/TUCYNNCdL8v9fZwrjVKtHceOcdmBtE35f5K0uw20dD79l9dxsbpa6FtTLGmJi3i13NZhK32hq+u82ceEtkkYStiUvkyhPsbJI3UQaPYIo3nL6YvjMgQI72+flv7+ftl7+KjsM4jsPXhQhu5tpcHcy7Mz8tG+ymbIQD8u2wDM1dagTGfn5fgUxX4GyCR/saRK21W2KA6K8zpVkIiEALAWPsJUcQisUFyCJOL4AgXtUtOoWAS+DDaCR+tKxmpS8AYaEj8NnIEyAzMgtL6k5mM5afBFFdIiz4LDukcVRdsBOOnzxQoLFjTLLff6+hlhByLpocLk5aM3weV22iBA3LwgxxMOtA6ErgG5ulo/n1xXWC3D1W0BnO3TBFq6Te/KQ0Am8WbLY2os7USgvoLFrEhyaf2yqmG7GgLfZIUvZgn2XWu25Qd9PygikLWhjed/5YFBgQFrNp1yD34H9DGYEKtuYSEeeftCoR00HzzgvoOIIDofqGBS5EdN7Lw58cE6kNK6ucVB2txvLeMcZB3wBN2XL+QA7PBnxYzBn2IvynWEyYuGDIABfpX55E8c0smUbPlJHESXNlBONLaNK9huuchKERGcUBmvrQxVIF/7RSZB0KFs5G1/rgPO0/aL4saKlG4G5k+6nGsNL6TD/uRJKJFZ6nA68cVR+s/WsuyOB6W+Qtn1TQdlG5q2qSDWMPOBFttTGUm2yorptsrATKl/9tBJF27ooR5OakyXvDp65GJtQVPb16u/meRNfN2r/nqvWVMbqC/TwYRX2fF2i2f69LeEE9blt15G2uwuY3xsCqv/qsGb8LWwzBOkR74gH2nYuE5EV8imQHi7+AGU8XhY9vfHZe/eASB4XCbT4/Lt73yrPHn2uIz3dsvBvf1MXN999zvl93/vd8t73/9e9MhXv/bV8su/8svlZ37mG+XR648AwfUJjyD33JdikVn9Pm3yrPXJyYtyevQ8uklaBuiGoZMweJB968j9do+JUSTYiRA6T8Ar2HUyyLUTTBcRaOJLS9WcDFlFnwgoy1Y/4DBtDF/kL4626yb513jf4qj/uztxNfHn0n/kaPpPGO9h7aDwJjQ0WqTdMK+xdfUaGe3C0++TxhzoM9nVbjkJiGyqO31hUD1wRj/2pdkzxqDIE+yqup/2ps9uwS984QHaLjKfM6vpBznDmhKckCIIOckFwUR+3C5hFcgseoyw9LVOXhuPMJIlbS3c0MTrZLm+xNmlJSz6d91CQRKRh/lorbtU40SHuEWlLkTdZMyn895iXgaE65hQybjRNlo/o23m+rX10yRc9y5rui6e7nWz3jbXLf/Cv5vu3WX3OyCs7do4fuShkW64/nQx768baELk633MxTXuBfDVZLwkzxamn7EprnuEdf9EgLAuRCXs4cOHAb/4szJMwRdA2GvNG9/4jb8v4/BeszaQTLUtquv1J0l6uYFfnU//9Ws6jZ1fFwt9UToqFTsVMa7EDy12ythOgLpOqupBfRCmAlaBkAdh7rnLvktkwH2Yu/ROGFImL47KYDkrB/1JGR7sl/G9w7KzO0avuD8P5UJVaV2AgHsmGYRxd/x4g6usq50ynQKmJ2dlycAg9nKQcaCu9YEE64ojGIF7HR9dnZQ+eCzIEsQM3SfMoBB0hO3Y7AtrDoCpCeEBxEnpPXIG9Aq0pHd7uJNjuASsw90hCndeTo6eZt9zfzCqQIl0qij3iHnmZx/gaEgGL/jgYzoHK1AOvBW86FZQKAj0hAT3H/oSSZ9ZhSvBvowjPSsAvdsh+r6whfGxtu0nkPKxuyC0bucQCFovJwtQkwESELY4opYCcvKinvJQJsK1yjfvSBq8c5BTTgJSA4S5N4c33G/y1I53ctKR1WVHWvIZjQED43GAlbyggslfoFg/bEG3C+iy/m5zEBhz3a2MpC3JXxBpORVsOthLHH/mZz8hLsJT6cWrcXU9hvAAe4XGsoljeb7A5Is0yr7pKijC4KQc0nhhcN1qU21oJr6TB/p6aMnTB+LXcpyskJZwV6Dkd06eILes3OUef5bjS5HhQ02rv+5rVyEDUNNe8MGyB7tlcjYtTz7+uCwmJ2V7d1Qm8Cmy7qoU8sM/aJN3ta4BwqmDvDQOUQynbG1forDRzral4URqJzA44as8bnmaQKOEVBpxakjytX6WU9viqk6rNmnjl3J4l7asfDG8punuS4tlW0jCdGt76dWs66ubTMvXypkkWcR2+UXxcEMyogThRvpDtfYPJ2PDke8q9JmADHME2u7BXlZ9e+iCE0DwH//Rf16+++67xU97P3rjtXJ8/KL88bf+qPz+v/gX5enjx+W1118rv/CLP19+5Vd+pXzl61+v+g+WZhuKMoV+cQuEk1+3Yfhy2xkTnzMmPpPTI4AwAA5aPBnGD8mgaXPMoqfN+M6CfS+TGdz5zNMSnOghP1RpSd3r0zRXe3HJZ0m/UGNTa+SssYA2xaMuTwD8MYZew2qcS/759MFQakDopTGPNEviyc6atpqWy2VIxiHqn7KJm+PfdAm3TvZR2zkAmTi1NMs2F2RG4LqqE+b6ZAgDb/V7coT5nME/n+qcoXtDPyy3PCmLZMioLk+BcPbsZjLIJBRrLeueYcpxQSV9nnJpj/QPgTCy1vp4A7KN2kse1Ot6v8pmbPqYlvoYbvF2ufxw+ddyoJbhg/WNNZy/vEPYmRqzGsGdavJl5qVAuOtLN9l2/4dh1vPUtLoY1vh6m028Lm696MKuxflhmr2n7/4Hul17XFkZrsFKWnU13te0+138gF/MrSvCzUWe7wTCGI8INQ/DMm41ICye1d4GiB1RrnMo168KhNtpES2sAWGM1DOe5BzhTwDhdq1pg8BN5rbwdSMDmtF79ToBcbUqhwv/WngzltfshfB19HntirAKsIl+UhLu29fWYxt3hUIfQHYP0HDCDGWwnJb9/mn2i/pSFG3dKS7VbHXNWzoqAEfRoBwgtVvhI970iDjEA4QKUAQ4qjKby/iuJnrtCrB74wTAuq48ek8gnPN5w07/1dQqioAf+QDAyQy7q6srRStXWPIiG8ASsrLPNEImfUsGn0nxFAn9rlpqHERbnQRXUbPkmy0daB1Xc4fDcQDt9g60CYQAcNZ9nkFumjQkhYeAcwYLB8yt8QFAz0dxdVUoqx6CMvjjyujJ8VHAoysi2iwBOfhB84QBdrE6how68IRzrZ62A/QLvusKsTJR0wmO+v1diqeMqY9p62pqVmkEe9BR9xralgJRPwDiir57YR00sOE7uTooIB8ZuG1cyVPpEyfyyKCUT9KSj/Vyu4eThwwQCVsGiNTV4wF0dWcZB1TCP+INKZtCkl/AmcCOtJFz3Pa423oHgHd90DTyQwXSAG4FlE44lhlQVTrWwTiuUrvCTMLwOnvKiZfVaGivK/XIiZOXTiH5eWxlkcZPWrcYKcVidV/OlOfSJqWZyMA3P9zhk4fJ8bN8bVEQNOkzyYAOX9LKIEo96+AqvdY2rMVX27faNEH6rVOFxMU6WKadoLW+ENTVn+u6Vcl4Nc+LDC4uK8/Mq+m1S0BbdZzWBNVP8lzXrGpfl8/eMOOap37TV90ih6sbYz447ciq1P0G672L+C0tOSX/ZHCp+pX3auuEWLvDhH406mPdDtEve8jd8HAfANxHJ8zLu997t/zu7/5zgO9R+crXvlIePnpYfvDB++Vf/at/WX73d/6/ZXJyUr75jW+Uv/zrv15++Vd/NfuFBfMCW+mofMZH2y6ZnBm+oN/PAMGmPfP4QfyzU/RLnlg5uFEv0nqijP0dQULean9yb/DZmUBYvYD8oGcChvk3o685aeYvtfTPjuepO14oK+l/9k9+AqOAT8IThp9gwqRXVwBLHUznNX7lNvdjkWHjU261Ne9qDW95qTfq05xms9qrhe7ESV+2IChNQ8IB8/Y6FaEdCch7DbY17e79fCKaSJ7lLBCehu9V3uzrlqEJiCQdmg5XwIvrC7/073xAA38PHV234amv1TWMY06OfRrDdSaR9gHySf4x0iadHf9Ce5VF6UxfSXW69LGEew+buhg5FbeKuF1e4YvhGi7W9wh/0twWfmleCoRvzburS0frZ7XNXL/uaniR/13myv3O38L8n4l9l89NVj14U/hddu/Jd/4D2wP/BQjW6GIVsFwLVLv7hnlqhACxAeCLvcKYhBkX+bxwTa/xfaB2vbgGhMmXcbC/ev78ecYdbQPCYljBsObHBoQhICvDuML/AGFXhM2Liq3Zq9e3GfK48/66SROsmZY2nZGO73UNT//JdQu7bq52Sger2tnRxXVFmDhaU9uRBMKZGeufn5WR6VFGxy+OSn8xKaOtF+gWUmYGDV0qlB1m2yiwulpaQYSK0JUMFbmP+1S3Dsg7HhnFoGGhA49hQyiqcHOPPAXD7oHT+onlDOoed9MpmpxCAHGRRJUvwE6eWANn8zReBcIpsSp5RXflSssZIGh2WuaraQCQzSEIFLwIYB3I2sqwIEIaBXIOWK6sViXXKyeTY+oISYAgtxv4IoYlWVZduYQ20onA3Yudj30ABgXb5+Q1ePBa0lp+FKDCnnrCRzJ2X6vpspeQMO8NAey2lmBuvnhBMsA49aLGF3TJjwpq4a/lQ1VdZXKrhyvSIwZj7p/5QZQqU9IQmVKQOlNBGRYXuJy6ZcDApnzpA0jQT+o96uJ+cCcrJAxdhkm3+ad83JHt7UQB/86uJ0DIqrpKHMDGz4GY/hjg6MCXl5xI4EREU+UKAIw/ck24K/jZgrFWj+wnNwxizM/VXVfZjOOb3g7W+pVl0xIQvmVCwq9NpFzdd2JkXCc31j2TCGhd2u7EqxMWZKTTkebjZEmQZF3lZW1H6KWfzE6flRdPn5fj4X3i284OykzIoCu8z2Ni28V+jYdw5YFbAd0aV/TN0z7h/da3Lat9xjly0fE2cZNUgqTJNHgU19yQl04gqiw120yL02TmwpVA0vHHteUTfhGv2i6D6lp4M4QFBK/FvW5rtKtpudO5Fo08pReEDOJaJeXD9ltmFVgQvO0pL7SPk9UVfWl68qJ891t/VP7lv/5XTCzP84EMdcsf/uG/Lv/s//Of5MQIT3f4S7/2F8tv/uZfK9/4mZ8pe/fuIUtMlOg/7XF9nbAqN04u66TVrTST45Ny9PwZ7nGZTydxp9PTrKAPAeQD96R2tdjuMbhBeGR1vspLyOo/oTzDb06hUK/OBKn6lYkk5p9A2GuMTaFc134JKVZZ1xsC0oRWuQpANh7W8cBbXruSW/uRqgk38Wr8CoxrWGwy836deOPtLHRqycNr09YtES0fy4IkeWVfwr8DKLXcfBDJtqcxLaGOJ8tyCu+mTh6xGmVaGvIFUvKLHFJbejf/mdjSD+reYDoNY8dwwKTTl+PUFZnI+pSGybe6C2C8oq3bxEu5vyJz5C3d7dpb3k8fUeZDL+Xa9/TnnrbGz3+z8Uc+jXeVFwnNhNjj0zStpAtj4lcwnwcIa1Jv3M9qpVvbeNBMCw+fXqEuLc56zIRhk7fXt9iU8ynt7uNv/79xPgGCvW5m/Vr/enwsTVmBr35MXPiZ+M1Fx8f12jFJfoNJUzfGutw3TCB8jL5wTNA2IKz5sQNht0ToQohh8H+r98Vv/ubfk9Aq5NVaiTROlfoItsbw5l4XjLtMl/wiH2iIv7nrNh1JjdIZy0h5HY0Ofvrjeg83nRXWAMMymGo15qLiXUCmgyFanQHdL5ShKFFyvnC0Oj0u9/vHKC3SD1UurogCeMhkuTxlgHDV4xSaukFBoJpHZj67i1oveyMVmCsfPi6nLMBTVtegykPkrU6tkgqG4UyFhh/CrWAFwQBMBclBIXzI6qArBx0vcAWiAhKBpeVoiVw8I3Q6P42AaVTgETaAk+nn1GE2Bayv5CVF4rpS69fuBECuLk8EygHpgjCAfMADirBTppEF8sqEAOA5I0/PU84+QuncO8ggYH+xfZwA5IQMC3SwIJ77XLP6qMJm4HaCYL5pzz6DCKDdAa29AGcFbfNa59rJQgv0py6dK78cjH2smy/Ipdw6KJkfMRlDat1cjScjSWKARB608Nx8HUTqflqARe6b3rTKn/tvpcc6CBYFbYBKV5e5ML33K0jv2pK8pS9AmDqYr/yJePIvg2joUz6rgjD/5kp3ZMF4tlMaj0rW5MmTfpx+kMkXYTnajl/qTHjrOxU0kh91kjbT2v/MVzcZcn/pSpI0ZdVKQOHqrhOD2v9qNOsaH/VnECb86NkH5b13/7As7n8p8ZZMMF3V3t/fDw/cfz4a7da2og7SRjTu1fp74WkZqt1Ks+2g/DkYE1+XdA72dcIlLyrZ0q1NmF2q62fWOzKDP3VP3toa9yZrnur+XJsWukzPP6pR41i/SrTX1e1aNeEXQOIWG35fMWZSifP+fEabUraTcXUWmqhO8r3E31dPIXe0XvipXPvC27vf/la2Qgz3xuWNN9+kjRfld//575R/8k/+cXnve98rX3zjjfJbf/23AMF/o7z9zpcDmPy6ppPp6APk1W0NfhyjTnB9qlPlwwWBs8k0LxgHAHdbJHxCpGwNkQP7trxx4nO+6GQd+iK/9lPq5uN92wFMHN18oQdp7yrb8I7/c+NrZQ/GtN5TWsiOMqrfCOan1a9cqkM1rX9FVxIeWrRmoDGd9+MxL+/V/hu9a3/GLw+y1ct+rOXaflfrZb6JmvstPLRDR3vXwTKM6/2E4T+Bh7aRute9wgLo1q+qLFDHjmfMBLHoLfSQvLKf5uxhJ8dOztX1kVfjqUOIlz5b+1qTPShN/v73Xw27vN/6TMZX81UPdWG1bS9tJhDwqfK1cxs/sfZljwknMpc1tJmL9givcvuKNXIc+1pnUi6u9TFPabq8e7N52f2Xmaqn1upN2IWLzZOz9fvXrMZ6Nr+m+S/i5ep2Ix8+rRk/+c46EG4vv11Yxpis/Hpv3a6HQbcgNi7myrX5da4yHcDb3EW3IvxTAYRxoa/X+9LP/dbfs5/ZHDaKRJt5/FjqetFgmgs/tt1vcW4yEerOGKfFV+FojWBS+kM6RVUE1bSyQhNE6rbVnXYvgxX38HVAGNulNy+G8hxILcDxUZ/K3hWsHTpuyjs+Kg+GR+gO5t19G4xG8kzbrIicFI8IKiuP/zJd1wm7OsQCGPZG9TF0VlYEstKJwlqd98rZmatqDOoqLACeisVHXdLlIJ8BfsfcqxLNqRekzyDHtWJ80dHkjYpHa135+Tis7t30MYR8qPEdNOuKgiUJMusjcsGmZ+tuA3rz0h1lELNsDT3uzM8RA2Czp3gQYJgVQJRRslKx51GpL4XBL/ieFUHKW+yOa92ll/jSFQBhG2sSX4An1XWAyAkOhKvrDu7vB3xpRuRlRoJn83KwdiBWuVumtFv7DDyEu4KUqQV5koBrBy8Glpmr+bX8enJD3bbg2c0OLm51kA63g7iqG7BtGYJe6uJKjo8gfQHQo88mDFzu4ZVeQYETI9sv+58VYMqWTcqFg6e8CM0C/toy+Gub2Z5Gli75nKPVMujAI2hLHrRNBmrrEz4qBzYsabUaC0xW/KvqK2U3kOy1/cxrAc7kBBBzcsq9RVaYXaVWKeWpBGVTO8qnveUlcdSLfYRpm3a27PBEWSVPIAm076Q/CYSffvj98nG5l/otmZz5qeDxeDci5kcYhsiV7aY8VTBcK4AyiszbtgHh3oeWNpjXgVi+0MdpP/3pGKY2D8IrYO140vJPGOlbOCb9iDDbovqNXtN74bUmOqZZwzpbaWttkKjVj0lT4H8ZELZt40+GhtU8dA33vGvbM19oa20AKB7mxbidsrePLJ6eRBadiD15+qT80R/862yFeOMLXygPXn+tPH76tPzO/+8/yxYJT5L5c9/82fLXf+M3y6/96q+V+w8fRjbOz+r+X/WM105WdC3XJ2f22bzsaQNKG/JV+9VZXpD05Tk/3GF6J0zRZfKRyIs5MmAfJ48cc+ZwBl/oVopkWdoG8ilpsOqGtAv84YeGhk/4K3Nq3KQJWTSQPV4//5Nn1T3es88Y3ibmhsf6k5akqTotK7+5h8k9ga6gzr7n8X2L4uklgt/6VM9r+VR1cE1WJ4b2CfOWPHVSJhjkY572J++bXlc6XBG2H56eTdAt0zKDj7a/T3MyXinnrgarzDuA60tybok4xxq+wt1Brxl3QVpGuspP7vnkxPwi3+FjNakvNjKYcNPVflDHWPuebVNBd8KwDQg3Ex3V1aUB4VhzQx7sooFV19Jc2np9k0mo950BYkIrbvplR2ej/y77eYw0+G5FW0Qwt3U3/PL6DmseN9Ux93Xr5Z3mk6lfbnYff/sfUm6AsIagjpRqDG/X6+HwtfMlvAFowa/W+83ViYt8/2kAwn/j77VGk2Ccy8blFwXDrzbbVdNxsF68gmlxdSk/ruVoUg63r+fXaAt9RI271gn4xx8dn7jC0YDVTnSikFCefulMYRZQOOv2oX+fdPClbLtVYvkReTMYJx8U4NIXiqZo67MKmsk8h4xHD3NR9THWEqzHooJfQIXn07p9IivBuObpYytfsMsgDviQJjMRZPpY08EDdlj5lGP9wgzojPLp6qPw1NMBrKF1Jw/3oALeXT1yX2pdSeSWdTEt+Xid7Rko5vn0mPpRjmmJ494+le5g1y/rAfgYWOvLdShd4jiYyafaLA52liNY1jYQBU2Hh9xzK4S0+Gi+PtrPflNsaLDeDBR+9MPH8Q4CUZjcHO3aKjABmnzEqnFAFgSfHj9jUDkNHzIDty3NxwEKsOuALAi2w9TjnU4BpwzQEO32iavAh1hR8h34kzbCq9xVPssxB3VXlq2rQLm+LIcsOaGAHwIA2BseCKDDoMilA4bl2QYOKtbftpCXkci0m3wRiOZxJnx39b71geriwUqb6d324qezM/GpWSStMiW9OY/UfcvTswp6GVhdtQufuXYLhI+3zdO8RgDUXfJzD7P0GiatszNAjUAB3gcI0ya2nU9BMonsBqYMfLh1q0QFbU4ifu+PvwuQ65fxCDknnyn0yHvrOmNSKP2aAMr48Md29ZWHaR/bqarABoTrxJFUlYRqlHHKb6a2sfHXXWWm3m/X1bb48VhSjSQtCepkpobEeK1+vG4uQrjXtnrcZmqZnazEL30tbKuMdw8Ctjxmy61EvpiaJ1Bk6zFpmSTDf6Xp8cdPyre+9e0yZXL68NHrAOPd8t3vf6/883/+O+X3fvd30vZ/8df+Uvkv/N3/YvnFX/rlsru/XxbTWfbUO5Gslp6Ha39yRThPH5x8cZ1znClH+VBmA/K5FoS7JenUiZUrm54uwQ3lo9bPYxudMAmk6avmR/tGzdHy6QnEi5hzbRn6/Ze+TTlXDZkTP9Z8tNCZbQ/6HU/w1/LUWZSHW8MtW5Aq34xr+no/cQS1KReRN648EbAG9AqCsebX3cuJP+ShqXl1eXrPeF2etbzqaqNLzUuX/uS5zT5FPEGXyHdBfyZ89oEmH/gFufXdEvifvcB1BThPRnC99rx7IkWvReemX9o9OvnyIqbyvJr0Omy95/9M1FM+V/Y/y+7SZzxp2WDCS5lWr7q86j/djD1p8O7eNde89N9qiNA+htOKDV1r7o/SWELKvqOsK/W6yd5Vv5eYVupdOUhb5KXzNzt++u4/xDVpWgB/3O76E6vBjDGfCIP2AN/Of3GtaxnIdIBuc5H7n0wgjPLqQYzQ/VYg/OWf/5t/rwl6nZFbiIytRV8M3heGRoedzb7MUPaFMDS/lvJrWMIv82pxm5GJMl1q6BNXGrtaB8ZKbwXCTa12eZPevVLWz9UJPzHsq2t5i552H6CwtqffB+yqDmD5yr2oM5oeoOO5qFkjAwDQ4be4dsXK9QpPdPAMVB/Pz/H3AEQDgEWvP4oUVSAsvSokB/EKWlQsUZqUJthyRUce+1a1oRX4UlHKCy+gWwCiAs7eyNAtN7D6yUMw7ctOvpSVmssDlShRBLoCJoXOvbxLvxDGvXy0gZ+8SpnkY94BRgx6FuHA5aHv0mZmyS9x3PZQgbB5RxGP90ivcq6gSjAkEM72B8rLl9McHABXWZ3Gb9P5AtswJ01QlitUDDLW3wHE1efp9KRMjp9T/zPy6wAbPHTQmwOsPMlCsNeHrpGg1AGHQdrBMKdK0B5tBdY0lffhNP+FeXXVRx575moDGPYBlfxi5st8DFRMIvxAiYNqwDHEZzJg+5GeqhC/TipkVICi2yoot8mqK9A2aQPVNqH1DlBQXrxv6YRnEIR/0i6fh0PrAbi0HPsO+WWCgVV+3C+8APxSGQmpwBe+WG7alJwFo3sAIfNSXnw0rixLVN/VcvjlVvd8lAb6SRrZqH3Qa4GqdQnVcZ2A5SMtzBY9x/aP3vsAML7IUxXzPZ3MkJVheDfF76Qwxnx1I6tckmPypc4CX/uJMhnecR3Z5zpJ/KnjvdfZCxP6qpXuS+Db6ZHOr8Gb9onH8Nog+KWlxV3LW9PCbgiPg61tXoNutvyztLjturpaJw/K48AX4oa0OfrFrUhKpqe02GY+RXjv/ffKv/5Xf5AvC371az+TE2x+//f+RflP/7P/JMemHRwclr/5N/5m+Tt/+++WL7/zNUY/ZJp8t+17efwPH2mm9BnC6qqnT1GqdeuYq8nez6QN+ZC+6BbbBkp898CTJGYC4bShvUt3kEWH9AP6RT4XTXuon1y1bCvD3rPHK0/2zQYcl/QRI9fcwp3813itzKcvG9c00F+3IuB3O0MDuV0cc6l1JT1hFZS2ONxPPMI7Pvj0zGMK22kX9cVoLXE6IEwtqQPpsMnTe6bHmqeFye9MNPAvaUevKxB2G4rvd8zLMRNY9wpLOxIQHqe+nZ5wDPPdkmzr2q4T86zWcu2JRi6u5NQI4qtbqo4kviom7dXlmXwx8r367H6dqXGMW8cZrgOuzbPLI32pi44xbfjqLxedm9xzM+Nl4mq9v+Y2Y7k3Wm9Cy1qRF/fi/zHYC97dZqhL2v8We1GXz2D5F9cJ0vV7zWouVqzX7Ojxt/9hqJMIJJGwuIZpve7uxUVXxt/FCdjVJTx+jddduqwUawS6yHZc+kdcdEhcX5aTFuQxJ0f8iQFhCso19N4KhN/5+b91sSKcH+66uZzxhWOdW/3VtuvbbI1X010KCOV3AkT42r3r5oI2yNKF5NgWHpaoMPjtkN53FFWrGtcysieNzpTtAygfgcwAv6CKfl2G1G9r8gOEybxRHtxz9cWXUgrA10HIszTzwparYlzXs00drC0eqCxd+eqcL07Vs2wF1ejDKEbd0CgIhrS5yhHXD270GehUgLQXkcjVAUbCHAKIZEeULw5M0q5KFxj48QQaNDNmH6n7yWer7YAgU81BZRYgjPJU+IwQgEU9o6ABxnX/mqAPV5qIpkJlfIIuBjrKVZFnhcFcoaeuJpt3XfF1kDwfuhpdVz8zaKqYKT9tDU0eu+bAY700eZnPzuC2A/gmmMwZxdRRun0ULL0LgLtbWtzD7UqxL2FZhwxKAfakc3ID4WN4ILCugEkeCCQrwIOY8NDBKnVKmzCQyV8upHXv4IB2AAmaMo8ebS8Gce6bmwOE9XElNSuXhtqegAVBqXJRyyaNAyfWgb3yoPK3GvhoWxHgmasC+frREXiMFUxrG/+0xveNfb8G1rY9ZJCHt7alEjmE/2NXl5ENjWULUsMzfj7uzItV5kmaWi4gBoUlca5G9d02Q1qKdgwija51JwfpkRDrHvocae2LDJbJe1jm27vlyYc/KCfPP4TvnhzgRMxJ4hh+kFcGbPKLDNU+WPu1FPKjHNtlvZ97rw7Olf+yIzzkz7havQabp3RW/WB607XrdWuy6vei/pqRF7XsT1jueq8Zw5rb7OXdm02l/zbji2VL+oSTzG3aBqBJH/Ddhb095Bt9IQ/+8A//sHz3u98rj157o7z15a+UJ0+fl9/5nd8rf/AHf1SePPs4ZwP/l/7Nf6v8xl/9a+Xho9eyAjwHKDs/cVqk3AYw0u8q8MNGVykbyBTylXPFncCSpgIr9UYFa0OP2UtfrDRHL9IP50xYXVl2UpyJH7+LFX7aQuMktH4gg5SkN466Lu8udO27pKyEU5a2GuPxnwhEj/zX+Fqv7QuCYOvRjS+JU8vIn/2RsNp/KiC1vi190sIX+9h87kdr6qpwBc3ypfY3yw9tXd6tL5qvdUuc6JlaRlzK1nWCYDw/UuRE48XJcfHjA/kokbW0jlY3/HLsUq7gh9eOLfDTl+acDO040U8Y/Ypw28nrPMUC26wDuQsuWlf/dSHWRRPZ7fpd0pEPHS/+XKcf1bga6y0/q6ntqUl7EC/bnNC3CWvha24z5nmz5R9lNnPRJ/HH6v8x2dvMej1uMhd56P8Mtpmb7sXeQt/w42/9hziSFyBLnLjw8BMrv1rDW1wNfTurxC2MsfoCTGMCnDXEofvcDISd6On+VABhV4TNK+aT/IQLdSDX6Fz67QQvt+vGa8qN9VYU2dq99TStgbV1kLwa1qyKQtWuzzNIUdX4qrFrqjx8cz1QIXWBsQJhB0ji+LnlrbMn2f4gYPYzzO6vME5ZARDOZ2XhC3NulxBIcS14QktE0fhIaoESOvcUCJSPb+tmHyphDio+DvYN6Shz0gmWsm+O/MmiAidosdbWsyoxOnxq4KN1wZxx6urDSl3o9oXRuGy5r7XGKsAflLfKV7oTHcuQQznmK+iVI64wQjlxZ4BTQZV7BEnADMIhJ6AD5WcG8lfeZYIADYi/DVXjWyPuu7IsGJ4LzEnn4FiFHSVKNAcQBxXLR9wCzATJ7jkV3KhcKUxBgyqBDu0BfwQBKt/ZbEI2AgM6TgeiIkcMJBmwVcQMLk6APMvUL6tZvgDZOOlGpjFaBiVzg3bqJGjeGfmhDMGj+7d9UcljyNyGMsxkw4FHev18NRmQn9shBpEFV8NW8FxQ6aqc2xOso+lTb4GAMs51wIEDWaw8tY31my00kUeeHHT8D+8pL+e3AkYEJW7HsNyAcGWGjB18neQ58AmCx9TFNm4DYAYvfzaZ9Y51cqT8Uj7GuDlX2naeQ68DMvlmFTi9qLqSKwds50zYpFEalAlcw+/df1B+8P3vlI+/9wfIN5NCAJFyc849VwIzSWSUrKvi0mC20ln5Yl3MN7ThcituZZ1tX+mxOvJAY/xmUl/jJ49Lf4uz7rfe/DO0/vBWe0nDenzNlfQd/9q1bvje+W+ztnczTd/hqY5c6uRxBgA+OTmibUt5cP8Qfq7KkyePy+/+7u+Wjz76sLz59lfKV7/+zfLeDz4s//gf/9PyrW9/rxwdT8qv/IVfKn/nb//t8hf+wq+V0eFhWZ5MCsJZhuikHl3ifFH7sMei+VRlcVaBXvSy/ZB6OflhqIiV+R7H5cpT9DeykXc16MvqJvWVAjY/PyuTKROryRT5qn2ECqMX7edoZmWWOrrhpn4wIyoibmQCWw39EPmqbIJn/JRajWxKOPk21imU0QnYCnztT00utcTBeq+NP9pLYFvrnTD4ICB1G5G6wCd79t3Kn5a+Kyt5Sg/X8lNrHtEz6mInrE6+8TNRCAA2b+8HCMsvgPDxUTlxz3WOyoj0YOE1fFt5oCB8sx8FlHYTdFeDh37unIl+nnhl4UE+06/UWfblyLGs6voTpvFDW6+18rfGc1tPfQ+HhPZVyzQ9tvatmq4a8krKmmFkWbe7p/9lQHi9X3zSEtcxAs9FX1tL8+Mwr1JWq8tNJrR3eXxWe9eKcOPHdTP6+FtZEe7sBYhtYZp1d+1+LPxGrKtZv9avy7XOTzcQphK95l4BwhjiVrdrXju2xmDvNVvD6oBxl7keXxNwHWVihS7v5b6XZJlGxl50wnZNh9DW6xpPpeF/agcg6lQm+ThcCq+WKvWWMaZP+Q7Llu2K8GD5AiWsomIwx3VyJDAunhThEULndWWjro4rmK7E1tnyisF8iXJCNMIrX+Ry1cuBwzq6n0yFazoVVSCF9Ue5qVisRB5BdbS1utUBvwJTV/iyZ5efYMRVPa1+larKZofBzRUMVyHCEniRR+1u55B2VzrhTVYb3YOL8stqKuECSvcZyyuC4yL5FbRYF1cbuA6NsrGKRB28TEP40ke4uBft1MXNAIHy1wiSpbvuX4Mm+BNAyYCBkNImW1khOZtMMklwJXh6eoSHQRzwL+DOSydZtbVUamYeXAvcfNQv75Onj3QJc4VEsULeO0UOZYJxVyldwQcIe+JCVrUDOpn4QLN1tgXyBjlVMV87r0Y32zuwlZ/bZf/ggEHNfZIV6EiD8pytEhgHwTzSxF9XKTteqBgcbLBOGCT2Agjjl3+2p3IgvbvjcawrcpkgXcgQkwzKpeNH3iwjIMXEmMZ35SqKCJnKsW/hif2KuLb7xH3X9bxnSpcD1Ac/8sTt8M6yXLlNu0tjN/Bzowz37pcTwNizp4/LlLzOt/pgMNpVgL01oBx4CEOV/yrrZssvZOai1scburaxtyrnFIq058V9He8kr+76wnpdy0h84yXs0vIvZVRvdZWtSx1z1a7n8Ql/lyYEvsTUdPFVfw2MX+wZMKVc0088pUT/9773bvkXv/e7xfM433777TLa3S+//3u/X/6jf/JPy3e+/W45OHhQfu0v/qXyt/7OXy9f/eqXqUOVt+zdt+8gy7OJW2Z87G8fQd7VAbadMS2fOkQmnUylPmmd9CPzsh8FzCFnpqlbrxzclFdAJH1IOSaEfJGNyAf1wRUTCYB1c4pE2HTJK/OvvESuVAAdTdXUcG1jb/ShLgEJw6qi7X91VbaCVu/XMUeQan111csVkMbCA+tU92ZTh4Dg+nEQw7LNI2ku882kugtr1slvW2HPi8UJ79JqLYM4hrkly6PTXhyf5GU5xx957gKBYBSlRL+gj+L3qZb91xd91U0eb+lkSZ1SV4Qdk0jb6ZLa9x1tZGHjYeXZBa86W/la/6d8rbJgvuaHP9fRFYnamSSu+XSDQkIMMB5Br7IifKuxsKoYLurQ9Jkm/ebHYbvybjTd/RvTdVaV9nnMy3gVnl6zu4+//R/C57YCbJANlJXhzh9LX79YDV63XVhL91IgTLgy/pMNhPG384PjrgPidSBcgV41KjBrR11rwJppYXbu1tjXjTEMXU/f8tMm/3ZPvz+v+SPHy3yxrkRoIPciXH8tQSDmII7ewCcYqHfMz+y2yoLOlJqZFr+g149BmHyIYtzd8qtnkyglH7fDJRQPN1czBo8pjQaAMFPKXFmkQBhgRIsSvlXmW7tlzuiVAWUliCEyijzl+3UhqejADZ7QlAGaaHLAlTGTOsAE2EGbj+hVpPgAqRU0CUvOBZCCdu7PtNDvyLIzWUVpu5Ujs3kAjHFW1MGVgcGAMsjXe25FcN9mQAkF1zape3jbvj53vUoXBUMnihfFGiYQlnYI3ynHVSPrCaBMPiq+5Ecd+dkyqTfBAWfw1V8GJeo7B+x6wDzqnMnHdjk9nRS/kJd9rRSZL+P1PZ4JnkObKzWe6FEVs9sd5mVyeozC3Spjz9UkPJ8gphM6ePSHNUy6XMXM6rZ7fLFcBHRksIQPbpdxEHcGXvdzk44JhnUfDGhj+c0AmUGKOioi8iKAmLz9WICTA/knOHRS5BFyyonynj2+0s0vAxb5BPQqsQoCebn/uAHzJucC1hHAV39ecIw8ODmSRw00Uwz82UIGlMO6L3yYcgNMmNkFPDO4Sbv0OeBPJgzCJydl6skX82XZXTEBoF0iR9FAAk/6irQKeJAj+SPfbG9lNS/SKQ32C673xnvZbvHxhx+U2RL+0AfAXKQfM4vwmDfqa/2pT/ojchGRDV/gTtc3GkjPHdzIW2cMXh+gk5dxjIKteXQDupETXP2Ja6QUGl8tC9dm8H/ihQjz8k41+tevm7kAwd5H1hLvlp91bPWsLrZLr3Uvqf2Qps15wSfI97e/9Z+X7373OwFrb731pbTX7/zOPy//7D/9Z+XjJy/Km2+9U/7yX/nN8nf+zX+rfPHt16GdfpyJ7qqcqZvwr6YAsxltRTvb97wnPU7EHJh8YTOTXmSsrkIpm/ZV25o2D6gDyNEPBNLSKo07yISnx8guOgDhyIVHK5KQ8QYZ8AUxwmDu3LzPbRsn/5qOZ+aFXNgk9gnfzDDMe/V+bTN//mUVk/wubPqwcl1tVl/1czP3LmS11iF6Vn0nHxImz6mbT1+cDFNHJx95ItMB4aona99Jmi6/WmbNN/usL8BvnWRUfw2zzHxKHyttnuRydDJh0kj/g19tK1Mfxvqp6+zLFgjTNpnM+rTAdvKpo/rECQrxMyZFXmkz4quPfK9FfvIXq0kdaE/HQ8O8rsaItIE2egl+NyDM3dZXbY5LQ17pMbURkpdud4cKlZ6NTt657u4116wCbNO+N1ijQot+jf/X7/84TKPjNuO9pnu8qPEvabyzfq9oa1+83SqHTTabHT/5TrZGcF9W29xar+NqNd7vwhDHarp46+leCoS91vUaHfWTCYS91jYArMt92mir984v/K0AYeqUBmz+ZomDNewy/LpJ2Fq4uZgupruXu7qdpY9cS2Mh8SRtEy47cu6HjmrXTcLyk36y4J/zYI/nWXLPx3GLlElcbpJrXTU2Ivd6gDtfNpifj8qUAdsV3DzSzirlvPQBxdoKV1QU/O8N8AGmVg78liUhDAyuvqJlst8WIEqkzNhXO5QhIEJ5ubcre5ZRMK66us0ij4mlsVOsgjJX5CTaMn2RSYBUxdcKUq+5AOf/z95/RtmWZPed2E57M2/a5215b7qru6u97ybQBAiQIAmaGQ7J+UAOR0uUZvVaXNJa+iB9p+xoRiONuDRyFEFpkRwMhyBAgWg0gEZ7V91d1WVePe9fenN9Gv1+O+7JvO9VvipU98wiqVVxM/KcEyfMjh07dvxjnzhxKEXjKDQPobAdQJPT/GlJVOH5uHFkaByQCQDZQQiHXQowiWItW1nl5MeBQisgg6xly0tGc45OdLRyA7TRtU4OcslI0iZQUmE6IBGn/8JbgiaOfZ3MkfguIUl+cC565KgM2HbV7hUqf+SyxKFcX8IyreU7EbHzJF8E9wwo8kW2u654q92iNYbyZTmBsXugystc+gDfy6QBaJ/AEa8lhXAHV/ktuHWt7vjEFEqFTAH+flVPsCYYcLlFfbKeg2S+9Ae/uQkvy0AhyFbm0B5Zr9IfxI6AewcSysl5FfEcVFyW4F7KDiyVhdvBdbJWz5cQpSvbBNqU/6I8KEt5Ju+0KDHgSoUZGuZXu6gN8YwjBx2ci9UagvrKp+z2IX1p+dIK1WJiQd1z7SiyMp5lkEbeSzQ5qWhlto9bbSflD7WYgG8YXoxwPQq4YWjOgb1en8u6L91ZiuWlhRitTSMfk7G+2UyLVvJH+aBy1qkCq/xRWWWnyEbyQccxr/0ZCZ/tz6lpi44gDbSO0p9HBFoUYR/P/I1AVmnV9obZWr5Z66HHIJfXGHVv79LMhDy85shVCabf7jmJ0A84y7GbGt+Jq/m45KO84FfCbROdSbMOZGmdLKrrP/qWoGh1dTXOvfZ6LC0sxOzMTJw8cTJu374VP/jed+PcG6/G5GQtnn/+mfj85z4VL374/TFbZ8Lcadt9Y0QLsPv+ksdQk8klchZMULaYaPoFuqyWfdh+QbsM+SEdJktJ/04n20G5LKBSOUBukLtudzuXe9lXOBCv9Bc/7qBujJEacYifH84o6cqLYn0dyTTbBRL6vcf3EgMT7Nne8Xx/ImNA6VeFa3nV/1WutI8hyn6fu8lTj3kHOlwuJaCHmOxf+bTD/ocv7xygRzn3yVCxBkO/fY0kgu80BuC93lYP5xGfhgyfAMIvjglOqEmC4EzfB8wwLK3VxDfvRqsb6812NHwpT30ED3ccj2iTrdGZ2BmZjN0x2gQ/jN4Ol0Og51BujCPoBHwZT4pAV/Ju10l+ZCPbM+zJHK1C8tQnmNBDpOQV4abT6FT1qdSV9PcExtkHSxzH5uzDpYT8qYP0yVOPfZ+TBdJZDlXOtslrzzmmzuRo+YW9XnPS93leOa/7p1Xp5X0dXD+e/wfjDKQ+2PXLuZ+3p3P2Nt7/xXm+r8uK11X03M9lvLfx75Reft/rAMJ/yAH2qfT6zb9/bYLSBFzfE2cvfPD6fkCYeMr4HiD2uPXvEhAmnLrsW4StkF6naFlj6plCn2EEeF25Kr6CP3htDh4rgTDNoLfRVAipQQZc5k1iFaJl6rNT2iNx5nWvM42hLlFzsBFUupeiVge339nhmJ3fcd0fPW/IgVLbMcrbjdS2hiaiMXooumMnY2t8JhVxqym48gMUvZgEBA/vtBnwAYbQLQCIXYDUNkBmC1Dr9/LH/GpbF0+dAMS9XdLvANgAEkPjNCMze1o9ooYCA4zsoFgSqAMsBOruYEEMSk4mQ2N5RJYzf5daQOuQj8gYWNwDeJjyBeIUTBh5yrvdZiotNaD13dECx/0x7o/u1GK3Q709H0aRwoHEq6m05BDkyX4HR19MGwX4DptJi/wZVKmTOH5yQgtFRLu1mZaSssRA+EUboLilm38oUBTqGHUHWWyTD0MntJXrVHrWMUEi4HdkPGoMnIkRaEdfHtQC6wtC7o3secoO6RQFl6k46iDIjjwctSZvR42bfqnMzx77RaxscQC0g6lLL6hEjNUd5IkDnQlezQN5KGXDz/Gp5PMIg41vY5cWESTxg7jpqVkNpAyW9gsHCDsy9RAE+JY8P/OU3lzvSL6KhJOoMerrOmktLjXkQS/jXYfoxEk+jpGH4FJQnlZZcyedg5Z51upTCe7p29SRslLmoYcyfTqwA/pxL2wZpbXX5SHupjFVF2A7SRAEwDtoSEDQpq2ZHE1T3+mxydBWu9XbpCw7jH1LWoqVyw8uaHXfAQT52a8hBvGRNmEM4KMdACiD/5gkO0kCiE4h6z52v331fD4tqdVrcRswNzrOAC//yT8HbJnAX+nnlDgCXRlU6R3kC17aBkW/8BOMmCa9dMJkh1lkYXx7NMa3EFJ4uKdjuNwZAdDQeEA6ZJLwfv2M49OhEfr1GAU7udvN7cqKvkpdBg854brkV12nP8BtU5ZtU6bDyq7tZF+wTMWCfKDVdjeAIjM8ZRqE1APcNmm/9Y21XPJw48rVOHzoaBzF+8GMH/34R7G4eDv8mtuzzz4en/rEi/Hskw/GRI303RXahLzwwURnuNGMcUDwaKvpgBHbm2uA41XasZNPCdQZO/TdHSYq2/ieHT2QiwAsQ3Puo4usCHhthy7t7FKXHrLgS30ueVGPBkBtaLRO+wHWRplQore2iOPeuAgPaVvIEbpkp4H30++bsL4NLwCiyrdNhr6mxyNe6B90SMpHMoxY0oBs2QKQkm2jKxwlPTy0b1f3tDjnkwblxji0b/ZN5Dj7gG2pRzcIhBMAt5kQwxf3jm+3fVpCmYhz6vi+HDJ8kswnPOhvwgsIhgdU07gJgvPaiYC6iPLgk9cW59jnffP0s9OblLFCuQ3C2uiTLiC3C8ht0g7d0aPRg5c749OxPQZPx+HvaAHFdPTyVFK9gjyqbuQXGCO54gvf21w4zuQYqIc/SDu8Uc5Hsm1ykiufTUseaRGu+A4Q9smYk998OkK+jsmOV2Ucp07Jb3WeY0k/jDoq4zlxsr5cUd30qa/6x73zftuVehBg/4IGQTHUlTIGvGGVr166THyA97gXN+XAzlXuHeSrdPfz6m79/X4UQknFcZVhcir1BufKJ2KRbo+uAW8Z70RDidaP13f78l9cdb/yLo0gWKCaLNRxrABung9eV/fvCU/vPa737nuNDvRwryU4y9bIoo7kmOH/TgBhLcISP+gUY2tNPct1Hu1c+2G6Kt3bHY0/mCbzyONg2P65znRmoQxzdVd+b/F5P0WvxM1j/zrbjgOXDjYjtK2e+TbMFUAB8FBWozudqEcbINCI+m4jJnY2Y4Lj+DYN11tPi7Aab/8tYGm2o6qA6fKjGZBl2bvLqZTQhMRLpcx5Wn7zJ2nlqEsLNUpJ611aKColDafQBQwaAOtOh/ioMxUOdGi1UC5zradWNMCfwpd5pjIq1l20OvyBIzBAS5+Dr3UoREBDCiUA2dxJt+V97qXipB5a08Vktcmp8nIGCriHAu+gvH3pJsvjf1p9LJf40pG+3y5WRUBXnTsYqSyls0yKHEDcMgowpwIX1NEuWp/95HXuWqD8ed96O5CRWw5x8tr84W0CUtvEenH08WG+PEf9fLlwTGsXce2oblHl52QdAFwnPC4QgBb6RkxO1XMrNdfkJk9loNT3j67Nk+9m5hIMwUIOBABR66+FUSGwhYt1hXQec0Ap55JddjGhTIDIBGBVK7+yPFZzWzZfehMEGxcZI38fSWuVtiwHsryvgFCWfHRCKPDVCq335Te9fPcRbT7iRS6q9Z+msw1y4OJ+rmt0Aift5kvZDjNa82S00Rub68mDrAHpnBBpScu+IV3wpsgP2TOwtwACVwBvSyvrMXfsTAIpJ5u5jhHarK++sjglQM2is3WzpPK/kJv/8P6K87rInbec7IratpF1B+O0AlOiAFO5QX33+xuR9YJ8eKAcJU+otwNzlf2+hYcAw0wP7RVN93ojpeUXJ+UpC32XeXHUp4Wf8uxzWihTtvCwNLZpyGvXrsWV80wiWq047B7d5HP5/Ln40fe/HRvrq/HgAw/EJz/5qXjxQx+KE8eP03+Re+sHbdttCmD0TZqRmTYDUGN9LVpahwHFPobXkqZ1fhS5H5usxwiyLqd8eWu729REkCzLdxzw8hdS8zxBHbxTj6QukTHJZ3mI1kPX5PIQixdoIhu51CDlBBkjvcsHfBEtd2ig0uUJVuGV7JcnFcAyPJ9cyUt4JB9TAkr0frOUOPaDzCuvzdN0VT5627v0u6TFPgVdLuXRCpzvCNDH3NaswyRPWjPfzLvUsfDCsHLMOOTpMdca66m3Wz7m0gvqmHEhVB3J2EwcxW83WpSx6XsRhMG8GEIX5IusWmOH/chO4ekYPnnbPyov+USOo3LkMXWV0pVh8AidqCtyWTnahf+mz6V4srSfn1It0K3ycycK6ZCezJe0GjksXz7L08yRTPb4rc/ffrh595tq76gz3Fwtq7rWVde6wfgHOWNmPvikue+rdIN5HeSqMu/n3uG2w/u+y3P+5V+5IYferg4VvW/n9ngHL+86Dpzf6+4FwniP9wPCb/GD4ZQh4L332sNdQBhMmdfId17/OwmEK0/d4FIR6sp5WgT/AKYPNKLpK1edU14eK1d1Ft1d+XnaT27aMjDend+9vgovgMssPKoAOHpfTcyBtskX6cZc6gDAGgP0ju22Y1y/g9LfacfM0GbURzoxxb16bEaN8PEuDdfbiJEtt/AqAM/BW+CiaVTAhZpLK5YykoNeKkPqzHk5qHiKIpGc7Kz88ug9lMkQinOIwcIBo/qMs+kFfyq+HoNTt6mFGkXeV94OKsZxX1GtotudpvCCMPlCQRRO0qIsUWbSkWDFMqSLm7lelnu5bpQ8bXdpV5lXtIsrpN83w7XekirfNPdFG8GKa2C1Njrzt2xVUK7pVpl6JMTwXHPLeZ811KMMTJJqIYJgSss2ywHW/ZytryDM8KSpD4QBU6r8VPukdVIhrdJtpX3cW7bhGs4Bt+NyCdIpi/mSyQQgF2A8MjEOGLA9tYKNRFuekixfSpFvAMZcbzdm/UfCfRGlUSCpDHheWVizrjYwf/lgQN6TmTJSfWAh5Z2/fBydvMHJA67NzwmGURyIdIKHBBDUK/PLAYkk8MVfya/w0HBlpbLWKB+5ZRa+3UV+GGwF7FQM+h3goC75RnsT7tZaWpCzGvxUVvmEYbTUwQmCTyjsWmXLO4A68mP63Cu0X7cCgmlLBuH6zFy4b/DlK5fi9o1bceTsw7G+vo6sENX6wHMtpQl6KdiwXHpDRsoujAIAcqL3kLf6+oM8Kn7nP+vMYZj2hmmAEHdDsS/1yIN2FyTitfyOSDPnWo1LnNJX0hKGT5knP/lgS8h75TpJwyVYMPw+3smxJHnoN32GpxYgwDXbftDElz87+URgN1+AlN8trl9/881YXLgTjY31GIbGHuD12oU34yp+Z6sbjz78cLzv+Wfj+WeejVOnTsQEMqwOcXnTNsC5uaLltx07pOuQR2NlJTaXV2JjZTk2lpZSpsaZFE5MzcTE9DRAWGvuaHTpa27ptdvrAKztb0yCBb40mDTmVoLwrbwALIiyn3KEfwXElr6inAzvWtvhMiExDX3Ql1FTpjmmjALEqrxQYZTnUeBMeeZJO6UO6p/bxup6dSchlFcYrN7yXkWHaZKepGk/fbmv/rMcZKTnHsFF7hMIJxguRz9Q0hXEJuAv9GSZ5p9h6huOfX3v/bIswjXUAn8t6QUIC8y5TTqSE9/lIlsImZbvJrq0SZldwvKrceii1MfqoOGJ7M8uEys6iQmuOqCvP/KohwcJ+Pree14Xc0GRvUHndcohZVbOa1ssn8Jyzh/5OzZID2UZQP2zPOJku+ANS373r/O8+hmWbVBcdbYfUsqtnOcVbdU1mZSw+3jzKvT2dfCg64e/nXvH+9W/+3hVU7q9MP4NHPN+n44Dfd72//1d4fPdzhD5ez9XAeG+t6HJ5m7Lrp7rvfN7w42v8xre7t0zjOu85xHZ/3cfCD/03Bf3XpajXnm0w3uenbcfVq7lw74bbEj9Qc50d/kM28/XgAztX0JSDooeq5mvrirjQJ9U5JBFNsWno80Fk74cN5IDotZfvUBYQNxNMLzbXouxrXXiNGJsu++7jRja2mQgajJotksJ0JRWOB9J0ZhIC4IuFEaLZ/04qCBVaipM+eeRcHlXdHl/gE26dWWQzoHZwcUBjYhZHv9y9s3AmY/QBbI5UBDXzFTEKt1uiziagUxVBmyHirS6qUShOwcf8i6WssJPXTXYBGX4qU7XS9vKDlje06rqDgsqNJdm5ABA/WgdBJnBlEF03DVs1ofyimIW1NgepS0FOq5z9phtlDyRKVJQ2i8fx7uwMZ00CdqhIS2U8KSqO/W1/nZfwUolRznIcS7wGptwP+Fa0uCaRi2/aZmxQC2ktJ2pVDDSLLDNpRBaKOU3edF/GChsi+RW8ivftocG76d1xoHCtBwFirI05ZZyS62EAuVogfLNfJQhX34xZ/phUXQ2xw78Sx4W+vKlHtuA+Fqgp2YALQBQw8zQeKlQtHyrVAh3kuT2Z/l5ado0ZYUyBdr5xjnx80U76DWt+fqkIncQABDkS6LWQ8sU+ToBkiZfXhQAj0/0X+STQvmHl0flKQU8EwTTzKqK2tQ0YGsuNpqtuLN4Ky3EfvTB5UBFFpAn8vG8TGatkzWnfMMot3BQ1/9fiuV+CSqhOOqYKQE3yohrxXPSl7KiDRo+kjCtwVzTuBnPiYwZWl41gUs5yTJoubvK6NMlMCiXB3oT5a9UJQMrXdWPkf87/V0bfInRiYXrgS9cuBBvAISzr9PnV+8sxM3Ll+PW5UtpHXzq6SfjEx//RDz04IO5PtgXau0bLjPys8hri4uAX4AVQLi5thrdxiZ1dckTLcOEusFExDrXAN5Tc3O5vZpWyB4N1oYfgj8yIr5y3gfCKaOwBLYIXrXk+iTAdtCnTrD/2a+ta/Wjvl6rg21eJ/3mZd9SFxk/HZFKPgBK620b2sDm7+3UB8qJfFR26KNel9RFJvwRZj7+S6NE32cfprzUwcqEugCelK/jaQUWABdrsOuCnai4HESrbRKgy8KUMfWD2UIVfs9wANjNuvV9vjhHe/g+QfKO1Hqxp4/zXWPdoZxGG48cCIR36M9lV5biR9x+EFnL/s+9MiYWLw/UPR716apzvXpM5huc//ed10bJcYo65H0Csrf18/ZHAfyhK6ClRFHn9dvVtqY99/le+JHn/R8X/mX8TJ//94+Vy/KyTLtfv/z+tW7v+gCvs59WYHgwXHdXfgf4d3LGeNtYNuqAy3z7x8oZpcrnXk/EcnwbJ08rV/iLOHM03eC9QQcQ/kPuCXyV4srfe/1OFuEsSg8f9+7187U//dsNhDudTn5RrvrEMoTeFwgP7hohUxXtnOHaMVUchvWP+srJiD9JI5q2cqY2iyqfPUVYucxyX6irY97qn7/FZzK0rC+ucaF4ZP/PZAJhB8J2jABmx3c2o7a7GVOxHtPhsRGzQxsx1r4WkzsLMb61EvWttagDiOvGH+rFBCQ6XGvd2QFEpwWBQWLbXRZGt1BUKFYGGS2TKSdWKQfaUu8ECvIS5e9aNLQPodBEPGlLkI7SdH1uBfyInPe0jiFuZYmAeXNfy7EWxnx8hiLa0QoETQ40CcC4l5q332YSJEjMHSi4NMTIcq4MdA482zHOQDpZn8lBWeblC2Sky891CvQEidRR5WdalWNtFNApHfyG8oU2QJVKPEc9jypW0hGnrKO1nbKRqD/3RUzkpXNdrzTKQyet+UsZhEfWybrKO+WJQURBsqtWcpmP8gUoAjc6mbtC0CvT0+ty8pJrEaEPWJyDUEeeS8+YacZjPK1ygnhZWOQ/2dnnk+uX89Ep55aXX9ZjMMoJm+VDXgIlMvCX51k/PCQbNwdyaLBOgox8mQ0atbYrabkjBLQWkE0e8i5BKZMv0ghYO35lDF7kIEk8uWh/LdZjX0AiPyYeLrEQ6LpLyATKRr44CGvpMa0vz6VlkmPWMfmLnEo99y0bCpP2zDMHFaopWPAROoAl5Zvyc6Ji+rEe+Y4m/0gEGJ7Keqyur8XCzUtFLvLxqpMqZJC2Th4R1yUF8lLn8gPXx6c8441T7nA0LM+kx3RF3qQj+wj9wc+kJwB0DTNHXxQbt+9A8wj0oyAzLkJXZMksySZ7Z8p4FmtXKeeVh75RfN67j1eAqEq6vaM/bvrTGisItn9pCaYR4/rNm/HKq6/GOUBwt9vM9aort2/FzTcvRmNlMY5OT8fTjz8WTz7+aDx09oGY9uVUec7kZZwylY9d6tVeXYnhNoUChDvrK/kS7Qxxja++8MXSJmDYx/L1+VnkYjon9C340erLdvIFOSgyoVyhS2hOu54yIlh0X2trVcAPSYhbLKSCwCIzMtR2doKR+4JzrrzkC2O0kQld8pFypZ5TNtGr6ji3vEyFZUaWYeElU4vlzJGKduOeLK/iZdwqPL20SL9glTpRv5wowpdc1mOdAaOe5yTXCRL0KwdO97PlbDcFQZdFWG/vS1cZH/XyqQLC+YKcXr4l2cgp+W3vDEeHgA7hWoMb3W2AMLqI6y10pS9T54Tcl7HpR1pj84VbeSQITdlTt+AByPYXjRAyQdnynkORRUpnKflu57Xe9s1r68cxx1t/5k1AeQkSGii7RFRUbVOnNn1cIBfkOf5uIOw9Esivkjrd4Lnl8C/L1ptvhleee+b3Ti7plT/mN+C8vjfs3bqKlvu5wXt5bpl52L9T0XGg78d5O3cvhpLPMGbv+iBXBwhzSOALD42WSatrXf9+hvd9hung52D43styfed1nniEvn87gTAE5PHdAOFKfCtrJvf3hNBj5StnI+rIYq9RKzcY7660/GWTVtf9+5VTLPY6Oscq78pV5Qz6fiqy5pw2NcT+X9SOb5Ez8O100gI8DgSqDXVjcngrpsYYhBhBpsa2AXTdmBjdiXEUzRTKZxrAM12rRR0gMcmgVdZljSQA7m21w8+JqioTx+HdOYIYhR4Ds07SZ5jrAFELKkgG4VS0/YE2Z9QA4aFUvsVKUax4Ds5wSk9alZJKSgVNYIJgvdw0jfGKghJ8GlxAYyp0QblaXdI4FB5Bo/kRUFkzJhHKicl6vowliNHyQw6ZxjiutR3uAxNtB0meA0KWRSxBXl9h5yN8eWb9oatva8jGt8wCDsiHYwImfI/B35fjpDKBLzcr67j6MVvY8zyWPAjOfFKBE8m8cg9Q627+0AOyTOuwgNzBu1afjsmZ2Zicmo3x2iSyQrv6aBLAVKP+JEsemp9AMb9URz5ywi3MMm8qIahNKzf1tDqmEaTK85zgmUfSkP+TTju/PEm54VrA5dEPd7gu2cew8jTlPitd8i6gfDu3zMpH6fA8n5rIW9kKPWkRh8Hli321lFvL42aRBX4+su0w8Mtj+4j1yketJZNsHPtMTijI33qWr4v1n0aYF7Ro+bXNlAVpVbE5WGttHh5n0ma53NumEJRNLkVpIU937twkPbykLWw9xaboGZlFXamD1bbSVd7yR+55LE65LbTmuf/zljXkHBA3DK32oXwBqsMEC7AI0tmzBArkq/1ccz0nedkSclCa+s2XPCg6prhKzlI+38Zlv/fYp08CS78p9SlLcdzGsKxpv3rtWnzve9+LN10TDF3t5masLizEussYAK4C2cceeTiefOqpOHHiGLTThvC/hq4aR1dlG8JD3yPwM9u99Xa0Vjei09gkfDc/NOPR/blbzUasr63lY/na9Eyu6e7C96YgGv5ooc7JBHpJPqRFWP0kXwjwvjQm2MUZnnqsf1FksYwj1lhWqb/yU9zQ6blOa2zKXT++eXhe8a1jXgYp1+qo9FWZ0ITcpMWftKV/EC/TmBf5cDQ/06tzXZqh/k0LMLJQWYDTqzMIS13ZL8PJQfXkwrbL+hle5YlPg1H/WC2L0Kel2f7CMftMplRuqTcC5nZybWhp4dvonYb0cM++AqOQCfQWekkdU8bAQkORIWkp5wJh+5G0DdJod8pj/6R/uecKj61L4Vk68yNU2U45Nywn407K1RGWSRDnjjWF17aNbV94nrzRVz+y1pu2cvtn++El7+J1WX7/XDd4/15/v/uVK/x76/3K/3fhKr6nq/IcPHp6P/8OzryrNto7v/f6AHfPrhFG8vgWS2//+i0evr3lmrIyHYf//wPCZ5/5XALhPSHGK+CVV1iqcL2uEiCPZJHnB7nBNDrPMswz/wbu6cyvACjzfauwVtd3+WQJNCQ6MpJ/KmEfgwJ8AMHjQ620/k4NbcbscDPmRppxeKwV8+O9mBvdjImdWzG924zJoU7MCJL9nOkoAxV5qGZyP9pRX7pCkWtpBETbOtu77p6wGaND3BvyERLBWSXALf9tQK0d5pGPa7XKOohptaPuru1llOYoGGagFnCgmLVmaWUu+x0zCBGWbzOjQCsrR64pdjARSFNf9X5hAA7ytPjIY8NcB6xSS67QpjCZ8OIFqT4ap7oIaFkWQZbZDgIaN+F3AC0vX7l3pRbIYpl0UJHvWiUTxBGeux+4xEIFREzzE/m5d6hjXVrOVdCcK3P5JjiDiDt0GChQzOUntK1gxd0QjOt61GL9LL/i+lcOHKRxNwAHJUG54GtkfCLoienhXD7+rV4O0g9RPx9H5lvxJNN6aS3SqmWbCBQBqQ5QKbM4+ScddmLvWwfBvuBmY3WNavQHF+tKHaxPeuImQOZP4Ctt5q31V7BdA6z7oRPzlkU5vDj4O1hZrnlSBxWIy1G09BomrfJ6wnoBirT25tIH8+F+Ny3IxfLt42Yt5r6Y5+QAwaD5KMy2og6u93Y3C5fHSK+sRL+UjzAw+bPugiLlpAbNue6bMiQtX0x0i6cxnyT0iGMPdD1sO3k1OuZb8o1YWbktE5MPCRh8BE8bqo/lT0467deVHkgQYHurh0pSeZvtwX2dA773rGO+BIss5U4A9Jlt19Y32zHc7sQwvAh4MQRg9L78tZ17eHpnvigqzSln8ERLWCkBFiUteMI86vx/kEfg/I+r9FM503JnXQRZAuCV9fV4+eWX4/s/fCmu37iZTyics3bWN2Lp+pWYhI5HHjgbJw8djqNzs/i57PfD1G+M9pqkvcZoC3UCzI3uRiPajWZ07izHNnkMo2vGuOeLtO31tdhYWYrWJuHI/KTLbADYArNcD2vbwj91fnYGeQ0x9muDUnQ5bqUeQ/fIbwRVmcg+0Jdxd12xfzuxFMx5T2/d3X0g605bq5N8msRoiS5hEqzu6/kJaHoqdWyZxlkJRAh4baeyvld5Uw7RG/1+mmOV/cQ40C5odi249ci1wIJg6rhF++cyCMp00jAIgtNSTH6lragb/9xxYfCl5uyT5CnIzwkUZahvGEv7fPEFQHgpvdJHX0lLOWndaUL+duFhi3ZubzGpQC+2qWODvLbdGci2dPcNeOhTjtShyr7yJt/6P7Kgvsgp/JRaaprH3IFBlnHutfF0Ff2V26uPkXFlHC2jQfY0yzNEXaJ+op0yjkHInXSV9neClFzh2G9nff6gQ1qSnn03eK4rZRVX0VGFeSx67+1doa30zUFXhf+8Tgru5+Xx4DUFlvP+0etBLHOQLxHv7wpPy7Fy917f694Dwu8SCD/w9Oe/LJtVJtazmlFX1zaUR33lDKu8gwXZ9O+Ue7oqfqblmB20yseAcnsv3mCe+WZq//zee28Ns1OWsCpjXxNA7eSAmLtC7LajttuJ2pDboW0xwGzH5OgugzmABi5vdddRyK7pYpBEA6blgjxVnN02gyjXro+ccCcBH/XWAMMAwC1Ati9wCZndo9fW8aMCWtTyRTQf16pRoSlfmECBOphAddKcg4gDG9e59ELFznWxvhUwr1NZdxnIjV/SODiohADqdDJZ6FpYCheXytQs03ZRj6ZLMuS/ikvso8VB0AOtluSjZM4qK4HWBu8jJ/milZZI61P23wU8Opgw2AlYtED6yF0+CdCcOCQPuLbdHTBL3e1TxWU9HEwEQ9RtaMhH/dKl8ndABqBo0WMw12quAk4lTNpSJTKG1pwYWG/ukTgHhwmXeExOA74AezDAGtsu+WlSaNey2vXFNNKZm51yamaec9pB0Att9Km81uWHBchH3ipdyQdlpC/3ZiNl7c1mpi313LfcC5iNo5VIK64AchQZSl5mG5EP4VqopTEtTLYvP+sjYE6+7h21GpV13+387DIAP+MBzuUD6WR80sGpwK7sjIGfnIz61HQec1Ijz/C+4OTexmXP5hIuf5RFeZHrtKm7Sy8sawwa5I/yqozIKnm0Hc20yufXC8nHeri/rGuwhwH/Fy+8QR7mg8zi/YqfoiuhyqRlyyzLl89VH09HXSxI+TSo3Ms73PLHHAg5st/ntm/I5zZt7ctmAp8EJ/YNE5G/n7BFC6Llqaf1hXcdiGk0W1mGcuGyFPtrpsPZfvKhciXU7KAXb94uJ6jkw/up45LWUi8nALdu3Yrv/+D78a1vfjOuXb+eg4ITQNcJOymuoQMfefiRfDFugrZJAExurcZGzM7OxKS7oVCGznbe9qWrzUb67spmbm+ntdiv0tmGTQahNhNa+8LM4cNRn5uPDnRqCfa4o5WecmRsctI/vPUuY4LlFCCcW1Z5j3D1lGn8aTYojvaF/1U/tnxi5pIu/pC3odSnOTnknlbm8hnjvqUemnoAQ2mgFGgQ7ApyyUX9RJG5fh665W2xCuOtR9+TgGPRp0kzMqnOqpZAlCVOAGDuK7+mz3pn00K3fLDf8ssyCFV3Zp2TjsIT62/6BMeW47m0yqOKT+SZfYf0rgV2wpPb0HHtS8Zd84L/rg9WblIv4fPlzf55OZRr76f8p7xJL2WYh+eUZ5mF4nKzH2XPeZ1Rs11LTBNRHL7oo2wr5KGsES46mT/arBwrvvdTc207lfz2Lc37eQ86r6q6VN5+UZ3rqqNpq/CDfOWq9JW79/7P4jK1ebyN5/9br3XVCcecON/NgrtcRavR9jMozsuKr7rEZRyra11Vz2wTj/ip94DwuwPC7hoh+2Swndljqe8+gytnuGF6kuYxrSYDYVU8febVVwbVdQkr+esynYqUtOVRr3mpVktrDZalr1x1LqDc0dpI59M6OrKrRagTEzvtmGBQrm2vx1hvPWaGGjE91IrpaAOGuacHDAuMayPdGO51GDibANqICYG4tqW0hrUAG80EVfW56ZicAkDUHKxR9BxszK2mA6+KQIumYAJQ4oBOXR2A05JLbciWgZp6ABdcC7zdc6uidoyjcMcTwGjdVcGrnLUMcy0vvUZ5+pEPNLmjAPEE7K4fS42IRCNcDmRQjp7OI0xKZd9G+RtHcA7SI6WWToC9wIuyTSA7iyVQvpI7ybMOXLs1WXNzHRpcukCdc/N8IsArrX9aCWsTgCMGXrfrsuMmB9PKOQbdDv4FWFofZI+GE/3AH2hrNTalmvLkktUDIDMwKisOllq9YC3llHyNxFiT5eakAfrLICMwZ3IzMe3GEsVi4+jgWrexScA8E6OJqdhoAFhpvJlDR2SlFY25w8dj8c4iad0HFT7KF0pzYPNYn5mhXX1GgLxJPvkXgDucayY7gODZqZmUASdUOl9gUz6UVQd4QZ5rqeVpgl1ApY/lrZAwU6ucg6STDkGzawKL9bgMkmnJFUBwXqtPAvYnkl/5GJZjvuiIPJQtm5QR5GpiIi3dAm+BqQOuVjm94JtImVbLlTLlfs9prUvgPJEy5eAskBWojwvgzYeCk3TTCFpSbiLa3TXyLU8E8mt2gH63BLQBDx0+Egu3LiLzjfx0ti/GOeHsAjxdHy/AT0FMWqDKP+Uky1FLKR/8t0nVFfBeUGCYzmt3ot3dLla/HYDwDv2vgwLeAgyri1TCtokvHQ5RF58KDCGnaOwEJncWluLV115LQGrbF0u7lm/5W4CK7esx2xVhSN5Zf64FSlvQ7QTTISsnNDAqdSNR0NXx+rk34o+//vX47ve+l/fdqm8DGlfWVuHZaEwhI1/43Ofi0x//OLoJcHz7ZnTW15nIA2LrtANhfoXRJQ+5I4m6ByDcbQH22vTHlfUYh64paK9TTxnpkyjXn0/PzUR9di4B//LKSr7ImLsVyAP6lrpZHKkOUbeWiQoB8NZ+7YTb/km0DJf/7qftEiNftFP2bCckJuUjLcqcFJ2gbI2l3kmANWZaZM0nSHQLBqXouIYZXdOljjvqQCY1HqXfdxl62+hMykhgDFkpF+TtpEd9XenJ8gROwFtAbxc961cqc7kMuqWHLsut3aynlNk8KUvWmzxpaxiW7Z7XyE6OX/362JjWXbCdL9YJgml4+3+5ryNf20fece6Eo60nnzYMXKWu7p2MokDn1GLHfkWqHnw3/hgyJCjNr6txrHwaL+BPthHxpV9WJD1JWpHFaows//ed11Q3dVACe+g1vcYY5dQxxbFFfaI+3ZvQk9Bxtix7KcUUt9/G+rSSZ97G70fpO2kqaQt9Oe73zwd95e4Nf4vvxxl01bX57rfFwc62rdxd+eITd/T79b339rxYwXicS4y50XxZrudSQiyzP9CZrrIY86+EDcSvqEsZxPukV1/R7X/rmfdguJNUy55dvfoeEH43QPj005/5stXLDgETrWvl73U2VuVJWo79a12VpspHfnuoctrLtx9Q5WWtqnPzzTz7wjHoK3d3mMqrCCyqlwECwIHyHEV5jm63cmu0KfTZFINuneMEfpwBWhxXALdgUWuns1/XwaLUQVEdBhWtwT0UsEBti/zcT9WPNNQmAQT4fDSOQq7VDqPLaEzoSSsESjHXzeISJCQfVD3yQP4oTZwrtPLKkROXj7QFYbi99cTGMU/ATrX+tFjAqb8RyTCLghaVo4FppYMGlZbewLT6oWi1GFrnZB15Gc81kw42mWFfkbumL/NDOxrXHQesb65rTbAJwJpwTe1QWnTUrAlKrJf/UPAJsh1hLI9zgbV55SBG/yoTIGWIdmFygVwSl/T8dIKdfGOaAdzHomWQgxdMIHqdVq6f3GJwyyUaxgU0CvbdzUIFrlVymEE6B13O3bbI+1qEJdjw3JeXqxqDswpekJePSuG7g7S86DnIGkY7CcxrAAxflFNWbedkP/XN7aH6adOqQlzvJY+hWyePki8OcmX0NXGGu2wjLcDQlTs0AMBUGrRIWrLKmkCbjfz7ClhRkOaJlEcmHLT9gIBl+ysptqVxXWpi+whOpTUfGcM/wYIAwkfu2YjEzf6Flw++RDnp0xBomBSEQ5/RXD8sEBfEyhc6HfELeOZf1jFfUpRu/PTssZyI3Lx+DVp9cWyWcOQK/sgXAZX56vZ0QfbvAjzTezP/VfqkyKhlOZF0nXD2HbyyDYE5sLsv9HjdJSmAYEG3YBi59iM8qyjpa7duxO07S4DSRly5fDmuX7+egHpyciqVda7ppQzlxDXzKnOdrJZ+dHHGn5qZzb16N8lH+mxL5ej6jRvx6quvxtcAwdetP3TVaGOrK4CsM9GZP3Qo/uKv/Vo8/fgTMUWbNtbWYuXOneg1G0wy3alFa30Z+Gjd1A32v267Gw3K21gDRK6s5geABPD2IXVYx3XS8MhJke2yCQBedxmFyoNJzjDepQA9ZFxgL7iyDOuVOgdvHZRlabXcnHDBCwXLuMZJnYpPpWSY+iJr6LXnOmTSBiPMNGoIYyggadFFfjcFqymbePsU5RG11Nu8M3mfD6QTHO8tk6jo5XxLekmbfVBPWMbTykzaJKtQws/+0i8D+lJuvTYvTlKfmjdh6sHMS/6rb/t0JwA0Pd51yv1cc2IuYO7A3w59z0mv67SVfZ9IOG01XvIdjkiTXVFnv32rK+C3ONN4kB8ZgCuJCp+92r82W6+k17rqsjxCqye8GY9+n7qTvqweKkaS/X5pqszDI/yo6u155rtHy/1dRd/P6/bq2T8W+iBhnyFv6+6Xvs+2+zrjw46B9CYp3M57+Ir3Bznj6KVyry2q4+D5PUddVaZlDMY1dOY9IPzugPCpJz/7ZYW5AsJ666u/18l4Pcn2/CCBVTp9yadwfDBcl6LRb0Rd5ksn28s7j+W6CqtcFbbnOIf9dFoGVUDw5E4rJrY2YrK3FhO95ZjeWov54U5MbjVifLcRwwJav1rWducALY8AltpMDI3OMhhMIzm16PaGot1VsW5Rdpmlx4jgAzAJINA6WJ+aDSBL1mmifhyFMZ7KsCdIAzi5TtA6CGrKS1/mUnhCAKcCDwAcStRtqwzyE8EOjNSQgRzlymCQlr0hAH7yoIAnQVdZKlCOsDrr4nWWYgAu121Cr4/MtchKS34/XkVLRD+IobFOq09uqyZb9ZSVeRPfx3MCIa/N1UmD6wrLjgP15Mk2dcnP8vpI2rpSp1SI0JFr5AQODrap2ZEx7zMokDXtbhPu5MTEgcaBC9kknmQ46EuvCt4horR7DnqAjtwSzkGZujiXkAc+HfATr2Uwh2Yq1dOSPMwkZ1yw6D3rV0srv2mHOPqiXEJGyqOLQKv1mwZ8jhMO30lD/86Pimg1FuyltUumyLgEwoAuKiTf5E/uQyzolW7lmHYoHgAluIenNEpZIlF5gTAyUJuqRw3QpmVW8Cmzqo9VuD7Ra2vo5CwnJ4S7Kb/eMhP4wjP5mS+84dP6DKO1KDh4dwRQhPvhgHavb0VFINrw1nta2Tpa4nICIG/kJ0VTPwW21QJMNdej7VMPJ1CzAfsAAP/0SURBVD7Q7/JY+S6wz7Yj3Vj2WR+N78Tc7Cz5dmJjZTGaG2sJ2PJz2shOxyUM1MOJHCg225rLvivtL9j3PIdf6lH6FU76kK+EB8hbkTsBC3GVZ4DrKMBy1GUhc7MxMT8fw/Wp2IQ/d1ZX49rCHYDwnVheXotGsx3rG43c6k3AuLq6Fqvrm7nuVXA0STr7BMRk31FuBNcCZieH6wBSJ8sz8+6jPB6rgNk3zp2Lb33nO/Ht73w3WuSppdnJxSblrAFeD80fio9+5KPx2U9/Jh5/7LGoc88XG3Pv3+XF6DmIUOdxZGECYO2a/dSDCIQT5F5nOxobtMfqZrQXllAvLWiVB718ouU6f3k1Ao1bhK83KHezlUB4ZNw9tZ3II9PyDXm2PW3rMiYoaYXnBfyqG9V1xFX04IPNIICD01zDGxOnnhFI0yrk6XID5TdbNelXTpER2l+wRaHEtZSIzfZGbHeQTye8LmvZoW8hc0p96jc8g1nSkssbpEv57esWt1/0qZpflUwjBuFO2PKDQeRTapTsS1/Vr7pjSfrSx61vqXMBvPKV+vfLz4kBfaQAcMJkBucMSRyIS05+xa1N3+pwbJKXO0f0lB944A4Zfgm1fEnNHZxJR9la+5X60gtsk/1zvaonjxmvnHvMePiMjqtG6RLHW94jHbRW/cf/g0AYUlL3aUDwU98Jhu17mXWJ51qxzIPff19AuKL1ft5yPFbO8z0Q23eD8e/1995P4KqHAQkw8RnnAK+rcEqmMw188bqKQehe3INciVrqkW7gsBeG22snjlVoKae4ig8lu6GYXrnyHhB+N0D45BOfSSBsHatjnmedi0sG9z1J9hpbb9zKVWkz/V5e/Zu4wbiZvi9Ee0e8glWA8H4Z+r00/XOdpyoKIFUCNiBOjG13GFybuf/vCMex7SaqhQGs20zgqapQuH2cNw74qU/NxeT0DIMxQA2lxE2UmUoM5QwoqQFEphm8ta7k1lbjeECOjWn5Dvbjk3Op0BUv+Ioitt7S6qBd8Ui6rZNqqYRV/EE3E17AS/ECQNUSygqFm48PfZzoI37u53ZagJHKgmx9tObkujvuS7/Eed81pZbZBmRYJ89TwaKMVd7SKwAdHkX1SiJeS2ZaY61jWh4FwaWjqezz5TLBCvUZhh+CPsFaPq7OAQ5ewBcu8IWngifzs185oFAxclR5SocWPJdYuIaPc+npt7+0aclRJsYog5BMW6UxP+Oap9ZJeTeWFuEC5KWlPJ4uE4YyiDm5sE5loPPcOvu1uQRa0CutNfORZ/x8xG993bNXJtHnoEsdUZwDoy89KiPKjG1hZ7cN0spLOpcz5NrgPrCVP57nul8VAxOLsuVZ+bJchlsH+wc+6wj4d42p/Qsy0u3JEXFGlVcUyxSAZ5y0VtpJUOErkWgjecoZye03yjk0ENclOqB5MipgVEtxTjaUadLopqZde63lvZRLFqVuk+XlvwYAJtdo9uXFCWq2Y8oW7UcZ9ZnDMTl7jLrsoMM6sdO32ne70ApPmM8kjdWX5ywmeZWyZZ/yOslMFuQA1LeQ59cjM4Fe8pggQ+8EfLFdXOc/NTcDnyZyfexNAfDNG7EA4HQSkcsB4NmEwJl0rVY7bt+5E3fwKwDiJv3ItlGGKDR5oC+TYCcVLkEYCz++4trfH/zwh/GNb34zXv7JK7G4tCS1MQ9AdhDI/a2ZcBw/fjxe/PCL8ZGPfBgQ/EQuD3BJlt6lHVsctxpN2obJLPV0CZL5FGBWwKmT7w1A9eb6RnSXl/IDPPYHX5Z0jb9yU00KXBax2WjFRruNZnRyPxVjgHvXcstnASuMthH4K3pcvaxT7rL/mhd9iQNRbRf7amlrvXJnG1SgKI/+8rrIkhN82zSXeNFHXIJlWvuLy1RMpyXbF9wEsbamrUo3S8Bp+aU/M4FWJwlI1SvSxTGfjCm7fZqruvhTcIpcSq/EkGepYpahzy/eWQ5pKiCsbFdgOGtY0WG+JtKRj/qKapEnabnhWuAeeTjxKNZg6mGfhtfbijTHkhz+lyzgR5Vh3w3Qd9exH64bTCEQ13mglnn0fhYHfdZDfuj8r3bdB8Kcq9eRZZ8kqiPMwDxSN0N7tqv85mf7yoPi+/kOEnMfl7LyNu6d7g8640p35aRxv1EOdqap0uU5aarrzMu/6t4Bnn/3pC3jVsk8/9Lf1w3elGXQK8V77XLAsZxZ9Ftzruh6Dwi/ayD86S9bPzu8xzzP+hZHlD3mej54zV8KfdUyVT5VXloXqnB9aeEMKun7Qlf5FL5KEO8qZ99Xrpw7Gw4GTwAA7aY1eLy3FrXOYkx0l2JmayXm3Bt415dHGjGGYqmj9Cdmj8b0/Nk4dPrROHrmyRidOhM7Y0eiG3UGhvHYZUBwfavr5kbGhhk8JwElKmnqxGDpS3Q+cnUf3ImRmRgGwIyMTkIzA5SD92551Osg50tupXNUXqpLPSqZdON072mBlvcqnZpv4KOAVN7mm4/5iZMThfQAz+QR3vsM3D6aFjzA/fSCOoGHCt3HjKSiPMGCSg1F1hdz4w1P2u5emnd/rXBG51oAy6WCq5VTK1OjsVFAD/f9MhUSRRStvAxuWhEYBXJZgqAecJiOuLlHsEqTQWp3VyDQAjww4AtqkRud1i7BVak/wVp0Ica6psWFtFrMBWhWooiCwN0PfMzE5NQM7TUN+PFYhxMucRiJxmYTPsCZXFPOYEu+Wz0Sc0+rlbsryGfBc74sQ8au/WZIoO7KAG1MeFpQ265fLHQKsv0q3JBrXgF0aUmno8ur4vvXeNf7QXUOjg7trkUUgGjtHZ+ZSmvxLiOYhm1lW2svNU2vFbeXMgKfBH7Vi23w17XHSEq2n9ZqZSyBGfLncghlID/fSltpuRUI5tfFAMxaOCenpmOSe1pntXin1Re5yPZHpsqHNeAx9PlIv6uVTdml/mP0E+vh9foGE84hyhfc0I4p47ShfdvPxA4BtOcPHQb8ncyytVRurC7FLoDP/Y47QwD2nJzslmUaiJ4gROuT5ftkxp/ykANVyij3iJs6wh/t51ro3KaNegzZL+ijOwDhoel6dGmTG8sr8ea163H51u1YBewmGEdWRqHBHT204OXHJchDa+8WaMMlE9dv3YrX3ngzFknfIJ3bXxnPpxGNVifWAKJvXDgfL6PUv/nt7wCEX4pbt+9AsUtBy0QVfR03b97K5Qzo8viFL/6peOF9748p2kFrsWtvu77rgKzZkuqazuYGx04OCsq/bWs7aJVNz6Ss3doGuCNV3QZy3Y4WPE2wjaxZ/ha86iIHTcLXm+3YbPfgEUCn7sRgmjYrsqw1GEKTnxSPk6eeC54EmIJLAah9WfBk//bJl5H77QCNtgVRiAPN6k7YaWjqI2nyHn1TGfbFrPykr/0P/ke0uadFuJFPClwKJdB1Xb1PXhJ4UdXUI30gXECw8oaO4LcFD42n/BSpgV7osE5Uk/P9o1ZV+499Pvu99GX9PBYgnQCYsAxPoVaPcG1FuC76nczsJ9lvoIfy/WKf9XVJBJLGeBXR4X4PWnaQ2y7eJw3Z56WB3OQ1EuxZ0ifNlUsLNr46Vs42LimKo4jSFv3E1Vn2G9w7AWHbQl1WlkY4lpiuxFcPWjd5Ky+yPeRF+n6+g8TcxyW/3sZJT9bhPt5yqvOqXhWuqFx1/219P415DIbnThz4lJUDfJ+12eZpRCFNSkfeLwzoH+7rKOmudkj81b+u3N59jtUd6bufew8I/wxA2Lysoz4boe+yM/QF0WN1rq+cSqHwteShK0A4OZbXVd5VE2YefcEb9KW8/vk9ZVVH3V5YubA1U/GMuxVZdzOGOxsxutXMnSLcIaIGSNBCYKceR+mP12djoj4XU/OHY3bucEzPHiqgizhuWUZ0n1z7FJl8C7wYRl687wsX7VYjAa5l54cQ8uUPlYZrqlQnPkZ3yQMDUbtJPB9qVhTjSeevOPLoW6O3GUxVLg4MCQRVjvKXo8CXWzIzj7I2OYoSdrxW0ZqvBVmWtLhLgNZFeWmi3CKbKJViU9RtF7JnsLfdLB9wk21tdv175JWWZdLlzgukFTQ2GuupTBMcA2a77mDgI8IUXQZ8tIiToR0H1xwgzVerMrx04HKgykeX7tYhn2lH8rI82yOBfKYsg78vupTPLPu4Xu+aYbztBn+qR3nSIzvkobwsA1VZyywNAhvjObhpzcoXwBz4qdcEYEQrbE42pBeNJi2TrsGVeWTsukUnRObhWmHDXE/uyz9FZq0rRSrLyUjbhHQCF2i1/kW5cp8yVQpakn0hLh9NEy+tbqSxn9h+xapcrO9aOLVW5tficoAq5eVgbVXNQ6CEjGpllx7bzyU9M/PzTBCYNAF6XfPqFlZJM+l8kdGJTFnLTYbkYzWK8rItGMCR5xbAxMfttn0+MSD/BOm2D3EEfLmWlTzKlwGRCOpmPc3R9ahjAK/JqXnkdiTuLC7F2soqBQFAiSNgkl/y1/y2csmL8ohcZZ5SUvhC0YV+6d2rQ9EH6SlXhevuCcq1bbKBQr50+XJcuHgJ4L6RE0jBv0tCbCPXW3uUlaZ1TbRHB/ikhWOj2Yib12/G66+/nlug6X/8ox/Fj37y4zh3/nxcvnwlVqmT7XTkyJGYh+/o3NhYX08rrfrh4Ycfjk99+lPx3LPP5iQk19pDv7wU8I3AXxow1we3AdhbHV/mRXaQIZ09g+hU2jZUBsrkuLbby20XLUPZTwDDX65rJUHT9csAYV/KGgZ0jrsEiCOjG3nCX/oCGWV7D+ptCxNwMuYgB66Hlke2v/0dXQW5pa/ZDlxwSk9PfpWdHyqQxLmN3AdixkW88EXOlOutrVam92Vfd3jR0t4FuHdTr9L/SJvWcPUI+eaLapyXNbxcU4b8LmNRGdc86rJG/Wt/3jOPvXjJY/Mr4Z6nNTjrUcIyHw5VeZ6n68ui4ujyHul0OYQTlbQEE6zJwKUQinFZLmJ8Zds/x4+s+h4QzgBcVQTNVo7lsOf27vePOZb2z/f6B0f1qX2kPCkrsf1vyW8BwkxObBN1gLo4I5KV+RReKAPyrc+b9IXnGfcdXNL1Nk46/iSuipey3neGSdvbufsB4Monr/EH3dNn9hzlaV73XTHYFB6UnvTOzqwK3zwrzmvz3WsnjtXdqrwqjq6qx3u7RvwMQLjUr89QjjJSr5NooqUfDK/SKPRc5LlhlU/FkqFvdVU+d/vSiFU51bFyB517tAwfL6nCx7c2Y6yzGrXWatR7KzEbGzE73In6ECAYkOy2XqP1wyj9udgZm4mh+nyMTh6J4ckTsRV18gFsqpg0E5D3ELJAEhRGOx9TcSsBnAPWbhf6nMJvM6MfHiMN9A/3rRs0XfKAMxWcjy2rx+h9yvN/4SEAkHRakb0kBWmggaNKlv6EcjLfoiC1QmuJLM4QQEgPZZvbgalkSQnvfCs+vxInqOTafV/NzxQJDABUlpWEk3B7TKsSwIn6+TZ/Ahx4OspsQJDvY++mVhkUnxbgtJr1OtHuabmB9/DKNXnyTUuwfEyrJ/m5XZZgMpdPwDKVZ+4k4JBAOgG3n1V1ZKjAjvIjz+SR/MkXXQBaAp1kVA5MAgeVOXkAooaHJ2VnptPaJkAYGXbXArNkZiOfGV7c/cD1kFsMqKPcd4lMsYDSQWsTmb2ccl2z+0O7Y4IWerefcrDON6nJu7w0B4/JXwvx5BSAmnZKJqNg5btHagGtWuJaDNBE1rpqu8DT0Ymyg4GW1h2BcHITAkzPdW6Z5m4cKI6caHkUZDI4CaQTUPMTyDrRcwlNfnLZc+K6P7Ffj5t06z8AXparjJK/vE3rIiCj3Wnnmt8uYMt26zLB8CmCbZV9MStF1bJrcEUdnGi4htmjdPri2agWeSaZKW/Q5MRRK3CubZ0krhOHbH+XLLg2exrZHs9J43pjI7rQXWSmm7wkC4CXkyUnXH25T/5CExOPfHKB8wt1rpfWuu8Lryg5TonPUbp2mN12iepLWGsAwTXKa1COazQFJX7l6/biSq4NdpJg/q7vlVfiUdtP/gqS/Rqc3aYJvzYbfghmJ9zNw3aUFwFdptVqL4AS2A4xKFqfCfkE/z784Rfjc5/9bDz80MNEA5QwcXFHmQnkqU3dU104yYNe9xbvtSinvZltZf/wKUDKLLpGXgqbIBq6oDvtrj5FQO6IKwC2PbvwfQu6tWBrGR4ar8cEkxE/LjOsHKPHtMoKzuyd8j6BDXXgf8kHOltMsDYbjbRIW3Z+tbFPh7yy4Q0pf0X2xQRO8ujFSWOqHcLtD5ajvlDP2WYu/3B/9rQGIm82eH4y2/I42t9yzXuWr6xQirxyfmDG+B6TASedLqkYBLFGUb4rnzvLcL/oKnhGGtf+ckmfKnrIi6yH//M6/0pR5p3xDbQdOMJz0+zsdHIy4hOZJr5N3i756CKrPsV0bbDep2op1Nm51P1eOopw5q2+y74+cC0N1THT9J3x9Dm5GEzQd9l/Ob4TEC4WenQOOq/oAKtFTP5y7JWn1p1f9fJh8RU/Muu3debzdi4n4NJyH2850lo5w3T3ht3PV8DxoHB90cf3d3kPGipjBKUlTTl+wRv1sv36nZz5VG1Ruepaeqpzj1Usw3Xy3LPsL4Tp39tH+OcEwjoZya0Dj/ztOeM78xl0JY/SWJ5WeaarTgfyKHniB84tq3JVWOWq8+polp6O0/nGVZ7t9RjvbsTkbjvqwwzAZKXFUFEZqQEGpg/no0DPfYM633Rn6EDUKBdgBkBLKxYqW2vwGEpZ66PrpLQwCcSKNYM8Ub4CiXZqYK3DKnEBbV8RoNQEU522W/5oC9DJx8LLwh+iCbwJTysk6at7iqDWL8OKla6k03kovsS1hoKjtALg6cXJG62LxEqLpgGmroTRR365lyZ1Hh4p9dECWr5rT7kkKBYaBJYevenuGYBlwYBeFej6PXdLOHR4HsEuQGd0rJ7WPGcRgljrluHWjatUnrSJBGU5xHEv4Qr4yl9kmnjaTlR0pOGaREkPTZJpCwMhTQALUHWdt0xxgDK9oHHUAT5zKYNaPg4kxMlJq93Ke1qgcgbPfdWCac1burR2SoAySX+jXvBOMCoPAQB+ZMU8XYc7NUOdlTfZb1sQt1gckqwCiAjXOpvbk00WIKlCcJmD63u1DFsWfTTpquRBxiVPlD3rTFilrLXIJZ0OZQn+yQsvr8xLeuSrlneteeXlIvICTPjSYe4akoCLgbvdLLuYyHu8TxGK7FMGRKTCJ990loFs6AVlgsEJgK07cKBism/khzjMg3tOQHwpS3oFTi7pqc/Mxfzho9A9nF+ea1O2NPlkxs9+54tgyIYlum2Yspkff8G7CMjlToKuMWUDORYauixnjASSaV/M9cOkE+Q0aXO7W52+bxva7u6xe/v69Vh0CQM8qNFmEypqfK5PJyPb2omHYHATUGp7+OTAdcdTU5PJI/e8FtAfPnYE+grvtZ4r7wJdeW89zpw9HZ/8+Cfi+fc9x4RltKzfl6+Uax8rTygoE3pHkUm/lOcX8vzinLTaBk64OaHM3XBbwNzCz5fL6M9jTNz9UI/yomwKBru0r3vYOtnfZnLHbDbGAcATM/OcTqeVnoakrnCVdhVEK3Zq8kqn25CCUdftNjY2FZFsN2mRXoeC0rugOc8ERfY5wKpp7X+0awIEYplA0KROVZ79pf7ifJfJgJMZZbp64VULW76ghk70E+kpplkGfYN8bJtSqnvzalUvQE0a+Mt6lPjlugLHhlcAVxpzYs25HafaoUdnGs8zfom+n17vXWlPvqkTOnsvsPrhDGnvcpORN403VJa4Hu1b6vbsYfQPy6GHWMiAS1LucYNB5Zz/+VfysR5Jk3dKg2Y8fS4Zsd59Z+kpd/jUK+o3ZEK9bXipsa60kXXXG2zt8zR94UU6TixrP2C//PTkc9f1gJcGIvh3oLs3OMc9XKbru4FiD3RZ/mABnJu+CqnSG1J+fde/gaikXij1KHf9Lw9krXmVd3MM3Ut9lzMr4+e5vOM0OWgQSUx71/0864dz9JbnSXeW894HNd41ED7+2CcTCOtlor4iVu810fYYrKvip6dzvyVMdkFqlWbwXgkonpC9MKNWDTlY1mD5g+GVc0idiV7Mu1NEYzFqG3ditrsSR4c7uW9wvvne6sb4xEwMzxyJ4fGp2Ebpu15yB/DnC0Eqvqn6eH56d2ekFs2d0WjsAGCHJlBeYwwoDoRurYaC7DGw9xpokQ2UTIMBG3AIEJwAiE1NoLhRLq57VQG7J6sD3XhdgDbCYOVLH9QH5eIgpurxBbht6N8Z6jgOAdwEb4ILBqUhwa8DLEq0VwCtyhMVBM0+cma42mXAoB7DIwwEDH6CWpWTFr5GyzgoMQaqHs00CehAMgGA3ehsdxkYt2KdwbXb2YxD8HZiaDymBbkMkj6u3O6iKKFRoc2dChgedyjX8sdqQzFNvUajE93GUkwweI+TzhWwnc1GLluYYoAVHPcY3Ke0InuX9tDK5cRgy505nB/scIeBAuFMoOegpCV6fFxAR52VMbyTAa2IWpx3aJfeNrwbqjOIz8E4AK+AR6A1Uaee4wyMDDSkcU2vW1n5Ep1LIHzM2gbMCJBqlJFvtlP+5AgTJdrDfU5rCQwYhAWzygptmWv9aDZaK7r0zh7y0PPx5yiD1tR4dIcbTIraQY/U4By7o9RHi3cNYFsfi9kjszE5rewhy7Y14SM12yeHTfLTUkZ9aQsPOdDAC61Wetf7yr+UG+QiX570qQRBOz3BB3Lj1/9UHYJN8vMRcRe5cGcH+VuDrygNxHcjeuvIcAu5oz0MGwNITdsdG80AysaU+0XTRsMAj1FkQzlsIVPAs2h2fOTLgFk/FFGbjtbuGOWMxizAynWfW7Sp626HxmdjeHKOKtWRYWjtUJfNXkzQDhPUb7i1EUfqI3F8GqpbN2P71s2oN1fi2MhWHBpmMoNsjbXXYn5sO+rbrTg0vhPzu62YaK3E5MZCzHVW4xQyeGqnEfP2fdpjDO/n1MeZ2DYA9kxDY3h2OjZor6VuK0ZnZ9I6d+XyxZgEMZ+Ym4rN65diaGkhjiB/4+sr8YEnHouHz56JW9evxaGjR2Ly0HysI7PrgN11JspDk/AGXroEpdtqxG6rBS838+uQTfrVnVu34vjhw7G4sBBH5w/RduqErXji0cfil3/5S4TNZ3uUlxGdBKKHyN/PvPv8fLdN36BNtAbnkhrAVJO6NBot5AXh0cNDsG34ud5N4rXUPU6geqvRhYeN9mZ+qniLfrk1MRvtsZlojs5EZ/xQ7NaPw4cTMTR9KLZG1HPmRfsgeFvIVps+r4VYGXNSpbbyQx8uuYAg8m8n+HftuBMjl0ztwMtu9g8BuPIs+COu9USuBPAuYXBZlU9ilBNBhP1faOzkaCsnzuP0jWnCtI7TX7fse9CEHK63t2IVHmyha5vosM0dZJsS20PoO2Rgc7cZrZE2PKUelKXeyiUh0LAPgvEOW9RVI0Tl+Z9PesacLOTe5wIQ6Sr9Mqfl1COTyg/BIfSnRZe/QS/gX2OcaKAvG/CrRfkddLFfkHOMGab+Q9TJr8jlZIJEDvhOINShwAt0W9EDlb/XQX3+pNunCpUfIz93asl6+tMcL93oEOmuxuIcuw0wDG8R+2OwE+Bx9EUBwurhDE9+cNP8Kdlzn5A5qUUYoNNaeCQMno7RFzJfynPCg6pLC6nr36XVibYpPCdFhlvWOLw1zLX6JMs8EgvouVcdHWf3nJXA79XP8ohjurxF/T2p8in1NOe7XZXWidIodUr5Vz6oe36JEzk0L5fOeE8elXvkPSBXAuAx06YvsqK3vVOukpysWXqvk8T+0cmj5xo5BuP5G4yfTynJ1ziG6adX3gPC7woIn3j8U18eFAbP7/VV+KCTJ/rk+gHO0Lw/cMxAnA1ZLGXFQ8a+gPcFt3JVnPs68wacDnWaDB4M7IC68e1mjO+0GVga+ShRpvvIe3hiOoZrdXo454JhGmKU8/FxrVgTabWSDrfqcYAaQtGOD6n825TRAsBtZllpYe538FxrOjyBokdxMgh2OuXRpdYvZ9T9vodixQsAGblcXqGlSb4oFD5WSstVKgeVowNPv/npdKkoqw5NPNPzr5TPIGRHKwNJfxIzNk6dfeReXojSMtgCCHrPratcy2seaYkhlS8ljWjNwjuAZQsxIOcOEKnk6fA1124KgtymzUdmAkjYIbhP6wzwCF5OTNZz0uGLNypG6RKU5UswHB08tET4Vr1vsyOrKDPSamllELdTV+thPRpfvlQvQ6XcpQKHdmUIauWJIMOJgbwgIjQV/ro2NMPgqFtWld0tGOA5un5an4qE9rPLZXny0HgpNy6dcD2tcsLAMOG667L22l0ZXAJguIC/2VhOi1lpF+qAN2+XKnhf/ktxWn6kKXnLOT9bolafTSukMqhT2aasOYhzVI4dlOS3/NP6mHVEbuvTM2q9tA7mo0nSkDrbXgvjVJ124Wh/aACCXasqrcqvfHQ3hM21tdjqIBtSQznuNLC5sZ5LQkqZ7VgjjpM1l934IYjcQo/4LpPx6ERKiRfaF9qRGeWK+9ukd8LUFIQLqihDYCKg0zJ85tGnowGScq/hI8dPx9GTD8TRE2fj9AOPxKkzD8Xhw8fygy1TyNg84HKmzkSL9tqhzo3V1Vi6fSuWG51YbLRzezA0cIxDox8q2KAOWoOdaN28cSPOn3szjgCIX3juuXju6Wfjgy9+KGamZ+PyhYsAqF6cffTRePjpp+L20nJMzMzEzcWF/CJfq92OSZfE2BbUWF+jHJc8yGtlrwdNa+tryWt0c06GfZrwxBNPxkc/8uE4dfJUbpVo/VMHEN/+Wp4myT2fXvRlWj2xRR+D/jaTBi3DPh1RQlJW4Qf/ONdCXOS8tkMbAvjb6CLnz4KSXWUenecOEeOTtJu7ilCPXPuf/cP+jv4gr23o8JG9PcIh2LEw5QneyT+7n04reVlmU8pVt/mUyf2b7fnmlfUxbamYF/xZQ/sy58RLJYmOEfiADxIc0f25lwlkKVW035T78smlHraTusQelBKnxdtycAy/JCXcPpRhHKXD4pKeciyWanmN5zyXSeQ5Bdk3KTPHn+yr/KXXGqqlXb1dqNR55rXp7TsbtFda4mkvd0jx88ogjwTUHs1fTrjbSwXMMp9+ht77edw+ZcVVV7arrqqzzv+pAdW1yhW0qBtS1yPXlf7d40G2balvSS8fy3XFEw0mgvpM1HcZnhnsh1X1ro62tc64ptZ5716vsw5v57JP4pLKQupb8rifI0ZpF37WqPqV2hbn2GQ+eWeAl/sx3uqqeAe56k7JAxqIm/0oQ+++Xx2r8WLQvQeE3yUQrl6WszEHPbcMzvPBo7wY9AeFqdeqe7q98/4hy+grtspb3v3OB6/v9sLFnZgA8A611yNyWcRmTAy1o7bdiqGtZnb0VPgC4UnXwk3GriCYTu76JwGbuyTkFlITrqskR5Rrr9lm8C9br/ltf9/E9itwIyhAraJbajUblDxH6nOIx1ButeSewOZbqwsGXR9MWmhNqwIDxK6gQPCohQ5++FWlYtllcGNA2fMpfvyTdypcQLlrLV2mMeTjZgaB/JIemaSOtr2Ib0kqM4GcHcjlHJpjBE1+iUoL1haDuTNbOJuDmy09RoE5S4VWBzit0gI+Pzzgzhk5SGh5pP4qx1wWwNHBd3RsMtY2AVZkNFabwjvZcDM7gbnrKqdyEE7FSjqdg1byI2UDpQsQcI/jYmUgo/4goXLNwY1ru4SPO4t1B9ZAq2llky8X5WBq20JTruPm7vhEnbxratec+NhmOdGwjk6IoM98lKUJJkoJfF3rSdzkgY/0AX3S5+PntASQsySpgHJZAqO2loOhISZO5FeAL2m1iJKvVgPvZzXgce7awRHS+bONkCPCasQfceIjmN6iFAZQKpbtihrKepvMCUJus+bHIQDpfiHNt5upPLQ7yYPHtL/1crmHHxJxMNZCZlju+UuZuaSBtGWtKXRQ16nDs7TjSHToA3LQD6kIdnzk7lOGWbf+In+XPQjKnJCNUfYcgHP+6NHY2mxCM8MX6ZVP+2lagJAbLVUjTDh8WWyCfjgxfwT5r6XF3pc9x5CjDz73ifjIsx+Ojz73IscPxcefeSE+8ewH42NPPh8fOPNYfJzj0yfPxhz9b+vWQnSu3YytxeUYAeTOUM6l1bVYQuaPnToZh44fjam5adi3FXcWbsf6ykos3eS4tBSPnDkTH3zf++OBM2dz2dDcoSNx9NTZcJury5cvRp16Th86FLcWFnJNrMto3Mt7cw39It/6/dOPJqD7sy1dk+raW/mvfPsEyJfkJpEf+82nP/3JePGDH8rykEbapUv4VsqD/VXgIF9zYkd4sRL7lAedseU2YkzIKdOlVgkA4KeWOGW4TPaAnwTTy5lobEdrezi2RpB9+uTI5FyMTc3FxPThfGHYPZVHcrLu0yrhSukDZJZLR+yCWvGU9uz7ZJxfmUtxhFL7EyDDiYA6KL/oSX1GoHN0uxMj6BXbXAuyVnLbQHlwj2KfNuVkrcrfnmoZFJsyy1G9bv9VfopFrfQZn1HJa3fE8MXF3EqQn0ZPQaf8kzdWwWVlxRrsmKQeKeV6P0G7YQnsSZf3Sj09JqgznXnjE7SnL2E+abG9syDqb76mlZ6y5r4Vq421aDuB7PpUxjTwzvrh1W0aE1Jjc01FrdZd7r8zIHz3YS9X+VCNzf63KoNAuOh59D86cw8I9+Pee+5YZh08yD9dqSXnjkF6nPorVZ/pDdo79s+Tn/KEI2lsO12WcY/XWceD7lV+ECT2ybrr/js59XPShusnT+d55gGNb8ml4inHKs1g2oNcypXxBzz/+mwZqMM9R+85zlf1qfzU8qX3gPC7BcIV8/QEpdd5XbnBc/lReRvrXndvSMbDUcJeOQqQ5WSZ+v515ffi9f1BzlxHIbU+jCJrbqZFuLbdBggD+nYErShmOrLgQFA3Up8FAE8AhH2MM5aPNrWkOG5bhm94ayHR6uG6vU67ATBxyyIASbcFIO3kWsRutxntxjpph2N6Zi5mjpygcWuAL5QzmZUXmvz8LSBE8ASdZJmWEq0SxtkirjcSTPaNOanwEyRRKeILFF036xpJrae5aTsK1XWTAg15r3JOawlgJpV7KjfygzZ1SCp20lUW155bvwGKFEQ7UH49T0tdAmEHAAcJyhX1QqCW4RG8FsjcrJ6fwEg+CQ61MrrOerOxkfUXLMJJQKTrRMu6UD8yIPDKgSnzdvCR1r4ccUwrAPTulc+Aki+6JICDFuskRf0BKdNTXy1CumqHi7JFlW3q0O7HD+p0uAkj9MvK6CljubZRawcJPa8B4OWRljpLg9z08tOBLgFI3imymoDUCUF/0lGvj+Z+tQJpLcDGkUYTee4LPmn9J4/K6yxP2RMQdvON+DKYp2Lsx5EG653AWhoFBuRpvt7UOqZcOYLIS8Gqu0IkIO9b17WOuwPCzJGjAFoAmnyCt8qZyknAVq87kXAAYoJEWbmfbtaDOJQpbVrWffluZm4+P9kr79xJA10Uk0w6BFBUAG8b0C6c+6iX3hbrAMv2xiYyrYWzFa3NjVgFmC4tLnBcjhvnr8Sdi5fizpUrccuvu50/H9e5vnbhYpx/7fX4/te/Hj/8xtfj3MuvZLq0Cvbl0jrUzj4QT3z0Y/H0c8/mvs1uceani29T7gblwrR45JGH4/nnnkvLrtbaBKrIYNYLeV5bIV/aLXeRoC4bjUacOHU6wWWb9lF3uVa5Bj/H4a3aMid2yjXxXQtqni6HQCenBfMwoPrjn/hYHDtypMg/vqzPLwN56XuEpdw6uSMObZMWYd9Z6Nlve+i0oZxIVDo1pVG9QRtkH+N6FL3nhFlwOMJkz0n5RO6WM835dE4WScBNFQ9lKVvmxLmy4/Z97m2b/cW+VtUtZVL946C9VfoNafjLPiy9PknLyTZ8Mm21Njo/sd4vRx2Ysq2n3Upd9Dr7KGE+QaBM70uX/c5w1wZLjxM79ZHr7ktfFdQWfWC5o+h39U0ppyrDPBTNcp51sayMw730li8gdj5X6pvxPBLXibhtZL751Iyff96zji67Uk/ki5SdBgBYcE7/JG/XBsv3HeQhJ6McBcKC49R/OOtaOdvy53Fyt38yeNjLVZr3+IJXju8Fwr5g7vIX+1ZFm8c0vOAQR/LzXwGvmZ/x8CW/It+Zsh83z700Xv+4dw4fqmtDBMLSknihCsdX55a3F/8An/qxcpZv2MD9d3TEqfh2l+unz7y4rOJIj7LxbtxgGwweKzdI52Ccqg4H1eM9IPxzAGEu01fXg85r+XCv51/er65TqVb3+uGDLvPuC3spz2O5lkGD5Ve+3Dft3d5/47Tj3PZ67Kzfjp3GStS2NspLc91VOmIX0OCLSRO5NtgXdfyKmBavYhUrYBGNikD7GB0whFf0u712WryG0/raiSGufXloh/NNQHfDF1zIc2r+GIDAL8uVt62ztlr2GGBVLVZfZZ1fRsq78gilyqAmYBBADdeoX4nOn3CBOA7uWoO0HgPCd7W0UNdx6NQCpwod1Yq8zcAMXdldydP9O0cRXfP1AxS+cDGMwnPA8nwbBS0wma5PJVhyK6JOy/oJ2MuWOi33GN1EiffI33TUB3mBdIhMYFyshFqjHHBGmQQMTY6nlWYDYOPj2HFApQBYZZrrnB28tJQ0WgwUgheVMFnSANLgPrT0mhy8DXcIVAlWa/QclBycqsFDK6fAseyPW952t21Ha34YgEkBkwnD0vrlUwD5SvtQdZyTgmLtVT7Kdmp1gIkFDOdjYZWZedNUtKvNRr2Jb5ryVTB83/qaX+tDnoZdG0xk6+sSl0zrmnDawvJ8Cc2JTtkhpFg7iG2lMv9d6pMWRvJwQHK9otKYceCJ65al18mN8tdwxwKBEm1ktWyLGhM99wIufWnfC54dqNuu7fQxusJGIuVNMJ9AHFm6DiDtkp8DuCCwvGgFwJ2sxzHAoLI3OzOLfJGFEzXiDCEnwxvrEWtrERcBulduxuqFS7F27lKsnjsfq29cjNXXzsfK6xdi8Sevxdp5AO73fxxXv/H9uPHyG7Fy4VYsvn4lll67GBtvvhkr516P9WtXo3ntVqy+eSHWL3h+IzYvXokZeHJoei6OHjkWh44dhXcRG0yARwC9cw+ejff/2q/Fc5/9dIxP1mJxZTmWFu7E2tJiNPABzx45dTI++MyzmYeTLMUaoUH+JqJHm61srsed5ZvRpG+557Pr9AV40+6za3z4NwEvZ5CZOfrQRN1tx5gn0weVGxgdmxsbMTs1Qx/aoAwB71Y8Q5nPP/8ceQmCkXfaELGgnezvgiwkHmLst3Ad+SM/JuFOvvOJEX3bz4xb31y+JPBDwOwT5QMYtCnt6qTED2Y0e+iwIQDvhE+sDtM/Z2JndDK26LtdeIiWoI/RH6g+IkeZTqyQNOtgaL6DIFAUjNDflFfSoHUid9eh0q5D1eo7Cujeaa7G0MZy7Kzdjt3NlRhy0thFh7Y2w0+hlydP5I0OK1Y+ASB5p+yWc2mx3+cXELWGe1ROpdO48EyLvVMqQRxDWa7bNw3KlHB85k27Uc8Ex4ZyzG3KuOV+xqTkZ1mFFkUgz/t37JXSxMiZaYu5Uz4Rp+/lmLySR+pMLcHVzivNVjMtwp1t6k8dkt5s7KKn6GzkWSay6hvtHnJdXatD6+TPez+PyzzKyeAhy9LJw71xGm9pFRB2vHDZjeNYBV72xmRzyPNMmuf9k1KGeRLmmOpLq/v12ndVWHXUVbigcoLMClRmuQd46T8ofNBXrir/oHv3c8bpk7Dn7ko7kIe0DIJgr708yJusmvxUE7MSf99Xedkenper4ioaDDsIM9XfA8LvDgifevIzuTSC07cw9CAnLwb9vbEGG6uKM+iqvEt5dpb98g6iofh+4rc4AAPqa6y9Gu21pdhp+RnlNiC4gWJejmEtuIAVP5+rZWSoNglXUZDOylFEe8AVTSRYKLsMCOxQ9ATv9BiE3Jy+vckg2EY3N6LX2mA83WAg2I5JQJZfnRP0SaeARI4IEvNRP0pEa58DoQOdmVIbzs1bSw/qVh6OA1Y0baOKyosb5MMIV6yJKCs6itYX16Rq3ZNnaclwYGbASEsE+aXlBsWsEi/1ATgR3ybwRSvvu0TCjre3Nyrnqn0fbXqtlUOAIL1afWsACq2bvvyh9VSQZd6qdzNOawl5TB89lOctQLX185F37hwhZAfdylu6DXlDX7/jV23t4J376HKd63UzHF4hH14L0hxIVdxprSU58pv1MU7uwkB6QYVxjWMZdjh3MJB38st1vSoU1+5WX3/LNoev0iCfUvHjM4w8XYLgDhnuyZxPDPT9wUFCpCOtkl0GQsCAllHpogmTL2ZqG2idzZeKknfwjUFCLlimLaYly+2j5HGREtrYUyIYj8tsFwfllDWC7D8CXMG1j2Nz2QUylGvV+xbXro+QBSp9Ol0j7ouC7j6wSxotNt7bXF+L9fV1wB91Il6L+65pd6mQ4Hxqbi6Gj52Mqy/9gMlMM25cvhjnXv5JXLlwPhYArbcvnIsr598AAEWCz4Vb12P5zu1YXr4TG6sr+MXYWF6KDpNI26CxuZafWW5Bm1uQra4tA7g78H4k17ALepzAJL9oP5dojE1OAZLgFm2wBT+WVpbi1u1rMT43Ex//hV+IT/wHfz2OvPiirIoVAH2DOigzzUYjVpaWYnV5NY4eOx7HTpxM8DJDnZwg+aEMJzhO1C5eeBNaF1DO0/nhD9f8KxuLd5boC5O5/Ml2TF1FX3B9pxNdLYHVVl3KWh29477KPkmRns985jPx6KOPcI841CEnpshQth/trLzarwXCZSsq82GCy5EGQv7VF2WixEkKhPJl31JN0OPhlfLDRImJs21NALLnewLw0XCSOrnLLEyfR7OCQnz/QJhxnOQoflzZ1bPE0l/9udzFr/gJ6v2KnZ/L3qQ9NleXcr254NmXcltOfJEjKkt/YjIIvxIIQ5uF2U+KS0pSNqTLXYAKLUVPeNTDlbz240Pqva6yLa/4Zb/rp6v6c+Znmwwc5XU1NhG0d20BnHFOQfSp1E/WmvySZ8Ynf8Gt7axeFwArI22Av7LhGnK/UOmHTIToWoKrnSEQbuqPPKcO4Fq9hBfkV3zNP3w60/0czrr0TwYPFpHOvpH1xvnf0vYtwnjoLb7S+316IDDPych0Sbt0yyhcFcZQgpzs55/888JoJTjPKwCs11WYwCgp6ZzfhRP6R11V1v28cSvn2Vvu9ev/9m4/j0GX+XC0XlX9dB72z9+afym/HHVV+jy/98i9Kt5BruT11vvvAeF3CYQrizCn2TjVLEVXMbg66uRF1YH03qvOK2VR+XudcSuhT0tovyyvS/nl3uA5fwPnd3v+xehuJ6Ya12Jk83aMRjvfLh/d3oxorsDAXnl5K9eoToRfX8vPiEKaCk1Fnv3UNW0oLWVCC9y4gErSfOt6E3DT2IhtFRyDd3MDgIDCHZuYjYnZwzE6OR1jIzWyRDmj1XOXBho5v0xHPdKqQlbpGXwd1Bw8/HSqQJvAGGLavCsQJr0sUQX0bRJ41xACSCBUewzoBHKb0WuuJyh3uyvfWnfphIOklmbfNHc98SiFDjNgCHh2AEXj1FIg5P0xaPONVoGTb726bZwv7KTiY0AdY/CcmpnNpQVaGv0CmOtcBZmoxRyEIT3ygxNcjxyapg7kA3+9zsGOe2nVJHxcYEw+DlACNgex7Z5g1aUV9XxsaG0dgBwkcoAgzJfs3IJOjjgApfXTtqEUac0lL046ONcipiXIPGAzsub9iQTfLhsQFEhXpqN+LmdRTHPJCeHSlo8BBSep/AG8NSdHcI42rWRaOqTfx75OaPJRsCBol7ZRLgG+CcY5zTTWg/S53yr3y+DITcsB+DngZYtTpnZ5rbEOsIIZJ0Q+DnfrsOYqbd5ol3aF5jHEoTZEXTRptXvRA8h21lait7kRO8grnZy4u8QhPTTUAEMuXYBbMSLtyMJ2B7AMUGwAVhtaMOHL3JGjcfKBh+L0k8/G1LFjsXnrdty4dDFicSne/PEPY35qJurKT6sbU/BhEsCzfvVqLLz+Wqytd+Lmzetx5/aN2FhfjVYP+aQ+1b7Eq4AlcEIuU2h3h6MJ7QvLi7EzOhNnXvhI7Bybj6WdTmzQgD3AaQu5Xwe4rwKW3fv31tpqrMGyZTroLfp798yJeOALgMwvfiZmHn8UPo/EBv21teWWazuA34W4+uYbsQx9jYUF6j8WJw4fTbms5MCX6RbWNuLVC1fj5uLtOHJ8NubmDud6WIFcj/p1KX8GYD6pEoefTnzKB0Qc3AF9dIYmfUgLZV1ZRJ78RLe6wmVJn//852P+8Aw00V/U7PYfdRBtzgXyZyP6BAb58gXDgEkCYC2zrhFmoqol2NJcn8oJaTTKq4/VM5kzPwAv7dxFtnd8OoDu8yVhLd7uyOCOELtIgEQwaqUvE0/OKdxRTzpG4K0F5G4J5L1DWnc4yCVl8k7AKdhjYrO1die2lq7H7tLV1MPDvrS8Owbf2rGLrvIjOO5nnfuak96aoibpH6NpRc9yGXcNZ6TKfjO67WR2ONtAUJ2WYs7V29Lbga9tZK+F3vNJjn1SXrhuN62+8Ndz3x3wC3P5dAO+2f/LVmuCVHjJfSeh5l/5jGccwS73negovx1At09H0qNDW/QdX8Dc1AqMHm4Khp2EKuvqgugmN62f+qzidxpgVPS0vUevBWWOh7Z/jm06wn8eh4SVk9Ko1RVyUlw1juv8b2mDSyPsH+rEBC/IsOA4HfcqGvfyHLguZ8ThSquwxevTOp6+XGda2786J4887x+9Nn453R/3K5/h97lXeV3JYd8N3j8Ipww6n9wNusG0mZ6wt+awH3Jv/vtpy7ku28EjcY0/6HVVvMrt51F8NTEY9JNLF98Dwj8LENYPAtPKDZ7Lh0GfQspfFUUuvZ2jlMwvy+ofq/wzzA6Ir8J0ng5e3+0Y0FGyk+3FGO40YhxAOVsbjVEG0h1Aop9drvl2dB8I+6Kcijgfk/Vp8bFVzwHG5qb+PtLWuqjVsIty08KxDdDstTajtbGYFi0bckowMOV6O0Fe+XhArlflxC+EwePkkRY5X56TOfkoVtCkZyD1AxH0AoATTW29cyCDrqSNM3lrR1RzoOS1aDgAd5uuUQb8NqGLgUBQ5iNDByjLcKmDZbhGLrdeyi23AKWAINo9rYcyNnlOPbVYdhtrOcAUi8oQAEGA6stk7sDQizb1lya3hNOlDPCzaazrVq20n8DUruOuDT7id32ubVAswZIBCO65/II6QKfXWlvT0pdlS6n5l/NKMaezzL7yzt0Y6EiVBdh7MjmVNelULtZDEJ7WUOixnvSVnIQJ+r2v1TN3ryC8WLrLICrQz62XyEeyLVdgPEiDFUrLCfklPRPFOu3TAK3G2UfI36O8NV62odf8tDjnvsHE9X4+YoXXDrJ+xlua5YXeOrZpb79oqKV3dWU51lZX03pbLNjILT7XrfoURGt3ny8CateVbgKU10kjwMqv9BFul3ed6+HDh+Po6dNx5LHHoj43FxARq3fuxJuvvxrXX301ldGZsw/GGy/9MKbr02kBvH3pQqwu3CI7exNtTn6Ie4J4IYUTlNrUZNSnZ6F/uLw0CUhTTt2BIvd9rsErgNoHPvPF+MW/9bfhoXwbyrX3fvVxjPgunUnLdq+AQLcEW22sxyp98cGnn4pP/+kvxcPvex+wg4GJNnWP4GkmcBsrK/Hdb3wjvvO1P4o1QLzrHbXaHT56LB596klhZ+qCBkD3uz/8UZy/dDXm56bi2GHklX527o1zOfG9df1GPo1prG/G1PR0TM/O5FrVjvxL+qkHfT4fmUObkxTfMfCluCKHER/96Eepu/rFfggApG3TaqvYyi3axImysqK10y398qZ5Gp5tBl85N08IT77nulhNt4DG7J/83OElJ+P0bSeC1br5Anp9xG1c+ytSmHIpyCmkFLlWXwgJi35MEJdyziCW6ekD0uLjfybkbXRkh0nPVmvNbWQQWHTq0EQu0VCGqXDq4LE6Ax7nvhgpAHR5mupNp7yUIz/uj9DW6ipfZLP/5v7D1pWj/TNBKX2hhY72xdicPGR86S5sk0/JK/JTheqEHKX/lrp6vzpPo4VHIrukRT2lvsh1zrY3fUILf1qAkV+3JHRnjnJewLHxpTHztk7mDT/yCSS8U962ObpQxPaRVzRO6iTbpLKqep73fg4nLw9ylmD2acyw8l4QN3US52mkSlrKZDHfL0GX5NhsWmhUdhKwkj7p9txcSlZ5bohA2CIKPwwtrpRr0SZw6C3H6ro6ijEG793rM593cFWMKs3g+TunL/ErV6Wv3L2pzW4vS048TZyEGyzffEv5+/d1e0n7R2PfW+Y7XeveA8LvEgifefpzCYStY+WLcuh3EtxgeHVPgKBTOamYbMwqvs48Bz1FZQdS8VbWYMOquHl/L67HvJWdoFwTUAXikiauR7caUV8/H0Ot1ZgY2Y3ZOsp/px1bjVVAiHtu+gndqVwHmlZDFKWmzHHyBBbFUA8APYICba/HHMDPrYDRsHFsfibmJmuxdOVKNJbuRHtlAUXPQFifzTfMp6bnUO7TgEUakd6fL8AJCBhsBUMOGjmUUS+XMMCk5J0WWT9Tu912r9120ujrZVpSHait4c52FyXl42yUa3MjWuvLHNcIY+BNvsFvl20Qx3rltlsMMlpOu61mbCwv5GdZEUkaiAGi3Y5h8nJ9sFOASdL42Cq6KHvXs22sRw+apHuagd7B3m2uUgFBs2DULa8cZMdVjFqWOoBvgSyVdF1qTEo7IotYjO6O5l68M36xCpFoASCsm2/sC8YPHTlKuwAgpL3mV93GY3J2OsGoytkvoCFQlD+Sk40E8wx2CXwZSO0G3M72dCKi7Pg40hf1XAbjkgzDbANlBo7lxEbaXKOshc9JRhrjGPwEkwhUbjGmhW6iXqPcSWgEKAvqkJdcIsC1+xu73ZysUY7HmTDk54S9NwV9uR69WI8T3MtC9I6gujwuhSSBK3F2yCstWQz2+SIdPGxxPgLvZ+dmcwCem5mNNgpEa/AIE5o6bVHb2o2TfhocHs6NTMQcPK3R1PVxZI5+MEI5vgi3futWvpw2DKiYABj7BKDF9W1k+g//2/8mrr/xanRo+2/89m/FnSvn44ff+ma8+tqF+Ma//O346r/4F/Hyt74TL//R12LWJx+0+cbiSty5djVunr8Uy7dug2HrsXTjGn2tk8D10qsvRac2H214u027NAEKDeR9iH5y6cJr8ej7PxrXr18DJKEE6UO1+eOx0tiMmdMPxSd/+Vei/syzcQNgdWV1Jb70d79MPrvxve9/J964ei3W4GMDnrWQ83NLi7E+PRGbRw7FF/7m34z3/+KXoj1Rjw7y5BZtWsFXlpfit3/zN+Pbf/SHyH8rTp86Cdg/kssk1pgQuJvI/JEj8cab5+Pb3/0+bRVx/MQx8Wysri3FAsDZLeaOMkHwwyM//dGPExwrD2cePKPii9uLd2J6fp523c56rjeayaeTpKlPTOZWc0vLyzE9NREf/OAHYmaGyTPhvlRqXxpFpuzPlSU4+yQuPz2ewA+Z0CM7+WnxBKgIsZGRar8Q1xSEIc9OPhBiQnfz4w1af3MpAv3OnSyksUcdHVaUSXcZSWDCEU3KzyvSG0T5WqITWLvPrYBIn6X6JGI3RqFni8lQm4lQZ5nJ0MZCjDRWYhgw7FMGrf3kQv9mMoQM+/VG9/ZW16F9cxJiX3DcKL4A+i30lC8Z+NVOrbcMV9yz1FI7OZDPyQTIhFg3X2psu3TNOzmpdP0zbUU9sgzi7VmGaTf7Wo+jfbJYe30Cg67tW35dolP2HybuFvpa32ujX/Dc6+x2o8n5GrLa4bq3zUQafvgRD3LNdDJSg4pUgzbySZEg2ImA7zk4LsDU9D4VcnefotttEBpBTz3ezg2Ot9X4m2O0R7zFOW4KbmFZGX+Jm2NqhqsjbWPL9SloGZtdGujEVRCc64TzvIBg6SpSVsboMmZ7LOee5BGXLzCDs8oErIQ7/ufkyzw5Zg0IF0DnJMCkeMP1Jae7XUWvtOoKDQf7vI/Psczz/lEnv8zDEMuqeDfI1+wDA+VU95LXeMPMuzrafuZZ+Og4sZ9Wl+WQTr0PBmP4YaopDf37/q/yO8gnvRxNk+X1w6rzyk8sXngPCL8bIHz6qc/etX1adX6vKzwox/R5Xv17N6401L3l3etL+N10vcURPooSmmzciOj41a9I8DoNmp0YA7CoYFA8ri8s+9oCFFS2JNXqpOD7xrk10ILjozXB1A6j4hwD3JQWHQaYtcVbKI3tmCDfqekZgGcdEEeeFAgLGSCgkTyUGAcMZ9BaCrNT8fPcKmjNcSDN/UVRoLlhPuW7LMDH5lWnlKeqGnOWV365ze3WvBbQmZ9vbvvY3JKtm9aWifp0Khg/uqD1qLBN68ZOLm3wgwhVa3l0SQBykJYpP8ZhAgdd15i6f6xrLHM/ZeLmrhXwa89q0m9362857VGVP39cCwZS4H2BRysO5bjVkYBWK1C72YFXTFoOHU4+uq7Oj0yYZyoR+JrrlKHN/JBvwofSQj3uUgXuG8e1y1pAqzW/9Sl3iCjAWPJQVVlR5SfphF4trr785GNtLaxapt1JI61EWZ+h7KSWmzyyLUybvClWZn3W3wg429V8O1tlbaagxDK08jkRyHXOCeD7CXQSQz5pzYV+LdtTh+aSThWEO4x0mr7YCK/Jy6UsHWjdBBBvrq0nSPZaC1WCu6WlaLnFHwDGdeA3AI8Lt2/nBKKGbMwAzl7+4Q/iW7//lTj/2qvEacYLH/tEvPjZz8XZs2ejXp+IbcDyL/ydvxvXXv5J/OhbX88lN6t3bsStS5fi/I+/F+sAYSdKMwAbSI+bAOmRUdoFwNUE9E3OHI7Jo6dj4da1+NiXfjlm5g8nunvj+1+Pz//Fv0YZ03H89NmYP3Yibl66QF3WYvro0WhsMBn1ZbwXX4QXO0nft77z7fjaf/1P4ubrr6SsT80AOJGbJsC5CxvnTp2KmePH4uEnn4wzDz+c6/QFO6P4S+fOxX/6v/5fxtEjh+PFD304luDDOoB0dm4eeZuIO7cXYnKaiQaNcGdpBTDZzc+G09C5/v/O7asJEj71yU/Fpz7xqXzJbZ46X7t0JV8GPfvQg/Hixz4SV2/eAG7Bh9t3kF8mClqBkcPuZqMsp7DvwKiZ6Xo8+tij8cADZxJo2sfs1ykD2Y9Kn/K8iJW/YlV0opbrhO13DpqE5VpYdZeyAVD0BU1zMVoaJuh/rkO1bOukNkGwUt7oCeXIofRd5dmg/Md9fgK51JKkpb+WPBzQiSON0K/s9TYBghur0Wus5RM436eg4qljO8P18IMqrrF3+ZgW4SF47wdufNlOMK4hwyyLkweEUe/sM+hn6588wOVLa5z7RMAwX2Z2qY3LEVyf61fcqriFtwWk7FvAvWOh5lX6dfJKT33yyY+6Sn3ItU/R/Ey744HWXq3AWnzbtKlA2nh9yvj1+V8u96oky3VlWUSxCDvpp9PktUAz6UNnV2AmwWDJmAzeHggPuirJoLON84jfu9+nL8M4r3jsuWHSkHIBHQUEV09IoTfDi8x4XjznXks7PnPxj3C54oQuHQXI80GX8QnLdsq0B7h+ktTD/XhVWaa4N8+DXJW3R2NX17rqXB44fleuyr8CsrpKvpJfecZ9/UB+97rM9wAaqxRZTkVD/3rwXG8eB8Wpjvv9eN/X3gPC79Yi/Nkvy0/9Qc663+szPP8Xgirm38/f5bjeE+SB+x4hp9+oGZRuMM5bHOFjW42YaVyMkV6LGe12TNdGYmZqPCbHmHWj2Mrjx/J4BSiT9Apqx4YcNBsxIpB2ONPi6trb9eXYASDVGeBHmfW3lhejvXQ7XKU6BQibnqinBVTAK5gWnGoFdo2e695yFi1AxveZo3ZxSEHhAu5QpDsOFuS9A3Da7jWiu62d1jXFKhsyYUQrw450w+n0EaPjgL+JydwCSQtwWqRn3CN0JmJ8KiZnZ9PKKojU6kQBJKXMNoBpczm3YBre0cMHrc5auNyRAnry62rwykHOtX2by0vRWFllUGICkNZEqGEAcGP/HYEj5wgTPHf96Uh0reMOIG53LLQNj8KMUa7tTqjT2OnuxBxgpg7NzUaTQCYsc4eix4jYI46Wlh50CEDyZUVpRBZ8bO+Exkf5xXIrsHZpCRMJeUldBYXZuaAzP1oC6Ka74smYts/PDZOXLxbK0zHaNq0c8Fg/STq3PdsC7E8CiAQz+ZERrbzIUVqAaSEH6VHCvLZdXNbNKeXAO5fXjBc5dbJQlsD4OL+boFuLk4A5rXupW2xb0ks34F2Q3wBUbCB/Uz5uJ49plMUEcerEcTO+I7T5NIB6GKALVC47ffhGPn4HgDh34qjCHed+8IN45XvfjRuXrjKB2QYErsf3/+hr8foPXopnP/hiPPjQowDRy/HoBz4QLfjzT//L/yxe/sE34/WXvh8XXzofr3zz28jMVpx68PE4dPRUTB85HmPTczExeyi/RHgDYDkOqOwMj8X8Q4/HyNyRuA4YvLm0GKsbSPL88Tj+yMNRm52Pow8+HC/+qV8l/x8CWp+N5z77hegBoi6ev4iWZnJAHZfuLMS1a1fi2k9ejg7tf+PazXjlK38QKzdvw1/XddNOyDVNTXx6oh84AWT7mXR3bjl2EnAN0J8EZLQXl+Mf/ef/WUwBtv7G3/kfxMrKWnz7a1+PIdrYtEfOPhBPvvCCmr1YrAH7tq19ImV+dTmOHDkWX/zCF+PDH/oQ8gpAP3oknnzmqVgH8H3ta38QEzP1eOZ9748fv/IKk8+pXCtaG5+MO7fuJIBzuZLyp650iUqdyTm6OZ597pmcUGopUx/QCflf5LToVa85d2yiXyklyqtjVU5AM9y5pZN3fnv54ElfPqHdSZVT9Ga571F5y0NfH+Xn4vOUc+NzX1E2Xu6ykPmWCb1wLD+QgS4ZQ28MuVRs9U7E5lJsuVPE5mrs+lU99MwO9bP7tcanY5f2GWeQc5/1oanp2BmbAByjbeH9lnpOkJ0OWqDfT0oLwt31xi9H5s4q3JUyLdha7QXCAosuPPCLeq7NdY/nfFnYlqQSgmzpJ3l2cF9M9dqeJ4ddwrK3bh3eu8ev27GldRga8h59tg0v21qK01oMb3e0JDvBxasv+3lvg9zl2S7KzjZixM1rJ6+phiBCECwAdmmeINjzPSCsPlJ/kl/BXfJe7+T5T+aI/RZXYTjZsHffbDnoPd8b1/thykOOwdIDfT7JU/9qfMjxWaHhTwCcoLgfNjhOeyyWbf4cgzJN8SVGcZ5bdpXuQNcnPOkzfT/u26Y5wFXx+9kdkF4+8N8G24tUxTu4rIpveX4fn9mZ8X2c+d9Lm64K11fpq3j3HtOA1o9b+drC+feA8LsDwp9Li/Cgs756HfHzWIXpVUT9238iVzVO5UtnKx2uuu/53n07Wf/cino80BE+st2KqcbVBA4OHb6KARYG6KKMUGoCkRwcZKeAhsEyOzCy4H0tsr5h3/Gloe52rlvVYqkidAP+21euopN6KAQtzIXGfKxB2m14IBtUGMkQyMy6WY6KoF+PtDprbQDAlRerBMMCNvfK7Ear66M7KOwrnPJiAtmRp5Q6sLYbG4A/ACuFOjQJGFOojAuoHKnVE8Tl8grYWlkh5ZzWRctzWy+JlFRkl7rbjvKANpZcCjVfe29aSuGLa4WnZ+cAhKNZD2lxfacWZnkknVpmu4LALIy8kBnzz1GM+rtkww8R+FKcgMZ1mq6Zs86NTdoPkLDlVkPw1I9R2LEr+SN5Xms5ray+gkZkOzvQ9MwsfiYmqLuyKii2UbINSGw+8kJQKxA13Hx8CdCvwuVOEFrj4aN8yJcDXbYALQ6SVjDzpe18fCswsH6uIRSsW1/6Ulqtd3yLre8E89ZlCqDkUpOy3MS1u6VMG8E9SdOSzMTDycHwmGUhv9DV04LPRGUTIKeFt9dsAdLWkUnXBTM5cfkI9fN64datWFm4Ey/95Afxna//QawvLsTphx6JY6fOxiPveyGe+fBHAGIzaYE3/kOPPRbNzbX4//zf/0H86EcvxVi3Ee02k0JAZYzNwAuAB3VqbFA2Muo65qwPfKpPTcTKrRvkdSQOARi1JNep4yHAstaumSOnAAu9uHXjalx89afxq3/t34/DTz4RlyjHZUpzh4/EOc59RO0+02+8/J148Jn3xa//7b8TZx9/Iv71V38vVldXYuX2zThMni6xUa46Tk6ZSDnZ86VCGIksTcQq4VvwQYvsnaWl+N1//s9iivb7C3/pL8cff/tb8fv/+l/nUolV+vL7PvDB+Pf+xt9kIvBQqJSb9HV1AUNxyqTW8wcffig++8XPxmOPPpayrYZyLarbDR4+fCgWKENLpp8JfvPC+ZiZn88JmFa/ldU16qim2c0lRMqa64RdTqMMvfjiBxMIV5OwFFQ99KXkIEsp95SbehZZUE+p1xLMEqZOsH+iZTJpfhHRl9nsdvTntBZzL2Gt/VHraz8XayPtCb6oXOpV6M5ohnudjtje4p/ynvqYn3XIpynwzTXi24BQJzVbvjAHEN7uNNAzTMpAoLszR2NkApmHb+OAYL/ouZsvyqHPrKzMxe0VKZXW3yP1Y6gtPFCf5F36G9da/bXkFtCvtdYv6GkRdumIAJT05J1ATJ71nWkHfVp/s5ziM20/XtZThg645Aey4jiVYxU+qe0XQS4lD65N6TigkUC+VxZhOlYaTTwKjLW2FiB8H4vwv2EgnJ/X7uvGHJf6NO7xQFKtcOWsb16bsQH+o8Wtf97OUvfK8ZjRcIPyV52nr67zzv69TI+/q/wDnHRWrspnsExd4UE5Vq66R0l5rJxxxD9/clfyvp9LmqxH/1pXhVW+Ks/zg465k1Rf5is/dufN94DwuwHCp58q26dZReupt0OXsKpz9zuL1/hBZ2O8kx90pSO99b5HyOnfy5ASru/HeYsjfGyrFbPNqwzUghRAD6BV9tbIKz+DOjwKCFsiLnWCdlePDW03Y7e1HL3GSuxsrERz6WpEay12ASS7zY0YBnAOu2xh3f2JV2NGSyzp3YdXq6nWXLMTHI6OuN4N4NDnT8UeamFlqc9oWgS1Xm5t+dnnLrphK33uE7ztCxe+kKYwo3BGyrZjWghU/j6mS8e1VohtxMK1sW7K7rozHzNuj03G7vg0EuPaMwH1eFo4Xbs6Al/cIistmcNpW6HsdgRla29xR9EUNAYcd8uYAPii92J4B/CPDkggx2CulVirWQJw6rgDSN5mEPTct+h9HOsz6xFGhjEA7tgWihJgwQgVu3jEP3ufAMjv7PvVrrHaND1xOE6cOkOGHQBpZPm2tpYEebNFO3AFr1xuAMhVHuFdbiWGk08EZpySbgf6mSpowbAJ4N8I9dairU6ks+Tj5TGIyYEXIKqVngYCW43EBDzz2ayTgK0efCI893118kL5Wqy8dlLiFwLzy1mE266jE0xKoGUEGuSVAEwrlzt3DDNoF0s89FCusuR7h6PQ7TDh9RTXYwCyYSYH7TsLsbvG5AfgOstgNEWbzwI6UTcJYu9cuwKI/EH85AffjNs3r8YWemsLoRydnovDDzwaMydOx8JaMxYW1+LG7aX4g69+My5fuxmbvZ04f+V6nL90JTYBeH4Y4sZtgDSgZmi4HgvnL8NHJgsop5oTjLn5WKIfrNH+Dei8trQYj33qs7FBrA0EZQOwf4k+cp7wO9RvjcnOFfLaYGLyF//el+P3v/ut+IOv/3585q/8hXj+L/7F+Ne//d/E17//9fjp5ddioUv9Dh+O9//yl+Khj3wwzt+5Gq/+0R/F0DogFbCtpbuzvpwvt211NmN2/lD2Mbd+cxeSudlD0aOOGzcWYvnanfjBH347br/ySjx8/FisLS3Hmy//NJYXFuPh556PP/fX/kZ85PNfiLkTJ2OpsRm3lhdz4qWM+3h/B54+9/AD8ZlPfiLOnH0k+4QvpKrvXG4yglw0kMfbywsxfwwwf/FiLjlxXTuR0CWAZfrhJPwwvkt+HEKd9CjLTnje/8L7cnKUeg85qSy1Wns9EjHDyi4QtIIoC5ngtMSz73pGHNOrH3z0nJbfjMN9ZMB9xYfpI+4Eg3CnTGZfyHSpSujH0mCg9krp0HFOfoLlbeSNm8SgrxA+isyPdpCR1moMNZZjqLkaI+3N2Gmuowc2crKQ3XOX2GNTsXPkRAxNzSKPMzE8OR/b45O5rzHSDRCmRAChJUuP/dD3Gewno9LN9Vb4NT5qBP89yiHEC/0Br6HFcCdpm61mNJgktmmbfOEQpsuv7WHPSUudt4fQo6QnpK8zyYtw4xULMucwZQfvh0RAB8l3/so/fMbtHzN/0tgCaQn2HHry179HLPQpafJnOdQ5wTB6EKETALs2OI0yAyDz3xogzIXjiEDYpX6pT6UtE0MnntrnZN70Ov8nPsh88fLBgbIfPzP1j3yyngPXllmuq3ulHDiUeVcYwGMFggfD/iR+L27/KL1V/bP9CCjtWFymyPglbRWvciVtv6738e/GDdar8pZvOcrHYPjgddl55m73HhB+l0D41JNljbB1rECvx+q88rpKCPqHDLch3skZZ8/3rym6CP/AdYlTwu8V9gMd90YBwtOtq/mhCbOr0a4aJydQNu6V6zf911YXk1b4lNa0LoNqa3M1Wlq8GGyVIxUTLMkBK7+ABmAQwJU38RkUyD+tywACFbHWr1HA5mhtIrqAG/iZVopc24pCljYqkVYwLcFlH1BUsTyTdo6CNuN2t/3YAUEMBNa3vKVLLEEX+fnxhjoDitZetwDTwgqHAGSlDVSYu4BL19SaJt9MF7BaL8qACtKiUghP64cgfLuEF+s48JjMHLwV0qSN4nP9qgM5RfhRAnILvyTn/rtEKlZS8te5zZXWWOum5dB1r/Lb/Wk3AHNzx45HtwsgIP4EA+QUoMbdJKTCXSPabrlEYunJN83NSE/hdpi5ubm0anqeUkPklA3u+1JRi8Ew9y+V19SRWuaAqsLI5Q3URQWbn3WWZu5Vcm2n1MJcA7zl2m8HLOrTF/Nsw7SuC7BB6yoe77nkws9Wp1WecnbdBo9w9b8neaQsrVWuQ3YwsUqpbPFau/LoSM+fSyNcnqEF34mMsmvraEm2HV//yU/ile9/N25duRzXLrwZS7dv5qdyn//ox+OLv/bn49hDD6ZV0v19v/XV34+Lr78ZP/3hj2NpcSkeefrpeOTxx+NX//Kvp+L5BvedKGnhdUg4+9jjsb6wFA8/9lxMw+u1FV+MuwxwPBGH8Q8+8UQ8+Nij8ZHPfT7+0t/9H0V7ZTmfnjz82GNx9sGHcg3uw48/GY89+75YXl6KucNz8ed+/dfjpe9+J/7q3/gbceq55+I3//FvxO/83/6LOHrsJPwaya/KuYTo3Osvx+/9zm/Ft//4q7G90XQeYrMm3z0ePXk6n+r4tUbXk7tbBj0lfZMJxgoTBrdGlI3D261ora/Ej37w/QQ0z3/oQ/Gn/+yfixc/8Yls403A7dLSUvLVz2G3uL5943q4Hvvpp5+JZ9/3/mhoaWy1Un8oY1pc/DjG17/+9XjzzTfz4yLLS6vxGPx0G7jcAaXdhZ/KMe3HGKKc2h+VCwGb+Zw9ezpOHj+Rfd7JWBEQDv6T9rymNVKuOUsQQTgCX5YvIM9QnlYfO6h5ZBRq47osr0GC+S4AzChPrpQzMykT6LQUk2Gx0mWmFiQFJb0HAhM02k/UKRxdp55fA4QP7lbj+nHfW/Dl3C28Ty2Mp54Zgz/D80dz32e3rxwBBDPq0F7wgiylx75UCit9kQK4YVl43NaOT2XQj3v91HN0jJNg+rvw0p1EXNpSlkZ0kq8JarMa5Ekdsq+ns77egIsEJQ/hgy/klrFH/ahUFF6kbqbuHqs+6pKKu8ZG+Fb6MfGzUMvmmjPHLw0E8jKnuvB/b40wMg8D0Bs+vaNc9X3SQunQlWTq/o0CYQGWuq5YhKuwTOcRb5WVsQzK//c6CysYYdDrqvx0e3XH7x0J4wQe9ss9wBtXd9C9yhunUFjiveXYr3tpxyrmYJzCxCpOnpumH7UK+3ncQXQN+iqs4lPFu/1jiTPo3gPC7xoIf+bL1k9fdfDqqCLMe5SV3n99Z7guFQrU2F7384POSxtv0Gc4x6Kc+uEZ+g6OeKMMfDPt6zGkOQJFNU77uYm3ljP7kgNGG2WZ60o7vszRQss2YtjdIobabnYQszP1mJoAYAFEd1vdtN5tba7nuksty37BbRcg03NtHAOBYE4w6sDnG8ptFGZuYaaSBsT0UMgqyQRhWlZUBlkjbSDyzCD4LHB2fe7wLAoFQM1grOVYQUlrAaNfxR/aKwcBH7NpR+z2tsu+lQnMXXM3weBhW6F0ybenxbLTgiXkB+jd2XZfWQYbjt4vj1gFzppxoFmrrYTBNwc3lxHkWl2OzfX16PrlMNJrEU7wJ2+lREsz11uEu/zCkW6cQS/XSrba0Vxbj8bKOnVmQrAzHIcBQVNzh5lQbEeHctNCAz+7rTXqrRxyTp3Mt5bl+Oli9/wdyo+CtJubsckERqugL/XlshF3vegKNG0TFDdxzUfg4FMB6VNGEWzAq8ssaBf5yjXdOGq18vnhXOe7Az9IRxbw0okLEwvi+5Keb+6ntZnMTD9GJEF2xiVePimAX3bcOmX6UYVpwFedicMU564ZTCs08uVuHZ2NBrRvRAc5E2DM035H3OYPgDnDALQN39dv3Iyly5fjwks/jIuvvBRry3di6sh8TMzNxsh0LbpDvegMbcVSazXW4X9vbCpuL2/ETYDa1vhUDM0eimc/+Zn49/6Hfzcef+ED8Z0f/iT+wX/5X0UX+iaOHYvX3zwfHQbkLSZbm+sAuqs3wq9j1Wam49lPfTL+yt/5j+OxD7wQO4DmO0xq5h94ICan6vG1H70ULQDixPHj8St/8z+MZz/z6fjIn/+1ePjYg/Ff/a/+9/GFX/2VePpDL8YHPvqx+ME3vhHf/K3fif/2//i/iVOnHor62GRc+PHLsXJnMw4dmSsytrYck/BoFwCubI3Xx2OWe6PuRkIX2gp3ZViLNpPYjk9WaIP11eU0OLld2TNPPh0ffP6FmKA/LZw/R5uMxIkHHmYC8Fw8/ORTMVKv5xfztpHpHdqMhoyFO7fi8rk3Yp3jOOnmJsbi0KHDMVybig3qqtzVZ6bi2s3r8bt/8JV45fWfxuyh+RhGgU/OzCDTw7Gxukm/7cXY7hggHL2D1PWGnchQF+TLiXG73UzF71rwJx9/LGXFJwv9rp1yqnpQNjIMAJQDMBe51IIwyEaGBcEG98cn+jAhGea1H06xvGEnpIJFJ6rqRSTZ7HJJhh3BQvAWpbU4i0QdeDRPU9A96c/8My/5Dd+3Npejt7YQ3fWltAQzA8hdbdzOsdclH3TQCBOz4fp8dOfnIlzDPcFkFyC8PTwG/+lDNGY+PYIgtaJW7/TqJPTBMPQ66WujDwWYudSDo6ONhgTXBm/RDx2jGPtis70JGHaXim64V3D+jK9FmErlpNO01DdBqRV1piVDrHGfF4UBes+9Z5tQNnErq6/3M09+LsEwZ6+3jJNhGZLpTO+7E1yh2+Ey8ogiQaejZ2hMx419ICwYdBxFP9g+yEHWeKgAhT+Js5x7XVbDI37vvtly0Hue43ufR4btAS189bKcOjg/qFFlqJNP6bRWCpqpB2H7vkQpsl3FLWV4PwFvdW5ZXvfD9abx2vGm5DcQlrT1QeA7+CyT4738yfxwe/gm+VCOe444/jwe5CrevZOryrqfq+4PHu/1WZ9+nat+nHzjeBAN43feWyP8roCw+whbv8qrYDxqSdDBd67zdM95v3I20L1E3uvMozruAd2+r9y9luA/kSPe2E47Zls3CuhDmWoZ9kMZAl4/8alF1Xi5V6yPf0nmoGIj1KenYmp6npDdGGfg2t4aToXuWrv2pl+UawOiUFYoJoFWp92IjhYQMtE65VpSgVwHXuUelwBFraR2LdcH7j2iV4lYCvmo/lMOBbY9H/23GZRnALMjAM4VgF2zWDAFdKPwoq9gdLlOlsHFLdtcPqESzd0IhscBB9ZLywKSCkAUXG1Br49H1ftacyzTnSLyxTjC1Le5TpqjuzqYvzS1mo0cxLUGuzTBtdIqHy0kuW5RxacVg/hah+Vdl/suAcldJsicZkhA22r4wQ/B+k4cAgQ//+GPxJGTZ2IT0E8GceTEccDxMeJupEKVNQ5w8s4yke0Esp7LX72E+3njuUOHErjMzM7GzNx8HDp6NHf7cA2w5StLvmyXj45oI2mfoN29b3v4hbSma0yhWYu4W8TlWlHbkPhdjh146WBqnelvyRdpNC/P7S/u0eua6am5Ao5M6z7RPlr3Ef0iQOvOjRtxA0Dret7VpcWSFz/XJM9Sj8PHT8Q2ikKZu3zuXCzduR3nX3k5bpx/M1Y5X7xxJWUvl9lAz52bV+I2vsHEYBoeHD19JpZX12J1owVbx9Kie/Pq9ZidPxKnHnk0vvq7X4mf/OCl/JraS9/5Xq7xrAH8IJfyAS2A/jEmLw+fOBPra2sxDtg988TjMU/bfPc734o3AYyzx47GX/jy34sZ+s1HPvzR+ODnPh+vA9Ddg/hrf/jV+Ee/8Rvx8lf+OPfZ/WVAsfz4nX/xz+M//5//T1N+nXDtIl9r8KNOm51++MloNpbxGzF95FisLN2Ouck52m0YHt2GNkArIuFE1m0C15aXcjeTYSYLs0dO0B8BoPSFTmc7l9ccP306fvq9b+YSoAcBv5//5V+Oj/+5PwuuHMs9YF1HrJXZF9iWl5biB9/5drz60ktMK+EBAK5F+2/S/kfOPBgPPfIwsrEZFy9djG9995tx/uKFOHP2TByFH0899QyT57l4+Sc/gc5V+tZW7q2srjh5+mSsttbLHsL2cbz0C4xdW/+B978f2dauixClVz1xpE0V/9SLgMaiH8s9xdd2ymvS5HII4vNHPkJvWQtIdJcDPEhR9EXfoXzkU7gsABt2WYYgVBlNUJMF8L8PFMwQZxr3AE7daV/YRubUn07YmCDkkhH6RVqE0Ssui9BiOgzdPlUZnWTSQf1HmPC4a4Qvxqr5tkV8lJ9Lu/plJfjXOwFFPpxsO750XRqRILiMR/6sd64Rxmsp9imBQDgt8mkRNk+8ee+N95WTnwPeultvo3M26OVYeSdE3VGsoZU3bXUsVJGmX5dylE7bksmzk3+C5P9da4TJ924gXHTdPhAu+f2bAsIFBHt0PBmFXHgAH6h0SedxwO/xpeJVP9wCNCZkeXm97/K6H+Z55Ss6vWM+5Fzi9sMG4/5JfNU2ed4/Vs5z20rfj7Zffj99xscPtrGn1fWfxA2WeZCr7u+V1z+vsNK915Wv+HwQLe8B4XcJhE88/qm9pRGDRx08zkavnNc5c+37nJkYmPf2G019ZLJB762q4QbjyhTIyPtWr8QHeBjHoLdzDBLDOyj49lxstQBxaJ2x3VbUYikmdpdjcmgzakNdrmH8tnvL+mLLTIzPHI6xucOxWx+LHopprHMseksMWGuAs/V2DK0uRw1gMw/YnOL+CIp3cmwK0DKLTtd662M+0k3NxtzhE9FmQHYtcm2EMnq70VtvRG8DQIsITRI2VauTx1Baa3zwh3TEFoNSG/51UDLN1laCv62hrWj1GtHorBUrg+CcwbuzuxU95HJ3YjL3ZyVmdNyRc3yo7F1bq6yUAA3f6gbQuIRidGyOwX8GRTvNIDiLRLuMA/rcXg1ahshjeBjad+HRdjOGu+sxtNXKyUXgtYILKuoz0zE5NZNfqRJUtAHtmyDvJpOGJrOCBmPY9MqtmCHP+Yk6kxGAOeBkuHYoanOnYmfqaCxu7sTxhx6PBx5/PB8zL12/HO3FG9G9cy0eOjzNQOtX8mgvqByhDruAeC3xs5PjuRPIDmCpRjscmZmMQwy20/BtmjpPwhfjT3Q3Y6q5HKPNlahTl5nhbtRp+6kReLuxGJOj7hLiYL4SW+tL1LUZU/BvBj++zSAKEN+dHgUoTsUmcTrkN3NomsG4DUC7RT/oMvj7lazyFUJfxtzpAgI2VvMlIXcVmRXAbDD52FyPEcDCkG/ULy9ErCzEaGM96uTx9EOPxKEpv1DGJA4130ZWbl+9Ea//+CfRvHwjFs5fipt37sT561fjjeWbcX51KS5T92UA3wbAojs+F8vN7bh9px3t8SNx/IVPxtzj74+l3fH4IaCtVR9JALuyvBibgMnTRwHZ9fGYr+3EAyfnYru1GDcu/Ii2XaKdmzGL7MwyYI6sb0CjQL8LsJ7Nl8tqU/Pxx1/5GpOZnbhw7nqceuDR+NBHPhW920vxxks/it/4T/9T2ns0li6+Gf/8//K/izr1bl64Qt/bis3Fhbj0w5fip9/8On10iLZ1nXwwGbgaH/z0l+KnP/wRE6MTgNCxOH3ikdhaAtAPTaGZ6fsAVXee6DHpaw1NxPpQPW60hmJppxatibnY8JVY5HCUyehWayPmqMNQeyl2G4Dnww/FjZ3ZePCFj8SHv/QLmZdbE4JKmNi0Yw75cdeDb/+rfxHf/5e/GV984fn49c9/Pjpvno+jyNeTpx+JmbHDCciuMJH4o+99N96kLvUjR9Abs8g0kyhkf/PWQvRopx48bi9eiemx7Zib3o3nXngy2pOH4tK1G0xujsfMDEqetu4ywR0bH4mzAOXjJ4+jCwUbAl7VPMCIegY+rar+uOee2+6aYZh9d3eI3jFSBwj6yNxlReivbXjrUggXx+Lcg9jJYxsa3fZLfe7jbXXCDmG79H33lR4BLA8DnvUFgPbCvcl7vRZxWtk/RnrQ7G48rpVHxrcbaxzoPwDPLfIRLLfQJy1kr4ee2Z0+FMPo1q3p47E8NRfd2jTyOpG7RHTRI9vom+1d8tp1v2XooH9SGOX7ArHAXRCObkS/rm9Byy7h/HZMSz/fGtISbB4Afo5N9MVmC2AOvebhuxC76FBfRh6iRw5BV+zCq/SA8Fw+MuiFWQm17vrJST/60XYyrOfcF/z0guQE5/x0jlFORdIzZuUTM3LwWhDsYpZt2t+vbo6M0pa2BW2r1d/J3TB0+PSC0SNlAanIth9m0iB4Hhwv7/WDY/X+2YAjjhRCbh7LHJ4w0pnWSbyTed89Kduc+UTCsdfcfLIKjdCRS+1Il8BUz7ilEUSXS1cIA1Fx5DqP5dzy88uj1Iv/ex4k4E3C93mf/cH6970AXA+zyIv4yJA+Xzw0ndd5HMnyfK5RUFs5r+KkUYb7Omv1FpzTv59xpNc0nnO7xL/bV65Kk3zEZ1x8BaxzO75+uG4vHn7QmUeZBO2XLa6q8jfcpVnG8bpyFZYyTZW+uu/xvaUR7xII32sRrtzdzSVzq+M+s/M4cF65ey7zumqo+/kSz/MS3xDI27t3P+fLWlO9LsrdR/ebUR/pRH2sHRMjgBVqoZIZFl4JROnOfoJ1rIZgjWup9fHkSIz3arnOTYuvW4P5WNFyfdQOr3IPzFzbhYC6D6Y7H4wC+FzbpbKzI+qqNcD5OJPGVvULcO3HWbdRBFcFAoArbz8zEKkkd8ibAUBrZ6u5kUsA6DbERYGk4DhoUrYajfzJJVwv7G4IWS46zE+aJhWWrxaCLlKWepBeK1iGQxM5ZX4uP3AZgZa3srSEP+KrIKs9Su3KqVgoWkDhV9MginqjALdR8wi0Qn10qgbdzei5vnXmEH4WRQ5oZsDcaLbjwScfz/rOHzkcJ06fzn1Ib165EhvLS2nNEvhDSNIlrX58wJ0W1JmNtfW0ormbgo/RtVRbpmsEtXxq1QXd03atBNlaW13jmR8ZgNcuH9Fp1dfK43IJ65hxOkx8uKe1UK7LU/oTaRlse67t7aSlw90ptBzbrn5y2eUhud6auNaL1mXQ8MMjm7GxurK3ltIJh7RO1Otx7OTpeA1wuARIXVtZzcG/0WjF6tpqnH3kkVh8/fW4c/liLDMRa0P7tm/bIG8+begAJP0scB1A7Bfa3KP38ANnY/bE8dy/9kc/+EGcO/dqrKwtx7ULgOlz5+gOgBlokgZ3q9Byf+vm9bh+5VLKWr453+3A29G0cM7OzuWnln0K8KEvfokJQRN5GI2Hn346Dp08EW+S51d//6vx//2n/ywunH89jhw5FDeuXIyXv/dt6nMLcAPvlrVI0+fgT5s+JSDfcIcBaKCF4y/97f84PvrJT0Wr04vJ2mQs3riasuDylvwiH3I0TFs4kPkRCNcD3759J5bhl/vGTqI0fdLQXF9lErKZgNV1hO5gsEnd13zpFEB2/PTxOPPQqZiam85yx+jvE0wkF+/cjt/9nd+K11/+STz75NPx9ONPxgb53zp/ISbGxwD/h3IP3DcvX4ifnnsjVgGE8yeOIYtT8BZabt4UssRHPvCh+OIXPhcf/fhH4xAgeWVlOc6fP5df5Xv8gx+P27duUeoOdfQjNUwO4Yk7HMxA/2OPPmqPsqsWvYBPAAD/lH87W/Z3BNN70q+Q+iTHk1xaYRjxXPPuC24MT7CCKTJt16G/tTbb0dh0NxDB7Tb3iGufTt1QQIPlC+nKAO1ODMWCnP2ffG0zP8fudo+uXXdpmF/W7GkBdhkUabVsuhPP2LifsnedfT13iOjWnYgb7nsHgph+PamXfSj38KWcfKoibSpSLcCGQY99MauonklGWZpp1LHoVdrdp3zNtnV072LCS4zMt1jVKfdndMmfcnqXk+/9Frmvy7bJY9GtoIM9AJy7FtHfEPLUI9nu8EPgqzVY/sgnXQLAt3FvN16n6+dT3ayi79FvAL76GTsBGV4aRod9adulZqXNCvgklnEcC4mv7CS9/TR5f8+Zv5y82/VLT1fJhMfKV9d7YG/AV/cFf2WMLW6QFzrjGVKenJR7g3FT5jn3OOjU6Xc76zNYp7uded2bYtBJh/5+znv54mo/jgZGXXXtf+tbuaqsKt8qXuWq++8B4XcJhLUIl/rd7aoQ+ayvhPB+vsS997iftlwfnAYyOOr342ca/Ts456V1BoCd7hoKdRMAvBUTY9tRA1iNpvzQWXYBE9ZRhTMGAHTZwTiga8Q2jqhtjcWWIK7tmloBoQDZeADeyVpso+x9yaMnYJyYjtHZ2dxXFXTDwFFUiF+Vc1CC6ATPgkUHbIGaMVR2Nr77/KqsBVUOAM66kR2iA9QB4I3GWmxulMFrGOA5PDLJgFKn409SR+oAOPUln3FAkkCWQDyAVEUK3VqEvPZxY/KRjiUfUiEweKRZzkGDuCb38ZzW7NyTV0DBIOlsViuTA4rDnfsf+zKKL/MIzoeHfDnQycJOjDOp8EtsNSYYq4CWtuwDcDS6O3FnaTk2AFOuj3vkqSfi0ptv5rKLydpIXAE0XHrjlaSvPjMZne4GoKzJJAQA2liPtcXbsXLrWqzdvh4Nv5TX2sy3+5v9T16DMqO3uVre+O9sRuP2rVh441wsXrsaqzdvxebSUnTWNmIHALmxuBCd9Y1oLa/EOLSMwsMtwHILcBXNLvJSi9nJ6Zifmo86sjIHv+fHp2J6ZCKPc/VZzmvx8KmH4vDUXMxzv2a7Aea2ARzDHXjJQD467D7GtAV1GvPlRWSh0WoDklYTyL32+mvx6ps/iQYD4fFnno8P/vlfi8c+9tF4/CMfictLC/Hy978fd5gYrMHXnRkmX8eOxPDsfC47WW91mMIgQ0wOhrnXJvcl+HRrdTGu3LkRF69diDbt65Zgt69dp42REwBzbs22wQSPdlzb2IjLly7lZOXogw/GoWPHkVUmFAAnl2IMAV5OPv983FpfiS/8+l+JBhOBtXYj/uxf/avxyc9+lobdjR9/7WuxeP5yTCITv/QLvxh/5he/FK0bt+Ps7KHYvHwlJuHXDDS6J3RznT5JHltdd+BggqrCE+xAy4XXfor8dxO8uhbRMHdh2KKPNJHdFn2jjV9lstLqbEX96KF4+Kln7UkJ1vx0tx/F8MW+kQn7VNnSrDc0ySgwERtrAvpenD59JuZmZ+DccLSYUP3mP/7H8dI3vxO/8LkvxsmjJ+J7X/9mXDp/MbdiQynEJn1lpT4WF+5cj0XXwrq1B3LvBKFJnnPU4ZMf+Vg89fhjuQxn5sjROHr0OG0zFK+++mpuB3j4zMOxsriITPgpcb+qGDELGPajNbv06xc+8ELWN7Ub5an/nBAnEFIP0L/oZOk19O4M06+RCSepeV/ga+eFLiArfV6NsouO6uVyngYTkAb9ZZ1JtbsquL2Yn4PONbQAGCFj9eU0LYGCy1x25Bpj2sm9uHd8agRw92nHdoc+jBxs0Xed3AmOnUALRtJQgAwV3QbwVT/Ayw56chydl0ucrCwVSWCXet4lT9AseKcqLptSfzImJY16nwxIl/SpP3dy5XIJ07mOvQVN1tNlL74/oZMT6q3/voCwul49aV20YpYx6p6YBhlOP3cimUf0wZADP7zy0+ICY5e3BUcYme0qQBgcG/9NAmH9EDrONcIaIZK2HKcrObXuJZsSXu5VYTonMY4797rBkFJOKU9X1T3LwVtuwQf78aow5e8g7KLby6d/P4Fv37/lnPsH56Izn4FK3eMyn/75QW4wZVWHe711qZzXg8eKP5WryqrSDt7TVfffA8LvEggff+yTe0DY4955/t9viHfyuoOOg15HkXcLdv/cqnkovh8/w9/euXVr3XWc7TUGmY0Y32nGxHALvxUjPkYTnO6giAB4bgRE5dNiJfAM4mQendEYRhEnDfJgaytgVK7Frc/M0em1HtfSEjwC+B2dnEilZgr4WLwWL5S2dDuDlo/5SU6AiGo8HycBFrXwOgDRRgwGemmQD2PZKTu+YAZ4dH3fcK4RLjs35GMiwS1KKC3EsidbSWhAvtSNQotFxbGCW8QiHRMB6tZaX0/rn2v9BCU+YkxgqwJGibmFmApNdagC04KUFm6z4tqX6dKKQxnuDuHEQiU5XptIS2MwILkbhesCXTe9vrbJoLwTh06dijOPPhpT87NpofKlxc21srPBjYtvQhMD98Z6bABofalIC6zgzfWw+eU0+OHHM6yzLydaH9cluuOAdLl+zR0ZhqBtul4HA02E+7qqmFNFQYsvPnUZOBsAQeso6Hc9aLuhRbFY36zLBMDKNrOcaSY74/XJcqS9pcu22gRQb0C/vkXHth3t1L4d7xidH88gD18UFIzdBphfP/9G3LjwRqws3861rf/+3//fxkNnzoLBaQ949O2vfyN+8//1/4jd1bXypvnYaIzNMOGaZvJDG2q5bpNfdJ28cB8AsQbQunH1ciwwYWjB02FodF2vlthJ5HaOidouAMHParunrfvw+slg1yMKevyAyR3Sr926GdPEff7DH40PfOwTDNhD+Uhda/XSwnJcA9xOAXJ/73d+N8699hrlLsXJM6cTFC4x4fjQxz8cX/ln/zQ2Vu5wfS1OPvRUTM3MxubmenmZjfbKr99xPTk1HdcvMBmiLrevXGSAHcv+WashM/BWufJlqA0mg/lVQ+75EYVh7h85fSoef/a5ePVHLwEyl3Jwzj166Qct2hetm1vBDU0cYpIwFgsLd3Ld6CNPPBrHjh/LpwZ3mCy9/JMfpdX0kQceiDvXr8VFJifyfG5qJh4D3B5/6OFYBgSiwWn3Sfr8WCz7lAF6HnjwgfjExz4WTzwKCAbs+xnnJnWZIZ7rzlX0rlV/5fKNXLfqJ7vtiAI2d4Q5ND9H2sfjkUcfST2RfRg53deHDogc7YVc84/rDMIXoGJfdeKcj5KVby1Y9Hnl2DWzrsfP9elMiDY3mCBu0IdoT/uuT79cJpFgzgk8OtHk9iOBpLKceom+7tIH+4LGAfWGkxY/yOPaYIutIfOVvshPIOs5l+5tAFQLnpQ6EF3AS5pcr0w9dKgPvMBWMNzXn7R3pU9zOzPiJxg2HblX16bbYILhLjFpEc4lIGpjWMFPHejSg9RllvUzeObKebyfsy324ctbY2b7orOTBzl+FEuwR7cl8+maeoNIZWzw2JcFneNufpL5bVw1VusOpNWydf2bVfTCFVxpBK7KL+sk3ZXXGoyv6Mv1y9DksZyX9i7t7JEM8l/fkfc7AWHT7oHRftzBemXeOMMMra6lT2e4Z4PpdVU8BCYP1X3LSjnq55cW4Dzp+3tcPkF5G3dAkrucqSta9o546fc6z+GlfjBedb+6rlxVXqYdiFO56v57QPhdAuFjj35i74MapZ7FVWdEuYvp9/O6g46D3rzuzW//2vgDAtL37+R8OOJnlrf8Qpuf+NxuxdhwN0bD9WQqdBQrcbTcukekumVHSzAg2FcyRC+jPcCgyxbGnfUS6hffdrdiHIBQP3wiJtzzdnY+hhkst2m89u5oWRuHtnRPzHypgJn/MIOMSs7HXRSA8gDQ1MqsGl3CfWeyKkduQ0J+XpnBZWu3g+JnsIGm3GqLAdyPX4yOHonRYYB4uMXVBHn4wQxXoNlWgG5oJEuUK//s2ITtaCHe7pW68d+3wre3AJaNdS4Fs/CFcncIy9EJhmh5cGufXWj3XBwtz3IwyAmDvCGcvDttd2toylHocUCmzC1A1eJKtGGwK2jXmn6Pfyetjg889kTMHZmPK5cu5M4LWo+3SO8HNLotLb+3Yvn2lehtNxi0l9PXJkbj9Nkz+eGDw4fnaMudOHbkcJw6cSwmbSMH5U6LyQsAWOsVoHm43Y2aPKPGejflH4Pv87RbHSB19PBx8jge8zPz5DERdfwswPcQ97UI00JRH5mK4Q4TIHg80qN9msrRKHHrMTnCRMgNSDtwpifipe7EHeJonHEG3ss3b8TNGzfjyvlLcenCpbhInW/cuhErgLAWA9+dxkbc2GyCZ3fiOqD3tcsX4v/wD/6LeP321bi8tkg7RTRRvOvwu0GbrgAOFpggLAHaW4CbHQCyLbvpMgDf5K+jTA7Pxw7HzY6fxHYCVZSMyt6tvWzTWSYjY8iubatl/9a1a9FqtGiXE3Hy4ceYJ46kpfjNK5fiOu27Aoj6xte/HndWVuP9n/wEMlaLc6/8NJ554om4ee7NePjE0dhdWYwmoHZrfTU2APoztMMDx84gx/QFBLSxcDvWF64jH7uAqfXcJcNH5VOHD6FJt2PpzvVc49nqbAJemVQiwsxXY417K8hPQ4s//agHzc22ALmANfOfnJ3JyU/u0IKcuY+sk9SAPzsT0zGinDHp9CMk60uL8dMfvhRf/e3fjpe/+704Svs//9SzgPSNuHLlehw9eTa++Of+fHzhL/6lePSjH43m2HDc3m2Qr9uBdWIS+qdoryOTtfjAk0/GB55+hvrRPsjfWquRLxr6aWyf4Ny+vQjYn4/bTC7coWVudiqOuMsEvUmY+CT8+/RnPwPw11pZ9J0AN3cbECCm/nWZEH2K8Sm/JEcfEwSWD0VwrieuE1hdvlBmb0SPCfyb0NXiuMFkcnmDyQp+HbDYot/T+wGp5iU1pHLHGEJ9CuZLjFrufSrjWmEnxi43cVmEu+kwzDGhRqc4QactdtEl6hHXfucHX5hcaExwXE29PlanV0QA+UgrIGJKh8+HcOoqD9mm1Bed59cgy9fdnPyQB/UrIFhDgbRaHroMHeREbt2nQ8iUQNgJQGWEEAgr+wLhwuCfzYl/qjHwfs6qQGkC1uJ9ubOc56ep0SO7vvCmzud8aGySIOTUcwEx/cElEY4POWbQcXKMLMN85vN27qDx+i5X1b9/s4r+JwfC0OUY1gcvTnzMM8doaB0Ew6Usj5lzceT9TkB4b2eqAZ8g1SP3zLsK83ovHmk9Vhjh3lKqcOVuL78qrZ7xISeDxDnIm956vpMz7ts5c9ijhWN1XXkNPNV9neeD5VbxKleVV4UP3tNV998Dwj8HEB50FUNzJjjA9Pt53UHHylNU+sGwKrxyXJawcrJ3r/D/YKdynQCIjQBed3ub+cLX2PYGCpjBMUGhClzB11JBmaRxIMi3ioccCIZirAeUYYC1cQRQPhqkl8RkHSA8MxdjkxModtcujqOkh9JKpZIyLL9yVqvlRvnlCy+qMQYqjuY3OeXWXyoRyix6ZE+JaMWwc7sdkIo3F/6DCBAvAHU9xsYZ1AFQPvq0QcojKikug5cgd4SBu1iLuUEmySujky9EqmmyLlqSMr1xHWD8mAeDWmVJ2Xu0lYqiKJxsi3yUhzKcmCRPBisGvbTelKgMgB1AleCYvMjKR7O9rZ3cFeDEgw/nl6UW7tyO2zdv5dfQcnDryfedWLlzKzZXlmIcINRhErMKKF4BPGmpza/eVbTDSz+h6xrhsrUa4LTOQJsDyFBMAYyOHj0ZRwC6U3OzaZ0dx8+R5uQDD3A8kpZdLc3Ifg6oKmg7outGqUnWyy3dXK/coPzb16/HdcDhwu1baXnSSnb5zTdjAbCrJXSJ8Fvcv/Taq3HhlZ/EefythYW4dfVyLAOEtD53mZylNU0GKwPIw+MvfDg++Ytfin/y//y/xm/8w38aJx44G4d9eQrZ2VpYCT9h3WNQ97OuG63N2Nj0y3K9tFIL7OWHXyfUCxp8aSg/A+tSFVTGNm3uFnNa7qbqM3Hk6LE4BB/mmcw9/vTT8eTzz+f6yrXllVy64BcVV6C7S53nAcy1I4fiQcDxn/rlX8n1uEePHafelwCOq3HzwuVYun6NvrYVTzzzVHzhl34p/uCf/KN45Mlnor26lICmN1qDBuXELw+60pP2g/ZxaKnlmm+3HFvK9cPy3XX4fjJctyWIE+xQE5+C+AlxrWjKk/XbhKef/YVfjCefey6t2+79m32LnzuH+Fh+cRk5Wmvm1md2tpXl5VgCDLtjg1+N+9Iv/+l48umn4jqTAV8w/VO/+mfjqRdeoM1uxfUbN1L2h6YncmeE9WXAVqOZIM28/Krh9NR0WorX3b2C8ubn5nIHitdefTVefeUV+uoQQHQrZpHD1Af0q0NM5p5+5ulcEnHy5EniWEP78YCzM/ln/+urxH29x7EfuejNAlhSm6GvvK/eyidMyIVrZjc34MMKIJgJlzu3+N6BL8luucYrO6+qQaBZ+hnjQaZ1Eq4l3j7iOuDcapE21MOItAq7W4RLPpyMuHZdi7PbRzrtVu/tDI9FtzYFnUXP2eYCb0m1L/g0qeskhvK6lOEX4vIFXuRSfagvQFg9lL0ndaD3nci5S8v65npZHoHM+BSGWiSLEjBlaerEUs+fxTtGmPzduf0EtpPW1NyfWIBbAd/+0gj+pV5VHwsw8ykfx2zffh7/5oEwNCdQLxZhAjPPHCe4zjjcM8wcDS+t1Xfk/XZAOGV94H4CVY6DYZkn10UW3ppXhRF0Vdqkr+8EwlW4PuUoZezusitXpfXoWdL01mj77m1vko++n2f22Xu8lmDd3jV+8Lo6r1xVWnV/8J6uuv8eEH6XQPjIIx//srW711eNRpS7mH4/rzvoeO/9QW/elTPKQYKiK/x/q/OunuGfxCp1lGlXK+9WAlvzy680DRVrsCpyd4hByDeWEUAbxBcChrd8xKdVRQBsS9NRhicClItE4RnI2yi0NiNUFwXmV5K0Do/PzDO4z4ZfuXLmzFiS+8Kj42MIIJf14VeRn0Yf8s/HMXr+tCZuRxNlCZhHcQqCd3dRQMMAPXd7GEZIuN7dQqHuojTJp6zVFVuRAef5SNW6mi25aR1Jv1MeabpfsdYkoynfhm0z8MCcouypm282m97hLNfo+YNHLuVwwN/ZBXwxEGmJyuK4Fkxvu/4TEDt09MEYmphL6/nMsZNRPwRvADIC4zXAyKGjXI+PhBvxa4m6ffNinP/pdyi/A0DcjSYDXLPtRzE6xF8FUF6I6xfPx+LiEgPtFgNlLzbckxiAYl19SU/g58sovqCjpbxLvI3NBsBkOZYBd67P9qW0cy+/HJfOvZHgVgC4cmchFtyfd3ExX8byUfsiYbcXV+LOynKuZb65cDu68OYOIOr1138aFy5eiHPkcZ08ltZWowEY2GQA3gRgNTi2aPzzfhqYwbk7Mebm1LE7PRMt2nS1sx0rAIaYORQXr12J//dv/NNYXF2PM888GevE3wS43HYHAuYHLdqiRf22GIDoqmAPJ1W+4DeRSl3LH3AGAOwXCTej1d5EPty3VlA/F6NDk9FrtmnosTj12GNx/MEHyGso9752TbCDwI+++e0Eep/+078av/KX/2ocO/NAWq8XF+7Emceejscffzb+8l//m2k5n56YQkJ3o9fYiA68eu65p+Loodn49Oc/F09/8IX43r/6rZieZCKzvoQg7UQPunuAk9y7GfnptRtMdGr5cp+Dpttr+ch9/hige3YuhiZryBv8WWcScWs11pER+9cQQGqHviYEm5yux4mTZ+IBJlZOdhT7m5ev5GTDlzrbtMUhAOahU2di/vgx/CFkdCefgiwCeFeYmLikYxNQ+PrLr8XrP32dCdNczBw+GkdOke6hB2IceR0C5Lqx+HZrNTrE37hyOeLWYhxl5nsMeZtTiQMQd0foG0xAx5jkXibv3/q9fxU/eu2NWN1s5ee+d2mTIwDh2vhwHDk0F089+Xi877n3xckzJ3LJxL7ac4ypwIJe6yfKwyM8qa6Fka7/9zjqwK5+o97ZD4nhW/7mWZYg0JfoR5tMotY2VmODdmtw3Ua4OvTfrpMU8tpCfuzP6r20tjKh8mnSjk9ZiKP3a4ne09igTnX9sFul+Ul69w4WSG+TTst8+fqiYJXJjxNs9O7IdjvGCR8ljk9x6PzoC/o/k7Ree6NYkpEP1yK7XCtB95C72ZDe+iQP9KmN0KuA/I4fL2lFg/JdctPi2mVbRE55E/ak4SDt0XLnZ3NCO/mtS8PJXS65nuH5BI0+W1mCK18swhPUQ0VND2KMGHIs4bgLIB7SsAIoroByguUca0ujFonYE5QD3eC4uH824Cq6+zer6AW24gzAVz9jO2ZV3qeS6p6D1gjr7c+5TtqUhmemRarTkffbAeF7x/kyXpajzvDkCecHpdEnQO+7AlpLTI/e13hTXesFwJUV2vgVzboqz71zjkT5uZx53JVn3yur+uq6ctX5vcfK3Y93lavuvweE3yUQPnofi3DFYKLcxWzP77qujvc0SHV9UFq9+VauipLhXtxzv/D/rc5Qt8xxc6ExBg23/goU7Oh2IyZHejEOOBY6qh7JNPOXYLPWmpjWVI5jgMxcogCI1rJSOjwKzPggxfrcPMoOhUeBKjYtwyMT7pOJQiOu6+W0nqigVe7m5cDhZva+2SxAz2UL+XhvO3oASK039rLcu9d3pBkA0I6EA4Ic/1zPPET+hNl53dweSSPNVoyND4HRESaNHlxr/R3xMZyoVl45EDlgE9/H+Ehm0pW7RjhYUU8ffXrf5RoKpmsI5fO+Z/Cl/mm1gEebq4uprH3ZT2sdBWW5Hm2r1WZmHXNHjqQl1v1MlxeWc7DSsuiSDD93qyVzDiDlV9FcQ/vQE0+TfiStm1rEx5h8zMwdxh9CyQ1FYx1weftG3Dj3aq5BTUvdCsD1xo204i0v3IprF8/FpVdejiuvvhqX3/hp3LlxOT+4oYCo7K5fOBerd25kG6nYfet9Y2Ux1gHCLYBCt9HM+GsrGyVvynGv4w999rMxS32uXngzrp77CfIB+ARcaQnTYq1lW+uUbapryUd47VZZrmN2b2H3kNXCJu9aAEAHTj86MHXocL6IKUi5euViTjjGAA/bvoCX1jUczaUFnf5NmwE04HfZ6aKV621PnHkojp4+zdhai/V1wHmjnTIjUDHxQ48/FqfPnMkv+y3cvJXg/wLKxjWkDzz6aBw7dSonCq+89MNcR/3E+1/IPYenmdx971vfiX/0f/o/xyyA8YEHztJet+M/+k/+x/G5X/yFBEGrTBR++O1vxu7mRjRX7sSY9Wtyjvy6HtgnCPJ+mYnEzm43JmcPR4O4dHDa7AYgoEbZS7G6fAd6AVUCPUDBpqBJixn0N6CpSXv7VOHhxx6PFz784fja7/7ruPDm+ZzkpI5ARl0y8dTzz8cnaK+19c1YYFKzymTI3RNgYO7h617Ngjj3nj584ng88tij8cVf+TO5VMM16mjwmASwC7Q21hZzS7srr78Ru612PE7ZTz73bPJrGPlcJ06DNllg0vSjl1+JV376Sjz0wMO5Rn0dfp4hf62yUwD4T3zik/HM88/2ZRz9Qs3KMghP7D/W1NCsSvY5l0XoKr3nwXsZ0/t0tNSOnBucgypnuUyCyE4W3QPZY+6Ljdzbv9VlCBosQQcIHkkjkNl7a92C7PdJG9fEyyUH6BiEErlxORPyR90yXpYv2Kis0b5L4FIJ5DT81HSJIzDtwC/35G5xv4P8+QEMd5TpqnelLwFLqahp7Cf9y3T0tlxG4XsEWrfNS0tyu9dOIG68BMIQb/0QIlL1E/8szqR4odLBQLg6CCvvvS8IE9iWJwLqWJdDOHlP8DviultBpkCyAOHBJ6+65Ntb8r3bVfKh2z8bcBXd/Zv70fsUZ3ujx/s/wyoQXLxrhKWzvJyWANhwz5PmYmzKhHmUFwOUkPc7LY2w3lkWR9NXPMgyBo5JL0ddFVbxbG/Myrt356+cVnxSLhxLpUvdVIWX/3fzviqzH+X+rp/mLjeQyLuD+Ur7QQBYl7zEDca/11U5V+nvjVPdfw8I/wxA2AaQoVxmYwx2Somu7u3FGTiXN/rKVenu9fv5yAjDStxKKCoaqjwGndfpq/OBowKtJTe/DIbyTsDHr+ZLW65ZBRSM1adRyihoAGd2OuK6U4LW16EtH88yU4fdMAYJQoETR7vE7ihh45MxOj2HxHAPwDFSq8f41FzUfNRbn81BeuXOcrijg1+b0zKZ32cfBsBCx7bWTGiSWr+cZeN7nlYTBpehnaEYBdgK+oa2oW1nJEbdTzRq0A8dXcA8wGDMF4q06ACi8zGk9ae8Eb8eNjyZADr3ndRrgSA/AYLxBeC1qUnSOEjQXjKOOIIvCsoBy63OUuGnxVcrcLlvmAPZyYcfJ54vUgFaBK2kV6f42Ls2NRObI7MAvHp+dtoJw+T0VNQBAlp31pbuMFh14/iJY3H81Im4ff1S/PSlb+bLaIeOn2BQa8XFS9djePpIjM8ei1sAtq6gcHgiVtf8ctR2jM8fjwYDbAN+LK9vxI2bt2NpdT0WF5djvQmwZTCtnzodp55/f2zCW3cbmDl9NoZon9uLWnsXYmdyJs4+97742J/51Th3+XJcunoxbq4ux8j8oVhhIF9AFy8ymWrSzhvjw3EZut+4dSWuAJpvNdZidWQ3Nmm/5sQY9Y1YBySs7HRipdeK5W4zNmcmYtEvvPlCInxowghftOrsjkT98NHouEUe9WpsAFDWAIUAh+EmEzbmREcm56MNkBSFTDLDGdtC/wDQ3I94Eoww7UQHUD1Bnxuhfu5U8NQzz8fnP/8LcWhyOlYuXo7dDS1zI0wiZuHr8VgGaF65fiWOAuAefOSRWGHisAlAPHboSKxcuR6rt+6kxf765UsIxG58+hd/Kf7W/+R/FscAwi9/7Y9jiradQA7qyPP1N97ITy5//Xf/VVx589W4efV8bCzfAuC0aZONWGuuAn62sy1nD5+KDgBl+fbV7J/u0uI2XkhZLDABOnT64bgBXfWjx+LME8/Gm+eu0t+2o37saAzPHAEg9QDaC9TxSMzSd/+TL/+9OH3sZHz3K1+J7tpqzPtyGnm5ewrSHvNMKnwR8/yb52KJtlpdW6Bv9yd81G+WiZe7tPhyozsoPPLEY/GZP/0LMXnsMPVGj6IjNgB547Oz0d1Yi2/+w38Yb/7eH8VTpx+MT7//xTg7Ox8zyPsk+mB6ikkHk6cm/eDHP/1xXL5xLc4+9Ggcgd++pOkHUppMul544X3xyU99PE6d8XPSaCTkRZp8B8CvdMlvJ7HOevPFVYBgsfrCr13iCECZPI7Qb7SmjjLpcknKCOl34CUVymstxFqpQdnoINORL/1TwLqyxKTu1u180U9dZ1u4nMBlIi4xaCOzCSzTIttKPaEF1v7uRFqaNRaoMxlTEtw3kUG3FcwvQiLfructu09os93Ofu5Eaxi5GCXP2EZf+FU6PXzudaGF8G5rg7ZhYkj/caAbGd5mMuX2hS7j2kZXo4foC44t6puW6+I3kDPa389kLywv5LIIJ4plDClxhXNaWV2i4tX9fuo9Ytr8Bztv9eNYf52jXOXVcT10dy6Vg/252w6gVx3suyIwLnZGXFLn0w2O4/VcSrdrP2bs2VJP07dySmM6ff4sgCMnqcspW5/heas6u9sdFCqCMbyqZZUXKr6Mg4Tl0Xpy9KubPklNCzAyWrZPE8wTh3DHcI8EFjoI56+Uk7zfB5jFc0ffv1+5pKM6mgGuSqdLGu0zeNeN5z3CB/Pw3HBpq+4JdPMevspb2fKYcbzJf8etymnE8qNLvnSdVm7KTNrKbdz+lWX4xCV3VdIjl4ZV5fOvpKc86XKCuQf08RVN5mf0iqLKmUdVrukqb3tUafepKS5pgpaKjsq9B4TfJRB21wjzksn3HitfXVfH6lxXeHN/V8W/21fh/Ui4vB44HzwOuntDFPERFLhflBvaBuj66eSdbu4aMTayE2NaheGkH0SgC+TA6SMdO3w6esV2m87GoAlPuEsJDgQoNtdtjgGEBXpj434+FKAHOAAlMjBsMxh2yxpCB6BUaCZlUBCo9o/5yM8BzpdcOPoZVHcVoN0ALVqKGT6GKduX+zSKuJQjBNH4XCZhvnZSFBQVGXVgIq8d6rqlZZm87AhaH4p8l1l45dMioZKFFhofL1+dVfvIC49A5jIDQYXnlJFW4FzLpoLgSDxBuK5Wn4ipWSYC7pxBvlqCHHRHDp3Nx80qzlH4pvVN5zpO1x5a5sz8HPmNxi0A1ZXzr0SLAU0L0tKNy1GbPxFf+LO/HhsA0/yyH2DD9bU+tnfXguUbV+Psw4/E2UcfT+Xg2m3XKspnLS5aZ6fJ310jFgEnLUCk1uNr59+IOQDXn/lr/2E8+b73x+s/AbyceyPO/fi74a4gDsbWzU8Xr6VleCOtuS3B0doKYGIx7/kWvg3sI+Dc3UCLlNY2QIV1cPBfaW+mMkYU4Yv8gveAQHeQWASEasFyIuIEwwnUxLQf7HCLLfhAfvkxCZSxMuoHEFISbCPa37LrszPwYjYee/59tF9RjhOuhYUfjdXVmIRPh04/kEBFtSjo24SPfoVvnHZx8lUHRHbd+YJ6jaCI3MFDcPP0Bz8Qn/+lX2ZyMh2X3jgXL/3x1+PW1Wtx4xITAQDmKz/8RnTWm7TD9dhYWYgOEwM/vJA7kbR9EbPIoPLqmtpOa5MBphYzR44z4I+khVIAVgNUunR9Alp9qe3KG68xyXo06oD3Ffh8a2EpHnj0CUD2Ypw8dTb++t/6j+Ih2v2Pf+8r8coPfpBA89bVS2mJX1ndiP/F3//7Kbff+trX0rqosnX9cFqr4Nnm8kouq3GvX+X47EMPxlPPPR+zRw7HPHLhpNL15tL0w5/8JL76r/5lnPvaV2O+NhXHmGw8/dQz+ZU63wVQFi5Q9g0mGLdWV2IJWRmfmo55Jjntdjd3SnFg/fj73xePPOJuFUez7rkEgfxd95oDYxoC1DToLo854Blm34R/2+gG9QeypHxo6RXIa9lNj+5wmYBr/L2vtVd5sxyv3U5MXjj50CLcgld+kj1lj7JSjsmbxkpZTV2h3uBO6hBRHn8FIBmEvqHc/AIjXpAs8DRtOu7nJDqBD9fqq/RcUle3RpPPHfLoUjefkPSon9pWvg+p4yzMpP3jFunJFl/q5h7MDfsncuQOKi1kr4Bvp1cWW35elZ/5lLwOcoX/97+/l1zdSeM5zklPutJQe33QONmGDvA50Ks/1YO+3OyTR8eRGrqvrBFWJnL/5WzzkkcBm4Uez9ORb+Wqou/nDrqvzOn6hz2339acy+M+1yytAm3SMuKyQegEJlAP5VYvGHZMUm71fRr7NN9FBww7yCI86DIvnKmrsrNt+j7Htv55xhs46r1XgWh9dV656mW5dN63tn0kbE7Wy3yqNINpS56lvINcxuzTYay7aBu4rtzgfV3V3nfFMy1evnisfLqkZ5++yr015D0g/DMB4YrZB3mi3HWtq47p4M3g/Xt95e4OvycPXIYPnA8e39YRx7d1t2XwDp10FwW6TYfl50Ass3s7xdKRKJBw4CQdSHRMJ9xxGzRm6YYxgx8FHI0wex+pCYBnY3L6UAyN0WDk5ZeeVPKCYNcldlvN6DEAjo1OovjMA6Xfc9Bi4HOAQuELkklE8YDglpvda4EBPAMgy/IFUjlAaQ3eAnQOaVF2Jo6CVAZH7LzkgVy6jdcogzaExNbuWHR3AJy70D9Ug/Yxxq/RXFu6Cw/yRQvCtDpovXUXDM+ZAaCMyRtBFOhrAXdLpTGBNvHyZQ6uh7Vsew9v3k3fzCf9Lrzq+uiTeg6NTgDOjsbU4eOxtNGMyZlp+Lmd20S5Xdc8wG2Mqs/NGr7F9SxKqBvXLl2MhZtXc31f08fpHFvD07E7MRvXrlyLlfVGLAHspo+filZvN5YWV0BOU/H4hz4cDfj52utvxAogd9PBmYnKyMx8tJmo3Fhbj9uAoCb1GJo/DDDtxDKD5tEnno5HPvhirJP2q3/wB3Hl9s1Yh/fjgMaFZhvfigXa8/boTmwy0djAr+5wDcBb7DRinTboTIxHQ4sw9VmjDg3ab32nl7tjdJC9DgN+h0nJ1Pyh5NPqkluANWO6fhiAfhQ+jAGYjsfUWJ0pDoMkE57h7lb4lbIabT8zPgXAWUUWmjFLyx8GQB9DBo9NTsURJmCHJ5BH2vWjn/hU/Ad/6+/Eo488FmdPn4n20mpc/N5LsQv/J8i76dKA65ehpZE7MfgJZpdqtDfXY5UJwq5fkGu3YxL5OHzoMIiD8+l6WtxWbt6OP/rH/3V857d/J26eez23FRsf3Y0eecwB+I6eOsGk4BaysxOjgNiojUcHHjS2dmg/mpjyEXMmdsgyfah+5FjUpuegwZerfDIzi7wxMdgaYuIDn8am4tLlazExPx+Xr16J8en5eOjxp+ibESfdIQQ+tFZW4lu/9S9i4dVX4oETgOrNtXjw5NmYpI13kIEv/tKXAMynAZ0nyXo8VhZvRYe67jCROX7saBw+ejjWlm7T17djDvDrUxEt5b7I9tgTj2Wfci3oyuJC/OFXvhIv//4fxOn1bpw4fCT3FtcqPTNdi5vXr8StxevRoS/OzM/kZ8edACrTs7STX2GcpZ2efOSheOG5J2IOYC9wkK++NLgH0NCXBOM49r1vCbgO1yUIw1p6e218L0aZZAyjL/5/7P1nn2TJlacHnhAuQuvISJ2lJaqAKhQ0Gt1oLWY4PYLLWS6H3CVnyd++Il8svwHf736E3eUKcql29PRodgONhkYBhVKZlTIiM7TwCA8P9xD7POf6jfSMyio00N0z5PzKMi3s+r12TR479rdzjx073t2LI/qtgz9i4XK4tYPn93bhD/Mky12eN+NwrxXNza1o7Xjq4X40t3Zjb7MRe9DFAWnS6JlrYa8XXsV4lT+mXWE5jQCcZ/IPYDXeL27QOPc9Sc69dsqtBapH8Ay6MgGtBlWUEmunWHRlXeRcRycsGqExVRiUQh+4gGfsHcPPzEcpOJNM8Q737HuBcZ6sSblUJ1Firb3g3eYOCzuAsJJlFgK2pf/87zykF7cUPwU32cyP9cU8ROSPcKYr0C5eKELBvsIJ6y9vTeGDIJjx7uTOwC94KjxU++/OIQmGUyI8xLPCWoQWJOyHtCRB3QtAXcyzJJh5m1fqC3edpfg497jnJYY7W8teIJzN1qVOcyvBqCBN82l+2VRSbP0KNTrKmZ1UlK9cuPhb90g5SPzjgLD1FV+cdWXf+CxppLzXDcs4va5X77fXmb93fKZzT4Fvlr+tj+5sKQva0nXzw2c6+QvXLU/ZXqdlPvP7cb74gvHQF8mdue6Gpeutm2FZlvK9s35w+RMg/HMBYU+WKxuPn48Nz/pHXLdzPs6dfdfAtCWY0uXznuve8OOcb8mDlBzUGAxVJxM/yXX2otZ3GENV9dcAcR7lySRGjbj2Tf5YDsCF5qGUH3nSj0bhExDCnJQ0VZnQ02wTgx7+nVKNlob7+WGHaqFAqXEFJmhZlAKrE+xmE1FBSoeZDA6ZCFK/TklGpseAJP+U+FBmWZFMVUA9APNUh1LGqiS4WMBSvlqhn+v5/drvTUkf9yoVG4D8jEeatpogWmmTg06p4qllCxi45c7WdkDZf0qHnJwI9d43DV4+ZdSWd2iYRQJpQDtZ3lEA6OTMbKETzCJi4eLFtMJw7ty5aGxtx1C9Ho3NjZSWFm1Vi421lbj57tuxu7tJGky07TYLjpFoHPTF9bffoU0GUmczdypT7pUVT+gSv/cn+HDjXcuNOgAGdRU31ldiaWkxJap+4l5dXikOdOD35vKDmD53Pg9quP7OO3H9rZ/Exsr9mOSeEpkO/dAAFNlsSqbaVSU5frpkYoeecgHF/VSlgS5kP2nflPbJ1TzeRYPSn5wMAYeCMSV1So39FDoyMpGfzPOzo88Av/Z56lUCnG1nrWloFaJ9sgtwHI65mYU09+Zpb8O0p4dH2NfWw09z61ub8fJnPhMr1PvB4qIYIlbu3AaIUAZtIds23DzEW49haZS2HKWdnwJA1/qh8aQttS/WY/bylaxrS0sD9x6Eljlm6UtpS73o1Xu3Ia/D2KLvVLmwH4dGiq8j6n4LtI9431McjwC8k7MLMT49l7STJ+1trycAGOOe5dEaxMbWGtd9MU567793IyYX5uJv/K3/KHV5f/idb8WVq0/EOCB66eaN8JjXyfGpWLrxTlx84sn4rb/6v4nb198l3UZcv/FBgrQnnns+5i+cjydeeC5eeOWVpL8Gi6mFy5fCU/0cQwKoRgPwSF1cyNYBsfMXLoQ63/cW7wGQN1lQ7MaMuquMVa1qeNqeoNb+mQKcT7MYUN7uwlt9YR5EY28/ecMzzzwTn6Zfquo5QxseXGJejqO0IU6D53hLihMkJAlBA1xwX4lu6u52vzq0WEw2WdhtUZftDfWpN3IMuMlTG8abbgpdX4sNr3m2ucH48Pn6ah7iohrBNu/u7DYA5AcAOPKDXu0Xabg0T1Z+wVKiaz/nZl5KlXTKveRReuqTesjyCcpomZOXZTrcI66OKZJ0zI11lmOcOGklgjhHVNqNZGnyEb6Sc4xSUsa7C4cEV3BjxQcCcL+cKdV2Qaf1Fk+JdN9BqnMRxzHpX0Zwht61jQX7BSd8vOudjx7nUj0k0y1cgkr7z3bJdy0nPddNJ39DE37GFjAqzEi754y74isbfB0eUYDnou7JW3nXrwSmocqCYZmvaZbuYUke7x73/E8DhH2x22qPAGHpt/dkuXLDnH1kO5hACejSdcNHykE//CyJsM7+6gV3+V55jTvbT2dTzPeT/kgD/4izH7v3fJ4pGS/vdNMuy248/3efP0wrR2jGLUtSlsmwbLNst4/wxcLizL2ea/5kerreOKfPcVmunrLrynKddZ8A4V8ACBNkY54Ne68/yvmkjPtRPuOd/i5e8lpCKDs1n/Vc94Yf6xiUhzD3wyMGLgzGSTMOTqKz32YMaOvWzyt+1hYIM8nIHVwVEvYfe1hqHaZamEVLo/CmB2NPSwXqwMmMARYEeIjwkIEFYzevEYDeCOCkf1D9ryr1gVGCqFLCa9moHA0eWmjw0736ilAyDLE/T2OCrWTcAfIfPK5nqEQ4mSe93zdwhCfjfibGPryqFSTbXwEcDWvWbSr6qhOAMw9egLEC6JU0qKcGBWZVE3D7SRbCSxBHoZQE5SRNeQ60/ODnTiZzN9Dl6XhMdoKUnLjTHifEC5gam1qIsbnzKeEcnpiNOkAtKsNMVjBRQOT0zHRoP9WDBLYAnEMQuma5PGHK+ihBVy3h5js/jpYT/gDPyasCeIvKeEzOXaB5lKgDImmDe6sr1LEWE5NT1Pso7t5fiqPKYAyODMXa1mrc32jE7JPX4unPvBLbpNeg1Q+g1yUAwgd3l1JHtzY2FdvNVty+C9DZ24uTGgsb2v7e2mqsAdr26KPD4dG01tCk3y1Pmz5SR1EzUMdMXJok89Ny9s3JIPUZinofCwvavdpfY+IfzI1u44Cnvp1GjBxX4vzUhZgZoz32ADQAlOPmUeqLt3Z2WTT15yd+kZCSSU8IdPPeyNhRzC/MxBUWEnOA+XHK0gdwO9nbjj7qoCzPz+K5gYnrjcX7ce+d92KAsr308qtx9dpTMTU5HcNjLCwa2/Hg/v20Kzs5RVrDQ3EISGrdX41JFlqf/syn49Of/WwS6d7uVtwFZHqErnqOh8csToaqAO1b0EsnzYZdff75pOUmcRMo+Z/2zY1LABVYL2RSlyfF+MKl/IKysb7JgqeZ/awFiH0PBNEyA+NlZWUNgNeMcRYl2yx8/vZ/8X+O17/wlfjGP/l7cXXhYurCbrx/PUCAMQWIaC3djjnorUO/PfvUs9HnmPKrDPS1eONmLN29G29+CwB9biH++l//G3FuZi7e/9EPY42FgqAMmJlm+lx8wKsZx524f+NGLOPf/vafpD/HWH7x4uVYg1ZWt9di/MqFmH/+iZh99lpMPXkhto9b0ODdWIe26/CcCerYWd+K9Zt3okbfPnXpiey7zkkzx5k2fz3SveZiBjoWCMkYhFOaM3Sj76B8j7nIcXNyQDuyqAiA7hFA9mB1NXbV677/IPYfrEeb+531bZ7tRGezEQfk3d7YiRb3WpvbceA76zvR3qFPGrTN9l50duF98MZc7Cd/8GsR1EP+BS/AE7oQ1LqIiydKAw1A84zFA5616W95oWND2ba/W8kbCaEJpcQuDgr+aRr9af/5kPp26Pc2ebZph+PBeo6/vjoLExeF/NYuu9YUThiT0e+255SPk6am3DTP1gIIe1Ke+szai28zHgHe/Ms5Ohmtzt/yu/yL/7MBYeGGNGMazlMJgp1bnA/ho/JEzWgKH62z7erXtNxbAd/IA5gG4cvQvqbTPJpfJngC3YAi8v38Msd1LgBM1+JYLv45g/SWzxp9nHvc86ItrMGjrki967IOSa0fAsKqRhSb5QqwnqoRWXbe9j/3T8vYDR8pB7T1s4Cw4LQEsIJZQ98ofYkRzMdnunxWXve8e5oW9w11qkaU7pF3CE3T+uT94lGRVjde4axXt44438lfvtvj836PfxzwPX32mHu9OeryfvdaV5Yr69dTPuP14rXSDy6//wkQ/nmA8Plnv5oSYS4fadQy5H96sy5+ny3Sx7uH7zxMK4mH9HVll2a8nuve8OOcg11wCHUEbD6qMOf+Nsw/D9fYY4LZJz830LUYFIBhMnRC14ICkIY8ASLVwuZoccylqgWFWkNO+EwMAkZKnXkRi7CQVio5piIxWBtJXdpkkNIKgy9r5zVMO9UgCNPM0WBfgp+0ONGtn1ICJaE5PJMb8SqPnJwEr0obZbSe1NZRJUGJHpOw0kgnLV21ot1i01UqyYKA93LxzmM/Pyq5SzNHlEVQrmWCMsyNewJhyp18w3dIGzpJtRCl0PXREdKt+yCrpfRDyYcMXLfLBM7t2N3aAlh3orGxkQSuVFEgq8RQHcv7d27GbmOTOc9T0JS+0pbE6QAeK0MjsbX6ICWoWtt4BrA2M38ulu/cjkqVgQOYs7wHe42UskwvLMS/83/42/E3/9P/Y9x67924fecOYHouJaXnL16Iz/3Sr6TJLPMcGhtPwKY+5e5uI1rQiPBIu6lKWXO00/+MC9qBqZiyVeqqnBQ6nkqYC71dBiZlruRkR/2zu3kHID7Q2ot6fSSmWCyo17y3vZ2bvqbmF+LVL34p5i6cz35XwuJiypPXnDhHx0YT/A9UWlHXVi1pSJnHDSb/bcANANUFirq/V198Ma698FJacXj5t343nnv107H87nuxt7NDuw1HPU2SVdMc3T6AFoyeFNKkPwYOjuI8ZTsCjHsE9bInq73zkwQxrMwo8yRjpZL6sC7W1h8s8mZOyVnXlVsfMFagOcqeuneCINvP8WY/MgYOASuDVb8EbIFhWchQplHK5KasldX7tGcldgBvQ9NTse8mR/pCkP1X//1/P/7Of//fxbPPPR2/+du/Gz/6zp/E2u278eRTz0RNYMWCYGR0LC5ce5I2Ho0d2nZkejqGJsZj+cEy9fSLzXE8oO+1DOGXiZvX32dBsJP31fmeXTgX45OTpDMaz77wQkoafwAAvnvzJuB2NeYBsb/0pS+z7mxDLyPx1d/73fjUr3wtRi9cYAz2x/4OwJM+UIJs/iv3C/vYTRYp0wDv0anp7mbBUVrNQQK1dBm/vMF7/tO0nF8IpCX7RvrxMAt15luUdx169yAQJcDb9JM0fAAtdPyiRN7yTkgUmlFv130HBY8pT4Rz85bqW9rG9suVQM0FvoeSuMEsF9Mulrv/BCvyouRvXR4g78ux0A21PqNUWBCqRLjgj8bFk0emY238n5USOKkqUIDDE3jSgDyLfpFHec9n6stq8UY+ohAhJ3sBNu1R6jgrCRYIM6/xjMUUceVVyT/xhsWldeCatvagCutoWz3Ol7z3I52Pu2kmcPGdBIVMy8lYXVAYhWueKTGVR+VmM/uXOllf1dKKyd/5gXf1zh+k5f2yLEU+RdY05YfKJ2/9OPe45/an7tGU/G1fdR0vyv3sP+mxBHYF+KWfsh39bf31RftSwPR5reuW95FySFdOFh/j5LtnXdkepTeFAoMlCsvr0usc3+V9Q135DKp65L6umMeLsnZLn+5D8bgu+qE31ofL1+s/CgCX7Xr2/qnvpl268nfmznOd5Snr1evsm7PuEyD8CwLhD3s7oOgEva4bPOIefefDvnTF70fj68puzXs9173hxzmBYDubqh8Q3A8YppG5dhf2iRuhYKgD/W3SEsx2UhfXkTCoSkQfE76SEoBsMjkmcj+B565j8nbSzs1xWTKIkBmEvubPoTkURA9t9Nen8tNv6h0zKFMi7GziJALzVv8PnJoMXN1ffVHzwlcHhkNLEU4ESpw1N5XSCGjxpB8ADb3k0biUm2mAe9wYGCKsU856lrNa80APjxcegiGrkybgKtQgHCd+yqS7i4kCb87O07nLGV9tqr4g02N5QJ3dDKeOtJ+Vq0NjMaRN3APA206DkEmRtNSDU/dtEFBbrTjQmZz9dMmEXhzta1+46DiO1u5erCwu5bGvdYDxIGBGyatA+Jj6HHZOYvP+vazHOIDCSfdzX/oK7x7F4q3ruQFKs2EDg8cxPj8bT73ySlx6+ql47Y3XYxwg+Q//4T+MG/eWYu7SlXj+06/Fl37tN7i+FIv3FuMBgKVDXhvbm4CAvjR9NTQ9m/Y8dynnPrQyODQUQ/Y3zF+70DX6s+qCI5dL/VE/4e8hi63jwRg6YWFAzWrS2xGTIHQx3OmPBYD0uYnZmB6ZCBKO/Y3NGK2NxXMvfyo+9ZnPxvjEZH7W9RP9Lu2xtb0McB2JiYW5BAr7LYDxAYsEgS8AsR/g1d/uQBvgVCdSwOr5J5+gvSIWqFsfbb1Fm4J2YnJiKtUn9nl3/2AvDiHW0dkpFg/1ONgFSAGo+/fbIcsZkYYae9xvpCrGKOBQs193SWtT6w9KNCExT1ocnZqA7jRx5QEK+7nhEZYIQ6a/odc+URekWnzNoLd5R1N4biJlQEVlhH6mfAKy0fH5qI6MxSZAeOL8fO6m76sOs0j4YtpTfufd9+M3fvWXY2FqMj71qVfiS/T/wsxMtJZX4tz0XOriDtNnt374vTw++i//x/9J/Oa/81fykAtNprk5srm0HGs376SUeGdtIw8EOX/5Ui6cVAFw5GlNot3cj427d2MHmpkdHo0RJZyrmzl+NeE2ful8XH7l+Ri7OBe71H1pfSn2aQdVJdR/f/DOu7F770FMsnh75uoz8eKzz8c8ix8PChmYGAh3lOcikbGmOoAqCB5bneOdSYDCMN7xmv9S2qkN6rVVFk4rcXT/fhzRN8f0V99BJyqUu0pbV3hdHjfMOK0ANLUWMQhNklpUtDZTsAzoBV4A1ebGVb9YENJlgPSjPKFQOac2wg3lBwI6vzHAMRkfgE0eaH9dVQalvnkqJ+NHrpTdTd6lZJOZJXmw/+UjferI8qzDODqiv9QjPyY8gicdDRrW8lqJ8CH864jQI5k9obNDHfapT4vx1NzdhJbdINfAewIh7UQ7yLtcnKYaBnnKdHLuoI2Tr+VveZuS2Ycg86z/WU4OydsFeMk0XcxYtwIQ5vHD8tYu2Fc9zoWgm+Lkn1oi8rh5gXBuOBYUA5BVAynUU/SWj7S6nly6eX/YSTkf5x73nCGa7mx61u30Hi9+FBB2UXy6mc+ylp7f5leAYt/yR5HiI+WAZn4WEDbdEiCahr9T+mw+PO8Ftnp/uwA39EmZenlPZ7zSlfk/vNO95k8vHWT63Wtdbxo6436cPwuAy3bsjXPW+5yLbg6FK3Mt4/i8bIeyjC4ULV4+x0mHZfzSDzz4BAj/XED4wnO/lEBY9zDM4PT3Rznb5WfF0WVXFv8zfq+3RzOd7rOMfybU2QO9YXHlwAiAjMy/P4aIP8ToByIyMRwwWTbi5IDJfrDN8xaEx8SS3J/4AOHBvmGYUi3aAlyZLA9ctft5XiBm/oJD9YZpr2gxeWo9QMmLTN/OzJ3A9cn8zTgABDOdMEEZpsS1fUC8/rT5W7AMmI4ToCKdpDHAVWWEd7Uh3MG3uctkNEC7iIB4LwBJbqwQAKd3c5wTnJv7ABJKgCuDJzFI6CSrKbmKR0aToccg++m9BoiqUta0FOGElXUzXZg0bVc/OE5JjUA69Y8BwHUAnXrBXnualosAJ6Gx6ZncdS/wTvUK2+RwPz9jujlQVZCRkeEYGxtPKwVKSpZu34477/00AdHYnLqiAaje5P12AhiaP9ObXriQg353Zzvu3byZ0tucrG2nYYDQOOBccAWYWbxzK+7evhXf+lf/It76yY/jgMY6d+F8/Af/8d+OBcJ/+Qf/NG4CWJRmqpusTrMdsa4kljSzBwgLHWDghCoiUIGTUyFtKyTmSQO0mSC5wkQmQC4XNOqG26aVvsFYmBilffrTzq52lKfPX4ynXn4VsDkaN955P3U5b9/4ICV/AwCEvlp/mo/TYsIyi4D+wb0YlG52W3HS3I3KQTvTTWkS1DN37RrAsZ6HlTz5wospJf7gp+9CHoB2JlppVFWXd975Sdy6czMO4HFrG2ux+MH9BNLTgF43X/UDMA5Tr5e8qPHu3k5Ux8dI/wnC4ZTSqRucXznoix1Apgu6aa0sALTdPHdI2Rx8MJSkd8FWLryGoWP6RjqSTgSGyytL0MI0gPcrMXfxUrRYSG37VQDw8DQLmte+8IX4H/+H/z7+y//qv4qXX34h/sF//f+Iy1evxL33r8cP/uU/y41o1558OiZYSOwBGIfddEe//Yt/9k+jBcjeBXRrW9j+nJ1fSDq3TSvQ3soDQCUL11EXX9C30iNpa0naAihPKEGnr2UCLqB99sSnXoyv/P6/E7WZCWhzO6XqqocIpjdXVuKtb/9JrN+6HedmLsRrn/9yPP/iy7HgYR5Ts2kbepUFjYNPyXq17iYpWLlgh7Gj5FB+V1iB0OZuM+lB+9XLD7T1vBjj9COQKelKFaoa3j4u6K1Ce8MbQKRKgsWDOjeYpaSWvqgDzocA97l/gTIITtPMF21GYsXGN6Wr/LQsBU+VDyv1VdoPtVHp4j5pJ2csAIiSYvmY4yX5HRTkVxH3IzhG1IVmWknOpmnFQRZGAmM30akbnOBZkENcVQ2U5OfmXsotD2hTdy1jtPZYkKVE2EN2WLRBU+Yv2JBvabLN6vA/S6dP/soNQ9O33MVzvHG73nJbubLmj3OnaRLZ+iSwIc1CjaG4l5M6NMF8muOvAo+t0S7y3xw7+MLyDh7a03pEClx4T0mrBSvBUpln4T5cro8uaeEe95xuTNcNTl1RNx2h/U8H+s92y3pmXS2XVNidK2zP7Dfe5Lf52QaPAGH+e/+Upgg/DgibbupU275nfAmG0759kdopGOy9No3M74wvnaUzbq/zV7Z593a+0w27N4owXVG/so8e50oAXDrLfTb+2ee2sc6/ZW69uRq/1/usrHNvMX1mW511nwDhnxMIX3y+AML6skO5fdoBj3PlfUPbxtbRc8O/xXN8ppEDx5vl/SJexscpEdSuomZ2fG50nV3bfa2QuvJC4YnHU/+lWoMAGKZYgbn7vdCd8m0wzT5+Fya1xwBe3WvHEaDxGPCo2aGjzjYDdAMGtQwQ3CZNJhriDwwysZxoa5hJsVZLxpVdT7kGWOH3A0KUcrkzWCmp0jaB8N7RAS9bOCDsEZObsxN5HzEBtChWG4Zy1A+Q7K9TT/XhhOoeNwyQPFJKAJNRrCNdMHHIwNTdEyvnpMQEMcC1kskaTGvwuB39R4Cm2I364L6HYSVIK00wuThQ+qRER1uXaker10cyFL/7yZ+4uTnn2A1b7goH7DPx9o0AgqemouLJaExS7RM3BrZjG4DgRDQ6NRajPgN2ODA9sU7w3ti/T7oAbtqgvbMWY/RrAwCk7eAhwMDdG+/FvcVbsdM5iKmnn417q6uxtLEd67sH0amOUJPdmH/hKosHru58EFPtVow1d2KOSWSK/CcGyJt6dppbcdRqxFFjI1qAvM76WrSXAXrAmLH6TJzsAPCaB7Gzuh533n0/tpdXAOr7AJmxAtgyydYEGHhppwZ9KFU7Abj2AyyGmLw7uzsxPzMX/Z1WTAIoWisPYpw+rxzsxjiT3EiFNA6b0BztT+v2n+xGHGzFUKsSs7MXAcJu5GvHlaefju016nnjnfjqr/0y+Z7EvhYMdgFgLI6myH+Cfk3fPmYh50luM4AeN/vRb9BrHwCyXakCaJdjkL65CBh+8smrsfz+2zFGGmOVk1i++Xas33k7bt+7Ex/cX0kTcHXqUSHdeuckJgBDg9St7YKFftljIdZRtx1wCFqiH5mMJA5oBm5B+wHEXezxr7AmAAiCXqQpTQaOTM27asmFTz/ASrAnF1B9pNUejWsvvhbNBn2wsh7zFy/H3uZK7OxuxRtf/2osrd6Kxfs/ZXEwEONTw3HlwlwsvfvTeOO5F+JLv/zLMTA3Gpt7a3ka3I0ffj8mK0PxqWdfjisXL6bVi+X7d6K5vxO7nWaCyLV7H8T63Q9iEHA+Qv6T0Ej1WEsLm9HX3I6j4aNY3FkEfByn7vQDaEt7tn0CQsabZvgEco3jTqzRYKPPPxuf/51/N6YvXOEd2v+QtoG6jjZ2Y5DF4j/8b/7bWKYcEwsX48Jzz8QTr7wcJxCmoHmPfF24MiSj0lb/tz83O+bGMBdUjLO6X2qg50ElvSysY6MR+0srsb+4FgO02ZSnSTIeojaWqkKV+kj0AWj7AdhKHk9qpMIi97jK+K30RZOV/S7pNem3YxjB4MRYtGcux+H0QvQxjvvGWfzR1311F9CATc0t0m95oA50kCyZP6wnYh/fUQqojJl+7+DTXio+LUI44TKJHQMGWwBWv+gcMH46lKtDvQ5Y3LWg1X0WtPvD87TvcLQGh6MNv9MrET6hTZVhu6dB7i6wVuigrXXVZzx0RUsyW1t3o8k4bzLOcp8GfEZ9/WN5KgvRPOlzYCgOq6O0xWR0ahNxUJmO5uA4fgLgOURHwPPJ01NCD3mnTT8e9jG+CTt99Cnj66P8AWkfDIxQ7pHo0CdtfIfrI9I9rBjCA+sT9Mc4i9Ox6M/rMa5HyHMYPxonzBGF/jNtD7+B0dPWxcylfnieEEpr5GyYKxp8d2VjnyTw4VpfupxTu965t3S9cUrnPKLrBqfOGdR/Zuf+B5o/vSujnFud45hPqiyG/MKqnV2PL88NzN28NTumAMVkSvDs0kPorN67tC8ILg5K+bAzjdI5rySO6Hrr7T2986iggHVe1odHuYAzLxKJtKnffd+HYoSi0QThpm4+ttXD69z70g31plOaSTPL4gtHgTL8unWqelGm4DPGQrYBod77mUXpiFOkWMTXZb1MpyhMuvLKOGXa5XtlnqZvaBv7rFyoZB55LVp61H0ChH9OIKxE2LR0Nmpv+PO4s+9m0JNM3vd/+bx7L08Q0udv73fj5R1D2750xV3jFCQhsdpQ9BV95J1cadGHwr40EA9I81hfWHVhqD4OonLSYqDuR6Vvj7imMpGDGjINde1MSymgg8TPEBJk8XnRAWr6DPTBAiibwDETQNVPY4Ck4hOdzAPYShq5eQ5C9f38lMQb/klmowQNoMdcwjOGHxMcncPEycBy8BPVoZASCOKWUg4HZjIYkHLqpx7BNI8tawFOMwve8e3UpeNaYpORpQHxqlJMpRIMZibTWqVGVD/twfCsy/BwSjDsEFNL6XfaDeYd0rDVD5hIjzoA7ba2lHcj5+6hatRtNyXCADE/RU/NzqTpprs3rwOG9mJ4bj6uvPypOCR/VVrUed4njTqgSFAFuooas3KVe0PkOzY6nuBB6wMeJywY1DqDacvoPGzgeL+Vm/eGJs+neTqlxR4mcOudd2Ofsg1Sp+GxcSZbVWToi+5gTEZI/ZSsqiddY4FAY8WO+rbc9wjfegXqOjzIo32PAfG2Y51y5sEF0FMy/ZS2V2JyAGAJWFSybp8XJ2C1YmrhXLz42mdiY2U51gF4B7aXDB5g3tcuZqGOkm/eqzF5pjUGpWKqSBwBGaj/EOWXtJXMCmbuf/B+Stvtz+3V5dhZexArLCx2AGCaBPPYaa1raI/X+L6cEkkmZftxsMa7Aiz7y05mCClla9DGB4DK8uQx31Mib33Smgr13N/aglZqgPKnYmh0NBprKzHEQuPlz30BoDEaI5S1tbcfeyxSdlkU7bb2EkQf9Xdih8WNKhevfuFLcfP99+KNL345lm7ejqtXr8XUlWvx47e+G9eeuhpPfeaNePHa0zFGPsd7rbj9kzfj9ts/Tt3R3OwJZTqGXIRZ1gFmypyEWVBzO2neRe9GpxEbACo/Waszu70G4Bxwoxa0J7hiAXIAfaqaUp2fjmOA5+T85XjmU09BE6RH+7oQX7l7J/67//f/LW689aN49Y3Pxxe/+svQvPqu1Zian83NpH7hmJlfSDN3DDw5ULHIhT5gtdBLd9yyAG3vNuNgeyc3ue1tAdih4Qq056JRHqCFkWpaIalxrdRM71hU2uq4ZoKWH3FfehkaH4+xqckYnRiPofkradJwZGy0q9rkVx4/ydM2tEvaGKYtcpFDmexf1R3c/MXMmGCin/GVAIB65L/kfV5RfO9bBn85gCi3hSs24MFK5JWARmEemRb3jSMtJeAoLGrIr5T+Ol6LTXFah9inbC36aov+O0wVH3muR+QnD4WGj6VhQtUz3JSmibLSLJn39EPUtTjmu2w7eRd9Qai6QvGb8HHeZ9B5aUrS8ZxWH8wPnq9pSenfhUne81l6+ILvACKNQ+dRZXk5PMfQcWT7dkNd0RoFnz/rbPOPc73PHxezi+0y/V53micvlf3qvOE96Uvpr+EgNJFfpKQ/2s579mExH0lLxe+yPqfpGpou3r0hxZMir96w15X3yvlLl/dc9BF6V2Cc1/iUZOOlxUccER+mYPGkueLO2fCssx3KPsp/hOZp7ASf3WfOo0W/Fm2QeRCnN91si258va58WvwqXPmsdL2/jO/zlPh24/Wm6a3y+qz7BAj/GwDCvfG9Pvv62fTI9uG9DJJlpteRgi+ld3jmCo2nMtTSy7C97ee11DHluUOOEUrLOSWaKoTK235+TzM/gNzBZGx0AJPVYUo/7AQmW8CBtnYPD52s6G+eyUhcKQu6ZPZKL/wsqUvbigwEQYSgLvVryeuY93OTHU5d4eMyb6WvCR793A7YBuBkvckDnpLtoY6x5RNEOxGmFQolBIQy2WwX/xLwRJJkoDKhkKcTyvERQI9WUB1iYFAwT7y+I0AdkwKD90QpEHEGqJj/YG1Z7qoqFurAdhm5G/GcECR7dYhT961WJ482k6dqHebuYsD4TEgwi8qwk0x/1J1AKKUSAT+fqsawCNBZXL4Xm3sbsU+iHSaN23c+iBUA1E77IPZpo/HJOqBgJYBmMTU0HhXA2whgTWCgKseR+t7UbWhiKvvIk9kEXOOTs3Hh6pNx+YVPA2z6Yu3BUuzubmWf7+83AJGDgLHNtN3sYSDqxjBWbVIcANh+AdAGYLfWIU/uD9GpU+MTUSOeJ7n1Ue/xkYk8QGK4Cshk4u2HLpQg+4mzym/N7E3MnY9bd65HdWIsavi15bsJSocA7x/85EfUoR0NdUBb29RJ+nDzJn3Cwqzd2WbBth3HgLa+g31AHYCW9k1D9o4A2402aWxvxC4ASnNYfvp3Z38DwNsC5O+CZA7o2xMAoOb6mo0tACltQPv5mT6Nx1ttQJRaNwIeN09qL1fpqkd/d1xcCdDJ3wNckj55hd7NPo2jgwT/AnBN8vUpXQbEq7urDvQH79+IB7euQ2OHTKIdyrAeU9R/dnYilm7cjnH642hrJ776pV+JQcDy7//u78dEfy1u/Ks/juE9FhxDg3Ht0tU4gmZWf/hm3PnGN6O5tBTL7/+YRQkIl3SPKMMxtAD1Uy4lrbQVZWLEpim6Oow120AVlNHh+OzXvh6vvfp6rN76IGYnp+MVrreWl2OPthwEfI0wxMbGR9OqhIOmCl25M2BhhoUNbbD99jvx9/4v/9do3fggXnvmpZjsq8ZrX/mVGGOsuihQ9aU2OUnbs4AbBnS6kKFv3bDoVxfVA6qCCZ4f7jVjQOCnqTMWRrsbG9Gm/SXH6jALSdrKceMm09T798sUZciOsP0ZX2n/F1B4NAAIHB7LQ0smFy7EJPQ3OjkT9dnzUZN+h3gumMYPUIY8fphOb0HP+4w77frm4SsyFOqdfNZBL+BIkAzQsMz8Vuc58zXkmbxRUCKry5C29xN7AZCTekiqu1DPr0cC6wLYHh530jZwWxplsechGQ3odFeb4ly7eAzGhHzFPFWdSAGHPDCBJ8tU+W0KI2oAXngX9KiwQB6macA69XWyNW75ThnHhVBe+97jvLyXSboMc2OyCxL6VV6YG4jhA8mjve9v4/BMYKwqigsgeah8XSDjnFeG5fxX4IrCPbx66HqfP879zPdpMl03OHX+znu8ZBoluJQGi3IWAE++kfNa1qVLg/IQeVJZD7z31c02VVJKuvGLZupxQwN5n9+60/y8xtuvj6tHeS+39Djvdt9TMCA45cdpuR9x/Dxz50OuN48Sh/Qm473Sl7e9Tslv3i/aqIzjy6bVm2/57DQO7jQtfNJzz7PHOeP7XKGVLuN245fX/npcGp8A4X/NQPjRuA6g7iXOZ2fTKldVOv/KhLPDu1736Bu68mlvrNI5QGHiJkI/OR4twyBMWQBRpT/7ATrHrb2I1m7+rg4exQATVV90oqK+Z+5GIzag4EggSzqajslBTrq0VTJQyc6xbfmdnGg+K6C1NgKBshMFbB8veTkJmqankGlVIO11kpafJHOyka5gFH1MFAXDoMwwGU9mU9rstdzJgccfamMlC0aUZm1k6JRDXS4lwgmaiZPSOyZegUweZ00ZOy13nO/nYsA+yEHNv+KauvgJOOvFxOkk0B18RMl62ibqMJtfBdAn41eCWgN4+M5Bp5H1rTORuABwwlfX2HfvvPtutADg+0y6jb3dWFlfjZuLK7G1sxv9Ka2djMP2dgwD1qa5rrDYGGYhMgb4tNYdgQKAwE+yA+Qngz/q7MfQ2BSDaSguXX0iXv78V1Iqd+uD9+PezQ9ic2crtgGIowDR8ZnZ8DQ8TzbLPuV9625b2a75m3CQCXiIOmlxQEsHnhKVJ6fRZ8NDHngBiKH97bZU1+GdpAFToj+//Gu/k5vghhzYEOLe9mbMX74cM+fmUhrsgsiNVkcAzpTOpoSdPqKvlDrNnL+U6exubZDgSYwB2oZGAeC0+87Wetb5CPDi5DQ2NZvlV6fViUG7vjRINPYPyGsptjdWk1rGp2cBSPNM2IN5Ep9gXCIuNnSahCHeSkgTbmAjzEURZdP0nvRnuWgI4h2zAJkED6t+sgIdH8HIxpK+7t+5ASA8H3uUqU6/DrHwkLYnqccEoFIh8+7G/fgrf+tvx9bqWnzhK78UB7TX7Xfej9HacMxS1us33oqb9+7Gj//gH8UD6GZ38X40lu/H9vpiHAuQXBTR5IcU2DGfy2QnbOhFmnaz6wigVOepf5NXL8XX/nf/YbzyuS/E9e9/P5569vn4/Fd/Od55+60EXy5sxuoj2T4txuBGsxVbrUNYxW7MTU2ymFmNb/zdvxP3f/zjeO75Z+PypcuxeOsWQHM85hbOpaTejVyHgCFNpGkuzjRtqxZgPI+IZSg5malvro1mpb+NdU8tXM1Ney5StfU8MjqStFNlHGhyzYWGvCD7RqLr9pP0368UWBA8NRNTM3O071yMTUzEKOXpH54E+ALUWG0pAS70VCkETEla0baxJiG1yatJMjgSbahAgdaUhxBnQKDBfX/7jmNAnwCZsOAHgFrv0W7F8zKefLCor+pIuY8A8M28BMgFfLMQUPf31CKEXy5yMedhGy505IcAYfJWYm0DOj49BCjBJm1NgbuS8+4+Dfml6mHyCOo6RN3z07Xji/FSTsDSSMbB50mdH+FTAprXpj9IH6keYH6FsEBhRY3+cc+Ak3pxtD7xeZ4CAtIv6LLgEaXPeuCLLnUAFu7h1UPX+/xx7me+X2RT0E+P83fe4yXTKAGlnMwyFoDdeYG6UG/rlbyA+/I1nxX18V43tTLRbnoKk5Jn9JSszKu8zle6baHrfVaG0mb5nnSYqjRcm3YZ/xHHrbN3y/R0Xvf+ftgXGTxSnuwvQn3Zf0k71Lm3H7kogu51iXH0ec3tMsfesj2SxmOccX3+EIB38+lel/k8zn0ChP81A2Gd8fX01yO/S3f6vOd+hv7mugQVXvu3GJL5JAFmShicjLvvFM+6nt9HDFR7qBj4MiBATY5ZiVfJ6EDqL/oZv6CurkrD4BgMbzQJmxHPoOuPtuCVNFV9kBlS6nxFSW3mCI/uA6gpdcinDEglwvnZDmQhuLDjBEwCDDh5AmClb4LS4pQeypW+aBNJru/QeEQC0CplTAZEuoYJerMkRWmyuPwBP0UtiYqSVCyTEsoO4XE+01fJw1BplHmrBiGoqwl2+W25rYufgVXtyEl4eJjrGi/RiOTvIkAbobbJyMRUfm7NMUGaTpROdsdppq4v6kwQfZ2jONhp5GYdJ7ylxZuxA+jQTu9RvULIO4NMcoPUBcB02Ef7NHfi85/+fMyNT8fO4r2YABiNA1BOWMCoF2x/ukHLtpuYmgc0TObiYnXxAUyxL7YaO/GD730r+/vVz38uXnn9M1FhjHsQweraRhy5CBqwH7QBre0Nrg27EuJ6pS/OQRYulCpQQl97v9CrBcwO0cbjgL8TQKZWEgQJbkocqo7StrW0ROIGwdnnni6kgiNuInRzz2FMTkzmZ9phJsfOzmb0A2T7Dvfy0Je+tGbCb9qiWh+M17/w5Zgmfmt3K44PKK/Mgj6A5UMDciDWcgJzALRHFTf29vLgBEYyAHYUgDMAMN6N/Z0d6KQ/gbTHSwtUVf04pC9gZ0mb9pUAoUY/1+vDKfF3YnMxU1A9o44+lsqlZzo5Bng2RDwtGrRZ6AxX+9PUm+YKXXjOL1yIX/vdvxTn52ajetyKiqok3D9qrPP7KJ4DhJ6nPF/44pdi+GQgXrz6VPzw7//j+PyXfymmAclHgOO1G+/H5k9+HLGyGoMNFkAsgrbX7+QxxhAWdWVqpI+OHIg2iHRN8SqU2IWLm9s88GMcQFhlrGgS7+nnno1R6vT2N/84Lp+/GOPDI/Hmt/6YN45iRosRjLsOC6fhKosFyryxuRbtzdV48+///+LN/+b/FfUHq1G7vxRPT8zFsCboRsZj7c2fsFiaitEXXoqB4aFo0eb7ySAYm5TJDusboO602xFAGebjiR4B+oxD2u9gaysOoVlPXhzRcodqDGOqq9SghaFU53GBJM9TV5dsU9cf6o0T+2uURdIM42D2HIuP6Rhg0djPuPbZCfUDpdEo9DN1Ut1JqXBfVXA3mOBS6yXMHwBQLYy48Ffa7kLfeQ+wAL3JTxMMp5eVKe1j7BLHzXaCfEP1NBNcC3SprxveWoyTg06L33gWMC5CPSY5QxZNnri3z/097xHPRXbax4ZeIEO6FZ5C9/oBTlk/zIeyC3jpVTcMyrNSBYFyw5cKCSzPiGcCbrx9ZIMx/riP0Ht4GE++F4zfD3meHcMnaTTiENd7AN689p6gt6K1HC1DFGUSlBfqFKpo0NYucuHR8thy/iu9zjB5aNc9vHroep8/zv3M94usJMlHnL/zHi+ZRgJLPF2e5S2AsOV3rpJmqAO0WNSHOqQ3jgmREn3m14byi4Dg9bCLt+QdH1cL+VDm3/1tOXrrZVpl+TKEKATE3MjfZXueOuvUvdT1plWmUTp/l++Xt8s+yjmaenq/mCeLuidOOePzPXyZstenz/NdG+rRsvSWukzjrDO2z+yP3nd1p+njzz7TfQKE/zUD4YfvZPDIu16fPi9/d8PC8ZumzV8990rvP9eNAuFe1/vLieJIppi/JFSIjkSLD30ACPq5xmTYd8Q0wiSnSbU4djf+McysllK5qpMqxJYG4WXGXAtwcsWbOsH9ADG1Rnk1JbtFiVJ1wUkhB4zeFauRKA0cXN1F9U/TIgU0VNQGJ9MgIn2QUsIgjpLi088+0hsRKRpMqGBIxWq8O6C6f01LaV3qsjlx5uDtMt58VqhEuKLP3czEqwNkBD9GSAk1+fEG8TS9phRvJIGun/syHRi8UhGtKHhveHSUcDAlW+pcpsQHIFSpeUjESIKSIwDrMX54FMCwvBTb2xt5ytUeE59G9rcAOCeksd9hUqUeSsznJifiS1/6Gu/3x4Pr78eIZXVyVnouuARUH9NPfk6tAkSUDmmz2E1p6uvt7O3GKuBFRrVw+TLAYixW7t0h3+0YmpiOqamJ2N/byjYiStF+kgrtJThQZ3eMyVdd0un58zEOuJiZOQcobSSN2tcek6xzd7wgv1pnEUU57Vefv/SVLzPJ9gPGdtPOb25MAjCu3n4/9YIFl548d3Ks6oKHLnTVZY5pP8DPFEArvxiQon3gIqUNaFCK66mCbpyyzXdZZOQpabTr3u52NFlkqHu8tbkNIDmJEeo+c/58DBFKTy4AtcssXZZ6wW5Q0nIBXAuaBrwATFr7HsPLGEmpH+OF+CmxphwuFvLQBwDLcdt20v4x6QuoAHQe5PHcZz6bfeHXiObWBmOrL2bPzQPMt2nu43j9y1/LcXD+4qV48smno3LuQtz5zvezL/t3mnH9O99Jc27txlbMTE5Fm/dOaEPb/9KTz1A/T6Nj7JF+nlDm2KQVbXvHsV82Wu1m9qmn3MHsYr2xEbvU/e5778Zd6Mp+e+/HP4mf/uiHMcCibAzgODE0nm1R8dAR6HKFfA+o0wzA8sWnnovf/su/Hys/fDNNzu2sPIiXPvN6rNy+HffWHkSLheHC889HP7SzBahTleeENlFvXMmk7axaTo4XFiJKg6UFv5hYPg9WEQQPDQ3l+IM3Z3ukpI32UwKrTi+sgRmBegG07FdtPo9NTcewXy6U4icAg7YBYSeCQNIo+UEe2oL3d5aJfJUEa8PZU+cEtHBO6M7WLLiL+XslK6KlCf1buKQpypRfvygf80+C4QyTH3ToB8e1xyMXEuA2/OAAn9f6HgAtH3RMym+ynJRZNa8ib3iQgotu3VLdgDZy8Po7dXjhbY7DFFbw3Pfd4JWf9QVyeKWzeU1YfPL/eJ9xyadMI7/adH+bj+oY9lch0NCThzRHHR6G3QbD+fuss01L9/Dqoet9/jj3M9/vZnk2Z3/nPV4yjQSYeGcX6aUAwgptACzWGZopgWHWy/nUOFkn6QJa4dIymE7xT54piOFPtkXhS/fY8nbLUbosWzddnXRXSoTlCd7/ULt27/e6okxFePq7G8k66fxdpmWQbcCF7ZFheV367r2sl+/nm7jyXu9zfFmGXlf+Nt7jnM/zSfd5Gd/0SlemfdZ9AoT/DQDh3uiPS8Orx9/v3su/Oq5EJ4QOS3cqCzmTGRYRMlRqUNwoAO+g+4BPmJz7DqMGuKgEwEGwix88OgiPPB2iNSsnTPoACKUzfurqH2TCELn2M+mTF0+Lz3IwMj910asMPqUlMEWYsWaiDvcLs0cJbKULJyrK4iDl5ZQYCy5SEgR4VCc4VSF45qSYz7iXJyQpNSTegCezHZKI1SIZi+SAZygxoTNBAbxNz6aBB5Gv6fC7lG7SHjKqKs8rSsCVaFLnfsqmMYs0bQTxDcKtBqiH+q2dVicOAJGQNHWtJUDOTSEQp0c8K4nR6oQwmRvZFmSSE47joc2k7yQtUSvRd7ExCgjo7OwA/vb5XU1p6N133051gD4ApqeWHVGulS2AQqUfcEB/1esxOTkZF6fOxXxtOA7WN6KzvUmX0MYsWkZqAGKYcUouq0Npo9iDBQ6VzlLuZz7zuZi/fCVWVpeisfGA+h7H/Px8TAAuBDOg0ugHAFdIa5C2r9F+VRp5IPvqKM2VpboMjV/dbQGUBuLi5WsxOz8XcwsL0QBcH7Ya5Mmzeo0+KSaHBLS0p/3iZFxnEfDv/Zf/BeB8M269/Vbcf++tONxZjxHaYZQJcx6geLyzwTULDiXgALyqpwbSh6Kc8bGh2LjzQeytrtIfAwmQlIKrztI5oM4H5FMrThBsHwI+95txQPnbhyex12zHJuCtTZw0HUbdR8bHk+Y8JrjTbCa9+HXBDXbSkHZ4jwFogl4XZeof53HXxNGihptkPAFPnW83K1agsdxARTtMT44DHikfacbBLuPqOE9YHKFu7/7RH0Q/gHxgfy/GAe/zAFp1Yke5vvb0M/H6l74Sb33zj6JGGy7TTjv3F6NKuks/+VHa1O3UyYu0hnhvk0XM+s5anCjRHh2JBuPFY7CPoFPl1oepDsRUewIIpAcFTB5Y4yBsb61Hn2OdOqhm1FhcihMWEIMQ9oOb78fY5GhMTE1GHzRyXnUcWtaFslLhyxcWotrYjNrGakwyDg6W7sYY/TjEpOnmTwGQ9L9GHk0WeE9eu5J2qHMDpMCO/tFCwwl9K40NMI48/S9a0Czt1+EdGHfU6edR2tGjyAVaVMniuv5I2nJ8lSe6HQnehkajMjoWw1OzeWLiAO0SjJkjxys+T2qj/zvyLTpZqW5ySdOk//x6w99UZ1AtYgva2KKN88hi8jHf5LTSHTzE2C7LclOe7/OoSIF7XutJ0zieepnSYmnJckOLbmSUVg21PHOI78CT1REudI9ZWNlGpK2U3w3DdGYyQXklvzIPG+aEtlWSq8TVfSH91DcP6ICu+uALhc6ukmHjAN74ndJjxqb8i4fp8wQ77v9Mbz6Zlpvg5Im1VEfpMw+e5+KN+/yh7EruoUOv4XHlxsDk1T3z3VknHy3dw6uHrvf549zPfL+b9dkS+Dvv8ZJpPB4I42nHUj9YPl8stApAKEjW2fcmZv56v6aaL0Mz01N0YBPoe8vodW/bnK1r+bsXCGd4+qMAlh9qX26WUXSm0/tbV2bls/L98p6/9Vl/vE/L31x8CADrFcbl66ZniOtNx1DXW5ayfhmn+/ysK+P2Ou/15qF7XLxPgPC/QSD8uPe9euR3Gaenar1XBSk5mJgIHj7APSQ8r5IgZJqG9I/EpIpDMh/6TrDoRp5+mO4A4UidhqfPOwCI4wNACCjDAe4GqP5+TaZpKoo+hwGLOAXC0osgVADhJJuG+Pdg7IQO9gQUvNM3opSt0l1BF5LZ3FWKTxAKM1EtIYcBk1qpI6zURYAaAGFmEMph7XxEHMuflfSL6l54UAK8NonIcjlJGpJVlsXJKnW5nIydkAApTibObqkqQvkSuNt6lEEpITQQVcDV6JBHLBRtmlTPa+r0uZPb3f6QSQIAKmSWWWdPFFNCIjFr0q4DIKJFU2+01WikzVftzr7z/T/JfPYBObutZn6G3Woextj0ZDT3nW7Vvx6IaQDB/ffejz2AsOoBh7vbtEuLdKZy0DS2V7NftJ2qSRsnwolzF+KNr/961vnN738722d6bj4WLl1OWlhZvJf6xSeUNTcc0C5pQ5lKpNTTPqDG8rgKdRuj/AJbf7cB726OeXDzvezPas3T31qkUUjXXCB5mps2kG3DMcq8P1KNf/L/+X/G+r07Maf1AMo7OgxwAegcAqyO9ndSXUHdTfPXLrJlBvHnp/9+NyF2TujvJgCWBQGhKMaNKG4Q3AW0wYFou1lmGerBZH/SV43B+kjMX7kW2kk+AmwpNbbvtOGrqkNaAMFJd/mVwx8Ql2B+lPJMzM5nOEod3LCpZF/9bnUv3bDlxq0cmbRXWjKgffwGMz4xHdPz5xI4t5o70QQ4Wt+p0YnUHT+Gxva4d7CzFfXR0ZxUlVTfe//9eO9H343G/QcsACbihLIKsofJ94T3xiZnUqdaPV03BF545tlYeXArQZY6zEnvtL9fcKTvfqbbPOmP9j5W95/FYKYJndenpmLqwgUWSNxzYQr9jHHvq7/7l/MUwvvvX49BFrdu3hIQtHm/RT+P0mfztGe1cxwV6kFPxfrt92Ocstn/6w8exOSVyylFdrNnh7pNXbyYknVB3wEgPL+U0N4uoKqEDJpCgr65nioq6pgODRUL0AJoUj+YyrGgNIeuX5MAmow5bdK62NL6SapCZN8XoEsVgOJI32LBqq6vYyp1Xe3s9DlwcwgzZ4ST0sbGZtq2biqpli8RUUmfzdqBVgrrNHpAKSGlKiZwEhUsJS9PL0GRvDF47tg4pN0K4M0/2973MgWhkwvs4o0EFV5lGgBs82N8+9P0jefikwGcoFMVCAdNTSs98lrGqCBYHpEWUai3Elr5UuoT81svD/NZbjqmL2yfj/PlyZnMlXjSIf2UOguy/W1/0va2mXNVNgK/Da2pjtnlFPCcdWfvPy7WR71but7nj30/2zRL9ojrljZfOtW5xeccik+1CK+zrkrAe9rQvs/f1J33UxeYxEowmHl6TVPYGoM9BXukjObZvTy9NsEMHsYsNuEV9/J+b8j9XmyRzkfdS51163Vl2mXo66bRTbL47fjhwvu9/uw9/pyW2/QeeZZpP/zt81OfTx862/Ws643jdaZf/CyceZg2l2fT030ChH9OIOzJclk9ki7CotH/tK4Ebzo7/JEQX+ga2WH8SwIrGGjpBZPJPhxkVpnQ1bVMJeN000nJ7YlmkgBBSn+5VopTi4MYO9mJ+nEzBo8aMdjaiYHWZgwebEWlsx3Vg53oa21Hf3MDcLUex3vroLxG9LUBMLzviWjMwtnbDubiX8EIZHqpa0ZzCPJ0uQtaRi0Y41UZAjMdxaWDpS/aTgmp8YUcAmDfT6mydeM9wRYRi9/8Y90NyHACOYLhCrQALvlb9Q2l08Ukn597ebMEb6Zt6L3sM+ILrIeYYN20pkkphY6GTsQ1JgzTPWDiV2WjVh9OEJe9zX0anJQBtR1PoGJyB5xriN+28fOrQ9EpTBUOP51rcSEtVThhQ+QXz52PjXuLMTY0Rr8MxObiUmytLaf5OiXBKYFX3wzgp/qEksQ67TcACJqrDsfR+hrXBzEDSHYz4/H+dgxVB/HVOARoH5OOEnUl1q32IesHbe1WYmuvGW/80lfjueeeiZ984xvR2tqJK5euxBNXrsbhzm4Mtpl8eXeIuHXassZkqgyxQpulp95VajdStV505+gQE/lBNAAsToLq/zZ3mwBED0gYziOP3UQ36ilrim1p95GJMfJdja27t2KY9DoAwIn6ULS3HuRBL5bh4GA7dZ6DtqhRDiWu6mcPAUj9tH+kGoQIyL50zOgBmRAZYS0lpZ5WxfjOAwb8NC04EAAJiDzN71DTZywgXOyBnvOrwAll9RAMF0ACGHWFVYtxsTAyMRFXn34mXnjtM3lYRJu2S6sl9LnC1TrtbznVWVa/2UNSmmtrMVYbjMmxqbh06WpKgpvr91On+yL1Gmg1YhaQPEgZDrbWYwa6ECA+8+qnU3/0zT/+Z7kgeu3rv5oWHlZXltLEV/9QJbbHx+M+7XuddtwDhB9OjsbJ1GRcv3crTgDYewBDTx7rHPez+AJosRBo7rVjZ48FbX0squPQxuEOi7vxOH/hWpx/6ukcx8dNLX4MxYuf/nQ8+8qrMQqNDY2T9wcfRAfQXSMvF8vt9eWYHZmIGcbKIGW2bjML5+K1X//1WHcDZmc/bfZqD/vqp16OA8bR+++8BeDfjmtXnkj98Q78ST1kv/a4cXCQeyOCNRiB4PywsZtWN6r0mfTsAsvFpYtfgfr2TiN1bXPRx30llEMsGAqVIE9r0x5vJfcmHBKmfV3qqK640knBtJONCw9ILxlEwWkKnqJ3k9rq2mqs0ZeeAmg2uvzqBc0o8S04i2wBOsQXU3ExTyj9TdCrp36noJn+LcAHcalv7puQAepdoMhG9Xnfa+5xXeqYcpWhk59ToHUyzJPYEugqhYU+/TrCtRLeY8ZI2uklDjNvEfYVY0LvfJJeII0H3WXo2PpIDx8uJKLkCw/O9/r0Mlw87VwwX9rDingvW7loI//6dUpXzqeGetun20KnrojxqHMOSvDFdTE/mp398GH32HvdDHrz0WU6PV5X9CPlJUygQt2t35EqUVbTHGSOeBfUKbGHTrLWJsKFtVKOb1+m8IWypoUi69CtS2IBfKGi4vxVeAG4cc46hWHl3awjfzItLjPkXZ1xsn2hxd42ljYL7/gqrnWWI/N1nJBOlsW5yLCnLGUZdb5pGrre5w/VRHDdd7Ns3XtZlu57unxOKN1km3Tjle+V11kOrrONus/0WU/r0g3Ld3rdJ0D4FwDCZUOW7fm4hv2oOB8Zdq97O9B/Z513HAQ6CaPcFJeWEnzqI9pfcGmfyWrSw2TyXSadwaMCmLQBGYKuzv4uk/1uhsd+lgc0nwB8j5nEuMnkc5AmsdKoOdkcHgEeEtwxyJl87PpMm4kkLUow4Pu0DZp0gBNQECgZEjS0GdQ+EuRKK4ZKdUxLhqF+oDZsDQ+YkNOuK05Qra7eIKNdshMEuQJXEiHY9Hmhm2ZutieZyGQMKXexCLFMXckJv5Ve061ZRk29CaDzlCPjCRxbgKIWbUa5C33fWjIJQZJ18LPpUUeGprQZsAao1pMrXkYiIyQ3mGHRn5SR/FQ5GOT2+tJSTExOx/TkVDS2tgDCDygKyIWJpL82nJ84lQOrF6wExxPIqFC8+PSLMUr5jwAffioW/NYp28gQ76R024/hTuykA8A8ZEbVhNQuIHV1dSW2yWfjwd3wKGdPeZrRUsQQQOf2rTRx5YYw1Sv0Sney5agLFbL5SLkw8y94UD9XCwt6y6cetG2q2S4b3pO7Lj3zXFx6+un8BLy+vJR9sLuxGPuNrZSKhpvnZubiqLGTUpHD9g4gRz11N8i5iCJT29KWBQAdHmrRghpW1D3GUwaloWnCifoIgO0Dd+DvQ9NK9ZQU2q7M3KlvSSb5Gd6xJrMRANo3dqx9bN8VizBvcY++tm7SjZ/7r7/5o7RrLIOqjwzn+0560l9NE1zk73HNs3PnAccngOR6jAFc588txNq9OzEB+B1rd7ItPb75sNlIqWhtdDxB0hd++3fix9//dqwAap9+9fWYv3Ilvx5o8m6/sQ1zpK4sYN7/4AYA9qn41b/x1+O5z74e7737doI+TwdUEqqpQEYMdawlILr05LPx/Gc/lxY2phdmYniMvgYI1Vl4VWCyDcrsAR37WxupMtJXraR1kTUWK631jRii5ydnZ6nLZLT3dmnHw/B48KmJyXj2pU/liZIuld/57h/lZtrV1cV46rNfjJf+6l+L8ctX4mR3J+7dvQv4n4za+Ch51pIvaMfYgyL6qbvSaBeOHuMtQFJf+GC/CeCgnKPQOOTQhH81aAeGX0ELxoVe1R/XDGGFsZB6soOMWXkOXlAnE0u+Seh7ySOSN0jj8jVoXJDNAswvRWlPmTGxtHQ/PM1un3IUexwYzdRdkHukTfNMQefY5xfPJTlVaUpXShT1SWd4aUsa7Eng9DqBsI+63vR0p1//DPGCKFAt9XQucNzjEwhXss62S3nNhJbgVXDFwOJ1fmc7kEbXl1/oirQIAT0JLh/jU1jDYsJr3zVN7+kL0Fukx0XRLo/4wnkFDC9+nHG2jy7bqOvKduh1OWd24zyM+Wjc0+eE3n8kze5l77s6f5f3DH0vy2S/ce14zy+VthGhPCQlxVnuh7mbVwJFpVkKhCxDzlHE5Z7t5cLQ372u+NX9y7PTp912KduHUZPtXdJUOkJ/m02mWz7rhl76p3xHvle81n0flzrdllFvn1uGM750CXT5Xeah82nGeUz8MpcyTlGch3mfxu2G/rYcximfGT7On3W+Y8o5359xnwDhnxMIP6oaUYbFhWF5/ThXPH8YX1e+U97rvX6c4ylE7QAyjlNol9mcPvPOUe7EVjNQXeDqsRP+QQwATOqH2zF8sBSDBxsx0N6MoaNGjPbtAapaMRLNGI69qJ80Ypjfo/2dqEUrKif7qTvcf9Rk0tN8EPk7YPFuwJHPZ952AWgjDaRbJEZfglxBuMwRhqGE0wErORVltcyADj9pHhymGgWNnpvstHqgJFb9WE2PJeAV7JIHHUIqhMmgydZ8eC8/08G8SbZoEdomFxfGzQmJcid99gNOmDSdGEnvqEVeHkzBZFF1dzSza2dfEMWkd9QXQyPjaYfXtJUwnvh5l0nwgHc0XuEE48lWtZGxqA2PJkCmC7K8XthFuZAYYFFAu9UBJR4S0NppxPKtD1IdRP1fVQcEA1ChI5aiFeBLEKYeqp/VHQ6XZheiv8mCATBQr1dpecAOfawFjKOD3bQh26btBAoVgOLg6FTsMIFvAuw3yHflLnmy4NEixgag54RKDJHfewCvWq0ely4/lWoDtod61/aV/SJDlcmn3WPafQTQRgtT7kYMkZYD9uhgP1Ua6oCuzn4jjvk9NAx84r2dlUXqvRljo2PheXs1gOAwbTqg3WJAahswCLzPxc8wQKs2PA7QHYtKdSQGKFca3lf8hu/QHnAY2omJnDTgUgmKlNB7NHWr6aEiTfqCvqXNpQW/NFheacHP/zIN6UNJs7SgKoj1VT9cMMYjGM9YvsuL4S5+TbC5INu6vxRjg8NptmsaEK8d4/2t9ajYv7TDSWsfcBnxqde+kKfvqec7Blh/4eVX6fMbMQjoHQNojbEQSNUI+uupVz4TeyxOZq9eiyde+XR885/949ja3oznXnsjfvrD78f2BuCWvt1ZX05VlE//1X83ajMzgObfjGuvvMLCqT++891vx53r71GvwZg7dymmp2Zj4fzlGIUGRgDfV154Ka5+6lNxSBkbra08kUw99b311dgmLzfztfGtre3YBeiub2/F3aXbcUDnT3pgi+MBGtd0WY2xPnBwzEJuFkA9wXjoxAeA5qUHi7Ehbc7OR4suajHq1+7di3EWLE88+Uws/eStUA/5iU+/EYN1ABoLIa3LDNG/LmobOztxTPu4sKuNjsThXitVa5xbtCbD4Eu9d8ftCcDXLzVDgN865aoSDkLzfVWPvy70XJlhEggrCRWsyKCSLzgndvkQRMJQFYA7doHyglwWYpotW19fj7ssXh4sA4QZn0lvvJeb15IP8T6/S1+AX68Nu+zo9Dn3DAUdhj51Y2nSWOEVW5Bq902uuedvabzg9z338QPU4OSE8cB1AltoROCrjq7WIhw7SoTV5U29YJ7lYRrQvWMo28TG+JAvyvNxPstD3Jy7EmQU7ybPz9DWJU631GX4qC+ENo9z5d3eefFxMXuf97qzcct4Z9P9mUDYF4grDdr39l3yDtourRUx9jRBV4EWCuku0eEFxRfP4ouR1ov8sgSUsImKPLO5kiulNaT8xzulJ4kMdY/eP3PNv3KBdBqPl/PNbhplueXnqgd6XaZTvqfLvrQO1Ce/pFLHEuR+lNdlvbgu09GdPu+Jp8uydJ13e599nPMt/dl37Avz+ChX5mYZz7pPgPAvAIR729uOKH3pPvz7bPziWpfMuOeGA8J/H+UEIj5NJslIkgnZ8g/fcNDJVNwUpySWayWMicoAxkf7MXKyzWQPyIX3TgxVY3K8HhMAldHaABN3H4BFHeHBGK36WZyBYN87QQCClTQOMjmp95V2IgllqjI8C6JUV2liKbUWwPn5Ut1hh6Q6mE5O6lYWO4oH813ZgOTmJEh75wCkueHbVQCivg4Y4j4MfoC0mIGSwaoWYZsJgk1fYFxsWKAVuZ8NQ/n9jKp5rjyswwmISZH1d9FuTEx+4pQr8TZtDKxkom23OimJ1QpADbCi4f+UMPpp9LAwL9emLLaytoSdfJWI+okQeqHNeEZ+pi+T12sov0+ABWLbuv8gpqamAI4HMT07k3VYXbyT77ZZeAjm2gDu3DFOfe1CS22bHW6uRWN9hfIfx/AIEz5hHi4B6LPPVRsAY8b49Ll4+Qu/FF/5a38jpq9cjdWdXcIr9HUlVgEsHupw8drT8fqv/ma8/iu/Gms3b0XTT82NLVuCfqO9KK9tl5RJmyshtp3c7V6DTva2d6PZBAzNTNGs6oOuUGXaDgChWocLDW3UqkecFgA6+3EASLowt5DmzqQVN+N52trUzLlYuHItzl95isGvfdhRgDkgmuvSMoc0oj7tDmloYaCwv8qipK2Zqf20CuHpfW7S9EhUPz3a336ule5gRwWjVtqrl3b4rdQqWaS/uS+dKF3Mw1Ggg2Ksqc/ZjiqASwlv/QSQAU1Oz8+Hh1McUoYa5XSyExRPTs/EhcvXUmqqnqt46fK1JxOkNzfWorK3nu189flXYv3+Yrz6tV9Nu7svfOHLsbayEu+89X2A4Fh89X//n8T6nduxubyYTNEqPfvpz8Qa7fLSr/06tMKCApB5b+levP3OW/TFfPzSr/9WzJ+7ENcAnhcvXSVP6kA7aLv5xvuA1cX7cfuDH8bO2r2oAW4PtFayuZL0NzxE/Wh3rWI0WZSML5yLz/zS12J+ciaW330/vyS5yKsDrpqra7YaaxPog/H3+d/8rXgSoD196QrAcTlGoHFpZggAtr2yHD/+3vdi4/r1nPTXthux8EJ30cX4lrfYVqoi9NEHfir2VLVh3neRYr/u7mwVC2TGmdKqE/rHrwLDAOAqi7FB2kGw5+JUya8SUBdLMJUMlX5KBwV/wDM+kw/Q36abIDZ5AnRFWdQfFwjfof2XWTQ6HqkoY5k601appiDq4X/hSvBR3Ch4THLs7q2zzy1HOX0VvijRQ59g0/vd8Ox9akVIfXP+oH7yWAEvQNj6qxfsgsDrPCDDtuC3ahE5pvldSIB5/+f2vEe+8mt+kGYX6PkswwJ4FLXtLf1ZX8Z41J2+Z9pd97iYvc973ePez7IR9j7L53m/uC5/U4PidzeuTl6t87665Qoyis1xVN9/9K38w/kvhUEKRHBFG3lBGgQC1yyDt3mnH1551vXekU+VvgSwZei/Egif3hMIE5p2xpW39aTDnw+lr8u64yxvgjHClHrrbIvH+XxUXJfp6Mp7/CnCrnskjr7n2ce507KbHqHvJQjGed2bbq8r72YfnHGfAOGfEwhffP7RzXL60j3ud6/z52kcfAmCP+Q/VI2HrnhaMsDC5R2YsXdkJuoFp07wiZYgDvD7UQEAD54cxHBsx2T/KhPYYYzVjmNyeDDG6n0x1M+kc9iI/k4jan0tJq2TGKqcRI3+TRuyABtP9tLCgmfgK1lzo5ufNP1E6yaXHHQCWYCBNODn3QTCeoCU0k3xZqozwDGkxzQ1JQNJEAIjIPQdnQwmN7TBWJOhkJ6r7z4mfXdPC3gH3IlEQg7ngqELTJwEnPxsF6nYshSAXGmuh2n0BxNDR8Bjew0CyGosACpxzD0BXHv/ICVCcijVIQTBpqelAY8CzonS9qb8g4IlFwdKoSiTde9mTDQBFaCd+juxdg73Q1Np+w03y/XF5WeezuOND/YL8Oaxs0fk02zvRQswfHjijnFHE1OjQIpnfh6OXU9VA5BVBmLYgwVYyHgog9IIj1GmlWJq8lzmvba6ElMXr8Y+d3/83nuA3q/Ha597Pa7/9EeA/WbsURZBtuoVq4uLZHYcu5sbtLkA3BO1Wgm0/Nztp9ecbKlfnbBeGY42A1Zp6hPPvRTjo5MA/LtxvE8ZKPsIQG24Tp8AEE+a0Bbl8wS8QfpvbqDOYovnAEgB4+j0dEycm6MgQ9Gm3Eqw9114kHeLUAn3wT7XTQ8XoNyU6JBywGWgSvATtCVwsY8Frn7+lRZcOChJZ/jSKrYjtOwXjqRpxw00TjpKa5JF2rfkn5s0ufZQDk2l2acuCEShLtCGrIcKuPTr2OREWlXwgAY3LNpPhwByN0G6KU7VF09uO2pup97r/PmF2F2+H1Xa4ZBxNTqzEEt33oGGxnJT37Nf+GJ87xvfiG2ls81WfPlv/q2AOOKosRcjg/XYAzQfbm/H7Y3deOLpZ2Lp/fdS5WKQthqBJq+wyHDzmhYexgdZwNHHD27ciO2djVheX409FigTl85FdRRQ5GITQJ/2nRmXeSqYHsB0RH+1+o7iuc++EV/9m/8+tLIX7//hH8YBfbmvzegRzZHBmAWdjL0a9X3utddj4cmnYuGZ52Lh6rV44eu/GlcA5hcAxp5AuLO4FH3USZ3wIYbJxZc/Bc2yWOS3Est+2j43aTLWm/S1Xyxs6xEArgxESXCFxYy64kN9LAqhf796eKjGYI041DfFAYDoHMGkmTqu9D//8SW/LBanEk4xjQl+i3HWz3PBi19jtO29troat27dTNUI6YvEEmwkkMELMJIhOPbxyQNIp/hd3ud/xvM5YT73Nwn0wV+kRGis5OR6+bw+xx3h6f2eOHqoO1mOf5Typq5uCYTpRy2opC5vuUnQRaWA2Lj2ubSf7fKLevLOklgE5zY5Z/EsQ0psnYvS9npqArYoa/Q4Z/PpTKt05b1e1/u81/XGLcpaxDsbWgCvur/Slb/Le1mTbv/qncMTqDDf5MKK3PrJ0EWvXxj9snli2HYOdb4jjmUwHf6lhRGvCIVYxrG8ZfoFCRXXuof3i/CRa/4lPfbEK4Gwnj8Zt5tQNyziP2yL4lp/qheMd9712nTK5x/lM68eV97nTxF2XW887/Y++yhX1qWM2xuWbz+a+0NX3rceZ90nQPjnBMKFRPhhp+tOf3td3Hjk2dlQfwqCi5v5TJeS1Y9xviFj8b+so0ih+1fmzoVgdYBJPr0SQvWC8UoK66n+sAYgYSKpDRbmtgCTHvF6ctgMkFEctekAmJaHMDvJg4i6v0mb97bdPAZDdyjTJHg6y8JZCgZeHo7AZJGbk2R+3E4m62Dycxz35f8FzThwMho/i/vqByfoFejic0IC2KTeq4TBbycqQafMp5wscscuBGNoYbM9CGXAhb4fYFxJH5MocDInOVUyKkwGSh39PK6d3X0IUCmQTCTBVLWSYF+qdkOO6aV5NRcCANCaVgMAwmmqiDjSfzJFBy3AJKXQqlIAqDxtzU++R+3jmAEczF1YiG2A8NYKE+yBeq8Cir7ik77tTx37K4WU2XZOm5y1WtRon7Hh0ZggjaFR9VOlC+DgYQtmehxVQP0h6SUoPBmIRvso7q2sxb31tRgcG4vhYcDUxkrqgqqK0dzcjqV3f5qqKa3d4oCJI8EvPk05kaZgPHfr0y7SwsTIGBNALaWc2uK9/PTzCQKbjc3oo64zCxfjhEUFPUqfAWBanZT6zV+4EvMXL8d8bTSmAMCCVSX++4Bl9S1vf/B2vH/jgwJsNXej1bUre8hkYp9JC3nqGN2sHWIapuA+SUeWkwvHQQK67m544rjYSiCS0m3BFvTCM4EyYzwXdoY5Lu07exNa06k7qx6yZsCktQTGTHKVA8GSn8ojrTgIiDXJ1tnfixqLlBc//Vrc/smbuSHzEPA+DmjTPNsVFkD333uHxURRzp3NlRibuRDvvfvD+Nyv/6VcDPzwG38UB4cHURsaiU//1u9E/x7gn/5TjWEfMKv1kSWAuDaTn3r+mbjDIubW2z9hgXQQP/7DfwG4PIrpkcn44Edvxv3bt2IbMPdg5X4c0mZf+J3fjq/+td+PZ158PjwsZuv23TgCYA6PTycItoxO4gND9ehU+uKJ116Ly1/+Cmn9KB58/wepO96mPoP9bo4dZHwV4/Hpz7wWQyxoKufm496d23kK2iF9fPnCxbj+3e/EO9/6FnQzyqKLvqGNP/21r0Xf+BhtyDILOmBmyPGtvrd62C56+hmzB9CRVjFO2ppBpHvpRs3UqT5zPMbYc9wn0HOy6Epr+SMQLr4kFNLS5LsSr4nwvxij9jPX0Ib04SNv+EVBPpD6wffuxc2bN2N1TYm5PI3xQfoCDxPKTZvyMhP1v+lm+sV1Eav4W9wvfpEhdyyTQJhcJSSJt+vTCgD3PnS/51pfoTxGyZEpr9AnL3TDLSHtXQBhwC8+76nC5oLDNpc/2za/oC9rl7+zRPzN/z7PR9kOxbMzvmjwvH6c67ZUN5/Clfd6Xe/zXve498vrR0K8YVHmhz6BvNckZGzTc/4r31Ma7HzAZaahEEIg7NfPoy4Ydp7ROV9ChNnm8hFJTzBsmgJov4D0Ou+XrqCpHuB79prYCYR77jmHZRxpu5tO6bJOhsWPDEv1B8dJzu3d0PuGpplxP8I/zp0+OxMn0+o6737U+4+6Ik6RXP55+J5hT5pnXfkk++CM+wQI/5xA+OLzX/uQ+bRkrt3f5T3/nu2S8nn6nnul827v78e6fK4cg87M6574jFQBqxLcPBL5qNALrhy3YrDvMKqMtKHYi+rxcqo8eL68u9xrgwC7BAZ6TaY1SAPAxwSkVFDgQGJ0CI0ME23sw/QdXA7wI6WdRU3VXRYAdpg8HHw2QBpYhyl7olACSn67OzzJxTQYuTlIYRT6whQSD3mmeoNEYPs6oE1QYJwAHeBu/XMykikxEZiPk573i09RRbmkR8Fb7t41r8yTyTKlP5SxT0bGBEEahwAbP/mTSOGVllBnD+AwjzRxRFoyb+sz2LXJSeYwNPM1nyJPw1THALQdtvdSd1bpomodHpPs8alKz1/8/Bfi4pUrsbm5Eevr97MNd1vbaV8U6o/+mkfakn8CeOppm9DGU5NzMX3+AkCpBtPV0sE2YGsnVWImJ2bTcsMhdR2enI/76xtxAlife+65WARM3fjpj2LtLmCT+s5fuZpgeGdjjXoM5Elr9aHRVAORSasDDfXnbvxQMk6ZBAKDe3u0HzRD/RlE1JcFCv3X3FyPTmPbVQMAdj8mAOwL56/FOIBnYmwqxhjIfdR9gTIKwrYpjya4thtbMTgxHjutRuw0lYjvxwH1Ne9jgL32QmAp9JOfd13SHQLynXAEPS52vBYIO5KcmGgnF2mECWxtT8tI+6QEWEmZnudKINPaCGE6aYp6O8SqANy5y1dzQ5w6tIO1OoDYBU07hkjSdA72tnOBp6WMwyaLSRYhCxcvxqff+Fys3rsbjZWlXBSdv3SFNjuOqZnZ2AGY7u6spLRvc2slnvjUF1J6/5lf/o343jf/KO6+/16qYCxcvhYVKnnrO9/L47THa8NxtLUTIwO12Gg0U9q9euP9+Mk//+exv7ocI4Ki3b2os/gZANw+8Hjk1QfkfxTj5+bioBIxfvV8vPDFz8f8008m8Fy+/kG0thq58HKS1qa308XwzEzMQJvPQKOeavjmH/xB7C0uA/pHUwVqbGYu6pPTCX61FSsI22nsxOzcuWisrdLPnVj66dux9vZ78fY3vxEnLDTrlLdi21KeBdp1i3GvNQb7ZEjVCIcdafWn7rvqPTOxv70Ta8sP4mDbTb1a+2jFMLRYm56LvgnaI8cmfWyp6UOX7aUFBKX3dmTJd9MTlwZJ+vVrCOyN34xt79M/8r0WNLjXaMT9xaX44Pr1uHPzVmxtb8nUSItFMwsN3uBFXyUB62QZMg14hLyA6zJP0+dGl7Z8JoPwGXwDehYYFTEf+vLt0/AxcfS5Wc5r+16eK12zoFFHGAYGrxoirPCs+FpW6AmzknRsOE4SjBZ1+fmdeXfrXbpEjUWakLdPs77dUuKtkb972qf796wrU+2dGx9X0o+aO8u4ziNE6v566Mr3YBvppHsvS+9vXfGbElPPYn5jDuDd1BF27mGBqaqXfZFJOY9BIxniMy7jK8FNd5xlntw35M5p+kUeZlFcP7z38dfFwqxw+bukwW5aOQa65XtcWAJefmT5egGx7jT+R3men+2b8hl/irDrLE/pynR/liuSeTQdXSG4KPL+qHTK3LJ+Z9wnQPjnBsJd1QhStNuzY7phmf1pP3TD3n5J0Nxzo7w2jQx7Iz/GFfHsSFdueevU2UcyNFUjQF4MPj//FhLhAUCwA3aobz+G+tfD42i1z5rHYvi5XpuvxFWqmANaJgnjOj7uAmFooTA/pgH6oSxnbiZJFIKnLKl3Z0wYvWAtbQSTT6pCdAd+MhlGvWCmqKvd1h3QkJD6uQJRJZOmrdqE5UxnHEhLFQ3IB95yBNbSBnABigWs6urKFJS+mm4WKL3MgkkPOqVLSbsAlRkFZiEYonsTiFsuzVRZJhmJki6PB3XisEwpSfazOvFzswlpaMjfiRHazncEZgV4p20AFZ3OXp6gpaqEg3bIT+iAjLXl+2nqSVup6pgJtlaXbsbO7g6v0SDUfQDgQ+GyXTpt+opC10h2Ymw6d9BX6ixm6pUYqitlo46tJqC4BWYdz8/WnhY3e+2p+LW//Z/F5LPPxhqAuyVobu3Fr/7e78eTzz0bP/3+d6JGPuoH1wYrufkt60FZs/e5V6WcA4DCfrxSwxogqz4MuJ2ZT+sTG4I9JSAuoOi/tDhBP48DmpSS1vl94dITMTM/C1BuxAkA2ANbHtx7N5oHe9HY2YyxCxdjq7kVm+tbcaI2SmU4DfMPDGhnV1orFi9+DD4ATcFh+OHCsOhoAbqntWkpINUbpE3qYL8XG6EKgOfEJVjORQ3PnSiSIiDC1A9W6qxKSLtF+9bj/LWn6cnDWLx9M4YmJul36Jb0h6DlCRYaWnEwv7EpnkEHEwDDF159hfsNxtpgPLjxHmNsP9VA2sQVRF64dDXa0GmLPGosjMamF+L8E8/H0PhU/NE//B9jZPJcSiRf/eKXY/n99+O9b387nn/+U3H+/KXYvnMvJb4H1HP9/lIs3bgeX/2rfz0XGP3cnxwdi+bycmzdvh11aHtr5TY8oBJf/c/+T1Gfm4rvfv+bcfH5Z2P+hRdjVKC0dxDt5kGs0YdaSXATpXqOI1Mz8eKXvhjPff3rcev2jfjW//Q/BKsUeMpJzLIIe+6NL8RTr38hpmbnc6PoT3/8Zh46sba4SNtpQ7wTK+/fiLs/fSv21tdj7tyFaO9sxTjlO2w2Yxvgv0J/Xv/gRn7ZmGPxcDLI+GRMa63CDYEJIg4KmjpWNQagfdDYy7HbYXE4+sQFxp+2vhlb8J3Uj2Vc9ivxTPBXqknJd6QXXnRoJhAV9EI78ARBcbFQdoy3Y39vN9WG7t65E9fffTcWWdDs7e+Fx6qbfprkkzfSFqfeMd/zu2A93WtDMzbsxkshAmVS3Uz6PeuLN+C1ySsFTL3PHl5XCRwFpkWlGS/wXtvBxattUgFoG9IWqRrRbSOYW/KxApT+GVzWrXA5R9HGhfoJjmcPn5bOO7R/huXTx5XAd31e9F/pijcefbf3ea8r4/rcGEbLFHuil/fyuhuWrvwt2XhteVx0Wy/n8xIIe0CM82aqEVge4wiCCe17pcZVaRp+4OmFaUrSVULBwvKdbJLM42F5Th15SZ/pMnto1XbP6+K2i+psb703CJ0PC9oziaI2lts7tkj+y9/Mg5Qx20nfve+8WN7T+fejfLcY6crrfFam2U3jtHxd532a4PTeadgtd9aJoMznca5M0wXH41yZpvU56z4Bwj8nEL78wtf/cydbfeq5dq9dVRsmVaeXjMoJuvhtmPN295edX1xLIP7mR/7qPn+ML2xIwrwJUz+SPNXry09oxKDAgN/DYLqNOgC31tmJ4ePtmOhrxDi+frgZx3tb4WH8g0cC43pU1A8ENx7t0YcH/TFcnWCyUS+yzaCu547s6Ksw6ZhvH5MkHdOvBLDNpF/Y9EwydsJh4lHKcMSdgvCAG4JhnqeKA5OsE7OAUFGM+q6CJKWdzktKdNx0NAjDUDIqswBrMOEAMo1AL7cPmPQo+0AdgOUmNoCWQFWmIihWH1lVDNU4bBUZUYJzXh6gHv0um4mXjIkJw5PiPC//hHboHwTkka42N9pajgBHma7g001eh0dNrkgLwF5s4FJSCUhVhYA0czMcd9xE1scCpAMxd3YBSX5SB6D2s0BRb/bqlauxu7aaZfzg7Z/GHoDwHuBhaw9ACODbpY50URwAog8PmGwFA+Sj8oWnuwmQjip9MTU+Hs3V5bj64kux8MyLsbK1Gfe3NmJnqxWTAKvq+EzsMh47EyOxy1jNk+KY3I+XV2KaSXKQ9Jfeez9WFu/TBSxyDk9i5uITMQ64nZ49F/ubmzE3NRXzU9Oxv7USVyaGYqYKQGo1eLcZ9X76BUAz0N6DljpRYfFVgz4nxyfTckW9MgCo3kpLFMcsxibPLcTmxmpsbDyI93fasQSYXndhMj4bTWjnweparG5sQr2V2AeMSE9O4M39nZg8fz62N5fpugN6ANBShY78B7hNyTvtklIn6shQTeavLnuCXp/RR4I7PwP7pvE7EFeH+FpE2CPcoYybhFsDfcFIiX3erc+dyw1Ynd1m6raO0C+jtFONRc8R/e0x06wAcpKbARBOq++s1JuFzPriUuq0usAQiK49uBeVoYkYm1uIZ77ytWjcvh57tOvQ6GSqsbz0pa/FrVsfxNLSvRianYnt5ma8/vVfjXt3rsfuxlLMXZiDhjuxvXQ9RsaH4mR6AvB8KV7/8pfjHGW89Uf/KOLBMuMcGtq4H6s7y7FZOY6N0UqMvPR8vP63/oN47vXPxlvf+1FsLm/GUy88E/WLM9FZfBAr3/pODK5uxvzgcLFJc3Yknv+934hX/+pfijZ9+p1/8Pdj8U++FzMsTmr0y3GrE2PjjD9WZfdv/DgW3/tB2h4fHTiJ9tqD6Ndqx+LdOGGBM8X47ANERnMv+dP4xESMT05EA1pVz/pocTlG6Zv58Wn6jQ4AZPZDP321SjSOWJDU4QPDgyzCj2JvZz32N1Zi0A2dLObGhoaj6ilyvLa7vx8tgPQhi8JDJcqAawF1nmTmFEUefsVyUcyyCJqEQ8F7cm8CtKO1Eu0Uu/Fyh7KtLD+In/7kzbh580aeLncIL3GEd6BZDRRqf9dNgqaVJ0Fy7TcHebOhfNBrvzEd8jztjFMWr+Xb+bVDGiVOP2Xi16kvwamziPTq4oMg6TqBFU8VPWiNpUHEA8cvk2WbxdHhYD0Oq3j66ljrGbl/ATqF16oWoa3rCuMgLRngCzNeZPYL+uT1eQ33y99ywcL7hSavqfND72/br+u7NX4Yz8TsHD1MP8OzvhCuuPkxhRLd+KZRPO/6bpyyHNmipp/5Phq3nNvzN/FOr/Fl+hmHNLN85g2PcMFfYa4CC+OoCbR0BE84xvODeYUAAu2vkA68xZMMj+H9x/C2Y/hC2mwmvTSfhrM7eDlpMvfa6OnzBLDiGLQuAAD/9ElEQVQU2SmsaGs8/egc5XyZ3dj1vp+hdJOB6cEvu791YhDflV8qdDJ707eOadLNemb7dZ8Xb2UcfdGcD9+3fKWwz0e6zKPrHrnf9bqimEW5TnERYaZn2mVoWbr3e9N6WKPCZT0J835PfXUCy3y3xw88eO/fGiAsZf6Fu3Kg0BUZmm0Rlt1a+PLe2bDXlb/oh1P3aIwPO7v3uA/wQX8IhmW8CYYphwNV/Vep2SE+CNgcPGxG7Xg3Ro4bAOKtqB7uAMgELAGIoXH7atHf5r2W8WtRi+ForOzE1oMNJtLtEK+qZ5YSNpkJydcGjmIERDUyUo2huhIXynEoEHSXPn3vwKYm6ginxJaQcZz0KGWIeNWZzYMM9AAeAbLgrsVEJmiV4dgYEAuAlEmZidHJWcDpprTKyBSMZRimUs2JJJkobSGAlv5Sp/SAPAB66dXlbNFuB7aNh2XQQpTZniyB/tHJYIxMzMbMwmUmPCar48FoA3bavH9AufJzuGboUrpeTEPq/2o9Qr3V4hhodZHNV2mYdpAbcbC7AxjaT0sOWozwsI5hyrl2+wYgaD02Vx9Qp3rusleOfVgdjZPaWH4uBRvFwV6TsreSSVZh3hUA3BBAogNcPARgC0q21jdjfXM7anMXon7pKZDaUEpv25RyH4C+TD5KgZ9YmI9J8qgB6M4Bvty4dP+Dm8nI5dYT87zvkbQA06lzF9NMVn+7GVXqNs6APE+654drcWV6MkZrg4BfpXUssgC8c5PTUaNtAtDqASwH2yvUNXLSHWJx09pvxMr923H97e/H/fv3Yp2+O1y4FJUrz8Vy8zC2wb3La1sxsfBEjPjJfQJQqcWFWi32KEOjBWPQXi+A79DhhCs2dDgRdhel9L2ftbXqYR/k6XDEc35KoGF5pU4IW/rbB0jtsUDZArStsGBZ2tmOxb0GAH0vNninPUY7A+I3WBDsbmyxwOyn7Q5irH0cY6TkBNEB/IPuEmgrrZSW9zY2YvnWnbh4lUXF5Eycu/JUTJ+7Am04VgF3u3uxTecKVtv7m5Rln3HWD6214oN334LuALuN9TiBTquj9Wge7Mbw1FgsP/iAMcHCgwE8MTcez77yfLz2lS/E1NREvPsP/k5UyHeiDb0u3o5+Fm59LMju763EyPPPxvkvvhH3qWPf7Fz8/n/4t+Pzn/1ybEEX3/jWP49v/OE/if2VlZitjMQ4Cy833cXUaAw9eTH6L87FbdJbvX07hipwiDpxxqbSDvLUufkYPTdB+Xdi7e670MJmRGM1KtRpsLEdw4yLmVo1FqCXGW370h8CN22Y90MzNFpADDG0vh3rgPPbf/itaK94ZPhxtLYbOab6RgD8k4z5+ckYughdXjoXE7MstOjLvu31uPfd78bO/QeU+Qg6hmfQ4fs822Gh3mShss8Y1Z6x+v3qbKqPnFZhuNeinrnATropJMHtA+gCwK6q0uLdO/Hg/mJKgv1io045ww+eBicW3TD2BLQFsBUAcw1N5D1oMsEvNJPhI14QXMSRf0ubBfB96IUdXa6e+tQCYRdyShpLnyYAGXJtxkEHQHbEoiw9i9wjebZqS9Cvxx8nX07puCIBik695ZyDhHDP5M2/sKdP5fmPeJCS4LOszaPPy5p1PW3woefewxdzwcPfvfcKkFz48t2HzwpfCKmMU7xrexfv8KzLO5J/dH3vvV5fvut1HvhEe4NSTvMtQKtfFYqFFrMiNAJtaTBeXaBB2th5m2cKlVQ5U7CUZZf/Umfn/wK88p++Tc98WILhAiz4TtfT7w+9dETQ9QmIi9inzvSkdUMBoCA6FxPQdi4miEyMDMv0czO76XfzPI2T8br3TaPrAXe8VgBMnpy6zBuX93s8fzKtEqT7Tu/zEgT7RbrUYU7fG8+Eu65M59Rzr8i5cPneGf9vk3Nsn61T/v7zlAhfeuFXHnPEcgbpeq91/jztBB7mJq/Tn+X7D196tEs/7PI0IT2DxiqTYqZrLnmHjvcIhoHDfbgjzBuvPeFaf8omiKHElQlueDx3WAtUG9s7sb2xCfNvMUG1Y3XlQexsb8LsO2kTt/wU6MiCxAsGDJP10AI3nakW4ASTX4GYJFRPsEQOxKL2AhAHHozXgeWkZHwlM0pWeFHzYH4O9XO8E1aqRiQzgcGQ6CHvyECsa01JrFI+0hI8mKbMQmmguldm7DvG9blqGT6j37NcguWU5JJ3Hr5AXSyHnw09TnZ4dJg2WAW4NfP43hNVS1ztM3GnpQomPyXLtp0WJFp4T7bKT/GUnz/RAfTmZrW9vfCENxHtCZOsGys8bUzTVIs33s/Pq6oZnH/iqXjjl74ei/cW4/2f/AjGZD1U4TjMslvwZEa0gUxxcFjpbYvJv9AH3tjZiE1AwcKVq7l56nh7NyqHTI7U2dPJjurVmOWZJ3rdfOunMQaQHh0bBf8zsTO57zUBTbynnVnBfAsQ88yLL7ESHYzmzmZ+lh5Syk3btqCpyblL9A+Mk/xbgHF5tAzST7KaPHPT1fjsAu05T5sxCTOBbKwu5oJiV7UI4q7tteO1L3w+nnn22WhpEsvNcoDoufMX4/b19+Kv/If/UR4Bfee9t+Pqk8/E9PQsZRgB9CtJHwRMMDlIZzlRSQ+ETnDQqCPET/xmZNwuey3iGYdx0qLQTe626LcWwGi/zaKL9vKLghJmN9G5EDBFD6BxE2EbQA7BATAAHbTNwFAt7damjeoEYoxC+trP/p7I58lstp30oOTaQyGkT20ba7rucL04HEMzcOeuvcCirhLX33ozJXfqpWu+7bUvfDne/Ob/nDZ1d1fvx6de/zyLjO2Yv3glZj/9elrU+P4//cdx+yffibHRaao/EKvr92K3DXg+f4nnLJxoO/WrF9//ICYAR1defS1mLl+N29/9Vvz9//r/Hg/+8Nsx22EhzKK3RVlBubE/Uo/Zq1fj0ouvxOKbP4lbf/jNmB6EZ5B3pV6LV7/2K1FhUbRy+1YsvfcegB5+MTSW/S340XZtjYXLzvYGNHUUu4Qu3Fz8nrjCo82bW1vRBCwMXzgXTeh5kfpNXb4QY+fmYh8gXxtnueEYl+dAazX6c6wfOgXo9QPYd3Z2YnljPRdHWo1QOpdqWNCm3HEYXuGOfVa1ci6HFL7gsnZZbtyF9xy3PX1QAMyYBwRvb27FvTt34t133ganL6X9aG2DU40EBwkaSEXww4qa60JFIukgBwMtIA8yzJgJ7XheXJ9CQ547rAXwBRywZL1Orl6UWVekVrjiFr+h5zbjWF6mzn2F/h2EN2v2r0qbGMpPErwRJlDpAh/bhEKmQOXP5KjX/xJc9u1HeAGStfzT1vRD8brv2yMlyMrftKNWkwbgR8XihXedB6QtvJta5SHl1ynnGdUF5Ut0QjdFLqUd50SnENK2vKW3dTM/6mE5SLkoQxn6zDjkVzrv9Yb5Ls7y9rbLKWjFl3F773mt631+1p3GwffmezZ+pkvo3fJJXhuvm9fZ8vWmUb53Nl3jla733cd5wfRZ1/+JRPjP39HWXV90jmH64lf+/fNyAorsp0Sd+sLZB64gcxORDJzJ0h3vBy0Y/sFRbG/txMb6RjQBag5GdxWr36rx+CIl2DSJy9Mtc55qBmDM8+lhvEpE1SkdHh2PkdGJZLjmp1S30KEVmDIQCJWMqtuaG8WYNAS1+YyMBKyWURCjNQTVIqyLK+eCSVgXC0GJIGAZiMCzuQdwo021VjCe4BXAwjM3eAnc1b8dYhKuMmEnMO9OAOZhugcA/hoEJSAWMFleP3ELbNcAwUqFlPSqB11sjnPyKECWgN2J0ffaB+28tt5pa5a6WTF1I9VPddoqaIGyw/iq5D9EWd2EIyg77yYsQPHSrdtxT/NMi0uUfTYqACx1kwVdSlXUP1afVIm48G9jnYUKzbILiLp3813KJiGwqKDt6wAmJRNr9+/FxWtPxBd/87fi67/7l+LCpcvx1ve+F/dv3yFmX+ztNijHTurAuiFMyfv25npsAjSXl+7EB++8lYsBzc1ph1mdc/NTMqK9Vk8msy0ZyLnxr00fa07rwpMvxLUXXo0rz7wcw2NTlPM4drbWWCRBi4AfSyo2UVqrbvPs3ExcvHoFoLkVms7qkOczL7+Sk4b6xuOTU3H16RcAxeeSdloHDei1Sr5a4mhn/i7a7BfbwL6Wfgt9UYAvtFqcOMeCDrAgUFN/1E1+FS1f0B/VkSHoAeAGsJN+avST9GKftuxfJfzSJfme8KxDex+CYAa1biAY1n6tZSKegNlFkKjp7rvvxP2bN6KxthL7u9vkDyiHnlPCozRftZ4qYwdamZydSwsijc3lPBhCSyVfZHFUZYxtrdwHSG4m/dRYNI3NzMceIPLW++/EP/mf/tt45/t/BBgcie2dtdjg/fO214UrsQEtd/bbcePH348/+Wf/MPYW70U/4PHmT9+Ob/2dvxv/83/7/42dG3diOOrR3mWMQlT2mYtEVjoAK8YjPGNvczuOd/fSYoX6zQvXrsXCE9eC1o21G7eo7xHjcC4B2CDtXIcOtpXW3nw7jw1XJaTVZAFEn8P583jrIxZf7lUArcbTn389Xv7VX442i86ffv9P4sG9u2mv28FjfE0denS34MINdePTc7loS5vkjJM2ddqh7fYB6Z0d8tHaBLTWT31St1ieBO24sEzVCNIpNrF24CVNhSQsBnfDyUe++GDpQdyjDPfu3oF2t5LG5KPSrpN1WlmAPRV8jIFI6FinghkmqDF8xEudXUDc9V4r5TVu4T/aFe8X80h5XfyHt8CT1QlWP7VKmKdCQuvFXhC8QA1eUprEknemNO9Pke+/La6cj/9UznYtmrfw/NAn4Oten/UKcaSt/KKZfarjGZd6ZzN+EZfrLr24MJJm5K++l6C363uv9bre3/qz8XvjlK4sny6B6GN+68r7vXHKZzrTfPir+F2G5l2WpTfOWecbjgwiPozntXlxeTbPXpfvdvN4nCvfzXQ+xvv+Wf9vkxOlWM9el7//9UqEH/4oLrtx8o8s62GjP3y/550PVeGM43HGkQvn0MLzvgPNT2R+7tJU2uCxxyI3UyI8oNWII1UQAG+aoIIS3YjlruKR0cmcUJQQK80R0DL/4QrQ5+8aE19xcIUMtLiv3JmWAYBVMh1D2oj0AQAManVlmbUoqSIUBjnPDk8K1YEBJtlMR1EI9TDdNEUmaAWEpPSiyooZ0GBVU+pCHQW6bjRIUMl1pe7OZ8oBeBLoQ9L53LLqBLdF6OY581Z3WHDTBgTuJghRlaTdPs56Do+NpwR1c2M9mk0mfSZLi1kBrJmXTW799pk0280iPzAqGVBf3lMK4OliNfJXuunHLo+mVhIsNFNiINCfdAIHJN155804/8QzgM/tGJueig7v33jvp+RZ5fo4QX2qWchcE/7StLSD6ik+n71yLdqNZn5CHhyrR0d9VdKvj47FQBNgurEZ0wsL0Qcwmb50MWosGpaufxAz5F+pVmLx1o3YB7CpQrHjQQXUqwXQsd0OXDQpJaaCfvJ3AaNkbnxmLu39bjxwM9QRC6dd2oY8h0YTXFZrAuRxytsXO1rBWAbA7Wzxm5Xs1HzqdPsp2pPZasODce7c+Zil7tNTk7THj+LStafi/p1bce2pZwBxK9Hc2Y6Z+YWYBiSmubAb7wNuTpJetTWcQIgFRX5NoE1dXKiLK8m4IdPNggIzaSa/GtiIeQ0/YBG/n4OGe5WBXHg4FCWbEijZtzCBBORKilO/j7brQLvAK/oKmqMMthmMhY7xS8xB1AEe2kvWgsbOynIuAgX4x8cAd8ZhdWwkZi9ciP3F2yw29gCO07mAWPzgOgByI770W385nvjlr8eTn31DEUDcf+tH0dpap53m4uozz8X6++/G4ntvxg9u/DTe/vFbMT42HFeeeDE2lu8wJgbjxS/+cn4SX1lfi9d+9TfilS99OY96XrhwFVC9Gn/0d/6neO8b34xtFl7jA8MxfUIbQdMVN7FBv2snBzHx5JV48Utfpc9nY/3bP4jV77wJYB6MibHJOPfEEzF2aSGW796NrTv38ouQfMFPvVde/nQ895VfimHG8wr9DwLLdnVxMQRQrpN+TWk77T2kSbrZ0TS7NvH669HHQuttQLsLwNHx8ZgYH8uJWdvLSoQH6BvNHRb85hgasO/gJ/SLExpLn6jS71VoQFNUbcC7mxd95phpK/llAaspviMA/uGeeyH2kz8oKNjZ3ooH95fizu1bcfv2B7H8YCkl5E7A+dkbcjmGh/hJ2QVymshifJxodqKcVCWuvC5C/jAaumES4MN7xpGF5CY+nNdFXK903fvyOeNkPNpDiS7MqTAhWY2W9Audu2/BL3W5YRAwrBUdF4HFVxPukY48sPzE3M0w++0v2n0c4OidA39RZxof53VJS39aT8M8kgbFN/SZqZW1sT1Vd3Ojrf3rZq18l/p6FH/xFaDo41Tf8qljgnfsz3wKrTp/JI8ifgI+/p1SS9l2eZ/+8lk3Thlfl5JoXDd2uvK6rAd/8nfSAN7yl/Uq88l43bC81j0u3V6XbdNNp/S9rkzr7H0edIOiHOXv0vXGf1yaP4/nT/fNh+6TzXJ/AUC49MXv/Pvwdw/5PIzzMAFidq8e7x7GJUymWHjvOhDV9xqMwwIIH+zF8UGjUI/wNxO5oEHgOzE9EzNMjKPjkxBWHxPDEUxSMDrMpADDx9MuZgi4qcdgTesPMlI/QTPhMeCYX/KeErRB1QuomkeSarEhJwEmB7GudCSY8HAIdWlr5NPfB1jlIbeJy6WMWmZP7DwQg2srlQdxyEwoR/+gA8zr4jhi8/VdpbdOSEo8BGtOdH7e1NFl2aYClZRIEs8JTOlsgiPIRtNugzW3ofUB7jxNrh0tyqkqRKpRVC2bAr52NHcbALtGHLZoS8qUExGFME17QsPqguE8Kpj8BD+HTKT9SpMEqhDzmBK+xcW4996P48mXPpOSyidefinVMZbv3wNcFqoW0CmeSVsAZkXteyXEhFqLmL14OXfRP/fyK/EAMK2+p1LwBIdM8Adrqyn1HWSBM//Uk9EAcN1793qCENux2dyNKYByP+24xOTfSWmtbUX/y5BdtCTj9qSxejz5wsvx6S98ORauXIk7775LHCXrzZSGVpl8vXayoPNiF0CxufKA9trh+TC3AD/Qmu2vJHl0fIK+Ig9orLW9mYuHpZtvx9d+5/cBI7vx7Esvx4XLl6IBEK6TvpL/Oeh1CaCogvABZa9NTIUWFlyIae3Dz+/St744IUz6dPc8fcu1z5UoFnEPY4cx4cESqtVDwDkxWW+lhAKm/KzJIyWJ2rHda7XpF4AsPM+DJk7UFWe1U6Fukvkg77oZkoYACA/G2MiYmUID+4yhSp6sx5IN+lmLKv03NXcuWsuLAON2nLv6HAuK4bj93lux2diJJ55/NfZZ6NQnJrLMk/TZ5tLdNE93Qnut3boejY3l2IBGLzz7bFy49BRjncVPo5GfwpVeryzdjCFA7NVXXqOdptP82PU3fxjv/ujN2F28H/377RiujkYFAFzf68RIfTSa9KFbEWdfej7OP/d0LDz9bH72Xfnmd6J5a5G6tXNj1y7xbty/BRh/L5qLD7J93UcwTL8+Cwg+9xu/FVMsbhr3H7CwXEk1iDyZirHl6YdatjhhEeWi9fipC9n+A9RjHlq8ff2dXJCNzbBAB0wzaIq1Cm3ql6jke/YnYyrZPnzFg2FcoB64kDs4SnqqQheeDOkGN2O2accW+csftOt6zBjuMNZU7XGBu7fXYAyuxJ1bN+PmzeuFbnBaTymYlEC4MDAh3+BW8pRCZSs3m9kItF0GhhnL33AW3kve77WPuc6w+9tF26NOynsYqtubycpz8DlBwnvUs5b37ntdrUdNtQh+54Eatpu0mXy7C4QFPrxvWDrL6weAZLj/Bl3vPPgX4Uz/5/ElqCt90Wc9n9a7fedvx0ixUwdS5rdg2DkPAil4Is7A+KScc5180jkw+9j4pJfzZo8raKhwlqEAv9C+T/K6C4jx6ZyEcae/dbxX0CB54bP/9SUt4Ms6Gi9/86y8ZwlL15NqugTgvsd11iTjF+mUvnSZ/0e4fMLzslzlb50ppO+mZdib1kdd/zxucPkTIPwXJhE+64pntlPhHr7/8J1Hye7DLhluhgXx+Ubx109srEYZIp7aNXAEOGzuRGdnkxmgkZuaRurVnCTV7awy6QkwlOIp2VMvV1CreoASkDxBjQlDndCUCgOE8jhlBi+9R+8yCdDPAkrBnRJa169WxUlJ2vH0N7kA2C3nLqXEHmwx6AY9DciTjtJBdYEdeEpZBNhwkfxNDjn5pC5wSocBqgAn1TecQEdGR2Ao6tEC2ATBTAqCRz9ny/jrw0NJQOWGAD+hOqn1A25HAFHcIB11nZkwmah3G82Uwlouj1FNfeMBWY3qG6p72E7UIT+30o/SuYyLNO1DGeAg9RX0ukHuhMm1Dag5Agz3Ucfc7EbeHgXb3NxKcGV731+6DWDdi5/+8PuxDwDrr49Aq7txAEA6NN+ig+W4xYQm+Ka9nZBH+qvxmc9/OdYbW7zbhO8C1nm3b2c/Kn5OpojT5y8ChJ+KE6Xphyext7qWB1XMXrwQc5cv5+ldNwWY9CM1SbBQd2OT4OSENm/txbnzF+KFz7yeusWO79Xl5bj4zPPRBOS5CBAUdADtY5OzMTk3nwVOEEHrqXaxR/kE8I2N1RidmYsxP22P1AFiDG7aWpWSnZWleOq5V2J7dTE/5Q7lQQsuCDqxRZnXAIJbK+tpw3aLOPVJgDAA2b49Ip4+dy7zT2DjpjklYi6Y0o61k5X0K6USt9VPf1YZC4CFykCNPKFv6usJazzKTV2aAHSucnG3f+CR1/Q9C7xjuQ15DddqvKvlkcFcYJi6GyI9QGMS8OnmvAPawUVcc2c9BgDE+83NGGEhOju/EMOMxSbgdeHKU7EGON3eWEu1me2NrXhw+2ZcBMg2Fu/FEfcefPAeEy70Tv90WCCoajB2+em48uRzccTibPGdn1IewBALjwd3AcqNbYDwXEo2f/yDP4mb774N0H4323qOvt/RZN9ht76Mk34Y7Obhfsx/6vn44l/7K1GbmYqt9fVYefvdWPzj70bfBv0JfTKQY31nI26u3I1DxszEoPsItLYCb5HGWYzNP/FEDEyzSKEM13/yI7AqY5a2P2Ix5uEqtbwWCFejOVoD5N+LYcZjnbbbuHMnGivL2Z6yuxFo5AQelW3bBcEu2g6ox1EVvnDoplvohAXIHu3WWF2NCv04Cn+TLuUXHRckjNV2y8Ns4EuMA9PUZNwOfFIb1h5pvXj3Xty5fTuWFpdia2crvxDJ78iSV1j8cyGLkveVG5gYZTzlpvzAsXAaFjzCoVv6fOZ1N8znPCjqRQ39QUwX6IZamEhen/fhibRR6pjSXyXvquBbqq3VRqKu0KI6nKpuPktVNgUP0HhuBiMdedXDOcfRwD/zzxL+xTjrXdb9ce7RMv1irkzjo/zP68oWKb1dnEAtr221wgELukA4py74QRcIEyEltNBIvuwL0oWJ8Y58S+aSfY+z122iR8raLXt5T5rT5TKLyGV42rZmU153nW+W72f5e9Isr/OZdM67+Yzfpe91vSk/mkvhUnDC+2WZestS5vOh8p0pgwuLj8on0/SiW8bisrjqDT/OP859AoT/nIEwUXruf/h50U6FOxtPR1d1rz7CdeM6mJTk+kYG9JXko0y14sq0A5htbMbB1kbEARNmdSCmJsZjaGQsDuDmTT8JMinIKNX1NXQDm7upLULngIkDIKYBcPVvh2l82iHzcxDbw7J4B3EO6OJJxndDkJOAn5OTpcMd8ihkOEPKZjowDYBH2rOEVgS6AsKUOsOwNbOVqZk27+ZJakMAZ2rY2lcv9yCGAOZ1vBJaP2cKggVpCX4Fup5exYQsYPfTp9JgJw+TzdPh+ph0R8ZT7UMJuGDwQDNlFFOppXq/lkvzWHmaGIDUhUJtiEUB5fGTKnRUbIIiD/Xy3Fim1F3buH4Kz01SewDigzZl8vOZ9n5rKQ3dYqIdBSitLy/F5sZG3GcCXmfy7+P5DqBH3e2OKiaMu243d4EwbWI/QAcNJu/xylDsra/GzOVzUR8bBQDdShJ56tLT0e8JfdDD7MUrMXnpYjRYoGwvLcf+2kYCxYnz5xIALd5j8r97J0Zm53LDpAD7wrUnkpFbL4HGS6+/EQuA4W/8o78TizffjfroRDzx0qdSyuiJeIJM6XFsaiYXWNubHs6h/nAHQDuZg3n20pVc2LiJqglAivZmzM2dixmA87GqA829WKMcnni309iNeUB6HXrdpZ57Wzvx9ne/CeCsZ/sJcNwEKHB3k6JfAARCSY/QlJvPjFMbgnbHxnPxURseTlpKMMyE1Oqnbwf9lOk7sA9I00/w7ntS8jrI/apSNmhf+lJqptmjo8GT6MD33Dw1CA24AHVC8fPoAOD7GHobBuBNTcwwHvpil/qom9na24gxwK8NO0NbLOCPd3Zj+c71uACYffe73wDckB+L1F3opkb/ubF0kzZpsqDapU0Pm4BbgM6hix1A0tzTz8XqvZuxAWhu02YCbxemqtQM1EbTPNPa2gMAfCeltX4xsV2AWPmlZ+BQNYJ6HENTTfKaf+6ZeO1v/o24+ktfAdhW4+YPfhBv/5N/Fn0rOzHB4lXg6olvR/VKHIwBwo77Y6JvNCfoyshQQsKt9RXANWOK8dBeeRDrS0sMq6MYYkF93GySX3+MUsfj/Z0EaytHLJwp3wl0vEHc7ZX7sb++mWa9/NIwpcqSexcElrIR+iV33csbxsfjYHMVsFyPaUC/ahG7K6txvKst7XZKd1OSz7hs0lcuPjv76pPz/h6Lxq3d2Nhdj3UWIPcXFxkLd2KZcdigLV0UywOKT9iwLbJ3H0UKARhZtmN+PbFcznnFtOef5Gs+1zl0Cw5ZOH8bP8OuK3goC1zoqIBaTmdEo675RkZm8SugdXKkvxQGqJcu7z6gnarwcSXCHqecKhEAYBeARID+8KRdepmEJS0KLV/Ohs07/6Zc7zz4i7g/j/dLzx+a/OHv9DTV6XNc0X6yOc3QaQKPpuZZAmHflSbgJ/In/rAALWhCmhInuKCRp6faiumSVkExXWc+RVZFnnjnHMMy7zLUSXPAr+6vR103mSIf08KVIFifuCXvFq6Mc9b1pu5i0Dx1ZXxBrOkm/fc8131UmuX9LAfe0LfKN3vz7L3WGbf0fxb3CRD+OYHwlZe0I1w2ftmJj++IkgaKUGZDvGynwpXv9L5rjI93JqY3TwcRnvclHUFw6ggzkw8AXto7AuG1qJy0Y2ZsJCbwbsxx8nHT0u7Odn5Cnl9YiEtXLidz3d3xU7Y6lUo8lIIqIQ0Y7GAhIdXRMZkvnhGUedNOFImByG9rmiZi2nsplTNeHuvJe5a7/9hP80yNTiK+52TDM6Xdgos+JuvUoWKik1nkhqdM19ZTPxSmn5O9UutWfuauMjnXATpKqOkr8rEUJylpbeK1Q5wTE02n1BmYw4Q+lPm5Ec1FwRBgSeAoUFJS7SSnZYaMDbh2o5KSaVv7UMkSQEVVD6YmABp1NP1OCw/AEujxvLPXoFlIEy/wmJiazjK2d9wsV439/b2ojU2ntMmJVlNn+6StHrB1VYoqgBfAeaKZn/HzmGhqaNtMDo3Hg+vvR+uonaezrS7dz7jjTJhHW9spzfKz+D79sQugn7twmT4HXAFQqqMjsbW1GSsrK7G6tg64iNT3nTq3EDP4A8D4EYuOmdmZlHLvrPpp/bvJ2C88+TzQpi/u3fogdkhDgKCN4On587m5yEMe1Nd1E+HUwsX0F556hn4AMA4NxwYAOloAO0Dj1MxCqotYLk8Qm6aMLlJsL3Uelxfv0G6z9J2Asz9mycM+cnOfpxgqcdUEn9JbQaD97AZNf6u7LDDPzW+8ax6FRQ8WPsfFBjh1T4/pqyMWAZ6WWEhxpLOxmJydT5q2wXNkujgBMDqp9dMOg/SFElrVKIAmKUG3rz1BUSmx5SnUdJgA/c1Cp1YbydPSErRAewWAr8T2xip9zdjrjiGtf2ys3c861gClmtqzH7Rf3qbOE1Pn4tKTz8bq9feiubaU0mClrh7patuPzZ2nj8egi3ZK5T34xDHcgU5cnI5OjkGqfXFAXZonLIxrffHG7/1GfOb3fjtiikUiC+cV0n7vW9+Occo3BMhM+8IuWli0LgMg6aE4PwW9XL4Y/dLduXlAfCOPIn73+38SKzfezQWxerq0Im1NvSjbIOn5xUgTZEcsfIe1gcuiYH9jM/roi4pfrXjjpH2Yi1ppHf6dXyoGR1kIUP6huRkWJSyqWfR43PfIxGTU6fMjwK665ckbHMP0mapGSnfVDVYq7KmLe4DgJoB3dWctHqwup8WW+/fvxzYTkOoULhfkJNr+dWwUXAUeBL9yUZRSWvrKcarlG8dkjlkuvHYezFBP3BI4GCZ47rrko7SH3/NKqXOhzqEeumWAX1KvPF2R9pL/xinIla/Cz1nQu8BMKTF0VWwO9WS5CuBENTTnCdrTMuvJR5eLC5zjKeeRP4PPdAxL3+PK52ff6fV/Vmcatm95nWHXW66f5e2XU8dLlCrfPXU8N/1Mu+fatssj97lmGjgFg6dwjr5MwVA3fYFw9gfvpIUTrgtKIS0TMF/zzz/+pGzwtJwr8ye/M75JF2G+YJB5FakVKRbxi3JSrqSDbp2717riL677O9Movb/zbuHKd4ybaXtZ3GFsF3U/dd1r45nW49xpejquH3m/68qxw5/8nfl261PWo/ctf2cf+Ky48aHnvf4THeGfGwj/ag8Q1mcbp/N3UffClZe994rBUTjj94Y6UuxefYQjrUyPdxyATu72k2+ZNs2bEmF1gjuNrTjY2Ygh+mh2fDSGh2ow7JP8vOvqNm3jMsmOjU/G+UuXYmZuLndkO4FoMmx/vxmt/d1Mv87EV+ykJ08mc6UShd6ZhMawpExJI5RL3doEIx13oR9AXYLaYoBL0LXKCFdMgA5s4qd1BNKRWagPnIb0+W2lXC3bYvkZkitBsTuiBQeFxQtVCJV4AKyZbNV79b5SXfo1d54r2c5ZmIRsL3VaBVpknJOjk4P5KHW2Hh7iMVAVMKjv3ErmpBTMyVhgrw4pBWJyB3AQPzfmuIsHQOSGRI+sVe/V42VVK8hPPZRHoK45MC0fHDWZjLf2AL+kZwUHlYRr6I68AC+qi0BzaZu0nwGgdE5LCcCmlMDavqqq1E8YKEzU281tgOgswOiZ1KvddxNUFaBDHTwWeJt3JlnwvPKVX85+uPf2W7G9tRE7xD0inQPSa9BuFQCTktOUOvFPSdzs3Gws374ZW4AFP/mrhpJWSEDrG6sr2X6Xn3ouLj37PO07GA0AuHq4NCpgbogyHMb5a0/SL006gMmeegkKh/rbcbC9HqPjMzEzPR9HABT7x0XHPgBlY00Vjn3eATwx8ddIa2d9I6YB3FpM2G3sJKi1H5SAqT/qwkQbtbqqx19TtxwjlCctQFDHg71dAD6038fiyMWWk0eeXMYCUvrwPco3OjIJWJzMdxwn0pplUUpn+3hiXAWaV59eplvtryUtqJ+aR3bTh5Kd/XXEeFTa22puJUB3U2dbybEqBYNDtC0gmPtpdeVgrxhnjIsD6gL/iQnKsbZ4OyYmZqlzkzp4DPYIALISHdpbybESqSRz6MFNiReeeSmuvfxKNHZ3YmPlPkAJRmrfeeIkNK71jd29TjQPjmP00rl49sufi1d+9zdj/Nrl2AGUu9HtzjvvxPHqRlT2WlGHxC8980zMqJP8xuv06eW4eP5qzE3MsTB6MtbWVnPBucnie297Ix68+6P8enNAfTQT4gbS3FTEP4eLoE2+QBekhQfN/VXoC4+RrlEv73V2i/6tUNd9+npi7lz0s6Dfh1dUZ6diF/oeAxsyOuhj2ptxWWFAaaJNOp2dP5eLRA+m6QiKed72C9DOfjQ2lbJvx71VADB1XaUPtne2KCp0QTkpYuoVu8lOECw9236pwkWZaebkO0IFAXfSR6/L30bC81+2XUzopmxy8M6uZ5CTigtweWSSK+m7SCie9bNAPbFNoGcFFu4rSMCbv2txTPsw2PILT1pFsW0FyQItATT0Ka+1ILKbU9UMJwKLCMB+OKf9gt7kCPlTJN0NS/dI3Mf43nnyF3GmUbpMsxvaR2UeH+dPwZbv+e9McU6fETc7E28eqSMsv0zykJ4LEOZYTFwE/fgFihdMOOlFHpK2e7vzqGNWmvOLam8+gmZ/O//pk9747VyYoWUwXjd+Eg/ukTQsi+U60w69rlu60/tlW5TppDvzTqbbDXXSmCoi/vY9w3zm74zQk1aPK9/X5Ts917qyHOnzTredu21dxjMsnycIxpdhmabPy/i97hMg/PMC4Re/fqoa8Yu4h131sEN6O+Zhl320M3oyT8mQ5CQP21wJVQGEmQyYeNu72ykVrsHGJ4brgNlaThYtgMBBs5mSGrUQckMJoG1yaiLmzs3F0r3bsQNA2dpcZQC3Y2R8JEaZfCo1gS+gRBNnmb2MwCEJsIG5p04wvwvis0zeI0vukm0OZJn94AlMGnBsGsXqmFYhfn6GlJv4m3cKe8lWNiuc10ppTEwARF+S5mHqkdJPGU8wnGa0uPbew410SrQHE2RVAPuggkzPdlSH0KONW4QJEEi7AvAXRGoOS7UKuaJ1MU0lxcymKfm1pMkELfFhO06Y7E/I8xiwol6wkkqBTKqYDI/mEbyyj1sAUU/Ey4MxYIL7TNx9Tl6Aca0h7NMnBfinxtmetAdM7sjNWgf0yRgAbRdwtrMDiJyNE971E/4zn3o1JZDtlbWoyTgo98T8QjzzxhsxMjsb996/Hrfe/EE0ASpOmn4CzoMAaG8PGGg2WWAoGaXOx4LDFvWkLBNdaZtSDzf/bQF6OoBPj2BWHeKLv/HbMQSIfueHPyja336n/LWRUYD5VoxOTRc6z7SbFjnGKbObONXLPWwfp4UKJXVpko7QRYpSth1A3ud/7TdoP/oDkLjhLn4YxMby3Vyo2S5VFkaaGlO9orW7Sf4H0PowjDIbLTetHNNuHcDvkSoTXOejXLhBr7IukMcAYKA+NE6ZxyEPxgrA2oWSiynGP3kAdGtuSKrlcdF1wS59olqF76pKYZ9bd+kqF07k7yZCujip9/AQGiM/paLFjnKyho6siF8Z2oJ0aIHbvO8gU9WhFucuXY3t9ZUYo9+3HtylWkekUY399SVo7iCGue9x0A0PzABYj86cy9MBn/rUK4U5vDs3Y3p2Ps5duJjtcdDYjBMWqgf7Lgaq8YVf+5X49X/v34vZ556NrfuL8c4Pvhv/89//u9FPW7/x6husmjtZjulrV2Ly2tUYgk+09/dSH7exvMIiqhE33/tpmt2znNKgE5WH1XSajRwrtrub1ORVTvoe82sbw5AZP/AWGQJtow1nZonkH+psN1nQC+qGJ8ZjfH4u+lgUtklDqbAgYpDxb/pO3o5xVZSY+ZP+PKDEDYBufvRQjMZ2A3rEQ/drq+tx9+7duL18L1YZD7uOG+ggN6bRP3koBqUqTu4EGOc9JcB0MR1kH4k75EkJbOxTgQAeRpZeIQA3iIsnLJhe8ayIb1mV+AJ0oXnzKTa6CWqHUso+WFHaywLUg41cFKsDXB/Oth0EIGslwsMz1AV2AWdbqcZ1YtuSpvkXZezyVbz8uSDUIkwLFA6mX9DZp39W92dJo+CRRfnL0HlI96etV5n7aTr5t8dRPp/Zi8XP4g0XrdJ6nmZKW6eJunyZ5xCIQguhq399R/rxq0J+9YRek158IdOgr7rpGnjlb/lPzj1eE+YXS9PC53giXmbZBcI6f1veLHM3/FmujNPbF+W9x73/MFZxnYsAac1/3bJZEcOPyv9xeXIz39P15lG6rI8Xhj3plnG9V/pe97i0dJ8A4f+VAWHj5gA/facYWE74bpTTiHu1D3/ExN8ACG9txiAT0NgQANDVJpNOa287DyVwZzZVAnB0wpOUjnjHz55Ld27F5sZy7Ld2Y3R0KMYBb/W6k7rgDPCsrh/5MRUlKHXiAi1SBIAgQCAnMIvon5PB6PAcjJXvaNP1cJ+BTDncPJeSRYCLYDwtROCVhFm/bCnrSRmZ8dI7mXime1F9ppcuExF0OFELpEs7oW6iEwjLLCQmpZACYcuw1zzMPDUjpwRcICywFnyoU5wSO4BFgmzKbbcIZmRGgu3WtscmU1/LS0H9xA0y4B6gB8AmEHZhInCViJUC+ol3lLY0ofu3PkigoimyDuXbA9S1YWLNdjO2drbzSFaBusd0Zk0pQ5F3BzBXSECPDo5jmFg1mOni0oPQ9Nwrb3w2mfLGB9fz4IPayFice+KpmH3qidje340b3/9BbN6+FU+++CL+lbh/bzEleVqqEIBrws1jY3W7q2sAoEPoKeLZFz+VOrz7W+sJPG3DjdYe9ZmhTWsxf/5i6ji/+8PvU99qVwoKTfJMu8j24RMvvBirD+7H0DiAZpr3AIXj4zPZnnn0tocxAAq0wnDu8lPZr27G+8Kv/WZKZe9efz+2Vh9Qb9qXvp04t5DARwsdmngrN256ZHeVMqSVlBwd1Enaor9PoDXBqnTPS0m3UAb/+ukjFot50Iy2rPuzLQ60KsCiUaasvWdt6NZIPzfG0Y9tFk8So8y/DxAlCE+LBPYXXvUbF05uUq0o+vQacGIaRMhNm37GNg1PD1QqrrQupX4SOfGlvYVrT8Y2oHPu3PnYuH+XNpyh3NDz/g5lGaBcQ/QhC1zq2M8igBGYY9p0lu/dknDjKfrw/MVL2V7bq/fIbxtgR53ow1e/+PmYeeWV2Nhaix/+iz+IH/3JN3PBNEY9r158IjbuLcUa/ftg5X7cox9uvvXj+KN/9c/jA+LsPLgX241GLpxbzd1UrVLdw+PTBbQgfVdFufDOcU9/MDPkl4j+k/6od1hcs5hQUpzSedWxYBi57OX1DmPKxcbYufkYcSE5QpvWqsFSnnFAGqQNI6GLSEfarCmpd1HsolEzgHv5VUIVqdXl1XiwdD9WNzZidW0jHkBP63s7efqclFIAUE+rhG9BA6onHNMGHjqT4F0QW1AU/3TUhningDe9vKsEvrwPnVCt4p7XPE9BAM8LaTA8sd/FecHncu+EEl/AsXsGKgDhPPgHD/qFlkYBwh6UAQhWvQYgfAw9abUjv4DYBgIsyp1j2bbOMkNI3VLbtoLgEhoLmHvnoX9TzjL8Ij7fpZ6n1/qeZz/LGa9omeLdDM+8mmsGwyIoHJEEv2mjGV9syO2Wq2jaHHspFMpL52v4BInkook+KlT/it/ypQLcmnhSV/7WFrv8VBrPecD7hJ4uW/Rr4ZyLyoKftgXhXxQQ7nW+0Suh7XWOCV3yXZxxSl/mVeb42HzOxCnrU/rS9aZx9pmufH7WfQKE/9cGhLshL/knW70YCslmGQhKhAHCgMxOcydaWxvRB0CrixednJlU2tzfWV3Jz5fMOKERdm2brq08iKW7twHGLcDhbtQAz1MzkzE6PkJ2glkACBNznwcApORLb+6qCBQlsYCCW4FpmkHrrxb6bocOZiabI5gVr6V+s4wfZ5rSjDrB3iv0piwwicksmJRMT6Yhs6v4DZi8XRXbDOWUpP6j7VekRzmYhAW3PhUk2c5KkI6ZfPdblIfnqmIIoD2RSdUF36Wvqb+2RZm4mcQL6R5p876reyfzDhO/wEe6F/CCspyxAcKFHVk/A9s7WnFQpcQNfG78GhkbT4a2dOsmE2slGZlqCU2Aw3ZjL7bokzwsxMmQ1AtD644mwwJMnAC0ZLieIjhRG0kg0FerxNOvvhrzF87F4p0bccCEP1YdycnbSXB1ZyM6NPfVJ5+K5199LZ584VPRauwS93bs7u0y8TLI3PUvFfGCJr2a0M4woGrh/EK88ZWvRId428v3Uw+sMjQaJyySUoeWPtPm7/2bN1MS6AaeDsDWPvXgA8ZbTM7N5WatJoBflRwPQdHU3/z5S7yvtLcDeK2H5uv8ffHpZ1Ni7kZIVSDu3rgeb3/vmwmqp2bP5UEumtdqA/4a68uUuRVDMIg8kMU+pB80V+cEpf52TlS0tRqXVlB+lm2bJCZdDapjk8c5e0SuEnm9+rXSgnStjrim8XLhQ9mPlG7Thuq7FvQl8CjATaHuwztD6q17xPRI1Ehf8FwHuAzRrm6wGZmbzfZp7TTyND9tTgtmBLDS9X6rAaDdpd7nYhPAOT1/IdaX7uRvAd449VWPH0qNFmDukLwCcCTdK83eXlvLRduotEeeu6vLsXb7fRbIawHki+oAwJ7yuPRZvPFevPftP4kb3/t2rEOfNReJGzuxdONGrNwD7EIPG/gV+ETDL0q0yYinE8IbUp2pOhiHLOQ8YMdFh2pWtpWAWHvUTtyON9bEKVn1qGF6IOqOFMqtSToBgicGGse+yTFHv9kGVScAxuoAQFvLFHstFvL5j3ccG3LD5Bu+DK+B3wgw/HLgeLETlQSrE7/miXYC5UEWPLYZZfSAFRduSoPd5uuXGlUV6BDqVwBKZq4sV+Hta8vnGJP7yoWpC/xF4FscL2yI50IQrL6xcbKcFi7Ly/sDdX4X0mE6H0BeJVtBOaBWL8Dt/vbkuH4WAqpEpI1geQVAOBdP9EOaTEuapszdeUIeYJhf3vLa+aIIdf9LAcJ/FldKCfVM1Y/Ux+uP8xkHXwqZ8n7RNA8dv72fcXqctOUcmnlmvubP+z6ETzinSPuO5xRocNs9IPII95y4ETfVJJIWoCPnVPIyfgJhxoxzkl5QrHfuM57X5lPWgVQyLF2W1zJ1r3+WL51pl6683/v8cc43ihn4jDPtblgEH07HdzPPMi7ubHnKEhl+AoQ/AcKFy3f0pMeIlTAGmXUEu+otDnGteaK0GtHai4qEJOPf24pjgLBSNXURtVObpxEBpJT2tgHKk7MTgODBGJscj/FxJnL46cmxptQAYA5agHChxuDmAPKFd+dmMQacnaakV51OJRgeuZvn6sOJnZg9vKIOI1eS4w52AaZAStUBTUuVlh1yUiHt1F2TsScYJm/yELwXkjenUeqpNMcMaAOZRjIH4uZGuA6TNAwmy+WMhIMMmZAgKtJyYh4ZH8v3R8fGAKEN2uEwP+eXen8CcycZwXuCbJhanWs/kVPE6KMsILm0IdvXdrMcoDglj4wJyibI1iJGdWgsrRdomm13ZzfcHJeHZlAOj/jd3NqMrR0/7VN+QJe0YF3ML73jivIypIpP/0yqmt+yXBeffzZeeO3TsbWxFj/+9h/H8eZWzAOWlAyp8tA4OognPvNqfOG3fidmpmbi1nvvx5v/8l+mLm4/C4BD2k7bsM2WerQAv8yjHiPV4ZienokLFy4A/nfjUFBBGzr5jly9nMzbzXkPbt+OBuBibGwyJZE1gN/U/DxgdSaWF++lru0Wz+0BzYONTU3HHmWdmJjJ+moVoqMpq/U1mu8wps+fjweArwYg7qc//BPopQaAbsbzr72Ri4md9VXiebDJdoKsCYD1OHnY5h3uHQHIPMCkAo1psk4QOsj1QM5uwBZoNNUi/JwMoBDguAXRQzJa0GmDvFrQhBLBXNhZT9rSzV5uglT/W2nmYNWTFSejQhvSEGmloY/J7QSa0c4wHJAxEgkK3UCnbuxIZThGWaSo0zz1xJVowvAaLEwPAPz2reMhT0FjYSUt2p5DLDyaLGbGp+dja3mJhcVC7O9sR7WfRVmLtqPsxI4mC7fUs6dOMwuX01LD9MRsjAmC7y/F6vW34mh7k0XScIxzT1NvA9Rjl/xv/PE3okE/DlK3vt2dqEH+ngDnaYO2CRwj01eNx8Wc9Kl+/vGAJwuySOb5LvxGHWm/TI2MTKQ6jWoj0qi68G4GaxMqbT1g7LhMHWP6Vhe2I8/i3qFj2nElaDPk2d7mKjTZl5tJK8NDuTGuzSIzxyTP2459+1avvXK/XLHQqdH3eSIfz4dYaAkgtKe9Sf/uk9MxaR3SL0cuYiin3wcsX5s2OeSe0mBBcIJN8smDNDKU33X5CvxE0CwMSYkw7cIUl6FgOPV+vd/1pyoRpt0FrSeDAOF+6Id8VG1I/gg9qR5xTLlLINwnzzEu9Gx4LHM2PRdZlIVZlHLB2wRW1KWQThdtamgbuTjJOYNATqv7XwIQNv8/iy/BkfNQ6U6fe/0zPBH9m/HTFU2TLpssPennHe7Jj4mrSpRzKMyF/ijeL5ZnRiq+mDpeEgrT+CkdpX9yEzRzg7ag6TzK3Z1jSNepwzz1gugU2nTnAH2iLdPH9dbR84Es0+l9QtvFNil/f5wvXdat63yvN/wo5xtKhM+6TNv7vfl3f+uyTt1QVz4/m69/y3ifAOFPgHA3Bilx4TXFAgSrqE4Ig6szGkarDMT2frQFdPuNNOt01NqPzi5gpL2bA9cNYIVpsiGAykRMz8/GzPy5GJsYAxRqMs3NRmbC9EBy7lzXJmvfgPfpoEp/Kscr8Sp1pJzEZQNKyODeECyDWybuZhAAsVIRwYDALiXEAkvoJSUr1MUhXkp0uUnbyBzwXSbhZGMdiZTvCFBLZ56ZFte2SX6GJR79l/ESLPNciU3nSHKR4fh5lQkQsOOq3COEPWY5TabxzwGXdbNeJKyern00BvAR2Pjp9xCgcgiI9BQ5VhgFEAZoWQ51OT0owR3eVcBMlbZuNVtRBRBXR4AATNRu4FHH0tPuWoIfqqduoE2gJFhGaugnc6qc/Ww9lCxWACA7242o02ezC+fSNuyDe3eiClibrI/SxkdxQN9PXLocl19+GZpox7f/6T+N7/7TP4iNu3fzM2qH9lwEJG3seHQx+VJR9WE9AU97r5MT49QRYLizk1LcEc3pAWSPRuop3R0dHYs9AKvqDerQerDBwsUrceXpZ0Nb1Jqq2gJojQJW1QU+d+VqSlfvvvUT+nIQ4N3MI3w7PPPIZ/U5Pdjlg7d/nHaClx/cjtHxqdywph7y/m4jGoDofdpMwKhFifNXnwQcnrPB0xKFY8r2MvRgBetTfLaUVpXgSBPQJW3oiVwd2mmPPt+jvJrZapPOEfFSX5Q2l7ZS2iFN0YZK47VIMXvpSUDZeCEFZ4FzwBhTxcjNji4y7acqdDtSH0kwNkjnjlK3seHRnAQvvPQiNEffUx+tPTgu/aTvglSarI9O0f8HuVnMRYebPLWIMHvhaiG531+jfABfnu8x3l3MDJLX2PRCzC1cYqExFcM8O9lvxd7Kcn6p0HRZjfHrYk1iGx6eAFD3wRt2Aa6VGLIMAOFjF8vUtbm3E3sspvdZ7JFTWhbxuHUXIB0WHHt7a9S7XZgr7EDvvK8FFaXyHq2uWpDWOtwkKj0eZtuywICM1TEfgh8cQYNpkg6qZzkOIGX09RVjyEmgAz0LvfegAdUFhln0CFC1Xdy2n+hXx2eOOcce+filxjZvbe/QVnKWApCyZI0G5dlinDblQ9AgUxFloVzUyfGn/d4EqrST/AsGQOL0P2F+IeJaIUCao5OvkW/qfGY58A7ULBDcUG+b4KWjDOFHSsrlPfnljIWR9KiEUNUj6SlPiYNHpyWIfKbEWjUrAbLpCHiLPDWhJjAvylC0h63hgsL1fwE1qAbtbBt5p4hR3P+3QiKcdbYuRT1Ow+71z/L8KcJeB30WQcH3SwDW6/LrnHnru89dBsmLUiULuu+d52Ti9l+qccEHU/iT8wt9hy/UDu2hRFHpO8wzzmW68lkWo0tnSWOZb1E2n+vKuqU/+/sxvnzPspbO+73hx7mkqY+I592yj4j0MC99b37dUHc2LePpy34ofenKVB73TPcwl0fdJ0D4f2VA2NW8MUxF77uljtIgK1I3yg0DXsdqDC4mLoHwcbORZp6OBXfN7aieEAKOxphMFi5fAUDMMonVY2x8jAnUk+Y09QVYoG+PTtoQ73EM1SuhCTUlv4cDMG7yog+zPGkGSYDAYBUYUiKuefcQogXA1muAgKExGDrgsQpQ2gKcAxrURxas5vqWeihJ9lCGXPlmmzhoBMEFg/C3TL3CI2LnBOCEUhzoIJPxuWBXpqAUmrQFukweTiSWz/Z3U0n7kImJPFKiBZOqD/tZHgBL2oK7NBvXbWnb2Cv/OqEY1mRAh0e5uWl/cyPaLDD6BdNM4gPUKfVQ8/XDLhBmciP0YJL9vVZsbm3EAADFz8sa8l9ZW0oJT12d0dpwggX7NxkobelnfPG/C5NKf4XrfhY7Q1HnudJ/NwK985Mfxp0b70X7aD/mAFBD9MMBbVyfmIznf/03YvjcfPzR3/sf4yff/MM43NGeqxNwLTahkeX1zRi/cCWefPElkUfs7ezl5/sL8wvx+a98OUZsv/2D2FtbjbHRkZgDzG7QV5ZtnDK3BLEMXCfjUX5fffqZWF+mXov30gKBn+qVEmuRYu7ixdyYuH4bIM6/wxaLtPZx0rG8XomwgHlnZz3OP/EU7TEE+N3l/h5prQOCV2hX4kOLWlAQPHpK29TMbDKMQ+3GujgBhDkhuSEvGQr0kVYpACNpGUKpGv2iFG2fuFu7e9E4YOEAvR/LdPAuEgRIAsRBOqvPgx1ASnXoa0SrEtPnEnxIM0q8dwWQvG+7nrAgdRyMJPAdT73iGoBjkuup0QmANOPh/FysL92P7QdLoEG/5vSzft2BtFQVKUzmea1kXzuxAjrrdg4APtBHXU8aURsbj/6xidhRCs6i5OrLn41z155JoNVhcbO3shoN9YRZcEzUxqPCYu2wsQbdDMbY0ET00zdVxsokAFd7LkE7VA6gfxYFqhyc0A77FeoI6HNxADFD6wBixV/9R3E0AOA97IvJSRZ2pD0InaYZM3W3oU8P7HCRpL3u3OTGeGpTnw5gwIVG5YCFRx+LCNrL9m73sRDI+YYy0PYuHgYZG7KEvc3NOHC8Ut9hFkWqSewDhpXEnzA23OzqTKDllmOPu4Zmh+mLfvJW9z9HMovQfeKvwdu2SD8GaVcW6sxy1IexRbtrlUFpLYSTdWYmgwE89AbKCJgSku8IK6WxBMIM/DLkT4Lp/AROnaVVr5X4qkuvylQe9lIdTTBbHBGv5Fcg7EY4v6wp/ZUeBU3FFwzNokFkSXsUlHuUm7zkt4a5qY/sXUrAEWVE+deSchsWCY1yq5yP/qxA+JFXu6CmwAF/epd89s/Bly5/d8M/jcu4+LLUvW95z9RMi67P3wJUIxUSYe7S50lDmVDG4L+SXL/SOPdw2zJBF9KEgigXPblHQLIiHVNPIMyrpuB8IwDWcon5lWVydGTtLE/XZ9oWiVDXG+qN87OceWbY03dn03ucK8pqNbJUp85fZf7p82aX6vKlAtgWl8Xc+kh8fK/LuBnvYb1642S6uMc905XPz7pPgPDPC4Rf+LX/XKD10JNwGWY3Fn8Lki5+O3BKb0Tv6XrDotO6P0wsKbrrk2MV3hW96TBmCokEodLgGhPVsL5ahFXjH7XD413Vr9tV6gb47O87Ig5pMHmMzc3FzMKF3I2tpCGlDLzrxK+kEs5Nj8JsYcjVoXHCURhsDfAKcxWcCT5hoEo4KBHvFVIXpREp+WHwes/CKm1Vh9eBL/hVPaB10OQZdaCTk4lTZk1IZav5mv+4NAR3c23dC1qDlvhr/uQHSEygyG/DgosYh5CyCIKti/p5xtIupzqI/RUYGO0l2KzWmbgPtSbAROxmLO7R3Vk+GZD1SH1B0smNecRVgqae9cHOZqETrDqEEuFkekqiqSvtNMgk5y5vuB9NUaHuh/HBu2/ys8Lk3Izlu7eiCfgZmZwFWE2lLrHHvh7sCyzJl7bS/FoNxmmbK4k/YpGjVN7P/dqbPeSf9myV5NeZwIf7mTStIwuPq8+9HK//xm+ntYUf/oO/C/BhETQ6yWKAPiCdnb0dJvuIaehhZHw8dgEbuxubmd/0/Ey8+NorAK+L2T9b2+uxuHQrhlg87RxsxSufeyMltLssBjwCV/A2Nj4VF64+GYt370ar1Yrl+4sxMX8hDxM5f/UaAJUFGnSZm8/UoRUUAPiUgjmpe0y3B0hI9x54MjI5kXGk0zxAgEUetfX7NfRAWwCkPThj4fK1lFauLt7JzaDyIelKGtCZrn1aIy+tSChRq49Op0R+c3s7dgFce9Iq+Z174aU4tGy0x9yVy7HTBHBThsK04FGMaO2DPj4A9e239mh7+gj6UI1H9ZIDntXHJxib4BfofZLxNg7d9DU2C1UF6tKAdlonLcp7M/Y27lNCaM/j0FWDYMy6ea/ZAugCgLUsMTl7LoFxWuGYm4/J8+eic7DHmKrHyNgMtFuJ6akLcen8tegHAHbWNmIPgN1cuRftxiqL2WoMseA7Ot6FLvdTXaVWox4sSg5zQ5qLrjbjoNCJ9jOu31pTcu44ok59tJtfPw72G4yn4qCKFu3WTzr9LCr3m+3oo4xH0jrliupwNN2XQH+1oJ8O6ebmM9JTTcBxXmFxUUhreUhaTjV5oElmTxzGomPniOd+MWmqg89vgfAIgPioNhhDlLHCuBtkcVoheq0POsEfHrghcTYGaEP1mgWFqpuMjwxFjbFa23rAjSHSG6IE5G+5SC/0rLi1My2oLQ5MAKS6ePTrFl693s7gELSoPr8glNDNaXhGPanJ14wP2KEs2g1X/aE4TMhNboB7fJDGQXW8UI+gzVQ9M+w3lB8KhGnTNIuGz/4AVKfKCWWzbwozmgXAyHrgCqonZBzIC5IfpC/mpgH++i9/KWjoplH64p/PyxQfPss5D2d+hSt+6+TJ8s2c087+7vo/jTsbL9MqLh9x5f2UynZd+W5vGo97t9edLRtd/4hzXVNWWN5S8BdaiHzTWgQP/TZgPPcQKCQAN+T8IW07L6aqDTxMm89+fXNBU0rxcw506jLtblaC4lSrcC7jfnrTIo8sq/lbIEL/kQppFfezbPgEU106yXRwmb75dPNKR9zee2efFUERlq78bZg+f+SN4lm3S0yJqYtx0ZN3NnA3PeN2ffF6Nz3vPcZ53/qUcct7p67n3d6wjH/W9z947xMg/PMA4cvP/xZAmA5Q210mLUUa6rjOhua3zKe4lsUXBbHfC7M1OAkh26lw9AUdKyNjMsLb3n2AVs2VpU+GnOw2J1d1H2sAoip+CAA7Wq/E+FA1RgEJSiqc6B1VfqLd8PSqDSZ6ylcbAdyM9MXYuYUYnZlOwJt6Y4SDAi3SdYDKhN25fFIdY2KDSVcn42hwnIlsJIYoRQJhauXRqjXAhwz7BLDr6tbPcV7Tiqnb5E52bbiqYqHkojoyDkg+yfumIVO3lWQE+RnQ1irbjzQEv+p79vcJ5FldUw8NLtl6tqHtpO5nYbcVOiRU+pufIyEgepD4/ZR9QHltSqWOmeD7a35CJIRyXLWbn3aTVYuARnKgUbikbA3qw714pzidrAbobQP+moDgvsMWcyYREgy7SYtrJXq0oVLxgcoYbap5JMrDZOkBHmuri7QDkyhtoCS1PjYWnvqn9E/dZ3Uc93c2aF/tzbr57phJn4m3BdBgjqa5KTP3FY8DcKDRqFHeCv0yPjiSgFTgkDrQo+PR39iND/7wX8XW3XsxDDPWPvIuQGCP+mpWzPG7r73Z1ZXsqwsXL8ULr70KCB3Ltrq/shSt41ZcevG5+O63vxnN43ZMLozE7/6Nfzd+8u0/jp3VtRipj6bU0hPzlLq7+a8GUKmMTKRu4/ylBQDjQTS2NlIyNj1/OT/110ZH8WO5EMsTvwCVAs7RMUD5+hrMuzDdpVUEDwGZAUyPn5uL4812TIzMp750fXgsplnUtQ8OY/HWderDGCWPUprqRCXYC9OinTrNreyban2Wto5Y29mOHfptg+ac+dQr8bv/6X8WY09ejfnnn41Xfukr8a0ffS9aAPiDjqcUHsbw2Ejscl2dHYXTdWJ0eDIOIZIOeTpm7qzeZ4ydhxYB3Cw05hgjk9Ls5mpajNBayMbyUuxuLbKIWMzxXR9Rj3opJuauxQbAeJTFilYYpqcupcrB9MLlqAHMl1eX4hC6WNDU2doydK9NYxZa+4z5BguopdXYeOftOF5Zj2OA93A/IHp8MqZnZqDFE9qynwWIUixo83AwxmmDUcrX1wbsM85yMypA2a9C8t4jwHYf9OLeg4oAUckteO9oWClxPVoxEsNz5wCN1dijCP3055b7EHhZawwtxucBK9k2Y19pcEcJK6NNG73MBVwJGGsMdngPfTHAKrUKf1DSBvxkVmH8McZcvEpH6k4fUtdxeM/MGAsZxu8QcY+bLZj8QfRzw2PcB+rwrGP5Ui03g6qH78L1hDZZoA0uHLVidu0D6HSIvqcfqbZmrfarlK3O2BEIk7eHlNQBsTVAbKUP7tfvgR5jsVeBPgGwhwFYpdyC6WPyij4ArcfInyhV1gKJvwt/0q++7zB8dhgQpF45ixyut6oA+go8osokR70CGjoBDB/TvicsqAdqI0nHAnClvqlPKhBQgp3tKYOSg/G3yzvdQ0A3pWdazoWF5ugEwC4wBuRHtK9tbNsX7xd82JlMcF0CBcdTPuNfZkUom3POM8w3absy/lmfEkvjdH/rylAnHy/9WVfGS/1TfGbbjVemnenbHob4xzn5efn8o7zOUCxpRsX8wjPvZ52LMpaAMp+ZLvdUZqtBCIO+g9f8ozrxflFwMXMo/buQYYGt2TuZuF8yKBjX9imhzKioJqkJHou8DHVlaAGznFlQfVE+T20syl/4EgDnlwjCtJtPXOuQgqsyva7LuuHLMO/hixwe77INuh5yyMKXYFzv+4UgiTSzVv4r0i3jl+/kJQ960+x1WRbuZV96wzgEZd9aZ8v96FuF603zQ/7+u58A4Z8HCF997pf/c8FWfprv9bSPoSAsvVIMV4UnsG+uU2p5DLhStJmuaFv6IL0AtyAZ03HwSet2Es8ZH0nUeAG2poHq1cEYBgCNqC8H+PV3TelgqikcwOgAAAAdTzZzo0m7sR1V8p4eGohZgLCfqN1hr55SoaemzlIlJcOpd5uMkXIwiKvkoSRXMlaqNjHsZADh2UkZl5jUNXdpW+buv2SSMOCsA91TPpOHmLcHWBS2ejUxJpgbSAlp0g+DIhmxTASmbyLeTqZwrBSXRG1j21bPAM+Ncl7zr9hkJ1guwKCA3DJaBgnLOruJqiqBCZTI24KpE5n2bFutU0bgxCBI80CH1Ksm7kALANnci1aL8ioJJt8E4rRxRZugR+0sqyhbtRA33gn2JqZmUg92e2stpZyZA6BRe7t+plcSuLkOuCYPwbwAV0m1ZYMMEyTnpi+6R6sVeaSnEyMJ5QllxBOAP/XyK9nGbdpTvdX33vpR3L93i+LIeAH8gN/WYSfbRf0zN+65SWdkaj6mFi7lkcpf/73fK04dvHQp/vAf/6PY396Mq08+Hfdv38l6vvT5NyjXSfz0O9+JDmC9sbIWM+cuxNMvvBR3r3+QbXkR0Hru0oXUHwVhRwtwrL71zOx8fi6XQdf9REhb0FGpJ+xhEe39RtKjY0ZdW+lNFZeiDyMmJqeAH4Cw3Qb9zMJOM3TUR13kA9rwgHbSxNqxn+ppSze0yUhUpfCQE4G10mrNximdOWDcuEFu76Ad1154Ln7v9/96nKOMU4DxK+cvxL/6u38vFxEzk9N5YIPqPTOXLseFZ56O3UaT8TYYKw+WY/+kFV/4td+Ie3dvke9JNJeXYna4FlPUbxjAOj93PtaXF8Njp/0is7O3meoUQxNzAN0r0aCNpakW9DU1czHp2M16ngznV5WtzRXA8xpNJV+hyajrzOy53HC3tnQ3T6dTd7o2PJoqMm0A5DBpT85fENEx3jzYg7KMTkedhUulNkHa44BGARb0RTtTcGiSsScN0tiMKtpeG8qjjJMaiz0ydpMd4HycdM5dvJqbRAc6HUAsbQ4IrvvVBKI8IT+tdxS8EA4CveTpaRl6z42njCf5jcCcvLxHzZIFOV5Vl1K/WDrNBTTjgSmExXqN2NAPiyInVFWbUp0EmtIWeNpHh+bMe6+xleN+Y+VBDLGYks9U4WO10YlY2q/FJqv3437ydIxVtB9MCSjGAMBTe83udaAD0gtsmA3yK4r5ukCoMXubb9JpengMPhfjtGPuqQAIFaoP8ltVI7rX3FfooN52jd/yFzdmelRvHtdrX8iH8KqMFRgDTupA0OuoY/7uOq+Tt3TvlbxMV8brjV+oohXu9D7h6d2Hjx913M9Y2Vfdez/DPSzJQ5flpYxny9Yblte975f39Tlfeu+jfPf9j3K9z22unIceKWzP7257lnmneiI0YBL+zqfd5ASr0p60IT1Uoa/ceGvfeq/0vmAbFK9lGvZbjptuft4UMNpfWd5uWHhBUNGOxs7y40yv+/YjdFBePXz/4bu68n2dz3rDj3LWobcfdJlm1+s+Lg3fzHdNo5tOrztbjrOhznw+Mt5H+U+A8M8HhJ967qsAYSWPSiGVVBbXgmO9EpWUTnrPZ3inkn7u+9m9LKGSYn8rfBHgio/18EAGB7/13FfvV/0jJcAyxRq/h4k0CngYqVdiqArzNI55AL4GjtsJhjWf5vXR/l7sba3GARNBrQIQHq2lRFgprkBUoOWRxrnxpAZj9reMl4FJAekEJoJajfwBwpSZtou6k7MYlH72M6OTm2HSgPVgAoDy+FkMLMUlDI/sIAeJx+ymfiTApuOnVibQBMJMAsX5/pSHcqjnS5NDhd0BCsgTWDsJgivJl7h5zzKoDwz4yWvLwTvk6GSm5QjVAJxf02SNn6e6TEhmRDVJH8DFRKrNWPU9LVPmic/Pm7ynJQzbhorHQHM72oAQ9Q5BdABftfHwtE3q8FHfQ/pjUL3YofE4aPspeiamZ+dSErjXbGR+lk3pqaD9iHTdkX8AGFMX0LxtLxc/SWeUk2HEose2AjjSCTKemgb2aVsPGXEDU53fX//f/q248MTTKV1t7G4CvpaiDhAfnZnLxc52YyMl8jQjAIg2hpHrNdrvgSNaDJGB3735QdqodbPTcL0e13/y49h4sJhmzK4882T88FvfiN2NdZ4fR3trG+D7VMZdvfcgPvOlL8bU9FQCu+31dQAUQEnaoA4poaV97D86LLSh26HtBcLtViM8GcxT+nIDJgsMVTYWrlxJ9Ypdwd72VoQC0PXVTEf62d/dju21+7G3sxE7tGGaU6OtBMSOoyG/Xvg5mnak2XKBdAQtSoN+vcgT/aBhP0U2Ael3b96KKfKdGhmLf/n3/kE0VtdicgogDNiSdj//W78Tz3/u8/HW99+MB7fvxfTFKzHGQuL8k1fjxgfXY2P1XgxCjxMSHoumhbFp2ueJlCx7KI3Sxgpl9ACT4elzMT53LrZ3GtFkEeDCRNN72jTe39uI81efTmC1ubaYbaLZOI+FdvEwOT1PHQT+0OqAmy8ZF9R7t7kVrc5+VIbHQtNj+9CsdnVd/KpSIGiEBUcf/evXCceG7x7CN6Q12b8LTFUChmtjMQxdeeLbIAuBShseA+3OTS/E5aefiz4WYRPUaXIMAO5pgZT75NCjrHczXUejXCC/5sD3OrS7simXrXWfO17tGM005rjrZB859t1Um+bReN7Xz+KZ9vTgC0Fxq9WO2WuXc5LwkJIhaJTX8yuLh7M0GROV/GICR6atkgeTlvOZwHV8Yjy2Dvpjk7Z0Y5+lPIb3aAWiA5/xSPrBAerCskvVBwZI2uxlxopjaEqzbySdX2NUmfIL0gDt5bUAV1NmxelvgmD1gQu1Bvmt1/nbsQ5dVlRp41kCZMJyEix5YE7mjBt5wkNXXlMvXMbpCdNxnXy46x4X53FA2LC8m2H5u+d5cdG91f355+HKvB8Jy/xwZW0SdHW97VRef5T/OHf2ebbZw2YrnL972lJnvjmH81D6KiXT/Mny2Yf2vX1aCmDsY++flk36oaaQZVEP0s35h3+Q+anzfkpO9ZlFkU/5TIGI0XMO7HE+y2QyzcKdJluWAV/kWbifRTOPc5a9LL/pmoI4wfKYXpnPRzmfpCdO2bem0+t63y/T633nceXOtLq/H+dj6RMg/HMB4aef+zJAWGBS+AS41D3Brt77+dxrJ3w7obxXEJnk4f0EuPqKprhkguVqkdDKw2FVfVD/V0mBfoRBNAYILiTAxKETgVAMICBNR0mwByD4eQamz6SmxKjJxOQpUL4/NVKN8ToTmeCWtFyh5qCSoZNPAj3LBmN2M1Fhj9KJjPvZx9THCDBk6aMcNtJS0WlMFE78jl6jGfAwV8V4Qyff4i3arTtwlH763v+fvf9+kizZ8juxkyJkRmpVuqqrtXyiZ54Y8WaA2YEgOAuAuzsraCTNSBppRhrN+pc145+zRhqNNO6uUdhKYBfLwQIzGIx4sl+/1tUls1JnZGZERkQKfj7nxs2Kyq7uNz0DEFxYe9XNe+Nev37djx8//j3Hj7sXAsMOpLCmGBIAy1OWlXunp3Zq/KbMWtqLyQVcp0W4sP7mpga8K6jRJ/cYoFC4XtghUS7SMs201GttgnZ9V0YA2GpZKqxSBMEh7xSWchiR97Q6o10Mra0d3ndSD936sKPVd893tHbXpgAc9Rbgtps+nourlwEzG3FwsJ9D/QoJesLophUQQA39xya0dBF8Jk2qRV1J4yo8kZZpQIzfc2/5XEpNYAkY0YruCgtXXno5VwI53NmOw/0D6HASC5evxvzKpUzbYTvBnj7eEJViunzeKeBY3+1etHd247OPP4pPf/FePPzsTly7fpPjWvzRP/wHlKcardnZeOGNl+PHAOHlpSvR3WlH/+AQIDITa3fvxvKly+EmJe5guPbgXm4hXKvRAcAfWmyNW8+NF3qQci9XgThqA9SggX6vuRsZis6l68/FNGDa+nLpPv2gD3cB3igqzqXSP9bd2rznphudg12UmB6g+XY0HXUQINEBHTlpFMDbBNQ6Wc7dypKTqdODwz0kHFAHcOjQ4aNHD+LP//RP42CvHW//6ndzibkf//E/jwPAvHlt1Jtx68WX4tf+1t+KuctX4md/8ucA/8cxTl52AOifAIJ7KEeWY7ZBxwfQrUD0b7zxzdyh78qLLwOmxuL+nY9z69/Dw4OYVLhRDweHgmCUnaZWy4NU2LRiP/faN5MGuwBhLbm6Bzj8qoKq0pbKG3nXHWYAP+taUplqJQi2KaqoHrTXE4SpAFoPyqw9ytPrDfJ7ygR5+qjTlvkyfZUI22fNCa+UL31lAYkVzlX43JUzHC3p7W3HtMuaoVzvafF2BOmkRz0B5gV6KS9o51pUuUq3HeUO9xy6z/YIf9O4Mq/Znv3HTecsuAyZIydjlJdehTikQXltr6fkW8W6jpJkG1fBU/F14pzXTWjriIQrwszMTKdPO7I+eU950gPoHgzOAM8otyrMtN1jynYKiJ2sNKgDykI7UQ4KdK0nXciKtjoGEE7njnye8ow8mA/bZMpXjvLsuynX8gwgpj58T3CdS1BymKd0T4AmZaAKi/PI/YJmwzjQaPT+6PlieNbzXwaEDV7nswtxz9MZjfyXDKPpyXfl79H7ZfD3KBC++Pxi+KrPs88pCW8of9oufEbwHfNJjcndXBf5th7Nm3VdrBBiXRfXbs3uOctnGximUYA18pDnIiiry2zkPf4Yjz/DuEUefJbpGHeYt4vBOKPnTHgYzu8Ryruj6ZS0Kc9fFMr64E+es4+lTXuWZt77sjR8MlqnSg3DaInKZ587hs8vfmeUj74wfA2EvxoQfuXlX3mnMnYclXEOznqf8pTOwSWVjgEmCGCP4e88EP0u0e5hJacFgT91wG+jOh7NGh0K13U6+vKo0VHWBcE0qAbXToATEE8Tr1XRFwgQYOdN2kCuqJ5x8N3Mh0PJA5fz6sTJYTuO6KSOjxD+pDNTNz3yQ2MUICi4HZK0QeYQHGdrz12LtLIpIHU5sNEggxHW+qQBzABiroQgcDaOgtvOgtfTgjN2KslVDmBED31x/RT8MlZt0uHQSdKROXHJCVDlRgt2muYrl10zTTJTrJrg99WsJ/ld3Et/aw9znBH9ryvEWVr7eIujAMfGUii545gWMZkrO1sPQLLuB27hq3XRewbLS2ZywlZ9ugUAbOTwvO2pv7cZrkqgr23uFuXUKcC3s7G1CDkOAM8Qfyp9r7kEhAKEAYgDwN7WxmNA9GGxpBogoxgSP0pfMvMvuLf8ApEGgKbZmo4JEI3+pYIYAYlA2A6wRj24WsMpHbtldOMKl/faWX8UD+58Eo/v34vVW7fj5mtv5JBDD+DUPQJAjNHhk2YmY8dPcXOlD94VwPSJcwZQ211fi9n5hQQUP/6jP8y1gV948xsAiu3YePQQfoPqvbO4fOU6eWmkVe72Sy/GJz9/FzAI0G3Df9QvrBIDAHCnvRPj0GoCPta9RL/NLiDYda5VDGFW7u/B3+Px4hvfiOvP387d03IVCICK69QuzM0DZg/hhwrgdCN57M1f+814/rW34mi/Hd3tDZI5iJUr1zhuAmbb0UYBcbc5R2P6gL9ibU6+BT1U4AQ04/DChPToneRGD729/fjFD38SGw8exuz0TK5+oQVdS+4+/PqP/sF/E+12N954+ztx//793BVwe38n3D3PbS6qgNj64DRuzM/F29/7foKx69/8RrQHrvLxJ7F/eByNhZVw8tshAHb3oB2bW2sxDrBLNwYV3mojVq9eT3/hg/XPcvUJR5Ka8Mrs6o3cdESLaQ/edXNm19Td7ezGzPVbMQYA3Hf0gfvdzk6CaLd21o/xbHASXUc+aA/u9Oc22K7PrTsVLTD9DSf0DYZHXGGiQSNqQJspJNrMeDXmtHbCH3ubD+NsdzMa8j4AfP/RPeoOuUS7SEMAleMksgTBHtw4VvGiHLlMGXSysbmhBrVDnUg5ATAH91VOvH86NgTBpkHd6TLittKd7d2Ym1uIFu0kR7P4V5+Zgk/nwc4AV2TtEbzVh6dVCAvAgVzgd482pwIwAf36+9upvDpCczahb66T2VoA4ma2Ff1/T3mmJdi82uOIje1gHb1ywpkb2JBAHue/PSgrTEb+R3/r81tc0wNmvlRSlJyF8IFu1hPHuZXR0uW5+K5yrQhPrgxlHMPotWH0/TL8MiCc1+X94kZen4cLP/8yYTR9utqnkvSZ9Bktpc/LfPks3xn+ftbxy8LFONJ99IPF76I+ylDmIeuOH2nssS7JS4JhrtM/F7nrb+tRRTyv/V6RQN7PNGh3mYt8Jpc+nYfkCp/xneL9jJ0hacDb3vEYea1I0/MwflmG8zjc93r0vafKOXyvPH9RMA/ncaRVnoY04/DZl6XhI8toHNPyxhfFL9N66im/R/P9LD561hEPf/E1EP4qQPi1V777jn6ZdpoehTwsLMMpXAEuxdJZaoeCP+Ip64hoH+/s+Gp2bi5HVqFj0rpLIQF4HqWPGJ/kPRsNnS6/HUpxK13dIPRJc4jc73mma6BzE3y6ckA3enSmDtsPuocc+3F0sJdWJa3NUyDoyjiAWcAJcQW/cp7aqo3WjiQbr+CK69K/VqDlfYe2+VS+KyiVR7TYaFXVklOsvEAaEpyQTM2RFtZsDHSWWrS06JJ/fTVN23VC9ct1drxBEAi5k0lTo6Qz9tp7Ak/fhrRFY8lrGZr3vGkwrmXLDsm0KBN0Tk2cDlzmSj9L6srU3LHNiWvH5D/zWbAOdKlEowkQdTWGBqCWNCxDf+cx2S/yKk1SZAnOs+4tT5e80MGRb4dHHbJ2WTFdCrR4rz28n8vHNafnYxIwvH+wCx1JCxBpA3BmsQqCPo7TM3MxMzsLSgVY8y2Hq6VnsTycdUM5pZH1RLlVYFz54tG9O4Dgz1IIPycI5tmDOx9nGR1+drKSQMDfKhCW2SXeZpZWYm5pKVdGWL50JVxn+pHvUTfzi8tJ16XV1fj0o3dzbeGNzz6Nq9deiG9899cSXE0DAtvb27F8+Up2DHvbWwDdNnk8AWwcxBFAyzweAIDdothVJCyTANdtqG0HblbhRhHLl6/HzZdeiuVbt3JVC9cRlg+O4HGNwvJxF2XPFRBe/8734/KNG7EL4N14eIf3u3HjxVfiynPPR//wMPbJh9Z760oLTYLHXO3hieJXbTYB/DPEQXhDz49+9rN47xfvo6Qd5ioFksml4trkfXtnN1oAyF//7b8ef/v3fi8Fk64Vrdm5WH8MKKZO50ijCT9865XX48rVq2mN1Jr+6b2Pcp3kg85RLFy+EQ2AspPC3J54/eGnOXFycekS7fok5heWqZvTtHq7KyQMyPOZzOdEY7qw7A/Lo/+qFuXtnXXAI4HfKnCuqKHcak3NIkMqMTszP1TwFgHtxWYkU/OLKFDwNrSSo5Vt+rrnaI6gDl6WACrBTorMUQnyPEAJr/N9FXyXEcwVKGgb+sXKc46gkCVoo2IquPVa67DtmyymKwbtmn/Jx/zWFx6NiLo5Swu/bkN+PV2jMr3hBgPQR4XPEayckGM7VG7YzpGzKjnWmbsTuqmKCqcKja44AhSVbyeyulbwMW3XSbU9Su9xAugN0i12gFTRJ13ThjCFLCJpacM7BRAunqf84/A+N7J9Kn8Ki/Lwmm+nTE15BED2XdOUIFwX7VFRZKmtRtMvno2G4inBeDwv3ipCxn9GKO+PPv+LAOGnzvmXYJy8d56Tv1LItDhKuZ55GB7lvTJcfOb5rxIuvp+0L4vlI3hPa6PhvF7K7xPBecvZz1NXHlnv1j/y0n7HeKKkvJ990wjVeOYIArHyOg+e+txvefZOhnw+/H1+09tFGsW7xSPfG6VNeS7zf/79YfB5ea+MY7j4/i8L52mMnH3Xt78sDZ+U+b0Y70lunqRR8kQZ31/WUfn74vMvDF8D4a8GhL/18jff0dpRHfegQ9UajPhM0UmHMMn9ysQJoFXfN/03I+q0EP1z08Jbr6Vbg769WoELlwjuI1BdeYCfAFUO6Kml2elU/tYCXJs4i5pW32M6vpPiGOea3jFO6CDdLGPQ3okeHeZgf4d7e3F65G5g7TgjTuFf7ND9cVpF3U0u17fkvkA4fYVpoE4I4yI7G10KXFlB4KuQpw5j4BqidK5aUuwA7CCyI4PRBK0TdBx2ns5QptuDE+iSAW36PApEchb0pG4X3LZzhV+clCIHHQCYtNZZndA9O4AEfeTFtHMtYNMmn/kNmZ2zeYPTs8btXASR6dYxZKRi29qis/Fflk0AJjCC7g6bd+kU+51DACZ1Sny/a7ouWWV5FWYqBX3fO9wkj3yMb+RkF9LVuprrGFMwQUkNkGJHbHNwowmVIIeg9bndfPyIdLowuJanSu5oNwn4ac7PpytDBfBZBZwJqBcAKM76z8llfOP4kDoFuCdNAJDSxIlHfignPHF52N7NHcnqgNIrL74UR/1+3P/0kyx3BbDl1sFbAEYnBmp9VpAbqlP1BLCXrlyNBvnV3QIixYNPP8oJSP/Gv/XvRKM1A88KQPdib209rdOXr96IxfnlWPvow6z3Ho34uZdfBLztxvrdO2kRnmpNB40NsHSQykOvswv/wYfWi3wxBE9V6jYnPB2sA6hOY2XlUtQvX821sA8er+W24SfQa4+0D3d3ANO7CRA3H9yLz957N7Yf3UsQ58odcwtLAGuH6x8BfjqpeLlttt9yYlQqR9DMDgjBQBtBWbT+tjdiirqZbjSjegrdye/+nhOuxtMSbLupASBbcwuxu7Ubjz67Fz/54Y9RaA74MG2/MRbf/OYrMUfbmTo+i1958xt8tx+rN6/H+sZa/PN3/zjuPdyMPer0+GQidg7JW6sVN157Pe7dvwsPj8fK1StpKV9cXYm99fu0ZcA4QFZ3KBUSN8rY2jsMbkZ7fy82djdjH2XuyHY8NxtH8O7hoBuXnn85Xv/138wRi+OhX/H87FLyi+1bpULFuQpAdtOdY2TIJErShDKGdlHjexXA6ZgWanilDg2b8GYNGk+OHcdUbTLmUSCqKlT7GzGPoHa+grJRF5acqc57LlOni4MA/Zh3T2jj3gd6044KYJwKGvwLyfjN+9TFCfLEFVvOslLtWYhgc1fOUHMz5GVMRbrby9U4pqnz0mpru3SzDgRFIRt4j0/R7gpgoiI5gWxqkgcXxNDH3iXgel0AtesAAJIHfHswBm1o/75cyBrTOuP7GkGUU+ZP4F8AXM8CXyc7Upkpi2Ae2rpnFGTafG7U4e+Mb3pF2vKjK8zIR0UYyjdCCZDL8OT3MC5l8o5lK34+Hd/wrGe/FAiTp8+9N/LOk7z+5cN5+qPXI2ePi18p73sk/UZ+Xzx+WbgYJ3HM6AeRvXnPMDz7jn2QPsL20zmR2T6Buk7FyOdca4zwXfsF+yse5PveM6UiHd4dvpPPyudc2DeWufMMmxaB8/mleRhK8mEu87pMz/Pn0h6eDeXz8t3yvmE0jV8WyveevF1ce/yy9+VyS2BdjobR90bz4tVTvznOyzO8l9cX4lw8zh58DYS/EhB+46Vvv+OMeWcGy8+WVWFu+WVwM1s4w48cCDvvawGeqGoRtlBagSuZTg6nkJaNyfoXmJU2gXTC91tE8Pc4nZiz7/UL1FrohKtjOi8X2e8BkAYADifEODPepaoc/vO3QE+CCr6rAPVi0obftuFRX1xr4c3F3gHCabnhW2pXFJsDgU0GdJOwg6gSJ8tqOnQORd5piHxD3z11XzsZl5rSD9e8SyvBm52KVlJvpgWYz+t/aHA29wAgLAsJOrTSpRDhX2kBFUQ7vGSQic2f58IiQ90AfHI/fjsi8lP4HNvxmX/dIDikI/Um7f03APAdQUPdAYwj6PWFwj+YPHA2Tw6NO9w/0WunAMz6J77lE9yldXgozLSauTuY+RAISyd3EnJ3vp0dQAtArgb4dS1RV3GoAXbdqvfgEHAjIxC0Uk8RR5/GE757yu/uPsAPMKcSoeXM8qgkFO21KKOZ1Xfz9hvf4M5YrAMSp2bn49rzLyXY/OzD92MfpUOrmvT0KOoaHgFYadV1aPcewFYlYH7lMsB5KwHY9du348XXXouf/dkf5WS12RmA+uxCrN+5E313p6P8q9ev5dbKW48e8h3XJK7nkmO5wxg0tF7r082YmZtHYRBwAz4AZPoIE6kQ55RDy51CvwP4fPzRB3Hv/Z/H0WE7fUI7fYDx3la2r9b0PErUVhzsPKZ8k8krECLrQut0e4v7fFMgrBWw1z1CIaAuUFb06ZZeuqYIQLIzSvBSiUOUy9ml1WjOziU/6D6gcqOyaCv97MOP4hc//kl8/ON3o9F0UtVJ7EGTKzcuxXe+953cPrgGT71863a6fjz36qvx8OG9+Oc//KfRG8Cruqf0T2Jj/V5ag6+98EKx8gOgFmZDadiOhbnF6MIv+oMvX7uV9WKdqPB1z8jnVDM21h7E+uZ6DFA6q+R1+dbzMbO4Eptr92IaxeUG9X4Gj+9RJ9v3Ps7VHNwMxl0UnWDYQbkYO0M5AVA7p0DuS/sVxC/Ww9aVhHYpfeDXdOGxLavcIj/cvEOl0hGx6Vkt2NAfOua26rIjcbTUKldySSnK4ghIThoO2gj3bUPWeSqn3ofeSJ609ipH04eW7ytnbGfZtvlGlevDna1ow8+VGZTJuTmAsEAbFiCPyXvwtG18mrPyUiBvu3X9Z0fOlF8wR8qm/aPj2ETB6ANwaQzIRl0ytNoik/m237d5+kqhiBdAV16j9ec9/2WZvJafPA9f8lra5H2BNb+Vb8V7RlH6e06KDL9p92YLL+6Vwd/KoNG75++NnDPOM+7nufjx1LVnn+dtjuK6iGN4Og0jeF1840msJ8HyZJnyRyGnLoYyTelgePobT85c5PX5MXx2/vwvGS6+L80y0/lj+MczvJnPCL5j/2M/XqGe5NF0g+B3pjbMl3WvfLX3LPpTeaF47qEiIu/wJjfFFPzlj/9U/HIezPCe8U3H4N/iqkguv5ofLkJJl7Js+V1C+Y6hLIt/S9pnnvI0fL+4W/BoGWcY8u1hGobR7z0d8+lwnvZIel6pEOT1hedPvlCE0ff4cf5bOntV/r54Lsv7VPjaIvwVgfDtl99xWaB0T0DYHw+OkLh9OouIhi4PdJBOYlMzpIwQXwF3BmCkQ6xQKDoMXR30A65Oyvg8h8knTNPfxHV4ErFLw+I97qlpOnO+mCDUy6WKTjhOXRc1/SZ7MUnnUQmtMMcxqY/y8VFaqLXMuNWpM8zJUtRrFfIhoBzu4saBnkrnJljT3QHgR0Tr0Gabw3mUVEtwLgVHx6jPnAAqgRNgweruk77gQxDSdT1PbkKzBOwxCXSmMxJM2s7hiuxEE9RSyaahq4RgzrVUjeSMbw8t1wIzhYvWVsFxDv8MhZH/7Dhy6JBvO/npfKFyvlOkLwHpmsmfLgMOtaoA1AFCLt0lODsCFOiaoYgx+R71qkW3Pt3KbVy1LMPGMUjweRy13n7SRteCDu9OAHBnF1ai1qITJt5Eo2FK6WpQbbYou1ajYkZ4pV6DRp303V24ej2aC8vRJ003OdkF5LYBkwrGXJqNenXDgxPy7Rqrx04084DmdvS2NOmfgtJ/5hM6DKhfl4a65CoFdPQuzTazsBQ7gKW1e59Em45+3LVKqU9BX+5eZQdMPvTb7ey1lRyxsEyZGk6UqkajNR0P797lW2NxCGD64//uv4zFhUtWb7z4ypvx/h/9Qdx47sV49MF7aandd8c98pqyl7pzcxfrcXp6IVctac5Nkyb0hSaC456TlboHgCDdSWj8dijkaXdrPXbvfBJHAGo7C32FXRLwGH7MiV1uQUwaLmOHWOEaZYz0qgAoQY4TRacB6vpaqyC6koH+yYuXb1JvbrrQo50haKDoFPxzRtsiiViYWYoZeKBpHfJcHtaK76YzgiHBO+ItLeGtOiCKvO+3N2grHd6rRJ28NAH3dZSmleZ0TAOiXUd3l3b7jwHPE63J6BzVcvh9f3CYy6iNIUNeeP2tQDZFh3L3DzbSZ7lRbaQCcOX2y9Qx4N4Rn1O4dW4h1nZ2Y4f6cN3ecZSpAWlsQqtt6On3ttbXoe1hXLpyLRWN9bufpjvJzNxyLK5cJX0BJXxJIxnAf6fwXU1FEp5CHEFPgLBygh+CUnnFEYludye3a29Ai4r8xnkaGk0it6Z0I6J9mIYbwjghWEUkmUFepb1bz7oSxZgKCyfav+5VzjGQqZ00Ojbu96gM0nKkqViFwXTtqGkz1HPdvCunJs6iQ7uyXThRtA5vqbirfKosOlRiPF1vUgEnnUPa2sk+ytRZn2wQt9KEj1yNZLdoF5PFpGEZosf7MGTyjjJC0GF6uVIHAN22ZJeTE/sUOOaRiFq6lQX2GLZVpCY5L34Xz4r2kfLMg3+ImfOQHbgHAarkuQz+Ljr4Jy8Uv58+m2557VECmjysE84edHHF8+HZZ54zjOTJcP6+8fNc3MuL4fPzcF62p8NoGmUory+ez/M2cvhk9N2/SriYTtJsJMP5Ne6BCYqDaxUoR69Uxp3fkAYyDhIrDhKwLjWWyRY+S8OW/RjvKQ+T/sb0WzBDWVemX/ACf7P/fXLkmrzmId8TYwxpOGScsiyeR8vltw15P6+KkG+ZDs/Ld8o0jVfeKwxnxT3f8dvmrzzO3xk5+PPkevjeef2VB/csC6kXSilh9B1DUbIijNLCw1ij8UffG702GP9z4evJcl8NCL9++813sgIRiElgDhuCVj4FblohU0rKMByc01I4tErqc5pL69AQ0sqbScAUXMujuQaljUSBKxG8CT21sjqRQwvvGZ2QDctCpZ8yZy0oRILsdl4IfUBoYU2mw+ZdOyODy0hNOKXGKiJp00i/YDsXvpeZ4OaxwNRIpFEASvKeedINQOutz+zIzNsg82da2VB4JjAx/VzajPz4zPjSp08epYET16QH7JVA2A+nbzL/9Bl2RzzThexJb7/p36IBFfnM4UcFEPnS2lf4HNPhKDgUFJTbDSIE1UVavMP7w6IlUPc7nYP9wuVBOmYJXGKu2Dwj64xOkY+Rz1OA2FE0Bq74UHTyhlqjmZZbXTKkoz6r+maqXKRVm/x7P9duBghbe48++xiCAd7Js0PbHcrcAYQc9QbRWlzKsgl+0l2Db+oUe0rHr3X/mLwIlikl/4Zl4uyhgNQKb95nAEpaTy3v/s5WbNy/m6BTv0g4O2nnW9ahnbH0q1Nulx5bWL0Uy5cv0/FrvYcezWa6bfz8z/88Pnz3ZygRkb6/L7z2jVgCzO+tPU6LsBZe3UCcJJeW06RzPxrTM7F05So0ccvkdvQAhIO+Kx50Mh2tv3KP9Zt1ZWUr2FU6pRP3C8uIUKcYYj9B4aNtJt+rcNr2jDs9u8itAlC5ikZzejbf62h1BtRVas24/vI3ogFAdic66ZyrfUwUIE9f4cb0HAoR4JqCjlOO1HZVEqWy7Y+COVqva8gYwIpcpwJMAoWSCl+hecTNS1djoT6VvD9BWvfXHsTP731EuXWhmE9aTKKUqfzuQ7+ZqWbMz04DhDdRmKsJULWSz0Lj6Xn4gnt9yuykx0PY9QDe7skX8Jc+wl34fd/JgXzbVTLkmyMUk+7WVvQ4q0hrvaKRpzuBK59oTZdedep9ZnE1ppqzKBkoJgOAP21LGVCpT0cNRXWSssi/fcp4eoxyY6PKUHBg+r/S/nOymHWGYu48ApU9rcE0KBTWQlamoYA+JCcU8bsEEio81of1OUlW5Qt9nKW3R/IJX/P6FCXRduuybD2VXflBYKKyRXn29wG70MDRKudZOFKgfJTPcgQn51XskW+UGajdHQCIqfsTlKIO17pEHNNOXOlCUK5sM1+psJEPy5k+vrIq9zzLd9ll5mXRRvN6eGWbIDmFWf6WnwzZp+RFQdOLvwsJ+CQ8+V2ka5kM5Xvn7w+Dvy8eBvNjKH+fn01/+OzLwpMSfnH45TGK8Lk8DM9l2UaDz8rjrxouppH93zMy7S0P49tHa/xRIbJNFf2LMkLRVYBf4yVP08c60ug7yl3vZzxkV/q7K8Mgtpzgt/M+afgsXQgJZR7LPJShvI8Oeh7Ke6Mh+8bhdfKlZRwJozR++kkRTLOMMfrca+9f/OLFb5W/M51n5M8gp2c+LsQZ/d7ofa+NX6Z5sUyjcb8wfA2EvxoQfuuFt97JHXkEjxDYTOoeoNB1+FqiZ4c3BL4FCNayUPjFaq1yWbRimE9hrn+slaVQjXymDyDiGiFPJ2EdILTtvF1b1SFNrSy5kQK9gD7FhVUZ4JCrRvDMuqBTS+BKPIfXHQLVYjExqTXbrY1lNroznvOfvAogyAj/rb9icgrfplErq3MoMjupSe4CbuhMJKodHS02DzsE1/I0DelihPRf9dBOw2+Hc53dXljGAY2kqwVFlhFkuxmEfrOD3knOsNcVgSh8XxGBcOCQLvJj5o93EwxTB5NVfXlr3B2Cf/KYZ9LIYV3ykO+RV1eKsFxah7ud/bQs6sNZ8LzlFrQWS0pp8Sk7uxzq7Xaj3t0prJgOpwOOJ/SZbAF2AJK5jaYosZCKeTbnVrRLiFUBw0d03g8//ciWFRPNVuzx/f0eHTJ5ODgEQJGGS2DpvymYt46r4+SDjj5Xq4B+zp7XejagnAP9P6mzYrOCk6hNTwNk3da4EQe7u7EJ2NN9RtDmKgTOgt/vwEvURy4fJ3ADYFMjfK8X804C+92/EVeuXUm/7Yf3H2RZjwCune5RzC4txVvf/15sr63F3uPHcbC+EYfb63FGnLnFuQSWrglbqaLwUN7Z+blcus1Jh1pSO9TtEXxJuwJQAeJ68KvtqDoVTsByIqGAimJRjygAlKkcRUh+IZ8qF/oXSx+PGt9KhZA8zkwvxHMvvxULy5fiuNOJ9tZ67Gw9TNApDzSaM3HY6ce9Ox9Bnx14DqUFuvA1uOckZmbcgGMiDvY2aUo90kAhUSk53IsT/YB7hzEBvRpjg2iSD/2X6xOnMd2scg/+AdxXURpWquPx9hvfjvrgJJrUhWvU/viDn8e75Gf/EN4FYLep79rcTJz0DuLho72YmezH0sxsHDy6GxPQswZAW712O15++7sAtbPokPwuediAD9rQYg/FaR9e6ZKH/b4bg3SjKy9xXW9SDr55fHiYay+7sohWf0dvHCXoky+3/T2Ft1rzizG9uJLtyy2UITVtYDplg/yYIy4qRbS3E+SNfDd22o/JU8Aw/K1ts5BhKrnwOR2/1mTlmbv52cgrKLzpzsC9Gr9rSe9+7sqli0M6nPCcVkN6tBviJDjmBtI45UBlKP+cQ+HZia7K2DM+npuRoAS46Y4TL6dRBHSHmKJu3VDIUR9HSHQpkr+qrVaMH0Gb3S3SIAHFFPzTQhk50w1pZ5scIRcSYaAoKrtpe6kEocBXaU8C+wH5sNoFwryQZSW7GSyDt/J6eMWrROawYAbKpCwuAmfTO/9NgCaGLwPCoyCmkOtPxzWU90cPA8XJUP5+6jx89uWhLOEXh18eowjPzANhtHwXQxnnrxIupmG9jWa6fGz/YTB+aQ2u0j7SyGQD8DXezVFU/mW/yYMnQNh+tOgb7MWMpzXV5N0N0FDwTHF/lH/sV/2uOTDmRZrS82Q+jXPxmcHvlvdNd1ik8zBKg2e97/Myxujz8zSH54vpnpeDw5DpjHzL4BPvZOsfPr8YxyAfjH67jDcaf/R3+U2DVyU9R4+vN9T4ikD426++/U760iZja1GjAWi1UeCTWS0nMn0umC7TCoo45yoLgmOHVYcNIeOSs2zg+d+GxAXk0zqTyztxpF9rgoDCAvGkoxk2KmgvmNH6ano5tCAwtdDUhcI/ARsxBc+1CTcqIKVhHgqLMGk5BEljTeYhbr6OoC+s3/xOoU0jPLO7EsBTLsvo83xSRNGf0CzYM5gvQY1WtuQLIgieMz1++h3VAQF2Dn16CPIos0sjQX+el42IXopgx2jyxT2uTE/rkXSH3v52SFSrom4Mxk26801/pxUXdrUeBFjuvCaNSCzpYb60gtXpSPU15geHgmuCsgzSQls52CroCujQSixASNDsN8h7znTXSjegE6XeFF3yS0OFiU62y7vbj9dzrdf5qzeiTz4OHNYlD07a08InzXQP0NI8t7Acc3OLWfe6SRwRT2ro7iEd9PeuNusxBaDSBcJC1ATl5GXr4f30K775/Etx44VXuQaEkq96ugsUQ9j6Swos5VFBgvynFbUJoNZY71rMKgHbm1sAyE5cuXkjfv13/lruavbuP/vHAK39YlUTDnnzAGChRdz6q6BQzC4tp7J4sLcTOwBnd9eT53I3QEEZ9K0BWBrEVSnUXcFKyqXz3EraNmBZOZfiWxeeWh3grAsQ1TM7v5pD+lp1ly5fzw1F5NONB5/E5vqjBH1a56132nzs7e0BGHtpoVb5EoyoDFmH8pHldfOLIwBnBwB8eNih3oqRhYyTfKy7ke4AhXJbpw6sI9SYaIEZn792I168/VL0t3diYWU1TpAdf/wn/3084LtysUP08kNjqhFnADRHRurHe1EnYcF1q+ZQ/XG6pSxevR73732KAtOJA8Cb4LcP/7vyhErj4eEuSsphjmwI8hrN6VT45lozMQ/vCD4RdnFCvBigsMwtR2N6MSbqzWjvUyft7dysZOPhh7G3fZ/6a8bswmo2bMtc7tQmj9rsxnVDIs2zY9oO5U8Aq7yDhwp/bLeS5ZC+7l5Xa2VbEkDLF4XBAJCuKxfvKwdsg/xPUJmrVFDnhYtMIeBLq3B59q1UwAG6ylzXx3bNbifZuRufO2LqXlXwzwBlsJuyUXncRVlxHeJJ2qouLsoizQgUgA/oslKNY+jYIb6bkPfJ7wnlKxVjvpwykF4uJ/+Z8cTLFiDLkD/y//APfz0jDYzP8UR2Fs+9lo48yN8G5XEyGuEidCl/S58yGD/fGYaU5+SlvF/w7fDgRX/be5dxP3ceSfuLQ5H/Lwu/PEYRnpkHQvaTw+C98sgRieGz0ftf9bgYsr8aybQ1XtwrqG5fke0e/nS0we7TUSmeZLwcXSRi9v/yMPIh+1vbSfnN4XeLt/wGiRS3/Mz55y2i5VdGZ+DaOiv4qQikWPT9XnMexnw6DJ+PhnPeGP4uw5OUn4TReKPPn4prnOFhKGmW52EYfV4Gnyb5hqHkU8PFuKP3vUr5MRL/WcGki3oZ+cgwjD/64Gsg/FWA8He/8evv5FA3AjYnUukzZ4cw4VBfJc4QknYEuVsYArX47XPXx/Us05kbK7FgQC0kOUQI2dTX7OzdESyXtaIjsx5kcAGLgt2JZYKNBKE0tnSVQMgj6WkoEMLGQidio0SG0zH0c9H8M4R8pTIWjclOdpRqqNk4OXL1CFpyXnP/ycLtNGobIeRVe7Vt5+Ly9IRu7atPdLHCAvf549qfrvpgXHtLucKZsi7y77JJFCIBgzBOYOPmGK67KxBxcwf9axOMZhdHfiwDADh3/xLwkCfXN03wT7qKJD6TBy+SqkJRq7UjwtCPPFX0iyafvuPSTlrIrRsnLJagyw0K7IC09hvcNKIOCHSiXOG1QZ6hmYBQy+r04U4BCgCsdu4uezZRm6Kl0CnS0fctry/aQJVtlBk2imqDjpm4ug5srT2O8WYjrr78Gh3seNy/fzeOAGLHvNCjTt1xSpDUmpkDtMzFNMBUoe9knzb13Q39KaU5n6kDsmfnouW2wCuXAel28gC3gzZYYhCXr9yON779XQDRQtx598eUqx633/5+uvTIK2cOB5O2axLb4HRT2HSiG6Brb2cvOgCIre3duPvJJ7FHmi7vtXBpKd789re4dxdAvBx13nVXQ1eIUB6cAmBpMpBOuvUAazu5UUeuGwx4mxTkSVsZDB6SJlr19W9OBYO6KeyzRRlVFo6paP1eE7CcHcBLKCHwhy4E+rw26sUyd0vQYHf9YTz89H0A3g50O0sLof7OlDZ9fccaC1FtrdLOilVCplAMKtDbVUK07gOLUcYO4BGAOr+kj7s6TgHepmhjNRqD6xrP1ACvlHvy+DAmTykX59nxQVyda8U3UDwWJhrRXVvLlTUOKMM//md/GPcp9mRzIg6h+9SlS/BkO44PjmIF/FWj0VS7+3Fz9VYsOAlwYy32oVnvZDx+/uHPYg++PwRwd2iz+7DfPjzd7h1GD37ULcB2obxpyI/QsTnZSt5p0MZsOcqUSeRVfW4pDmg3bWhzDFhFq0igNwlodSOYpttSc1+FT6XUpRmVMbZMJ62lD7B1QZmKzp3UoZHiR4Doah0uq+Y8hyl4uKVbkG0VsK5FvQnN6pONcKk1rbwTKtCUfZK248S9ce67LnuhWCD/4IEade2IV/WszztahGlryNTc9Y2+aEz54XuIzQoC56TbIz61p3Wcsjmpb35xKaaWFlHoDuMAXnVlFkdKToiTIybIqHHuzcML80szKIZOKqQd0d5U4h3ps+x0T5TVpdUgC3lKEQTtndSI1ErZrCRTaCKl8ki56AFvF/Kfy+G9suP3MHZ5nWF49v5oKH/7t4xfvvPU+8MwGqc8sg6zIRbPP3d+OokvCMX7XxZ+eYwiPDMPBPNZBu95PEWzYRn+RYVMbyRJvpL3ysNvy+8qcwLhdOHhyL5IomX+eJ59bdE+UgEy0cyz0fJGfsb0cv6Lv8uyDJ+XbSvLye80CZmP/ExJC/qYzGW+UOTT65FgvIuhjH+RhhffNeS3htejz0evy/yU3yrTfVac0eDzvENcnxWUKOKWYfS9Mn55b/TZ6LWh5G/D6HUZxtf+9QHCJd3+pYac9e9Bppw8U/eaTlgfW4UcBUtBKZg08/qTucJBsYh2EQdCcHgeVgj1VVScPECnT2dj51Ks0OAzwSOg02/Wa+fg0xesVNMzSDCImN8XrDssXm82iyF+ALTfL75TCpBMvDhnOsXQM3cyPes//5GJ9HfiO2q5efab5tvyDhtoaYX12nIYpIt+olXybR6kmXk/t0j7fc7+9n5a2wGpdQDizDzgD+BmOQTs+UGCwDjzkHkjH3zL76ULBmCgsD7T+UC3rAtpr4QiGM+jqCfykOkZFyEk7civ+dCKpOKSrhuCTQEG/zIVizY8zLvWLw87f0PWl3Wf5UZpcQkuASdx/Vb6oAqGoYe7oQlYtbb1jw5Jr6CdVlInDmnd06/18GA/fWldsUJQYl6kR1Hu0zjq9OOgvRft7c3YeuwWyCu52oHvSD8383DHvEeffZquCDOAgQa84XeK1TJQEMiXvCSt6s1WluPOez+LT997N9bu3Qe4PyT+IJo829/diT/8b/5hfPDuu8VmFTvb5HOP9wHCgyMAvBPxztItQoVn48Fn6Z5htpvpduBKBJRC1pUBuY9AKMo3GG52If978MzSpqX9uCi/39Cdo7O/na4i5utwb4vfO0lHV0v47P0fxubDO1lnFUCh5Ttw0wRord+w7VOQp9X/0q0X4qVv/WosX7mR/KXfbB8wVIxuQA99wAVzswBKyp8+reTKjW+yA4RmWgBVUgZdN+iYyMmTS5euoDgB2OEtC9He3QWwAup7rpDiSI8jAPuxt90OF8woVnIhQUCSIwz7W+vQ4BjFY4Z0rKM+igllpp1qaXXCa6nwpbsR93IFEGjlBFDbuYqHm6KoEMl3Av7mzEJhOeZ7rcXFePm734/b33wbha6aFnAVF33n93c2020oJwXzDQFwdsrQVJHvSE61MZMGARUe48hTCZxV5Klg86IbVAswPgP4np5ZRG4ikwDK1oFbX6eRQFkAkUqZokFBdynv2d5TJsJfHsop6cKPpIGKTW6GYTsG5LvCyg5lvv/hB9HZ282Jmi4V2KFzcQSIj5D+ZG55Ln+4NKAKkTLAtmueNSTMzs7EyupqLC4soFhUs45LeSsdrFNuDUN5UZxN14d5Pg/nkZ8K5vuZZw7r8JeFL3rfUMj64hi9Lq3B/0MJ8vhoMOfnZfkXcPyy4PdH85BXw/e8XfxWCbRvsc8WxAzBq8+LP+fXHokFPA+PnITOUT4r+txM+Tz4SY/8TnnwLfs069NzEe/p+v18Ok/KbrzSmvxXCaY1ei7D6Le+PDzJ49O5fZJGef0ULw+P0XsXQ0nzpO2F41+n8P8bi/C3fvCOw6YCzQIA6ftbCXfmUuRp/dUy7OoFrnPp/TQJ8o5DaidnvUKIC4KtOHj2vNIS0/GHZ/4Tpml1FUy7GUau95vp8S3inQj6elpq6EER3DKynaiWZRuG1hytx2CJnIDl/v4TYyfRjD3SoIES0cN1glMoevANOwODs8Qd6hTgFTO2Td/uHxDuN8i8W0H7bi6LxSEQdutcy+aatgXI9XPEBZA1p1p0sp0ij9BtbExAr4VY6xIduTPFyw4GgmiBtUPVLlgoGOSba7eUlmq5zanp5CGNpQ1vIkAEzwoj9efjfmEJzvukr2IhXd0ZrgOQc9KcFvHC7YW8ojy4ykBhzQS58I476Qlc3Ia24aoFfYAj9TABuK80XBkCWksLcp7r+VJm/cbGnWVOnvSrNNMJnslrr0tnDXDbA+CsrT+MCkDh8kuv5EYN+4ft1PbTjQMaOATn2r1ngNkj3jkgXwP5iX92y/Ke39UXWhA3NT2dgMTO//LVW7GyfCl9ee/89Me5PvAs9x6sr8fDTz6K3YcPcsJRMZESsAMQNEXTceh+buUyAKmRk47GKaeWW10cVG5+8bOf5Jq+u/cfxsRpN1wL29VOFMb6B4NWAHptgEo/3CralTiSX/jE2RhtB/50gqFtxPpW3UhA7CQl6JXgKnmOWs96tZlAS/irPkZb6mk9NL+D3KziGN7Sz669+SDbhgqNw9jW86GuLH15eizzfjKOZl2dBuDOx9LVa7F6AxDMv/beBmDzcRwA7Ct1haq+qYVLUs32yNcqFMBVJlwzvD5W7CBZpdwT8K1WmfnpSty4fCWWq80YQOdp+KnZnI67G4/j3vb92J0bjxN4szbfir3DvVyLd9GVJkj38sJc3Fi5GtU+SlN7m7Zfj6XrzweljQPa/gb10pttUf/V2D2EFw7d6hsgBy86EiVMJde5ykgLheSYckyejYdrUSt7VIhcIlEXgqVvfTtaL78Yl954I5ZuP59W914qW4BmZRllHxztx5i+xJQt244jOLTVGueUfS4bxzPrWouoPtU02mxjdkzdDnSc1HiAoqv1Hx4dRyhNAGghK/wExbQAnwC2UY4KWaMcLTr5bPukPSlvudTaGfmPPrzqMmsoQPKMHGLexqlv2YH8j0G/iYHruRcyRaNFG2Wx8D+HR6DLDEqAFtzB4VFMwdvSyO2wz7quv45iR8qVJiC/OhEd5MchYNlRvkrFbc0b5NdJm/BjWqOlwdD6y3kcWnidxCkIlLzrWdnqmWwRh6BcKPsBQo7IcS7vyf+j5zKUv6Xj6PvldQmE/JrB+587uO+IS/n8c+fi8ktDlvM8jF4/Cc+++/nwzDwMz+W1vHERCP0LBzQk9zR4VP5Qd9Rred98lK4RKTupT/sdDSg+k++Ud3kQp3jmPSIS0jBCeukuRJtwR9acHKfSz5FzdfhW8Tlqe1jO5CP/Qw7vlfOBkq1GQvHuk5t++2Io6cef7B/LcCGpDCU/GUafl9c+t82WdZPxh9ceZV7OvzkSztMjTvn84vuGi++Nxi2vL+a9/O33n8Unk48//No14qsA4e+//dvvCMbSWkEDsCOQ6flDBRQH0ZLRFXKGtBaRA8+B4LazEBiZKW8hk1NwFr08nclQmObudRAhNcthBevLZhzdIVxJIC0vAGKD8UzTKFo1XetXIgoAtfp5Hj89iuqYFhHybAb573CfHUNqr57p8MsGVsSzUVNO0+d8SneUZTX/0KDwpxykpdHgqgE0vyxDJuFnSFsLkEuWCZrPaPAJfCftRAtglMOtVLj5EOjrDqGVR6ucVrqksWBYQCmdpKuuJ4CTog7Ii2xg5glpCebjWsK0NLqEUlqeVWDsaHnucmoCYQG8lv5iRz2eA/wq+p/yfv+Y+uCsK0yuQQwQrmwBtKCn4Eww52oAKkGuNZp+yHTyNh/dXrLuEGjm2WWfzJNLwhm/fdCOjcePYq+9Ey9/+1fj1W+/HW0A5+b6WjbaxcWlVBpmZufopOejUecbgOMDvq0yJUAWcFYa1Vy5QiuifrJHe7uxff9etJqz8dKrb8b8/EI8vns3Ht75MFrzczFG2T75CBD86D4d/kFu8qGlN63g5FcrrpZVfTzdeUwr5KN7n0DviWhOz+R3F69eiQ9+8WG89sorcdzZJw3oRV3JGPrXujvePkBOX8zJ+kyWWatbD+DsLnVOEpxMujlSMpQhvCtYU3s7ccMY+SerU4GO+OeZcRXYjUn46JjOB56Vb5En0KKRYFswZxyYOTsUXVVcqaBCeU4hqFt8j1Wn0m/ViX2uBCIdp1r6M68kL9qucuSFdMYBWJNuuUtm5BGH/eXw/inlFXhCN9N2BGacPM4vLMTy3Gocb+/F8f5hrFx/LiZbs3Fvcz3O5hZj5sXnY252MZdoGwfE3r50Ja4tLAfwNq4tXY2bl6/GEXHdVVB54lbDDx7ejQ581YE2460ZwG8/wf8RQFi/9fRHJ1dKgVTm4PWmSillE+TJAy4NZ105ucfOew3e+/kP/ySWVi/Flbe+Gcu3XwCIr0Tn0Vps3f0YfqcOcnIlZID+/k55hFLjUm8uLZh1ZpuW92mnri3sShHWhaAhd1kEulKQbL+e0zdcdydopdJpm9VCTSNLZRLtSLImreWpLJOp0BaQFhzEIR16kvTdHRsrgLMbW5im4ALOiHHaw872JgrPZMyvLqerU7VejNbI49MLizE7PRcnKFTTrmmN4mCwHALlHmnV4XdeiC5xesdINXjBCYYnyC8nyR3TB7pihe3VQ34RkOTEJ87Ffa5NN0+kwXt5kGcZXPmShLRkXMtbCQKGoegtnpzLQPIZyiF1H6fcJqSEHkY3nvfzp8+HcfKv9WHbM5aPhg/Oz15YjvOvPR2Gj5+EYVmfvmlv4N/iX/GWYfR6+KvM20h+y/vlMQp6PIxwPsL6BeE8jeLnM8NoCmms8px/i9+CqLKeTcf+VVc/5WFRlaTPvScY4MkhYLZPKvKcCaY801XJEYgxzhOcbUv2RzkKQpz8Nv/ynSHSLepCHvJvQY9iWdHieSY/zGd5zwSSViOh/J0xjJ+/ng6jb5TXo/FGr7PcwzTLOjJkPoqL5LSCBk9Sfuq7/PDZaB3zp3gw/JtXeW+YFjJj9NtPpUcoSjY8+F8mWR4Ta18D4a8EhH/rN/7OO4IvBba+slqmcmc1wKMA0qHNZPyx9FaFOU85FMl0/HTsdTrYKvHd65+uNiZoCK4DfDY4ijFA2RidyDhg2ftpBUFYu/MRGdAFLmonnaj29+LMHeOI72Sp3K9/oh4ndNRHZ4WtxHVsbZkOeXf3t+L4cJsOcTvGBwCEyRY15VA9gLZCAwIYTE461KrVy07qiHKc0rgp46nWNC2NdkMAXDqanlYS0k8QQCW5Y5j+iYedbjRbrejSsavJKkcUHAYtv3YGvd5JXF55FWBFp9Ibp6MHCJB/Qa88Njju0rlKGUDm2IBrgB8CpH3Yi91DyjvRiKm6qwWgCJAuVZJ0zglefYQHN7V41mt03n0twcSDbuOAoPFqM/OvL28dgKgoc2UGO2qtti4dNVYDKBFvrDkX/bEatKzSWQHO6fzGT87S53CiA3DcvZ9LZOlzKBigxukbAeUV8u4KDhwC/6rWqDPeJ8bEeCOqpxXq7SwWbjwXW6Sz/mCN96g3AM03vv/rsbSyHHMri/HJhz/NDS9+5+/9T+Lx2qextHwpZmdnY3F5xS8BsHajDhCaoNy6D+iVrW+tgL/fPoga9TY7ORVX5y/H6uKV2CP+Z598HPsI2F3Ksbe7E3UEbRUB4mhDDX7WmqaPpC1Z9wGVtVlAmxtBTMKTsy3qwkmCW5vQArC+fRjzM9PR7sIvjdlcymv3eDyOoOHZ9FLs6spBmSEsDEBbOT7KmfiKQtp79BenY1A5i6PTPgADhW4cXp8E5tBedAHwrKDXMpwKBnxwTH33qOQDQFPNjWHAVf20ooBVqtpqa3HohLEBCgttc7w6Fz1Ayw68eVyhXqfmogMvLr38jZhdvRKH7XXyRvp8495H7+ZSamQkjva7UTO+fqYHlA966gPda29BnCNoRb4P9WOepz4q6U/bhAaztIWT7a24vnAjpqMRk33A9eL1eO57P4j+6o34+Z/9WVx57pX4wW/8brx185VY2e/EN6cX4y3A72qnFy8vLcf03nbM0k7dtKV3uJn17eS4NoB3j2+2lm8Buheis9tJ/2eX1AMFIzOcBVD4zVahaYU0Kii+s81GtBxVou5b8OqCS6DZOHu0jY37cZmO/IVf+/VozUzFvhPvtg/i8KN7cdQdj87UQmxONWKAIgYGjMHeVszqOlA9i4NaF6E8E5VNXWJIa342ehVkDiBTX/eW61Sj6F1eeA4atnN9agGDEyonHRWC9pXeQaBWxTw8s+1yb3Ot2DptxyntsY+sq6A8TPZOY+q0Gk3a0fiJbgvjQe3EHm28yzeQdsgO7can8NJpdBGUXXi6UzmN9mk3dnu7SCxZcCJm3Cqdoo+3O7HANwXOE5dfie3OZBxAk8fQsztOWSoogt2dqPYOo8WxCq1uwUeX4YHagPRpe5t852DKFSPgBWiNtptK8CnPa2fwC2mPo5ydkP9xfo+dAnBpB2cAd8H+MfnpQQ9XfyEXSrOsa8/ZO/OrPGwHhqc6dH/xbcER4jvbawbOppKgg/cy5vBsuuVv27kyNMFdXnk2veLKdPPK54K2L/lnKPLuyxzmeXj28J8GgDSg2F96fuqfQJIz+fNQro+eLx4XQZZW1GL0wBwX9wyjcQUU5+BqJF55XHRLSFe/kd955uAi0yahzF/pUnBKGzuGt61P5Z19xuRkA7mkgaWaRhvr3bcdaXDXxknablVFlXOTc6WzF2Md+L/b5jn8D0+5MtT4BPnxLWS8uc+Vk8wKuMCGOeFcG9J1ubXRkGUdHub1SX/8NO0snwaDpOHwWb43PJe/wUFp/Eme8cgnT3+njO+z0TiG8j3j5PPyKNPjoHAmyMF9WMrn9HKZz1x+kWcFX/PPs2ll/OJcqJFFyvKtZxUK0/b7Ggnkg6eOR18D4a8EhL/39m+9IwdymZrgkyGQJHsykg1aa242bM9+XWKbnRQuhqKi8hFnGdGGl/egn0LE+ENZNAzEBDQ7aWUAABJsKjS1bJb+vw7hCmwEtE42ESzro+jkJ4fKUxBpQcv0FH6AD5htHEAhCClyw5lygZKpRQd8imuHLEUeTnyr0YlYVpcQMzVoGa2pVmqyWp9TgNhI/QZMKH1yQqDEAFQXfrh0BA7DAqLL2d3UTYJ7z/BL5tfye216Dv03AUCV8aL8lJg4gnTqQTBHR6Xbiu+l1Yl8WJy0HpObc8YnTV1KBulf2ieLgOgkJ2lBDC18BV05rGvesV4EiKd26HtrxfcBsZMNADTfHK8D+qiH9DVEKPphhaRM7CQhMpMKjQ1R4LqwshIP7nySrgE7mw9j5ebtePcnP4r33/tJHHS7Mb+8HG98621oShffBSwCjF2v1iFndyMbAPa6gDJBx5lAB/q76oLWXZfJajVasXr1JrQYi421R7HjBg3GNWdZWPJPGVTg0o1Gv2Xyat6T7tDMvBkTIgAqUWYok64qWlUPUZD0o9WqAZWIzlPrHEVKF44aadk1ZrnlAcrsZMRyFOUMEJX1paWEPNqA8znlc7vfKXhKhcY8yS++Q7Rz4VbhW1JZAKzSUfAKHcKE/vGAPXj0CKDVPjy02wGP8z3qqzm3EN/49d+M1vR0rN+/nwJS64ubbuQazdD0xW/8Sip4c0srcfnmi9DucVrF5xYv5coZMsv8yhX6IOgDiJaPFFh7Gw9Q1Kbjxde/QZ2Px1Sjmd918t+nn30Wf/qP/8v4xUcfxE8/+jjufvpxtNceQLNBzMzNxeLSEuWnrnVzONoHiLaj6gYtdKp9yj1wNIb6nSSfZ7QXlc/93ccoP9AbmmgRmrTtQws3ANHia6dA70WnOkhLk0vjnTj5jXpzA5DF1UtZp/1mPXrE+6//k/84/uw//8/ihSs3Ymp6JnZRomevXIrj/d04ePRZLAL2W3Tu/bNeNKBNvdqAJyOqc/MA4EkAYifq07PIHRQewK9uFCqdM8StkN4hoLKLEm+7qqC86/O9vd+OBgpxH7nUptxtgKSAslJv0ebhTy398pe8BN0FEScoQye6HMkzJYjLZ1o3PcsottnI1U9Oen30FxQYFVf4SBm1h8LyeGMjmpR1+bnbcUQdCzw6uxuUqZeT65QssDdyCpB9NhmHgJsDlNsONO7Ao0ekL+8oIyoZX0BiXv02IJeXlYW2H7JTdOAUJM8ws/eURZUsyZPg/dFQ/s62OBLK++WyW9lA8lScEyAYzh8/O95oKO95/vzTZ4dhb5V18CSPxZX3DM/61nng0ejj0TxcDJmv4VEGv6BcL6/LMBp3NL5hNJ6hzOeTIE8NLwll+hl4YHreS7ACT6XbAzwsJewvckIl9a5YyjdlYBgy+ZQ2r9ub7US+dHnTgQe/e/1BHNkPGo+XXS7SieaIajhd2VcAWvufYi5Fkfek/GgWh+fR8Ky6KO95lo9Hfxv81mgYpeezji8Nw7T8jrQzftJ1+F6+T5RMaxgn7+ffJ982HVMyj6PPDCknCOXzvC7PHE/V4zB8DYS/IhD+zV/5wTsqLLmdIhSnD+dcVIadjgDU5wUgtiJtFhxGEIDamSMJZfBzBoBeAjaBnoBB374J7jkMmFYeDq2RExxn6evaIa4gz+9MItz1Ry6K7/dyNQjePQUouZWsE6aOjtxYwjqS2e1W/CbNikT0E9b/1SzmrkiZFkSnEytENKCFd/I7AGJBd4OO2OFhG66d1fLySszQ0R3s70eHw/xlD5IAqAjSRSbt0as7DCng2d3VmhQ5GUhSCPDd/EIekn4Ce4GjZwFr93AvauPO7kYQ8I2ET9JYMGznWnEVD4ez7f/VAumkpHUqLcYrGpK7SLkdte4lLstG/aYV0kzkhCPKNg7IUcDpO6vvKxGK+N39mGhvFW4RdYCJE8sEj4AsXkiLcPpO8m2HoHNJL65LK6uAEziS4CdXY3j0MH1wyWB8+uG78fizT+Lug4OYn5+Jt775rZhuzcbhxmbs3r8XXUDYGWBYi3NOaFIpgoDuSqcPNiXLIX1XC1hevRzLl69Ge2cr1u59GocHewBhhK9m82Gw/lUybOrpKw6tcrSDcqcVlge53i/vnFEWXQp6gMtjeaM+k7QVeE+5KkGjAY8IiQsXEIfQpbniOyvZ+odfvaUlqw+NjS/YOOuRL74j3+YybNCs2WxmZ6I/eII4aCjoKJcKPEMZgJwxARDWncUVNPQtVqurTk3HFKB1vD4b4/DE1OxizKMUNGbnyQ1UoiyvfONb8OxsbDx8EIeAn01otHzlevzu7/8v4taLL8TjTz+KtbufpNV1Z2cnTsnvyuL8sL3bngDNTmDr7WeHdHXlUkzXm3Hr5guxAIjfffAguru72WHt9w+jc9qJ9x98EB8cdOJHa49J817E3mYMdndoE91oTgHc29tJn6OOq0TAj9D2EHB5AN1di+OQh0e0Q687gNkJQHANGlWVA5xtrVoXXb3DNcVdBWSSuhg7gfdUgkgnyLcTzuTF1mQ9dgCi9z79IPZQlgJgfnNhJV76a387jsnH9uNHcf2b34xrz72UvDdGecddO7il3/Jt6D8WXdp/bXUlYmk+2som6q1Lvo7au/AHihW8OXPlWpy1mrFNu9nvtHPEyjW39UnuIqMWl2/G+Ox07NMmx5rcR141pueRL4OontIZUC5aMN+j8z+DV+BM+ROmoMlxhk+tV1etsd0lS6c5SXlYjT7fcB1oKiN5SwUrpRtKkvxWX1miffeiyc2TAXIBcCLId5TkWGB+qnJcQ+FEBjppDjlfgaYT1Ku7TWr9c4c7YkFXZBXfd50eKB0D5Rry65h8qkDK5PK/UtaRQeW8Mmw0kMRTofxt1NFQ3v+rA+EnKZf3Uk7m1S8PGZM8lKlYT6PnZ4VMvzx83/ochtE8jIbRd8pQArUS4Ix+cTT+6DuGizn7XF75PXrLnnw0+L2ijx/2u1SovEhVp+FDu5JH8V2/r9yAl5AVrn2tIebESZzwvD7+J44wHTohWmXc0U1hL30caackRrRZzfKXWTml3TlRWtEqLJQO9pNluFg+Q1nGUVqM1tVFGhnKdL6sLsvwrPdHgykYZ5R2/i7vleHiMw+DZ/NhOlnvwzz5tMxd2ZL8PVo2w2hao+FrIPwVgfBvf/d33rGjkjTS05JmpWrVsiVwR6tnCbzOA41Ai1Zpli98Wqx8GwcVa+cOSBE8pqzkFY+03Nn5C1qzAQHE7ND8PumV6xMLXu0A8vuWNsGDWmcP+d6hsR3mGppavHyHCNkZ5trD1OFkVYDCO0jwXP5NYEmaWoIL8EuHirDX6qrF0HVuJYBWV32DXc1CYmw8Lma5m0FBi62Xui7KnNmiY6BncAa51mMnYCUY4tBHUJp5X2aVnpw4BMITaSnWXWCSjnhiDDCoK4RCYUitXItYyyxny1HwIYEopptlMh/kyWXPVBDOdO+gDgRhft/3a00thwLT7NaKPJCW7heCTK1FY7uPM+HJJkAYMAyTIP1g1ATClDd5YTwa+uwCkN0IpXvghhaUfXY23SkODw9ybdmPfvrnsXj9Rjx+9CDmL13NZcbmL9+k3trx2Ucfxgc/+rN4+Iv30iqmK0QXYHZEx66wTN9EtTHqRCuTIwC6WTTJ05XLN3LC0zZAWzBM7nP9YFpfDtdJI627uVpEgksVF9mNeoOkTigT0BfDbTzgPcHoONK9Atjpn+qHXssJkI1GE2pAV5SYE918+JduQdSbskPFI3mBf/JcH8EPjCgqh+8O7AAAfPJ+Lg9I/uQhOwuXq1PhylVNyrxYtbSXYqmqhEDJW6coCD5zSHJv+3GsP/4MHgNo8j2t9nVpT57pQ6JBHbQ31gHC93NipG4g3/qb/+O4hfLxk//2v47PoLkTBl2t4drzr8bs/GJs3X0/VwFReXC1j0pjjvptwDuHACd4h7bllsyCSlflcKUXd+MTPE2gKH5y904cQZPxuVbUJnpR69oeBrGztRXTKFz99kbMtGYSlFVqLehNndlRUnZaLoD4OLrw10D+sl1w3xZQHsWkPvIBz+mz7YoMWte1k+qv7oY3thb9FV25wU1IFlevAWxbKDm04yrvcKyvrcejjz6AJq249YPfgh+vRPfuZ3G08TiqKlL09DVoqSJ6hFypL8zH4ssv5UYxTjK07Vd05e+6cgWKM6B2vA6otO1BO+soZRv/J1A4lTNHIEJgekyhvG1vraey0ocvauM1Plco98bXVUYg7CFAcPRNvlDxddvpvE6wII1QWWjX7jwpDXTPkGfm5hYo22yOJnz84GFuTe2mKfWZVuzx7QllJyDFkTT50aUd9Q12t7kTlJOBIJ7Sd+Hlw9Px6J/R/rNMtp+iDSXLpwzyy4RhJSmDBMIpi3zJ29TNaEixNhLK30XsJ6G8/68aCI9mrJS75/KXUF4/+d7Fa/8+Ow+j4Vnv+5bp+1twNPrdcqj/YjqGJ7GKMPpehkxreE0ojFp8d3gY7FcKhZ++HblY9Om0yzykHzGHLxR8iZyCNwqLcDHZXYuwluHTI/pqeQ4ZXyyLqeIEX3BYj9kfJ66wr5ZflLjEkefNC3H+qkDYNEbpcJGeJS3/0scwHetltG4SH3CUoeivP//M83meRvJlMIaHdL+Y79Ew+p0yfA2EvyIQ/pvf+c139NnVsiK4cchxEubW2umwmkN6glv5UVZV5heBiqVySaJggDwXmc5Z+gIsOv1JOiOHfKt0cBW+UyG9CUCbE2rG6JTH3NJUH2LqJofdTZNrrWYxIB++57fyixCA7yf47Gl5cfIZ+aODsXOyEdlhmafCnYB7WlDG9Xm143G42dQcvgYUeZ9MC1r3d3fprOnsSOuYBizI67T3AVw7AAE6jmQHOmmOpAc/QV28M6ADcaJYsasVRQ03WtBa7WYFrgOrJbqc/KHAgFX4NoJhgJDY3yMN3TycROdHyKfl4WxnlZPgLIfCBuL7z4aUjUmq2EDIx4nrCR8d8gHAFKk4MUw3D90cGq35nPiUDY00YF3KQd4BLFrW9L8c6JtJHscFwgChEwVUBXpBG30YyUyCyGLC4jigG0Xk8DA73un5+agCIra3tnPWuqsZHEMLt8W9cvuF2IO26ir9zkFsPdiIk30gI8htbnoh6oAGh7SPyAuUAQSjqGgNJa/waJa9XmnEwvLl9N882NmLPeoE5EPrnEhAWGxy0My1is+cGMh1pdlK67awyl3JnGxUmwHoABpPZWben+DaSYSt+ZVozszHg/sPwvWsVZyc8NHZ24n9rY20cCRfVeQl3WngVvJvU5DvB9SbVuZaczr590w+oCMYow00q41oWgeVOh3EYfThK8urUpcrZ2jhpL5zKHLSzR0AiOkASkuquI5zeskC0s+iMb8cE41Z8j8ZHep2c2MttjY3oTcgk3oTrG7c+Rg671M3B3Hp2s24dfNWvPcH/0382R/8o1i9eiOm9Y2FZnNz0/HSK6/F8o0X4urzL8X+40fwhT65YzE/MxNjnW2O/VhCwbu0uBoL80vx9r/zH0QdXtt8fD8CQNmfqsY/+qMfxj4QrvViM7pnvZhun8V8bYL063Hl5nMxcC1iaGq5QLJxDO17lKVHuXsT9djtd3kPTkYYVqebMb6FYogiOgE/VKgDWnHScJZ8zM8spmVKhcF81qCpKygIht0KugENTvc2Ynx3M33ZT1xlgSY1DeCf4tnSyqW49sabMXvzanbYGx/+Ivq7e+l+4+Ydp32+OY1yoGXr0lIsf/d7MaA93Vu/D2CcoH5bcdAmHt/rU46z6Va0UPzGOXeQnT3eSxck/m0+vhube+sA0cWYuXwtNh8+KPiIuq05STHlnMqetngBBcWi7ylGMFTQaJ7Uh/Ir/QjP7DSUCSpe1JN8Dm8cd+AZ6lPZ6UYoblaDGhan+5sxVTmLzubjmCXfgo3uwRFpaDSAp0jXCaBO3NWxqWbdDQ5ibrCDTEa29hsxDv+OUw/KVa3BPYSgE/n0A+4jvwZkVdFgEBqbsvNA7APc2W80lLi2DOVv29BoKO//KwfCxCyMEkU6YgCPLwqZ9shRhGfnoQyCm/KX942dxxd8p0zb/k3D00jyGS6+9bl0sgzDa8J5Esg2z9mvkHauIYxMqqALTU4UFv4qh6OArmijkq7yb19T9oF0yHmMaTRAUQOYxMQRGMB5H9nn2G8V8sV5G7qPuYuhI4yuu5+uZXy7CFzrCgkIKe8YRrJ+HsoyjtK1vOf5yd2C3qM08VpQVvanzzr+IqGsl/O6Gb6XZ785vPaZaZZxM5ZxPOXfzwfvW08XQ1mK8lsXw79OQHiUB/6lBdep1ac1t7/tdKJDB9rpuBZsF5DhKg5odXQQWtgEJsVZy6X0GTIa9NEaYtVaL4IG40IQwCHp0zD0+zMtffm0XHYhysFeO9edFbCZLn/Smqe1zOEULbwG05QZJGC1VqE/rScgE8QWoJgGRyQ7XLVM68s8FNVmsgAT0jU/5qt4bqMgDvFypQIBGP90w9D6ZPl3AVxZpiwiwEzN1nToHPKALun2QL67lMO8NKlUQU2COBq5G0/kusx0RPZuaeWzlyNo+W62pomv1ZWuhm/ASAUosoEOG9WT8phnD9/2ntq44Ls4DKatBdpGbxquW5qrgXBtsyrfz/LzrqGwctJQjVO2Or/BkdZr3tfKbX58JzckoNzGl+amabBeDqnX5199Iw7393PFgZ3Njazzx/c+I95YXL19O269+mos5aYLAmboxz/p4zcECFkm6UGZXRPXrXK1cLr28Pb6GnUAwK+iyCisaUw2quIdFAyup+bmY/HS1Vi6fCVm5hcAmJMJmF0irQt/69+au4pJJ+qj4GWEPcA464n8mK8jgLsjBQNRStJNRiyapYqJ5c4VOciLdTlDPnP1DOpcWuc604Asl2cbp1fJerHtUFdSWXcVfZmN465nTUCYG5/I7yQCbfUPbyRNDFuP7sTDex/mOr3NqTloMpfV5LrKl67fSB9k68s62d3eiAeffRL/5D//f8YP/+kfxPUXX45ZlBTpNYVCoIK7fPv5eP3f/Q9igfpyREGFcNCnbQKAzUSjNUN9vRorV6/Hyo2bMaBceygGruNryDYDy6g0u4HJ3ppTQiOWL1+Pb/7gb/Hui4DQlVwP+Yg03V47N23RegQd9EOWB3QT0b9QS3W2cejmoeIlLex0cz1t6kS+sH4sozvNmceaipBKG3S6dI1yzq8m7XVvsZzy96Ubt5I3P3nv3fyOQti6Uvb5kVoDhZV0sx0Qvz47H7GwEHMoE0urV7J+3J65yiHROwBiLWAtFIvF5VXa8Uy+V0ww1t+5G53uCXmgnvjO9BxKDLzSRCktg/lNQGz781piwhmFi1fBm5a3XGeYi6zvdI2gTXnoPsTDeHz/bqzdvZs8PY1SqiVv7cH9lLnutrj68qtpBdd9yQnA8nzWATTNeRH8rlYno9Uirzyvwa+Cl+RVvpscDW3KTTMylOeRkNKyEAf/gw7KpNGClDLO4JXy9SKwMkiSEuz8RYJpGC6m4+/y+JcV7CvSwFJ+I3lffhwe/i6eEMd+q+jXNT55uBSoR8rR5FmeD49MlyPzP0xfea51uOyLcyWU4TPJJc8WQMmRHttD+fW/WrhYVyVd/WUtFXz9xUcJip91+H6ZVhlKHsjnw+Pi72cd5XNDGd9wnl+OMoym9a97KKTi0yF//wv1EX75tXdOEKinR53wnBpdHtxDSI4jLGXHtMRQETK81rAESICG9J88UZDS4ZxyPkYrJJ0zO1M67LHuYUz2D6NyjNDu0dEBLsI1Zfd34qztyg8HpNGLSYR9RWumwIjO0TQdsnRqk7sxOSNVC5s7X50i3Hv7h9Fxa90O3yJrrpAwQQeUe+6Tt+pknfzVaQW6FQAAT7SyVBDuguUqxOVaTZRnuijU6TjTF46GrYUp0xnQkdGJaa7J7YW75I18aP1wWFNLrB3tYKwFIHCpqukEPZ1un29O0gFN57cTnCpAtLoTn9TTcnJ20iUt3odOWqikZ9VZuXRudna56gFnmT19lMmfQd4vqoN0FTiCRmgOYSgj6ZFHh6d1+2i05qI2NUPLEZwX9WYnp/18XM3d2e4nKkG9tHSlXzDg08kMriM8DlDzs4Itm7u+iQMOMhRueZwuJAitAQAA9S8FnR1457AD8DmM9bWHqahMLy5lWTq7u+lrenS4n6sDzEwtplVhAOjJGcqCHn7zgRz6tuyFcD3JbYz1I3VY3g0YtGhVATDOYBaw9shoLvsFL0wtzEdDQED+jsl/+m5C4z5565Ifse0pLaxDWXa3t2hL3ajNAFIKwoZrt/LVtIK4PrNbHzu5Tp9tQYSKHeg2GgCdmspMrRnLV6+F68o6/OzkujpgzSXcagI6vusmCKcqePJx8ih5pY5gEIAkfA39j+A/LdsT8MG4k7h4r09mtX6PVabSd3ey1ooJwDMclNZ7V3nZXFuP3taWQgE+jphGCQE5onC2Y35pOWYWFvnMcVy+fj1WL19La7E75lUAdPcAyp+998N0PRirjlE3m1GlbNev3IqF2QWJBK/046P/+r+IR3c+yclhzbmlqE3XY/3+z+GTiEGHNnswHrcak3H18tW4eutWnChTjgCwR4coJ0tZBneK69Dmj2CwvnVNa3Ararf0Flwu9s6iAQ3JRlSoh/HTwsp0CmjW3zDvU0UNgOws9aU1ISf5wif6dtecoLP9mLI7kkVLgxYVFIbLL70cB8igO/c+iYXVS+lL/fjjj2Lz0V3aLO0OIO3GImfw/mETxeLb347a1cuUTRehSmyg0J0e0kYBq27pbTupzy2kawofig7gOn30qcd+D+Aa8N3xYSzefDnbXZd3bQ/1yamUB3T3NDCUdvKNGgBtKBT0cb7DKUwImcg7oOHMqXNKHOIS33dyyUNHHGzLae2l/Sk/yJt8WmuosFJnjlzBP3WUwiqypLe9HxN14iMbEW2kCZ+fIWeRv42zo2id7sf8STtqZ26oPZtyfPyYeoXmTkimJ4kegq83Di9zL32aTYNr533U+Fm1zrjbhym4fR6Gous8lL9NYTSU9///wkeYUIKP8+/zu0zZ60zzwmHb9vVSwTZ4f/RsEJwV8Yv3yjD6zdHrjCtAHfJ7+awMT/8i8Pype/4evZG/h+l7kKbW4Fznn/pzTfFJuFOFSBnlMoqOJKarIIejWnQ+w2sUSnGDso+24KjThCOi8Kp+xWkRpi90NNLRzjT2cAh65WNlg5yjTBNxOGpnXTu3qAxPlWUYRulThvKe52e9Uwafl+4Mf9mgu4ffsD7OwWnxKIPPPNKtxG9xfbG+/c2NvC7v5r3h2fZUlmk0mMYXle9ri/BXDF06Oa2f+sI5WUb/WK2cXYCBk8S0gKrBCeS0ZuWyXqnJFYdWLp8lKOTsda6SQAPxmdY7rS45e7Q8tDbTWPQVLI+0FvP9whrMwTt+RwDkfa3TmU/fTUu1FiIts8XZqpXANq6nAvxkWmlp1voxvC78k0mbd7e3NjPfrsG7u+N2ucVQuADMujd986TPIZVMuQprt++UdPFDaVGkUevrqsXaCvZ9O77yXPhbk0fy5bU+l2kJ5T0tyK5qoFuH1rayPNm0KJ9NznT4U6Q3TDPrgyMbE4+LSXU0csE0DGeDKTViGDW/77dNzzKaX4WrDdVgPDneTJqk+bBs3teyan35oAbYSl9o6KZVyTy4S+A6QPfSjetpBexxCHR2Nop1hC8/90LcfOWNXLmgDojVQqkCI2g3TcviWUu23xcwbz16FNuP11LxsSxaffV11ULYAIQKhHOiobSHj9yBTB4x7+ZxFhDo8Hh9StBc0MO1MR1eVolob27G9vpmWnX9foJ90rEuVUqsE2kjPR2SLHgfCg3z4m5zpq1FXOu5z1QYs8aIK6868pHvJWUpozTmsK34LYfNXRpQ63laAlEEve4DOrXSaplLCyn5aO+uQ+OPyf9EvPjmt+LVb38nZubmc0c8ga8WWP3D3Z1s0ol3AOxtFJIbr74eV19+FdoWnemP/uk/jv/q//ofxfs//rO4evvNwipKmchmrkDhKhLFDn0nMXP5CqDxs+Sb2cUr3OvHwd5eTM1MU+fw6lgjrly/Es+99Ab12oyDnZ1Y++zT5O3Fyzfi8u2XYunK9Zy4Wa3PcADYmtMxt7Aac0urOaSvr2sXJbnXPcg2Z7BO5YNsjycokoBD+bdSc/WKqRwpcL1pLaO2m+mFJXjvVV6ZgOce5BrR80srMTHdisXbz1OmS7G/uxd33nsPGupLPZP12jncha+LXdpMc2ZlxYaUSwHOXbtBGWs5auauls5TSF4jj512MaqVXRL/B7YPytBszZK/WeL04d8HOQqmy0phbYcDKI9WNtuP/Jjtctj+CnkCSMpfRdmVAda91z0Ui2JLedoB8tAdEG2D7ob48c9/liMBTmB11EMee3Tvbtz54IN4eP9++nc3WlMxMz8f01qHqWeVd/ORI0P8s5NqTsHTtOVcY1kZwEHVJ996FLUycviHq3PJkb//hxssR7Zxrznnkfc/H0aLWsTh7zMifhFJyu9cDF90/y8aPv+2tTu8GlZQxhmWzzsZg2c+LuJQp8PnaZBI2USfYd8nD48c3tc44SpMhdtN0S/6DWlSjNqJD+h3jceR/TCHstF8GNmvlvn5FxVKWl48Z1/wJQd/Mt4XhXxKWqZX9Me26yffKL9jOsbNNAnDu+ffGT1KEOy14TyNZ4Qy7r/OQUR3sZT5+1+kRfjbl66900eQ0+tGBenm7lKFr7B732vlVaODKemA3PjAziF37KIj0Kdu8qQb7o40cQq4pCM56ezFeFqAj/KY4BjrHcYpncM4ncFEWps7uf5vLc2qTkbq5gxwl0dzj369IvVdPTnajxPSHOMbE1qa6dxd6za1T+KfkpaTlDpHJ9mhpbuEnQVkUo/yr2cnobnTk9bb455+TvrTNRKESmThiaBdvyj97OiSksFcZ9UUjlEOBFYO0eZ20PQIJ5Td4comIKg2vZygip4qtjZ3ARrVnIi0t+vseyeTLdJZ1/N7CRr46JnW22MAJeXQGtw97CAQznK4t15v8n2H6Mkz96gr21pe5wXBv2VDcwLWMeBNMKnlRhpMVABwdMQTpDXmdd2d4gofX0HVSecgJk5QJLrt2N14nD6D9elFVMSIvvQhH/kunaOWNoHwztZ2bnTQBHg0WtwDeGh+7FCvdTc3IFMCBt0eDlUmACPH3HOyjkJQwNPlfZIHIB/Sietj7CQ3kuH9Yzr2k8EJmqLfa5JPBMsx4JpOvTW/FOPQ2mXVnCDXp75mSK9JvfdR5noCYa1j1JkrdUxYvwKlmdn0F3a5sfEq4IB4LjOlRa1SVVGBjwHD7jLodsGuSuChQHMZMXdBq0q7oZKS7jDkq1oDxDcbuUSXaxhvb2/GLKDLFTDS3QeAortQAiPAEsgxWjMzamUp+J30Zdmte8GmdWZaTuRTQevzHV0ItPjWrEe+DTVil3rTajw7Ox9//3/zf4BfGvHn/+0/iG57N2ah/SxKBxiX7+4DMpeTPu6A9t2//Xtx4+1fifUP3ovPfvaj9Jd1hGXrs4+MHI3aFPWxH3t9+Xc8FhZX4NdKPPjFj2l3Y3H/vZ/T8cH/5GV/f4v2PxHLq1djcWoubl+5GX/nd/563JiqxxR0unnzudi5+0n09nbjhVdej5VLN2Ln8YN0X1i/DziuzlIvcwDh+eStVMD6p1EHsE+2d2ISXsnRJngnLUicXeWkRtoD5EttohatFnVNvA6A+2jXtZCpQ3i1Ku2gRbXajJUrt+HliMc7W9FYXsgNM7rUuxu59AHx7uLo6IFLybWm52MKgH5MfU/cuBULb7yefuQytet5d/c7cbJzEGdHyIkTRz4G4YRiXR+UEYfbO3G83U7ZMw5f9ahvd2dUKex1ANC0pxp5cuKqAHlz/V7GufzCq7H+6G40pskf+Tnc3wx3frTdVR0tGavmKhtV6NWgfWpVgSngFyQ1MleLlMsjupIIUpN214Z3u7RBlAu+eayf9NFprL78ejR1MaJdtRYWyCNKXU3rDDIE+TzWb0cDmVQ9aiNPeKe5QN2iWIwBaGin+rcnpLEv4F9NdysUF+WnR5W8C44dQXQCIdphytDy4M9TnX25Pqx/yw4/zxxa6RxrHI1fhuItkkOIPut5GdSfnvWMEpzLzi8LZu9iFFM6T9Pz8Ldt16P8Vml0MA9Z/uGzz52HR/nexeDOj0m7kTgZf0jLQkYVmSxB2OhvQ/meZ69Gv207tx+33sqi+kz6+29s3EnejopxX4AHv/ZpCxqB+ABpGZc0qZW0FlP3jtjqHzyW2IB3uS8x7Sv9hjuU+s0K/G17dSLsOP2SI2OuWW+C2oy1CJuXqvkeOcp8liEn9vls+NvylzTwvjQ5LxNny5+H7wx/Z7rDd8r3E+QPrzPfX3QM3zN47feyLkaOMs3zg7jmt7QSe68sX5k3zxm8zlNZwich0+ZcGuxGj4m1j76eLPdVgPD/6Du/8Y7gxSFuAQfP8iOWWT9SLQ8eLj+lT4/LkWmJcEJRWjYBC4g1hKeWZDr1XhcAQ0OwAaj9AV5PuO8wuI0pVysAjNioTN/hacdO/GfFOrs0Z5hySHY7BAFcWkkhnPmTqc2kQMGG6XbLWuK4k5ZpB1dyiSry5rfcYSvzTEdqp+G1w/R8ge8A8IdMWFifLHtRfi2CMmrxzDZKBVYVwJaBhk9jtTIHZ7XcmcrlsQprrIwLsKHc5r/RcHIeaZOfXPWi7xCqVkctgMUsflfA0AfVoU0BQyGIbSQFbfxnuumrxZHrjkLD9N/mnMvakJ/kW96hJQE4GrkaQsWNN8hPUSbSIb5rN0sjlQnBmu/Up6aHwgj6AIJ09xBYy7iwSlrjKXgKn/TtBZBJQxWiGh21PrxpFR5uSe1Ew/beDsAUpYEsbQO4v/c7fzPLAuFROpoxO7OQVuNT6KjdK8siD/I9rcxa8clcAkJp7r20dgKkFZ4qNb39dm46kZzItxwmljdNx3xrkd0DqGot1SKcVmiAnNstp4sGfOTubbVpACfvaJHzmfWscpRlBDRaAT3KqFXPfBo3J2XyDb/T4RsqlfrZu1yV7+cuSyhuxMj8tAQ0NPwOimFnfzctpK2Fpai3pgFplEElj/q1JuU7Lbdaxx2639reSAvy6uXr2UmqF63d+yy2Hz8k8kS89q1ficXlpdi4/1kCryYgLQUzdNsn3+4y5nbBf/qf/T8odzetm939/fzWwc6jnPC3td+HzydjcWERcEOdHPVyk5hFvjkFWOtBe/kD6Rb1mWneOco67kP3TnsPegnue9HefJTKjrQW6B/ubqb1Uj9YrcG6QmgvsqRu2+6W4jlSsY9SrugnU8qHjGH7g7elcdKENpVdIs+9coKrbcb7VfhKVxR+RI863AQkL92+HVdefS12UFhcWm797mexvLwcb/17/34svPBiHH38YexvPMyJYW5gUb1yNZrQ0clgth+0ljgB6LbvP8jJdRPUvVtc22m7xrE8eriLkkj5dY2wHbgMlNtab1PHV26/Gm//zt+KKYDo4wf3o6Mf/RtvR2tuIfZRyhDIWdaDPQD53Equn61Sq6xVph5CRyKl3IIAqUCmq9ax/tW0LfKjcptgA3Dc62xmvbuTpMqQSzseQ6P1+w9jd309aancOzIdZTM84fKZrhLixgadsWZ0GisxSblddaaP7Dgg/Y6iReUX2dmFtrp82AnbLnKZTOoigQvlcY1o+aoMtv/RoKw3WJ9PnVOGQdryhQvvnd+mfr8sDJP7q4Uii18akic5zE3KVs5lWSzK58r3FTJmegbTVHb7rnfyL/+9V4YyThmeXI2ECzep6gy+V/YNqYTQl1ZUrsYLpxxKWLybfXLxknkpyu4v7st7yCb7Ao0MGo/Gj09zop3g17dU1EBKvGO/As/DJ/btnl2u08nauuTlkoEWlJBL8Y2E0TKWwXsJCodHeV0+S7qNHHk//w7rb3jvrxoufiOv86oI5TO/WdYtN87zejGc51H6jpTHULYfw+h1Gb4Gwl8RCP9bP/g33nFIt4XAn5tGcE43YqpWiYYTJ+qAT+hUp2EIB1xRQsuwVpr06AFAjKVfcB/BLDgBAHS12A59hxDKLuafQluAaKXzpv1brgoAQwwAh33i9Gg4R4CHI4eHSavcFMJ2VqHD0QoNjfOe1phcrkoAyTsHfN80BGda9gQvZALApNWYvNrwSEnLkjnQp9BVG+QBh2NPKzYGBHfJnBnPfg7RTh69IQ946SHY0n0kSwNwPDoCFI3pzuAqBr38LQm0BmuVmZx0hQqVhrMEZa6xKn1OT3upOOSaoHRIsGW4sYcrWkDigl0Fw+Qxl56RhnQ85iWXalIwCcgtHcKE3hOuVWmhw6y6McY0neFsuAPdCR1psQSTYBMgLVgkDXcHVJkYkFxzdiHG6fzcLcrOzBUSKDX512XguLCKU/8K0ATCZK+i8zhFq0zNxsH+AclP5MoEuivoZnPYOYouAGv51guxcvP5+Pav/2Zce/Gl2FjfjI9+8W5aUifo+E9RJIwnAHUHQI8xLcKUMf1+52Zz+9ce5T/mkzoe6FrRAOxLh9PxahxzyEOCxQogz1U89vb2OHYzr8+99lrcevHluP3yq7kKRXID/DHVmI0pAOqRIxNQMCcowduCTTesUGg5nGc9ucGCQ+JatMYAffr1Stc+gBckmHXjkKD84woUnlWoBJ27Ww9j+eoNgNHzoaXaCVgzywIfgIerh8CPrgnrOrCwcXZA/gMewnfkBcJfunwtXnj1Ldi7F/ff+0nsPPw0Jzhdojyv/J3fi0vQtnfvHlnZj621O/BFxM2X3oillVXA7CX4eSK6G5uxeu0aYHA19tbW0op3cnSQG3Acx0HMIgeuXHuJ30uxsHo9WkuXYubyZUDiSdxbA3RTHwPo4WSzBrk7WduMxvZ+LACgVp67Hb3d3ei1dxPMOHfAOnREQPeirtZFfh/B90f7tl8VKmUL9ATQjaPU2k7O4EvbiK0vfSIhiHynHBg7A/whI4yvT6OrMNh5K5vkVdfEbe9tpT+26/zWLq9GD7qu723n1t77j9Zi5/GjmAfwTs0vxNrH78bO+sO4cum5mIAGtZvPxTEK7zaKxykKqmsYt9vtGGy5S5bzGeD/HGUiPyrUdP49hLxrEltfg0YTuVCHLWmNtNmX3/xevPgr380Rpp1tlDbi/s//w/9jvPKrvxo//tM/gRa9lIln0GCqNQv/COILd6yYqEfdPE0tAEjHso0c+T04+jiBAzJ0QtUf2YI2PKD9uQ2zmxhMTuo6Mg/tajHWV06MR3N+LirUb583etBx4EgfdUNXgKynIfec0GQbPI4mR2viJGq0tnGVYJSncfi8hkyqkeFcrcPmn/IoGRaCQAH4F4nI954EH48GO2/lre3S4HXK32G8f9VA2HrMv8N8PeswSDfbt9bRvO9b58/ylKG8N3pWVnxpIM6zQM6z3vXX6L1npnzhZpGT4j0PaaqRIzdSsT8Z09gDEM7RSWInkz5JxHwUeTEq8i9BMLKT/s+5Njm3xyVM7TOJd4x8s/8QDNtXZR8DzsgtnG1H8F+BvCi3NOWd5C3OhjKf5WGQPl75W+WvtI56v6Rdmc8yHUNZCutv9P7F4DPzMZrG6FGGi/fzneJBPvd3mU55LkOZl4uhvK+SeTGUzyyrKY1+O7/x9RbLXw0I//Zr33xHwKKPjk7yzUaNDq6Znavrw7o8VsNZxE5KIuMCLi2rtnKB2bEuCoAGO38BgsPMijcrT0uF1jAkq+QDWAFSbQBm3kYFsyt7Rah2luQ7hXCytg0hGySgSCsElZtghLwKmtOXGdCjJeqIfHS1wtA5Cj7qAHm/n2CazsU8pvV0wBmh77fSYkhcO7ITOlqXKpOBMiBtUyiQVytN8CoAlX8sq36EAlcbtcNL+x3Kx/tpFaOz6Dl8BMCyU56emcl4AizB+UA3EV1G6LzUuBNU08k46U/XB10CtMLI+1qDPdIfS8siz82HoMCh+rSgcRTZHhEQ5H2cNFwyTUvqWDKcZSwaZNYHtMpODGGnYmF+Z+aXso5NQ0Cb/tbElxbl+q/pv6gpkt+59TPA2Xo6U5DxlWJ0oZ50c61TLdc721vRnJuLt3/t13O5r6np6Xjw6adFGaGjS30dU870aUSA5i5i1E0mCH0rAMUa7+ijXdDdF08TBAsu5CjXP3anL99rAZoXVy9HhbwUfA0P09im4OkU0P5LoaklDVB2cJjrEo/XXWGjsCIbMh40Sks0wN+1qw0pyODlzJ+0oqy6OTQBY4JX+dA0mrQZ68m7roJweLAd80uXY355KfMm3UxLC9/e+lrU4RV9jXNXOWkOn/ptP2Sb0v1nYeVyrF6/kW1i7eHdVBxm5hZz3ePPtrbivT/6p3F09+M4RkE1XHvxtbh081a2lUPqT2vlHLRaunw1DvXj/eSDcF1uQacd1Bk00OVldnYZ3piM6en56ECfnY3H8dFP/yx2dx9nvnoAZ2WCKxQMeO5W06u3bscVlI0tQKZLz5FpvqtyRP0gR7SA7++uU8+0IYCwG0/Y5lWQVYwH3K/R7pUNyo3kZdJIlx+rhN9WTdKf/KoMWvfJ0wR/J0CmbrudnVRcZq7cjtvf/42YnJtJlxrdVPYfr0eb8jxYexCLL78c8zOtOLz7IMZpgy7vtvT6WzE+VYu2bigqPvB8ThDdo+1S1gq8qmJoHemLa/lcQWKcujCD+5RNnrZDr1RRRlGCDgD8j+/fi/2DDnQeizd+92/ExMx0vPuHf5hyyVEMFf5My+blGRpoWeZz5IO86/OtbEg6CL6GMgrgX8oq703D5y7RVwEA21SObe/w4BLKjC4TalmDoczWiqeBQ8OGW+XTMUSX4+AUBT+/jayvTaXb0uHxWeyYD5BNlT5C67D9QQ5PU6YcQSOvCWRySuOTYBlGg02nPFvmc9nLyWsnVpW/R0OZjrT/slAm95cPvzyBzCf5cIibwhcyYXjf9lqWpSxbeV3+Nozeu3gk/w+Dv8tz+XZ5z2DM0fhPrkbChZvl2ynvOZteAuGs08IiPAEe0ohjO8v2NfzGk2/bdzsSAS/Zdw8P22Aut5Z04C+Ho7xKM7VzFXIYl/4JfubsiJC/rXb5P0dpiSoEL4PfLg9DguCRo/ztWVBsyHZiWiOHocx9+eyLQr4zvH5mKNMbpmN6F79njPJ6NK7hQpU8Fcpno3Q3lOX8svA1EP6KQPg3XnzzHWf4O6zpxgUuGeXuUq4k4E5OVYTslGC47kxSQAmFqFoY6COz6/AumnW2s8JJhs5d3SYAmAhGSBKDsUoMHGatNONE/7mJehwhpPvj9Zicno0qne2Z/po8j8l6gODS522Mw2HTtHoIdgG/WkPcecwG5XQaYY27g3UO9+lIezkTXyCsZRiWBGMjlAGeWqWPtTYDYgV+tJSsEC1J3exlnzQYClI0IBsscUzXIKhyS2S3URVQa6kSTA/oHKp0GLopaL9zuNxBpUny7+L1pnNGZy5PCXxppsSBgoDQXIqMztE1ebX8JhCGhrZjQTC3ZOcsi3/JJOlBf2mdeZWrx8mPB4LGMggcqs0YqwP8BKjj1EfSkvs8cwUK/ayrY2fpj20d9uj4WgAqN2nI9XitUwQiH1GaQCvSh/657ih5mqiOhRtPTEJrrYMdSFoFGDfqrqFMHQHcXTbKdUYfP3qUnetf/zf/bsyuLMc6YPjDjz+I+uxc9Ghbe4AGCJJlsdELbl1fEmJlk3W9X61YXeqx7YQjFBvrROHsOrFa5FyHeNz1hldWc/a/E4AaAGO3fW4CMFUmDnb34t5HH8fWo8fRd5UDmKjBt/TT3d/ejDoAOpfisoFSbssqCNJvOZU88pZ8qcAmX65cUW3NxOLV67F642YcProLoHEy5yH13oyZpcWkSQ5bQ+ulyzey3lzGbQ/gvbu5nsfhQZt0K1Fz7UzS5MMJrM4GAFR4LS0r1FO/sxtHgMkq9d+CtuOCJ9I96bZj58HH0f/kFzGxtZbW7anWXG5xffvNb1KUs3TnOKZ9b975mPYAEN3bj4cf/SJO+4fZYdUmGwlU51rzsTCzEnMA4R5K3T7A7xPq6uMH9+KDzYexS4d3EH2AUj99YJcWV2NyAN/CG9efezGal5fi0Scfxe7WA+qoG+29x0n7Y8q9Q94C/h6vIPhoFxPwJYwFiFMg0ipQNuh+oS3lR2nMtYdhNliPIC8cEx0FEz7Rx5DWSZsB8FM3roXu/Z32g+jDm5PImP5BN57/zd+Oy7//+9G8fi32AL8f/PM/ieXpxXjpV74b3a31aNAPLD33XO502F/fjAndVJ5/MRZfeC5mLq/CO/pnAyjhgd7WThw+3owKPOcEXHewLJQWPiz/CeppuHucD6ClIyqTEw2Ut0HsP9yIR/fuZbvuk9e1u3dQBuHFjXXaQSva8IE7dNrVOFJQpX4FwUcAaOXfEe2px3uu192DLin7oEsf4hzTU7jO8TH8M0Du9bqA2TbtuzbDt23rZ+n3blvoUX9t6lyXtB581Yc3KIkNmrY8jQxupYI43nkY0X6cczNmAb3ztKkamTvZR5YeHOUqFI6mWQen5EElyvwckZ55QwpaaecBEfZUIFdD+TWUuYTyt+FfORA2X/7z/CVH0U9w7cFv85vnfLdIylDGL4N9TYErvjj4fPS98uxbHqZRhrw3kt4zU75ws3y7fE+aPgHC9jEq+ZbRESrKyT++SjL0PQJZzgXgpDZJQ953FM8RE1fPOaWtHo/Dv6RxTF4dOXOlEctxpusd33H5SM/6rAuE0zWCnAnNzV/ugOpv0x85ngUGvXfxbP2UNCzpVwZjnff5XxDK5194EKe8/qK4hqfuDX//slCUgr9J4yJcLLfXT6U9PL7eUOMrAuH/9d/7/Xe04MHFaW3b392mE9vMzlpfx9zti45z4O5PAgLIUuh5MjaZSGYGfAKAnGWshdAdrgSjuiDkcizGoeCCpHrD2d2FxilgnGpqVSzWDCVfnAWnT6xyNrTcqzytprpNIGazsgFmAgY6BSdnCIzSN5Q8VSvjHFpKBY/coDEZ1zi6S2h51EKc6fCdI+KRRCFYhmkbuOKaxsu7GYhkJ+1ZYGi5tQSK17SOSRetdlr1HCnPlRC4J01c8N/hXkQCeSOP9NrHx5ZpPzdZ0J9SS5vrxo4C4fQRBpSmuwdv+78INgiAddLAMpJnfiuQBXK5BBtgA0lGa0CECY55Nx30qc9TAJtDvrq35AocdDytWRQSUnYbawWdzJr+4aTvhCv9Yun9CqHI57Ryetai3eeRVk7zqS+o9K1R1/Znu7u70e0fxdLVq/HWt9+Oj97/RWxvbsUegHjn0f1ci7WJQqRFSXArCLYedT9R8XCnuZnVlRiH3vqoal1w6NRteF2UPTtjrltLK3HzxedzFMN3HclYuXIZeqIsoXAsAQTcAXB5dTVFuiDUId2F5ZVce7gNoLSRSk6tHNaDKxK4lnHWCbRO/1Sea62TRjMAJ90MVinb/Z/9WVoy9emdX7wE8L2UEwtdAWQKwDyn3ym0OdjbhlcdpYCvAacCRtcizo0wUERd7UFQmMsUZSjq3XroobTq66wfritkqNj5vpb66an5mJ27xO8jANZnUZ9ukT/AD3GWr1xJ1rn30Xs5jN9efwj4ekg7BaihRLr97tnZIGZXr8ZlAK1r8O7v7Majux/nbna6M+hD3QNEOTrhiEsNJWthbiGqVPIYbW9+9VJ0YdOtx2vpf2qeut0D2JJyQCsn49UB6CoJY9Rp0pk/KoCuN66vuMOy5lO3AvlVaSOf2yD0+afVJ/+djyw5IgVYk/fdfOXEzXng2wkU8HF61ZVf/V4Mrl6JR5/diTs/+fN4/OHH8dqrb8Ybv/mbsfng0/j0o3fj2ouvRA1+PXq4FvM3bkf95s1oPXcjKroRwA/FZFQUL47T/UMUCg7rh/wkCIZXjHPa1Xo8iJOpWe4JKlSoKrT/Frw4S8tHhlJW3RtcVlAr+OzCAmkAYKlXy2PduTmK7U5eb1F/r33ve3Hjpddyct36w/spw6SJVmnbf26G5Bl6S/MzeEwXBuVXd28PPnH3zSr8t4y8BqDQHipNRyRUcKGjvA6JVUIE/KlcnBUuUyfkf7JFHc8uRgDQe2eTKKJjcUB/cEQFpauSNBAM81ugY31O8N5ooJk9Fc5/F5Wccra4KK6zGx7+Hg3le//SgXB+6MsTsb+wn0qwSNzsPwhZlgRwT4MUQwmWyjD6/OJRBr9RGj7Kw9TL7xnyazaoYXhyNRI+d7MAVZkKZ/sG+94qh0AY/MJ3uWdfQNviy+dpnOeFGyrappGbTaG8uZSebnfKk5PTYvUdY+jzTmTKU0ngm7uewlPOF3B3TFBTAmHdIuxLTVPPO89l+TzEBCUgNA+joYxj8Nko3T5He44SZ3xRKN/9wjB8/tTB7fNvlb8v1N9fJJTVpXEoy8t1WbbybHhWel8D4a8IhP/D/+X/7p1ZQMDC/Cwd6RSCH9bOjhgwI2BU4NNhawFV2NrA7dhrVYAg5zGAX2VqOoeeXdPS7VqbLdJpFIcWsxqdQHVmPhpzS9GYWYoKgnWCDnFC4UoDgEtyF7BKczqqdCKeJ+k83DEMdFU0DBuTnV+tnpaoccCJfq1aIx3CcZKRQ9dOPrOeq1UI7mKwdAjZV3G2kxDMnGghpvOQWdXmD2mgAk6Z1shWt7Uvu9jotAoW7gnQge8IBp0s6CQ8Z467E1OzBvh1WF8L8KTD4G760Mhdq5w85vuu7wsPJPCfrI0nEE4QScdaTNoy3006qEm+a4M241Z1kScn4j0RAGSPc7oqKKT4booj8wUtq66gwL1jurdjOuVTLcHEE0ToyzU4OsgZvuEawoCYEzptl42yvAInXS5ckioX+efb8BhxVQAoM3RNoEi9aVEXII9TJ+ZR+Z9LMfG+aVi345R3CwXrxz/809gB+N299xn5gfYoRPrIalnNHf+QgjZLYEyej/U34+wSVq3Lq2lV3EcZOiUPWtvqk41oTTZjivJOLS3FPGBvFvCiYJAWgn8t9nZq7nRnw5uZmYvlFa2dnbj33gfRB9jMAmZdJ/nURWoJgmiDy3O5/JYjHLoBWU474BRJyTtOkhTsjOc77bU75Jx/gFo3WGgCRAXOKn/Lly4nyHHUgFojTeLZfnjXpQadUDh21IahAUTUKeShM6IuieN6sIIcFbxGTUt5N47dCY248nyVPC0DmFQ4e509eOSEb87GcwA+/YJ1ubj8wouxceeTePDR+7TpbnT2HkNn6KKSiZIwRoc11STPlamYaS4BoNqx+2gt1tbuBpA2DqmQ0/mlOKxXY/eoEyfkQ59thZiT084Ou7TbVmy0XfWAtoXSknTpk0eBsAwL6HbHqBPKM6DO0w82ZQv1TPkG5AuGsubyXevRdbG1YJ8SR2aQLnaTyRjyDWV1velU8Lh2h7oOHbBrfremFmL1hZeju78dP/zDP4hP7n6afq63br8Sq7efy4ljC5cvx603X4u9u3fj0U9/FtWl5Vh8843c5Q4mo80dx76jTUfQxw4ckdLZcjIa8sC2ByvooatSAnJN950DeMW26qoKtmt5WyDs5gNdQCmCM1ZffSmWrt+IJfgil4qDRzu0EdvQBIqcMtM0XKXj6osvpaK2vrUVjx7eg56kTzxKWYBr2iPZimNXeOB6bGw6apV5ZCFykTxNnMFj8F6t1Ujr8yQgeKxOncm7NRQ8KKqMGLh+cB/g09+LqdgAzKDskSGdeyrIB9c4r04gfyf1f7aFwQMaIqwn5MBxbSKOzBMgvR5FJ1cGRdloIPspfz0brOs8K6wJ/6qBcBpR5KkvOEqgQxeafYjXxXtFmYY/z8Po8/Ks/P6yUMj5J2DObxm8NpUyLYMpjab3zJSfdXN4L9Mj/QQpyNdcm5vGVrjdwPfIMYOfyMN8Uee5zrbXJDQOX+rrP46SZNc7oN13lR7QR/4EdeXIgQDYya3KSeWuQDhHXXhmd2e/J0/5ody/4Py7Rd9XHoaSJobyXvG3CD5Peg0Pw+jzURo+K1x8/+JRhvJ3yRejx182ZD75o6X9i4Lt8KKSlMejD74Gwl8FCP+v/u7vv2OG9Cubm5uNZt1dsmwQABLuS1Qtxg41q7XpdzpFB5+Hs9ABewImrcBa4rQc1onnDnBqli3AlaspNJtTueRRi3e0kOYwOvcnqAePKf2SSXN2FkA+M5tLTelf605t+uHpt6yF0U0rtCBWSUNAQtkRvFqFTtJPOCetQJ0aHbadY/rAQat0h9CaS0iHferUxlihwz7I/swyF5botAjzXMuG8bQk53e0nAqEtT5BIAWgiTvZp1Jp0seiQFBtYK7Y3+/m0Pz84oKtCbBZrBRBH0iZqnQmCAqAjJa9bnsvjycWYf0AMwskj5YsiAaw5GYVWsf8bB4CBhofAskdzryvO4O0rUAz3VTsMHmN8tE4KPukL9Ip6kPocnSBUpCrW1Tq5Gs66aRFN62hpsE3tD4dkD/ft161Bmp9d7JMLlnH92soNoJBtX/rzncF1c4GbgFOt3aKlQXa++1YuXwltjc24JN6vPbWN2P9/r1cxcDhUN0ctPbaDBNo2GjgzercdOwd7sX25gbfMd8nUQOkN8erKCG601SjfXgY2+sbObHJSRO729uxufYo6acvrSss7G5ucj2A3u30kdUiKnDX//naKy+ArfSF1qI9SL7WX/YI0HwASNHnu6A9+UuFAKAHKNxeexD3Pv4gpgHSNDDScIhcJQWQB8+4HN7ypStxsLeLGAEowE/7e9sANH6TVs6chqbUevKgtHelD7+fvMA/geD+AXminvQJdom5emMmXVDMq24BMkzhsw+otI65Xrt/J/Z2N3N5vh/+wT/knSZFmCDfvVhYWKWNOC8AQXRSrA6ha84YHd/Gg7u8g4JGGrWZS7EPSD920iftudPeprOkndAm5ok/U23FWKfgmc/ufYScoH2r/A36ab3Wb15A665s1ovtBvKkcpIdKjR2Lel0qeI5xYUORcdruV22Ma2v/M7bxEGAEY/WRttydQvP/u4B6Lv9g6iO1WJudiXmbj0XY8i1zb2d2G3vxirK9+u/9bvRIf8PUcwuA3rHW8349I/+SVQOurF0+8WYvHolTuvUb7OBQk4dyD/Qq27DBmAfwVfmQboXDHGaRgJ9hC1fW1B8prCvUg+OqAFXAaMC/zNHUZCPU0sLWXcqSPWpBgpMJz77+Z/HzPxy+t8uX7+etFm7dw9l5FHcu/NZbKyvxSyKo9bzHKUaAjCLXij1DgUDOg5PonJK/uGHlKfI3fb2BllHBhF5olmPCeS8y7UViiLSwaaGDHRIe6LfBvDv8rwS/ZOJ6AzGoo/adIrSOUEdjqH0ntA3uDJEF4VgYAZo5ycqDkhAeR/JavWdB5r0U8F8G6jq8+sExsN4/8otwoRCYj47mGetpX4o/3keHkWwZB5FXIPlM5S/7Vt+WTBu0SeRtt8bCU++NfzaSHrPTPlZN0fumVquGAFPpGsEbU38mz7CyDqNHHYo5SsCYSeImy15jQaRRjPneSB0Ua5QDM9cKca2aeqcuU4DBXJt1CKsaxioKcGyLhRwd+bnlwHhURp45f3zM89SLvhM+g3jlvkfvfdFoQS2XxRG0/BvWVdlOH82Eu8vGsp8KtfyNCxzeRYEG/zmxfA1EP6KQPjv//7/9p0e4OtovB79sWacNecBHisxqMzQocBICD4nXjlnojJhR9yl092F8Tdj8nQ9+tV+nNELi8MEXxOAqbP6fJzUluO0sRxj06tx2kR416dj0KhxTcOZpnHPwurTx9GA0xskTqbSojw1sxwNjsnWIhRaijPeP5u7EuMcp3TIZzMrMT61iDCn024sxcT0cgyai+R7IY6r5BnhfECH1XMIlQ6uNs+948PoHfeio8UYYFIZn4qp6jydZSvoN6MGaHAVzhbAbmoSgA49KgCsXL7oWC1WqzUaK8/Gq9M04Bbgr0UN0YjPGnFsJxFo0eRfn1wtNlU6t8kGoBG6dY72YR+tjIN0GREFbD3aAEDtxf7WfhwcbNCBKjCoYHfzmdDfEcB9ckgHq8uEVm6Ap2t+ks/cplK7GKBJlwCwY/oSkqm0AmutzqVoBO4DfUyPomb6gJnJ3n5Uocfp0WF0d9bTDcKh/2pLX0aHfAU0Wq0VVja6fpx096NGPU1onTs6osM/SctQfQKlibIjzmLn7DBaS3Mxt0qdkQ83ThkAbF1OS3qedE+iTXnHURoWZpcBgjsFWNXnl7YoCFmAdyr1Smxu3o/d7k6MtSjLLHW1OB9H+wex//BxzEwCAPsn0d/Yijp14nJzFcFdsxZ7AKB2eyvL4Q6Hx4DNWQDZYGcratDB+p1UUAN099fXYwmwcem5W9FGgdL9ojIzFbt77djf3Y3Ne3djcLAX7rA26LSjSl6dENZUidP3rbMbA+g5MdaDH6yzE/IzkaMYZ/BB48r1OJmZj8nVS7H8+mtxNj8f+z0AuMPKCASXfNNdaHZ+GgWEdgMXzVVoa/2zWFy9ETdefD1e/vav5rJwjx/foz5RPmj+rjDQ7x1Q567tepDuLa69fQoP61dcrTTDrZcdmejubXFsxtHWVmx9+jH1VclVDKJzEFOAThoDl5vp0zwzuwDAdoLhQsxfvhmHCNf3730YW67egIIqeDo+3I4ZZG7toBNXoHd0+nF5AcV4Fn6rH1Nnm7TJS7G7tZtlvfL6N+OD+3fjZHo2Jpavxs7RKXVNh1dbBKTTniqzcdg5ob1fi63tQ2SN6+bqf62F0sbAN7RW6o9FW6zVZrKDTR93Zbn/AX88AoRx0CNXaJd12neFvrhhR9sHeN9/HCD0OF27j0iZjkuv3IzHm5/Ejz97FyVtJhYmGrH90b0YA/Bd+cY3onb7OgrbQU52VJE8q03FAYrE3NWrcYAStt3ezMmAkyg6h1vrtIFaNKcvxfpOJ3YRa7u0FS2jmzxbvnQ7eaLSmuGba9Eh023yuQOvvPzXfhAnKhbImtd/+3fj3c+2ALuHsTI4iAZ8uqQ7xdZajLd34tLMXCwBzE+2tqNHOhXp0+tT18ixxixKIAptIMdPacfw6F4dutF+XaqRzMe0tKAs/cebtIkmSsI8/St8LF8LgZHdgvTu5HgMaAvHp/r+IwN5Pt7ZidagHXPH2zHduReXYzMujR/E3Olu1I5244z2YR0N4L3uuKNKpDfp4DZVSN8pSKpRZ/Xjs6gOkI3ErUKnKr9dHmvslLzCb8rRHm30GAV3UncPaKhvvf8SQ4jEZAuP7Pv5XR757Mnxy0CHIKIEEoYyvufi2mfFIdAD46eS4dwT3eKMkjzoX9pfkcvimh6DhNCZOCcbEzkNEAT9qnOXUM6CNEczdFHRBYcPZNw+39JFoAaPlODZUOCQ0TwWoVwpwaN8NgoAzwOvl/GK3wUNUqnyHu/4niNLnpv2yfQlueNq7sxajMRVkel1ZHqNa0c9Ko5keiZJR2s0Fh32UH6POvANz3iPVDno5+FDFcxx+ptT5PugNhE9lM6zykT6ubtkYZE76Q6NOKRucTcpnHVvsayLdFUkTmGVzyLk4bUHpEk+LEOmMqSBZS9pJZ3Lc9LMM3Gfoh/XPi/jAJ/Of5+/dzFIV2jj2faW3/bMvRxlhPZJf34n6/LK+eFvDg0u5sakzpPjd97ncC6Bz70u78XD978Gwl8FCP/+3/2fvuOwh+vcOgGl5vCrQ3McM2mpcBKX67m6DW87d37S76/Xcyeso9ih8xicub4vB52vVgRBo1vROiScvq2ZWwTqmMPpQjhdFAAqdMSTLm+Wo57SWKFAg+EdJySVvq5al9w4wMNl3rReNxHcVRqO1rwqADs3uqBhjFOvaWUGrFTVZqlzohUMRT1mQ6ch17Rk1zxqCBIgBmXXEiaY5OMJJItWhTCi4iBVCqw8U57SIqym7LqgsogarvlOK6w+1TAo9QMdEBxW+ulx8S6ZyclQWpnpWAd9gFgKfj5N+mrj/qCOoJNnG65E1Aey8M0u1mIsWCQbFAI4XRL4DvXLbRuOFsKioWld1fe2QvoudZeT8xBYDeqo3mrlclYK8cKFRHcThJdx6ZCPAdmmlY2Vf1CFAB2sWBs//ztjlE1C8+O4d5zW4dwQg0YPPwLuLuUw+Nbmeg799lxWj++5Bm0HHpvsDqIP+HCijn7WSjut025T7WQ3rdxaZrUw5oYoAOCZ2cXcIevy9RuxfP1abr+8t70dVwC43/nNH8SlK1fDzTY2Ht7PvLqsm1aMuaWlwuWhOpkbfOzv7acbxGSrRtyHObLglsiOiChYHCJcXLmU7+gfqyVfHtWMNgCUO4StZVywrFV0Ap51V7bZldWYW1gA7C5Aa3gBPtldW4udB3cSqMvPWlT0PnG76je+8d0sr7vw7e1uwz/H6WvrmsOuVavvcUX/Tj6dPvbwJlwID+rHJ8notABVWe/UrdbUdG2hflQOTCOX8oNv7KwV3FqBl1ZuUrZZ7skz49He3on7Dz6O3f11QMk4yqA7QhZrALscop3f/MJygu6x4/1YWL4Ur739/aznj370s4zr9taXnn8erIxKSn6cb3AErd1x7bR3kv7k0/NLsa9VXlcnyqM8qLiUIenLNwgr8qNrk+3MdgN7IYvkP6+1yBXnYftMfqVNkUeXdBy33QCIXSu5fYDiQmc7qE3GHLziso0P4YuXXn49ZijH/oO1aALCr3zrWzF+8xqf6eUETNcRzsmafPOkA/8BRAcoMccoS5O2Ow7bIogcvOkw8DhgUL6dzRUwkKRJZ33Ca/DfC7/6nRhA/xuvvx59+P+7v/Gb8OBRPP/yK/Ff/cf/aU66nTnZR/HbS2uylrLFK9dibuVyKrv7tBHBhLJlB95wOTp6nyKP5LVYVQJlgfxWByjUtMOKriq0JYmhm4k+vU6SO4HWbijiaJ91L5jN1WkAMBVoOEd+Hb3r0x5sE7Zf2/sYShRqOfQEeCNLD1BuDuC7Dr8dNXDDISd42uayM7e+OHtkxgykY3DYPJV2zs5l8LehgpIh3RR71r8hf+cV18N45+HCz18WTMf0fM2zoTyXwXaUcYYHf55cj4Tydz4bnpWUgln7G9tnuu4Mn/snr4cHf/Is4jBYe/7WSehZId8ZCSmbh6F85rm8f/70SbTzkFEsJ6ey70mrMO3RTVMKMvOHtq/kz7bHlZ/x2lw7GlK4HRaug7r6gEliHB5IbzPSlEf5gNY05GMxIlyuUy2P23fpumffpvbgKesdGWCwLHnkryehBLOG8lzGNZS9lc/K52XwtzLDmOV1Ga88yu/l7wvnv3AYJnL+zvCc6Zf5NN3h8UWhjDuapzKU75ZliIe/+BoIfxUg/IO/9Xvv9KDFURVAB9e26xOx30SYt6pxPNOIrrsPNZq2zhjfR+vb7UVzcxCzGycxxVE7GosW2VoGBM86JArfnY3RICaO0fJO4rgyQMvrQU068jM6FoT0JAK3cnQK+KGxHPUBhYDqvsPRTgKh59L3D6k5Sac1UYFZqJNJZ4Jz7dnOEvoCmvRhO46m7hipVaN9InkF3Po/KpBtBhOCg1MZngapJYrOZnwCrbQ6VfjR5vANEfljp31MYa39AgRNpjU5J8GMHNnwbfRcC36LLWN1SSBdkMoYeRJI6UecbhoIFSfpCYbNF7yQTKuCMei3uU/Z6dzkUUEo1ZTgVc1RIGyHCzvmNdQhXxXSsXtGFKFM6LMocznUKaOlINZyjEAyr/pPNgBbCq7O3m64I5edoz5aTnrraFHmadHWTL8AF4ISO0CFmyTKskEXLTWuC+lNMAAdI1/Ucu4XzA+HLKzo1Hd6cXkxl6C6+/57gDKXiuJbCNCHd96L7u46oGISoNQH4UE3wKA707kusR38ODR0clWnvRP72xuUbwwQWad++AZ5m55uRmOuFXud/Tg82AOkzQdtIYeVH94ptvldARQL9ClUTPHMchzwjT3ocEY6cyuAMhQ8t90doOC53BeFT0XFzkDXBoV3ByDuyhBOknRoWYs6xaDu3dVtDj5oRW16Ln1zZxZd1qyRgG0HAFyBRu319dx4YwZQ7Sz+er1wz9GX/JVf/2uA+6W4T54f3P8kHj34NPYRHgdOpLROoI2didcF4aG1ygt1Vqz93Mhz+t1a5xMoRXXaLh2M/qnyn3xgEBgjAwDCgPXl1bQq2ems3LgVG4/vxuMNwHpjJqYWl+OIduvSXalkUR9VaDe9uBR1zk4mvPna27H6278TZ7vt+OTTewAs8kkn59rPh3y3gzKoJXt67pLcDb/AoyoOzenY2NyIqdwCGQUAsGURDQJV/f9z7IP2JS8qFxLZKvChQrZt6kBlVE6zA0i/RepGNxbfkQ65ZTPyZOry5RifmYrpaygpl7iGbs+99hb834j2hx/FGG2g9cLzUX3jjThx8w14wYk9NerdduJugRMJFLtxQL5zchztoE8+u/DEQf8g+nxz/XArjk91P3FC5HGsPP8SMrQVV155KV77/vdja3cj/vC/+4fpD30VJe7P/uD/E6/96q/EweM1APmDaCG/VCZyqUfK526IPWTmfmcXhW02dve2KGcd/ppP5Uw/7/b2VnR3tqNPWauu/y6IsU5TVpEP5AswF9k2BmA/oH0dZLtoufEKvFcq3+NoVK5KYhelgnGiQt+Bb5RBPO93vUYGywfwh+ueK5ccDh8DuLcA3VqeVdgRxwmEM3BGpKW109UlBrSJ4qzRgcf8tk4Ff5MIofEhn5JM1qvBs8klQBreOw8XfhZ99hcHo5evjKZ/fuZ9Uyi/aRiNPxrXwzx5lL/LQ96UDwXEgnfhpPfLkNfDuEpMQ6bF+Rw8Xzgulm30t8/Lc3n//OnTr1nE4g+Hb6WRiDbt3J9J8wxo1UgmiE2LK5mSGlxmfCBQ8pjKlXOJ3Ejj1IO+QpdEV50yzXzLPoPrM2S57kaunT4JIM7Rkkm4jf5M2WD/q5gu6915GZbDQ9BbXpfhQpEyPB3nCd3K+rkYyufpI51l5TB+5r0I5fsX6/iXB+I9K5MXwsX0yjJ4lPfLMpVxy8P7JY95znsPvgbCXwkI//Zf+zvv5CoONToOCJhbX8rg0EqBNNuaihk6ggY8UUHgj8Ho+gOeauGhYEcI3BM6NQHgGB3KCcJV4eZORlqTZGiqMwHdBI3GiUCCl2ME/TGAY0Bnkr6IdC4uM6QVJFenEPCRH90Tih3thoyhNM70tF4A8hDAAlN/p28meRRMO6RCH5KgU59QO3l3vzntk/YAAI0wz402zOPZUTJPCTLUSk+Uznld0CS/nXzg58u8kB7pNujkarVGAhpBscLD9Xub+kTTwWvZFMgKqs7Io0vSac3WMpzL1Q0Ki7B+rKYHOxecmiDWoSbL5h07djmTBoDg0J+U6LxvmamvBN4F6NbCXliCfQZI5p67BQlGD7Y200rmJilq//kthTR1VwJg/VbtKG3E5kkgnFZIwVDSLVkwBb0CfkCZBGp5G9rZiUoTgXlBW+KS9t7+XlpKmi2XiKrH5sYDQNoRnWc9llevxdTsbLomaKnVx7LgeDpQeKVDns2sPrfmRf9qha500PK4tb8LHeGfXj9XCbj//i/yt6s6tFrThY8uCWit3tncTB9igeT80nJO8Lzz2SfRBxzn2rDQ093kVASo6ARLWjSLdYwR/KR7fCzfnKUC5Kohl8i/u3hpDZ1ZXABsV9NKekRbWbvzGR0HygNgqwLNpqYa6RfvSIZElkb//f/7/xWf/uiHueKDW/EK1t2KWECeChZ0zk1mrGto7UQ6gYMKm/SYmChcCVR84M4ijoqEoyykn10tvCBJc9InRXPkRoCfKzvw28Xz93Y2UQraOUTdJ36ndxDjAJ6Vq7fj1suvxeLSpWghvAaH3bSyLwIq+wD67fd+Tt73kEvUMTRDWqbfn24yTsBcWLmKIrHP+XKunjE+Rv6aDei/Ckh3kxqXtOslQDX/2aGSrwS6dsLUhf7pkAHh6MiPgr/gQWlgwdK32km6KgFpxYJmKpHwbXVpKZaefz4uvflGzF29hlJ+Fj3aTnttPR796EcxyfUYcU4urcRJey/5w9nt8wDoMeifm3cIvMl7G8XmcP0R9asiX+Rd391jtUI6eSfX8TDm5pbi7d/66zE7v5QT8xZv3IjFK5fjT//5P48GCtv7774Xf+Pv/F5Mc/8P/pP/NNY//iSmx6lj6ivlDd9zI5sagNVRlEnKt7OzEUeuYIFC6NKHZ9RzawGlqzUDwJjKkQ5XMtAYUIFmDlvXoI1zNmxTKs3uCOiqFU5ErSGnmrQP52DIL3Xb/RGKKOW3ntzUQMmorHL+gCN/E3xrYmo+3YC6Y9U4oM0fUPYuNHQHOoe5h003g3LEwKNhKJ4KkPJspRqGv8fJo22ilDPn18Pf5+cyXPiZ8tnzFxy+X4KaMij3inZCnOH7Pi/jnedheL98dvG5B3+ogyE44VoXiLydH+c8TKP4QV1z0if8/F2OUSBcZPrZIflkGMo0PZf3z59eTMPfxuHwLWV/rvDEkVZhjgLIUo7MP2Xll7LR/pZOMnnfjV+y/+Zw/kNhHab+6Idz7oJ5ySJwRqZNwHPKWF0pcy4LfYV8DozKvt7IxrcopmM27f8vBvPj/VH6f77MT5555K38W4TRZ+cgeOQo03tWHXsYnnX//MgYT+KUIa9HfhtKXvp8SYtwsZ49zLP3R/Ps/bMH730NhL8KEP63/9a/9c4sAtCOrSGIokMtXBMqCDMndgBw6WBd4/eEQz+w3kQj9ianYn+8GceuQkknpiaY2/YirKvcnRobxAzH1Fk/pk460aKDa9D5VgEPgTA9phM9PuzH6cFOnHa2InqdfHcMzfKM69N+BxCDEKY+alWFwoCG5QzoXlS5rmr15Vld0AswnzzlGe8juQOJLXJKwO0QNxKfd2GYEwA6x+mZPrR0/pYPKHEa++FuVBAGJqJBwie5k9spjZxGXXOjBSQA+A8B4dC0QkLtGcDLAeSIk6HmTPecjRhCQjePsezAaNEJwOWrcdIQnLqlrdsQu0KHz8td0RyCLvyyANoAX63AukboO+lawU7EyclFfNN8ngCUiVCAYIeaLAPxUohQfpe/aVYBSccn0d9v5zbBk6Q3NVUrZvwTz1m6sEM2IgNfIP1CsAj6FOAO+08iyMardLHQwDLaGees4AQdAC4XDuaqOkkHi8AToAngDvb2Ynp6ht/UA/XrUlkT0Lez8ThOduGF8al44VvfydUfPvzg/VSClm7cSquR/Kgl1jC/vAzdoXf/kK8MAJ4zKBvNOILGe/tb0e+6/XGfb9fi6u0X4sqt57LVP374gOKfpEXTDT4e37+bbge6SbjBRefoECD8MQB2KeYWF1O4S/wp8pzr7gKCXeosdxKj7g52twAog5glP0uXr8fM/EIsTM9Fa2YW0OJEt2KymEAi65byn3YPcmJfHaDSb2/nkLMWOJfB2tl4GIe7+9FcXI3q9EJUZubjiO+iwsU+ZXebXXcIdKcxF6Cv1KdRJGapB4QI7dNVV8Zol64nDbvD31raUBbgmaJvoR5ou+NajYnjzmeVWotOCGFEnCaAW+Xn/ic/5T3yS3vap44GtLfW6o24/dbb8cJb34yr12/HzRdfjemF5fjsk08TKB7uH8aDn/4o7kPT9Z3tWNvdjPHZhYgGCsvsDPx/Grtth/T5Tfndrnlrux2rzwGs33wrDvnWB598GNX5OXgJ8ItsdjUCZ50PTnXL0QosAIY/tRBDE7gIXrVDoPjcz8MnoGjUtrRQqVy6nNeA9J1EdzxxFgtXr8Tqi6/ExFXqbGklJtcfx+ZPfxqdBw9iGmVnjjp8+N5P0g2nB9h00495QGZvdyct+ipKutEc8fvxw3sAPxQj6NanvR3B50fw9zFAfICccam41vKlWLl1O9Y21mJ9A+VrbztajhTAH6++9hoA9TTe/L3fi8f/5L+PP/i//UcxBT+cKL9oWx1kWK6kAw/e/sZbuf6wWzS7zveANq+s2iG9Ngqezg2O97jyT04wVNGBEjbH40kUMOppzNGJBu2ScgqQTyifS98tUPcL8L3rgusGJJW73X602yjotl/ave5fu+tbVkNMzy8qblIR09WqAn/X+OYUNJ852ouJvvVF2yeu31Fx60Mb/T87lK/PN44QHz2OY+UBdWidGt8d63zHesuQdfwERHjX65Sxo+HCb+XWl4US2JQhZd/w+qn7w3jlkWBlKCe/8KCsxdm0qEp+ax0398IcOuHiPDyKnBb8DGkKevAOlM97ppWZ+4IijZY14w7P5f3zpxff57dxfMP4gqrCIox8se+qIDuq5IE6IjtFXjUKnSCV4EGQDoq9Kx8dxgntJQ093Ic5eU57pR6lAWgLOW4fQV1n/+EoH/zIWddEmC6V5sII5TfIl9/jsG/6qsEylWVPbiahp+oxnxShjFfWa8Ybqd8SgJ+/O3IY95cFYmbfWQbfK0N55ePR9Mro5s3v+6w8GzyX8T0brwTxnjP+/a+B8FcCwn/vb//b77iigzOXXXFAzVzwJjMUFXMaDa7rCL1pGDcnWkw1Y2ZqOuZn52KqUfgUORy7T2NweLlDQ0AnjB4gTMOqw65u66v1Vmud6wG7zahbrA56CNsTADAk1j9RS6YWTodF7VxInA68QmfGb7XP1DgdIvUFmg4gsRAYNCI6ij6dhwCne7iP8Nay2EnmyDokfS1ear5az/S5VAADNRJsCfQEoTY9saVBW4iNMr+Zv58WjvzhjqBQa4u+TqRJ+lo6CpBaWHnV7gVUWhAd0u93O+k3eQhAGgdsnJ30yavW4cJFIekhiOd/5oF7HoKaMcrgihfmWQ3aXeGoyrQI5woEfCuBsAKX+1qIXVfZYXxX1RCYuSGDO625OYqksdNNoMG70io1fu5LU1fLSGuxaRFfi7dp+ts4xu1zpmkWv/knnXUvKNIrhshmF+dRKrRaRs6AFyg6ZHt22o32fj+uPPdiNMjTwztuDTwRCyvLmZeccEPe9LV11ZCedbu7Ddjpx/TsfN6D+Khkp2k1doWRq9dvxa0XXsq1qwXhmwBhQXhzejoO2+30edTiqgXXelt/9DDah+30ZZ6FrwVCVq0rmFjDWie1busKANOl+0S1WY2lKzdi9dr1XIJtgnrI1TIoq3WVrgjku5UKAKAB2s0COrTith8DaMhDveUGKhOxv/0Y/qAOAai5Sgl0n+LbLrE1v3o15leupfXx6ABADa+YJ4MTIgV90tkRDpgOmgpEqA2+l7WRdakg5UQn5tKByABw6gzKUz0FkkPsAhsBvm4Q29DMncOuvfJWPP/t71I3z8fM3BxxJuPKiy9FExrdf/99OJ/2SgeoonLp5u2oz68gC8bi6osvw3/QibwcdY7I0wnKQSvmFkgDIHZ40Inv/OAHgOoX4pMPP4wPf/6zVFoW5mdQhk+oo710RUCjRbmCj+EhRzSU24IKR3zsnD0SaEBn26XD/64tXmwHj/iAnrQm5AmdNnLtDH44ovM9abViamU1tu/ejft/+icxiWxyFZPLr70VXYD3DHzg0O0WgHcSnj1Cbs1eWs3hXunaQPnfug8Qpg071yAVVdqjHkGHgAPLugpvzM4toORsxAc//NN009ncKPyuf+Nv/G7KRv3j/9m7v4g//D//nzKfDQ0P1GddSyuKiO3AXSdXbt6MfZTYfRUKvj8gv266oYvJ8tWr8cJrb6Y8cA34zhFyBP5R3iSQABTDGeHOcfJeTVnHbycOG2rUfQtwW6EP6COvVJxrtI3uPjyA8uzIoJuuuGW1y7FBVhQsaAltz5BDJ5xPVBBRzgU93bFa7J6qiCmzaDuUU0VbOZprDhO8b7B9KIORPDkSoDptKDdekGnzTLB+lW0G03oqXPxN8L2/yKEc8/Xydxn8Xj4bnnUXKEFSyj5C+U6CXw+fcXCRzOm1ZUp5bnz/QM98t/gqPHuhrAJP0k9SUdD8V0R9QriRkH3bMOT7w3N5//zpxXf5nfKVS4+0CA+BcK4aoWsEikuCLPNGXEcoHbksLMGO7B5x5jhyzo8jr444+SF7LeW+eeGPdIPvlLkFENaYUvSXPChkJt8Q8Jkj859lsQ/jnDS9EMrylXHz8H7eHQbpN/K8DKNxvF/W9VP1ytn8nP8eHhl3eF2G0eejRz4bPudP8XvkXOZjtHze87tJCw6fPSu/njMN4wzz7uG9k/s//xoIfxUg/Hf/zX/7nWrDNSLJHBJL/91aH+BLp1ynQ6sN1ExhVgTeKcL5eGY6jpYWond5Jfo3r0RcXozJ5SXuz+T+966Je7K9HZNbG1HfXI8m5wZHbXs9Jve2I9pbcdzejh5H92A76gjtaTr+Ko2oJtigUY0DZCfpTGpng6gixMdcdaHTjjOA7Wl7F9zajjFAhNcTXLfo2Cd6hzHeNx73idff2Yru7kYM9ndjXDBKoxXMCqgcMk6fOKjoDlZj4wBxGr+7v6Xvq/d4JqjUH9lZ9W5wILDUL0qLlRINVoWl+F2fjgk6d31ZBYy8mEJFy6+AoxjOJg8AGTtwUEEOETucappjYwqVLvfQqo8AMXYNdEawuazMd4ojr09kfoeuBMIThduEs69lLjrFBPN8Qh1CQZpboFK3+mx1YcTeUYcOcSz9PHVV8b7r+PYoihNt9Im0mUgnAa8AJN1aLAfXBb3IImlqvlDh0eI2TufnTmH5DvmHtfJaywb8GUtL8An39O+dA+y4Ba2biszaCQMutzs04AbXC4DdhUXyrf2NfLrmKe9YNt0XOvCPoNHO3aPZrMfUtIBgMuD0pO+c1q3WTIKArcfr0QVQdXTnIV9O1HDdZJewslWnckW87a11eFyAr3/cBIoKIAzauCOXysvs7AIgbhFac48GfOnGrbh683mAzny4JJkuMKeH1C9grdjk4ijr17gzM62Y5BvTLWdaA5DhSUGwSw1OAeTtKAQ9Bx1Ay2Qjmsur0QRALQF+XK5Qy9yDzz4l/3Sq1HsCGHhBfJubw1h39SloxjPK41q2TqhqkufG9Dy8CWBBnKS7AmUudjyronTMxdKlazG/dMn+K3dD6w8AW3vrcUTEledux/Nvfy8WLl9NBfkElOfEqtnLl9Mn9MEHHySfzV66Ejdf/0a0FlfTB7fD155/8604QFnYAAQeAIRrrXnqcgaercUBfE7lx9sAYVdh+OmPfxQn0GLu8qW49eKtdKXQP/rgECXR+QC0w1Qg5SfP2UKoa+jh0CucMwTClA1e8Z58K79VbSfZYYxHbWomprX2o0R1P/4w4sGj2PrZu7Hz0SfIrN1YWb1OHq7BVoO07Nvhr6+tx/bOXoLvaXjncHsn6tDWFRZ27t6Db7ZSYeic9FD8+9Hju2PN5bSwL167Fs3Fhfj4/Z/F5vYa8sXMjsXU3Ey8+m/+vfjwv/uH8U/+7/+XqK6vI/P24/Dhx0ja47Tu6zvp6jDzKFmCzlmA+fYWso92p1V3a/1eWqdbjan41nd/PX7wO78bTUD0xqef5gYpfupkwpGe4xjQLrpcD+xRpB11XT2DNiLUI+Qi5bR9ud65YM41oCenpuMEXtb/Wf/umstgIuOdENgGIFcbrpHejLrbn1Mnk2f9qJ12ooFSq8ze1ajtqN0pYByEq8zscz7i44V1uPARtjIF2rqG68JR56zLls8zWJcKYy8522bL81NhGL0MxvllRxny9/BcBuWXv1OOJZRuqQAA//RJREFUeTaOB/kqVo0Y5onfSbPROEVq+d+Q94cZ1nCDIM3D+wYfeS0QLORmwcuOCmYaw3fzNLweDQU+KcJ5vkxveP/86cV3+W0c3/Dwu6VrhGfbaMr5YfkUOKCcnEh6Bk+4nXmOvNK3qmBPooBajypbWWbSI9EEvLnyFAoTnQzXyFSBMHLIEUVHUkXMOVnSPPFP0J15GtKkLNfF8Kz7likPrnm7yMtIPK9H38rfPh+JN5qGwfuZl2Gc83dG4jwrEOu87p8VMp3hdRmMXn7f4DdH82EoaVLmwd+lNdjwNRD+ikD4P/h3/2fvOKFHX8WxM62DCDWAlo3dCrBjJS6ld8ARmvBlLbSVOuCZjmEOEL2AMGw2G9kBHXc70dvbo6Nvx3HnIA52d9LnU8tHp3sUXTq+Dh3kIYeAZMIGpPWCbwi41CrVLnPyjuCLRtgnji4K+hH2eObZOFpKBnQGrj3rLkyCAi3OzqQ+1Np62I4jBLf+iVpQXLfTxpeWYIS8GpcTysYndcGgWxUIc4/mToeNQKDTd51D19mFVAmSrMACIKvNSidoBniBKmmJcwUBgYkAUPq4VrJr1J6QR/0yFXACSv3tPDtE6mYGPYC+w4/6WNlpm67CQJYtVoxQsCEs7LysH7Vq8lisCkGdkRctsLq2GBQoNgoXPLcutUBLCy2IdjQKNTvMPiDf+h1vTlEmJ9kooFQWeA8hmH6p5MO0BO0uV5OjBTx3FQ3fdYWCan0Gxq4X7/td6JlpKOB8nzzd//ROrkc8tzgfO5sblHePnEAL6sql704BSdduXY+X33idcp7GIWBxbn4+3RwShJP3zfv307fc3eD0FW4BeF2L1Y0a9imjaxgvXboaTmZz5OHxvfuxv7Odk4m0furX3SOeVmN3ZNtdX6M8gFfofgoQdqvxnKAIH55psRYkcH8VgDQzO0ee2rkayktvfTOuPXcraSJ/VOooAv3CenEA33lPC26xrnOV9nCYbaS7uxftxw/h2eNozWqRreVKLLtbD2N64Tr5moYPx2Pz0cPsHFxL+ObLL8d3ATpa/F3jWLBd+AQLaIv1nqfnFwB+lbSWuzqE2/QurlyJ+ZVVnjeS182b5W65uxt1rTX9+vMvxsrVa5S7HWt3PgK87wCeF+PG62/HK9//tVi+eSs7Ki0484sAPAB/DV7ZWXscd9/7eeZ9CSB8+5VX49P3fxEPH91PcPjWd74HDQaxA+g8aKOkwhe9oz7p99JCP4vy/PIbb8TPfvijuHvnk7j1yitJq9deeyUOkRefvveTOOS9RoPy0YHqpyq4k3cTP8GHCsicC5AguOgwdaM4RYGmEomj3AbAw5++NQmvXCaf++2N+PAnf5q7tCFw4uaN52OX65svvBaHdvC0mfkbN2P6ypVcLWSC+r6mUgIf7MK3+hZXoMPexx/F+v3PbE3Itz3kTxdMgNLbWEglqBT6P/2n/4g2OkiLmJPZHH34GSB8gYK4LKBrWrsducNQiygmupr4PhUWb//2X6f+X4kbL73Ee49iD/5RrjlatHztZvr6P7p/L3Z3duKjn/00djYex7iTcx15oRwJvqGFCr6SAamRvtB1eKiGkqC7T1vjAjw6jbLanJ2lRfIOtFyijU3y3s7jx0n3WdqWSl6HdqU/sluy11vTaUBwC2gnZCqPOqcTcb+D4iXIISnXGT4enoulwQrrn0GerEBAwZPKhmeD8QyCTIP1m2F4luZPheHjMpjulx1lyN/DcxnK6+QpD/mftpiWUY/kQOUybWqYvzKNIrXid4rtYdDabcg5BxzKGNMyikgjH5NWltOz6XIz0zMSiSXkGqYzGsxHGcq8ey7vnz+9+C6/S9nsd9OYAs+UQHgMftcFzrSsG9uTSpNzMwr5yAEwTvdD5GCu1gRplP262JiwZ9NUfogbXFfedu7ZkQ1XCyES//nNWd4r8l1k1pHU0XBepuH5WcFneeSvor5HjzKUKeT9Yd0+/TUC6eTz4U+D8crw5DvPDr6XR/nd4Xk0HxeD6ZmufYtnv3fxG+d8ydk4plfe8/rk3tdA+Ku5Rvy7//47E3WYVF9FBGYCKxqptiNBl24KSQqCQsoP54YHkGSC5/1GM7pNQIwLrVfdUlfwDBjd243u+uM4aW/HqZbgva2oOqNZa68L8nNMcT3N91xbEvQQ4xCqCiBpkcYMjaVFfdUFWQM6FUBvFSHcJD9TgOI6jbAKGK71AAY9OobDvTjmGycHO7k/fsVVVwHHJ4LQ3iEdv/6qMpcTUVB2G/omIZwH3fQJdnKek9ogSVq90vc3h3WpPBqtw8+6WQiq3RgieYJ82smAHAALdDNjVDIdvu8qyBwycqje5u0kNf3pqkgKAaDC0O13B90+8ej4AKSH0EBQKxDW8ihI1wKoX+pJ/wQQdJTWVd03/L4gTTCU2zxbYzQcy2Inky4T0MmhVQFt7nxFeoI7h7McNs1VF4ivC0fnlLzR4QvetUSk24IKCeBTgefZutc/OncUpJ0kEyLockIcpQSDpEKlYpWrXJCuzzykrZale598HHc++AAQKyilk117CF9NxG/+/X8v10J9eO8uoG4u3UTaANi5hXlAQoOy9mN/a4O8dxKQyF8uOXb9+ZdiqtWKjz/4RU7Eu3T9OnQ75d4sClEvHnwGEG4fRXNuhfqeBGR0yU89lgA5H/3sR7EA8NjbXqdTX+A9QBT5HKAwgGrS383h+VMtynxvb30jBu2DePs3fhDTAKFHn3ySk98EMO6oNNjv5I5si5cu8R2UDHjPZdyuXLkcJ5Snt78Tax+8hwKyl6Baq7gbHQhSnTh2NtkCTJyk3/HqrduAnp2s5+XLV7OjePzZXQB1h7T3AKRzuUTbztYabS5i8eotQNFObDz6lGrux8zCcloVd6DZ7OpKvP6r38ltk9ub6/BcJ1av3UgQ7LbEe+vr8ejOxwDDD6OGYnv95W9FfX6Guq0kuHESq0vhtaZmYmbpUlBR0d9tx733qUeH8mkKL7z9K3G4tRk//ZN/mtbQy7duxbd/67fjR3/yp7F0/VZMQd9OxyXjWoBngBTAT/ee49NB3L9zh3r/DNC5HHfefzc+fvcnAM41eNuJkbTFbA+uVuAEHNqEskcADPu5ravWX51XJyhLBWWgNl6L+kSjAFYT+qrP5qiHHfDS8tU4au/HxocfR4M4i9NLUQWl9Xb2orOxBeimDUy3kleqq5ejxjE/N5uKwx7P7378aVotXY93nDTdvGV341F2Qkcnrik9FTMzyyi2B7H9+H5sPrwHMK5Tf7TB0yPaCQpoeyeep37mUVB6KA23qYczeM7ZCn3q8OSsnkp7rTEF/34WV27fjk1ou0496Zesn/Uhadjm2rsbqQx2d+DPtfvRQFa49KVCOyfzki99mB1FUi73ANnj+ohzCGBs8ypeB6QnwNV1qTLVih60cwKU/YHKvFY9Vy/posD14YUD5FVNOiEPnANxNga4ph+pTsLLuju5diyKwaQyf+I0l+WkF0peSf9fARMlsLsV1OduioIp+F3Ip9XYUMKMlLcE24ohLbGUrTz489RvjwQJGfvzoUwvwzB+cTkEE1yXMfKZP4rPFIGzMr78Vvl+GfyV7jt5pqa8Ifjlu/auJqjrkAq/uUy3A+Kr8Hsv4wIMDaR+/j1H6gpADthRxhL8nYcNZhgsn8A2AZ75G943lGUvXeHS4ELIPPNO4RqB0kZ+XBUly4Zcyj4AGTkOTyAUUn6p4J9xP0foEjuYfxLiSJcIeM/JnPaPTpLW3bHPsyPiuTOsI7FSwFec2+Aum+bPb5o/+7vRujKP/vY7hdwsgKDB32XMfJ+yO7/GkDSwHITy7D03udHolu6bwzSffO0Jrcr0kjdG0sr45fdH0vFeeT8n7Vp35fve5Jnvmk4xOl2kZ/Atf5V5LtMpf5tGGXxW5sXrLIPf/3rViK8GhH/v7/077+QwPkwn8M1hcJpvEvwM4U1HaEhac4CRILTUgNg0xB69Dc2CN5yZPB5N6qgG7SZoKBXBl0CUTsEJIPqaahHqISAFk6aRjdAGTaI2ZomjhcuznT8Zy5rIyWseMHbO2NcqnD5rgEPAsL7BDkeXvrwOA/f4njuy+a1jWp2zWosJaYXV1kai0KG/J1AwG708QmGtc7/jOrpOVCoaJNG8z0khlZWps7/LsNEBQ04quXBFsLKTXuRDq2gBbAGxpJ/DtwgAn7kaQrOh4IFUdIZq2+cNQIb2m77FtUqJq2iM09kJYGhd+d20cAPWtRhOAg61VEsrg1Zi3SDU3HUVUGjpY6oi47rLNkKXxarOzecufgpAiZNAOdvLkEZZHwXAN28p4X3KpfQ6OqCTdZiVuJazT93AY+QcZYnrYtvmcTrtqVxbdwWwOLswl5aFtTsfRAdQMnAVAfJrGtt0+u4K197dTp7RB7W9sY4w7iUQJxs0oFb6YHb227EFoDyZHEs3BZcic6LT9uN19K+d9LXVj1Pe8NCnUleGl958M32EXbP3wf270ApVj7K42kUVkEZkaHac3/OencrVG8/Fa29/O+vvAECqhVW+3nr8KJaXVuOTn/44LWw1aLl05VKsXr0e125cB5zU484v3k0QJs/UAFbSs8X33ZZ8b/MhnYBg5Ri9qpUz+HM3Pwo6n8usNaj/QSpW2xvEhQ7ymiMN8pYWbddVXli6ktboQ5TPQ8rl/Tp02l5fi7vvvZv0EzguAvD0ufa3fupawqX7pZvPZZ6cKLe5uRF7AD0tePKV7gK7u7u5nq58u/ngEXV/GrOLS3H55ZfT/eMXP/8ZgO1hNGfnY4my65KiFfN7f+13yPdWgvnp+fm4dO1aLKws8a2ZnMBoGxV47T5+kPXcVwGl86QrQxk5RJmlE6Y+0IFy1Q309gTIqF/ZXjyUHw7RnrnyBM+KxkMK0OfIzU/4zuqb34orr3+DxtYHbPudQxSYAxSddfj8KKYXrsaj9UdxTN083N6JdcovQHP78QkUssPtrejAa8cIdf3UNx/dp93upgLshE1dlcYmppI3VEzcedBVbVxmkYzBN5VUAmyH1ulzL70a30JhGKchmdb+NorNpDsGKuN6OSK2zTcpXI4GbACEBQ/6qk+hcEzNzMNbjbQMI75yTWbBhKNobmWtVRZGKeQoNB47gp+RfU5Km1TWQydHdDpdFDfzCR1d+ce1sJXBU5zdDEI+ceKntFQG2E7d4dN8WHYFWLEGPHUwUY39oIxp/RuPAXzaoy4O4TutwmPWN9fUWvY11qPf0IfZwzZYAuFziyv3hhdPn4ch5dBIkB8MhRT84pC8Y5649hvltaG8Z/D+uewjKNe+7F/GGSaU6ZARDUxahPMf5/NARNO1rkvZXwRoSbTi4B3T8Jz/uDdM40n84lvGzWvTzPeGv/OlJ8+evFUEv638t7+wX8jRBOrTdmX/XO4YB8PAD/a99O8aY8gNPVymV9CzaIv84C5lpq9UdvrbjYuST1ylCr4p5iQV1uF0jSiyQloFLSxj5pXDYFmUU3nm8H5BkyflLs8Gomacp+n6JGTMkeeZ/+G1RwmSy/QTg/A7+znv87tMt+xzDd4p0zC9vMd5NI9efT5HRZ5Gy+DVaBqjZ8No3PPw9TrCXw0I/++//3feWeidRnNwGpN9mDwFKJrbxEkuDJ++ZUjOU3cKUp5GPyYAUi7SPjHoosnTUJDx7i5TsQHUq3FWR9DVqtGfqsdRsx6DBgfMb7vNjQr4Vqs/FrMDNbZTtEOEKzTWT7kBAHFHKLdwddqafkeTMJw7YqU22uc46sXpIaD3QJDtxhAH+SytQ3aQEHkCYQyLcpBp0hL8utanlpZj0hTej1EP+mCC8sgbjZD8negeQtULuAWOWl1dvkhGVEik+wTXpp9+cvVp6FVMlqH4HOTbszxDQm4+4BEAFic6nfUGw85lIodFB0d9AEYzG9bu1jZ6A+XxVf/JglzbSXqdnaxdB3ngD9d8UwGtEHFSAx2Mw0+8grZNQ+VQyGjRtt1Ia7fddUZ5DpVyUxcXl3qbAOSkHzB5VflJoOy3ku4AAeqmSgEFxw6xSlmbir8VhDanHD7TIkS6fCkt2YJz8+FKCnUAQL3lurqFguNuZm6wsLezH3fvrwFKZwGxtdhZf0wFCEAnAYiP0+/cpbpyybdUQIp1YqfnFumMAW07u/Hg7v3Y3tmJ+cXZWL32fKa5vy+QgCaurEBlL165TqHq6TO7s7EbM0uL0GUCIKOlUks4oG5qNsG1q6gIuBDXMUVnPzs9F61aM1ZWL8XC4mK0N7di6+HDqJOXGuUEfcSVq7di49Fa1GemY/XyZfI5EXfe/zHpnsWf/oP/Itprd6NOuRtaCDk78rCwcikto2sPP0UqVRNUp4Wdb28DerYfPgCk7cXWI8Av/OuEP9vH4c5jaHKQKzhoMd5euxd7j43jZFE3PzjKzTluvvxqvPyNb+WEwu21+7G3cT+3OV+5ci0ViSOUCC25A95RQFWpjwqKBOIBQC0XjqE0LFDn0KE2HVMTNUBgN4Fg++Hj6G5vpm9qB6D9yU9/QjoHMF8HwH+QHZ0T5R6T92q1GY8fcEY2vPDSy4DAaq7Z3NXPH/p0dzZi++4d6PooVxShGUcd8D3uUnWAtzFEU4WbVZU36ixHJuAj25q8ndYt3pm0UdtXO/Jh25ts0um26NQB8rMrsfrqW7SXauzevQetTwp3IWTH7NJ12sFs9JBrl154KW5+79di+crVmKGu2vsq24OYWViMKUDnYLeN0k/bQNnaB6QKal0l5RgFf4L3a2PNGIOexyedHFXonxVKKH1ElmF54XIsTs9H3Twjyy6hQDVouyo1O4Dz01N9b2fSBcXOdgrF8c3vfi9+9id/zPUS6dI24B1HWaZnUU42HsEPG7nJSXd/i3pDgRorlO5s4+R1Ank21gcY5wYwyHTSPUY0nlYnkOgnvHNIXXHAD/qg2271idYHWbq6Jbebx+hn74Ya47SJSdrIOO0arQ76opRRPv359euuUWHTnKfGdMWi/PClO+HpT9wQCKHU104BwKReyTyq3Gg1RuTRNlI+W7F+fHitXFG2ZfDZSLgIhI3nUb7nefQwnN/3B2fB2+jz8rrYSKmMOzxf+N7nAs8dNRN9KlfoeJGt9E9pBYZBvUcOSbaIm/HNq6iD+/CJ8NJQAj2BtBfK6AKT+F6ZHxMqgs/K32W8DFzm/dH4Ph/GyT4OmVsCYfsY+zxl4AQ8Zx8mCLYuNWydIo9oPPAYXGGy0ghauQITL8ITXFMQFXbQUJySJgiKjqJQnHIDK7/Db10w/H7m0ewM82gu8z7BsnhIjxKEFjkvQvm8DAlMYQzTucgDhvJsH2rde3g9Gsd+2TT9Vd4rQ94fiTv67TK+R5n/Mhgv69SD3+XT0fujYfS75fXo+WL8DF8D4a8GhH/r1lvvHO0f5sQWj47DZzTSIxqrOyvJ1AqZVA69gDHgwtQEta4dw8S55q9DDIAs3Qlcu7dBRzczPRXzszOxMN2KaQTm1CQgF4Z3K9q6nRnFobviewAv0oXU2fRtCLlaAYDNTsqaEMgK0LQEq4kKID385lBsFoJEawZE1jnfWhO0poWE9wYJAHVUAOxZp3zMDjrXMeSn/q/WtYLKdwV5pApgcZmXYp1gXRX0b3L9VYcR3Yyid0ojTyFlTn1n2Fgpg2sq5u5sdC5aCnWXcBMFf+9ubtoKkTencdDejt3tjVynU0uxlkiH+HkK4xSWgfwGHUZayjl7aI3xi05qcfhSwUPdUlYnB/K+QJj3nVnvrnFazU/Igx1zheqs0olN6sMqXagDV0ewQ876Jn3jOVPcTnxIlKRJRrCknKSZk/ekUW2qsBBZ/nTbAPTL+A6vpkUW2qYfd8ctbJsxA/g1j2tbu2l51B1ic20t5gGpy5dW00+4vbWVtNUVQn+znAhFPS8sLwNaF6PnaiWddsysLsTzr73JvSVA11q0ASzmYW+7jcCYjJn5Od5ZLIZ/4RGtda7k8Ol778XC6hJsfRwu+aZ7iCsUUPjkSRusQ/SCLTtEedK608qafsCCc2j4sz/8Y4DRZjFJarqZ5Drc345f/Y3fis7uXuwAhN0NLheQJ7g2sdZagxZAmjKgfC/rVVpK91xnOq22uwkQHYVxibdBzxGWQdx66dVoTE/Hw7sfWzWxevV2LF29CbC7TL7gS9rMQbsdn/3ix/H47gfRbM7E3OJq0k5/7sOdPfK8QdtytRJXNjzI0RdBpL6f+prqZ1yMtIwncHz46Sex6YoJ1I0g4cqtW+lm8vFPKf/BZqzcejHX4NVf1mXcvvXrvxmffPxJPOdKEqTtzn+u3PGzP/7jWLv/WXRQCLVy722tw7uDpJv1Y33bWnVBkFfrtEOBZIW6zEk9dtTQSn5MUMF7dOEWg7KTdztanguKnUA4p7/v7GI8uPMpIAwFu1qJA/htfuVyXLp6I67dfhEFCSDKt/dpe+0u/EHdu3W68w90d1FBW6DOpgDI+rYeptUXQIDQcrUG23utuQRd6OjhJX353T6WZgkLC4bOoka93HjupeSF+794NzooDYLsFqAWhiV+K63y6SeO/HL1in06kQd3Pomtx2u57u/3/43fjf29NkqjLiRu1b1I3bZSIXVC6wlAVGmkrKO3y3TyBvTXGKGCKy2dzOnoh3yt/BNcd+C7DnKA7iHbrjIgR++SrtCatm8XnrKlWoxEKYNyIxfoqgxO5RPlw+H+HjXTpx7y4P0+PKGFWJXavJluAhGvuS/IScBkyKw/ARPyhr/zpZGgHHpWGAUhvnd+jPzmT1FWjvxN8Hc+J79PgSiylWkWr/2SowA1RZ9CmVKuF9ZE7xlGv8+f4jffzGepJpTf97Fx+W8deF0kUbwzPJfpGkavDaaVZfDad3hue/Rs8DujQDj9g+1PyRqAIUcUtAo7OuA8DfthVxWxa8i+kvynIch3uZaeOW8lQS8tGXrYU7s2PzoQiToaWViGc4m2LHeRP/mpyCtX3CiuijJl3woNR0NZVp95leXKUKRj2aRxWZf5ZHi/BMDndT48Mq73KU9O9PZ6JL5nIp5/e5TeWRLf55/vjAbj5TG8Lp8+yfOTYBrl+eJ1+Vt++lz4eovlrwaEv1ddfecYAT8ATPQ6dq49Os8eYKmbw4anx0dofgj4nn6T+zE2OOQ4oEEf0Dg6MUVjaOj323fVBjVEh8PHAUBTUZ9ZjInphRifoWOYXY6z6cU4mVqM46mF6Ddm4oA4ndpk9OnlerSmHp3IEd/u9Du5XW6H9LocR3RkXQE6eeshpJ0w1+sd5zCyFl79jo5pWf1TBOwJAhnS9U/H4rB/ShqATOJ26ccHYy7zU3NBJu6TBkKph+Cu1hetarjCBl004mLCoNbXyRxuz6FWye/wvaAPgCeg0R56EjWeFY1k/Ix4Mjdp6/empdphJH1z+9BYXyvBV5fO30lDWuW0JAmCddvIhkNqWqBULrR8Vv2OFmtZMhshnT2Z1ZdXjd0tSo8QsoVFeJL8ICjMLQLI5ZX0E7aTS2BOmm4EITh39z4nyOn20DtDa7dh8/1JvmXDn4TtHZJ2jUjzrzXDe4VQAJBQThUYM+ZwtMvt1Ot8n+8cOFkS0OBqDlpdj6BD29nslMcNJ5yg5vfc/Sx3GiPfh4DIRx/+Il1p9DPWnaMDUDncWU/a6l+qH6i+07VKMxYBe1NTs3F0gAIH784sLURjag5atgEMO7G3ewgoWSAPzXjhzW/EFLy4COjZ2d6LR3cfpSvK3MJSWrimUda2730Spy71pd8vIJOGFBOuyMG3XXe5D5jVQubvNPZAQ9BenBK3s72TKzDocjA9PxtbD+/H4/ufpsvDm9/6djz8+P20fFoO60AgpzXeEYdj2Mpl2PRjP4EHtLpo+XVC2Bh15aon+iyjxcT+xv302U5fVoQJFRvrgGDX83SpuMERYPkMECNYOR3wmksJomTAYz6fAWAtL6/mVuWnpNnd3Y7uzib5oA3DZyenDYDdaS7TNZG/A4V2Ls56KKKdXvQp5979B9BiN2rQZKZeCX1cNz79KN2gXLllfm45aWjbdPOF3/57fz/rzTb08bs/SwB4ZkfqvADlzd72/5e9/2yyLEnz/DAPeUXoiMxIXZlZqqurdU/39MjuEbuzg1UcAAYSBAYAuSSNNNJgViTf0IzfgMavwTd8A9BIM5AEsMAudmZ3R/VMd1d36arMShGRodVVcSOCv9/f782KqqkZsAzkG1idyJPn3HP8uHj8EX93f9y9nO48KQ3Aqkur2fusH+I0suwokxO77AkWQMLt8J+NCUEwsmqreaSvNQx1d8pZGmRXAbBLaaifoFMO0WW0OsqN2/fKve98r1z5pR+UnY3H5eE775SJ5mJ5Bu+d04izE6B/dJDeeAGhS4Qt37iZBtLh7n6ZQrDcDbOl7JHH/h60PTpJj+sZ/DQDweYm3YCI9zQym20AcxsAT/6zmdAAfdDplqXGXFngXF67msmLglhH4lwSbXfjIHLtnIRv/uBXI8+7APT/6P/0fy537t5Lg+5H/9N/kqUPP/irv6TRhNxD248fvBO/TSduxj1LPnK0jnP2TNrV1UIcPepPoyeR12ETGrpOuoaJOFxL5UJ3NhoyE+70SFmnqccmvNBEjqaQFcxddrpztQzXmXfnUdcrjv8w3wtoWufw7ekhPEsdQ6cm9dMmfpfGm+iexj1DE+xIX9WdNOCJo0d9YnFStwEQyppXDuvXjo36o17GB9XxuYffjK/jE7P3qWf+No3nYci/ZRg/z9Xf3pNPfxPqk/Cfe5IA+g9yVKDCmSvlFQz7vKZJPpD1uCKQxvPv+YsLwSgvPqt5+eR0hC9hR++NM+Wqlxx5Prr69/ye83nPcvBNzc9lICwAjJyZF3WdNoDzApk9Q9/UDhVHHoyUf5TDE8OZ3l9+EAdgB3l12Tz1HLFkmUGUSzpuwrs2FElHuur6Z0GEh+bKPF0+zK909Do+x8cYSF5+ZsYsa6X1pdM3XBPi0vNxuPH18mGs42cJn7tP0ruc7jj++vfpw1CXyzB+9ul8f3JczkfivPTbfPrd+Pnz91/2CH8xIPzvf/e331haWiytRUAGhpkcZkmTLkr0uNcpJwBSV2Howvj2oNmjWX1yBcyCJIGePQFULHmy1RfKja/QTqM/B7BZsAeQQi/Oz5V5AKC+crOZqGdxzhEuwCIGy8k89rJ46lvqHvv6mVKuAMT0Cp9WxZIeRoyf4Cu+qORPwNwjXKfrtwgvZZppYZwWlkoTwGMPi8M25s2WupNpbNUit9VgK8soPLd3ttIcphY4mj7kC8DUT9fDSWkTDr8i7Pa8qiLt0bUHLUNh3Ato3aDB3hZbkfp0Hh0eJr/65fYHx6XjTHD+VETysa1tQVJ2+EEhoiWJlwQ1/vZ0oTD87bCT7hoOcepXmmF18yKjoWTGa/m6kkDKaK+3CjoNlosY07TIW/NRgO4xn6EwlS0JpOWP4R666UeMlj1DZFD5IV5lwzO+g7q0kG4fg6hvqH5fDu+6prAtf+vL8rkKhJm3nrzKB25qIU91+c7Jf/oEbzz4MFd75E1SoYdlSfoCui1kOTMbA0cY7a1nj8vRyUH8fbvH3TJHI2xvew/dDV+Sj29+73vlD/5H/8Py4lde4Vm/vP3TN6HDoBzv7ZX7r3+l7Lm97daT9HBIL/NoL3ATIKeg6s/pFqK6FMhzrh+rOXVJNzfdkE9hhHIAYNnhfPbxO9C8C4XPsyGDW0uvXllP3k/hccuoa4QTx6jacuv+yxRxOms9d21ECHz51iXt2u2FsmBZyVePxkR4i7p0JQI3+lAmdRO5+5WvFdczdum3rMQB+HVzhc7RHvXoBLXFsrRmT/vNgEnXiXWFhv5obeJsstFcyhaoM9TJC195jVaPRnE6vbYH224NvTTqIadBSdouZ6fLy5MP30mZrt65XzYevYOMLabx2gP43CCeF7/13fJP/5P/tBwd7JPmAca0rttr79Lxjmsod+GVeXTPTGTNvMujUzbWSD/LpsE/SE9k01GnqI2sECEvyyK6V7XhiamMfMDYZe3WC+X6S68CMBeKu7GtXL9Rlr/7vRjqnffep/HzKO5IRF22N56UzYfvlsNnH0OLVmlevV4O0T07B4fZ+GaX8isLvZ1tQB6yST6dFGejw3WYK/+P/HWpq/MZeBWZmhAMAyCzqc9pLz3JgvomoN/1mW3gydfbW5sBvO3FK2X52nr53m/9iHy3yru/eJOG24Oy+PpXaSi+V/7Vf/Z/K+8Aync++rDsffywPHv0EXSaLi9+7evlGuVF+yCquoqRkOharQRdbXRm1j6nLVk3hrk4Ry/YwJX71GV8l41gonP78OMAPQkfIgv6ssuPAnNHMJRpXV3sEbYCdIEiRW75gb5Rz7k9tF6kMDtnq/TIU+8Uw81vZyE4QcqRIDsfBILGrV7W7cUjPZ9eoadH4ufe6+Uj+OnzDsL+NRA0Oj2iU0a/o1vUe6Pf9ZnXWqb8vnR6jMP9tZN3oS8ZVe/JYE48VIdmZI9DUG1Y60I74zXxenLYaLmczqeu/I3j+ey76OTR70+9+wzR/jYgHMBiYwrZCxBR51CfuvrUUcPRRGrK5SRwJ4j7racudlkZgueZNE2846UDfe58A0fd7EyKG2OAMFbHcKRl/Y+KFjqODx+N7U3yPCrb+Bh98pmj0sC4Qw/yNL73GMf3qTCj098urVkXEKh4A9xUcQOnV4/LcY0PnyQertRyfcAxTi9nfZTj8refd1zOl8enysB5+b3nl5PlviAQ/rf+4//FG1OvXC/Td9bL1NoiQLFZXEy9RfnnMVbzJ72y1MHQHp2UeYzh7OFBmcUwTGNEJ4+PMOr7GNn99BpPoUBn0GyTfQDUIaBmFyB7gNCcodQa82U4t1T6C8ulu7JSjtZWy8GVK2Vifqo0Z2AwiKM7hrsmZT1ODLguE26SkDUnURJO/DCcu7ghPQG4Dj9ivdEac4Rzh6fJTLo6m0LRch1ynV1cLe21q2Xu6nppLK2UqTbGEiF0G+hTgC0mKUDWntYMd0Bm1Ew1JGrY9DrJPVYJws03QwwM9a6tLhfTAGuZDz7xGxXE+MwmIoAQl0jSNUGl4fqfDg2rRFSMAuFe/wQDhFHnkXEI9gXC9lC7RBbcHe61p1o/4ewwx5GJKjDUBY0Ye4QpRO1ZUCFBn/jb0UjQuFUFhVhqsKD1FDHaGtc4njfcmYx7nl0MKbuAEBCj/+PEgHsUn0AkOwepEPl+7MoiySLWkIdsphxD0rDh0V5aUIoyIcqtbyFZOQb8uUuWvs+udyuQzBq75KU2JnSDwQgL0IjLLaw1Cg51OwxsUoLDNvyk7+Lezn4aKRc6KVPnV27cA0yslaePnpHuYrn+wovlT/7Zn5R/+V/9Ufng/Q/L5tPNsgbwvn3vbpZYe+0b3yqPP/yQhthhVkbQR3gFPnF9Y3eC87pIegrvGkDzCLDibGl7ZO0pdMm2KUCOIxSusZomIHRouUkNQG5/82nZ3/igXAVYOZmrN+IFdwF0dMMVDZZW18vR9m7p7APeaXiqPBeXlso6oPXWvfvlPmBycVH/ZQAx4XvHu7m6msEScuSkPdf3PNnbLvvPHgHwtwDER4BTZA+DDFfE1UD3At0A/PZwe7P0DgB3hDPMzCyNofn1rEaxsH693P/Br5Rp+HsgGIIXTsifG0q0BPEU8WRro5zTaG21ZuPj62YQprP79DFGrta1S6it37lXrr/8ShmgQwTLO0+ehgaOpxxtPiyDgw0ayc3Shj8FSiQRSUO64xKRSXHIoKMsLudlj7I9w+E69ARKjXtAMsw33VjN6NAxesmmxPLte9lJTl/WE+jThZ+PHj8u7//pvy5bT5+mBxPIVq6+8mo5wzjvbD4qE91DEqWM1MmVO3ezFfIi/LC8tIzsdstUeknhN+R6cHBQWsjPipMe+aZprz5lmyGfrq/tJLmJhr2pAEYbsaTXpmQt9OE0esTe4BP0qSM327vb5dnjj+H1BRoaberpdjYbcZOMxsJC+cUf/bO4QnRI96O/+JMyQBe7fJmjKYh5XNc+fv8XCCR1TWPG0YyZc4wOeq0xMUvjAaohX/0GJwR298ATdO2Qq+sA03xAf1O/8HELxTYDjzpCMew4rwCdkB4+GrRSn7TsHaZC0TE6sAhilVxkGj3Y7O+QJ/SElUm92QhPNwH5mb4QaCnH1YUKawy9iRP5t1cYsmSdYw060eXIfb3Jheg+daimP+/wu8+e8knejd57CEr5EV32SVjD1D9MZWyD1/F79f3fdDgHIzsihp8FkRVM8Z9vEyYgm/oYuwWo+0zT5oTXzL4YpfH8eqnkAuHLwD1v+M+w3vt8nN98P/6U++Qiz0YnR+SHehj3CNsAzpV3AAbKgC1A99szbK+wI2ZpkKJjnDwZ10FP3R3QjbpNQYbKn9prbJU8k8nCNrabPoOnfE+65tMy5UyOSHecZ47x7ZgWNbx8Wct/uT7HV4OO3+t6M6aVh9c0Ti4dPhuHGb83jdDUcxSOl59Kz2OcL4/xu1zzpB6GeB7X6PxvOy6nMb6/fPVMXV86v9xZ7gsC4T/8j/6DN1oLcwCLudKidd+Ciecw7i0Ys42Cm0GRNSj+lEKNAOgk74QYe4ddj3UgaLXXtmuvoQwDIBhOlOOjTtnZOiy7u4fZf77A7OcwvesGusPTGYDslHNhalhWpDk0Fvw4zKzAYXk5AUsIk4Kjwbc3Ql9Uh3CddZ9eu0Y7M7pdw1YCx58HAtsT6T7m9tza49Z2ItbCfARPNwG3cHU5L30eZ4H99pDZ+6pRtSVfEW7tcW5RUbXnA8BLuLhnUCbkFe1BfAJhqibuBxgR1wCtk0t66Q0e9Ltlf3unDumTN30NT44AwpS5A6AaDE+Iz2WxDglP2Xlub3v1y4R0YR4BjYwP1OCsWy0j3LakocWZKx4QTlY1XvNF9abnxp4dTZQ0dBJiJmwIxMhvlK8ABAskMNcP7KxLvgEMkxg/TdyU1WO+VFDUd3oE4Adb1+k1oEyu8+xEPCfauF6sWyQ7ka05TwOFtFx9wJ4vMhY3hibAx0lb9jbp++2+9C691odWu88202Mwv7KaCTxOVmwS1lnymRhIvlwb1zWe7bnSxcFtgU8AP9Jg/fb90sV4I4flt//RPy5/8O/9j8ujB4/ig7m/sxcw8+/+z/6wXLu+Xg729sI3b/34x9TNBYB8uSzSUHOzAHlBwKorhPzm+phOjNOvdHUdwHiFxhwgxclshztbxe149WvXILgKQfdkB96dLb2j3XLnpa+Et61XXT36nQPo1oS/ACSUmYxDZ5U1RnFU1xX8ASbgA+vwq9/6Vrlx54Xy5MO3AKduD30jrgCDPg0t0th8+F5WHZAuutQMTwGepC872yBTnqzvOy++Fv7e33xCPgHCpO8IgG4l88s3y5y+qny39uqr5RDQqI+xPqwaRkdr7CUnYUD7TmjqNtdH+4D4w51yuP8EIH0nO42doCM2AZYvfP275e233im//gf/dtb9fvTeB+m1Xpifp0GxX2bho5W1K5Rhq3TgOBfcd81n/fDTkYRsCbADgPmdpiDIqjboAJpcBRI2GAc99Adgqzm/Glk9BYQNIPIRMqfc2PN0cnSchqgT08Kvw17Z3dkoc6vX6ggA352Qzyka7d/64e+UefLm+s6rt++433VpKYfQobu9VQ43nij5GaGIUUVGKEHyc3KKXjzrlwuMvqsrCAaUzcHBbhqYjYlGuXH/pfAvFqQculIGsrSyfg++aZX/5//1/1L6RKmfvHR0PfLd7Y3SokGkm0vncD/y/of/m/846zb//F//C/KxGD0XX114SxhTt2OfjUUbYPf6sBdN1YzAKLPT0HYeHekOosDnMguvpJeYxqeyK1B3pOaCOp1WLpCFgFd4STl3iN7GnKA2EAbwPzNwJQ2bK9PoN9KkHKdoWnehs2c4fsI0CPQVHhgXYVFOGalTb7ndsocdDBp6D6+jx3/9IIih6glRcsf/o+89jVeQMD4uxzsGlJ7549Wn3n/mHB8J/3kn79SRVlB0tZ0m8GntXDF/ks9QhI1+h8tHebAh4BEgPP6j4H4m/9RrvR+nV8P7X733f8tb3xmDR/0wjQ8jyKP6zMOw8b0fAWH1ojIf323kXd1l3aZXGBuXJe/It3ZzVjAMuLGHVzAt+DWOWb4X8AQYY+9higDfCpZrJ0x8yglrpjPfCIU1JpONqnGdmcvYttG9h+UYl//y1fe5GgdXdUgaMugA6Zxn/NY+1sD+83kNn/f+8OBav63fVLqAjeRZjvC9J/ejqOppPLkfxcPhXa3DWgfj8owPv/nsMX42vo7zdfn5Z88vN9T4okD4P/jfvVEm5lCLrXI2BbBoLpT+7HzpNeZKD+AywACUhaVy7rI89rKeTZfhAAU4gIlPYej+cZlUKFDsE72TMuzslf7hMwzsRukdb5TJswNAdb/MzQxLE1U40TvI0GLHNVl3AIeHXWzLWdk+POXkCibYO2+Vo5nVctJeL72FG6W/dLN056+WztxaOW4ulcPmXDkgf173Ufo7a2vlZHWl9Nw16urVMli+Ugbzi+VsfqlccO1hBM5m2qU3nC7dgcpU0LxYz+mlMrjolk7/CBoMy5xbvM5OAOTdFKGbHj+X50Ji0jPVpBLbGNMG/DNJmYuz5I/2yvn+Vpk62i+tYZ+zrn3s7ngz3J/rQ4jASaM+cbm+rMZbcaUKUDQ0EPq6hgg6UQqA0mHX2bkaI0GBa3024Agnn7itMoxOXs4nZ/gtVBUEO+EFgxefLAwQYZwZbs9E7em1J5s8wDk2duRvF/e3h1JXiuE5jQaVKGxfd69DUAls7253QKNHNDXD8wbKGaXnuhtuW3s6rC4zw36rNGeWAkCa7eUy04a2s+T3HMVDvG3AjcPJ8kqLeKdt6HAPJwEyyRvG1Lw3qVONdv+kDw36GA6M9+EBYRrpIT09OQwYt/9pahpwNAtEmiRe/qbOmmV2GiMLaExD5xyAc/ysrNxcK/+Df+8Pyq/83V8p0/MT5emTj2jEHZY/++f/vNy5c7vsPH1Wdj58UJYXaAQCWly7eA3gJ1i3RyLKGmDeJY/7JzT4AJp9+GkDwd6GBU7kLeTm7re/F3/4IxpJewDxfcrQc4WU5VtlafVmOdzeLf0DV1pxmbhFjBt0HGLuqK/TAWUBcM3fesGu5NIC5O5T/0fI29YJYHeiWR5t7paPHm6W3sVsOTqh4Ui99wB+Q6f/T81RdQ0aNe0AD/QCNKLeqbasuyu9oOVcU75vlM5JJytrDM4A98jXVJtGx9RyGVx7pUwsXSmPP94oD/7qZ+WUhto8oGsWI7j3/julvwcQg38G0O9wdzM9qisv3Ctbz3ZKb3BWri5ey3rKszPL8MR5uXrt5fLhmz8rvf398uRnPyk7H7xTTrY+LEtzE9TrRjnv7cfYojvTcGldnJam4GwIEOVEUVXw4GGLFlo1F1bhS34C0proA9+7EorlFdRBTXgZoEnBJ5HD3SfvlgPOJjzRxHCTexr7hOy7dvCDAqIH/EKfLuCNRsXk1BL8PlMOyUcXnr/7/e+UizUabYuNsvDirdK8f7MMVtCPc82yqc4jDBqWclyUJ48+yMjaYU8+7dNwIr/IgCtE6Oc8qesBNmY4OShH3b3ijpIrjigAvCcePSlT6Ma1eXhmBj7bfQgN9ktv72GZoLF8QWO5hT52pZoB4FlXq5Wr1zPa4siGExyPaNgJ/l1mD4VQptvo0pNtnrmdN4350isXNFimkP1ZgMwsecNElGPLO7NYdqFtN5tkTJeOesERBdjLrfAn0G0LzdlyZaFdVmjg2jfsOu3ObSiCZBoDp8ou2GIqazejtwD7WdcZmZgF6M9jL9bRGyvo3PbpQZnuH8K16IHpMxpPpRxMDEpnMCyL5/PkDzmh6p2X4AjEDPU3mxNdwVXNp35TT/Whbx/e6KITuzQ4ZuEbV+tRfu2N9vDe2zF4CqCARvFr5VpPtLL6CZ2Z9XQFdZyCHg24+tpvL58+Gz8XeZmGLmhN/aTTIHEELQyLrjVDvBf3AQwFh55TAYk+JM7ktuY1kE5bYeYpb/3tvSBKl6AKpux591THe2abdWrbGCyvDe7odnRx4jURwxOHL/3pcpoz5MP5CS7xqQeetnCK1mcapJTRnnxCAFbli2ZxR8sZeHIKfU8rLKMqAxpKp9RFH33eRR9j/UqX+nF+ziQNTXfAFOSbxSlHOM2q7jKuXKWZIZ/ueujyfifwim6XmUD5Oadl8QjtRwfYZvQNV/KcxhTlsp510fArJwSf+p7PfI8Y1NN3nI5oevXfJzHXdMZphY+IX14JbTjDC6MwOeUtGgrylQdf1Ah5N+Ybj+fhOW3o+yer5CuefeqwPq1zb6WB9589v3SN+GJA+N/99/6Xb2SffKUT5iXn9SR+h9WdzGXvQxPjZ4+MkEqD6jCcflzD7m56lOwl1CfMHrHsDoeSVlGPJ2nZa+xe+XsoetcT3dvZLYf6Jx4dlx5G+YTT/fxV5ubDXodJAKAK+ZRnXu3hgXO48t5hlgaEBKiek0dnt0+TT3tHnTzmUmMOv2dCAUranlMnaEWpAdDsNZtteLp4/RHA6Di+lg53zwD2ojRVXsRjr5vlHTO6hwwokWyxOkHFHi5qPq1ke3vSW87pZDMNNtzJN7R0oRFR1VYp5cnwEYxuz6O+kfxKvOcYA3sCo4jJE4UgVcruO06Hnf2tgOkzrJtIhp+oOwXH13JwDUKspo9SsXWvQTZPTnhwsoMuIZMAiuwkx3vLbjT2INuzZb71MVaepV9W2SCQZTB9aTI9vRwXBn1L3UXIOjQS8wp/ZnjWNB1asyfEhgCajDgAJvYOGJ58xieNNPTjtedclw5dJ/TBzHPybLru7ja/uFDc4tVeZbIIUaAP0R4dH2apvCME7+GD98vDhw/KoyePyptv/rR88M5b5U//q/86y3ttP3mS4eJNAIhKdw5wZk/w0upq/HrlE/Nhj53r5rr9c0Y9yLOLwruBRxfwV7fmnsrqCa6UcHJyVJfqs6GEOnW43BGHoY0mAIH3rbnF9HK7aYJrDmdy6dpqDIU+dNJtZ6vKinR0KbTV69czpGjd2lu3cm29TAPSz4hT3q4Hipx6lhDptYCe4SHrKBM94REVK0zo6I3peJVvZhbXyupXvlWu37nFt8QHPzuC0JwBYBJfn4ae1mtuAaCE/tTHsLm8Uq5R7qP9w8h9geY9GruTMwsBSJM0WLc2AXLE59JcnYOd0jncBmTA8658wemQOwxM/cJv+vyShgDHMmRXRfMbHoatyI+TVZUjQa+8h+qNv20ajdDBZ4KEOtxcyyu9b957pSxfuUpDHt463Ctdy0O4GH3j4t5G4OHBcdyyGlevlWNouf7qK2Xl7p2y4+6EAEs345H1lyn7kr2zs1Nl84P3i5MOfbF080YZQAtHd5RpR4ns6bVhqC7UGNuD6oiRoy4te0ntcUUXulThwpV5yn9Wth+9U7o2MpGb2YUVvpmEfYZpxGjomzTyW8iFI0nbT59CVxrsHD3Kd/XW7dDBXmT9whvkW11so15enogbkbqEJiW38deljlzzVz/hmegGrAJ5dZLnhT7b5EN6Zt4CZdF3X52LVQPYOyHKHmIUDvFNWXc2wvjtiJaAVuDqvINZ9NW081EcrUD2++TjiOdA99JF9zZn58rcUNAuwLDqqRveCS7TgWB+YAZPe6Tt6Xcylmmf2qnAtaVeI5x1H36P6eTMb6pJvknkfq8Orc8Tln/KS3pCOQ03jqfGpcxQoNExfubVp57mc/airsRiWEFqDqOHHoZV1xm3wCB58bx0VHj66fjr1f+hCTc+k89zNe48q++FVDypef0ku9yOfpgnaTT6rV6uPZ32eEKfAHTviZsgkb/RNSsSkVAmW4/O7BxHeE/LoswLeuumTrWn2JEq09CGmFdTrvThrMoo1wA8rn1C1FJ/Ek4QKJAd//6ELvWaOD2NDl5QZ4zrO3QeHQGTBhrRzeOz18p3Nb7xkXecvrsMej/38LkVg5z9DSEC6MeHYaTx+PD3J2/rMX6d8nPVhiadS+fF4y9dI74QEP6f/Dt/+IZuD9OeGWZEaZ8J3hwaR2kDgFSCrk/qsKZLOA2OOf2Noe/Soncx/C6KvQ9w66NV+1S6EIDYsG/NMgTEnfRPy2GnV46chCHDKwgIxSmM6loJpwjSBSBqGsMys7yMUeaKkrd3DOtfpgG7bpE64+mEHc4G72d5bivWSV+oE5Q4oMh8e1KFKrTlpbo7mTO4c0L4lnvkz3lPCxaDZC/iyXEnzOUkHnsDBIC6LpDVMDySndamS7nJu3KFQh4B5qiO+DohAH+c1IcxVAEOMIhZ15T7Eevmz38eul84TJkFyjE2Y+DpBDSTNY3sNgdd/T6t4yBhX5I58jqpawTpq9DtOBslw1GVuIrpYojS4L2MKHFOAVBntMTtVc7ycNAxYIC8couBR8H5Lfww7NCu5xk6kTIKQFCExKnSrL0lANUWrX0NHHk6n6kKWnraILJeBPYiVqNUi1iW+DNzupauKk/F6yodBsrKE9Bj9dr14nbE0kND7hJVusm49Fg2JyBuQYDD3WKqk5P9fKtCnuM7zz5A42B7J2s4bwOM5zHi9198OUv56Ze7vn4FA032aIA4iXHoSiPUffeARhLfWtaXv/Z16tHNPY7Kwd5W8tJemCu3XrjDebOcbDwrB882y8HWZvxuXdiuBdFmZzgBNvZ+Z6tg0hT8ulas2/faiHFIGG0BqOnEnUJw6DbUh9kQZBnM0CzrACz52fjtIVq7spbGl64aZwDKsyE8BG3cYjhN29S1PRaATACiZHdJNnlzcnIWMOOOfa6le0xD9ry0l66W61/7dlkHCC/o3wwvZOIdDZIeIN7JdfZwaKAF+5kwBXidX1kru9vPstSbk8L0r71YuFJOJpGt1lLZPp0qJ9PNstc7L3vQsguDqlIto8OsrnMr0NYfuAzRBtw7OgHXJ88VpBpepoFnkVf1kwb6dHCcfC6uXCUAvGzDl/hOz6SFLjrUKd/buJhbWgPk342bwtbjB/DLLmDOda3RV72TpNWaXykLq9fLC69+vdz9xtfLDo31IYnfefFFaNWnUYAxJ9zZHrQ4OSwtPpprt0sHnjp8/BF07Jf1K3fiX+98CVcVcWWMORourpXrigzxsUYWJk/RN2cCTN05qLNp8gndT6jHTu+sbG1v8nutnMCTnQE61oZGY4F3fIMMz+pqRJmPoL2+zaeUwWHnP/jD/6j8/f/V/5poh+X9v/gT6IOsd09oAAzKwtIq5aRxD23SeEI3K3fSyCF8wftkeua45xlMQgUAkMmjyx66SVHXERfCxl1paQEeqCvFuLSWm49Yf2gv9D/pKOzIoS4pusPpFncOvc+5n0Zf6A6lf72riOh7vUrDco08DabI0SRxTpILZOcMfeMGIW7Iccp7R8PsEHGETE6ZvoAexONqHm0UsL2w8g2MrgaMLMg+yrH60KsAiR+c/Mt7Tn57xp+Ueh7/vnyo08bH+P04zPidmtpRK/tsZYOAWsORrvrRhr+dOwHFAkZO39cvDe+tOfj8w/TU4ynH6Ew+Ru+1VzZwa3zE+EmW6+/cQGPzyz+/NY70hKOH4iZIHaVzxHQML13rh7FBgtksj5aTMujqoBKFrhX8Cnx1aazvfK6+9yQxM1kBbWLk5B5JSNwub5peWYKN6WvZDCNwFMR6HR++H19TFk51pZ1nadRwjuk0PgxnfONvPcbfP6ej/1USferw/fOwl76/XBYPY0pY4+BZno9Oy5CrtByFuZxWfnPYUPvbDst2OS+eX/oIf0Eg/I/+3r/5hv69rgrRQUkfYeTdNvTw4DC+gRtPHpfdra2sm3rgTl1cT3b3AAP2gnYgCwY44NClzOyB9R5mVsjMLow4hJROghvwXhBpMbKqAQZBX0979wSn7QUUK6c+uU7+0U/Ue3cB87lb6QbEEt7d5/xWQVSurCMVtaszpCcVRePQ9hzGwu9nCWfPo0KpgMo8/BeggPUiAowFSt7ZsDIgcoy1oyzEOa1CIM/2Tglu7WXWf7e2xO0NFWigFCwTih2ymqGRUZ4EUB0Tdx8OkibyUq3WCDPPBIr6Edu4sGfdHivvhxp8gGMUEWBGIAzP1fQTTVUsUaSUy36TAGHj953JjARDItkjq3EI4DUnxCOQsko0iqajETMPAg+XSdN49gGV9sRKKkFwVQ8joBWFB/DVtYLyqxR5gQHlucqPtFVsBEh65i7rE5MlFYDl8RComL71Ix2tBA25bxUY13OVJntbT9NzH1cK6C5/OBQ4tAedZAzf7Z0Udylza8/5leWyBGB0S2N7eZeWl8rJHqB5dz/Lgp3s7Jbtx09o/FiHgF+Arz1sPUCww8tObLQ+XRnButx68qRsu8IE4Nlird64UW6/eL9cuXatvP9XPyF/WwFY5r8ND8/R4Gq23HRjqrThV4GwmYzRhav6AI+eq7LQwBTsXGDQ19bXy+37L2aDFf3R52kY2lNtgm4esoNMKnuS2R3h3OHMUQtXT3FpPFeKsNdMgJcTYJjeLWijedf3djZ+xI3Q0R5L+exMP9L5tcwVEJz1Mhn2JJPwsjwe37vxiPXmKicerqOsP74bUUifC+RP/+VjAI3+oI3V9TIN7S8a01nFZWV9LRunnB4fpKdZkDYLSLzQnx4AKF+FX8lzjPko3/5O7uVjG0LwvJP/TgedLO119eYL+a6v6wx5d0UNZTD6B5r04Ql5efneS2X51p2yDw3dnlhaKcumLT+5coZuKifdfnn09OPy05/8WRkCBm++/EpxJ8Qt6j6rXcAbj955qzx6++2yQIN8Ed6108BGUv/Ypj2AzIa9AAceR+diddzdEn3JNXMAOAMwbWgBTBs0FuS13gBdQJ347sqdl9JxcKzrAzSYd4trGhtK0sBwAMj4bipXpCENXvvmd8rySy+Xh2+/VZ6SR0dU5APsBPoOQGpjV6IG5NJoQbAdUFFvC3Sn4Ym2OgcAKk1ctWZS+SWdTGK1cdSljPDPBHLjCFwkG1o7HK3LlL3ekXvqQCDqJGF759TTinxHPU29jUf+XLvZeE6R4xPkYGDDuIpKvjG/6k60Dk/gBZmfeNVz9TCV+r+nvcd5Lf9cOvmvhoYe6dzIV5+8M7aAKOL1mueGGF0vH3/TO/OcnuvimP/onXGRZ8NmBI776HWfjZ5fjsc4/Pazzy//zreX3nmEVhIu95VGsTn1UY78fn6HtRj9dGTETg1P+bYC4ZpPR0TtYZcukUS+kT6G04Zm+TOumfinfU3ZtJqWtdZX6h5ZU38k3VFZLpfJNxUg1saZjabLZRyXL7bDe575dhxH6k7ajq6mG1qPzstpeYxpNT4SZnRPwNj9T0J/Op1cCX/5MLbEOIr38rfjvPsueR+dYiYfG1P9isP4ufj7/HIkn3OYD8N96vyyR/iLAeEfvvLaG8dbG+V4d7McYcSdlXzAmavP93YzGcihxA7guIMBc4kyGdHcoMoz4aFHfvoY8R611kMAs4g6QjBEkZ5jXNyJqKDwVOZ68zmMZosYdFsKivqs0eDEwKAYXfvTITrP89kmyhZFqdFGcZ6ryFEkWStYYaFqGhqzvsu4YRAcvuO5w/q6dAhMK3BErMinfrN9DIJrE7vIvsufOWzZmG2jkEmb77sYQQGvyzDNoOgj0Ok5kYEBxyB7000PFYIqUzvUKZdA0poONNIdxN5gJ8yFWAaPguCefxn+9Su/JV17OqVr/Ly4F9lF2FAsAuEE5YshH0c4BAvG53tABblLfONhJ3vGFCf/UAOhg3G4+oJhzs4d4ufBmQLvqIDgF2VI3HBIet1OT/ZK73CfMnTKFPmcgPIgEdLWdHIBMVNi8jOXod+pJsYNZagOJgvQAqAFvQ3jJL1km3f2BNiLRKl9AxC2UYNhJX1n2ttgEvyqYA/hP+lpz+XBzk56GWKgAd1unyy9yTr10i972xsx9AtXrpSFteXUXzYEIczaqitBtMp1/cjh5d4ecZGHJRpYS/Ot0t3dDWhcIE6Bs72bgvcoe9J78O7bkQddP9yeeOWaS5GtA4TaVNVpOfr4Y5dYiC/lPGByYYEGXgMeIj+T1K+rPujPaqPIIXM3rOkIGgFvJ51+2UHmXG1B4HvvlVfL+z99E3lzLW8NKjJ2cjTqWe8HoFovrnkrjLEHBwiSvzRQ4BcbZyodQVgaa9CtNb9YVtdvlEZrHh7DsBGu0VoIjwwvMILrt5NH3VL2NrcytH7eR8YBXAGl8I4TZF0ho0Fcx4RzaS579NNYoIHan5gt/fZKufbtH5RXfut3y+u/+3vl5re/X2587Tvl9uvfLFfu3itbG9ukCO8gI/M2mnq7ZQIec3dJYksjTMMQQMI1B/zjagqu392gXlvUG5kj3fmyduMFRHEacPsM+e4EOAmyZiin8sGvlH91bT074R1ub5WjnWc0dvYSdaNZVyaRzwTMN194sazduVne//lfUsZt6qVVXvv1X8+kydOnT2hcL5ay8aS8/yf/srShxwINuEUaPub1vZ/9BN6cL8uLV+IupEmZAeTOoWPaU40ypKHk/AI+SUO025V/BzQWLsp+dwu9Nl+O++dln/ot86tcj9GX6DHofKgxQU+i8/lu5C8/AziBJ9VfyszHH3xY3vrjf1ke/PTH4d/5haU8V0hc7s2WbyYiBsQgY9BN+ijWoO8Irm4SPYhor6t6Oi4ISjH14YYIAwCrjU35wrkT+pHPzRIf+u6cRhACRGQCZMrG+3PUV4aZsGrunHZCw0S/bhtc7emJcrXVLGvw7TyyMLO9W47bukGg5S+QJ2LxT/cjXTDcJTD5UierA+Fb+4XtEdZ/eAb+PYfo8oD1EdACyKs6kSdcx71olrteZJgaJuHJt2eIltPDK/GSxvhZjbN+7jN1kSgxUaqXyB/ogB+WHTqnw6Hq37i05aq+hkZEooylUcHvS5As6Vw+/J20Lh35bZrPT0tvKXxew3jk9+hufDsGjrVHWDBMvjlpweSZ8Zgf7Rv/+TP01a/WdanPp4iVOOKTi/6HsaC5Pd6Ul/fqdQcx7fGVJwKYPRUCrhkl4DQO462+u6F2zeDoGJdtDCQ9Umekm9N7beKoPNK+1tEn5/jwvuKY+tzvffs8LPeh4CgLl3NSR38/HZ+HYRJulLdPHT67nHdPeDUuSL7mTL5JeZwP/gtdnufpc07LMKbL+PxyQ40vCIS/cePuG64R2kFB6hpw1OnE+KngHK5PZVt+wBkfQUKAJtkYC8xgoL+aPQwKHMJjxeQexqd6p1HaGqp5FKN+njMAEYe13d2r6eYEGA/9xOCsEdVr5asIFCLvA5rIQoaYOM2Ow3j2YKR3COBxYQA+zb71AkOUi5Jk3vzA4fMIsM8VECOBwQzrbmVzGHF9/wSf9ng4JIzuTE+h39rDLJgzEcuW/43PRLm3pUsqURbpYRoASTQK3Fvp1ZdKMFJBq8ygMlBBjAUqV2IzPsttT7QgTDBI4KQV+tbUq8DnHA2t+50xKKTGb1k9+MbnAcKURfcNks2hstGICFIN7faobm07jbE6hQd6Ry6PR8MHGqe0IzmKMRgl581M80qZpS6noaFxDjBirpIBb1YgbB6oM3PuRzFt5MfGgMOCdQhNa2mvWY96qytDqCyPAAT2quv+YBmu3LgFLwFcMLwuXWZVCi4PdmjIbT2FXjMA4aulvbRYFldXy5Wr1yDJRHn88KPwxyuvvpb1c7cefAxYXQi4EWDOz7fjg2vvq8AhvfOcPjMd1w6Wd93JzdGLxhzPAWM+E0DtPXwE0DiBX4Z1lKMNsIdebknq5CZ7DvUfV66kiXztSgP+2bvmusqIZ1bNaM8vlKcPHgH0FyN/AlNpt3plDVpNZfm2o72nGQ7X59geKEcHBOmuoFJPgFGMmleMLtQVEC8sr1IXE8R5HDnQT/n8wqmi02X22gulB62ddLX35EmG1HVfcB6AcdhbboNDXl67cRPguRtFrJuKYPGAhkL3pFtOG/Pl5R/8annpu98vS9/5brly+4Vy8+79cvP118rda1fLhz/7WTkD9JwBROfI46QrXIwNJ1B47DPu0L38K997rQZINqk85bq8ymmDBoSbivQ6B7zTfNY/gb7yoTxky2Lkcn9rE346yvbOroagMXYpPgkkLzbba2WBhs76Sy+Wn/7VnwJRh/DzJA2f68VthU+3npWWyzD2+2X3wQflnHIMDvYzMUr3pscffADNG1niz1nz5sf6cDMTXRMEgLpkzFEP7uro8pLzS/AdaQ76NIwOkbXZhdSnSzM+ffoBFefGFa2yu+tKF9QH9ZaZ+fCebg79HgCXQ5nRlWbzg3fTcHQuxOHORvgyDUj1xVgHQl/douzJrQCXrBKvjXB7pB2pygo+NuThad2K1QHVt3U6vd+OZhifK/c01J8cxllozKnTUm08sxqzHrQ8mgqcRLacO0IjlbzMQ6s2jSh7nidQ9I+b1B4fyQLVBYIbgKPrP09M6HQUbZQzbjTk24a8WtBziF5RUyUPqVjzYmZGecq1aiPjGP8eHzX20du8y+2njnH4T1/rNyqlfO8zToGu5QwAl4ehWa2Leu+35pfAn+TJ//Pt56VTj8v3Hqk/zno/LgW/R9nyyG+O8ZeG8F5/8E96hAXC5DU2iHz6ns9qTznfGAV1lbj8OBH4gjNloqzUt3YvZeQ7bZ3vtLmeGcGIDayWNd9y4/04j3ZUXT4sX07vOS2/emBM28tXT9t2n0c347h89Z1vP0VP7qmZ0Y96jNNL+NF5+Rjni4j9P8c4DZ+NQXCejcGMdvFSXFDkk9+cGfUd/f7syX8VCBv9pXPi6ZdA+Iv1CN+588Y0inQaZW/P1QwGZhYun4IOTYzmLJVg74yTZhQI/oX4Wh9bKh2Uv721ky1njs7Xnl+MEkiAU5ALGMAITHI/Cfid4PekkyxQ6i7QjvZEuaElSYNEuaoUOKMoVIQOu5PkqIZhwzCid/KRxmdm0MXWVNWowM3Y0uZPECYQdVY1NYJxcXJH7WVMK8teMt5pKKdnnKTEyb3M6mQXvyVCDARAJfkjDr41f/ZupMXL86zXG8VrJskm38e/l3uBiAAvvmBE4WlBxn/6eqZsPqWgpunQruAnzE4YaRNgAC2q8SIs7/TzrL3F5s30yYE0Inxa3OaTsFnIn+eCV9PiDQ8V6EpnaVZ6e5k8J6ByaNwJM1239QX42Jt6cdEHRPIN9R5FIBAx39LR37MrZRZg6G5aQ9719Vk9pYHCvSoeMUnvjyDR39IIriS+KerEFTEwdhg0n5vXS8TKyh26UOi+o6G/dusWaToRqFffAY77ABBHKrKElUAxadfNLObm5+oybAeH5Tbg7Vvf/FbWsT3Z3SnXr19PD/gShnv1ynXy7Iz7DqD7pHSP3PBjIkuHLa1dKR2XueK3/tu6TXSO96mrIb9pQAIID979oAwJMzVlL5wuOTQM5F9dXOBR03GTGEcIYvzgP+uJQpQZZGd5/SZFngWEHoa37WG9Qv5mW5RxALiGdxcAyF1A6uDkABC8T4uwRz0AVs7Iqw0mlIu91wJeqoaalo/khen0PECg8M3w9Iy8DEJrfwuS0Bhl5+QMUD+IKJ4NaBwhM5nMRyNn7eYtGsy99Ny7hNfNey9mwqv0X6LhoSvTQQcwv7BaWnfulVd+7Udl/oUXy8T6YgD69GqrzCw603yp/OSP/7gMBeJ8v6JSHByUtnqC/NgrPz1pPrnKv5Fsy0KeAL6W54wGeDZ5gb985sQz3TWUAQqTGeGOLMjn8qdKRNAoH7iltPLphidu3KFxl16yna4Ljn6155fLwvq18uTjD7LCyATxz/H91159tZwDhGf2D8qkPtPwwQzpdJ49LQO+E2RvT62V4+F56RFhRrcox8xsu7SoO1d9cKTBnRHnAcUNGgz2mK1ByzUaCufwQncwV5rLV8vq7Xvlhde/UfoAQ7Xb7Fw7OtOJvQqyukzfTN0VbIhZabPUVaMB+CUfNubm5pfgk+MRwJkpA7fppuyo/tSb5LLg8nVMorKEgoGyxfXa7f3VtS2dEPLQiG91STOsI1n2IrvLon7Fc6TTJl2XSnNSNeazTAKs1WO6VV1Qwf6pmmxc6+/tds9N6rGJ7DawRfO875CDOcJ67+rU2iG4IXWflXLMi/XKqU6UOTLCxmlHDJpf1Ze6F3gHhPHEa/jBg4t1nqO+fn7UnyMdPA4/OtRR4+eXz/G7GqdhoM/oXeR9dEr76Gx0urq6upbkC/6vHUjW94zfJ66/ftQ40fNcdXtJjk2r3uU/V+zxJjm6FNE4h/UhqXKp8VQbP14+TSBc3RzIpxEm8loe8xs/Xp65JKqA06u9yHVtYG1lbTBZinQT+X3KThjKL8DznbnQpiUcOlvfYEdu7SgQ5I2PMcD38C408CTOy+D3MlA1jvFRbUs9fTd+lrD5VeMcX5Nd7z+JIofvxml89jBogo/T9Yrts5Tao3QgWabc19DpaCQq04pvOjbWq/Vq1X5er/b49BuP0OHSWb7cWe6LAeEfvfTyG/YwuTOMxBdwaITTU4fC8Rnh42KQtXwVYFK38nQ3sIrd0tPeXnvpnLw0g7Ie70SkMXcilsN2CoZLUTlEKTEElA6lZDiF8oxP/5fp6yzSPMi9vcBWhfe6MAhWnaDROj/Nb3sgrStbVBQtAqcStFWpQKQFymlvoxM++ipxwupraDr6OjVQ8JZZUDU4OU7vuMY2SiIKAoChoBM2u9ARn2Wp6/VWNwjXbM2sdr7JrmiWR4CLcXZZG3tc0iPIM90D4qeZ/J9itOqkOe8T7hSQYx1gPFUqVXnI/pSS34JsBcf6UokYNkOeAiGUrsonNPM/yupV1neoUJAmjagJcPBGOTk4CFhqY3DJWDnY2srQ+6wg4cLF0+ETy47iDoAnLQgTWp9NLqTONcyn1IdLz1kuw9tT5HCzPYtmMT1CfKuR0KC61jAh09MlY+v/rYFwSSjzew3wat24/rBrR7uM2uHebtnZfJY6CRDuAYKhlUrYFUScJX/j7t342jqR6+d/9ieAqqnyne//oHzjW98qGw8/Lo/fey8uDgqiO88d7BxkBzHT1X/dLY8Fd7pXyP9uumFaM03pTrrUpTQ9PtopTz96v7ROKQ/0nFueL+uARnuj456gyFD3vUPBq/wE2WwcSVfKCYHTCJsFLFmny1fXM/Evm0883SjHAHgrcWEJEAW/Pf3obXisX1oAHuvGRkk2S+Cdy9xFSatoh4OADUdN9AE2TNw9kB8bfk52qr2Es2UROixcvVHINA2N6+X2C7cjy/KH4PAI3mjT0FF5GbcVtQZQfPrwQ/K3V+b0A6ZcJ9TDzOqVsnj7Trn/ze+WPukcnvfRVTQEWlNZu3t2Yrb8+X/+/y6T1u/RXllG95TuDvQ2b+Q9gEcedYRAcgF8vJKuPNcCpLorYBptc4uEh/cBxuqTNEh57soZ8qluH7oBGKt1oQK211e+iisSwMuw+lgrVlPTTuBaLAN48YP3fgKotoHgiMMgPfXXnLiJHtx9+LBMwm80GR09Ln1AsA1Ge8h77esA4g0aS7vUV6XZLGWZBVgEOKI1XWfcRrI0G04My9UX7pXVG9cDJIbni2Xv2VZA7bd/4zdoiCyU3Z3tsm/vO19PU+8IURnQ+MloFfmxN94Vc5T3MzdAIX5XidGFxrp3hEGw7/wDZVyAYY8vNos4pSAnkeuSNFDHkGfXY1e3mUlFNiuQRO95lmyg4ntXAzne3ebj87IMH83DCxs0IjX+6jyBetXdZ9EN2KecuoVob2ycuXGHO4sKihvQamf6LK4t1U5QB9TduRskAYAduUAjQwkyYb65+CvwkXt5RH9sX1vv0VPKxOjq86oP5a3xM06OhPHKGTn6zPPx4W/1Xn3+6XdEOvrP2qpxBIhHb17KD2XyamPj8jGC8JRSfq8x1XQ+uXqoC+JeQD4CBH3HaRh5/0x0yWE91DzVI785zJJHaj/f1B7hAGHyVnchVH8Rt3kKH9Rw6pDY59GRIhCOCkOG6mkeTuEJ3ai0j6nr0CxoKnZYCnmfU570Wa71vfxtKpeyn2P823wn7+aR07xePgTrOUbX2D8zcOkY/xo/v/ze2GQlv85zTt96/9l4wlOcn07DL2vaOUa39ekoLPeGF3ck3pSj0tnfoM7n9593pk5G5R+fX06W+4JA+PWZ6Tc6GDKHfeVmV1dwkk96SCBBtj6EsBLcI/9zb+V4dfWGWVdymJsvk/YCa3Qw4FPcC4jtSfK5y6vEsKVXwW81brWCZ6j0aaLV7HnWe56blIKAwpxAmJyRbM+AE49mUQB1jUkyiUI/Q+DiC2y1xXCSR8qjMjg9Q8hkDgRzyLMMs9nKpTIUXEHY+UVVHAJmweb05EyWKuodHQOEKBP5zC4znILfTNTze6IyHZ/ZAyN9dIlw0l4mDwpoOeW9M8Bkv+tErmPSGgbAuoyRYMQuF4cvxxPkiFTyppFRwTT551mKR1msFz6M4oCIGaZX+ShW0kGWFQhHgBQ2PxQQkX8qP2nYiKibmAAqBoc0AjA45PVgc7McPHuaSTgCTwFZem5UvKRFcUlDEE+kxq+BnFkJ+JwFNKo5BBiICOEBYKRlb2i2b3VZsW4/8bgkmMLg7mP2gmgolDWVohInCMte9KQrP54cHMWAupOaae9sbKac9vjaOLFRJoCxvtauXi+uPrH37Fl5/P57cU1YW7ta2jxz2P/Zo0dx+XBCUxMA9uTBg7L58HH5N//JPyl3Xnm5vPPmuxnFOIeX7n/962Vzc7scuqoIPNwFZLgFrhPljjsHpeMQNPFMHJ2XOYDk8rWb5WB3h0bMsNz9ylfKz/74vyT/zfDpEJ5QucfHOfIxV9qLS2V+ebWsXrsR/r0C8H/xtdes6bK39Qww1yyrV68ETB/tbJTuwW6AH006lCec7ioRuqJQfnv2bNh4aoiqjy11Rt17FWyjAmQvaAbwJKTbkNvz21pdL6ezc2Xt5s1y8xtfLye7u2UPWumCNOdSYdB94+nTsrXxDN6bSbkFbM78d8MZV2PYg5fKwlqZaK+Utfsvl90efDLZLptbRwDDYdl9slv+6P/+n5W3/sUflSVkeBEU2YJX2hjdHg0KJ2bppz7Wz+F4b/0PXotrEb8oQYCt5deA2OMtvw+hg/y5vH47ANie0rX1m+Xuq18rL/7SD8rS+g0affsAW/1bTyKHMcJynEqab9RRzh/ocyrPF8NemdIdRDmBd18CtA73DsrRk0elt/OsrNHgIaKy8dFbZe7KjfLx/NXyjEbPAB0xQLZPybPzGpwXsXr9TllZWqWh04V/nymSGa1qL62VG7/ya+XZRx+Vo30ajSSsHrkCj62sXy27yOQmDSBXyLBhNehQBnSJsmmHg1vBOnlOedBw6xLiobyrp9wiXD2T0aLRGT/y8EDVbcqejRFH8E4Ap64SVL+ngUscAcm69cA/6nPrRDlW64w3WThH79njfHX5RmlSBpp2NHwmaYTKp9YbeUsHgjpM6Mof72wwzzSdt2Cj6ai04ak5dPIc6bdIr8m3ri3rsmz2NDewjhmdUm1wf0ocAxLoTZyVjrxBQoKJ2C0TVU+N7okqh4/9vz73mgccpEO8bmjzyTG+r3pZWgnsBW3p5ZM/R2FiXgiUntrEO4643mtPPT959zxhfvNcSeWRdX35MOz4NIB5ME0vnmMwmTPvbETUuPJfzV4NzFHDjsrA6WG+bMxbH9U2mp/auWR5kg5h6zq7vCFaqiWuefJIVpHQthKPfFV7682z+TAj5rPmz29r/edxnsVdLPka2YFRvsbferXc/vIcY5NKC+t8RFsP4zN9r6P3hh1/w395Nj7G5PHwfUYPyFzSGoUdXz3GaV5+Nj58l/wbhvLKI+ETfmuPU8t85jXyShy67dXfl74zV9LT/PwNp8dnn325ocYXBMLfnGu9oTLTiLUBtC4rZu+CSjJDOQhEZoVKYIGbKYexYSgFBkMuUKs7xyg8VBrPKzgiDlqU9sKOh4UiGKOzCj20xRjZu+MknYA2k+BxmIL3Mkp+k2bdZa0CPKokvmFAWML51fgcCaHVxk8F1Mkk9pzU+9rbodDWCgHAmX8NK4m6La3rJqfCeOAKGeentccxPcOAgAo6YXbBIOnlW56Z5/hMAx5kdJlb+llUh2r1ZdXsOtFLo55d7FD4w/5ZgLCG2fIqNCqM5J9wavvIkbQnHWmaCSOEVWCz3z9HVu9wbVsSrNsSmyOjATpgVLKAemjJM+g39Df5bVy4WgZg3AkwMiyBsk5vC5BpvOlx864qz7NzwT3xaEytk5mlTOKBDGkAuNGGcoNIYhgxTAZWwZkHfssrDRtcgnwVkz2T0LX24tsinoygWD/yp890gxhCn6OD/Rj267fvlLZLqLVaZWFlOT7KrjaSlUcAx8hFVjs52ttNY8QG3urV9ZQnS6LJP8RrL9nB7h5pzJaNh0/KxpMnAOWnWaf1yo3r5fs/+s2y+XQjywQ++fBB6XYOAR8Nvtki7+fFdYc3Pv6wLGD218nT0f4+stSOD+UEhtm8qk50PbEXUnq1FpZLG3DZXnITkrqUmo0bZ83rF+zudi6fZgNVILQKCD109ZbNpwEdWcKuRsrpig0YJvgB5k6ZXC4t9cI91E3dCmriHgGE1v/7lAbImK/sjXcjhOPzqXLS7ZYzwPfxk6dlByCunC2sLJWFpUUaDA/Ds0tX1yq/8p2rYtiD7qoem/sHZcId6gCfc4DO8+Zc6Q4nyqONnfLgoyflxXt3ysHGk7I+3yp9yte86GUZMjdqsMfRIinz/GeyOe0lriYBfqI8lYdt6hpIgC8/w2HyNID6DqD32p0Xs+qF8uFua4YdQhN9rQ83HqUOT/sniUt5zEHc6ih0I3zGc36fQdvBqWvqDqN7MiG370njQ16mYWcPWh0JOi03Xn69vNW9KD/8R/+4/NKPfgsd3Skfv/cuYZEt6nKTRtnVtevUDeCUhqM9zT2Atrlo33+xLMPPP/tXf0FmJsrV2y/AR/OAz0F5+8d/FnnJJMvOUeS9MbeEnAP+ep002gUUWRYN8tgA4if5tpOgrixRR6LIN+VS5rsATlcMyvA9ulHM4RJ4ursNbZxzlX/Ud9aJo1PWvSMralhhknqzib70HkLBivppwz9DeII6bZJPJwyf0pDQFpgpV0Jx5ChGXjrzp9uGu5P5W7mdhTZx6YLGmNdoeJrT5QwesWfYXno30aCoxXGZofZc3ZjOBSfNwSvaCIngYRk5pVH96Tt/1Of1fX3njUBaHVnf5+mla72Rt7y9/Dzn8/v63MOwasPx4Z109/nlgN4aLt/L53/Dke/rx/nt4e/LJ1yQeCRzaF1vRu/8OQpLxfvIsNU1AlvJFSbl1LYJgsUA8JQEHNmmSI3f80ieiu6mcVPtRF7lzL1/3AuiA3hHEj0Gi57KnQ06QXB6izktXcpw6eoxLoM6bnzv++CUUbikcykuw5nHlMW8Em6ctkeuo+9rXJaXR3n7+cflPHnk9yjOGm3FAYaq8cJX43vzMYo9DafRfcrANb+4z6ICX/D4Egh/QSD8veu33pi3t2f9WiZv2JN7MQn4UBj036WqHEqsp0ClAt30FAtwBT+CFU8rzHcYHId989v7GClPhekSkwkeMWRTGnYY1R7ErLPK6TCjp36pM4YPQ/EbrvKZwpieU672bJmeICATKwhtr6/3PrfHZHKm+gC7ra29X1m2h3e6aUxMA1TIawSas1aUfpNTpQlQ29razFDmEPCXrV8bpAP944/KBzHJMLW1A/tHAGV+d+RRwbuMmGrDzUZUOtMNe5SbkYg+RuzCXiF7tDGkfhfajHhVQKzQCnzHi8fHN1kwHNpSTtKZcIMC4tb3UzcLhUpllvgwwoQsMAoSMiiYvDJLyyLGi98ggvjw9o87gLfDGNEFwN08YM2hN1ddUEGRSPLvqhkqF2kWWlLGmamFKBhdPYaUyaF7RIIiYsKo32nrlfqTqasiIG/Ul3S2J/2COkx85Nkehcpn8l4FxT4XIBJNefb4aXjoxh2H712xAaqTZwgdVxz5tNd1KSu3AafeABKCPmfw33v51TTcXCPYXmUnwzlRVOBzcHRY/uLH/yI4Z3YB8CTAXrtaXvzG18vDjx+Xre390qHBojHu9E7LxuOPyxQNhaX19bL1dKusLt8qkwA/N1R44atfLccdJ/0BcKDj8d5OGXata+qfsszPuzXxaoCOAF9e651CL/jRiXnINeD6YWi1fv1G3BQ2Pni/HG5vQg8BCDxq5QJyBMIaqzriAv2ghWBFOQm9YWz/Qif5YgYApo8wfGJD1tUf3HzmpAt/tJehVb9ugEA+bVzcevlldMNyOQRYbj7ZCK/r9tE9OIwM63e7SENEOTifWy1nxN9euVJmAaCu8733bCc8ttJulFvLC+U619e+8/UyePqorNFgmOg6GXMi6U6XQXjGnNq7bb+TQFXXHFmOElsS/ldfqCt0BZG3KCHla5Dm67/xW+TvStn++EFx/WXp4Qo4R8jxMVeXWNPPW1Ps6TBsJlcpX9Tt2aQNLsFwdWOqbhiANRKfkb8PDsoCvLS2Vtdx3tvcSKNId6qpRrvMvPy18r1/4++VpW9+o6xSL48o5+bTjwNG3S1R3/Rl6KPrTv+4m3rYowFhD/C8ddFFRtGnK8uLZZ9Gg24H+48flu/+5g8Jf1iOt5+U1eu3y+r6dfi7Uw73d1KnjcWl8I3aUpceG/zSUR/qLE0H2cIHlKW6g9gbjowhe07eU5+4ZJuriWSXMcurnoHayo/6Lp0a0Mi8Glt66OETCBmZd0TLTZJOnu2WZRrSC9RvOjqoR3fZs+78NvqSfNrYkGezCQ/vz5H3C3TC/AR6AZ7AmGVdY3fmnKFOZoirocKkAeiKL1MXgnPAvYgFWmfdWPKsvpE/1M/pNMnphTi9v3yMnnskW5aL+LDp3AqoQ7hEMb5W1zCuyt346rfjMJSzLpUoH0Mc7yWSdmv03MNwHuZVXvRzw/k8Lkj/Lcdny2LcOfNL6Sem/B6lmUt9mx+5mBZ0ogzpmacevIIT6j00jRvdqIDaN89ER/KJBcJVNw3tktaaMMiVHUWWP7pn9J12ips8E1D7PG4Qxsl1DIT9PcYLnqnHzxxAmFzHZRqHHaczUMcnTmhqHIRX/z4PN0rHw//Hz5+fPPzrqf71w7DjI+XIyQ8icOJ5Rq34mWvi9t7voD3lNVzy4TM/M0DeIznQtEb2+cc4/5eP/z65RtQa/v/zsbS2mt4nlwNyaNteOYkvwIpP7YixPWuvJ2BFkBgA06i9vipCGTLhCP9cIGKGoXoVd6o6f7Ue6iFTxDVCBvXkd1pHOXkP7Y3Be0Ew/+rv0TN7W82PANVeBA2AM7E1AgKe6tZQy5E8+jVx8+D5s7QazWOeI/CUSaDqusULNBJcoisT7nhffb1gTluu5M0eZsukf27WTuZZjb6GzQSO0TfSdNwLLY01soJj6WGvi24AKQfXWUBY3f3OXlbpyEE0Y8oZF0w3Uj6UKemOnnFKcXtf9Tk+DdDQeAC0yKNDXNk5iLxpvPSD1i/W028Epo4QyAswdd5r/NKwIQ3LrhGVlmn0QMfkAYPeB/z13fkKAxZFzmkaQhqyH8USRSDNCDMgb/r3xo1EhUU5oghJw7R97tUvNPIC37svvZz0H7z7bhStqzo4kW04sJd6gvz2ys6mSwFuB8RXmgi8ATmE33r6NP6+u9tbhNsEWD8CTOyld2z55vXkQReL+dUVDCtA5tGTAKS9nYNy7/XXMdrNsrOzU9ZuvVAGAOMP3nqrXOVe300bYNcAOFdv3irrL9yNH+4JoNsZ8nEP4r11YS+0rhNuaHHOqV+4BsN1spWt4yxZeBT5sv4Pd3Vfqv6eVSlS3+O6ltd4kufQkEKmHutZjYBGZyyT/rZR2GgvxHffHRqn4HeBjruWtZEjG582PHSL6AGCdrZ3yoMPPoqr0yzgeQXwf/Oll8rd175KGvAveVZW7rzylXL97gvh1SPA3e6zZwGLC9TR/bt34u60un6Vhk/tcRyQno1M6T014xbh8hKyT7nSc5OSqUEq/8jnloVK4of85bWeVcvQNuCdvfGdo3340Z0rjyrNeycBkvJwJscCHm00USkjjQ+duJ+adZOT0Wx3Tv2qI5vkzSUEXVdZ31t77AQLAnjNnPKy6aYaxPXmj/+yvP/4cbny279Vfu8//A/LYtxojkpzcbk8fvx+2XoEz+3spyxzc0vw9WJ6VB+9/2H5+ve+X77xve/FjWjzwYelA9B1ben169djxJ3T0KYB5kiIa0FLGDkgHQ7Ur+AkugDemQLguiTfDLpEXSXPyHvqm7Wb8Onte9E1Amqfu8V5s0FjEl5QWwaYQDvZysamfZQ2ip2MqgvD0cFeOXYZP+TM3nV7nE+JqwN4337wUTmk/meoGzfnmYAX5U3nYZhj69rRuBZlUVdPNchvq1ma6N0W/DFHHtvk2TWNW3wxC+2n0ZeT0MWVlJvY6gaZnNG9jDIrt06S7JJfWSH1R31W4PHJNTrcQzopOz7zZx7X33lQf44OeevyOf7WG/79tXA8G/Gll4BCiBi9Njql7ZiX/dz8+W34GN5ONv6W87/rUUtd757fcpj7sR2rAM5y8n9Owxp49M3od56PIvHbFCvlG5WRYxyihh0dFrW+rmnW2xyGG9ffX6vDS+c47PgY9wAn/VHk/p9788Zzw3j+dz2MV74bx+21pjg+pIXCU8tWc5nc8Mg8CvrhB3Ska8rbELUzKa6LvudMnH/L+d/3Q/RzmS888vv/lz3Cf+/7v/6Ge4VPpCd4FkNOq9wrChW1o+sqB1lRyY5OBQItE6VrLwL/1cpHA1vdEZj81Sr3GBdk/LwKu4O0ug8YbwWpvpE9yWaECRtbrz4fpek1M21RRPYAnGvMBO2AFXuBsQDFoXZnajvDXT8h3/mc5glJaBBG5bGvFGMiSNGQ6Sfr5huz9hSbHXLjWqm6DAQQOlxHAWoP6UUUeFqvCiWhHc3SdYBmUb0STsBpYbNg+YzpGcYelmo8GtNtlLm+ejL9OeHJlUaXsPYmK+TSNVDAslAGJ8akN5twIAY+qA0XwV6UFzSisjGmvQxX6kvt7O1ZjEcLq2G/+fnpSTk93gUc7GMETRtjg1Gac91RywVQcwUFwW0aGAKE6Tox0PoQ+M3oOgFQaE7RqqOyHErWjWSaMrujmgOgoJwCrMimCQGmVPCY3tLl9JS86Jtp/q3jsXIjnLdpUJA5h7Xd8W8NICVI3Hq6kZ7SOcCmvYeujdvA8HeOugCwLYx7LzQSqAnYr79wL8v4PeO7rY0N8m3P1ml6OockJO9fXEyXQzfV6A8BLzdLA+By68UXy71XXyt/9uc/KXMrq+WtN9+mqBPlte9/LyBx4+lmWb1xlzqfLXe++nrZBIDb0zo7P1cevPceDc21pK//JcwCUjulQQK/aEipI902nNjWP7eHvfqju5mNwH8JcOlSg1uPHpYeIE5eutBf1SlDfC+d0/MOH0kDmTNuRDnhGupdoypfyTuyrQ2/xSs3yqI+yeSr21MB02i6cIygDpHv7+2n8bfDtdPplkNAz/Ex/I/cLNNAuAMIXqYBvbi0WD503Vzq0mH+mdX1cuXWvdQPHGnS5aU7N8vJs42yS+Pjzhrguz1bdv78z8r59rPSB0S5rXCaOhPNMnN+RH7rML/lccUWDU0i8shVkDbqEebXNPUW/zoFFnlQVncfPSgHm48ChgeAVnvdiZA8IgvWA/Hb49uHV3tcHWpXhhAA+GKB3zZulUjoSJnd/c4mrzuYtWyskmZWYYDHjg/3SnNhscyvXc2EzpPtw3Lw0XvlgvJdgwemSP/Je2+V0yPCEeMcMn0GKHbt9mzgMztVFtfXyr3f/PWs1NKgjFfgud0P3i7u+pnVAwYn5XDrSdl4/830pAgiu7oxnLi1tXVH4w06XqRnncYF/KT7UvSPI1PkWfeRAe/UOXNLq2VxbZ3CTWcipO5GrrzipiwXZ8gN306e0bCEN1VfaXAj+1lFQhAH78knce2CdsqzwNuacU3tyQkb2O46Cq+SX13BrEYbZ7Qqk5fJ8bbao3WBqVHoru6eKTNul0596n+aXjNiLrpbDY7LWfcY+g9CJ/VZw7oh7BSye+FKCegTAXJGSaJA6nV8+ts8P3+XH1a0P6vtSieMBecwWL3Wm89e/9qR51XfPgcz8FiET/6FEPKu4aLVLV/KWOW1nv4myN9y1ii8++R4DpDyS+moujNP/CCX+rZ++slzQaYdJPYC28GkDXTL8uqLrzSHRJ/El6PmRrU9brzGDUu9puHm3jxKVevDNOK2w7WWAVr43rriz6yYRq0DQvjPsKPTI9/lrubZe+O5HC55lI7IyTidfO85+i0gvnwYz+U4cvKwfvH5R01nnJsaR64+94Y0AFufPM9/NW31GjgsetOOACcV+nuUEb4VRHOKXS6l8f/Ncf7lhhpfDAj/g1/94Rv2iqA/YV7+k5GnBMT2lEoFk6pMYeXk6m+VBswrMPVIhUFfWX6UzU+Ywf9GZ36PDt/GDYIKT1gYt7acR4zCmc9Is/bGkjfSq+magXH65lnh4p1AkPJkJjVneqwR7PSseQq2ULT6UAoa08sNCDOsE73cQjV7rVNAd6eydeYEN3fyOskOa32e8VwhUtDMS2iSjEZwXDKstoQx4ropECYneTQfUtUZ25kwh/GdmcAwo8DtTbGH2J7iKAcNs9H6Bb/lyNSBiipl0YgANqrWDrBMz2eIxolQZQUKwaefkl9nuDtUIxB3WaV+luHqgEH1r23VHvD5RaJzAwcMKoZegbTXVf9b3ULgHYwhcQEuMuHLof0zjdBFBffEHdCPgY/7hY0CDP4AQXCNZjcqmabh5RrTKioXnS8AaoEXvJk6Sl3zJ81sPOju4ZrK+m9Lu7hUUF7BsX7R+jK7ZbCjFPYIH+zuAu4HgHd4Gd6yZ/2mPZXEe7h3wLvT+BELnnrUqWH0zxX0z61eocGE4Z6YLa9/75fKD374G2X1+o3ys5++WR4/fAIfHJd7r71c2ou6YUwCgl3VYra4gcL1F14oB/v7AIbzsnp1LZP17H3TP9mhYV2AdFGpw4zwPL+zcghl6k82IneIZXq+V65eLVcA/dLANZQz6RKeOe+fcKVshMsoiTASnkMdcUo3JdA/5VGu4V42hedBHOkNvv3KV8tV8upExcP9I8p+Cv3n6vObN8re9k45hLathbly4+6dcvXGjfQQ67Nsnhxut1fTibabH74f14j4Gc+0AJNz5enHH6c3fG39erl281p58Nbb5cOfvwXMJgy699Ef/XG5f/d2aSFzizQ2bNQe7RyW2fM9aIPsk/c0huHD8L2HMinwgrYecHo1vjyvu+dRtrlW2d/ZTC+qDQ+3Ttd318119HF1K2XpfjrslS4NxDQCeJKJV9SPbmH6oqp7lHPXTObDDF/aG5wJu/Bsk3LaiJEeR3ubpbm4Ul545SvxK3/07oPokEOA+Dt/+kflJ//qn8Fz22WBdw3yPAePngLQ7VXWlef4GBmkfm7AaxvvvFV2H35Urr321fLsrTezlKFLng0AvU/e/1kae0tXr6cBd8R3uhZMNefAfgJh+LzZpiFAA9d8C0uhiSueYAuiAwaAyGx+Mr8U3XRMg0UA3KTxaxkyyZfv3dikripjY9vGO7zDNSvwyL/8Voc6h0LgZAeCtiH6pneYxrYTcV2nuQ9fOOpgY0EdNQC4q6+z3jD5n7SDgmudgEUuuW8AhI1P/arulH9tILkKiqMrQ/hf2+R3EwJp8mbd2bAjRnSFKtHvPuccyUP9z4PfJOu76N2cyo5K9JNgvv+8q7brU8fIlulXHl9aZDb2QL6NbuY/Po1NM45c88iXOY0zOnAU5vNOdZbXy0e1o5z5pW0cgUKfcK2X+lZ+SFqKE88sd0CKdcs1GwnJAzzPaT3wabX1tSw1L/UaWUx6mh7AH2Wuk83qtwLb5HcU3iNlqA/8P6d5zVc8M6c1jXqOj1qC+m5cHu8zijQK51NtfcLkySc8EXxh2qOwHp9NKycPPwnx1w/jGKfPB7k8/+2RzjAaQb4bPx99M+6VdjSlD08Lhh2xNF3lNg0Kg2uLxvefc47TvXx8ubPcFwTCf/eXf/0Ne/fOUErpTbV3FYWiMnK716ohFMixUPqz3ltZKiLJMxZyniash3QjiRiosTCZ8dx75fSJ1DViQlNzPOWbnBAsjuIIpj2RXl1eCOpaM4USkL4aT1IRjjIE3MI4AYqE0/hniSieZagw731ev6vXGtZ8Whhb7/ak2HtkjypSE4CqUj/FeKo5LJcTM+z1FXxaEgkgTciVVEjJZLPZBnlDEchTmcyRZCpQ1gAXQGS6pKQhaUkfAaF0FhSnR4GP5EjpLQCu5alGCmyDAeGtNESQnNCjm4KGumB0BKKEAnBjyDndhGCIQTztAiL7bpONcZ9fDdh1rdMZjJ+T+txmWHDoknGuXODqBm6+cIbBdUKeBtW1g51ceXFsj4fCDazAYMH/lIG88vtCAYdu0q4CWvJuDxUGTODqhitnDQCU9UbdqMxyhH9UbtK3BExKd3upWxj2NgIk4NVt4NRloM5Q3giXQDkGvocBJk4bHzaMVK9uW2zvV4bjMdon9uCdnGRYqg2Ym2zOloa+yNMA5/v3y6/93t/Niglvv/1eXCQeffw0/tMvfvXVKLGltbXy4uuvxThfu32/7O8dlpsv3y9H9l47iQxwvwUodHtlhK5MQAt7bzPhkrJZTwL2LDHVXMwIjCt1uFbyzTt3UBaN0iUul+TrH1OmziH1100css7EBYBHH1b5z940QJyslnfwQwCifM5f7YVvxCf4xosA+aVlyt8tA5U1wMQG8K1Xv16++js/LHPQ4enjx2WaxpFgTaC7fGUN/miXxYX58t5Pf1o++unPAFaAOej74ldfKwsrK2WnM0TJ0TAi7SE8cuv2rdLd2SsHT5+WWXhq98P3yuThfnn453+S9Wb3N5+RXxtGc+XoZFBmeo/hW0dKIi05YX41duR0PMyqfPmdvBJ/aK4BxAAuwavA1catPW9ZxlCQBKDVOBMhYjHIzn6n/Iya049f8EZaFxfwIt9o7M9cCQHZR+vErSOGDXlqA/ar/EJb6mvl5u2y9o1vZVOMR//l/6MsIxuubnOyu1H2nz0sE92DAmouE6cAUeRkijgXAJ4LS0vlpHtYNp6+WyaRsY/e/KvSJK1bNCCevP3Tckrje8C3bWRzhkpdWbuR+rDxNzTzyNKF8hp6AVyQo+E55Uf2lIWMElGWgBhoMl7BRt3ciWvDPmFn4iKxcu1GZOQMmZjjm4WFlWyUoY4Zg1QbalCLZ5TbuL3nSd1qt+pDV9mYmTkt51MYeejsyAwZiZxnhIa8YkIpgzfUo2AbHh3yzMYPnEp+0VikYc9zVPQk4BvbjNZPL/D5UBkgWirPUTob145zNSag+6TLrZEPwSx8oz5VNz63X2b4+VHzn4fSyDB5qi6XV+o3HvX6ye96SMvRnbZjdMonk/BhALA856l+J7wRpMeXq5otboCmmnifR8bvkR78G47PAjmP53nIr2qX6m+eGGcu9a2f5lGtkNApIIXTnuFsIsWzSkNo7Ad+w7fyST1GcVlPo7Dmy1E4KthMJqSYoPKKaeUxV3gKnZjv89u8e6lh8ts0ff+Z6/jw1/PyqAPC6zWvnhm5MB7pz2/zOH7v4f34MJbxd89PHn46xU8fAdSc4/g+e4TuSGbq2LyNwxkvp/ka9wZnOVheSX/PLItqUOQzhPkCx8XjL9cR/kJA+Iff+t4bMlud/U/GyKQ+tbkiCGEGFcRISahQ+awylO8IZ66sUDPl7wBKwknvqiBVbJVBx98FMHrmuQZt1ApFuepHG/DCVfcANaHD2AGwhDG/dl5HSMyPYFA0SHxZQ5ewCoUiaC1WPzrem1eeZUCVT31nGIf28x3xxTcH8CaIdAmwgEjSuIhCdwH+PulNZvk0e2z173GptdCJ2DKMai+JeeY7U2wAKuzJElgndfMXJnfYF3B0NlNmLmb5TtA+DZPY8wmgobwaFgUtZYYNKxCu9EmPMOGpYcAMhof39nTai5shUYyM6QcMSAcNCem59JY9Q/pMEpDn0L+1RrnMMzQmHv2F3TRC9wh7Xl0L2EmVbnErSHb3N2mWJdMApae7Amr/2WNXgbCGEQSXndXkBn0q3d5ZEEjGpVZA9OLyajnhfkA+oyhGCrIOo1pDgBDoYU+UymQZAKffoqsU6MftLoBu2TvttrZXVsM3J8fd+LtCuCxBJ8i3F20fUGYPrOfJ4QG6+qy422Foy9+N+3fLzrMdgPFZef173yOuVvnFz9/JtttvcdVg2yCyju698mK5c/dumZqdSi/z+vqd8uzxRplfWSy7W1vZZc3tyRfcBY/4O3s75YJvXU5OYC7vC4IFkz3rAyDsUma+u3nvblm7di1LxD14+63srHfC97qxuIxanbxCI+mUMtL4cXLTxBQAbgK+tD6J25ERZcM8W1cyfSZSUiYnxnapwz0aEfrWN+ba5eSgU457yNmVldJ38hZ8d+9rryfMMSB8CaCrW4oy8eaf/xn80+X3Wlmi4bAK3W18Pni2W779a79R1n/wK+XDP/tLGixz5a0//8syS/46zzbLsw/fLbM0xJoOTRCPK2HYKBQIP/roQWn1HyGH8DK5rXUSialA2NUClM/wieUXBGuwBcIab4Bn5wh5FvRelCPqN0oXOXSy2BQAqfrK0igivODunIbhRIO44JlTZZTG1NTsckYnlGnlyG2cdYVo2AAduWE0oWHnaCu6Y2ZuEdA3VU5JdxNgv7p3VAb72zwjnwjgOZV/ToOzd9hF6TfKwswCgG0SULuu+irT861yeLRfCny4Sp1PI19zGAl7gk+2SQOZchUSe863n374XB+IM/Q7Pjw6KB3djmhMu1Pb6bAD4KTcyJn+2a6H7nmeSaw0AJAXR5+ULbdJdg12t96enVuIjAyODksb/lm9cas0F3gGfxl/10a1Okr68q350B9YnejEOpcmVM6s62HvIIb9lMaHfDfoD0sHGXK3OJfadElLe4YzWQ9aCqrd4jvLXEEbG7BUAHVfm0PyhOoE01VayJsuHHzE99PovknqjusE9gv+d+viU8K7LJtpGw9EzC3qIKbAg9s88PXov1xjD1GCcF0Nk3eXgvBHLjkqcKt3+RWejV2BlyZp3FYQXLnYI9kgopw8SpTc2yiWGeTtGqcv1d5/82Ed+O3lo35vTjz83jjhF3+aOY7aaWWe8ivP/abmo/bwa7fr6iDkmOfqqooB+IT/RjHVK8987rfGYb4S51Ab6lySeiSveaXbkQDSiarqeF5ymq+4I8Eb8pbhHO30u2ANzqQ3Omr+PznMo/bTETR1g5myrWiHReLi47gcEq6Wx068T2KUImZRBvEdgWodJYiF9OoxuiFwRq+JI2XjzLW+HAWTj2pjPGtwG+cojLxgI8Ttyl31RXdL86U/ve6ZyQN5iTvn33J8kuYnx5dA+AsC4R9979feyJCpYM5KIpPUVgyFFessXpckUlHFL5ffcBvXGYALCg+a6nOoypCRBDf1ShatREgXZhmVJIAOgZK6+uHRzi+nnFkwXWONAjQtrBV5wShzFTjF7SGtfplc0Iqg2gNyTpjzZgFKkhCJANwoHIYL8ERdTgEWTEFjdn7eC7h1lrGtfflMwNZAuepnKQBWgYWxiEvfVXstzkyXfFAMQKCbZgzIFwBKI8p3+rW5ekJmapNXmbqPkUfEY3SRgNBAWlTAT3jyP6E/G8ZLARhOkj7FPpfsuhRgiP3OHkLYC5rZQ0IZid+03CXPepAzjXeS/E6R12yVzIP4BENlTwHocOBksn7cPNxC16tLvKVXtzVXppba0B2FAWBwx7Te8QH3CCa0sJHhRKZJ/VcBlaeU94Rvh/y+0Hg66/x4B7rRgJiStoAVajZLwWFENVj2Ok1OtclzE76ZKh3o0aPOz4jvnHNIWQX2Gu8oX97DeSgQlTJltkePMuqj2CPtrmVtz5XGyhUAZBtg3i2DrcflZH8r5bUu3QhiZpbYoKkrG8QFgTzZMLGK3UTGXtusCsCDs1PSmlksx0fO/p8rr3zz24Ddr5S33n6v/Oj3fqf8+Md/WR4/flKO9vbLS197iXgwvv0TAPU+oPu43P+VH5S/eu+dsru/V44AE7tPHhc3CrBXvIViOz+jIQSvCbwq+ILvVAw8s/d8aM9ev1vm51oJv/P4QXHC1PEeIB+SdA+2AMIH5JXGDHynj6u8cQZ9zgABsA0AhvQmOOH58D58blmVu/jNtwFhSyulUJ9DZGr1xu2sA767ewCNjlEqT8p6G7rsPisT0nJvq+y++3bpDg/L+q01lNZs2Xj0YXn25s/LooYagOwa36t37wCohuXgyU557dvfKo3lpfKL//Q/oYE3KPsPH5TzzmHAtb2avaNuuXbvPiAMAw0/gN3MbRmc0ciZse7iAQ1Tk0do5/JfE8qyXYDupJeVJfQqxshonOENR0yUg8PzTulO0Lhwswnyow6YhQZwWm2gymd8k/WDlXeFGhaFnDTYzsnvdJmfaQZszTQmy9H+JqwI+FqgsTTslib5d4e5s84+INOVMJbL4JjGBDLRBcxOdPrxI1Yfep0EADYp1yTgUz/s5ZV1GhU0iNCpuhFN0Ui6/vLLxL+IDrwoN198qewd7JWtnV34fFiWX7hfTgCMU/NXyikNHVcv6U22kL/JskOjavekWw5oEHaQjS4EOCGPJzPnpQcy7RFfhzIeUz8dQEkfWRpStlPdOtrzZWZhuVzMtkun3y97APd90hUUt6HTLPriHBouX1kPqH700buhb9Y8p3TZwAcwfYFeVePHZQUquw20rlJOVkSzwt+N6DxdsATYDek3C40b09B4srQb9uPa4UBTGF7xnlyiW4EP1BEKDb6FfhpN6I71oiah73ACfofnCTcL4J7oHpZm/7gsX5yUa5OdskX8J+pa8jxL/TbRtU3qYwp50fe8Dw8MMAADZG8Aq8lfZKUswA+L8gS5H8BT2jC7E/xfcDXFt7ry1V3zoAenencG+k5Buynqaka9yW9wAXmF1zjlB1f9cb7KUF7V1gIGQAokgR5HSWkz7Tmt7gj6Y5uPv+0gw585xCo5uU83CPlVARhSjWp5TNv0MhleSTId7IXy0UQntqC3uqQuRUcIaKRpBuMQnrq3XrBZdhYRjNOOFuuR8NBGu6GNtFGlbUt+CCvQrTJXXbkImJEwR1x0QwoANuf+I8MCzAZsNcm30tzOBBFAciFoNm7SN5wfCFhr1XlDvnlmJ5H+1xC0lgV6R+dyCpq1B/JvLYOrkKB54PspGpMTLhlK2sanTbHsY5sqvfg490p77KyNdPJkuQxvvJ6hPnnxEw/rIitFEN6RPifKTaeM8A5Xxy4RjdKintwvoU7FJS7KUPWdOowAXG2cGK2nfB1XFHj94umXrhFfCAj/9i//JkAYgiJ4goHcS2QqIODAlLi3B0+G0/z4W/8uW/VumVlba6OK4Z7/CFUZliRSWQHZPK9CSBjP/IaNiBvq5Bznpcblt/UqE12ICo2TP/9PpTupAgAzKViEiQR7cFYY0V5cJ29l6FhFTd2aTQVDgbNe7QF2qRx7jOpyQtY7zEXZdAsQ1NprYUvO1M8GrpN5DEA54gdGgG/7F4JTADvg1d44v7E3xMNK10gYn9+rUiOIgnmVMs/7Lg0VzSptoFpoVuktGK8NDeKxjqSHYJGzTlghVsJBAWhgzqtSshd4LCK1JsgD5RMcupGEva0Ccnu27ZU9b5kmX+gCgsHSbxhVQRg1ILkW0Dv03gB0ATw0rGcaRb4VljQPn0BLfW0FlVDXzJAu7WAUEKd5n2pCgGrMhoJ4vp1yFzuA8ARC4bBp/IAto39kP1dpQfXVBttk6aFoC2FdLmoSw6tRbxL4fG8jvdX6RHp1xzMSDr3tPUZOijve2btsr7EK3olUvRPX/V0sjdZq2dnYK3Nra2Xx6rUyt7pWvv69XyofPaRslOZb3/tOeeedd8vTBw/Lwsp8OTk6SINCsDm/tFh+49/+t8vP3383O9650cT+48cAJ9IGBCzOOSxM3UA/T4sCA1E6igJPulxWac1Tt1NlYX4e0p2X7ScfUx80Xk6O4Lte3CLs0VPEoH5q1QajDSQnujYn+qU10SU+0kFGq9JU1qQ9adrooeHi+rOTNGIa80ulsbBQ9nb3A4RnQQKzp9sAgfPS+fCDcvz0UTndd5vtg3J40S2tRddrXioPAPtnzwhHA6iztQH9jsvS7Zvhpb0Hm+Xs8LB0u72y+eO/iD9zb496wODdvP0CIIm8olTctIOilOUbNwPm98nDxHSrNE/3KK8+rtCGPJ9rMCmrxTizIeFSWfI09FHvpEFJ2eU0V8jozQD6JomYbwQ2viFFDAoyp3xhiOOHr0wqVxjMrKxBMvKqTUuNoetTTzanyiGNDxu3s61ZsFqntKnDJvHQ5C1NQGSTPB7tPi3zi6uhdRuQ6eTaM8Blg7inKVuT/GnIu/beU9cdN9RBb9jIUYbdQW559Uo6GXa2npYXaYDZyXDjtdfK4voN9HwXIPowHQYTzaVyQD4Ou/1yJABGP3QpS5oH6ueZydIVCNNY0uVFIDJQlyEy6m7B2Aw80FpcKTOtBXiilVGRLnLg1R7dq0vLZZG8uG314trVNLz39nbSYJ5puMmMnQPQDD0nOHLXPEgSXWZHir22ji7O0siJ/lD3AazdDMPe+UmIPQ+PN2lINmkQqntd19l6mUQP2iicoEFij25W3bHutRXaA/SGq3jYQ5DeNeJ2oxPdEBrE2wY2tM+75f32UjkmnPXUoA5mAc5T4mrVJXnsYWL6nKeUU880G1kt6LeAzpkj7gHp9YwfvfV89NKsBMDAbapruMzrFL+nOTGqxZ3xdH0xnO4qEiajGZQ7ts9yII8wSwX3pmFMhuEuQHiUnv7Yscl/w0l2/9oRm+aZH8g9fMQ/SUi9acNM3wfEQdnVsfaYZv4IQLGJ/rFHnypMvjGvBjW7OQS040ng2pCsS27ZeZdVMii7wM7h/gH61hVczA9f+jH3fKMyB/jaMdGDh7PSiHEZxIi0deaRQyAsLY0j9j6ZiTVLGZ9vlMG7Coj5wVnZxvwbjj/LS5zSN3gFugss497k98Sn3AfEihngJ88zQaUJkHdzVMOaDuUmvfEyhGlYWwbiM5yjy3VlJuqf4OYtn/BH0uGlPBCzAIa1197LP9rPGQI1+d7e7W54kHSTf+uvVkpt/JtapQkVGjrwFUD4zS+B8BcBwr/1/R++ES4Pc5DkCPhEQDk1FhFUDoVAEhKSP26gi4vJWzCiSqV7psJGv12PMD6KPKthuBpu/Jv00kNqpeedlV3TyD3pROhIu9ZDTdfWpUwXBjN7NhcxFfb2Ctc1eKen3TIcuQnIZAmIkjvHeJy76QRnWq+kp4+OvSEBlsYrcyMIAg+FFkqQP+IVTHU7pXuMseO5PaUaGg/LjA4h/zYO6jUO7wqLPqCnugigNKHJDC1veSyCpJCh4MfrGyogYXjyopC4SkOdeUw6oY/1QziO0MTwpj8OM3qWK2Uh1uLuX9lJjlZu1itGEl0jGR6JoT+FflLbHlyBcl3TGKMjOKWMuoEEwFPf6j6XeZnG6OqTKQ2nD3ZICuVvPVG/9oS7NJJuJDU/QhX5wHfUOYJQJ+C14l6RCS+kL1+k1444omDIc+hk2UK7ut23k+YyBMapv3BDHqTsDrOavwPA1zGnw3wzIk2UnHXY2dumvFNx8xj0T8s2gE4geeXmvdKYaZa9za2ysOaSeQDjZrvcuXcvAOEXf/mT8uprr5S9rW0M/GTp7O4BtC7KfIv6p+Hgygff/e3fKm/+1V+V7QcflKMnTwCEO7TqUcYA4bPeCXkX9CIzDfPkKEeqMzR2ktPsgssYLmeIOa4P0PJox13kAG+uSYzBB3KExzSfNnjs8ZKTcsLz6f2YsXffbaupV+sKUCEXOPlvtr2cJbwEQq6RvL3xrLz/i3dSx8uri2VmAt7e3ytbH7wbBX719h2A8xzAYAi/tMvq6nL56K9+WiaPO2UOurvqQdw6+Fu4slbaNB5+8ZO/Im1Sn50q+8cH5RjgtnznZvnG7/1uaS00Ab/XS3NpruwBsl/65lfLja+9molfTzeelMYxjZke9LIs/NVdx2goUehMtLTs4X3lQL0BRTjhHE5EdVK4d55ewFlJwa9ZPrKH0Z5Jja8b20AgtHvthUMXcoWu8JDyJJhbWLsWveDKDDNNFDYGxi2A51vL0J9GGPRNQ526y7bWgMqDzlE52t8pEz0MPHXfnF9OA/K4exDXJXVr/OnJgw0blyrL9tX7u9D5bnaRe/bo43Lj/kvonbNy57XXy+DwiIbpcTmgYWX5Tg720T00iPiV+QGUS/5Mgz9GFBVH/AKSSdQeSCRxYZt4fg7gIB/Inr2R9gS6frST2ZQZ1xP2XZNTXjqmkdcHzJ+aDnLVHQzLsQ0b6lz/Y3WXMtWAl+OaA7+e20MM4yzAYw6tq7fqsoY2vNFBJNTtdEI38+DqNHao1CUUhWr2euk65URgmvfWNXG49rBAQ9/JOWhYe9/srKjzIXSds3ErIDkh3wN4vg3PLyJvyikULx3+F/wGgKqjsAfEBAAGcFG/AX+oilPCnFZFTn4Ir0xFh1X9qu0J6ONQJ9lNUbVT2MQPQBiWWDtQ7aG2Lm6DnDbox8PzHpZZfe+nudaoE0d+/w2nto/L83OUpdHBD9L2RfKVM9Y0f/4z9WozBIPIK2HtgRTAmWcbiNoMwELqFiaKLbMXU19zbaM9vyjq6CrjginyzEmXun1JM6GkO0C6tnN4hG/lf8MMMm9EW0s60Fb9ZR+BtMjIJnGbv0wkp259EVpbYA5BvGXzkPb6i3tA3TzXbnhT/cjrc+kttpjmA22jOtTlAmHAepLmBDJjIyujsYQLHxDWv0Sc046q00x2k1b+Nr64a1HPukP4XfAHZ67kx8a2ZTSsgNhecfGJdjS05p1xWB8eQ+Qgd/z2SkpJK+XiPzs84oM8+sZ0h49/9iUQ/iJA+Eff/803LJ0AxRPtA72NnjOEV4jVHqbIrzCaz2QmCC8YUeCsFMPn5JlMQBj/xsJX6ag4GgX/81nAt9/73NeXwnlNWH56P/6TCVQCXg1py1XBhdM4K3BKzw9C5qQoW7D2CHaOTsrx/nE5OjwpZ/0hBK6VckrCKllokrAyrMpVJq/CXuOYTG8UShVD0EeZq3T1l3O2tuURmEUAAv6lC3lCmMxLhn/sueCRCluwZzr2XGpwMwubs9IPBWo98CcYsazpqbaw0Cq9e9YVYVXC0kE6VRDMY4XK8FyjpHhoXk4BEoPecZ4JxFsYN9cMFkye6Y5hNyXfZOY3ZZ/GGAV0zghok0xobTIqmCkAgu4M9n7PAYaSX/KuotfA6U9sgS27CtWCViVG3uUf0p4BBE83XT6pkexaDmno4SL+Kk3p4gvpIF2lOQQI/a03gXxbmhLGFSAO9vap533ClqyRbVkTD2nq16o/aAvQieyU4063LF29VpZWrpbdR4+J86Ls7W6Vk+NeWQDUHZ90ydd5efrxo/L4waMY3tuAum3CuquYQ71HO9sIc7sckY9//d/8MfF8VArxus6prfrBwXbpH+1BVwAjDRG5vSqEWhYBuKta2KvrcnANwJMy5fVgawtw7GYlAB6X75NIVgT0j+FI3atQ+R/+RG1CX+kH0OMqAHY0QZeSielmWbl2uyxfu0GZr5art26X3e3d8uzJJiDsVmm2ZspF51m5oPF4how0W/PZOENaDwH/S9DD3eXe+/GPy0zvNL177hwm/Q/2n8Ud4uXvfLc8fvhRetqvv3S/dKDREWCuBYB+6Vd+UJbX17Iihr1Fjx5+XBavrpSVF+8F4G08fVLmevpAYxjC7I7U9AKIpNWQhqRX9Yuv3Qkwow1cK+cgDwB2Iki7OFuw87gaB+gtXfyWq1SThxHP8J1A2EMQNrd0pcyvXKEKj+Im5PJf6gYnfS7MAYT5pn+yH+PcaC2VyUaLBgeyTHzzS8vl2sr1sv9sg3RIAx49PtmLD7TgzzgFVmfIhGsHWzbdkNya27WoF9dWy+bTp+FffcLb7QVktluuv3A/ZT7YcWIo8sR3ypEQxp7DbC0NPwgoXIEi8hXO8AfH6Jm9SdLeCWw26B3d8uqKH8q8k0Yn7Knu7JUuOnMAGtMHenH9Wtmljg5o8LpTnOuMa8B1jnNug4Z4Ap15dkZjH1o14Gt5MiAGfSIQsifXzpQ+usIeaBv/M60mgLiCXke6zKcb9igLaXgTRl1XR9XUIfA9p7ZFdW95LacyndE48tTRDeVcHaGeBfBynhJ+AO+coQvUTzwNcICDOOUT7Rm8ADI5U3x4ZxifSfjYG+hbO2DG3OLBc5/lVv5LtfO73gfIk27cHSwPZXHuR9XftYZiPzlMyrNGxiFN/5ZzbB+ff8f/sZPmlaOCRePmyjMop7Wo8fPbLFgeQZw2IrJCfs2OltVGS2whZ+wjtPa0YaMe1HYF7FKnaRgYF/fq1T56OPaTx7E/pGyvpx1JftMfdLNaifracDaCzJNpZwtu8mHO7ciyEWTjq8fVjipyQ4yVvuMe51BCujy/Wka5U0xg3uq7/KVusdfaG8PaS419slFvuVzhyJVm0ulFy8isGZ82NDbdqCmn6TrnQtp4XA4zrp+E4xwSlzLmVXoKsvPeNKCDjdVsZkNj05UjKk3RT35LAzLzGZKKRal5sJy5pM6kF3hM/uIcfPzTL4HwFwLCv/yjN1SOcmAdMrHnKOySPyeCEawyJ2H4PxUtaJoBkClelT4cXAKoZbRRhYTkvBfkmmnPxMGdBiWcb0qJ45OzPq3XMJbPDQNjqAxlLn8LULOd7zkCiRJ0xvJEJrkhpIDVIUoRjY2xwSDvHnAeoogFpNNlruWi9BhllJ9lCNOqhMOQtlqJD+FzjVdXPXDWufkQZGqMBqSnD7E9KwJ61/y1h1xwIxiuPcIqB4RKhQJIt6NB5SzjOrvddT15wzez6e2sCmCkOEdnzZuEgBoqVb7PEmPcKwySxbxXGo0E31hNcwTs3VjASVkaL+nvMmiZVU+GDD3RbiZ92V7A7jbIsximTNpDEK3LM3vSNWwqDsqWRfDJi7tJCYygXIyytaaPs2v6Wr1nAFoYrtLXb72Xh9xhr+XmHYBgDJ/ZDrAjbpWwqz9QqIBxXSb8TkUb5cVpz5eK2Q/dZKDRaMsaKFkVmjPXJ8v8fBOjLDmsw+PQ3hy6QoLrrrrU15Xb98pMs1XO4JXVG9diSHXTWL1xvXz8wUPCn5eH77wPsJ/JKge26J0A6ISvwfFROeTZvZdfLm8/eL88eu/tMgQwzErns26Zdgb95FlZXFqgIfaMenBb26M0SlSMjjxoCPodDPiJA9zUx0gRygt7gEM3HFBR944O4EWhDw0CaKULycy05W5mUpoNpCHAZYjyPp+gzmYB0K1F6LyApW8KWQAe8xkSF0i155doNBzAg4Oyev16Gkln/W3AO3ES3h59+bdHvuydmp9bCk/sfqzLx3TK4La/7eXFsufuZsjSIgCy2WqVZ48eljsAXOVg9+lmOdzZgt8aVEOvvPeXPy3dnhtSTJTtjY2yt7kZWb3/6ivl5MNfwKdH4W2B3lDZDk/wG97L5jjUPSQY3SszVrANNOg2AX14b++TYHiWNOBgnimPyo5LbbmEl1sbI79+6RD+jI02AB0ykR02UdJ7e1ulC2izx9mRCXvCjEfgoCHXODn+5AYOXfTB7W/+UvnK7/5+WZ5bKeeUZxoF7yo3HcLqh219HtNg0F1A4Kcs2aPtWue6I+m/cPPW3dLp0Win8fDmv/yvyyuvf7u45fmEFUCZXvjKV8vh3m6WNpSP1B8+tzFrL6n5VI0r41O2sKFBhlCR8yH6SSDYJ98ddJnXgfIuR1EuLAKyDa0oi3GVxny5QIabqytlwYmbu9tp2Nj7qiKzNw9ioJLQWZzRU+o84rQTQh1mZpRbVddMXCXsgR+WTgdepm58MUtD0A2dXLbRXlr5UXzlxEj5TxsQNx/KQgGjj+NJlnc0etQlWkvLrxucgJkI2oCsWRpV2SWOck9m9R570AV9U9VtAr6RR8yfPtoDmKYnhvY5chS7JJojLWXSe8FjCGvZiBvr6i/ueZ3f0sHX0NKIR8bfHmF/50qe/UZW1rp51P8/uRrH33ZUuai6MDLxqcPYL0EIwlYWUgdbhmpb07C2DuECgbC0osLybIZ60+8ZRBNw6FV76LwHG+VebRwCQOA16ti4lBOAXUZiCZ/VbUgTbk98riWve2Hi4HRVlmxbjq6PzJKpWeiWvJCHarN61YWCupdbpTtByLwgVX5XI/KTq3SoQFHQ70mepI81GjoRN78spnUclwTxhPaeNNz58Rx8cE6eHDF2RMTql5K1scS3lDO2iHJ7TYcEp727WaHGcIRXX5FpeBEdT7zqSxuFpiXQdqTP3+k9h+cThnsbyTApZwXFA3SujUDtp2mko4wSp5T8jq1Ifarrapn6j750jfhirhG/+jvVR1iBVUhRECYjUf3nsC3Bnp8aLw/v7bEKKAp9DO474+DOsJ48qjw7imPErAqmzCOVjdJHPq/KozJcehlq1AkvI9j6kgEFRHJoht5QdoJMe2/P7UHimX5o6c0VFMlsPVqiMNsExqEx24b4C2VhbjEgoq/FJBP23mTtRxkUQRiOQLC+U9lNSiCsEqRACkAXIXXXMDIc5eaQu76e4yXAiJGMm2fi5Tt5Luu+KuXmm/hdSULFaa+aYM+v1FgBwRg3aZZZr3ZdaczJS3oUAoRrXUkLwZOq1fayynsMOBUSh6qOMOpeDWMDRoBrj4j0s7dFX13rLz04CCmtIkAPoN50yJV5OQXsSiPpoBGbAcAK/g1/dqCPoY0DJ0mgnMijQFisniF98k5RrEbqnXwZd7NRmnMA1VYTQEGjijjtLbPHxWEi61c3Cie3SY/0SlCeNLSIP6MAhBnz3RQAbm5hocwCWAXnnUMAw9EugmRP0mnpHuwmrZ7KCOAtaJxsLJaFK9eJ+7w0qRfXCHZSaHseEAl/Lywulte++bXy3ltvl7XVZYCpYPakvPzqi2Vpvh2QsvH++xSslI82HgYAzJJPd8ECJRdaYGW+3Sorug0s6PIwXXo8q7uenQA+T0pX94H9A5SidUZElEled2WOo61nUdQ9V7gQhFhSiisgbQH82/DwwsJShqJdDcJlEPVrE9CAhAOAkXjsEwYehdzt9AC/h2VvZw/AcV4O9/cja03Ke3HWL+vX58s8YLkFOFH2payNInvKBexHu3sxeLPw6snubkCNgY5OAK/yCufdl14qH771ZhqEyrK9mB1AvMBfv+23/uLHmVy4dv1GVtewcaFifOXrXysP/9U/K0f7G5ExGyNqCPmKCoImQ+penpcK1rvg1tECG4uSTUgnOKJeyeMUdMtW0fyOTuIreccBnC78oV8imaQRBM/AB+42B1MhMhhgGjJHh3sBuxbQhvNscz66wQk2TRoYAuRjAJ3uJ91hp6zee7U0775UOg8flyUaVlfuv4gCnS1bbuxBOBsCi8tXALFHNCAWy8mRK5gMoMM96rpTDp48xNjCu8j14c5OefjWzwi/ll0GH771VpY2dK1i64HqAOv1sLGAQhp1M7o4IWA21qUVah79R8OUurO9Z4/oKWSzPDqPnNkglJajhoQjOxCcMiGX0EXwgoBniTn9mQfQ88njh+UEgOMW8ep99SqvMoIjgEqvKek4rCsQitscIJ+30F0wpD4jjHXBKWi3N1oT3pyfS0PLnntl/OCIspG2DdroI0IJrHVLaqK7zgAN6uIs80V55BN1F5waPTqN7LQ61hU6iXKfoRMyKZc4+shYAzq3kMVZ9RxZsid4iB3owjCeM+iiVhoSvjRuTtLT1vFElsBk8Hv8l9/js5bPsqS3Tp0NTaoNJIDvrSvikit5aoxGmfilqT8ErjWxv37Ehn7OYXaf22PqdxynR3LLvSdaP3JSYRH6WtkhsL2j8rcgTT4QoKqHTgWu6HF1uasSuarQKfa0gmPqB5sMgiMqR2KxnfCGo3DSTX2fU17C3mW3U+zpcHQNKNS2khfzgKUgZ+SZb7KEKfHYW5qJ7NBNt7oszUk9y8+hn3SGl31voStU9Kq9kP7yoPTne8vNy+AL6xUBCRCmbOfkqYJiwTCNRcLqny6PxV2N++AQ7NOQMqvTlMdxh4w9sjWcBIeneDdA5w46bshFWYyXZ7o8hpbSFFrZ+JOe+lbrfkIi6DBlCt1CebXl2kVtu3XnC3vHzYtph878ZVtv7gdPvpws94WA8N/54e+/IagKCFNwyaSMFUDKn70XJiZr2iJCA3LaeqRFjRHxkNFkrrSWCBIg6/O8gyV5GOPkbytPJoiw6Bc2YnCESOXroGWALKeKLqCJd14FlG7XKwMpcCo+Z+TPXgzKLAAMrVomiHMG4+K+9PZsXCBo/RMABOnqz9sGKM2vrpa5pcXi/vpDqDxwlQOZ29ZsGLT688LlOcc+phmagxdUbrJEX5+59JahSBSw0LEqnwQQlPJnLxgJEIZKVUKMzvRg+Cy2zgONkcO+MreAL58bDWxYh6Sgg7+lsfVE/UTpRiCkkWnVj6oS8cMKHqR1FyASv6MZ3VkEpdRI8lDLfoFxib+0gkmZHQFwZyEViD0z8oHr7g6gu4ZJAN3E2MvQ9lJe9ADZhHHyQoAwadjIsMwqlPAOh3Vm/uxVslfaNXNVan0ndkCDTBojP5ZZPjL+tPiJ19PDXuz4k0OAkJP7OjnjAmDYpqEDOKKu+keHgLVNFK4rZDgkBx8AXqy3udVr5QLgTPsoQ7/6KBbAzMcffVj6lE9QYAPl69/7TvmN3/4h77vlGDC6sDBXDne3ygv37mRZM42DgOBgZ6s83PgQmtmTdFaalLspRgMMO5nO3bqu3LqdMrtkUBoqFCf1C71UgvpoqlylnQ0PZ95blRoCT59l/WH4TGOgf3Y2NQEE6eKCxilOZLzAyOsKceqwHob+nN/2uOsOIs+7WYZcop+n9eF24k7QW1yaK6tXl8KL9v67fbTXswvAuxtvbB9Qzv3SgF49lHtXP3vyc8K7nvWOblgUAF69WjY/epDtdU/2DigAvNJyWa1G3DxWV64AfreiBxwKFBsdPdspB1s75exoh7idOIU+AJiqWyqPIv8aa3kfoggikGiKUTULYhCe5P8YC3k7YNh75cT/OOU+OBw6EYvAl8bEhKsoCARpXNnQ63b2ycNJAJk6Q2O3dOVmufuVbwacH9P4nQY8Q/isnrNy84Wyt7tTnm25PNzb5eLDj2iA0dAghwdc9VlNgx0+0WfYxoPl6PR5To4XVq7C541yRn273N7+yWHk2/ayrjGn8N7alWvxIT46OCwr61dLy9VaoIv1I/+7nJ+bYCjbAZ7Uu3Kt/7DDx0N42RONlrrKxDpoprxmMi5hK02rbOm+NeD9MTq1S373kaWDAxpv8KGNaCe2Setq0FyesupPjzTioa+6A2SQsk2TPztRdBOT9xy9kaft2baBLWizoZD8c3YHGnZScCQHGXMky/psEN/cLA1ngJh8II3SeFaeeG8Prf7KDWR9dgjwoHEXn2l1xehvBl3ThMerGwDfcnVS1XCKMtjVTLlaQ+LgjN6RubjGHnkljfgN5/Ba79Mb7vNcqRPkLo11leCI/1ImeZZ7aV3/+TS3z4+kO7r/vGOsCz2MK/Hl2TiW8X1Nx9isX0iUcGaz6lAeRCdjQ0b3mbyGDZhEJzqy4WTYAdeAW05HR4cAu/QIUy8+u/DULms/EoZvA+qgPfq0PqdRAy8Lqr2ea/9NI40d+Ak9UW0/uRXc8czGv66I9pKa/9iE6EcJR7ktC/TURmjfKgapGMbSg36s+vCiNm+MTRJO6vD92FZqM2AWSEB+TZ9ncrm6o644g433I8JLI+3ggLzpfinglf8yOmGdG4b40mg4Okrvd9wuiDf05r2Yx0aEZRcc29nGj9p7ThSzo/y6NGP4T23Bd9p749HFyTiDDXienvcoQnT35jtfAuEvAoT/3u/8wzfsudHVIQYY4teWO5UehQZDWQmQIC1vlSaEl+nslZoCdLgMVfWJJWxkXgGD2TilXf2eH2cwh8wDU7hZg9uw2ruI6FWBoQJzUqEyYVqUMo6/U/mEteLDUDKezIsS7R8jsMfEeZiJS05MAu0grO6c1iEsTGJ+W+3M7p9fWsmQrj1JPRQoIWMw6nCFPce2ZmkLkkaWeVE47UehCGYvkkR8meRxegZIwHDxKL7BlF2BMCCUym/dEhS0KZS49ORl4lQg4BuC8hzgZWNEsJ0lZcwP8Z+Rd0FhfvuZKWlgTIcMCQ4CLqkXRT+0JwV7L4yfgqRcLsvVdKUAJ5mR90o7zhzkUcBs3SCMF5TJvMTAoUUUeje+OEVxCTjTYCD+7JYGiLK8rWY7O4kJhjNcBe8005OLUqMupGX1p6q9Oy6JFEAn+Kf++xiNmeZ88mjeTFO+clIZ/A0/1N4fv9G4yIPmw7Q1UJCJGrJXWTqcl6XFubK8uMBDFdF++EsgmV4NjOCtr3wtQHhra79MtuZT7tPuQXqmdI2wnI05J95R6RwuaaYLx7VrV8sHv/h5uf/Si+Vf/xf/RVr6i8vL0AZjMTksi4vtcrq/B+/tl/Ys8nPWiVwUrv2e53EU6yyANFuAkwd5SbVMEdOLHTcZQMHx3k5ZXF2DN2nsQRd39suwuoqWQ/AibZQHe04GRDDUJYJvnTQ4SfyuEODEryt37pXbL736HAgLqpbX6koHxoauAASvQEcBxhQGalB2n26Vzp6gFFCNXPSPe2VucSkbIzx78rQsXrtebrz0ckFKyjn1IqiZh7/lN9e8tdfuZP+wLEEf9YPj8IOTk/L93/xR2Xz4cTkC5Lk03uDouOw+2Sg377xQ1m9SXuh/4nrJ8Ln8DLORQ3gGHaXR0yDIf9a0f8qDcpEGoTLH/5EH6CMv+G0FwpNqmnKuvqLOLwDAAnnb9gN4ScCU5ABrDvtPCnSJ+wSdIgj+/u/8HjwwXz589926/i6xL6zdKHde+2p5+vBB2d3ZLlPI7gq0c8e5veMDGgmdsnz9JuHWod9RZHmWOLqHW4BwgB/3hwDMC0DxYnM5ALp5Zb3cvv8SdTIPT3bK3saD8mv/7j+JK8z+s62yRL3J9wf7u+UYXnMJPw20DdP5xRVobU9+HHioT4Aw7/R7dUWJIbreXi79mXWFEG7a+M6KD1JzCt4jvMCyhwyiZaHTTJYDhPlCI0e8BCfT6BJ1gP7tRBC9iS2MHXEFkQAe9GebMrZdSxtaZgt2+FSoYt2arh0ibg4SnYFxFBBP0diSJ01Lo9+lceDunjBXBRvkS9AUPaaOHoHPjFCif+ZdqxogrH3poX96NNrcLMXGZrMxB7Cxka8O5XNkIECY81z7D0s1IVrDjjn+pA+RcpoG6fINxApnEUP4y98xEKN36vkxEDb+lHX0Tkrn4Nn4Lz/zP4e2kkMO/9sO44x8XDr8VB3oUV+N6pi7+k7Z4Sn/aQeUCG1ERjqlHbSsE7SBgDYGsdGuJ98X+KJnYGAYCf2vjRyd1UXCzin0cU5BHb+1p5wZqaUOYrsFw5zOr3DuiDbF0TvTjBInk7p9yd++73SOghd0d4suTj07xifQ1H2vuruk8cXzCnBHeoMDZJT7bCyE/vfeMMEnvI+uoGJ0y6CiA1C1i+nB5pmzFexltpHpaIQg17zVzql6RgdzyiPyhin7TN9f8ceZtAsdbPQ7IivGAi9wb3rxs1b3wNvqLHuVXeUmO9wS1qUWrUx5zTxlcizxdbFR9kZnlJ7vAoQ5I1Pb738JhL8IEP79H/39N7TAGtX0GMJY7tsuaDmlNdPFcGnYZFArMiCR31RPcZg/Ghjiywj2bgagWFEIg0P/TlKzhagwKCxOVupj+HooVv2Msv6rfm7ECYyJgrMX1wXg3YLUVhKZBVDARAqsDKdg8ZwEnNZdznaelf7ebuljFM7dhYs8n/H9BQJkq0sBCa94CqQas+WCs49QqexdskqglWFe84kA5jvSk7lUIzKkh+WUHeKPyRX9isInLYRYLrFBoQw6oUB6RPj4QIWd9RdhK3kvqonngjOHdKgPwJd+yBrjKqzmSd4zZoVvfB8wQHZMT8XmuzQ0DKNhGCluFVIm+kH3cRnS8k+8pMOVrNb0Wq18pxKCPxD6uhRcBebQhHcZzgpI59soB4Asp35R7jjnyAKRJR9INXUpECE+3kvT6rrCt/xleIs6MB5HBSYaCxhPDBQgxZIp6FW5WF6iHNEligEeSxqUsSoXlNp0k9Y/DQm+sddoEeDaBrjOz7cicNkVkHcu/zSJIRTAIKfluDMAgM+FL4engC+AphM99H2293Z/d7fsw1ey+ccffEBddwCpE+Xlr7xS3vzzPw1Yh6ABq/oYusZvD15cFhzTAJqfXyCP8DPlcQUC3WkM685ZdbUD6xpa0pDowstdQE0WVye8PWYzlANtkrzMUkcu06c7CoRQiwUQGl+APPEI3lzGLxO8YPgpAPSVm7fLHQCrCujRBx9GNlevXinLq8vI2VE53n4GzSZKq90ElB2Uw52jcrR3VJauXC/PHj8rp+dTZfnGrbJ26y6AigYR4PEI/m5euZJNIFprV8oKYO/Zo2eUFVDGM5dFW711sxxAd4FUm/R2dvfLk40nZf3Fl8qznZ3y9MnjMrO4WDY2NsokgOret75RGlMYv8PD6pYADTwCPuAT/aE12JEFmYIDisNlggyYIMzsVf7njKxwkf84M9QMuDpFH6zdf6V88/f/EenOl8cffVBOqBtXUOgAXgVcjoIsAV5vvvhqufXiK+XO/dfiymEP6gOBMLppAj6z8afbg2BZ+i0tLJVFFIMAkAdlYf0aDYYbWSdYVyF90XvwkEBjemkVYwlgdmtpBG9eX24yPHflGvX1FWQA3gQUxq+fuDbfe4t79AQg4shVUagrG9kCSXtOhTzyqY2LNA6oZ10D1De6Ehm3ZMlKHNzHXck/G+KQRoVSOzowsJx96HwGz7i6hhMLs0W9oI6gGTqHpnFD4L3PCBTgrSF2vWE7IIicPNXVOoxXfdigkabLQ1ajseFMOQU7Nvwd2dBneBq6qgtIAp4iPz10uvpDPoen0jNHnpJn9Ji9Y0lDXiENd5+bzlrd6BhVXhdadGmEUOY54tdtQ5DUgT7CfZc2pHh1JFH5R7G7LNp4NMKGQdILT8l1kDPc58FzedKwnNrS6FI1IAT3q9Ce0/D5bUWoxHkwdjes/3PIuhwZ5vfKd589fKY9+NuO1LXpczVPgvp8wn/GKL8IzLQdAcKWU71D3YIpCkIYW2q9Wb40Prhqj2M7vOdbQXXi8Hu+M3xciEI70vR7+N24vcYOcMJk0It0DIdOT8+7ttE8ek9c8rr2qw+P18lmxGEwghhOvCJVw4vQseaDU1ng/nxkkvwgttJyc699rSOwNX0ywnfkhzza+yxPClBdxs1RXrfHt4fWNNNhRCM/G9MA8P0+ANewhiF9v3XUTCDssoviG/PUkP85VeFiKE/diqSl/GserfUZRxa1QQScQG9ky3O+s44y+mnDwnzz2waGq300HWWlXH4/2P7gSyD8RYFwfFA5ZalklLjtiZSh7fa3Yn2fFh2VYKVJbJnOZYEEDg4dC3od4rW73vVao/DT4rNnF+NvRfvumFbe8Qn3VuhJespcvgS7ouoAgJ+ULsZQH8rasqwK0G+jCI3XE0a8IK6J3e1yeniA0B6XCRRqwDH5scUlA+vfd4bmdF1HwcLFLCINWHAhdXW1s54tn2ALLiOvCin5jXBwhdpjlwfoFmOYbU2xrH5vT2L8nRBcfUDlHXc7Gw4AwnyUrUcxVBne4+1kmrwKPvEbKcq5T7rO4PaZS4MFvEN3eU/x1TDnXlb0IyLylkBV+DmptJTD+lGgVCS6A6icVGIKYibuoXQExJYo3xGda/Ial6MBDr9nNz6+UfHov6Xg195n4iYvSZ1vVSj67OmLapIZHvQVbXbrTTFyXco0LsiHBahFxvgi3LBgjNfM/Brldmc0y2xDCnAJTQTD9iZGMZNeZv6TB+sjdUKiLt80OdMqXbJVf2vg4VcaWPOAk8WlRZRWnaGs329vAB0nqL+zydJaXC33X321XLm6WjY2P4zPrHWcJbMo2yzXuYU56nWivPOzn5Gffvnur3y/vPzSi+XP/tUfU5aa3wzLU6+uCuFEuqtXr5XO/lZpA2B7HSd/CWCpR8GCchCZkp+UJUAJAM1eD2ov/qnKD4nChvA8BMvwrog/dY+yI1+OaszaS4wClO4Xk7UeBMsa2YGtNHh/6cp6WVlfL8fIVOfouLz8ta+mTH0ajQebT5CVDoatX3Y3n5bdw5NyuHucBsOr3/le2d7c49ub5cb9l0u3d1YePXxSVl54obz4vV8qzdVVwh/RiCIP1N0eYWenB2UZ8DfdnsuuZF3q8dnTjbJ44xp5nctQY7c/LE8ePYoLyrUXX8zEyq/+4PswSqNsvf/TTKzrUXfSyB5wqjkATMCl4YxcRHDgZ10/5Cj/wVOCvMiD/O6z/FeB8NBPAKId6NwCuN//jd8tJ8jptoCchtzcylq5eutWWQf0r9+5W27de6ms37wPrVbKwfZuefDee2Xr2SaNoz145xw+Oomh7qCv1HMKgBtuNHnWhq+uvPKVsnbnTulRnz3C6Ms9v7pWdqC5Mj+9vCj3KHHh2bMujXjkxG2/FwDJGmMbQKvrt8qzd98qH7/zl+UAnrKX/XgfHQqYTOOa8sZ/WsOIrLrFNSaq6mvkvSow12TWXQa5gGIZveO3lMofcUTHA07SkQGp3Pwhm0Ao5+RPWtoINM8BtTw3bUGANNYEC4QFwMp1fYa+oGGQXmAeqQvVMdZdHZkSG2k3KIvgimcm3lxZjXzr8qEOdZMeQYYjbJbTqvS5/JGGtg9siBI+k2snyZ/eLvDMjKID7070ubpyDTI40Zgup5SlM4mewea7oYZ5ncImzWDDnNVPMaFJ1dMKq0l4mlbSNi98k6Fq+FK9oZ7K7H941HqNziasbBggzOmVqGtZvRKh8T4/6sv0hod/P3P4LPFI99HvTx++V7eQNmEMFhAYItVDltAGQLnURl13n3LAM9rrMxpcUzSSp6gXdV98X4nUOteWoGFSfrGCIwiOPwRUWzee0EQ7kF5n0p6SP30Gf9rJVE9+G4+0NX/55bdcLBrvT0+x5chB/1QeoSJ5OZ7j4hylcWMh1jl1q36oINg6OiWjxuxZV4mxvHY+1A4It1qPi5bfWXbTAkMo1+IYXUVNTxBsR6G2VRnJFv3YFMG5zwSgzptw1CbmHb2n7bKRegYeyVrT0FE5t6NG4Cr9UPHEra0nPLSxDqSj7j2CYbHJbHuBhpsdAdQW78UKuh+Ky6wLv5uD51uAS10qNBP9nQ+/BMJfBAj/w9/6+2/ISlFmVKgKztaelaYRdxkcMyIosbUkc6XLnkqU4ZzIYgsqPjxUvAyVliBXe540U/q81JMC8NyeYFtJ+hUNT5153IcZiFdjbu+ZQBkhvIAZ7R12GGXYPeY54Fj3B0/ee+pXN+0QDsDXb0EQACBBtj0kI+BkAWEolSQ1UCYQogmMrj06MQiGREjMm3mKTy9xCYIVKP3a0hqjAuE9RRUOmqpAGGXT7+wT3AYARod3gpv0CCMM8hG0jjCbRgWZpG88hNP4xAWC/NrSlEdViwStwkmYCFROATEi7cfSn7qQS8OfOfnBkwqMCUf68XfiG5Wez3ynoBhOZZCMeAXIpLeb9Iyn+oarbImHbxzmhF1yKoz6LVrH+v5prKZn21FK9pZk5rH5QLhdzcOZwoJifXqJMmUW2GWiA/Ux3WqWyfYi3zh0WvnHPKisPXym8jGbMT4pK/kyHKfJGbVKzlZ9dvujAaAiS/4APzZcHB49ODguu7uHcR2QMWZQpnfvv1DWrqyUxx+/H5rEf53ySj/rPS5AlEfeX0Bof/Pv/HZ58bvfKT/+b/454HEjLhP6807FlUL5AGSfHMaPU96xt8q1klXE+msaJvUDHeQLtDH3GkzorWLnyts0nAQ7rtObiXW5p+GIPEjrxvx8aXHq62t4dAF1iFLmt24UcwCv1WvXy+17d8vVG9dRPDNlnvyvA0oPtzbLo1/8tAwOdsrqygKyOSx7G0+hSStuG05yWly9QhqLZenqdcpwXj5496PSoS5e/uXvla/+8FfK9Fy7dKiXQ8Dz0/cehs6nDWiP3piYmy+H5Gfl7gtlS79XyrL+8qvlVb49I+4NGhzzgM4L87+yXH7j3/qDMrm4UN77F/+0nNCwlYN0x8mqJfkFr1DJyoTMkR663HHIJ9Iugi4zeIlk5JX/u3KCG1YM+c4G8f7hfnn/rTfTY/P6r/2ofO03f7dcX79R1m/dKe3WbIb8NYq7T5+UR+++Wx6//17ZfPRx2X72DNDcKr/8279bWu1GefzBO+Xa9btloE8wdbMKHzep4GsvvFpufvW1TELU9aFHnc2vrJTVm7cAXiVbKne6h2lAoCiQp6OMiFy59QJ6RbkFaFPnrp3sSIBgx8l1dji4/JidB5lIRsMsk10FfPCpBqb66hNtaIVhTUOiglKNtibONYbtyZsWpYUfQ6WkI2VdNs2GA9qJp/X0e4fSlTdlMwZKhci3VU/UfCuMWWlDMEAeXJ1mgQbA4vISsj8sHejhls5+N0Q26moA6g7S5nfnuBO+085I4+w2Cc3s/XMUyhVikqa9EHzjttluSjIN3+pP6YYV+v6m9Kfkixt7pQUpJJjefyArOgD5b01lN7VJbJU9zZPIfou8AFOQU+gRuiSZ6IaUGwL4zN5RdZAdDep6ZR3DGhqHRnF7MqDAlALkKi9WIJZIjTt6sd57WFOGS2Ic0e+XDt8lntHz8e/xIfj1cAUfpcCTWBK+vhuBVq/8shxUXC0HPC+Q1xZNY6enxQPEnTwR1l5U3QPUwx7Wv3H4y0f19D/+WV7BPOnUNL3UfJgr7rjXBgpSeQLPJa/6t/OnfbQzzQlmAnMPdVjc8JoN+MAGD3mDfgLJuOyRf/GLwFNQiDVPHWb+EVetWspuHSkfli/lBosgo05a1bbFfUPQDuPZEZMyW1BpSh2LbWJ/iNfymQ/DCGCf2yhKY9x2AKbRwKk9EdCmh5er3xFRzT+y4RwFSy/tjM/rbBsdSbySVeORhhbxSkfTdhfShnYOHsuGHJS9v/fwSyD8hYDwb/7+G1boed8hkQpoBRdWxggKBRg4dGUPbrrsJTqFiYFSKWh0oJEZVmHJMNav7zNcYFwyosynkKHcz4nPrVm5gUGGpSlTUCeC39MTFBVGZUKmFmADaoa6SgB8hzw/R0DPZVbuLzAKsxgMATDESI/wma4K/Ba4OASdYUqU6QVp6M7QJ69nGAu4kbza6q4ltdWa5WEwMBARgekH8KskZGKBiisNOATvckN2uDkT/2zg8CSAR9AOI6blbVmhh0oh4M74oIVrxmYdXPKhQKmYVKJxOSCMQCaWCGaOqwnxZTIVZ3yDKIucKaFVqCoRaV+rAvWR+uCHaXJGYMk/OY/hM2xVTOQvCpjEzOh0izxQftJXaVeXDV8QJ2XRxQK+ybc2ljKZkHh9psE6Tw+y5bX+FWDuzT8NHXsZbCWn1c5hfjJjH9o7hO+kL9QuAk4g0tJI6Jpg75H51aDG4IQmKjyNFq12h52oZ+OvNIEDoY9uH1kblbp06FV3gQbAbLrRxgj2S7crQHYiX92k4Whnp+xubwL4llA4tdfRlrxG0zD+7jvaQNldQeSbv/TdMn3ndvngz/51Vj0wzDHA6vDosDQBnzfuvFCePXy/XLt1HxDT5LvJ0oUn7bkdT16yXJE7aOn6q1RcOec9wpXGgRMi3VXtFKDjMLpuAk78ERR3AVCuFmA1S3B5KD1xxOdIgj68c0tLZX5xqbj279LqaiY/ZUiXsmx8+GH5+Bc/K8Pj/dKkYlrItEvMzUzOlsW1u2XhyjqNgsfw90W2Qt7ePSgbjzfK7MJyWabcC3dulQ50eLq5XQbIdac3KDsfPi1tgN7B1EnZBVD04c8BfHH7a18rM2urZQPws3D9Jg2Ib5cLFN8koGgCEPze40elD699/x/+/bhHvPdf/edp+Oo/HRcQwRQ0gFDwjxoFWZZ2qXH/l+f939qphlSyyN/19LngiG+ppxP44uqLr5aXfulXaOx0MldhAG/0W/Pl+P13yscf/Lw8eecvyuaD9wG5H5TdjSfonB75oR7hpVMM8uLNm+Xv/B/+j2X97v3y8//6n6anyJ3N3AylRd1O9tFPpEqTrPYGIyuul9uizE4SbS6vlO2dZ2Vn8+OEc9hfX8u16/fLnVe+kUb08f6W4pWRJTeesUcWEiQfATOgCg16JsNSpwmM4sAMhS/cPEM5c1KXsmSvqZ0Sgh63Y1f2swQZ99INYeUqLfkWevWcaBnaEYg41OuToGd1fN32HGmGP8Z++tVnW77mG2VGMENG3CHQ3qylK9fK6pW16Bb9TV2HWJ9haWrD0WXt5GUbhgNkdIBeNd7qHlFBgDo4oI200ksIbdSLAuBG2+UDZzPiYE/oTJvGGEwNVCqtCRo2gPE5cj+NTJ9SH67ycWprACA8SxqZZGRcpDsLeLb33IaA2Ifkq06ifN67C52yq86vOhsdy2kFSTE7fNLbTbqQIWAmBTD/nPIiv+ozLxJ9dARspz5GJ4d09FAfXz7Hzy5fDWlwv3FZz1Gt1j/1J88C7gkTlyPSsjc4PcKUIT2i6lPOBjZ2Rv1E3LXc8BDlUr8DHVLW6Gsu0ik54D+zUu+JGz4xV4YVnEYmSUsuM6PgkORVIIyBNUbS4Bvj4LngvKZBmuic2BtkwEaRtjsAkY/1WR/2sAvpdMEuEZOLQfWoY+Ox7lIv5sT0kRnjjr1Xt6aBeZKOBkebtXfq/WrIyJM04/s09viudhpV0KqZEvMIcMVFAeehLe+QwynLYMksh/kgbKUhp8UmnnT2oNODFawLznSW8JnLUgriLUdG6dEPdpzZ0JG6TXEMVzd1srPS8g+Pn3wJhL8IEP797//OG7aA9Ae2ck004M8KVynJFIINBcKKDTOOhkmoyExQUelCL81Q+CZMINByGIPKtkKJy15ah40FwgLXKGYEYgZJ0m/GdQN1vPe9vbtkEsVH/Hzn8K3g2XjGLbmc/A4wI1yWUOOqUMisGg8Vtkra5YFs3Q1kEhkYZe52kirhqHeqOD3CAlK+v0BZTmDcAlZkUtJxYpylnJx1MlIzy/A4m/4cIHyGEOrH5LBgFIfhSBsSR1kaT7Y0brheL+KgUuKZFZn4LaNXyqKAyXOyHVmv4MkyYlQCfAXvxO1hOAMqYB7GFwXCNxF0lTMCY+9sbZFDO+rLfh/DmYDAPSsLJG2ECyWj758MW3t6oF94wjzXPKaVbA+U4Jjnpw5RpzzkRSPNWYfbKtDT+V/lm6FG84hhmnJrZa72rnf7lI0XCocTw5x4aFmzzIzl4K+OOMhvZxmasuHmKhMRKPKH+XquZHRLkRqqQEpe5hZXALrrgCuABM9cQs3yqLS6gDSXM7sJwAsopU6d4Cfsd9hqkjKcIx9LS4vh4ZPDw7L99Gl5/ObPA8QdWjMPA+r3W7/26+VXf+OH5c2/+DH5tadusrQBpCcnh9mAREM0pqd/Ftq608BIGZ87WU4XjmyB6h95VOnXHjcbrFVpu/WyOxzWDRFo+MHT9pY5icleNGSdd71ytL9fHn8IqHviJiD8BvRPng3K6upSmaUR2j/YhH93Ywjn5u+U6y/cQfMhdvByY3EhLiXme24FYH37WpleWiiPdp9BpgEgewX+pxkD/y+uLJcyr7xB/zP5f4Z6PS13XnypblyyejUTlyTx3ZdfKWvXbpQmIHQZsK4fs8u6PfmTP0rvnA0kCgt9aUg5amStCZy4hg9l5dDSJ1yhG7fhMY2mPOl9zvxHeL5xguvLP/hh+ea/84flpVdeL10aU3/6n/+/ygc//quy/9FHZe/pQ3ShtECvIO9pFPOhm8oItAQXF9D3/uvfyESet//5P4VfkPvBSVkFCJ8f76DzqEvkyEYzujiNFN1E5miQuIHMABl0JQn9ipUz5VSAuHztVkZHTmhcHe5slvnlNRpwjrTAg8iPvUUuZeZKFq49LIiMXPh8iN5Ed8kHA3mEMz2UlDv+k9DOxqiGV6MuJdXhvM5pPKEQP6ILONVdsF7OxMGNV4195F65VB4TL/U9yTekE162Mggb2YXfW5TDtYKjU5RjaQKAtf7dwdGyKC8Z8SK8sh9QqF3gG0d2HKWyXO5Mpy61l9AG9RTxzAiE0Rv6NKPs0/CY5rfbPOvmlXQp/IW+wM0p6NTJ8Lf2w7VykTZskE4buiOdZZLUBWknD5S7yqsHhZUH+Eb9o04SPKrj1UtpXBBKOpzp086PjJR5Ks8hqCHkV/nU8FLPb/htev7in+89fHb58PflZ5fv1aFjm5AGd+rVC3xSH+cY9+TKC9rnCoThI8rkSFrccuD9aZ8bP2f4wZNCeTWd2COTT5Caj+f54Wq5K39ESlPvcW2intVP9rqbpUDl2DXipm6r7bSxZj6lSZUBR1PlPQGx9FK/WhcZkUXXuTSbHRh2vJn3ATjPDrisUUw6dgbZa2oYzzrZr7pbugmQq5EMM2cJnGFe5eOc6h3KINahnuvIaeVRG8Kf9PiSR++TZ8pvHNpuvtGGK6vVptoIgN6c4zkeA90/CFPDqevt+CL/0MNvlA1HnW2oBA+YPpRzpEM5021VXaztmxhsfwmEvwgQ/p2v/+CN/nHtWTNB3SH0+Yx5Qbid/UxgFKCCKi+odCuws8dBZnAowgq20vkPoRJ4VRCGpgiI0N3Bnt6hzvcwG1oozOr8zxkMw7QKUJDcOQbwVgVlb7DhsjQLzya4T08tcU7BPLa0TFPjIMqzpR4VQ3zm2ZaafseCRv3GFND0rPKdSnWOcjqZqBMdRl5VbDBj8oFhO8dYVb9nd2ECfPAtWrc0HKpozZOuPnGQYDRZzriRPcpNwhFw8qXAo1jjz0OaWUaIfED/MHsAjkwc8Auza4DtAVOI7KkmjXFPaD0QMAxyfPaskDxR0agU+Mbfo/DVSNWe4IBh83MB/SLEwkP5mi+4nF2QD55nKCZD0qQB3WJkyZu+Sg5hBvgRlwDUbZvjn8d7e8czXCNfTEDQEKLWg+k7pOl3CrCKdarZymkvPeTJcLW+jW1o69bPhrFHN0qZeGHVKAaNpcrHJctcemvOyVquXEFa9pg6wcChWHvsZ1tzSLC+3Dwj3nMMdWtxObPcD/f2sp7rXIMG0SxgtYlhVckc6m7Tgc/OMIxTpdXgG67KxJW1NdIclHf+4i/Kk5+9CeUmEOJ2wKYTpU6bi+W3/sE/KL/5j/8gG3A8fv/9zHafcztnwRx5c2jeHsz0aEDTDNfBA4JffYOl0dhwKnDh5xgepJOqcsZ03Fb4TpDYpQxxm+DeZY0cJREQecTQQDsbhsd7u2X70cflaPMpcndKeafLvBsM9PcBb88wFofwO/XWXwW0zJVJyjO1MFdmAcILALjGPMqKOt9BjofQ5NHBTmkuUletdnxWF+FJ3Uwmr86H1i6tRkupvPvu+2X9zu2yfXAICD6LL679KK9881tl+auvlxdffz08+Iuf/Lz82Z/+ZTn94OdZ9hBtgNzQcFbO4Q1ZXf5N482yca9etpFLStAUPjSckhDEgy7gdw0Pv/PeZauU94Xb9wBgc5Fn/ag3f/oTgHw3jSV3eZuapEEw18iQ4yT85qiMDdxTwupjaw/vo5/8Rdl//93y7MmHpY2hOu8eliXidt1qXRxcGaI1v0R9nhV3xWrSGFq9f7fM3bpVjo4Py8XMVDnehQe578FzNpJuv/bN7M53tg8PUvZZQGILuu88fRyw2KIu4neNHrVBJGAQGCinAhlXDjk9Pc+8jYBgm/jISjYoQL5dG5cmVvwZacpHdj/VsFAVwGbnUwDKad0xYspD+2l0bPxt+Q1Wic+knRREhfEXHOvC0AqfCgOciwGjVt0QvWh+qCt+q2MFok4edPRCw6judJKibkTaD4G7vb+Cf6PSh96lFslhAKjuO+pZe77PAL52ThQaCOec+uM7ekeLocqKKbuMmqOP0+dlqW0vMVwD4DmFL0810LBJwwbGtI2dCQAUX1nG0aktUV+qo4ksOjS9hPIHNilA2Lz7XBk208154lBfI7PSOsCaIkhXrmFNDoGlDxImT8yxCdZfHvK6dmN8ely+Hx/GaVijHq/xn2f8Jlu5HzcSK8CoHSIVsFFP8J0g2OXxptEjdk6lAkZpcedtjtqoN+bxs+T6U3ki5iRqGoYPEMQeaGu4UH/Eb574JkAYHenujhUIQ/FuP3IcyeZ9NnlCdvTHlV7nQ+ISANLgthNN/WwHmS4dzjtSk0xSrrrhB2WlvsQQmazHc4HvWQA0GMhOP/SArnx2iqVxYI+AZZQO5FkiqqO9qrtDD0sJX1jqjHx6Ez4hLHyvPRfsStfwP8+9DuBJ193PPbR2srw2z446QW/t3CMOBfPMVCp4ri5wxMu78CCEHPTQlZY5+orynh98CYS/CBD+jVe/84aGUkRnSz9+N1xVYAIbXSLqELp1C5CBiVREuVJp+gxJKxm8Do9ZcWOGhxExzj2Mp2vpnZ7YuyzQBNAKaAjtJAiH7a1Ee59VhpmsBrBRuYx3n5G54YIwZ2UyvvdK8u6YpNKw9yA7upkLBUxG4i8rFGCoHX7p9UiHeF2z1qV67Ck+dhiQsmJ90lOmb7DCYAvRYTxBcEAe4GVGoDY/XyYBU+cqYJ+d03pWiSm4pAFtUwaBY1Zt8Df0NF/qttAKGqoQ9K/VaMnwAjwNYO1JRNDJm8Iv91XlqTJVWZAuV4jvi1G8KhCVhRVFqY1zRC+VHpEmnHUScOBzNVH43B5d8sFzDessBmfG3lriy3AN9PLw6umwnxM54h6jkuQ7DZ9DOg5jW24nB6poVK4qpABmhVs6w09ICIpvOgZLjwiXTnN5uzqEj+GCHqGjeeW3wFwFYhz2og1O5KuTGGeHZ1UkaDryDB9QBlWU/plQEsADbwO6uyg8twheA9DKtnXXI5RO1x3nACYHx6XLqTKUllnChrTac62yCJCR01U8J/tubtEv1+7cyZJVnSPADPnZOh6UF15+qXz3t36rdPd3y+MPP8xyaG7/eprhcugHH5vHbKtM/WalFujgDHoqN2Wl8Kk7ZYJCh74xVrzKRBEAZ4amrVGeOwEy62tr2DvImffqbfjI9+mhS91RJ5zHO09LZ/cJcnhc+sfb0PI4QGdqqk35rpTD3d3y8ebDsgJoW7t9C9EbZrm01Wvr5cOPH5Y95HnzcE9uSm9zZ2e3LAl+oEmfvLh197B3VhYBck3K6WjJ1sdPy8HWQQDZ+z97j6oSnKDAaXR89NO3ykdvf1AOtg/KfHcb4FYbia4vatmzOgk0q2AKOlAP0TTwiH+ZKJg3qgP+4K8YptANueJ5ZAdecU5DB7l+8tEH5cHPflI23n23HG5toIxrz/bh4baLPUAr+KI/SHyNxgL8sZDeGv13lf3NRx+Fl+G+rBvdgI+WWgvFNZAFXalD8hRwR77bV66Ulbt3yvTqcholrifcPThImm4vrZ5ZvH4dXu2X0+2dyL9zGm7ef6ns726XWy++XFbWr0cm3VnO2B01UC7sHR6PGCjnrhcsqNDgZFUHQaV/EM6eSnVhXBGUHWUNAp0pxgZAMFyCb5iNh6Eh8blWe2SF31miiTfZWh86y4cZqm64tJ+TNIW7GGzyGaNnrWgL4Lvwp0PPyFu2Oic59bC6Lw1e6jvbR6MrHWXR59qtmJ2EnI11aJzZkaC7kz2R0tce4R6NVt14XArPnfwUGarEAlnz/B6W/rCHiQPcTU/QcG7Al9gEwg078CxndmMUBEPTM+TV1QKkh3ogE74olxym/kynhOmRkKNo2kF7JU1YmqR3kLgm5harPpIO0Mt76ZMeVrOX/yvP5moa8in36sDRTWT48uG7vB8dl+9DF8J7OnQ+TiV6YvTcZ8qGusz60YrEllo29MTYB9W1+e2gMiPJTv3PrxNtYkr0NT/P/5Ifw0GmhBnRinNMP+897dX0MBVXJ4F8fE9d8H3yK8CjTPyTQOF/Rw/sCDIBbblyqM0UAJpvTwQ9ZenzYXpKlefoQOSDq+BZHnPJRye6O/ITbMI7RzqywYj27NyRGJKSDmaCf9Er/MX9BbqlN9b01LcpF9/xUXRI8geP8C6dQNKAoiirmSdjfgnvu9zLVwlBmKq4KLYrOMEl8g/fZ6MZTrMjpU07y8/xW1visy+B8BcFwi9++w0pKvls2ROgCgPgOAxDhVp+AZECIrCpjCzoEUxRCSgxe03Tg4ciVzFk1yNOe61cBk0/u0kqa4a4np+kOYM2mplC8WEs9P8VgGYWKkwQf2LAsX7DGmp7MmKwYSIn3zW4J9PleFZAhWDDKJQNysBK5vMU5obZVDRTSJhDXr3jHmDYDSMAwihOFXG/bUUYL3FynaUJqm/UsH8SNw2FRL/oxsJSaS0sl0nAj37CQ751f/xle9eadfa+bCPdFADpKJhRQL3W4RQFxl46wSX5BcTbEEijgLu09GiUxO3AHimYJsJPegFKKgPKnB5h0RzC6KESVdlKA8Gvyp/IlCNiRZEAUBVgFZE9Flk+jd/2CMjdp+dwAIHdNlmfRDdqMGrrNq3VNF4Ir2DyQYA75TFdAbGrcBA5ZXeVEMD8mb36xA0vEEGMp6DE78yaS1U5TC0YdjODuXk3ctBPuDYgzJm+1Pbka+x117DBJqhrQ/8sUA7IaPCtPe5OypttwKdELpndXMONMrr9i3Jw3C8Ly6sAi0ZxM435uXZZXGiX5YUWPNkpne2npQntpiaa5Ln2JNQeL3JBXdnjvEjduwauvQfu4uaMZZf+69LAk+bd/U45aSyWjz58UF5/+X7Z2doqjz76qHQRfqgSWg/OuFdhEd7tiwXCKlNgXpRDe/kqoKY14g97NyoQtBJl9Rhl6AJzVfoLaogj/tzQV9kQhtib42Qqt+3tAbCG/SH5cH3tLg1d6qp/VM47gLGhWyrvp16n5YczAPrElUxmulhslttf/3rZAyQ/e/y0vPvzX2RYfw8Q83h7q8ysL9F4AiA/elymaGgsDUiXOtnb3s+ks7nmQllsL5Zvf+f75Wd/9GPKOFNeevk1gG+//PzPfkEj4VHZe/i4fPDjn5cn7z8qr7761XLzxq2yOtsr7YZg5gIjdRJa2PuTRuLgBBpgIimsRlKTUq9VWwuIhV7CPgSOU/CmIoV+fuRpXR0elMONjbK/8YS63y5zbkM92Uhai0uAqQkavljwCaLwWyda2Suj0XakQaA5v7haXEPbUauLzh50Q6HzPr6BAnfkV72TCTfohUUaFXO3bpQCCNOlQqnr7O6V1ozr7bpD5aBcfeXF0l5dLds/+2kM5tHRbnn5m98NEL7/7e+UuRs3s+ayzOAEOht8kUfKZLkiv+iFU2kE2LVTYAYdBfVsI46GiOE93zmRi+eIINwJ2xOFYFgAOMDw9i9seJJLR6cooz1k7jQ2zbNZ8p4J08Ql/7k5xjT6b1KXCutDPSCvAoxnHVFpciX8uRtcoHtdk1pd7C6g6SAg3wJ5XV+wVnnmrm9kKR0xgoSJKfIN/9kIVF9ok1wvW8DvPI0BeZlszZGP6vo0cY5cXMzYkZbl0QYuGTENL2FvWiiwNrwxR+HnaJDNUHCXCOzw3SE6p+sIE/Fm4q/lUBGaGRVlGqjkHT1hB4l63slcjiDZGSLAbqOvZolj6JKSugaOdLhsSS2JToioRuchn6Qeuc+V9LxSpOdhLK/PxufnHYbhX67eWLf1WQWl3EEbbRBx8UDwK5XTi8lzbb/2cogc8F+Zpmz2cGuZSDSncmZkScJn8l6Iow7ybxSWO5uguknVPEAz9T/8A/YYYQjlqebLkVU4ITKmW5UNG3dFhKtMyNzxvXJPOMKMgWY6vCwHz9ITb955Lnaw17dvXWmPtMXYIetLAOz8JE99ggEqAcD6+esGN40Ncb6QQHh4pi6ibNoC0vZMRxD1aeeO7jn2xsaFDz6so5ZiqDMwEc9iyypY1ianfkOzWu4AaZ5H1iSqNJyCcsozvKNcNKbb1Y8dGeKTCqCVH0KLG1yu0Hhs9LbTKObbs/0vgfAXAcI/uvfaGwrBDOXWX1ff2AyxDgAyKvEzW+i0mHge31kAR3oJYBJBVBbFxmC7FnCMN6BJP8Rhr64DDDeEKTUYkAhGglEnqHTSu7DCZQyaPi6o7gxfsofSEJQJblGMCEH6jlGADieewRhZ2xJjc4aBOee522YqSfauNV1MHuY/O6YMgACfK6JRXBicXhdw0NsnHcEt5QA8DZduhrAqotrTCugi7R556WHAT6dbpWDUp+YBwa0Fml0OvdtqVTDOqyuJ35APBdq1iTso8C70UvgFkgoghIvykYZ1JikGBaZ1eMTWu3E61OdwkUrCHqw6icS0iBhaBQRTboEh1ccz/ylcABzYNC1O4ohgISBe+a8KH+8Dfimbhrr6HvEY+p9TxoBvXWMAwYJwRw/dZe9cQadO09Mhrcmbvb9Jm7y4aoEGRyUn+I5LjOlQd+kNwWD5PvQh7T7569hY4uo6n/bWuhwYtig0jSKlfPr4TZOXbP8KP9hrqvuEPWHKpK1i8+tSZ6fk50wwqw8w5XFCQaURdQ8Pq0h0k3Emvo0A38202ulF6qLoHAp2ORx95DRiywCSWRpYgscm+VqYd7mx/dI73CNOeXVQdrc3MknO5cpslDQWJsvGBz/LsmlP3n+77Dx+hCzJAxYKftJ/DRjhRKF5wJeuNzO8bFtW8r/skmMWnfz6G46KrFGAyNuUFXLhiAEAmTBWqcZXP3z90hpUiF6j9vTA8HyGvArUIr8dyr6HOB4D4GqvcuUdXUnmUke9wUQ56aN4l1bLjde+GpeIn/35n2c3uf2d3dIBmO5ubQIgN8uCK2QcHJbDJ48kKjLfAeRNlhOHKqHF/PJ8uX77Wrn57dfLT/7ZPyUv3fKNX/p6eeW73yx9gOAJdNsBjNq7bly//Ku/VJYX5+EZ8gxfHu9ultODZ2Wi7850Xfiknd4/gai0dCJrljYMx2CwJgEeEwAySuTSTpp+5V4ayU7KHhGlR1FD4YiGjawIAMfR8S68UALe+zQExn5/9kYNMJAD9AUfwosTpU/joUFL/QJgPjGg3DYylQnyMw0t0zNlnSG7rmJwbE8o9dSkMTa3sEgDHACHjjrYfJbr4c4zjNhMuffa18rXv/9r5d1/9S/RAQDlE32IG9B7o9x65atlAjmxJ9bNMPQlzio48LS7fl3AW2vzK2WB9PvoF/Oq76AdFcIIR54i06Ae1Cv0VJdwr1MrPCXAc8JYSyWB3GLLAAO6pcB/o8ayZxoDfKLRjWsDAFgerMtjQYezypsULIBCU9dCxhwZcPRGt5VzBN35FmIW45vgnT3KgntlT9elqal5bMpZaS2vRO4Fc+5SuAQNBcy6P1X9VXs+5Tkb8dEH0gV5yZwRbJi9tsoQtc63foesI0oDOxeQuXO+o/mNHeumkdjo7NNA0bUKnUgZ7JixjPKanUF97Z36C/2TYWz0mCxmui3imqNupijHiZ0J8szoTI9wOLMCUw+fBM5wI4dSkufXdBoYMjw6/oJDNOZ7/ur3Hoavp42R0CXf5RWERtdSZpVRAB2JVLkgrCcpORRvR4x6VXs5je6PSwGyEDs9kon6mVfj4jROnnn4Oz+4BPzSCHFt9dh8+UjmsVSWbZy2+fXPd5x1FHOk89Tf/hFOV4+c8KUjCFlu0rC8r0lWgOzup/WkgcSprh73zFZQzG++jRsi9/KG/FKvI5opWNpjymm8IVjyXcuRUV14q/r2kg9/c6b2CDP+bf7UB8MAYb+3nERFeWqDhtz7IMny26TUXNpo+NORoTYyVvUWeSJsep9jZ0nLk982wLM0m3xmHs4OvwTCXwQI//bN229MoTinUGKTGk59GVHuExjb/LZnT+UGEJ7AIE3we1Igd4Gg2GVi5at4YQp9d2dUnlTSBEplAoXhVXeDSeIXfJ5hwDJEPC1w4Zs+RemgeNFM8fcBMVGvObNBAiDoDIV3iuHBTpcBytTZ6KeAh75XFDJtJRhaoDBdUKkADMD57mG5OD5JT0hWnuidEIZnZ4eAExf+34Zp3Cp1UHpLr1MG0lfVJa3Z0ptqlj5GZdhaKmfN5XLaWCr9Sd5xYkVHAMueu352ajohHUqJMZ4EWGHcME6HgChFVEOqMMnHQK6Rch2Whj3PCEMPZu7xPtu+Uq8qdluYDpOorfxWodKqU3kIBAZF5QrzqzioxjQeFDbPKBSFjNcqAQGxwEc/5iyMTxmdaS3IPofeZ9C9NAFDtCb1/Y3LiGkocAg5Vgs6km8YWIWYA8LqzzWJ4RGcO8FA5UW2RidAW2Ddmk9Pep+8W1cD8pnteHVGJC17kvT3O8UoT8xifABFTn5xTdx6OjTlORmfS3uN+33KRNn7NtZIq7XYBlyj9FwXeG4lIDcrJHDOt2ZLqzmdSWUauva8k55sXMEzs60yvXSlTK1eo14B0Ad72eJWUHDtxrVy++bNsrwAaAUsaNTPeofxK+zTkMoyQk66Id0OjYSZOYx156OyMndeNt77Rdl99BB629hx4xXKbUOPcjQXr5Y5GlRDeHMBOjdQzrPIzwX8uUjdtKA3ELPMA1rkD1qUxAMwhl9IDW5y9ABgQzUA0wNW9LWXj1qj097sbAkKiScnUPpDfU6PaFugMGFf/ZU1GPpYnl/YqCB/F8jNNAqpuURZlihXPzvLbT1+zLcAkkXXBW6WASBx0l4UAOzFzk6Z6h2UAWdvolNa15eog3Z5++dvAbouyktffbHM3rtWDt/7Wfnwp39eBif75aVf+17Z+MWbqJjj0t0/AiiRd2iwDP36uzvlKXLbR/a6z94vUyc7pXEByCPvE/PXSgc1g+TAfNDm/DAuSdLCeu5OriCzK2UW8NOgrjQm1YALiD0pu/RDT2VUCfo5YmQjCe0IAKNRxP3gaKcswnNxr5DXZWaHpyT4hPTvltkp6H7RJX2BHpwEbysb5/A7agvRcEQH2eL3KQaMbNMw5rvGXFlZWoMHnaQ4XbaePslkvf3NJ1kGrws9r6+sl6dPN8vBHmWHP047p3G/aVD7u48/Kq3VpbLXOQD40/5ATysDnc3NMtXpl6/cerXcmF8tJ+jY0wt0L7yq3rVXtm39tfWBtd7RzdB1elK+6sHbPfjwrDTJ/CK8r+Gx0dq0o8IfyLcNRnt5paJ+kw10yDx5bglatRe9PWgLcMc+xJ7Ad5PoxolON/6ajckGhnoB4sBvpHDiSGE4GhlHXvXxdUmsFsC0vbiIzLTLsiMLq2s0ig5K//C4HGxsQ78rAOtGaQOc4xqDzrFBYOeACtaVRpot8mq9YqOoYOwK4dBx5+gH4EK5mGmXLvqnT7pDv0P3WEtt+GwBnlveexLgcT63HJeXFg1iQYajVeZbVxf1j+AMasIrsggNUcK00LNt9BqKtOzba2+e4KFJeYgwHuBGdDPfwZ/5DVeJNoRRLilZzwoGxR7+Vezy6dN3fFrv+asAWLAlXbzWkAJgVy/QFk6h7+O+YZrw9xDev6AAAZiUy95tOxGyQlQP3oAv0ivOaUNmDIrzl0yTT67SwCN58t6rJZqC10ZAWMxVQTd59QPynl88805ZhurwJDoBGZsmwyfmiT8oQhjyCMfY0WLPq0BWGZWs6cDikB+ymyB62QajE1kxptiy8Yk02mGH3OgXTHsQXoU2fBdaUr7kBCCq66Og13JUvEh9aAfgLUe+HfF2VR8bXL7LHCXCVdujXbYOyI8gnPzqHuE1gJgv5A1hKwQg49j5nJLOp7zjKqaxcWU5M6LK97YgHTVx5FK7bAflLERw+Vktm6Prk6X3JRD+IkD4V2/cfaMKEMyJhBLX6Kwtwwi8RtNKIM3n5+gbW/RV6KRXZeoIIhUV35lxS4wK48VIoKpgebrAubMcZd4625lvZD5KaAs68cI4qgyNV2ZkepIJZ5TGYd24+U62pWCZBNU5PAKADtID2aEVeGavwtx8uWgulsEMBn2qVYac/elWOb/6leRdcJs8kY7CPuuyUii0tIJhcpmP/2DIWkZ919zhRaU19km2B0YhcXMMfZ51iZjmW3vt7HnXEBsPpqVk3c9ZDElbcMbb0AsGRxiz1jBF18fQenEylT3EDrFZX9RfnlcfNI1AVQQqqNp691elnXrG1qOt/Awz8n1CpiJ5zkU6CZbdGjVbKxOHQC4bOlD/pmMr1eGw8TCfYFkXDRnbKJ/7MHu1fjVwlMP39uoozPawWZf23jgpq4nhy3JyGB4nMtkzaTqWJyMDxKN4u12l7iRxOyFfNlxsLNiTputEwpKOvGu62Y6YeFU+fq8Li73ttXeZDPCfPWROzNMAz89jeAHhfRowm48el27nqKxeXS/Xb9+izJMBLa4fmyE544PmMSSkRwKpM7RsaOUGLlNT+lib/9HEHY5mq1nWie/Xf+/vlK2HH5TrN26VIek4qmKveCP0Ib9WjPzAZypedAvv68x309GIScPU8+heU6p8+N46smo1sN4TgS8SKofyJF/Ir9R/FCzp2MPWbF5FwZOfhXnAMbBhaaF0oXl7dQUgT+PDkY4TgDCJKatZ15hnggQbNJ39Xjne3iIlQAhy0V6YK/uPnpSD/eOyz7mxc1iePdoEJH+9LF25Uh5/QIOBeK7fu1MeP3hQDgDaboM+PTwuQ3vfyUOWQJxo05DRP52iUAMzhTxwlXel02CyTUNyFiBM3jVqoYC8Vq+RBQXKeoK3rFPr0Zn16WWmzrhLemIW4wz9R/HXo1La3snx6ghwAoHgMAL6u9bHRVlauZ0eKxsdLcCvK2wcnxwHcC+vr5eZpaWy89H7pa/rDHpiYWG5nOw8gedulPm1G2V/ZxO+6COP84jGbDmGLl0M75Xbd8oJoFr5P9jZLvtbz+AhG6GltNuLmcNwvkDDkvrVHUb12WrTuJnR5aYaY13X1O0ubdbvId/QQLcul3+Sv08BrReNhbBM5Q/KR9kcvco8Eni/ZSNO+VavCCxsMEssKQLPDagooo1eCF2UcWiWZ/w54VA95hKBAglZNBPb0Cd+v0CD4Dd+//czAvEUOvUA/4trV8re9mZGoGZdTcNNBtCd2VQG+RBMZ8UUZBqbHN1RR4XUjaRKXgUS2qP4OFMe7ZO627R1dTFuOxn2YKE9RLsFXdrErb7XX9nVanQLwXTGXSw1rhySTlZ7IW3Lqq9xj3tth2GjE5XF5EQekqaVVv4es9i4o8Enctvfdozj++So8XomFXUoQcKTpuUdZc49V9oz3MPzhNEtcOzyoU8tjEIDx84xpORS3ut1lN+kw8GPcVnyc3R1UnAFsKPfo7zF59e6UPbGz8ZxeYzS8FHfIVYO31d+GYereWo6ikCdZdIodB6HM5T1mwng/slgHnxTfY7FOjZYtcTIuPnhJnZSHWwcnNXOkgcDjZO+dChfxjcqOdHLV5+cxpnv+bjGaRbGPFG/GpfJXPs3epz33luPfuif9mUsu4mPcMpvRl4TZ01zaqL3JRD+IkD4127ezYYaHlZIfFzCFDAQtTC09TX6XU/C5HdlEnsYBcIaJbWxLag6FFCHVzTsChkfRCBt8ZEJEqun/mIOY9jmi8EBfGbdy1mJZe+nLG8LUUXMMyobiBifoAqGMeoYv/Q6o+AHvWOMhlu0Hpe+eQPoxldr6WpprN8oUys3ysXC1XLWxrDPLpfh7EKZvno3ZVVB1HJV4K6CkMFszVtmW6CWw/z5fEyXrkCAtAUGDsN1AQdOIjo6OsgSV8hacScZXU8gCqetXRfVRnFqIABk0tAGgTZcw5ehaxhcX0/Z1nVVq0+w4OsswmBekz+BMMY57M1JKbgKzBV4wY61i4BAckmcdTtnqiEnCPEQJ/f6BrcwpNkele8CPEnLMkepcFW1pYFC/rkx2uRBgc1V5atBk54aDMpn/jROVaCrwcsscJWYxgIj4hq69gTrDuGsb+M3fAAL34wNm/F6qHyq35VXeAx6CcQEZXKhPTpkt4JfFWWjadKjsqEErSu+HTcknPSTNR/Ji5sf7D57Vk6cUQ4oPDk6gad2Q7wskSfPWTa+IyYaN/I/z9AdmYAYOsOlADgCwdc2FACz7WZ4+t//3/9vy87DR+XZg3czUW9p7VptfHQPMMw0fKwzInHNaCc9GqH5qj0yIXkagFlxgvv8hi4ZKUi9UD/SiX8Bc6NT4iuP+j7LgwIcv42sUybdk44OMfQA9puvfaU0AWsTzdnsAqfbihMCXSFD95IG4EBgn13tiMdeVZfHOu3qL9mjjs/L9uZGmQEg7WzvlInZOYD1VHn84eNy5ytfLX/vf/5Pyp2X7peH77xX7rx8t/zSj369HADqpqGRayD3drfKwZMPiyvI9JBpvUrmFq9SJPPepdyAP+gyBqmnUwDhCeQGXQDFKXs1Tgmf02eeynnl0/CVck0oGyx+YI+KPUQ2XqzVT2jnIbWkl8bKutDE5kGuYyBsD/4UoLxvo9MGLWU/OTygHL0yB+BF7Zb2nbtlCZ5bXl4pOw/eh2borsOtcu+1b5Y5+OEUsWs2ocPIB93ep6X169mQYxcADIHD2zZOXFFCPdw77sRfdnZlKRNFbTLphjLAAI350lVGHGmaJU82fMyxnQsCWzAkIAjdfarLAfQBiIP20lBR8g3naifZ1AL+n6WM0lqwREbQw/boQSPK14FfsjQWaabBADB2UxvlQSZOjNBNN7A+58VFn/qzz16gKjCFt8jy7tZGWafMg54Nn4tyuP8stJhqqFewBTRe3Uwjvdaka++mMu0IjD1stSEtu/PbETF0hn6wAYKkm9VnkAVdp+yBtzcPxVdOqIBjaKGboJs6ZSUibGGANN/bCWL5MnKGjlNvqb8mG+1yQTx2vAwhqEP71vdzIJZDRqv2JrLK7+i1/Kw8Ff05uv5N5+cdljVXb6S7f9wLa/Kd7/w2Z4JYHYSRXgLh6kZAAbNKky584XNO+dDvqj2px/P7UZz8n7D8bw1Tx+ovfhNOvVxBqGnll18+z7Ry9anDenSU2G99xWl+pUwAJ6euMNK3ugaOMAn8k3XV1dN8E/rz+f+HvT/tsjXJ7vuwnZnn5Jlynu58a+6q7q5udKMnNMAGCEIEKVEgRVKkbJm2ZHHJ1rJeuOxlreVXXsv+AvYXsZdMW7YoUiAhkADRRKPnobrmunPOmWceMtO/345z8mZVVzVYNJZeVdwb+ZzneeKJYcfeO/6xYzJfGWYazvfqfV3qMO7TZ/5MjmfyPs98/wue72Zl0SV98cnvXsm/4Uwrs5/h1B2FTvxIb/zpeD19U67+5BlRXKZpXPKe+czvps+tI9OblbEyP/wUCH8SIPz1nVuv8RvAo3VTcz+KQfBDCiqaXDA3ZYRSL1MmsHJhttziQ1opET6XMVQSAmGupcdptfq938FYxO815yO5eAKh83uBXg45A4azQknXb3JoiV88ymRSqQs+8MXyDAglDpVar9OPDt6VxM6pq6ysRfPa9Whs70SLhqS+sR3VldU8HGBxaSUWmiuA5C3ySOGIXBCsRUxgm5PYKZMWlDx2ES/jq0QlRq4ih17OXZyBU4Fru32aQ5vt08Ocv+cQj2BentPadGkV50aBhqt4qyCqWItQ67JTogInMUFXPid8Crp1hMsFM7CK0xusF4hGPNIXL535LatbvFTKKm2BsOicFt64VOwXlXpaZ93vU6Bapn1AW64KNrGnECZI857KUEKM2DykhYwGMoG5jYPKh6sANYGu9Wb6xO2UCZgww6VFmXtXe2sRTouMAJI0YIi8qkC0CuaWY3riTh7EW1bBqmk7v7DwcuFnv01LOmnKpza6cqJTT+yAGS7jwEsft0prLrUAES3odx4nhwe5g4L8rWXTYS4bUn4QtXmT3PymbNmo0XLL/ykOCZSKlZrcJ/0cVTja34t25zh+8kd/EKM24BqwsQQYOnaawbCT9QelpSz5eppH5aiMVuAJo+XSPAtOcuV+8gdgzuZT2bF+8prZSZeWzBx240o8zrX0rsgWAQGSFTqHbjs3RwNz2u7Emz//aRxCh8bKSuzcuh2rWxspCwbXol6BZnZ6u90TEpjPrebmHBqnCo93PSp5mOCstrIew/P5uP7Sy+Srkscz1xtLsfvuO/Hk3Xeje7Sfc6rXbtykLhejf/AYYHgYnpikHPYHE+pgnTJA/zOBMHmgHhPoU7bRHHVPvE6NcKqIeoM/eZ0NVZaQPJM37RDxNjtEPoS/pBmfZG0psd7nF3n1zfQe2rtgRppB7bzPt0lTeM7uyZw8XqX8yH+tFS9+/ddjm7K7QE+d2mg2YtnT/za24r3vfjvG3WO+Oo8NT/EDMO7vPknd0W8fA4hb0Lwbm7fuxvYzz8auJwCSX/nalLUymzf1k9urnVcBtlxX1rdyqPsUXaSuFaypF8znIoAtO53yKOVw7r1WNTWPi4OGiW3LaJ5DzII+mCb5WX7JrdT0glG/Iw6/Fbyapz4kyIaa/2rv5DfAbXbmicNFeYJ3dagdEuX4HL7JhbnuIz+8iPd/8mM+Po/1rS06pUe5A8sGOrxzvJ/62fxU6EzbybYinu5BTKeOMhSwRJ1RP5e7CqgPLWPqN6cNaZhQN5txvuU+FzhTphGPuseHucWdPOGCPznA9kFdknrPsqOzcqpZWqWdu12me7jfdAEo5iUZhD+6wmfSPds5733n/2mY/O5KmI/yuqu/deoyy2stWGV67xN45m/f+B5nfaKTsn2m7CjPLLsjL14X4Kccflem1d1TepJg5j/dNKrLfE1/89cc8E99yb3hpulnHmf58fH0uV5nLNadv6wtAd7Mz4AUGCbBVO4IZb2oj3GOaNhuOr3E9tQRDNvalPnMl+mUhNMAwHOdPFP8LG8lTLalmcuPduIBX2fcMxpMvV/N+PEDMRiUS/Im11Jf/iiXy+957j8+T+e97Ztt9izOWTh+SLVp+HN4dfwpEP4kQPirmzdeE0Tm5H8aLYf1rVwXhQiWSsNvwimu/IAuVhCgwKsrx7WpJBrwlxUEM5aFLIYxvFqVeFLJwNpovhyalUn46gLFvYDSqNRQsq5o4qkKyU2ytSrb4JGxXNkZPNM8lNufOIRDvl2k51xd96tUgec83lXA7rWbUb1xI6rXbsXc5k7MrWkJXovzxlpEcyv9RWOdFj1zkUzvFI3cHk4wrwWAvA9okHJoXtrwTJo47NmlYtvtdgy57xJGC/AJinOfhmd/73F0ABDjYZeyj4idHjY1qjUlBViwT1GTnRVkASMNm6BGQbZRcxhOwZTJrQGFXYBlbm3EFWIBoFG4G4Gh5NXsoKjMoblCbUsjqFKRCUCdgK/AaP2x45OnPwFUajTMTo0Q1Dps5Cl3yQuka7wCfUcIEnyr6E3YPC8Wa2/xpQHSOmOj5+p1wa+8ZQYFu+bZKs0N3wknED4jzHyVjotx8ztbNpUbccFOfOq10ELF7LUMY5KmjSshrD+fSR/znlZiwLE9aIc1UwGbCQmV8RsNNyrZhTlA8FK4Wtkh1sYSgILnPepYPhBYbF2/TqPvtBHoSZxuiSaQJQe55zCSxisrQ6CKwE/rK9MTjFVc7b8YD958naRHUWvUqTDkh3SWtJCfAe6gd46IQCM/TfrzuYewCDxyhiU8mUeGEm/OTeS5w9Xc5RSXspCzdFQkmVeC45Av6j4tovg8oEIgJKgyMX5fzNXQjvM5DL+Agjo43I1lgAiqNwHXYqMWB08e51Hn8phtnNvL7dy+HZ959fPRff9nMe7sQ087kAijHZH6aqzdfS5ayOGdV74Y5wu1ePNHP413f/g6oOYwp4c8eeMn8HA/hqSfB3mgh53D55B7pbZCqemUw6coAWgLzS8GWSjTt2iTnHvqaJG0kU+ypnE+9XdSA89TabXgKIyjK4IjHkMDeU2XtJOH05dY/M608hfxQ8VsyPxC2fBVAQqFjucXVXhoDQA7jPXrz8av/a/+y7jxl74VnZ/9LHlndPDESb7I+3zs/vyHUZn0ok6etYS3Ac4tQKyLtY4ePUgZXt2Gdi+9kqNP2l3r7lyyDF3It0dHUxPRduvJ+iL6qp3AdAmZrtaWSA844nQK6kv+cp/julMuAOvuppN738L3VToyTfi4rqW40kgrqfM1oSb0QB8QJ1ocdUI9ADTtWNeQ10XllnJXJvCTaw6Is7OIbvZDnDRRt7l40HUF5tepIkPkaqSuotx8ShoXgTZCt46iNU/HZtSPBdqEo70nsbq2At+9l9OYbE8GXTqNEN0pQ7nzDvxmTp1Xa/7mFx3ZqpMu+bTuqOQE2/yzQ6nxRION8zodAdDamyN+0MiOpqDX+d+L414sauGnPdNqD0NGjbYqj3lWV6n7AMHhHHN054TfI/w5Ot6mjCY2dUzqGX266f30KveU9waZhuEqb3n/cV6++7CbPYGU07qCKvB3tgNeZ99wKfo5k8pphghDtrdigZzSR9uQp8HCE7ngj7L4z7T9KPU/zhzP8lQe8JuL7213vE9fQpIXrvnpld/4kjW/LeGkAEiqPEk62lbAS+hGR0zLrkL1BFTZbkzlN1MmvQRcs3xP/SyPmWQmKB3ljeJ99kEvVxX5/gXPn4wi8+0z81n0QDroPYs3HYH9bubyMyOYfu/LpOM0lOmW1zyZvrMNTD7mOqN5KYdRyd2m6bHLZ58C4U8ChH/91jOvyeRKXen1Kd/Ou6SnxVULgs6KyNSzMqeMwcNxDt3qqDQrScBrLxIFY09tZpnM3riCZnzEURqRuVT2bm4vUVwJnHmB3PbgyWMq72KpFqhP57bBCHnCE0HzUAsU77nDboKs1kosrm9Ea/taLF27EQ33jG0uxbw7BBDGgxvSJkAjYKFyCsDcJC1DCQqdDiC4Jl23oSrpCrK1Opd89GhwitX3KOc07h8exe6T3Xj8+FE8efw49gAKB48fZiPvAq1zFxsiDG4EXoOm0mVmUZLZPWK4ikK1sSBDfEOavf502A4+5FkSfwqsUimonASK/Pa9PWHjK1VErNI5BVCB4S+/VRT5LU8TFOKNWstVY20zQaNTCqS/tM+6InAZcnf7OTomvFzU0u4iOZWMDSF1SAIZPyyVdBVEZMJ86zMPJlFLuH+qeU/pskElAfN0TuNrZ6BYhGX9klffk03ycl7ANPlQkCyr88Nybhh0s0zW34yOgm2H7c2THSTpY/l8JvAugNv8ljqQcvKg5UZuYmVlmXj4tt+n3j1avJLze01buuUhKzkH3MZUq5jNZqG5jZDNb1pPyEtKjKSgATWu3/69vxlf/fVvxf03fhqeNHi86yEXFzT+jhggG3zjEdAuOCTCrOLFqgsZKW/SRqokZUiHf/CEyle+tvFL1U18ZdoS8keerG8/si7Kt0nh/K7cl7+5MJHMzpHXzTt3o7GxEZvOS+224+TgMA9zON3fLx02ZKTfb+dIwme/+qvxG3/lt+OH/+y/hX87aSUTsDnlptJajRe//KvxxV/7Zrzy1a/ES7/xlVgYncVbP/l5nO4+jtVWLTq7DxNcH3YmaeG7fXM7hsjYg5//KPMmqMzV/wBhh6kXLuxcCmySXUmnDo21xRbg69NSoqQ+voT0jfyVO5n4HXFKG6fjJKF1SavylTEUx3X2k9cz+fWRtM6Q3Csri5VW8uqio03wBQ8BwzcA+JM4/OlPZeYYUDZBvtMWPEAkh6DRpf2T3bjx1b8ct198JevW6SiD09PkCUv23hs/z86kneelzQ3A7lqOYNhRE1yenh5DtzadiDIHt+hXOnUIuoe7DIf9aC5vQM914qRB4v0i9ZfgUPl2OgS8N7/kdoPof/J+hh/Dl8DA1L3KYuoGvCcvOk+f11SNHW+BLW3T3CD5C2kDJFMv8HKOkPgPOpWpZOOUt1In8KKyCO+5uHe9Rsdz6xoyRkcUuX7lS7+a8+qf3H+IbK6QV/LJl9nh1iPXRQ/AFXaYAPJ2+gTrppdh+ecvHpFO4QerXH7JKRPT/FPcpJfv63Qs6ug6R8bcf9rpKC5srDeX+ZD40Td50ij8pP5KYIxuUXekLMMnRYuZM3lkepd5+uBVHVHuyzUBANeP8yW+8nvmZnpdBxlLGGlKeaYp+VE+z9G4zA7v1BXIgjyQo8B0Yqu0Q45SFBBsWOjMb9NLsDdLyyin8WYa06v0PneRnN/5z4f53D/5N9s34yh3xV2WCZ97W6cz//zjPkfApqOa5aRW6sG6NzxxSQNrN3Wd7ZK/+VPWL+kpq20jiWYeqdPyndfUniVf0sxsTHnowz71+zTj+cxw5TYfX6Yzc6ShMyx/Mk0DZifF59N0ZnEmVQhT6G/8cmrJm88N6vM0PvqPZ5l/7pv1i0+B8CcBwt+8ffe1mfU3h7WhrsSdVdT0J5UADWCkvGQYG4O58HSUZCD/JfPQWKFMiC57bVZdrsj0nYAYIbPnWTa9Jx4FS5lCCXl2u+BP6y5lIl6DFuurQ1FjHkzIi8NOgseFJgq7DhEbG7HgbgGrW1HZvBaV7Z2ooETPVzdiTCMwoLc+WWxEF5J2QcL9tFospPXPfWUnKG0tvgPnIwJwXODSp8FwUZCV51B2r9fh92kcHx/F/sF+7O4+yXmkx8cHsX98HHt7+7G//ziOaeB6gAY3jVfwFpuLNFDuK0EDDz3clWEeQKwS9VQ1G2UXzMnkWUYUkWA/d3KYOVjRxkHLnQ2rw0F67yVtEdjSW05rqfwq+5JqChDPnA6hFdfGSO2XlkHSXUShO0WkwtW5tAqjn8+2SbKzYR5dle0wpvNda0vLuV+n8Qp4PElMBSpfJHjlqkWNQqbiND3n+Npo+T2B0jLk97YS2Xeq0JgAsKVFAnzDpC/A07htnLQGpEWZPLrXsWTydDABvMObzg2zQXTuscNjnurlN1p7eZHl83s7I5Yp82xZ8Y5hIKU5d7m+1IxaaynnMsvMKp/OaSc7THnAzDmNJvXlULCNhTBFIDxPOPdXXnBo1mKUP9DiIk7bx2lp/o3f+Z34rb/398I9kN/+8Q9yqkaeRjZxhxbgBuVOWVTcKQ/FCk/uatRa5Bs6cZ+LWCif04ScJmFlkXo52IS0zK9l8mnKpWGURWWZbyyC90lbP5dhADTV2iplBBAtzJHf07igQyy4rkBPF39WAcido32KpKyfI7Oezd/ne+dZVuLgZ38cZ/2DrIPq8hpyuQyIakRj51YsbbmX7rWYVCaxsb4T23RS3/je92IJDHpze5l8DeOgfR5bN27Gl77167GxuR3vvPl2DLu97JzMeWIh4Kkwt9SmoaEcZaY0vOs/ClPIzZVLufe3XobmSt4SCEMEp2VpQUzZgj+0JAmQodSlR80TEd74JCMOzreaMo2koQ+5R6VSVy1os5CddWW612nH7ttvxZPv/lk8eOtNvryITTqe7qpz+v4b8cIrn4t59E5//71c/X1c34hHDx7Hz779x1FfXiGBc3QKHTIK6zHVtEJxenISzdXVcMqKxwt7GIcn/u31TmLU7uYivA71J887t3jr9jOE3Uz5y84+3pGc7Zu349YzLwAuy4Eio1y8KQUcmSq0GZH+kIL359FPXKXbAPDulLB5+Hx+ngaNT3JvU9652r537mE37uJD5xadQ7OXvGcHUZlxy0G4jzgExNCJZ45p0TKkYcPja1pL9Rige50uEuNeAm7XjuRORPO2I24LOCReaE58tQV0I3LpFlmdgSNYyog8L2eQgEoDeUoBghcS/An8qIdiDcarjNQhtAGLwzZgkHThOXcocStRGtCMx4bcU//Uqe5slDuGwFNj9JcL5dSD9eSk5Ax4kBzwM3mTZ97PrnLP0/dPw8txXj/OC/g+7Hwy40d1sOH4k+1tapTpvYaKnHIoD1OnOe2Lss8swi6Yq3J1dCX1f7YtfK/+nMVLalCQa4nTZ0SXv9MpLNCaN/mupM1zHs/yCQ7ht+nng3yum8YAr0nuqT7zoWnY7qgfp+3E7DtHjNJQhky7m0/Grbee9dSr3ucZ3/R+BoAznunvS31peSFSSXpaDu+nvzNl/s/KVr4yKvKccUzf+Xv6Tf6eOr/P+pq9S0e8mYdypwEtp3/kp6UcvvRe3rbejEk9MSvLUnPuUyD8iYDwrbuvWQGyaxKZRtweRrHIAt6yAqykkji/+EvlqVSgy9jJ8L7kmVYCG0d7jvbaZJ/8jqC+U7hIN8MYv9YYNyXvdVDc04U4AmEVdTKzYbQ+EAkqjdqAJDS2C/YCW03AWzOtvQutzWxwq8v61VjgSuFRTA6UFiuZDJeNHt75yWSE/AB68f2zbu7x6j6p+k67HW033QfgHgF8dx8/jqPDwzjcB+zu7cX+k904BPge86xzegqgpqGgIXNaiSk57SF3nGgsRrNVT+uMU0UgSenNUgb34ZSugjsbCKdcCMbT0gLr5RA7/7PnzX2Goy7KnFtBcKqcvKZi4pbqLEJrvNnLpS4EJIAYwZ0KJC3JeBvBBHzQT4seHJtCpbNuU9isY5z1qBI0a4JHh/TL3FuUKTTWijum45BUzgo3P2ZIvsrH5ZnvVKoqVPNiffqavIIE06qSecBnTqCBykRSZI+fKOHdpB2Bshzyk50HD72QV93cfGb5dZ9PQXALfvA7p0hkJMRfsqSSK/nxfjB0ziCNAWW3nlrwV4OyKv/u3rF7/z5AoevnOUSbSojw5cQzfhOf+daqleoDxndqSA6x+wBwqRX79R9+P176wheQ41fjx//qj3k3F73D46jT2OccS+otaWWuSFtaKk3ZmeGx/Cu/JMAtoTKtCYDjDKDjfOiZgk/6zcIQR/JTxlvymlZ8vHUh6BsOnLPJt9DLucEOXR/C59LZAy5WNjbi0NGOk72Mxuk05nf/8YN4fO9+NM9PkAm6nPBXY/16gmG0SJwOJrG7fxrPfealBIcr19Zifet6HPz8Z1G5GMbOFh0yFP5h5zz32n3l178eK3R29x88it7JEfREJwDynCJiZ/uMToPsaQfL0Z25ivNk5VRLwaMssZQtgMerlSJ/KiMIE+W0IbbDLd8Sr8SFfgIIG8rUg5TfEw9zlIj7Rs2jfQFKhM06VT9lffGp9Q9dPba1uthKfeBIRI2OpvrhGHpm2tB3fW0jQdjJ7r24cefZPDSovXcv83pUWUYmV+Js4HHZk5yj6px2Afzp4REdii1khU4LfJ77pcJ/S2urdE6raYn2iPCJhz1AZ62Ty+ubcefFz8TNF56P1upGtKHn7sP38v0KwHrz+o3YuEZdUWd2/nv9YXQngG90Y48yDOAtd4Hw2GGhHVmE/tAWengEL01klP2qeStTEXayQGeKDqoW40YNPZ3kt6tW+M5dUlJ3WSby62JRm+QyZYeOK2VyG0Dp6l7F91//flwDzN+EVv32UcqcGdF6KfiRNlXC2fZ43zuzfkmIOpIf0kJrW5Y6qehG8+vIjqNVduSp7KxbdXCZKjFEHvo5Cmgb5GiW2zn2+qPU+e5DLuifA/y6f/kFeZDT1Etltz1t6JapcKN8Vu4tF8/KLQ/MYYpTOkhzYncAAP/0SURBVN/p1XL8uLz/sJvFpyvxqSuLT56W13TKOkGlfRLfPBqntEgchEt6oFOgXW6fxtUDNfKIZd0sH+Un15JevvLp9Jnv8lf+UK6g5fTbDJTeC89MP+PgWUZV8vUUaE/b7mmZ0uV7vy1th/hAfTKagmDraih+SOwgbyrDxc/iSZzjdfqvpF1c0nSaln+zTTW9K3723hzm97MbL773euX3Zd51xjH9mW4WnqvtkGkZIL/B+6XtWj40tWmb7G/lRxraAci3hM9y4Zdb858C4U8ChP/q5159jQulK4wiE2oxc7uvVOxKED5tI1biVIEIALQqnNnj4/tkLhjRLDpvx0nqKnEVVYZ1WgPhE2ijZFUwDrMOj9tx3qFXf47gzwOqnFNqI0U8IyqdXMYZStJ9g8cuzGnUYgJwO1tCCTUbMW6ucn83hijbUW0pho1W/u4SvkN+++TV/Xw7U4uvewBeoNzHgw6g5hTw3Y4HR49zisMJoPfw6CD29p7E3u6T2D8A8B4CeA8OchrE8elhnLZPAASnlKuPoFE2FOYAZZHz5qa0KvOiKDPv3cVCxSt9PXUNNQsTuCuEi3sWAF8OzaJ4zl2ch+ABBh22z3mEzodGiWXjbNQ2Eihb6X02VijOaLycTlDlNw1lCpU1pSWKvFF266JBJyHn8QqgbQxgQi25WoBdOZ5WDRRLdjhoPQTds7llKnbjFAQIbnIjf75RyeYJT/CJWzXZMPE3LTppKSYNr7zKqQnGX6Y+OP/Q4feUKMpSgLoHlZzB8jm1Bic/uXBGnpE/zQnsWJQF3wjEfWA6uYWSUzWgh4DGbblSYinH9Vu3wdi1ODoCaNJ5ssF1uC2neRA+QbnRS2ZoXySffJF3lZTDvKYhmHbLpg4dpD5ARwul9WjjoXVWmbCqFPJiMbZuKgDpVoJxgZx84NSYW8/ejmUA8fs/fx3/Rs53dJeBVniqIrxEupZfkJ4HiCQAJs/DHh5wRAPt+3TWufQxrwvIBjLklJ6yCInak+7QK+Waa5kfzjfWE/xkHXpog/veCiYsu+96427uVdv1ABoal27nhPKVTpRzlcvI0Hla4hehr7uQDDvHsTp/iGxdRGttGb6Yj4PjU4DCsoiZMEvx+V/5lXyv1ckO1CtfeCl+9ge/Hw9++O34d/7m34jOaCHuvfE2vZJ+PHmwGw/efZefHs0OuJwbUZd0dkadcPrxxfwygEQLImWg7oTykkMnrcs6Bu2Mlthy4ZNWvIU2HryS9Q0fOvc959VDB616Dndv330+O4laFsforMFkLlaXnHM7SlF34V524mwfZE4SN3ntn3ZGnDbk0eF2k+z4m8darRVLAOP23qNowRvrq2ux/9ZPYtzehY9IX8vw8kbcfOaFePlLX6bDTYcDndimEXFP3XmA+OHBIXQoO0UcAWrdk7W5vh7rN6/F9p07dCjQLejT5uY2mVkk/EG4a8rmM3djdXs7GqvrObXr+HCPzv5htNF7a1vbsU74Lh17G6we/NxBN/bQc2M7mNX56FPfjshZQsvrThDSQfAxsmMGX+R7aOxevr0D8owM7NAhWhSM9Lt0etDzyKWLNtVxnkrXJq1lyqMF2X3km07b6J/EwmSQ4FbAvQxNJvDXAB2c1muPRRcwAbZ9Jui2k9JErmo8X1zayjKnNJM3gXDKbI28q3coi21bWr2nnhY8daq8XSFtt+LTQu/+s3ZUHHnxlEP3obZj3IZWKOxsyB1xUl4FZsqqUuY0lAR26kqu6mV5DUbJe/WTrsgjTv654m1Dvc6+v+pKPH5Sntt2C5LScCSt8U4DNJzveFD0ufd+wnfK+gwIZ0eRstuGCygv6HjNa9iB191H3OkmRefwsd+qW7imvuNqJ9Ic6TNP1EGZiuB3vCvZxVk2OyVlBEbvvc+LvnNaidCHZ2Zb+hsfzjiIMdM3vLufWB7buQS+4g1+G9CRIr8rEl5cyb95kn0LXb23SHlNZwqZUIa3rTU93156Irj0fjJ1mZ6e/F+ts6T/zF357fv0lFHDizRJoHj5XV64Wp/UDXVo5/wyHfNGIPEVPzJswWxzsdT8FAh/IiD81z73hddkHq2zMmQTUOHOAfZCrIAprbOhn83xtZ4EZIKPSQJhiA/LWTlaK3P430aWPCZzJgjGD8oc29xpAYCTczpphGsNlAjf0VLknDQtMs79tYcNtWIeBQaqSO/weYWeuKuFHZ6fX2wRHmBMWrnogkQ9ZUxL1oDG1lOABMB55KwK3qkLgF4BjQ3ACQ3Je0/c5/QkjgFLx7w75Z1W4R4AZdBXmWn4UcBkxtK4yhPSQW8+FQl5SpqpXLIRJj+Xw7I+T8U37VRAWKcyOC+6UQcYKzzEo1XGbdWgJkGJnG+keVqKcdkThjYqUQXD34TKfFlPCoFp+Ns0nEOVc38T9BYgk8NcqYAK2DNXgvJ0xoH3mYCulDH/FC8QFTwSR3aAps+15pme8Zd5ZPh8XxRC2f1A8EHwLHuZFy0PCTQvBGRctbTO5uoOPR4YfpHWgtlFAT+/M2/kX6vvzJpLm5wCI/8JPLN+DEM+tQSbviDYd2mNJl9ZB/yWgCprAT5Uz/rmQTaKNqBNwP/a2lq0HArllUP1Q8Erca9vbWa8J4AK+c+GVXBkB2RpdSOay2uplIeAAKfbCKi3b9yKL3/9G9GB/9qAmi/9+rfivZ/8KOa6x1kOsVWOCPBbycoyU4Y8rtMGjbzKGpbbhiA9hHXnD33mne/kpwU7llytb13yjJVQoi+R+CvjAOhAJ3k9dwowvLSibpyDaVxOORkjEwkGeZ9bC/KNuxp4at1aTWs1ccFP/RGAAcDjiXVDiLBx7VZa3b/zJ/86Hj+4F8vyIcD/Z7//TwE+p0n36so16q0SP/vhj+PL3/xGPH7/vZj06DC3H8W16zdiMmgnfRuEi4V6tFZ20traO92H1z0khrq3U2jBKEPKYFIDb4b5k7xJ/tCEU/ohX9KBd9osh/y+/fxn4j/4L/63cecLX4rv/tP/JlY3b+TWjd3D+zRYyqcgwFP5Cr8VuZO2dHSJ2/pJ+YLuAlan1Jgl+W0EiGvvP0DHVqOJ7JMTwNzj3P6sujgfnUoz99G988JLfDOfOso1ByubO/GN3/0b8eT+vQSsdnZTGsiXjOMOHssry7G5vp06xHfu8HG8v5s60HDKi/le3dhJPwTQHdPpd3s3R+ecJ+o+xQfoyiF8oE9QrCGBenaLsDpgXn5xvvoCTCJnWXrprRFAei7MA/zJWo1OhcB1GfDvgl5Hjqp0CLRoHx48gt/O49qzL+TuDC0A+hAQpu6bp54hBTKuboT/SM892O0EjjrdrOvRqJudZae5aEBQzpV55033nOtOrhxBMK+2OVrLc2oTj5R982y15x/CpAzAWxpvnM7npxoHgB7UJ6XM9qmSU1TkMP0QMGZHZ55yljUWtGPEo65zqlABfEXXFB5BvknKdGb3cmdey+XSuSPMVacemLmnv644eD05fRquLPjMx5GwBnepy3HFqMDVR8ZoZ2ZqvCqL5UYxD01Tl/JNth1+o/xkDMqS6fmruIyaPz7PvfeVwXz7YY+bFiJ5ePr7KTjOHOX0NuOwPVA/Ka+pD/0kE6aMXNWZvssXOFP1l53jTGH2PL/x1/RZZriUL13m3Wi58u9qvc1clg0v3tEZTz4rL/OZbvbdLO2Pc4mbpO0VPrn0pXIu7y/zk+9KcuqXfG6ep+FajU+nRnwiIPw7n/38awLSEcpPQrqtj+BES5e7NggGnDM4A7MCZiWLT+nFUBMIe/booFFu62HvEWFydXO/67ASPcyRjMx7lQlESOAo8EXBNZtr0Wy5cwONOErPY5MnNObn1Wac1ZsxqTVjBMFGrshtLcU5fqJVBuKdNVoxXlyOwcJy9MnLAJr0adE8jaZDmboo+Q6N6DFKtnNyEKdH+wlYTg8fx8nBE66PeLcbe+1O7irg/r/24p0jPDnXYqi1VmCgdRXl4FG1lN/T8RzyyWEfhF2rYfZ+51AawgcPVuD+bN5GgUwZln95Rjps5f6w2WOl4RKoupF94U3JQ89QQAatBCUe+ysIgr0hsX8LiEulYOQqJYXFFBAIfykIhlVpOXyqn+30IAD1ZDmtNypNFX0Cnnme+Z2ZoCFKAEsdlx45+aPqcr5vxmOnhQfEoaXXuLR+whTmosRB/hO0Ux4SzSHcHGo2r9xroRYI2yCmJiZsWhft+JDehEZrSJ2MqA8XyzQa0Ar+UBZT4MlLWqQyb3xP3Ll1Fd8jD6QFj1JOrRsed515Mn8Ep5gZD3/yiiwkn/s8s2J0PDMeaVJrAMKdi05ZVgTEKyu5sv3o8IDKnOTeobmw1G3DLCM8b8fHxnqRb8aeAAZQy31kka9cZEf+fvLtb8edO8/GX/9P/2E8APi1d9/JOi1dHpxloy5S+fvcPE3fO6dSi4+N8MQ61NOpFNzZsc1v5Abu+TMta164gzcghO9nPODVBtoRjrMLZB0ezcZ+Wjceie42Xl/6tW9S9XMxaJ9EF5ka9o+T9nZUPLWvOupI5rQGj9AFC9Bm0jfHlXjpsy/H5uZGzFH+e9//foCE4r1/+fvRe/QgxgcPYvfdd2NxaSO+/Lu/Sye1E08ePY7333qnAJLRk5h0nRqBbJBAP2px1B7F7c9+KebqG+TlBN3VpI6gjQu+yBNEs3RZfPQz9UsBubGec379nDtHKJPTBla6opO6lLe1sho7X/xiPICPOz/5KbqsHfOjvlFSfvgQfnEkBy7MdEpH1DTcQUQiozvNN3HKgxoAUn6pDy0+joAtLQOczA/5bdRW0QND3i/EwcEueug8brzwYk7L6NLp2HvyIA6Pj+PmZz4b7/z4x3EIeHUhbhUe13BRAzUC43K61/LqZlrILKgWYKeQnXZOiXePOgHo9gfRWF2J5Y31BD3m7QSw3Dk6oEwAdvTq2cpGnACMTzrtGEgYZdWOJOnRlAHSkDXyrvXUUsovI/TcAJqM8A3qaGlxifdzeWz19sZWnLnwr70XLZ479WABPX/z2ZfoYNAOLK/G6vr1qLVWiA4QOzigeWhGlc6nz5yiVKMTZucXCgLGGwlubY8c5dCS2W/TmSK9Zms1d3GoI2urlN2dVTwi3qkq6mn1TG5dSR7TC7ypc3dRsY5sqyyXQBStUmSGas6FkPzOY4f5ygWuY0C501Bs0mvIRYP4l+AFeXSAt+OavCWPEMa4Zt4w8otyXq7yx1OvWrvqUmdN3dNffjYLqN4v4Xym7FIcdBHxTd/zIt+pYxUsdegCXjFXZqTjBL2nXquig+e4Zlp+Sn5tU/y+tD0+M03Su5I3w5nOzCVgnKY78yU46UJTM6n+MU92Ksuop+2Hoz1FrkzPNk8pzX98X/LwtC003MzPdOg8bXFKobKP919eFWSf8W6aPQKTC7Puh7zL3/4pT37BZbnMCN4ypeN6+RtnCkmfcvsLzve6q7S5ep+L4ZCnkhfTmXk7CNNyZBmuvrugg/2pRfgTAeFvPfdCAmGnOcwIL2M5b6qsPIYRUao5fCQw4F1WPCTJYSRAs6DD7b56vV5utp/zzLqASwCmjER6yeBak+w1e3U43MVONiqqFYVWa66rzKFcDqPPEQa0lEP581o2G+4Z2UgLgEArGzE4/mxio+vG+z3ALOC3e5pW3dOjo5wPd3QIAD46jKOc4nCcjaZbnzkfWLDcpyzQAwWg0FE+yiWvSGQF3cV7WslcUJENnh7hLWHIQypQRUyeKdecasI1LRmWkOB6XqQFzTQgfypXLUKpcKDtbAhb5eW8xIE0JH8CR9nQb1LRGJn1hdLIg0cqRblYh/w3GziUNbQrVjK/LeDUMGUbFvNqQL5VIeGyd5pxFMVkRLlCnvQyXyhC4yvWhJIPw5LClEaWw3xoPSAt8mce5SlCZvoKQtntQbrReEt34k6liLOzkXt8SncUs/P4TGu2/3GCTqmqArTM5EVLhl+7wXq/V+ZHmk93+LCe/b40SH5gKqWODKc3fy5ITCLishYzvM9LGGnThCeXPfmMNNt0sLrwlYq8Rro1OjZa4rwvUzxKRQg+bLSbaxtRATC6J6pzy9/63p/FCgDguVc+H+987wfR2X0fSYA3QFDOdbRByMWN1gdxmjXrzHJnvs0z7yBkdnQ8ktqhUflUebUisoaRYUdzzEvZ0q3E73XWaCVJpk4a2fwVgE19WB7SdTj+V7/5a2k1dGqTOxqMx4J688IXdJhr59SVHRCK4V6uteVN8kSd8+1nXv1ifPNv/c343j//H+ItwNwZuuLmtY08lt3FSdLUE81e/Ru/Fy985qX4/f/7/4s6n4sqAGvZjhANlQBmNETHjAAr1eX4td/967F563ac7u7G6PSYfNodVkdpD5TniozKyURPUQu/ZicNesk/SU+rnn9asF365wLA79BR+Rd/8M9jYzKIA4CoVsIWQB20AA3KVopQPqs5R2yIQ/2Z80NJYx6gN19tkHCZClVvrcXS6nr8CnkeH6Of9u7lPODFqpZlOjCDkwQhjZ276LF+LG1uh4vhFuqAPqJ/fP+9WFrfphN/kHJhHsynYur+13bY1BlujTbqDVPOtq/diOW19RgAfg93H+c0HOVuGb6zs3k2HMX69jXIdR69k8O0BC4APC9W1mN370kc0SHRaFEnHx6H7kje2dD5u/AmBZ+Hdrn4Er5NHSgjQYcWxG41lkijH3XKvgbvu4Cv2zkEqG7QMR7G1p0XcgRw/eZNaESHkUL++M/+NFYo47jngkx0ke2G6dtwImPZgKL/y4mLRb9I+z501Nor79kRXHA3jdZSgmfp47aYudgXmbBNy/ohTXWc3J/WfdJxRCn1ku0dNFZPUpwiJ9Stel+uohFKw4Innw2hnVv+Dcm//OT0J9uuU9lQ3qJOnVpmTCSLU3fmj3RyaF6fPsonfx4QvuTlEmlx0yA+SYn3Hk/ueVbCZhvilTKbDzu2ZicPRiGv6g7bowX4w/uM0vDpi94obpqu9T69u4yfCA2f8/O9N5hhr7gMiy9fkz50l2f9vqSDbCbZzXd+kQXxu2xfuJXeqbt5YVkv/ZS+jgvMnPpclxjG6/R+5pI+/sv4y/czyulm+c2recR/OA5eXvm2pJVy4e+P8r6b5keX91e8ejeNj9M86PK5hkW+E4+kHEzTnflm7VOL8CcCwr/2zJ3XZKTs6cE8NmhlwdoolYGr+yFzpmyGZoojz0En7BkKcTRwQ/1+jFC2ORWCyoNNUkk1l1bo0bdyrlfuNICimdDYlFXClejCpyeE7dNYDFFwY8KdN5fiAsV+4SIufoc7GjRWUC6tOKNxcWP+zvAsTlH27W4v2r3jOGkf5g4Ox8d7xeq7vxvHKP7T/T3AJMDj5DQ6XHv9DoprGMOLSQxoYId4dxrQSju5AEC4LRNKOk+XcyhOhXg2yF6Z1hLD5YEeyUsFXJAd6IMSpKGGNRE9lAfo1btckMM7pVZaZkcj2UmFrOUM8MZ3tPcEKb1hLcJunZVzvmio0gqzWM/73CqLMCoXlX5aVh0+NF4UsqkiCRk2hWIaVisHP3Ko2zwJ+hM08RvuJb8Cg8xEAUuEm4Ekv0sLLIofZJLvRBUq7qJw+C2tjBOf5SNdd7jIKRRpfaGBsZGxsZl+r1U8t60TxAogiUdrnouIXBBlB8EtpVzVbV1ouRBwukJcpSbAzHmwlpF755jngh8tP+TBcLn/M8rcjpf0kP5lqoCVpqKhAqgrt1nK7aQJS6Yu6SgNcqoOEdpx63a6+dtGVmudZe0O6LB02tGq0SlJgICDp7R6KSfu0yovGG/v9Ii6Xsh5ogujSfQPT2OwR+fssA1YOabc5Ir3LrJbWGiR1zr5cCsyy+wCIOfOBzIQ4eQEjxW+QC7Oa8gM/JAuywQ1LSd5LxJrNdqJoZG2fhMIktOkg5TIEidd5OERetDpEbPDFOwQuJXV9/7lH8bbP/peHD2+TxEFXYt0bl2ISRjSddX+hXm6AEyQcjMtd2Ubpjt3bsfO9kb8yT/6R/HFL34mrcJf+vLn494PvhN1sjMZdOPJ472ojy/i7qtfSGvmM6+8EMcHe3F28jjG/UOqx5EpQE99J5auvxQvf/03kLZqPH7zzegd7ZHmkLIJykoDlBYSyiWogBRZp/7Ik+SoKyiVPFQayYvoAWh66KHG6lr0Hr4fN+Df1e3rsUh9aCxYRA7zhDHq1yF+QZ3TYKy4ArCUZ+od+s1Xm8jtYl49wGJpbTtWtrbjub/3H8XwjXdi78E76MflWFvf5HunJUxi/drzedqcJwwmn60sU781SnUeR3Seqssr8OBpLC0vRwu5P6HzdPTgvZinsWxpLCD9iwm0P19IC7myLI/Lu9athoI0QpAvT/KDWWLn5u3s/HaPjjRfxwg+OqL++solDZbzeBF8ski50PE1RKRxTkOG8srFVLSlF46CUYdj+4FcG3OO4NRyGogS0Wo0cqu4PE56ic4Rcr1x827co96cRvP1v/LvxK/+xm/G/TcexJOHj6M3N8SfAV6Rc3TCBJ09gt9otyjPRQzQCTXAvEdKu9OPC/uq9VZuX3Z8sp9145zjhax/82fdFD5WbzhipzXUt1a9wModazydslIhrxRLXjhT5si/MgQUyA6DPO4uEtLcY9GbdtZsL7vHMU8Z6YZkZ/1kaQ0dJg/KgXKXTtANGKAuSrpTfuT6YV8k86mTn2fu6a/iDD9z5dccsltkmpf5TIOGQE7da1sv+Ff80/ChJFCXoJccvUOZ504mjkbKh+pqdaf5TvAKHYvjt/flZ2IF81I62pl0uiwT16v5zjJCiywX/43XPF1+S3q2O0VXl/C2T/mddStv5xs/nyY0ddkSEqd7RBv/LN0ZMJ055X52m/FPnb/y3kZuGnemi/c687OYLp/xu5Sn+FnZPpS9D7g0aBBGvja88nrVOzptBBmF4TJMMc7oNTR+2H0KhD8pEL5ddo3w9BVdWjzt2argYPbcdzVbEFgNpiBoumQB/qswPD1K8GyjKxBxSLiOEm6h5N1iJofAKbwV7TBc7rCgxc8eaKUWCwAKV58btr68FI3lVlp/nQfs0LnD9Hya88d6vX6c0iAcHZ2kP0Z5Hx3uprU3Lb6Hh2V/3+PjOD06jPZpO8uiRUSFajwJ3hQiCmMtCzQTIClk/EtBJ6DFtu5TeCy0jR2/5VpppjKQHmWO8JRjUkHMBCDFMcPBNjmcmAqVV2lFoeHMBSM8qEMfraR6h/qcPC+9Tct708ujL3EFyAGIaaRzDh11ZOoOc1rWaSlIBMUi+CQu8ycQsjfvSnZ7mfBNxpfPp2mohGZWw9zijmis/UIfwk0VU9JqGl86gOpMycwAV1p9BcLEkPfUZVqoya9hJFFaziGZC4l8lnwHXySwNS3il35ZLvIl6DcurTIJ4mnA0kpMOE9XM+60huKkkUrD8jt0r8JImqWXZqVustx+S5ymI19ac7nN2jS/xqFlx3nmZCtW4FV3ldD6YxowdExoCK1PV6Br1baASW+uLtIs3GDGFnIhpCkuwv/to+NcfHNxpvWf8uMcprUeSscTlzQAgHk1JlmYOnPBY+7NbNnI46yxsz7l67L41PqUr62vUrf8Kd6opSPxevXbMkfYDmLa+SifvE5w/rmHqvM+6w1ktbGUFni/cyGoIydNaKVsz5Ouc679dui2iHQCqgCqLp3mtbXVuHX3Vtz7yc+jc/Ak5ui41KvQHrrN15fiZz9+K5Z3rscLX/lyHm97erAf86Ny8po5PpvQMa2uRaW5TjrVeO+Nt2P/nTei4Tz1hdJxzQxbHsolh1pnsGwph7TjOy3o1gfiMOVDKLvYzCPZx9TH9dt3AGj/bjx88/W04k9GvdjYvB5nXJVfD59ZWvbQilrhG0C6dKxrxIeXBY8uyHNB7Bhvh0b5+fnbb8fxj35APJ04G5wCQB/GuHeYsuec8r1H7wLwlnPf3q27z8eC08HIqbrW3SO04l6/cStu3LpDfVeie7oXfXgv91wHEO4+OSL9aiyvraVelp83r13PKT3yr5bhoyeP09CxATDXOuy8dw8AOqMeh4DYLny5BEBfox605nfp6MmnWT7qMXlK6lHM7PQ7DUzesX/FtcF7pwmpF2p28K0OeR6+bJKPOy9/Pt59681YXFnNtRn/2X/1X0WHTqYW4kcPHlJ2aAwd1UEx6dNJQj6GeOXKzva4H01oZIfUjppgQtCOYEMDOhVKM2m5ONfpUh68MZsiJqiz85OjeuRrgswKcNUPyrtyYn0qZ8kwyUPcaRQxLL+lqYB6HlnQYm+6zqG2rtWtfTqDHbfzJAnjVZZ18lvq1kzDtsJnBNJNLzMnB1112aZM3ezXDJjpnr71uR1lnnFVbm1zcmTPf+pyf9MRyN8klJZbyiR9wQ9cgf/9PsTh9zRiv8l9mY33MrVyl/F6Z34y/tm9Ycpzw2bo6acznZSyx0NlJtsWaGlA2CqNTIYrZS+pZt6nYaVgvs+Yn7rs3MIXC+C52ZuPBMG2w/7LKy7/kM/pRz4vmfHZU1/aQJmf767EedUZY7YNvv44j8vykETe8ic/mfl8ahslz5CuioxHxRpcymPnIR9e8Z9OjfiEQPhrN26mRbhstyVDcD2zx6EwFECRW6khEFpEtMjYIEMOyAn7VdxeqjB0DUVTa7aKMkkLIAARBeDcWK1+blHWRxlqBdXCmRu9r6/HeGM9FlaWYh5/0azHBGXVRwK6BOzQcLY7gzhu92Lv4AQlfxx7u8eA3lPA7oBG4Bj/ZvRP9qLXOYzz3jHIvEuL0aPxHMUC+XbbnGyoyIvbQrkqvI+wtWGgLsVYkY/kDcvPP6BXMr6WjsIzlDN5gHIrYEgosaWgKoLjCl9kjSTr81slilLhmTTlC8Iaqwp1KkwyL4IEK0UVkFQlsgJw/ci4vOLNAr8FWLk1kkpZACR9bWwEQHxjI5wLywSR5l1BJQ336yyHXxAOugomqfsY0qrmXFIVG8/K4jeBMOHMn99n6UidPMIqCR7ySE4Y2fi5IYuWax6FTyttXHzrHDzBmaAzWzPiSZCGz4Zp+lxLQgJ690nk6uKhCoAoOwqUMxsRgmZwkitTNooSNM+WPTsOKs5MpfwR6Kd1Omk1C1fSLqThT4YD8NmwUUdZChoAu0aeMpcWU8JcWsu56bhAjnLZyXMLN8uXlrnV1bQmgWjSauR8+wvqwiHcZrOARV0TALjk0DrpjTu9ONO6ViG++Xqc7j8mY+SFcqrAM3HLSoaTh3ikRUyA6jSSoHOZJ1pxnUC/MXUtP6bVinL7zayO/NiGTdnm4ZS/uHBrWmUePLzAdY56dPQjjw0njJxcFgrxHcDuTAs7QGM8pIOZlvoyZUSwobV0/qKe06PqNbdD04rqwQplD9axU1Yo88LFJL7zT/672FlfASQ57YHOwKN7qfCqgND2aSfef0wHd3c/F6v2XSy393YePCE9Rv02YPVaLF9/nnxX4vHD/RiiB2oVy1121Zg1jeba6k5x8wGO2qXuqBMt19znlB7KYSdkDFgdVAG4q+vxua//enzlW38ZsDqKw0cP4xwgVqdO0fXQAZCAHpRPHL1wLrujFvLj4rx8BM0NR/4E5hPHeBfqaYl9/Cd/SH1cAE5voqfcous4Vld3Uh8qx52D+/Hc85+N9rAT1194JSobqzFvx2NtI9rSFuC1AghsQl+PtK5S1xeEnfRO6Ix142C/TerlsIFxf4hcVehYbKeFuG7jAx84H1hw1mg0crs35c9pPSMA7+nkPI6ilvrGee2jPh07/AIYtI7eadDJaTg6Q11ocZPxHPVyFMH9hlVbNWRNurmjSB2+ONcSzYsGjZ5T425/5pX4/p/+UTQ2d2LnuZey0/T97/8ouu0ubUEr7p88jEkdKtrRPB/RfsCJyGrhYLXvBN0GuKVj5j7Kbl3Y7XcS/LU2dpAvZJVyNpaasdikE+yppdBBq7XQaJJyT/xE6KiR7ZOdRPVf7ryAfF+Qb0cvZRIBkYv9qKzw8BNNH/PymXsa89yTEKVHlU7aPGU9oe16q7aa4bLzTj3Ja8VQUvSkIup1Juf8yevMq5OuupTpqfOXcjdz+U3+KmH87SQh214NKurUArjUucZvIP4oIFxpGRMIn6G3ZtunzVP3F47OEURX5IgPCO8zJczPqfF8n3ngfbY707RKnvhbPsCXb/3jW/Okvi73tCPQvXznN06XRKapR+XT8l9+azp8q342vG2JV99JY77KsB5qYh6K7nvqEqDiLuOFb9PwhCtvcBmf+S1xJxCdpje7ip0uw+Jm387ymuX4Jc44bJtm8UnQvPKxl0wLWdMolO2q5Z6V2bo1EGlYnKu+1Vj4FAh/EiD8lWvXXrOXW/bXLUyhdnDIWsua9053yJOAEA57u8m4VgT/3MfX3rBAy0MuKGUqErdcGvodv71qzXULIpWQ8309CWkZxe6xlGd8Q1aSqYYA5Q7K/PhEq+9RHB8fx+HRcRwcHE4PrTjI55Q90xiPXdzW5mqepRCcJGDLPAEWIbh5Kou0ICmXZCLSyrk3eDcOz3lcli1pUYb5nSai8k2FAx2yxFzlBuOAHbnHE68ML9AtczmlD//PfVreFHZT2HzFP5lZQCPISEsSmTd/GauKBJqYEOnn/GHzNhpm3chICdQQEAVHXnW+YFqEeS8tBdU5zITwzJgvBY58p9WSNI3bocNcvEMD7ncZLvNmLkkuM8xv4rJNyHrnvYonvaG4uqWQZcphLfJmo+M0jgxPuQsQBrRmOtO6wRcruFZLrjSeCggkTF6Qxlpvy7eC3WJdTR7yO/hIYGoa0taKEdilRdM6tcGSBta9OeXyVCHC1/B7saJbr3wLP2W85IMfNCLwADyb3wiWeN8kTePU+il9Nza34OWV5AOVrlNVxnQkjdct3pZXPf1rFfBSj5O9RzFqu+vBONY2tpNWw66HbCzxHWBhzhGL0vmU1Cp6ucE6JwNZZ1ZHzpW2ccVnZ1MaUwBXeKMQEpCVPFMuO7U8tyOYjQUxJX9S/rK1ETKd4eE/mFQLrtvh5eE1/NYik8CbD/3aVfi5FzbltMMrTc3XgE5Av9eOZn0JWe9TXjoLlok60FLnIjF0VfTo0Lrg0OPD3RXh5S9/OetX8DsYoSe6k1i7dgud0CL9iL/0d34vbty5Gbvv/Sw8qCZ3gel3Y/nmS3H3M18grtUiUwO+P3lEWdvQlQfKAaWUv1P08yoPUArpapnw8u9syymdw+Fdwt+8+1xaUd2TtLO3G3v33s96k7at5VXKe4KuciEnHRrKOwEASYtqpQ6EBLQR33zF6WBr0HQ+akvbce3ZF2Pzxg3o5PQf6sTFt6M2AJT3+H5nl878SbSWVuPmi5+Pw85xTgebSG+uK+sb0KAXEwDmye5uPHnvnTh1YR15GfRPwNRdyj+G3suUdzHjcreIeU9HkwebjTwu++ZzL2THrX2IfiWeXruTB2tsXL9BPRzFLrr3yUk7Hr7zRjx+8H52RHJnBhqulE0JS+dLdZs79UBrO0wpgvInAZrI8xz1udQAfMOvZ4BUr1qlrZDTk+McSXv9zR/G5vW78Y//H/91/OXf+73oAISfkKd37r+evHY+RI6omosReo/OhHqwRq05KuFBHYuLDX7XKPdZ9Mm7GXQbuNO9x4QFiGuYQfbUWbnAVJlXPsmsfGB+cxE49ayVX6+8uB2gx/7Lv+pfmDxp62IyZc01LCiANOw4TxhhyB01nDampf2Y/LxLgi1kagkdtogqTKsjfJGjMvBenuBoHmyzUrrgUeV46sv0OjKIy6uZlYd9wJ8izVyTp/2tHijBdMqxXyoOtlCzVGZtl/9TJng+r/zbLlA+5TRBv1Z4f5sXfH6HbrdtyGzlM664mVzN8jJ9zNU8T28sBbxSylS+NWzpHOh4Ztz8z3aW5+SIOii4RJmShn6TgTLvpum3/iFewuXVuPid/Xfiybd8qytlocw8da5t5sN/ec0A5Uoc6nX/2W7OypW/p9dSp+qWEoffzFy5f+oya1NnWjrbXNs8aZdtpzTM99Pa4qIc2C6rJw3/NFojLLr/w27pUyD8yYDw169tvjanSqMB1gqcw7oqfIEZtZsAiJyo9LI3jVBTijgHYFHCOIE5BygkrbgDSHaC4JyitHr8HlxUo3dRoWcKOECRx/J6zK9s22WPYdX9I+ejS8UOqIuTXi92AbwPALsP9vfiySGA9/Qk9o734/HBkzimoW33T6M/6SDggxgT63iux/UshgvLNBYNaqsWw/nF6MM9fchnj3iI4OZ5/EnOomCcz7WI0DdQYC0Y/fzME70ooUpKhZCCU4RONxNEhULgOucG/lo6bUwF3ATTO4ynX4BgVXxl+m/+TDUkAESFO9+TPI5DX81hyA6NzD78fSzoIs46jUfL6SXzZ1ED4Nbc0/KMPPvFPMC8gpKqoMzJY28MPWgAPQFIEKXgCB7dxcGFRc7jdNhayw21RL7OokKcCzText0E7Nd5dzHv3DjBsp2H0nFwodS4AlAgngH3I/yY8mt1OaNEE37biaHkUYFGad11SJxMuOG+XrpZbvfoncvyC3QJV6V8LRrsxSYdJGJo0YjUqT/CD6C7aQb3bqvmPEH32eVDdHNfVuU7pwRU02JAFwCeXIxKo5UN3ogGcAzNHBarQqcF5y8OujHquqrcfApapY/TShoJXqzbvkCSeOcov0Pq58RRteGdO8s5rFo1XUnuUbY9GrrJgjuarMSovhwXa9vRJczC6npM3Ce2M4zTw71Ygh6bdvx6g6gDTNZhlMakG3P9o2g2Sb8xHyeD/ZjU4GRoPdYabT3YmYMEzlevwJf1hRogvBmNzK+dDJUwQmZjgIxqnc6ToCgnQk4+a/AEMkoH8Rz+q1RbKJ6lAvigv/U8AoSduwPKlHfmqwCU8VKMlGfCOHeTN/ABYPncOavIScVOm3Pm3UHBb+EluKFOfHU6EMMJcZMOaIC8Q+sF+I36dJZzzZPhhscx6Q8Byq1468330AvL8et//x/Em8dz8W5/MV65gI4P3iZ/ng65E8NlANj6WvTXlnItwTFKpjtejFsvfJH6HEb/+DDmevD/EACMxNvw2lZokUrwS7paEL06R9TRATswuZ84oZ1CoKYXHCl7FwCrSXM+7jzzfPz2/+R/GrXbt+M7/99/FCft4xhRpvU7L+WoUo6EODJGR8KOpHwGoWMeQLW2tBXjvtNDlgGg1+P+g3eisflcfO3f+/cBuC/Fn/7Rv0xe58NwP/NcpEUetWDeeOYz0aVezqjP577xV2L/7bdjDjBYt+OhLiLMg/vvxP7pE/QedYOcj88GAJl5eKOJTM/FGh3wlfFFPHnndfQ0ZV2hPlbxK8voRjt4pY56Jx5mBH+1VqK+CmBvNeMUHhgj0+OuW0cCrNE5CzU6bJWzOD47jPY8HZHGXHRBpx3KO0A+POStfl6PVeplbVyNlhtQTyrQhDwh3wLS8Xk3FluL0dxYjvmlWuw+foeyd8k39dkbxY1nn4//4Z/8Qbz7+lt0GO7GGw/eiqWNa3H45CBW164DzC6SBj2AZwNdtb71bNSRhXF3EL1Hj+OsfRJL3Dep08GTRzE3Pkles4PnFJbUNYJX9I+HX2QnSFFAx7kv9hy8OqQD4FZ9zSkIdn58sZ4KVm0l1XlqYdoTp7lUANmUT0u6k2yqyEPjfBQtQmyO23G7/yh2RqexSSelOUaPUy815Fjdd05Hb0QcF+jEHLU6r1B3E/w4mnSybZ9O4SmkFxkDfMvDyro8PfWCgAJp/Y2swoIXyjz1q6/Qri0i17PWL0fz0IkCLkQg48g9nWl3EuxDK4F/dlhJf4xcXbhgnjpSR8z0jIDMdR+ZgYyXPPjMK3QSOI/8xnTlUeTGUabZqFNiC/EX3zt6Om08M7yd8nHqb7wyqp4jDdP3A/WeIxkaN3JxLfTKaR3KnvVFebVuV/mddWJbg25XJ5Jweu/V48qtesI1G7TifEf5DKOhL6+UWWMWt9k5mX6TvwlvtsUMeqiR3pbeuDNO6cE/O2BiiVyUa7w4a0y+yjYz6UZ49bp4gmfyptPJBOruyU0AnkHTK3FIa0FlaWPJ1xX/6dSITwiEv3r9+mspUgo7Vxlv9lvil/mNiKMVwLXMTYFlvXI/QaE4zJ0Z4iuH7s0mvMZfFKFzKSmow8NWsrQkf7kqWmvF/tFBPHLO2v5hbhR/dHiUx4fOdnXweGUF6xxhJc+ZpnH4jP8lLRlJYSB9Gc4iyEle9LLj07rn6rf5q/wVBGRU3pVIM/5Ld/X3v4UzncwTDpKXPPFARs7fKAGHpCvkeZHyqZxgfYQpcvstQ0l75zZLV7fKylP2oLvWNplqgReZS94Xa/PUK2zEkVZVvjHNFCYUnVbC7Hny3O3qLpVcPiMiIjTOp/kUQBbhK96eKoqE7+s5fPNUGRI4laP5c8jcBYnJ/AAAv5XOM1pLizKnC/Ck5UUPyMhdqOyggJTdomhAZ8ndSbSUeuRv7o0M+CqWSdS9HQnjQNHKD/7WimNZLUjOC5Z20mpWNv4lfxFWJey+sIs0gqYhv6Syk6bTMgkgpZffq8SSrwlrWltrjagRxmHhVVesE5cLas5sTGgIPYmq4rxagEdr83q0tq5lp9JRE4F97gRAOCiXAMLz9FXgadkQLOHT4mTebMn4rUUYgSZLHuMAvWHxHBokf9LEKQBlSgsdBOekwuut5U0yT4fDHQfooGxdu577ao8AL3ZMnm5LJw/xm6tiLu9a8OzwQQ+eZl5tQMq0FblE5WaDZMMkkW2oMjPpG6tbsff4ceRxvzQ/Wp7vvPBifOW3fzO++y//VcwBanaevROnxHPtsy8CwC5iBRD3tb/6m9G+fy+e/OxnOfx/cVaJnRu30kLnYQbj7knsP/w52QPYwcc5wkLHPntNT8U+f+TcfPUEIBhUkhbhPGCF6xDe69AANxorOUd2/fqNuLm2Ae1rcePO83H46H4eqlCFJm7n55QmeQ1Gkz3yufulr2/fFELGYAhYHPWjUl9P63Kj2Yq9B/ejvb8PaQYJuppOH+A67h9H5+gx+RvFweP76EKAGcDPQzT29vcSiK1sX4N/WlF3akRzCR0B3yMX5/CYp7g1G8u0C0e0cNCWuj8jj13434WUjiRkgwywbgIONzbWw50Y3FnH7SMr8L1z6R19GQyc3gFfK0eFfMlXuhy9kacACRQ5O5Xyl6EEO3bQxcLztLF1R22gUfI/tHH6k3x+5C4cGgXIp2DQvXmba+vxld/8Vvy1v/u34gDw+NZPfxLXt3diQHsw6Xdyasra6gpAGLC/sRVLHoPeIH7SHUNLjwAfjXrh9L2KYFY+sGMO8HWesyeS0oLTWZuIcVKuC7jghnzLIOpI9ysXBA/IpxwtoElrneWDT9zFxtEh03HvZTsMPejnPuG5X7T6gXJ2yNkRQP3ktBc9OipzyP4CnfVcYC7LQJfCi8g/CdmZkopu1zlE742pDzNpHryag3JfrsX5Rbmfsjdx8odH8pFlKi3hVJaR64xB+U3vRwQnXC5+hzYCYadHwBSxAA1KxIQh8Kz9yjSkm1ffpewXV975DNmAaxM/6G13Lo1KJZz5mWEJr+VdiTMvpKms5ig0D9TVJSlflrZsdlfc9Nv8y+fk19+zNDOf/p/mtwBHyiQtJAZXedln3vM0w/nNLNzM+dt8W6aZyzCX35O2YUzXd8Y989zPngmAbUcv3+lNm2vu7IFSl0dLOYocXtKI508t6k/dp0D4EwLhX3nmpdfOUPLun+nVvUi9nlfq/EaJ1FpxYa9+sREXtemVezRQWa2OwLvA4YIe4hnSnAvH8HMKMQrF7dUEbe4zqSXtFMXh6ueDPMXtOIHwsQcLtNtxKvhF+FxI5NxNQbfD126rQ35TyeazqXLW5TWFWwHhuZSZMkkSid9u2m99Wo8zpadAeW8MWsIv3fTb8pfrVND+Il1h9CJgyeyZZ4ADQuU2YDmUzb0NtYCPNj/GcMNFtZIWWGH7GYrVM/4d4hQw2RvOoTTzT5x2DhL80hjIeBZIsJIuhZcy2+OVSj5fdIcCgS3hyVARPP7ZoHGfgHcWH3VtWA8YEARmvDQKCqTD6Q47wpNJO8GYZfR3bjCPAJhFAa/1YGNp+Z3XKWgVUORzrhWv1LvWikkXvoBHcnqI8fJRAjSKY91r0VVXOp2lWALJEvw2AZSYliBfUK513x51NgiURzArCdJawTuFMxfdEV82UsRt/DrrLMEo/5D1orj57bDsZDQBAPN8OARM1mJ5eYn4q7mfdp6sR14bmxsxJr0+ZU3K895jvwWq29s3KOtF1BbqaTVyjl4pq/XpsC51RvpQJ4FGKkP/mTXKnQtZ84bCJGoln9UGcujeusg2ea3UPR1vI46O9nOLQefqV5qNqC6tIX+HUWst8zlwmvqSZSQi1ZfsUYAvlKCOBB42L3ZUPN0rLSA8yQ5B5kNQ0ePqMPKIcFqGjIMPeF+hjBAyuqcdaCMAvYhbv/qrcXrv/didnMbF9lqsf/1L8aXf/o3kPfd/Pf7Jj+LN//6fx/jxXqwCapqtzfjcl361DNujYyaTHkCyA0i1Y1bqX75S9rNBthD+h/6FJ8kves4tzuR1G1peQ2N0FvXnjgeT03as2+ECvIyOj+OVL/5KnOztx9HDewmOPATH+cHnLs6Cf9yGyi3mlld26Fh0YvfkIDa2nwHg3QAkjePJg4fx8q/9Wtx57vk43S8LJOfOh/BMO62nCVQB4c3GWlqUL3pDAO8Gz2ux/+hRLALON2/eTp0w5F3n+DQGnS6dAPgJfpw/F3jDfxs3Y27zJmBrLnqn/ejuHsXceD4WtWIqm/C5pzGuXNuMlVvXorYCrypPgJ9zOhkLdCjr8EYD4a8gxwuAzIqeenLkZwFaEVPKoa2UYJM+VO7A0+dZ73wEHeFXGni3C1T5uAhPi6Qy6zQ8LX7KoSfSZWeejuPWte14+dXPx+e/9Gp8/0//JH7wgx/E3a2tOAPou//2AmVcXV0HeLazXcnvmoIIR5lKfTpfuAadPNExt+akDJMzeBe5rTlfn7rVuJOWOMvA79SZPiOnuRgM79xa+UKelvd1BdAVo4ky7wJsge/YkVR43H8JfGQ8rvU5ZIsewQKCJutn/HztQsJa1WP4oR/tYu4rT7dpQqARfDCApgP0FYpBhiWXXqcGirwv15Q108r36qvUCGa1uNxtAJf59xv+TnV2tjt8y5fp7LR6UmIe6U3767TDeYD9JRDGm5YdAl12kNRNPi/kMfq8L+2qvy136XTafmf+Zu9ws99Xr2nw4apuzTaaNAtILh0G32V4/3uduo/6pbO8xUGraT4T8E5drvXwPmlr+WwTpA10+sC3T7+ZOd9Lb/NR6Fm+0duO5vc8p5rK80Kh/DuLbxbW21kcs3fl3nqF5yiWdJyB4OIJNP39YfcpEP6EQPibL738Wi4mImNXrznHE6+yIXw21rnyX6BAI+Eqf+dA5iIrKxIFZ8XZwFO9SWnN/W0U9enJKb3i07T47u8f5XzftPwenURn0AUgD2nsHBJBISgIFo64FDxpT16fVrZMMk0rPYyTw5Sz91wFXXkH0+hKbqhBn8NMAhzDzwT5AiVUfk/DTeOY3f95zjxc5ucjvGlB6qfP+H3ZO/R7/iQgJCcO0bkDgcd6aiXQKuy2YTKPVkFpnauk06RBQ0Vnw1MAFVmze9lbJA2F3PpTuBOUTtnJIeukBbQuZeRrOjUJLK1LMqTwZulVCty7FVnyRSqKEoYSlTCkmXPMjN88UF8qLl0Jbx3521wCWO3k4HXmNeelCfyS5gWQSBMiESHn1SGrBGPEocUqLaFc5T/jzl0vADGZF+/JSO7/TOOe+ZdXeWEa8qi0TIsyfJ35MC2c1kRBv/fOMZaeGR9xWFbD2yBZB56KpeI27+6Ecj5xQg5KyB1QoBcvEzAtSjcauX6nDTBxG7/DjJfKgecBH8TsNlqqnLSQQJtRr0veAR+EEQhZotw6DECRCyOVGa3Nejo10hMNlGA4+QtaeMyu1p3c+5X6UH5tXFvLa3Ht9nM04ue5kt6Dc+SHGgAMXUJa5gil6y/40t+ZOZyyaCfB+lG1lykIevlavrEOlJ8yn53aTd4s/L8QJ8f78dznvxaHAEoPjWisrcX7b7wXF41G/Npf/k2AbTtuPnc3brz0mbj9/HPx8x//JA5392J0tBen99+P/tFRWhfRbnHt7jO5V7idjWHnKHqHD2nQnT4ktUjTPPJ7pnzVY2U+ekH3dkSc5qQoCSp87t7JLvrS0lrmyD6K915/PX74P/zT6HUG8fYPvkPdnGTHz2kr7l7g0L/cYaMl/TvHh8nXW3c+G7de+jy674R6OIvNO8/EF/7+34sF7h++/U5+X4ffRt09Oj/zgL2l5EvBdcODJchPpbEcI+pkQB2u3rgVzfWNWIBWjphZdhe0KRs5xEsupI1THdxerwClSurVwWBEe0FnEn5prq4AquvJs+54sbyyQj4qMaCjebK/lx3IXINAnHbA3IPXmnQbQfnWod7smME/OQJIvUpwOUb+SN6WZ+AprcB2as8GfeRgLhpaiGUkwjiNqrm+GUtrW8ixPI6sUDb10P7hASqpSX0fxOD4hPpDdolDursnt50wh8btXDu1xOkPbtXpYjx/WydwK2U/i64HJSkbtlm5ExE8gF5UTnTyivxb7tSthFXHoB/UA7lGBjnKDjXf5MEe0Mc1JfK8+dUybX7Vt44uaMxZqDSjjlwvUq9O9zpod+O4B3iWtgDyKt94gipiCs0AwdBOkK4OcmRKg4K581+56p7ef9BPHd9Lev8IoPKNwmrpuF7OQ7W85N1y+wmFo6x06NFldqbUGwtTIJxtY0ZDypbX4DzTS7PUv8aHf5q24FCdzV0m8NRJw9IWlHe+TpCXOrjE632+8/vpuxJPeW6ZvZqu7mkKv5hW5jvvuE7Dz5wGnXyPn7XJmT/5ln+2FbPvZt/Ofs/CzvTL1ec6ece6zU6az2bvpu8vnWEoywx3ZLmzjDr5scxLTzogN77KuJNeJcyH3adA+BMC4S+9+s3XzhZbcVZtpp9UG8VXiu+fL9DTX6Rx0NdyVbX3QxqKYTj0BoyEp91UvIeybqNwTwe9nPN7TGP+8GA/nqDM9o6P4wngd//0KI677eiihPsI/ohKVtGWfW1nlt9SyTbeWesykIKDIiXLl4yaz3in8pAgZXhHlW19KSQIN/9SWH1nzwrliJbkShoyFfcqgJm7BMFTZz5mjP1x7s97bx5nbgaCLx33zu+tQWfLZUHGSL/zpgfzk+hxHcswdeumGu4DjDqGNhk0FbLzkVR0hWtVEAoc8Qn2EgBWAKfSpCg9BSpbf4ot7aTevECYfJk//hIPTwliGubXRWD5furnjYe6yqkINBRzizRwNGxlIRwe4c9OFL9t3E3MsLnrAMBFa4XWERvuAfwg4F0gXxUUcpVEnSbi6mxP3VqAP3KBDI2hFj9SKXmywcDngjgaOYGNUyoSDOJzdxOus46dxdanINIgK4ju15zgGG+nQ+umfJILyBJYFmVp3Qg2XcRI4gk8ZCx5y2kAuWcwdbG8shEr7gML5TyYwX1gFwAefQI+3N+F5x32JH/SC7B8ToN51u/nPL3lhVaM6RwOj49QDmuxunUTDVTJfZHdoN/jbgfKinSjIPK0Fr6FM2iBd5pBn3yQE9J3s/+zXMxzUa3Hys1nc373Pp3QX/nLfzVe+Mo34t59AObFYrR7yEJlHdBwEdWJC46UDWin/CTfwFneTwmYdOJRbllHXvI+JwIk1/CPzocemmppEpjaqYOyNLCTPMDh6Ml7sb51PRtidzbYoNJf+A//dlz7+kvxJ2/9kPzejuu3b8V3fv8PonoC6H/9zagDMFrooYtOHzpUorq8CuhraEuLybAb7f13Yn54nFbqtNRar9LIWvKZ8kUdKeMumvKNxbOuHY2w0TasVsHV1kbU4I06QPkcAKP5vL23S+eEupIWfO92b3Oko8y4QM94J4Q7Q5ZrzbVorF+P/d3dePeN16O1ugUdq3Hyxpvx4J134t0f/yiWyLtD/I4EubCULhV5RvZ6nahXVxPkXpxXo0/6zunduHUnljd3ElzNQYfFxlLUl1coA9RGlpvr23HdRXaA/Xf2j0muFS06N0uV1ZjvoUt2DwHxo1i9vhOVpWbsHh2ip0/D47FdKOpxyZUx9Yk802uLKrxUhTaL+Aa8V4cvasik81dj6IgSnAgdRnw4qZxFbwH9XwVIQY/5nJ+OFBhp8g7f16t5xLhzaifDU8rRjGs378Tq6mqeVHi67+mBdBZPTuJLX/xSfOtr34if/+mf5tQPLeUeSjGig9XygJCLXgHm9GkEGq5dUd/ZfjhVYYRM2YQqh8N+OezJlsDj/FvN5Rz1sb7TE1LeFLjJwXZsaSTTKJSGGY0TxEtKqQvyZLq0SLvgDbCNjlaWq9Qnyih6yKvTY1bH9ahTn1rV6a3RYJ/GfPckLvpHcUGHbxm17mEx9ZoCtJA6n1JBP0Cwem2iLBXeTf6FR/Ron/JblMg1848cFec3agBl1jyXd8ajDjNY0eGFz4uO549tofqZvDpKk7to9N15SSA8lSM/9hvizFaDz0zbSLNN8P0V5zPIVb6bugynvEyBI9gl4zbGjBX9km2w/8hTtvHe89vrzJUYBdq2V+V+9myWmtdsU/1NWvk886IvcRWazL4oroQtZTJsaU9hYegwcxkGn51r+MAOgnnRyYMFv6hHSWf6PKPDZcrTG8teFuZTbpTRbNR7hoHSO7KWxZ/Shpu88s1lvXzIfQqEPyEQ/torX8p9hAstC2H1CQ68yqjlTf7zucyrBddeo3Oy+gBf9+vV8uEuD1p7Dw4P42BvP05OAL0ooT49YbdPy+2qZLIkiMqoFDEthzAMWboEHvp0mT/CTYUnf09JY9Uks+F9Yl79K8jNEJn56VOYzDLJVQVIWMf5ojBW/izPZMAMiyvpfbwrveySr4/ymbdpmFl5853P/E3KVrY35bXposJRZK5ST7DDizzWVLql8iuCl1c/9UP+lxzjEMxkOkEg6WilNeosH/FRwGzEVPR+6BQYv1GgjaXMX+ONeczn07pImvDOOPg+OyvOzYWGCYy9GjfPS9zwDM9z+Inf8o4WpwyH19IycM7nlC66Mh8PZaC1c+Qxn6SjdVcQzfcjOlsD7nNVNPFmKjSuc/jca5fnpWGDZtBgxkeWofCXw6nyEnShHOav1LueuKb30kyi+Y1xmTaUyFDJrxUVevWSX7UE5aKm6kIOe2u1zVXzjTpReyrZUu7Z6ly8wSkAxMUoAjAa8FZrJfdFbR/uA4AGce3ZF+L6s8+T1kWcHGml86AIFa5pFR7IThCNpnlQlqA4+GRA/IBP6rPWoMGvNQHU1+OFL3wh1rZ24uTgKBrL7r16Hm/+8McUxFoR0wBwXNo+Ok5ZSEuGZbWeiNkwOhs/OwFSVF4W4KbdxAD8PtcinD/Pkqet9ksrFOEazZU4pnMsLVe37+SQ/8rWtVhaW43qjZtx4wsvxd1bt+K7f/TdWGmSz04v/uwf/2E0LwASgFCt9e6ysQggXLl2LbZvXKPRhhcAdDXK7wl17qAin9qhgRjkAp/lUO7hJWQqdYHSAx1zfrhgh/cCyuP2KWCsWEa1ljtisXHtRrSph6aHJFgeyqt8CoBtDKVFxkmHZHlpPZ77/Nfj+V/5MrpxmDtidIjT6SqP793Leh92AEJ0kOo0olqV5zJPg9yjt1FpJL36/ePsoPYAdtWl1WhsbsbGnbuAQWqa9Ny2r04j4q4PnkC5ub0TL736amw+B9/AK/VKLSbQb4HKbLSWc5rTCJoAt3MRXY4uAWbNi53LNXizTsdZXnUv3qxzyuroH4okATfMStwL0IlY5HmCSLncPYK6zsOUCLd4gXwhP1V6SaVjexFLzQbgf5kOrRbcJh2gLvzsGoc6PF+MIcr8/uMnOY1h+8b1+PYf/LPk9wYdSqclKAf1RiN60NQ51k5LcUs+p17QoyFOOkmWh29Mo9p07YPTIeABylCDd5qra5TDbrjAlnwmf1Kf/qHQOQwv73vPg7QWZxikH6/eEiS7qNlOlCezSiunX1lvrodwRGGlupLWVecOgwSiLo+TvtNHjtz9A14eG2+9Hu5C4VajaumROgn5qMufxPthV7RZiltJN/8Wl61Y8rq/p21gloO4+LCUwbKUr5TJEphvnOKhfkUnO2VLIOx2cbNRWuk0a+v8MnUA9+mN1zQy/tl7NQgy4cdX3FVaqnt1M9wx88XxvUjaLE6fqdtK/KUsM/A5c1n+K860Zi6NZ3xavi7OaDPqyzQ/6LKzkV88Td/bWf6VffVwviMO34sdnnp14pU0p9+aXmkDkRtpYD7yT/luFle2SxokTBfn81m8fuFvdeKH3adA+BMC4Vde+fJrDuwNKaLDNz2Yvg+wGVA5A3oovel1AA26CEeHHuIxiucQQXYhwP7pfuwdH8bu8VFafQ8pbFqDB/08q16hN36F/qJWjYtFFClK+BwQ4Qp5h4xVlLlQCz+b05pMCxMryg7D2aJaaJmogLQCYHIYDj5IBk9eUWiLcHmfc22zZ6xAEp78+G16AEkyXtbv1E1/+352hUz5++Pcn/f+A04ByosZLr5KUi5A8vcYP1y4yL2JxzDLAFDlrqDSX7BXqTdQwm7hVaY8pDry+4x7qqSmPucIq+h5nkfgEsRi5RZB0o0b6SHFKosNM0FZzF95ryIzW4KZnBtHHFr5/G62GC3nNfNbS5+yarTlSi3gteQIPCSRSjT1mnmZANh4Hs6XpRErC+O0IDqdgDRVygCGc7zDoc5fzO3BqHMXn3m0rOkLysyLx1yjlcwoCeDJ8+zwDacQaE1CHnhuBlDA3CM3CXYEvAXEu7jEcvu51PIqLfkvPRHJBE2CFsplQdM6SF5BX3xPWuSzT3kcIVGehgABF71cIPTN7e2ora/HiLx22u1UgLV5t39yKkUzzk57uV2U9y7UWtraijrh3WKwg0yNrC/LmPVM3dLYatF2ZbQN70UNQGFdk+/G2mY0Nrb4DShHnp2D6cEMR6fdePed+3Hvocfn9mPj9otx8+XPx+P9blSQz8rgYcZPybLuk4+kiPNLHXznmUDHeuSON+NcoKc9MxeN8a1fu52ecp06OkmY0CLBebd9CCBaj2EfMENH2jndnqRWefI4Vu5sxtrLr8TksBdv/Ks/i0ff/WmsA9NevLkZWxsbsU+Y+eVGDAEUrWs7sba9mdMEju+/FQu9k7KXqx2daQNl58HpGs7RFmjMTgmMhUYs1om5vgS/aVaEj6GTC9C21neol0psbNyIC4DAeNSJKnQenB5xBfRSJKOAMfkN35D/pJH/iX9yXo29x7tx/913AbOj+Oa/97eQAWhF3tRFy+uA2loD/gRQAtrUTcrYcNKPWm0l54jLmy6ibLQ2w718W3Rm5uADF+9p+W8DsIZ8ox3+pDeMQwEgsj6i3JXl7WhuXItnXv4s/LpgO5Hz1mmRqJm5OD08AuAPaYhojKxfeLaKPrGDoQzNoZDmAvnUqk8aguNFSQZvAteiBQ2AloBN+IDyOGc4p5tREkcSFmgvGtxoQXav4yVksEZEy+S/Bb0XCdtCFrtP7iPfg4zTrboatBTVOeT+eDce/PCNOIWGT975WczR7rSW6UBpMSZND1VysdmEtnoyN8mFat1+uwA4uUyZgBY5Ggadc+s3ynlOLwfJSd0p71Z55sLHnB6g3iNuO/1Ztby355Dsa73lM95Q8eo79apTq3L/WXUsHZoLZF2ZUd9WFxajhj7IU8HQKw0UXGsRHTTvzhKDqJ2h1QfH6LUhem0EPcto14I766iD3CUDvjW/5t2r5hJ/5VRA+ZgnaUDgt6aR0u6VPBZXgLBhZnos9Tvh9fleHU14d10oxgungaAvuTpf/AK+mrWF0iGBTMahNz5pxG+vtOfluamaHHGrx+GPbGdIy/xl2zuNM9PO8OWbaTYtRf79MBC+jHt6/TcFwsXA8/S7jDPDPs1P/iuPiuNa6MRPXmSHwDIQRZY7fYnPsmUYyjmLz++5K50wfQY1csPMwvE8n5XnXvMfz6cxpzfZDDGl49V0rJMPu0+B8CcEwp974XOvpWl+bI8cz1UrncMjAoh2u5M7POi7/G57qhuK9OjgME91OwUIn56UxW5ufu9ewVakDJdAFtJlT1IF7ZCSSsPnMJWL4KAWDRCABCEsE+VLBc8YK4cIZkxBnMadz/BaI62ZVET+yHryMrtahzCtofz/AabzgUDaEMUVqyA1Pb3O4oFMef04l2WdCdhHuFkSpddc6GFZZt8IAp1qoHXGvWvdiF9r48zS6ErlcxRmHQXeRKlnw0SjnrmCZgJIh/VstRK84GYKeWYRvswEZcsgli0FyhcoOBoM6Wi+JOYsnnyGmwD8kh6QZhqk3Kc34DxtKAwOcyezkxfTTWvK1Fv/hoH3cuW1owrcZHzW0qxDonKzQXXh2WToQQUARgQnF8A499b3loJneXQsAO6MTkKxQcJ7xkHaHmjhVYuNaXoQgS5BeoLgYgG5nCsN7bOOzC/fPa1Xuc61n5UErzOLid/Jg2Wf7XGsbmwnaJFWCrqSINCW/5wzrIwJHlxk2KzVYsmTFyseQ9uLjvK0+34ufHTRmp2/hUY9bj7/XKwC+LrIVw9FUjp2AnB5hnojX/62QdOy5GJK+bi+tJILg4739uPhe2/G7uPHcbh/HJ3TNmUucuOWUs9/9uX42m99K955883o7D8GjBwTGTCBhjx5AD7LOW7kK2nkI4C3lh4bQHcRST6cyQwgRHrZPliPpW6fOudt1+trsQStnjx+N3ZuvYAeOchTIPu9Udyf0PlpLMV8exIrtWb0yPPeG+/Ftc0WoOjt6DqkvLMJ8BtFi07C9vUdkjuPfcrYe3IvWg2PPXbxF/JhHXpFbsqcV+WPPEP75tI64VZzXmkuoJIPoKE87V7F9WYrbjz3CnE4rYh8q6cgSJmf3SOsHS5Bjle40fpAXl2g5RZWWuQ7pwekW42v/M7vxsGT3ajCf9t37kSbsjq6Y4dwjviaLUAxeW2fPEg5P++doouHRaboFPUG3Vi5fidAyVEDEDbW13Lai9PLFF/14xC+6xwdx+6D+/EO9GpRt5/7K78dm5tbMZK3Dg7gH+qefKvXh8TvQkOnEahf5Hvnpbo1XwN5QjFPaWJnRhrIy2NbTnhBGDwHCC1bjI2pY7QDHTWf2QmaB9jZQZvPzmfdeGGIBrqhJtAWZEHjUbcDnVfRCdU4OXwcw2EnO+TyWnNlJ/c4Xl7fzrZhEZB+dLwfW7duJoCnvY3FBvoG5jvrW35kGhrYqbLTMofesFwEzHp3XrEy5HHMzhvOk0vJm1tFquMKEJ7Ku57ypYcflKe0EiP7OvmqvLffUKEzhc5LvcQDRcTXE+hBR9O41eW2rR14t0f6Li73NNUu9OyA6Nu0mSNBL/wucM/2wc4m9Cz5mUVd0tSV+9LOmpw+9bYZSF1mgPxTfmYkfqUv+U+wNZVpW9ZsD6mb1G/U/Tn5veiXESblRr1+qReNhfpVv5vffGZeTCO9KoH44G9lKrOU15Kervws91d/Z1a4ZNlVJNyUFJ+6fIf7MBA28AdCclPyaz6nb4ivtDUzQMkvb3FGO6UiTvqqYaXVB/M+K6/eNtR4SlxXwpCed/Kb8Zq64TOI8RkIJ03TUxafGu5quYg5rzNsVH6bnxLfpxbhvwAgfPvGrddcrJanVqEce/TMFdhTpzmcHtNIHcZp5zR3djg8Poz9w/04Oj0E+J5muCE9PofH3HPU4bi0ZFI5uQjARhTgc0FP0eGBMscL4ECF5lnvFUEgV0iNzCcTyKAylGEznHUmQ83e6/3Ns9nirty2i2cuODMUPzOscCmFXcWbTEp8eC14KaQysEBMYmYdFydz6SFPemiVjKfz6jvdTAGoKH2eYbz33ZUweZ3Gp+KUEfytM+zFkEbW+XQ0CC4auQDo2sj0UaYd3p3RqMzN1QFM1NFIK5RlpkEhThWXjbDzci0PVMg4XRwiDZ3b6zGk7i5R9pQt1isXSrkxPyWFKeupsF3UZd5crEVA8mJZ/IY0SauUjLISrwoOxJCNjd6iC5B8lxvUn5XdBXK+7cCTvhxGllY0xDRSowGAJ7/TkjxJi5TD/U5t8DSyMXyYQ9yAzHOUsdunOVdPq3Ku1idBwadz9OYd0of3LK+AUNosUm47AVAGAO4RuBGnxyc0WlpgXfBZrEaZV/Ljiv8mjWMuUiFea6a5AvAmDuQ7rwIkaa7yNx/NegXgRYNKBQhmh9RPjUbRTh4QIs7p4bgwx7mQHtRw87lnsxPpNlo7N29HE1DT7fRy6pBcu7K0HcsAxAsAz+rNm8jWRaxdvx5NgE+HRt4yCkK8Llab4KJmafTPbWjPSAP+gO2s484xoLd9nEOxy9tTKyIy6zxqt3bqE94dLO7+yhfjm3/nbwPOTuJH3/nXsTh5ktb15a0bcQJodhHlZDIfrc1r6BsXV7kYaSVG5FlFv7FzF9qOot0F/C/Ce8mPNrDIDHRBQgiH8svRHmcUU1LuR8MetFuhnts5nWSpRacFHuk8eD+6PwC4f+/tWK204nPPvxBn3X60VhvR6Z9GdWc9Thxj2tyMLnR2iH7//ffjfP9J1ACoy81aAqXe6VEC0VwYBbjoU3fOq1yoLceLv/KN+Nw3vpUN1PW7z8TOjZvx/k9/AF+eptL12GunqThlwKOHBe+gQmRWttAaCO/AUx6iYV078iAAzmlM1E3u5TqHDFNWLbx//I//6xj3x/Fbv/c34rlv/aU4ffftcLuzUdtjlYmPOhMUu0Wb8TmPtdJYTT3QzV0x4MvWSixtb8YEms+36tHYXI+5JqCp2cz9fyurq7H94gtx+0tfiv5eL578/H5sri4BHK/F4s5aHECbA/S2QH7Vo+zdyeCkHYvwrJ2x5c2NOIN3j5HF4TyyW6cua4sxIPxg2E3r6tLSao7IjLvco5DzpDh0sNbOhSE6Y3Aea8jGdXekoPxbHpoEPqwh5w2osVJpRIOy1gXVlH3Z+bqAXrlimY7HkvPmR72oIB+1ygo0H4XbR3qSY3vvHnSHewTwTn1A9qRVv0d7QoOQW/5V56JP/fQEweiwRWjodBK3LVQm1DfWnwvp1jbcjWMeAI3s2ygjc7mokLoW1CqPdhhTT+Bn+lodKPCwTRgg8xQ3ga76gFforGJUUhefoWfoIsfgrMurPvXrQk502KQfQQcEDop5dWOvH1UXjhJqBQ7cpDzLXPvQwg6SW1Mm6Mw2Sz1LOwKf2drxppQ9W0ZBg0/RiXQUpI960hEQsMmlAclmwrZQnZ4Gi9RptlHqdTr60CnbGUD7PPSwrJZTfZotAPGqB3OaHrJs+rOFd/4zTGkP7ERxg/P7JJB/uZR74iIzl23n1Bm3r/NqPD7Mq6Ut17IOhDBe+TfTyZeeUHbXxRDqnIzdP/gZCNZlGpc+HxU3zZO6v7SrJewME+jKe+pbTEM7lQYReMhnWS55wPYOb3qJP/Idnt+Gkx9LuiVP/r56X379Yvq202Vht9jnahmKb9bmPgXCnwQI76xde82hJef4Hh7O9vI9BPielHm/Jyd5mlHfoVktdDQIWm4lZRKdXHL5oMt7/1x9ceX3lZ+QN/0Hgk6d4DcfX33Hb5/PHDnIf/lbLTF1Mo+Ml78vn+dThEeFYJ3yhLq1HL/MXQ0DyfI6A7jpkj+ePsteMe4yDO8TSF7eF2+85q1VbwIKmgBPG1CUFvkznyoXrSUChZpDeOTZuXYesGAHQkHXIjdnw0LdqOQyeuJW2M1G7gJSBcxNXBAESOGhiiJpNqWBzxw2NtwlcOfqYrdcXU3QrGt/pDPfePjABkdLtuAs53yjFPMdypgMpSXGhSs2HipM6yStayhc5/4pzMbaaALWARd8JGl4Jo8RD/Eb1gV53guibNTc3sdV1tLMraAEDWMakGLVK3Ekfad0ljbm3xXfqmrv0wvcCOufE/jeZ8hGpmXD4RZJuWjJtKUTzxw6dGhZS/NMJnxnFqWbFjdbgeywUQ7Lbpn7AIgW4KJZryeYcIHScgNgSf1afy2HvrevAUJqceO55+LuKy/HowcP0AQLOR80h3pJZ3YcrqMpxqHlu0Y81SWaT2lBmS2DnQ6hqLzuKnYtmg3AtyvnVdoL0gJl5C4Eh/cfxpP334q1SjfBo4A5FxiRnmDBecw9wEtrZS3GgLMhANbpJCA8ruMc6m+uLNPB6Rc+gY+9ymn8KM/IjXnL3T3S4uE7X8t3hCWNg6N94og4PhjE8599JV748pdj95178eS9N6MLuK3ROVm/dT0W1zZi/do10l2MFvRbBJTWSbN/shsnBw+zHurL6+TfofTTaECbZz/7K3HjWU9Vq0WXTsHp3h5AfBDHe4/zyGEtxNaTu3P0use5q8IFlah11pPbpKkgdW3reiyvbcG71gHgSuCR5bPBE1xRgDzU4CKWVrdIGxC7uhFbdG5GlH9nzbqkwwVgG3ZOs9PnVBuBWROwKeAhYfJCJw3+R1Dg8eWoLgOQAYVbz9zNDk52dk2RuMpJf57eN47RYTeO7j+JN9/4WTx5/Ch28Y7UDE5Pok8H6UKepZ4a8IrfuKvCqdZh+FgraasBsL8ADKPca9RrrVIHRE7o/AyKPmotZxug8YNucILzOdKfh38rdepRCzzld4/iPImQMrt7CrWMeBeedYFrcoTxZJvCc0c77KwAzId0vlK2idNjxXt0guzoJs+iRwQXTnFoArZdnKpVXZ0x6I3pNE6iSZ4cNYMLSYQMCD74Xstsv9vOPNadXqNckc/ctYZw/rbD5jqCPMER/eT3yosAN+WKe/lZS3mxMhZdIugpU6fK6IJlySlX3PMn8+d3qWNJAyQA7ZwQMh/9s7noqcfpFmi8WKg1Y6AMUYZkLb5xhM+JW06ZUcfkiKEvCVfMH/4U/OpTtPAlPcFz6nR1rnWhrubb1PYZBbJp/skrmKKM1gn0kQFP1zSZBPv+IO78VpktyV4605s9Mh9plcfN9Kq0082uug8/k3YfdtLNpzM9Uq7l/qq/dAQ2vBrww++nqeTfP9/5zZV4P+QyXt9LP/3V53iLBHckn2QdpDf1qS6chv1lztcZ1/R+5gq+8ekv+k8twp8QCCNLr53QwOwf7Mb+4S4N0V5436Hx6A070R/2YjjuIXzDtL54Qoz2rlxiTO+WWLjXp5hDYbJGg3t5aMGH/LSeLn0O6eaL4vyVAOJqyaf358jh1ef5Gfe5Pylf5oVcXMypeKi/KaNkg83ztNNpqbr6jkhm84D+TdyMaWdXFULGoZKYOt99+J4/eVUYDF8EgQz7mwJ7Cpun8agDXHGNmo7a/GL66jlKeTIX1RyDREGhpFRhOU8YhkpgKx1hsHmHDWlASNDiZWOiQrbhMsc5bzitCQUMFtAKdVB2Ksn8PUYhEjiVrPkDiE5QjqncjQfSmV7OrZ3G4dZG5RAFd1ZwsYjDhvMANnuwkQ2xjShJpNOa79ZdFRT+wiJXLdakVxoT86ZSJl2HMok7gbP1RP617GVptCYBDBw2dRcGPiNiC81/aWLnIXeyKA2iXtpkZw4a5kmK0NMG2OkpnnRVAxjUtAxrFeJZlpHvsk6JvtzTCFlXZ4M4J38LACeN0qrdRYdakRHbz9y9AD4TuGpp6ZyexsbmTgJhbtMi7FxgV4jPQYfh+SQeI4NPDvdjYakVr3ztazmi4nxidxpQgTiUvwoI3Nq5no251mVpAoEhhzSulM7HoEOdOb/P8tHxsIEDtI7nhjlnrdMG2HE93d+LNoCwT0P/CLA5OHmQJwj2qeMzeK/i4RuLy7G4shlz1Vbc/dwX0QMVQA4dl3orhjSWY+ioVWw8dGFnoX0yks2sdQbt7LbZXAuQfJaNgrVIeJcIyS8eTrE2no+tWInB0SB2bt2K6y+/EG+98fN4950fx8HJYZzVqvH5b30zvvwbvxl3n3sh9u4/ilNA/PD+uxG941hebsXa+lZOL9ECfnJyHM994avxW3/vH8Tz3/j1HG7/wbf/JPYe3s9pAVkvh3uZO/eqHQC4PHnMPW/tzKWcAb7cz3fRrb+QHQHU8tpaslqfOh2hH5GqLM88oL5SX8o4QJw8W8jDINr7j+Pk4ePY/fEPY+/eO7H75uvRPngSc5M+jYIjPFALJnJqAq1TAja90Ci3oSJdgeVcfTGWt7Zzvm9XwEJdLQKQPYyiBqjrk6fnbtyO08eP4+dvvR4vfPVXonc+jP32fhyfHgC8O1GHsWvU/QqdJ+ehDnpDdPx5jMjEOcC33mpSGQtwOfmCL93+y9EqcFqmm9sOcs2DZ4iH7kAs8Xu9Xollar0+6UWL9mGZOFbhBZu5BmVAQqNKG7IAOHIhn4aL3AoPf34+gFYAUWTFfcq1qjdXkA/qM089A/TXeVfju0U6Ume9fpzRuRu7CJt67Mnz5G+uUY/6KvyDfDt9hJitFTqX6FJ0hQYFwfiQjmiDDuTq+npagHNxGO/ch7iMXBAMOuWuOug89ZzynxZqZM140oCDPrCTYFlydBM96g4wwIS4gAVoIYnH7gp1CA1munMOfe5R1PpFdF2lC68g543BOFboeC3x3XwD3c6X7prjqYMJPlPJ2U7AWTKNjnhzhJXnZNRWLtM3v6Wdmuo+6kKvwUI6J1/x1nhLCA0bZerXBHprEQZgoOcoO9GkXJMPdVrRh+U7/+dvk8pb88hVXUl9kxV8eTZzJV8+++DzdFceqSW8z1JMr0aY9/zLhbvElWXwvd9KI+lPPulflLxOfX5+5a9tTcnfR/uCDcp3H+Uu4yRwadeLm6WnDqEV4zfP7DXoyWSGTGagLEYxy/xHeEF0xkcwnqSzbLO8z/Jw1X0KhD8hEB60e685v9dMuh+nQ8U6XiUwyisZlyH8LdGlhyTxivawJvKbD7qPevaLToHVX3VXwW467/G/8Bxn0vAJTIFwZr5ksaK4FFoz6jufyjwlosz89Hsj/YiIrzjjnJVdp0JIwZuVe3bF5XPez5xhZl5nPvI6Td8n86DOpDONi1ZZrTsqqwytMKPUVYTOr1uksGBIFDKMxH1OOYAwDRrrsl0aypPnxq4i15kfAVJRfjQyKDY3TvdULls36ZNn7RO3VtByxKXTSRwmc/FEsXomHVP4uBKH9wIJrQgmmDTiB7yVFDUvMvxMYecCSATbb6V5lpdGT2d5Z2TM6S7QIbcoAxzmQRs0Llq0tdilhUKBAlBWAa3uJSwQ1DJsPKapdbnQUfBd0k+eIA2tgJbX4WgbMYep8oAE8mKe3FvVq4rGejNOy5pDouaFMsx2h7BRk5cMd35B+QAsWpcE9XKd+7bqtBxbPIVeEG1jurW1lR2LPvK3vXMNIEg48uZRsO+/8Xo8egBY4/4IsOpiodvuIgFtDwE5fmN8NcCZ1p3e6QmN1wi6zMVg2E9rovUnv5XOjpYk95Pt2XbT8J9RrxN1SOwBDheqzegd7cZS5TTBDzoFGtQIexHt4+PcmWA8Im/Q5fFbb8I3w/AEvXG/nSDO+dcufnOhWnGFJjO+TwbxmU3bpXz4jPeGEwDx7dlgCH8343gIQO2PowdtO8cnsbaxBHjpxFd+6zfiM7/5G1Fdcf/ht+JP/9kfxOF778VKNeL6zZ04HwHMKb9zpO0w2eFwXu4q9P3pt78d3/ln/yS6J/tpgTcXqTPQea2l1dgGQDo32rmzy2s7STNBQXNlPTau846CDgFd69duxjpgVAu9gGqS+0dbTjpY8JSdTg+70S0sAMwEV9x78pnW9ZP9R/lbHl9aXs2OF4wFj3SIr00DAYISBNtBgyZ2GmVdT5T0KPsKIB/ix5nyRGNih3LR3UlIx2lAvYf78fjNt6O2vhLf+nf/WnTp9Bzs78azzz2f6wz6+/txBi211rnNl9vzncHLQ/i63XeaUNChoDNA9Sg51mmLuBvUsXrDU9Wch72IvM1TBoG7H1UA0RQcjcQtPGS7cbmolyAJWHhHbedvT1DTZ6eXf2kts60h/Hhih2M5dZK7sWSHnrJrCbV+1q7fyn14ZyyUw/4yNr89pdFFjjSMRTfxjek68rJInTkNQvnR6qnOcITEzs4cesN0NC6oOmd6TOf3CbooXy6QIoC6yDgcGSod5OIyL9w5JTAjwssfCYT5py5RrpzOdIGMncv3dKCAnoB3d6Ybxykgf25jPZ/lKBtXF3qqV+zMazUWpBcZU4RKOoTItDOLqau996bIovrBaRWlPSvlMk9mlZwnvSyTdJ5zdAf+mNFBPZrxkf9L2Z4VWufvq556Rdlfhi20+6DPCvtAJLgrt+btMq2pm92nVss4yjPrhexdOt//eUD4aviPcv9/AWH+OcJrfTgFxUq5zEsJlX/95pf55DcdN94XZ3rTXz7/kG81Fj4Fwp8ECJ+ctl/zvHgXJKjQyu4NNGYoWUrFM6hGRUgNFZz3Vqxir1+4KHMUy5nceEhl5rzOOkC/3CPMXDNe0/LjqfM32OKjLcFTpziAJvilkjFn5BThKxzBt1xzc3/fJRA2nBdezqs4DVeA0sc5GXfmZiB45ryXP2bAeNbI5+9puDIk8vRep5XS514X0zLqFkXcX6CItQCfLUT9vBrNi1qsLjRjq7USmysbsbq8llsQNVDeWuF6KC2tfQ2UG3VKxCVPDiPmxvCkaWPaaDr1wgaJxhTFbQOYQ32UH6aADM6DhQ5oRAGnllmBo42x4A9WSVrnimGuDqMJttzqy0Uqy00ApEdBAsYmruDmeRlqE7gKysyX5acBBChMBOAZEzxmVZBHEqEqBLg0WDRyDlMmcOe9oC2HfWmIEb+Yp+GvrqzkArEh9erwsDSBg7O8ghRBG5q/NEymYWNK+RNYE6kHkZgDhxNdzGNenfeXW7BBSrflElgYj42deTobUBbKXUVP2CmpaO05o9Hig9HgVCSbx/0a57zDvYNxrpifJ1i9Ws/G1IMNbAg9ffGo044Tvlm/fTPGtflYvXM76psb0SOP9955G7o4JaGTdb5Ua8XgpBP77z+M/fsPc7cEp4h4LHBtYyPq8NBFf3rYAHmu1mYWeOXDDf69nvHsImpLNcrUzUMABoMu5BhRjDZyNogetD61szBfiwHCB1wAMKzG3Vd/BfDRioO94+wYeWTtBEDs4h9B2aA7yGka2RzTsOvpPqS/iEWupYMGI+CpC4Ub+tmZS5DEbauxnABxAjDdh4YHo36ct+px6+W78fjBvXjhMy/HRbsbb/zJ9+P7//yPo0UBb25vxupqHRDcic7ewxj3nEPaAKh53HA7jlzn0Bvm4l4X5nnkboW8Oz3lzI7BoG1lA4aXqePF2H3yXszDgyNBAWDFBVyOWggondv8zMuvxvr2Tlpv7VDJ3MqyW3sJbgR2FIFnlBWQvLy6EcuUYUL+mpU5ZAUQiZwtxMAAAHE7GfLdKMFGVVRCHBV5DL52vM0pGLQwCVKaq8uxTH3bORKMOv3DnUEEin5/PjeJ9ti93I8Av3fiM698JncAGJ8cRQue83AKLb6VlaU4b0IH8wkdFyb4YQFtgsXl5U0623aK4FXqtQZ9tDy6n/UC5aktAfAXSU8ZANCWkaBxLHJfPevh6SBMusgBV2RqjvLZcbRhdx/nlEvSzk4jMkvrCs/Bb8hmt39CuMXcCu2Mjs1qay2azsNu01GbQOe2J012Ulct1luxuLweY3jwRBAJ746hg6eguu+6I5ujATJJOi3CLkM3rdB9OkTKdQ1Q31pfS/2bUw6oV6cHCWTVz7kzjfk0v4JEOlGpB4a0m/x2L3B3z3Hvc2XPXTNcBDnoUQbiq/KuOkeHBXman3PnGgCA5mKnCEEA2yW/qyIHlbNOzPWP4uz0cQypA6fJrCyWhYbyRRqkyIt5dEQndXFiGfXyrAUUuHLVeDDVfQTiD6FSzoqBi4dZ1/nMdpAvc44wOsWpIAJhlAOsWEC+MpqhqB9jy+/4ZzzpfMg705y1tZlX0poBoKve5xobMu/EVUBn3k7vBejSZ/qY31fdLIx+BhZnYTVu2BEQO1wNpytBpn/5YPbNR7un332Uu4wz48Hn3TRN/hUg/LTj4L90BPylyV5x+cU08NNvqINZnB/hP7UIf0Ig3O8NXpMT+IkeKIBNRlahKxDOASX+BFkKxEwoigc8zQGEr2bTnx/O9S9xArDEoh/1zTSuj3x31aVC8DplRu4TAOPzMcoo76lT/6YVT5fCj/tzgLBOcCltZiB4dp+/8295ltfpc12C4KmQ6jIOwuVWcTCEjf54dBb9Xj88t34y1AawkAu3VtdWY3NzPbZo6Heu78T2ta3Y4H5lbYXGFTBMI0jmY25Mw4vCdCg1FQvJJZBFAZu2VmYtdmmZ5f3EIUWAMIH4Gkd9a0EVPLiKWidGMX8CYxVK0/mJWqN4ZhlsFExPS6dDlLkFFsBBIOnuBvIOATOsQ2sON7qAzSkS5sl0tfx4XwPMOhKRllrisI5ok5I3tBB6AIedJq05DYDb0up6LAEE3A80T3OiwRBIW9+5ZZuxyzSmzb3Dff62cU9lDm0EMTWAdq7ehy9UuFpUXVmeU0zSmjjJvULr0NmhU4G2c209gCAbQ8rvtkPyn3LhjhKCQBvX3LJJ+tFBaQAYagApF6HIm86375y0owdgdsGi9aMysJOxvrEefei3c+NGbO3cCGQ6+cujfdsAOYGXq/+Vye3bt2NlYzPprfXdnTXk9aodCfKspdByJ19omeE9VUFpAfC1Zs4B9jjaIQ36AP6r1xcBonPR11pIC1IDSBrOPXTvvPBi/PW/87djm3zJQ32nVgDg8zhjGx2Al3JVo54/0vFOpyjMGryUfShWZAKaQy+tvu2TgxguAEq3dmLzmTuxsbMTawDdez/7Wdz7+Zvx/T/6YzoJD+CZ83juMy/EUnOxzA1+/D6yMIqlZfINvd3x5gnPBjxbv34nnvnc55MPD3efkDYAAz7avnY789073S+7PKALhtDLhcPkls7EUtZZ7+R0OrcUnq05D/sC4N/JqRGaBFQluVhODkC+y8K3cfLK0so28lWJ/UdvIePwF8I1FuA7Dxf+yGkY8OiEDrvf8CSf54JY6JIdSkCNFsA+PIkQxOLqKuBvlQ4hsgOvD6eLbe0AXb92PW7evBX333kr7r/9Tjz7+c8lTV7/9p9EFx66fvN2bF+/SV3eRJbWslM2lK/hAzIfo3PlcJhgX55XNu00u7hUmamSjnVXg8+yc5l6T5mjLtU35D15Dk+BUpaobWSxdDANq1ymnsT7vcYWnW2PHQnBd7WKvLm+gPS2b95BDt239zxaK+uA8PWUtx4diDTikLcJbbrX5HuAeYMOjzJBwQCmY/hkOXZ2rufiSNu6Lh2DTuc0F1PWV1YTiHuKn1Zh6W6bp55TvkubYSXD6z7H56gaaafBwHf+NRx0EFC3+/AG75MudPxy3rEjVMTvMeMLdEogPfzmCBx5NwbI4AJg83FvonXdudbq5lbOw3YBOqTJhbSOEBQaSkZb4YyBf3TMuDuDJ3RKmYGks7ypRVjd7qfWnGHVgpYt5wgL9q07jQLQX92nmwFhY5N+aemfPs/ILDoFsoOT64h4YIfPd0XGS/r6zC9e2RLE6o3Cd5lX20190m4W1qhM8em1xFd+6wyjbMpHec14n/oMc/Vv1uvHu5KPp/F/2F3GSVrp864895//3QVKuSCn0MqGzQDlYoalQcnPx/lCd/3Mzcrzcf7TxXKfEAj3JhevOe+LHJehN+JFBHK+qvuW+iz33uR66anUDEsuqp6IpvTOaipJxf3UO6fpl/kU2yzNU2d0lyXnmve4rIapyyThKa/uFmGPmrv8p+LKK2pEpZAKmfz6XueJc9lyzdyfZxFO4SxOJvvwVf74qDDJ9Djvr3qnCMgMNlpaLs3tPEp/hYZtZ3Mnbu3cjNuCDxu0rWtxbWMrdja2Y3ttI1ZhmuWl5djY2oi1zY1oAIg9YjTPs1eBTxtPUk1lYD05XK8SrmqF4/fZqHRstOCnIsDn6WwA5cyz9QJ9smOkJ4gANPOL10Kq8uFvkjTB/qRLXAA9raDjAeUERNIQ5ZxlOkuCUYdRHfbP44kThKOUFxs5rKulS+Xv8L2NZImaMggQbHAIL1Bf2twsp2stAxBplGklcnjT4UM35c9FPMYtY5Avyy1AKOWAFlS9oFX9LLB2eoTgloTCrZi0cueBDQApD0MQvHtkq2DATkvWqA21w8n4ubSGeV/mCc8BZtwazvnBqpJ5AbQWyPlqnB6eZN4E3U6ZcPskFxgtLreiR9mrq80Y2LBqqSbf5stT15o0ghurG2TOBm4+Dpwa0enGK1/5atz97Cvx4OGDuP/gPmkB8IlHeXDeKToJugMU8I5+XFwMYwhwyBEeQNiZYI96cj5xrVmPnWduxQp85QmRleU1AMJS9OArkAWNcDN+89/967EK8D46Oo63fvrT3PJqCQCh9QwNA9gij9CEyn/qQ2AsP9rUwm8wk2WwYfCtINL7lGHqyFMUB6Q9uXkznvvWr8df/4f/SXz2L/9GbK0v0zlsxf3v/iia8PHO+vWonaGXuj340c0t6Dyu1OKsA0AH1Du1p9vrJpCYqzajCx0fvf9+bAoAb92Jk/3DePFzX4iXPv9q4XfoMgQIOyo25xxZr8io1tYB9Ol0PGhEfTIXR7sPs8N0erifYDgPNxHowBzu8Z37DjtthudOgXnx1S/H7WeeiVG7SwNFxwq+dX7tErK8AhB1Ky/lZtA7oHMCz2mxBzAJPIkM1NOnw+Y0iSKLedhFBZp7T4fLjo2Yx90ubGAO2odR3WhmR/lH/+IP4uTNN+JZOhXuAOCWZRfQq42sempl3yQo6+ICYGtA6Q60kI8BW5R/rP6mbOgMecbDMlwTckHZRqR6BoOfU70LNXUalakm04pNvqpaheE/G7umB7vQyeID6Cl/0GFDh2j9Fag4E9rT2UaUeyzPavlccKvEGp3jXnZat9a34X/0FsBsa+NGfP7Lv4qcAoZHgEZkyraqhwz3oJPfa+V2t4156Dwe9ynkGZ28Oh1L9CU0clqPDUofsDcYol/Ue+gJR5bUU+oO9WeuJ0jgixwI2qC/C5YTGPMc7ZLy7MjmPPfK6BxIdZ5va4DxRXUAzzxo5YIG8wzin11Q/jn3dZ5uQ8e/cxXT/BA5oDM114V2ozgZuw+xcU6nK8IPTvUC9qM/SAPGt+1UpnRahkuLxz3/zaMgVTBHU5/fS0u9o3+2kZZHOUwgTPlyaoRGCXTTRbebQDgNCZZPBic+nb+V10vDkH+Mwjhsd6QFV3CQn2b4Wftne5nBp9erbePMz8CxOrR0mL2az6dXYixtlM9m3igNb/3wP3npSrw6g8z+mtfMx0d66lKwP/3uo9xlnIRPn3fluf/SIky95N2VPKTLZPxm9tVHu1ke/XT2vXTPxZIzOn3II26fAuFPAoRRInmy3FXn/Qz05LnqEjyJLjMXKgqgpEst4dCHs/nUwQq/5K01Nf1x1V19ZnofF2b6PI+4vWTCkq/Mpc8UzOzRlnvLZp4+4P4Np0ZcCj10yOv0PokydU/DljA6U5zl1fdav6StCkmabl+7FrfvPht379yN5557Lp6l0bzOs7W11ViikWzSoC0ttaKBIq/WK1EHtKyur8Xaxmqumnbu8AKK3rlxWhtmi96o46RF5okHbhtmXaZlH+UmzdJSLtAEmKkwy3co/1QC5d44XCBjNDlUCCNrrcpT20jPhoX2JkGjIDnLaD5cVc83LgQ8OTpMC4rxaflWKFS4RI1DcC0bjdPMgu3CIEGE8xONX4uc27Atra7mDhOo2bJzhEpa4EiagszcJkklSFlM3wVOWlQkgEetqui15AqEHSJ2mkhOhwCIOFXCBkCaasFxxxTjsdFwGoKNpwLsXGKBs1NS0hoqmCYvztOzTJ4kVoYYJwBWLX+UmbK7+4pWLAGKC5KcH601XKu4Vt3F2kLcf/vteAZe8Khnravra+tpKe8cHgG8DmPFRVrQxHmzxuFJjj/5s38VLXhltbkcnScP6WiQN+nBvzGdEqd4UHFJMzshDvNLoyoABR2b/ubzL+fIw7uv/yiePHxicOqmmiMV89Mt2n77b//NWPviF6JBA/ngvXdjABjc4Btp0Tl6DACCv/j9QQcPQaNS0fAi8eZQM/VcRKI0xsqBHTF3sDmnU3jQpR42rsWLv/M7UaOj9Na3/xWg7o9ifNKOL371q3H9zrNZtwv0Xr7w9S/Hjds78fjt16NmPKT18P3X07K1sn0ry316ehyrm1vx5d/7D6K2tRXv/9l3Yue6MrYeT95zOzPAEvwzIf/uxbwIiFIOTo8Pog14TBBMOSbQc+y2aXbcAMjKkPyVIyWUrUrHLhdl1QF//G40luK5z38xPPXtyf17dGzK1BvnU4/ciQKgK3RR1hbrzVhe2QKInsJjyJLTepwycTZCnmqAujqqajH3D55wzUWW0IaEAINQkjgs89rWJh2efmyurMWNazfjwc9+Fie7u9Frn8YtdMuY9H/+kx+V0Q/k2YWXd595LtacXtAFBEGxoQvsHj6Ef0Z0ftajif5RbpQVtzy0vLkjAHRxrYL6TOuoOifn2wPYcutGeLLeXMtpNGgF6EhZs0MOGIQH8pup17DBy9QxZyM74pXodw9Ix11JlqJ9eBCd08PcW/jgyeN4B4D/YP+dGMDf881WHtbUp27c5tD0mwJhaDs87cZwAA86DaZ3Gh1osQxtmkvLuT9+223ySMOdOBorKykrTlVbrJft7Jx+kaOKeUVXEjY7tPIa3nqXvy177qJDWdSzjSU6OJSa9jl1gbpqAih2WljiagUAGsx7yh91Keor1mVekvN+c5sO8ll04L+Bk13RPY7QeLX7aCftKhBGEMmG7SA05prTDnmf1kh4SSCc7bq6O+uLdPCpr/lqBoTVZVqBnUfugUaODmdWKWs64+abGRDO9iUfl7bXeFMHEydJX76/6mbhCqZ4GsfVa/6GVuXZ03ZsFkZn2T7gLMZlPvB/DhD+5RZhvoEXr6b3C45XhCrtqH722PR8iXKb1c/VPBA4v9X73cc538lXs++8FJ4rcdnWl+flfubr1U+B8CcCwuP+2WuSAjGhziAsV71DxrBATIb0DBHeZEg9P0u4EhZdhXKG4aDbR/kze/jIz8f5UsyZ1eiq9yWetJJNpn/ynw0rDJxD//zUNnmGRnA/SYd0qQ6YB9HGn3Pv/sZu9J+bY6OEPWnqAz6NFZSByLQgONdS659KQaDk8KDzLa24XPAFP2SPDAWmsnTrm1zsAM3OxtNFEIA/LSPLgkOUyuLwLJrU2iaN3bWV5bi5shrPXb8Rn33m2fjis8/G52icn11pxTPLi3GjOon1cSdWBsexctaO1ejH6uJFrC/bUK5EtbUSk8VW9CorMa5vxHxrOy4am3E6rsZhH0U7V09riY3QOS3ksNOFkvZOqVOUoMP2ZwhQZzCOky6gdDSO+jJ1KyKRUWsqShUANFE5otgnWpGpgXMY2FMCB3zfQ8mMaODOaEBy32fq7WIREOAxtDRCJBjz8EyT7mkeFEADPugexnjY5t0AYAk4X3KfUBUqjQ71JhhfWID+FRR+pRGjucUYzi9G38VGddJprsaINMY0CBd1Gr8q6VPHc7nThpZn+A2ezc4PCkQrzTz1OEfjr5VaeOi8RucfF6vUXAzIu3Nhq8sbcVFrRZvvHSpuORdzhXTOx7RRw+ge7Ub/5BHt6TFgS6s3QEBrzcJ5Hh/r/qhaUOaHk6gCEGpz1Dl0rJKu1qHtreVokd6ofRwDt2pzn952B0HuRQM+Ho20pMzF1rXracX2gILlHRp9wSGgt3njRjw43I/7u49zfqenQTrf+HNf+Ub83j/4T+OVb3wjHjx+HE8OjgEzc4C/Tg7ja62cEMcFZaovNKIyppGu1PP0qjHf7+zcjW/+5m/FM595Kd5+/CgWABX37+2SF8DPWTPWt1+kTtbi8OFxNAcX0d5rx6O3H8RZZxgvff5ldAVA+OBeHn3bp0NWGuiFHF2yWRegxSK8QNk9aWs47NKJgU61+Vja2Ina+iYybX73olJ/GcBGxwulucb3+3/6r+In/83/Mx785Adx8PC9WL6+Fp1hJw4O7tM5ehIjgGr33v3ov7MXvXvdODp8CIh+EHMu7lq/TufDo6zbsYzMuO3b/e99Jx589zvwnh2sSrSubcb6szfj9T/7w5yL3Gt3Y2kB2gIaJ8j5EN440kLaAJytLcaRVnr4doI85uKlyTAuqLfFM8DzRT0qPTpHp+/Gtda1aGxux/LNu3FK+U+p1y40aSNEQ3TB4sJKNJFhhCuG3X38HjJJfTXRhWfqKIAu8nDuaMLyVlRXrsV8A5C2uBT9AZ2t/aPsOOwA7kF5+DZ6BT0114/+RSuGkxZBV8jDRjxB5t588wdkGrq9/p0Y/uz7cbe6EBvwau3hXuy0VuOlb/5GbH3pi/HofBBP7r0ea71d+KQb0YfXx71YIV9rxK8c9DtHOSLiaYXaKjvw0cLaVrTuvBQd5PbRaS/WSXcILdQZoHMA1XGs0UFYge6j/YexRD5XlRt0cx0awB6xVFlDPtCX0LJJJ0I9iyKIMeFOzulENgHQgP69J++hT8j7vDtT1KJJ+zMZn8ZgeIqeAKgSfht91aLTcu4Jlu5uZF3ChnPVJXTdFvkBzE/mogV9YV46WE9oLzrI/zAWGme5w8VCj04K4JmeKPqDdhA9mPpQEAL9Kuj/nFsLSJ6XnwfdWKCTWOm2YwG+WIRmnhqnRd8dTS6oh0Vo2ZofR6uCXgznUZMe8bt38gLx0EpBCxdFV+LGQjeuXxzH+oQ4AfAXnZOce7yCrtlc1xruKZbu5EQLCp1sG7u9AZ2IcY4SwiC0S4702l6VUT9PXtRMAkjI0+xU+U5nQF0RTyWGtJmd8Vwcj2jL+m30mYeAwPOAeS3fnsaXzQTVKgZIQIcXIyUY9B+PPTkWKuXaCLijhKZcLhp1VLLs5lOljaVdss0mfaBJ/jaso4iemkmDmx1/y5Jgg/Ypdw3iufLnGNnMiwHySrpuB+oI6ZmWdlzJH3WH9/cHHGXyWXpu9TmCiNdGlvgGbCA3j+kEjuCF0Rmeqwdg+c93iXkIpwd1oYNtbyLq5LfgKigibgEfnLunPzxqj2iGudzuT+9JoXqfOYq7OEenmvYROEm7g4/FvDrvnLfURwW5RDbQG171i/XJp0D4E1mEh2evGRcE8fILV8Ln9eNcLp6ahv23cc6XQ1ymdx/tnvZ4f9GZtr7UUanh/Mu9C5b8XdibsNPrVWfWW8stKgdmhAmhTeTuCgiB9/ai3f91Njc6y2rcNu6UHRKiQLQgLWaFOtzpnpZ1AKLbh6nMb929Ezdv3Y6bXJ8B9N66cyd2rl2L9a3N2NgAyBKzc0W1NjjcPiK97skxDf0JjUk/rTwKt8OgzhNzz9z5eh1Fu5TDqlpkGiiKXCyFoAreXfzlnE8uVCLATGsrPyWTgMQhNssiaHcxW2WeBt0etIJKnRd64lE2SV9riXRyPi4NcIIdnvrcsOco/3MbPOmEcFsWG3n3OXYxoHxUaKYkaRWhrHqel1O0zDuUIC5p6srtrAvAihZT8y/QytXq5CHnO5OHtEhQR7k3Jvflm1I2eDz9JZinnMhK4Wm/I2+G04rtdmmZuaQR7/lvpyf3aYZwCEzSIxcDUh8QKZ8TeYxzOoiNmAdbOLGo8AXFgR5OA5kQ3GHRsgex30s3w5WFfSgvytBYW+M5uGE4jMf378eTRw/hB6c6zMXG5mZ+0aTTsQHfjGmcOvDH0vIKfPVM7jxgXT+5dy8evPM273u0391wAd+wfwKPr0dzdSMt3u6M4Hxh89AfaJ0/jc5ROx48vB/vvPMGZTyPjZ07sbZ5HYwlT9JZ6I7i7vPPkLdB/Ox7343v/sE/i+2drbQEHz1+L+qtWqysb8F7ZzS40J/y5xQd6lN6uhBMq5r8mgoeEFFrAtRayzn1xDqoVGpxfOR83pu5tdzB7pNoA2Rf+MKrOS3ja7/1W/H9P/7jePDWW8lbF1rZAPvDk3YMj9t5str4DIBYA/QgAx7Ja+O8snEtagBhdwNxNMK5vuave3IQh/u78fDe+3H68P1oOWzu0DMdIfM2oq4Ho24eZjHfoPMHTdMKRr2mVZu6XYAvKsi/zZNWwjmAzWqjBZ2HsXv4OO6/9zodk306N7fjzosvIfc3orO3HxMAd/fkHfJ5gpwu5X7D47lBnB6eJrCy3s2jizX73ZM4ePJOzuNepizuM752/Xbs7z2Kd996M2rwzRI8kfMy0TkXDXQKQHJoftEcz9y9HU2A28OffDcW4L9rmzdicAzwJu/Lazfi0cPH8eb9B1Hd2KKDWI/u44cAuqO06GrdlM8c0XGY3n13l9bXeH6ReskFrB7f7Pxdpz05rcD50L3H9+hg3cgdHobtdh5g4bSMg4fvRmupmTJpnZPRBDZOE5ijcyavOEXKOdYSWlxkR0pa5DQnO5vKzwg5pI6HaaEfAf7PYgD/D2hbXeRWc9GfYk5essKUefKslFeIowZa83RH9Upa988GdLrh9Rr5p9OpBbqCTip6oqStjM7msivf6naBjesEUj+QB8GOPGI9DC/GKe9OlXI6i7on9SW8k/ozQRRYKKWeZ+gbFyPOAJvbO+Z6BTpM44U6ZSROoM8Y+XWfktaqBgeP5bATPU49srG2mltAntDBNp9kin/CQ9vqoiPVeTapWQb+KSM682a9Ono1kP/gu0BWXKCsHDtVJ6fBEdY48rdKUJ/fF1k3Oqid9HEP6aTf1M90bn6Hkya62f3Vd7rUxXmdxk3+zG/e+5t6vfTw/+x3jljrRe2/xJV27ul15mb5cNTCN7P0ysvZhX/T8sycz2bO0HYepPnMPX3reylevtfbLl+Nq6QmP8m1/uSd+dTzu2SZOKbflFflq9qnQPgvFgjr/P1xXnglr/3bemAPtaFisNb0sEf62b05IOAvOJ+hRhIkE8iw/uSPjVNuLE4dk8VUAoIJ53Ypxs5HtIecnndob5Sp1jiHIRQumE8UY2h6ZBWUdaPeikZV0GkPDHVHmHm1NHJcp+Fqooiq47NoIowrKKJbaxvx4u278cpzz8cLd+7G7Y3t2Fldj2sra7EGMGza60OwFkmvwvfz5/2YdwgUYDJuH0b/cC9GJ0eAyx6KGhCBcOdZ7niqDdCwkEP1tUVAuHHRgGu5toc56PbI+zkNrAu2VLgAYd7bq3cuq4tPcl4tjWMCYRpt57aWulB5qLBsQFR8NADErw5wkUVlQRAKDaQb9CygF3oDGFzZrhXdFdQqcU+fS8t5xkPsCrpcDTBX0etmdXBxToOU2Jn4+Kf6yfCpQO1o1ABR9RQgnhSBJ44Mx/eCTC0fC4D/hZqW/gJQHeqWR7zXKjRToiUd0peWNHLG6zUFlXSdmiC9taKUMCoegOyQ+gGoQqnMH9KfDbJzeR2StyMgMwpwDS8wzGOzKa5D6oIV85wMyzWVO7fS6fHebr7xYI2tre24ceNGggZButuqOe9UkGHebeAX6Hx5UqPHtrq45eRoP9764XcBLoexsX0th7TtjLlVVO/0MOvHedEUKQGfwDDLNz6PzsGTWF9ejt/9u38v3vvpz+DBEZ2wcsR6rbUeK9vb8a2/+dfit/6T/zgGR6fx+k/fiJvP3o4ngOdjvp2PxbgPoFxbXkqRVDckYLDCuRcI57w9i23HQNm1LnjmcLILDM8ox51nX4yXX3kpKq1K7B68H3PL1fjKt34tNr/x9VhYWY3Hf/CHEY92Y/VsPhpj6T2JNry3e9GP/SpxNlbglR1qZ4XOwU5sXnuOJKux+/7r0dt/lAuAmtBkZQHw3YemPXj/8DCaF4tRGZDPEQBPnneaSa8bnUEv58cvzEFr5MrRDdc2qPcq0B4pgabNXFTpVJshYGpvYzHePrhP324lVjafjXlA2d5b9+AFqES8PXhk8fr1qGxdJ581eKcfF8j96nAuluCPM4D3YAhYJ/6GIJy03FXC44i3bj8Xr3zlV7NTuvfoHjRezM6hFto6PLG9uR2n6LOJc5XSEjqOBh39WrMVp51e7O/uJmga9dz5pElnB1AM2Dl9cD/Oj0/i6O034uSt1xNA51aOWhaRoTE0Vl+7jVqLDrhy3wOYC+Lc5syDOAR3bufWID/jrvPR6WCT/6X19ejaAXFhGnEWEEi00FkQ7C4eTnMR9I/hE3eJyMWC8NCFG0xDpYm/lSd02Rl6MnesQce4psCpHiPeFflGTyFrNerSZtaFc5YhdQRy4zQL9ybXOdXMBX8WLA9NodN4AbDWGt1wL2j0PqKfcp58TB5Ku8fHyq2WPerSON1j35GjAioBlwjB0MNmkP2crgW9eJjtkjpZOXCUzQ6y+mC2py+Fo/3iNd+or6sVOorkJ84Xkk880dEpYu52stZYjJVGLVrwXdKM2lhxdyAyfUqnQ71pfslCtmfeq8Nz1C3vqS9FEqJ5FcS78LrsiDFCVk7ifNBJ3WLeChA2v5n9BHnGYYl16m3LnzqW+wTCcq/0I1yml8QrTj0MDrl89lHvM1ZpTd1ppMm4vab+VnfAgcaDrKReh84z/Z5hyLjR/DL/NK2nrtSzFmbe6XlfSmXZSx5nYT7OGfoqEL4aPuMjwOxzn38cEPZR6suUNpkD/Q/PimG9B3sSYPpu+r5Wv/gUCP9FAuFS9o93VnQJ+W/nivgXRvl493F58DmpJ2IuT+SumSXYaDN30zI4ZyqdUn/FjRUYv4NhixVQMFSEUqXiHFV72z5XuNKSqRJU6xKmhbJdbi3ncODOtetx6+7tuPvMs/hn4g4g2AMUVCA5H07rg8AFYEMdZN5rTrsgDa1MgilX47tTApUFWHEoSVagMIAYp1+MVJJ859B+LvKguJYzhxL5Bm2AXGh5dLU3YJTnlKZYJBAYLTFaXP1mouJD0c2dAcQBb7kPcYJB5/ERN1GqiCxrAhu/S2tssXAWizINOwJYFHqhnzQWJOY+w+QHVkuFyGcZr5vY2/i5o4JWzvHY445Nx/ieLthwv9uco2ZdmKYND/fFokx4lSTlUwH63Ph1pT4FspRFayNlmylkn+c3Wa7p9/zO7bySXXhOXDYA0tFGT9o6j9rjn82fu2RIHOdXq4S99ShoG0at7aap4nSqhuzpgQha1IDICWKcpuM8PBfEOSdPK/Fxp03DXQPInibYFuQ5N7mBokj+gK4jG0HSX9/cTCubc4t3Hz6IAaBtiG8f7JNH6h2w0zneI95+1GuNtLqWoUgVZdZUghCnTrhzhJ0jt62rrq7Gwe4+QQCGdP7uvvRZeKwSm1vX4u//w/95/L//8T+N97/zvRj1u7G25mKvJYDheWxdvxYtgPT5sAfNipUndxkRSFknECiPhYWeyacwrRZ6rdZOXXBRlCet1evrMaRT8fDR/Tg6fJIgfwAA+OG9+/G9//6fRewdRBX+H0lr6OdJax5BvX77VrzwxS/GM88/T+NdFizefO65PNbavX+HgMC7L34uNijHCABnPuyouSjSdRACzgH5cJ59a/MmdUXdU+/jcTkwRN45C+eBFz6EU/BayaqxtLQVK0sr0LlpyxOPDt6Cp9foeFeiTedkeXUruqcn1PN5LAKqc/4uesI5/i7+On30VgLNJRq0VnM75jc2qTd0gEASkKg1v7XiAtG1mF+s0TFp5JzWTg+QAu1PiHt/fzetgy5mnKxuhrtWq1fs6Bwf7OZplNfpzPT392JwcBCb5EnAePiYzgF8UefeBWc7rk+Alm3CeUrggDTKriOFV/vwWB/edA6tx3bbGato0YduAlznwOvW4VlP63Nv4/U1ymnnEf53izoUB2Xrp1xJRa3X7vnt8fLK0rnTmwSOuOwyEc5pKtaZOkXgNp+GimSslDNgaHqtwkQfNVgwj4xH9zrNyHCpb3npnuweUoFmzSkEdhZR0DGgs9EfddKiXHWOd6VZdB5eeVHdp67g+9T/yGF6OiF5MAj15XC3APkMeuVuAciY36sX5ZoEksbH89xFhufZiSfe3E7OnKrTyc9YfZEW8/kYkO8BdOlThB7guYtePKGNCPhX/UmjntMk+k7rUgeh5xQz80rmE+Sq+xw5Sx1oOimGpkt+SVmAqa51Wlgffy4Qdi47vOZCY9snsiUR+L7ER2Z58JQuRqm3PNaTi4afAuFSXzPnN1knuNl7ZUvnu/TkzQgTAOd90dX+noXLa6aaPz7obDr/DdwsnplLGcdrXCml+qCb6YFf5vzqw0A43WVaT7/P9K6UXzcL5eEpebUucVl/hjducElawqUNftaeIZKfAuH/MS3CH5XJT+KEaAmGlUp7NkaWEabqefr8A866Kc8MKnhUqS7op3VH1qIKU1BNPEP5ZTjuuVJXKdBVPisWHQAZILNZrUWzshg1Qme5UD6u+h226V0PnWsKg6GAW4RzX9/r65txa2M7Xr59I14B8H7hxc/E5198MV6gIbkGKHBzswUausnpaZy123HR7UUFReXzFoyw3mjFpqcn1SpRn5vEIr4KX2q5Nq91lNtyayncCL4icOQqLwoCLb+7FNQoi8DLxkzF6uKhJuBA5XpydJSLnQSeqpskU4JUKMJ7LQ7ZkyZNh33ds5YWDdogXARWqQtIHar3uFGHwpxvWkEwpe/cGKFDSdIqo/T6+Vulp9USHkv6aZFSmUnzrDPqUwFWGAR3grQmUnt+bi3ZcKjsBLsODw8TDAhqFPCcZmBjQ/kL6LYu5QHyyneuONcCrIVIC7Dz+JzznSdVySh8AMtfKhIJIjDMXSlsvPK3uykIeB3WHCTgyukOggHoRWsHDYpwCoxz0SH3ZQ/fApS0tKfVBz60ceMPaS5kJ8hvs2GlocyDSgA8CbApoxbcbcDKCLCRw60EtmOws70DaFpH3gFqxL26vZlgyLmK7sqx0HC/33EcPXkcveN9KwZ+EXCXRjgXNZIbZcMdPbRmU0AAYzlCdYF8zbvICH55/PM3cj/ZoO7vfvbz8Xf+4X8WE+rpD//lt6O1sRbP3r0Vf/Jn34vHAK/Xv/+TuPnCM/HwrQdx//4DeHaBTmGhi3WYeznTAbG+HCEwFy66rMJj1snTYVbyBn+5uGyV986ZPKuOYun6dlzULuLhvXfi/P69mH/wOCoHx1EdyJsj8khnRZnYXo+1r70ar/6t343nfvvfi97CZry9D4irLUUXeT04akdjbTNuv/RSpnvw6EFOPzo/EzD3qBdAx/iCDsFGVNe2Y9ys5fHyVY87rtTpmBxEbaERy431GPG8sVBHLyADdCqdy7fYhMZ8c7EI/+Uc1WVA2WIcAvJXP/ur8Vf/N/9lnCLrP/r5z6MLj4Dq4ux0GL37+9G595ieuCdBbcU5nYBT6qWySAMHwLHzNgGI56mPyJTTjTr7j2L3/jvx0qtfAjQ349HrP0FHtOLZ517IESdBJz2UGM1pISNieEhwSpLwCh32rVvk4SJOO3SW5qqA04hVwGmLH9XuftxcbsYN9Nec0xeox4G7cLgNmLziELm6B562w1ysuO6CQDLcV8nHOTKodb9Sb+Yc6cP2cbQ7/Vi/eRsarcUJ+tARhh5A2DUB7kCUW0mSN0eHbJcrC+iV1CnoJ8rgvHJl2tNNHbcaU4eUTC2fhgA7H4IINE7Rz9RNi7ialN3dMFQSqTHhs7kK9QZ493hqPUGzY2qjXD2HJ7WU986jsbgcNTo3WmNzy0f5FH2RekOP/jQHZacGaa2um2QHakztK7dFn/mlQbmnbrXOqhc9RMnyORqTe0QP0JHUs1MJnLaxqNyc07Gi4s7pGHrKW4OYlxcuYvkMGo47cX78JKp08lyLsFL3tDv42DnC6Gu3w3TNjNl0TU9age2gp/7PVjDVsR0OR0Fz0wryqCXYRcUT4nHeuYs1c/s0AKggmpiyrLoE9XjvfJZXvJTxTvDtnOLUiVOdy//y1vBkTgNLeV58viWSWRoW4GNBMPfq2UsDB/9m6Xjllvo1N3++u0xv6mb5kT8++OaTuyyWJMdlXOYrKeR9uULMSy+fps/3qAfk1/bcb/zW6ssdnmgLnNKpgcVYMgR8bxj6f58C4b9Yi3BePtZ9VCY/iRMEJ0ydVuBVlyLms19I4EOZmmZyFqzUFzzFNcsxez8rjGnhEpvhLgSAhPO9Pf0c6gIICb5kB/eRXQbYukL++o0bcXO2u8OLL8Szzz8POLgdOzvXMowNgyutBVACSEGUc/vct1c+bzSa0XIHiFYTZi1zidVNAiMtaZZBmqp0tFQ5LzaP/OU7jxOGg2hoHRZ3jjDPfEeDr1VFS6FWkGaTOInDo0e1PquEBbzZoycTKg9JkcN1OAHJcHjKe4EXLxQ84jpDKWqZ1LJcby5l2BkJtSDAQ5QP5Y8fD09yf2IFUuAuo0tfxbNsr1cUmPepAPG+tX5UdHOVYrHM+qLssCa/LQW9chRxWmYglA1Mfku4tGwrWIZXMeCtM71OWqocs8dMXlWcep3xlzQMpaPxscEzXujjbhW+cnTBq9MltCAKDiyLQNWRgZwKQninHDglpESlEhX/Qh+nRkAfs1z2GS6aJUcVLMs0PwLG3b297MykJZCyWWbnp7vvsPNYBemtJTpG8IV8NRrQaEPntBhD8z5Adtw9zXmP61s7sQP4kAjdowMAzTH1zA0Z0fqbK/fhNGmV1jdlAiDr/MzF1nK8/NWv54EE77xzL447vWisrMZ7b74XL7/6Svzzf/z7gK9afP7Vz8bf/Y//w+T7PYCwCwuX6sBsypCWcdMhWi2Lnr6G8sn692rd67NzRdk9lcy9lluLdOIAUsfkd0Bee4BiLZF1GvaFEQAFsLK5dSPWN3eoo3r0QBYdwNLS7Z24/bWvRP3Zl6N+DojotJFB9zYex8b6avrjh/di9903Y8Lztc0t6PNsmQoBqOjBv/WKR/MOYu/oMfwMUCOf1u3AgxGoj6WV9Zyvq4xnu2Y55AUbJuiZHShln8cDymAp77z65fjif/6/jmepizF0fPjzN2OBOh8cHsfJk3vIzFHUKfOyewIj+P3ePnp9F3lboa7X4f0RaR7Bd3Zl0YjwzfHRAzqxc/Hkwb3YJ4487IIOs53lw8P9eDw+i7Wbt7Kx9NRApxU10Bed4+PY2djMo5V333o7T5jb3tjKqTgDAKu7nxw9fhC7u49iDh5Q2F37kNunwSNpncuGGg9d3H/XLdxG1rWjO5QhF6Eq54C6Rr2WNOnTeXCGwyZp1QBs/ZOTXGTsrhiWyY66IybKnnSuAaIvrEPiGQGCkbK0DCs/ShBRQbehApW/09qqTpRHtE6TF2fAO1cdQQLwAxC5l+PUGbUaIH9IjHR07QB6aIXTJAT3efgPNL8wrhZAuIlsQb8UaMquNdffxuYjdY/6wmkc2V4p6FN/5mgSz+Qj+cI8266YhrrTzNMc57QKd5NIwGd85NHTBM/gb0elnBZlh3oe/TRP2S6g1cg8IF+H7X4c836eMrmv+gIyq6W+bztGdozTepwZH2YW4ZwGYXoEyvZS3Uie5TOntIwGUGwE2AYIaxH2fX5roQmvXKvfLbNpZDqW1grRQau0hpoOV9OcOYNOg6d7qoNn70q7wC9+q3+n77lI5UtHWDuL6hCdgDjDeMX5nBLl7z/PzTDDzGWaeHn9av5mbhb+o979gkvalp/8Mtuwh8+epmk8M3/ppq9nbYTO99mGQ8+UG+7TkAOdjC/bN/43Gp/uI/wXCoS9/jJPBzWFwtD/Nj4noxe8Uxy0LuCDSJE0H5uGcFkLTFp4vXLvb30FhZPPpt6BMAemF6jjRRSIiq4Og7jpjApykfj0WoP1TRrG+ngYNRTU4qgfDeJcobe1vdSM66sr8eorL8WLt2/Fi3duxwvub3qDRndjI99dB5i0yL8HWpw5bHhyHGM32UeZ1Klw52xp3bW3vozyXwYA63PYjudoQMoqZ6L4srFDqVZofABWNnDzWkpQchUaxgpg1MZnvlpPhe92S7kXLuHnUJq6As60IFVpUFoow7noA8qdS2cacCEKrZrvbXTScsl/lbWKVVZX8NznV6CUBzUsCGydp0Y1WT+8t3q0dJJgDgVOxm6zo8IkOtJAUhFKQekk63T2zwbCtASQNq5a2QWQbqckTHIqgrbh3O9Sa2dFsBqAJIcwAcWk4ZC4ccs08qAK+Zx359Wi7PWmpeVcEKo3TXkJvjcX2dCoRBNwqlDgQ4dnTUwLqlvN5UK5/M6uGmUmn85jtXNARoiFd9Ig+Y4iEzYtyiomaOKKaDsUCf7gvZSZLL9lp96hY/IwGXN+X6PVALBQTsLZGDtVILuJlM3hW4efrUfkPud5En0O3SlDi3y7dW0zbty6mcr79PQkTo/24+DJ/Wx41za3Y2V9J4ZdwKH1CurS6uQqZUoNCFwALG7G9o1b8eC9n8To5CweP3oc3//en8Xqzq34yu98K376s9cBp/BovRJ/5x/8R/F3/vP/JeBwJR6/dy+++yd/FoMjgNZ2MwGoc1YT3BD37PAI+W4C8IAw3FsnxEX5pYt0lx/W1zaS3m3An50IO0ira04juBmd4XnUN6/HyvMvxgXy14H3uwCrUz6fAJDdGaIzqsZwZScaz9wFea3Hjc+/HK/8+jdiYW0l3t97Eo8Od+MMILv94iux9swz0YP/JtWlaGzeinM6vCfQvLa+EbdefhWQ+SQmAw9SWUee0SEVwOYFZZpQJ7OGfQ4+kN0XaXSr52m1PH64G9e3Xo4KoPNf/uHvx42bd+PGl78az/yl34w5QP3D19+N6sViNOabyPJSnoLWR0aOFs6jj8zOj46MUvaGPNJJi5x6Aj6gzDef/VwcP3o3uge7ceP281EnLw5hrwLaol2mcuw882xs0sC0KQPEobFZBlTxE8C+Tmf+DL6/L5DeewD4PkSPXMS17bX0nX4/HjzeyzyopxbtrFiRyM64cxpnjkwAMifOiyXtKuDMqU7K1Jx8in7qO++csrbgqUpzGcDGN04ho4PmFIzq8godrXqx1JKSIznWe4X6NK91dZogcUKHAh4RAsPxMUCWaNFigFyNaKtdpuHIiaDatRKN84VonjljHZlQsRG3+kz5V/In8PwZem5g3i2Sz5GpRfRnY2Ex6rCk+1M7EubwvnOia+oz4tAnEORL9ZffWUeJw5Id5GsBKGCaq+2VgJNoNOvldCWUR9JRmKHuy00N4PvKNOwijaFHrc+foRHm0P3w2iL1V4M+jYCe6L8G8tScdAPOiYVBJy7onGm08ATLFjStEulYq64dhNQgxEe+afhT/7v+w3egmafANcslvzkdCB07gu9GbXRQ0TWW/RIISwsLJUn4neXT41LH4dVBpp6L5fzNt7N3uoKpyBfPZ85n+lkYdbK607in0U9/T8OUYHmf12mcM2OHTr7K5x/jP5yfmbvMq4yvgjbYlSAlTn74ahrHRzrpA011Bve79Dy7muYsvQ/ExWtvXasimfytL+U1Hjg645GzyzMe5LXR+PRkub/wqRG/zJVe4b+9U2D0V53sn0iLx77RlzrQ667+5j0N6iyOEr78Noxi5rdF3Mo3GV/+Kr+XUNAO2drIuK+rpzBtXb8eN+/ciVu3b8dzL70U13auxXaecLWWFjnBphbfYa8X7aODHA7UsuW0hFaLhrUxHVJD4dQa9XAT/RrANi28pCEzmE+vackUIKHclTmBWJ7+o+LBC9bc19Sz9V3t79ZUPKQRLZbsMa3B+RzgmW97vU50252oN2u5B60WTBdRmT8bRAts42aeSv4KHQSZ9qSTzoRzXrKW3YaLYyiPVkN750Wo+YgP/Tbn6UL/ubliQRcoZw/ddzQmWsdT8acyQaDxpiF/5bA9edGPQXXOTRNIGsY5iAJTwbpZSmsttMg5tVpWEmAaT6lLVYF7RuZ8bhpR84JspFI3QJknTGdDIIxymtG1zOUlCM8cAhTM51QOCmBjpzXT0620zHmqliBPLzDJxYt8rOXHoXpURe5KoAVHR+7yWixeKAAFn/Dqaekon6fV22AUxDJpwdeSmsPZ3FturS3SzOGx4gTY0J3vFwEOjjIk//LeBW92Xgbk2znDWumTvv1uoQP5GKeFljwar4qUcsq7bmn25OBh7Nx6MdonvThfpLO1tRU/+PEP42y+Hiubm/F//L/+n+OFO89FE/4xf/+3/9P/Jd760+8miL1z92bMj49iAFhy7u885ZDOpsEFGWhBC3hNgMzVd/KKvJBe+h0/SZ49Iz9z8Lxb22lFc1HR6dFJ1GnoXcR0engU/XY3GuuruZVclzo5BKA9pmpufuZuvPDq7VgCRK9f34mV69tx+O7b8eSdt8CtdHiJ2zm9Wp737z/IeauvfOVrdESWok7H9qVv/jrg+Tdi7+23c6Hh+ta16AA6pVedzudoiELXKmz9owCr5Mm9jt1tQGtmdW49TvYP4tYXv5Qnwb374GG8/Wgvbr/4UmxB/x/8039OxxnART26wK7Mv+3EkDap2qjF9nKTDvV+nJycol/Jb30ZXvTI3lN4q0310zmlczwEtA8AwPK0oz+OMMj7269+Puo3buYOHS6I7CMD8qJHC6dFEv7coAPjASxH99+J5iLgmMbo4P2fxrBzHFvPvhIrt59LPWSHjKrK+d9Lq4BaeMt671G/Q95Vod3SxnbQ0vEM8AVXuttEv++2k/AlcdjQeVLm0ZNHdG6G8bkvfJGyKEPwMHGUubbOQ4U36rVYWlqFV5qEBfDyfkwnagyvjGnwR/AIwVIG1CkLbrMlD2VzzR+88phWM3jqjHd2GEd+C51nC2YFqTXeLajXNFoQvgG/OpTvvO+T7jFAvh+tlY00SniYSMqhcZIDd21JnWpcYgXSdVeUtPzy3A5vHnQkH6OvlQ87xYZLrcAzw6UVKPPq1Y6j+pGwF+gDd9IgvVyHIxang+OoVM4phu+60NCDb87J3+5pP46HdDYbSznX360XR/BasZmbhPSirbGzYloZL895b/3aGgk4VE7qYI0NE3hSOVbn+rxKHRibutJryavKbFojxGm85eU0Xl7N5PvDzkfqAJ3xZFxTl7oBX9oWU5q6jF7Nqe6cpo+bWUJnIHhmIbUD9cvcLF9X09Zd5lkZz9/lueFsW0zHLy7DTd2MOy+d4aZ5+rAzrqtxGM3VuMpLB4ELX1x5gz6AC3mfU++uumk5PgXC/yMCYalSuwDMqFA+xhtLWsu8cqPApfBN3xuH7KBQVnmuFc5h6PyekM6TdaV29pJVIniHFhUwIYwb6C9B0CZCrmKTtIu8r6F4aig7LcGLlKVG+EXCN7k2yMwSyn+Z79ZR2jfnJ3F9uRV3ttbj2Ws78eyta/EsDeitzfXYppFdqfIBjezwcC/Gx4cxT6PbQOnVUHoVwMNcDVA1tVjasDWp2JW1Va5NdBvfyj8qERnaBhQvKHKhCVqX3rne3jrAr7YEUQGeC/U4qzZirrGMX4mL2nJcNAE5y+s0Pig/lPVwDHBAy88Rbp4GsE9DJNfWW41U3mk1lKY0zp3BEKlwGJhGBRDlFkypqrJyUJpchH/wMA2JoItaQYcIdF1AQWAUAA0A5R4C1lzAJMjUsuzBDlqD3At2ROOax4USVguE81jhtdz2ze2xck9IMun0ExuHKvm0c+CG804JyPnBCjkAwjl0KhK5JK0D1H1ORSAvi9AtT0/TIkrjoCXOo0kJBO/CIwRylbM++TBlmBJTDwJiwxXgq02K9ypdw2Q5aWignXOEbagpEPmBljQIOa9PXqQQzu2TfFV4T+uq1upscEhTZzjTcocPvdNlyvQX8se7VJLcu8eyi8UMY77zmGQCuP2dWbUBHTinlavzil1Al/vwUn6n2NipsYF226QqPCgAWga01gB1Q+rOxXcT+QT+Ssu7cgStikKig0DZJ2MAFXRsVdfjDBBTg4ftmLRPjuK5z74a27dvRKNejdMne/HmT34c/+K/+yfxL/7R/ye6u26f9igt9xeUL/qPyD9lJE4b3ip86VxSKoWGdZANsfJvp8sGObctdF66IAT+sHvTJZ4FQGz/qB07m89Bc/irTr7g/X////C/i6//L/5ncZ96+NeP7sUZDf+oAx/hN0fI1/aNuP65l2N9p4X+WIiD9x6m1XLj2vU4BygcHpxADw+1sNMIcINlWqvrVMZcHO3tx8N778XK1mpcv30n3v7hj7Kju7axA+0W4ujgAbrOrb8AVu6FTZnyEJlFyok82+z2oNd4shi3X/piTkFYm1+K5zdvReugEwff/2n80X/7T2LUqMZLv/nN+Kv/+/8ihuvN+NN//cfRGfXi5a/8Wpzcvwcoc2qJw+HZvUt5zI6TfAxYymlLZNy05bHshCFLaWGEVxcm0Nqt5KirxcEkVqsAUso5oF6diqXu6QMKF1YoS60S7733kzjYfz82bt6K4fkgF22a/9vPPZtrJ5wn7OJQ5/LDKDHqCsjdmk++RT7QXS7ybDhKRf6UjhoAzYV1SEl2NJzC5ViPu0cc0KG59cJL1DU15KgVX7RPj3JO7vadZ7OzIVh3D2Ct4e44MoY/h71zeFLjKhVQo4xc1GO2Je7ms4D+qdJhcg56yjvflgVo0A99qT4aIU9OW1HvnlE2QiSNleMaOrcO3y0Qv1Z1rbrKpx23Ovm001wACCDXhrxqVwZVQpgL9I/1nyNmPBTUX5B/t4yzLAk04cM59AiIgXvaAcK5G4X6wDbUhaXVlA++t3DUm6Obrhup4ZtgkxqpVC/olJM/9yrO0U/iaaivncbQ6cYicrzSoGzoYhgl15GoG8re2YBzr+iMMd/0eD+CTu4+4wiaxz130S19ZPV8SP2NBMLFyKFus7yWzd8KkTxqQdSrZc5q8Tnihvxbro/DEllF5huf09eIL397Rch8V771WQk3A5U+12da5iozlq/SETLDute/FZLx+n2+K9/r1D/mfRafbpaHNPKYtt/xkel8OJw/s+yUM71xWbElQKED9LadtPOsz7aSIOpsjWDKjhHl6Lif4tU3rgexLZnzrAPilu0tPtnKjpL3ehIkn3yr57e++ekc4U8OhLkY3WUFp/Xu39C5AtcKl0Z6GUilPfM2tM5Vyz15qSDTSHJCX8PncJphZCaeyqq50IAa9nuHn/L0JZ4pfBLR/JrVtKKiVGxg3QtyttOAgMQh69whgX/NleW00Dq/0pOk1re38jSl7evXc27v7Z2d2NjaiqW1tQynwiOFaXlo3KjA3ilAGDDisLfAylO/DOs833m4Li29WjFRrrNFJNaWDZblsNypSMx/MneJP+lk40GcpmnaTguwnMbh9j6NZhOwWbZAcr5wrtAmLJ+WuXoqZOLIOXxoqZxzyfeCKuuS+i6WUn5rhXAhmB9byzk3mfqQ2xUPn7lCOPNingFk/tZCcFm35ptwOT9OASf+GiDJdAsQNP/WkbERnjqSLs67NT/ZSGS6Wo+LYlFnqwxL428m/GM2CxAvFmlLzStoZSS+s/5tfBJw89hnWqHT8mWkpgFtpKeu8M408ll5jQ/nt75Pi3zyqmGKikG+y3QWoimhS9ym7UlufJyL3HI1uWVAY5lnQYsWltwFIstdaGfiJd1yBxUkaIYpipeycdX5LPOMz9XlvFPZOc/S+eauzBeIOdVGP+MvLfprzgld3UjLsFsv5fxty0F0Tl8YD8vpaI3mau6dOxlqgaHBp16H8MEYgFEF1MzDf1AhDg+P4p03345v//d/GE3SrKGsn3n+LlI2D2iCB8b7SVOLlVZw6twynwEUXFmvRVE9QKkMlfnM05v8jXfqyfbNF+POy58jXJ2Goh6DMWG1DlO2L/32b8Xyl76Ux+Ue7e3F7vsPAQllH+3oj+I9h9Pp1J67NzUdshs3b9OpnIvTx4/jvR98Pw4fPQQUTuLw4f1oH+xG//g403X7u167A13P49HD9+ONH/0w2ru70IkKp249iWxhvhbDzmlafT1OPOel5+sh5YBP4QnnFg97F/Ho/rvR3j+MJjRd37mB/uhGbWUl1na2o7GxmgDu2c++HKury/HSZ17JY7Pf+dGfxub6TlTPjiEE+o4y5fZluLScqgPlT2jiVmNaXh0xIdMpUzM69in3/skx7YOAZhyn3R40QA+ur2enwM6kRx47DWde/nRbM/SCBoIF5LI/cNu8Uc4pbh/s0YHrJo+kDiYe0+wAhsfwukfx56ENMpS6j3pxJw+ndSVPytOEm/Gj9lQ7dZbPHXYSHMILOzduJqDcffA+nUryhezk/rvkz3nItKYp4xcCiepc9PqOmJQpKg14o0K9O+dXi6kCw2PoQhgu7jjhIUAuzPPoZaSH5O2QAprJV4XwVfJThy9b8HvTebikowXZESKKSJnprJF/QWQ5gpki8ELeltnLlpzWA/fKIO/twPtx6jl+pj6AznZolSX1ku2cOi8tmEaqJx4B8gQgrCtbTKqHKI31YAl4Nuabc3hhQp2MLpxeE3Rk5qmXizgljcZ6sdS7mMqvc6ceymCb4X7B6hKdxiX5x2la5jfbUHe/0CLsOhMNFOQ9jVN4c2lZs3h8Uzq96kuIbh1lrMYrPuDOsFN3qXunTmszWCT9zBkmO8wZZz4p5U7aljSlQv5LekyvlsmyWmEG9RnyWb4z1FOXemeazsxpyMlv0vuA/7yeAVvDG4v/CjDX4DLDIyW+dHw3s0grs04zLDodn99Nr/4zIcOT5zJNR14o8Wc7wjvn6M/iy/AkY0qz/M/a0Ku+UfsUCH8iIDwZX6RFWCcBP3h9WsEf5flThpdsDaZZLc/5Icmy0rwRtMEMyaRWJpUKeX2m4sjhE5Ul9/5GDSZoc16t1ly3/nHPXVe1zgPInGd3NqCh649jkfvWojs5VHM+7vbKai4Iubm9EzcBuTfcj3VrM66trsXO+maurN5YokFqLcVKrRlLKLi18WnUUZoNlLQ9b0/vX1xw1wZ62jDa6hIgujYf/z/2/qtJtiW788Q8VWSo1Hn0OVdX3VKoKgBVKIVCFWR3j41gKw7NaBQ2D8MX0uy+DJ/mgV+kH/gyX4C04dCM02SzexqNAlAASl+tjsw8qUKLFPz9/p5xqxojyMvnG3n2iYgde/t2X77Efy1f7t6kPhqLJpVs8bmNQm7jcV50NzJxbb1t3i7GibqoicPYHgoY30VRcEaiEw79qpycyDHD48M0lXMY3vMXK3jzK+vlAkV4ud4py85ep848AIBiXt0qCg/jLS0VQulPmdI64MMhOSMkHA6ZG2FpbnTz/CngcAooy/AXAE4lxn9wejov9ba/NHb2v+kGNdLL9ZyvOd30J+3WOF01BKDQY2MLA9UsSyhbn3O5bEb2cnLR+CGG0WWMXCLJHo7SOefAgF2YvRBgbJ34EiMFI8AkmbyIcfNIjjjPVnfFAUJBa9TDYjIUBclHzr5OGVzvxiK/HqK0iZWnU7y3RbZpD+86UogE16JcPEd5MVryHa3JhLglnSvIRL96GFLUUdNRyFJ13g9djO7ogAT4+1z/qI9HZf762fnstmcFGmapthhyHUGMEYfRYY1sHBsvtF48Ey2jSrouFwNA3ScAB2pW1uATnSsn1mzt3yzdvRuQvFn6o3F2m0MD0HcocHjDSKylzC9GACCcvfNx+tclvi7oC5/rGqXuTHdrf6f8H/7L/2N5YWejPP/o/dJGRp69+TPA3mo5evQhzsMUQNGn7tVgC5qcsCRNsmsh9Q0QDsnhJghj1/laTKhc3b5dWvv3Sqe5AeiEPm60MlspA0j2dDQv070tHNhbZf/unbK2s10Gx6flBiD+7mqn3G5uAuDOyunHH5erJ8el985HZemkX9b7k7KBzMx7k/LwFx8C/C7K3tbNcv/+y2Wnu1PWcJqGzz4qg8P3Sku+X4UigKoNdEWi+NYT+sn/c4zazKF69RCykdVU4PWsftLaKN21btm9Qg7Gp2V360Z5+UtfKVs398qvfv6T8hiaPaVuOgSut/zBT36KnlkqL/+DPykf/vhHpT8elPX97XLVO+JJ8OBqi+e26Yer7GQl55lTbGqUK7wIzuxnc/STSxx+QTtgva/OHLVytzaMzWiSORG7bk+OhXTnNUew3C1zqcWB7hpBAzf+mNOW5eVWGRw8Acg/LePBKU/VgZ6Us5MD2B2ewOGfCTqRQZd904lw18JV6uU2351WBwBbedwVCNxaXB3lSNlKo42eWwk471OvNnW68QKOFHpuZg4D7QpwG51h386y+YkyEZAmoIA/9ZrnCCFsSjugRRwTJIk28A0djNPGj2qsrCMe5SZLQqukkS0nx1h9uwxwlwejS5DnZqOFrtxFXlbLOf2h46MTa9qcm4YI5nXkdO512pTPqnc4oMmVQJfzSwDJde5RP5j24XVZFhM6eS9aDD2BlqNNc9rkfAJaWANDyMsltseKAYehK0dknVPKDm1YxuvHcgYk4dZCH3QdcrdyMSmrk7Ny2Tspmy14krJ2eM4WDmtT2yCoVvdSWkSO4rTHefGbgY4pdZ1RlrvKnQ+hQeos6LsGXdwUIMzdArrF6E50HddYUcsFKsWe+zk69++9q3sn8EewAZ/9RdqKJwRLXuMIKz/xWoDDCgj//usTgOnT/Le4RmXtK7/VV8qNToKGubZe72EdUkP+S6rg9efffPksgan1UbdFv123y6cEtKauAnMPvl//7ssya7k+pD7De7w2INgKpSTtEjTBAXfXvPrdd2kMfej7vHP4/ptHa/3iMyD8aYDwfHb5hp246MhquH/dsf/fXuZVJTJI46p3smAM3jkn7X7NgtcgI2CtEsOX16Tj7fX6r97DP/OSNMZZmzGASCWyVJoosA7GZHsHRXpzv+zfuFFu3b2bHdzucLi6w42bN8re3j4GbTOTcLa2two0SvTWdiYCCaBYOj2IgGViGJ3S2eyWNmVvAKo3MbY3b98umwA9O0xQJfAIQELxqkDnLSe9YFiMiGAkBEHWXUOhEISetMHyHf5eTFKTPtLNnb5i2K7pWIEU6g1G0WAJ4hQAtzHWADu058xe6yytuDmAJv0o7dOHCPs1jZ34FQDJOWlsVMJoS8AlJViPpBVc97mGT+2QdirU0hxxsE4aHiPVKuz0M4rKxjrjP0qS5/geZ4dy7G+HLSlJdf1rZcoZDYKzy9MOHuA1Oeed4UGVvVWRN66vC1vw5zl/sz3Uz0lkRkoDvnheHYngQFlURaHyuKYP7yqblEEhfvezUeTK91cxqubrOqxpCkQmcPpcjF52thLsBbDSx57jeiqT59dcPBVVbWvoBm9kcg0v2yHvVRr5shLazBoVSfoI9XFoUx6ikJwz+m47jCwZpcnyd1yHLGeYegZgpfDrKCJt5LPlmJ6wCeDotAFR3GM9zf2z61qAZicNziaDMh4DZqDbWqOb/M+y2iyN7jY4alyGgJ3lZqu8++FH5YOf/by898tfUeHzGi1M32JstzfL/OgDniswkxZGNHXIdMyggek/tDWg91ofS+3Fuz3a2twHOI1L/+kz+JS6O0xOlQe043Jzo2x/7sXywudeKVv37pRbr71YLk8BVA+flenHB2X9/KqM2+tcCyjg2R+/83756O13s2rLweMn5YNfvpl1e+/du5fI+cnDj8v4+Dkgvw+PIiuCRmgt5FwH2LrG8rOPPgj4u3H3xXL3xRfLoOdOfTgTgAW6OMDI1Ih2u1O6ONstQODlmfI1Q0YnOB6j0uv3y6MPPjSfJ6Mb8up3/viPy2/9o39Y/m//539R/q//9/+m3N5ol5vorTd//P8uu8qXNKTN9QVlQk/4GnA8nw0CCu1jz1e9KG8pNzit8gb8KFDSATUSenx6BtA9KsC0soSznuFZnuE201vouit4/fDDdwE/o9LtbJcVwFb4/VpuL3CMhn2A8nQIiXQWrnmRp7pqhJE9t72VZks4YOfoszG0Nj0iKRTqS+oqL7jurTro2cNHeb5zL9Q1yoq6eh1emZ2elOlklBxo7zMyd049XEXCZ151TPERg9YIWnHUALlcR9abOCTKn2yWDS34oNXwfqOoNRVAR0b9yCHIA7iu8Vtbp8aUNNCeefT2Y3Q48pv1knnP8DPXchEPUGfBMfSBIyw6w6ZVBSxCd/WD6WSOWrrboFvr2h4bpFqy/vKDttHyqq6yvuiIpYVNQCdzzmcuUgjsa5iBYnBkucYRHIyPifh0ywrOzmp5ijN0AU/v7OxmUqttQEtRtoGPmj+cZbk4pL85+jrZlX/oL+TifDSoEWGeGd19rd+DE6iGdVkAYcnhS67NefvUvvEEv8mbv3n4Uuf5uWKGWm5sIp+1HV6WIqwn9VvIxAIrqLt8LWxetT+1LAG12x7nZfv8nSP257ot18XV1298WXzKBlO8c0c9wRf5zfZZl9gbeW1xb36vdfUa26UNrhiJei3q+d87+I3bvX5xVKwkr13jKMoLr1+/vG/Rlr9fXrPx2c5y/39HhMPcdMjitSDq/9jBfygPGEzySKNPjlpRjzBAOhUCfPK5MnmYiKvWUFSJCktylMISxyqKc8V36tNCwNcBNF0A7B7g9PatG+Xe3Tvl/t175S5g9wYA9ybCfgPQewNjtNXpJkJsXjH+e2nz2f3ZdzCkuxubZbPTLl0jOHREF+VwAwO1vblTdnYF1LfK5vY2ytQlzpzk4QSfysAqKxkRekc5ZLIcx2TVGDJtRYHbuSp7I54udu8kCxqbYallnpXcYJST0RyNiefqkFuzuL2p31VYSwBqD5BnmVKOi6VPUKgjDIifBcUQM8+sm1wIhOk76hpYgRKIUsDA641OUc6uwiBARJxiZMx/NIJkl51TXy1H5XWhDRx/oWI8zzDuKo7HSpN6cUQBr6pMUaRw6XmifQ3u0TCqxHk3KmXEhTY1WjVX1XNUSEoh1D4Pujp2Vaw7xuAS4027ZK3qDFQlI+9IfYFnVo3gGhWgEVqNtXmz/JfVD1I6DOna0stYTHdpStdxpW+cDWOGTWmvzzJCFFrJk5yIA4MBrBHnGXfkrkR7jAJpxBORNaJLOQggH6k3FDDyqdIW9BoZymL71Ns6BEznwVSKZ0Dc+p7DfqDetEswSjdCC6O+FVRGxuxzAZCOCfe4uoTLYrXhnRaARyM9hd9GgFbz/6T/lD50Mf41N3y5dbds3b6T7bndQnUwHNbIL4RaxZlboY+vIOAKYNKonE5du9suS/DJGqBgk344+tXPyuTgadmAsKuTftm/2SmH7/+MvpiV0fEjgAh1ow51S1rboTLXuMMd0DmjELYlHBZOzUsz4N+Q57jKiXnoa60t6rNOm7ifdt7A0f3Wd79XHnzpK8mHRSDKox/9dfnwx3/D5xHyAt2HT0t78rzs0qYN2tJZx/iPZuXdX7xXnj4+KV/99rfLH/6zf1KaW7uANPOsl0r/5BkcOQYAIsfzXhkA+E7cnQ/nt7uzVzZv8tx//s/LK//4H5cLwOTHDx8DXuxHaGUElc+t5QbGp1Fa5yul0e+V3a2d0r53u6xsd0vjldtl+4W75Qvf/J1y55WXy9pgVO7xe6fXL/233i2jX/6kfO4Lny9/8F/8F+Xtv/g3ZXutA4vUyaM+5woAfEX5yo9cNlMGeLYuYyJJ0M/okCDU7aCdJLnerE7PvH+GbttCLi7K0/d+UXpHT5GrpdJoymdytSqG+3R+pssAd/hwMC1tSU55RpndEdH1d03HsO+UP0GkYDHpULIletB1tGEoZPGqdPZ2ki+8jgz7Sl6zMq++AiSr4zbQucdnvXKGc7G9v4f+a5cBfe9mJFeX/SovyJ9L05mDv35JnRGk1axgcwGfnxf+oWPQEwBAAYN6ERNXXNcZAYlMydThM0efkDPTw0zliA7jGecKJ5/dKEiAKLB39G9D/cJP2EpkXgALX1P/FvIjWM8ID/UQgC+hX5cp21QAsDW2h7LnRozRA+iR6BKXbPMen4dcGIQJqFJW4VWdE0fXMhmOPl5bBZwjZ6aniZpNG75wNYmrtbqiRHNTRRn9pd5b5d4OctZempaNZWTo6XHp4kxucK5FQ7rUeQNbY3BJoGs/moKSOqpXaMvlrDo1zo+4GvXK+SI1Qt3Ec5RTmU+6cJIy+Ex7AuRUWjlNG9SZygfH/xB2WIBp9YOBggU2qPqCsnKd99by/j4QVvZ8mfLn9d7r8w18BExrOyi3JsfwqgXVj5+UX4Hwr8us7/6/+B3q5JyfbTo1yAW1TrSRsiqg9pfr+/m8qGvqgqzwMYfnzT23zxMp9iQF1/dfv6oTYB3k3Ra/S1s/c9BGz9flRutnnvLvHc3G9DMg/KkiwgDhCoA9KiPXz3//0f/DL2ce16gYnRslZOfWDvbwu799cqicUQAeCpiKNXlHHG4l22w3y+YGgNXdonZ3yt7eXtnbB+DeuFHu3L9bHty/lyWi9gHAO7u7xQ0nnFS04TJmAa7t5OrWfM7l4rJbRo67XLdFuVsA4Tafze8137bb7pR9nmn+cHuL3za7AZZZs5J2QKIAX/gXIasCbA6t9c4yYtBgCGPaTg29s7SNDNtVMrtkrDmzKHHfqVeihpYThwDFptCgYswLM/dLbhO8ynZGUuoGGj6Jc/zvR6N+ttOIseUnP/C6z2o/SlM/qzxr3pdRLydMWIrDdDPAg6si+BscG8CljMTYWXeVIzTwnDvcCfAXm0Wk5T5OmmhUwKLpc/5qoz1fQZ2rZajYFam0G9uhkUstqau0cRMIXAzOcE7lwrNUZLVtVTlKEOnhyxUlpLV1MM3DNpn7Ko85bOuQ2wzDY79wM1XCyKVulGMdrL7/+eJ3+yGCySXJtabt/upkNyfcucXyfDyiHdfLpwHoEu2w74wI89xGi/64VszSMhGi1NdCOSxR2ZCZOBd6cZ1AuU46UUnQZo0ydQvIEQh5O/dmVQ1AsO3wXtvi9fKU3xs4e44un52eUCZGEfDr6IT9a9ScUiMPXRxC1/5VPqaDfpkMT9IG+aZOTqLuRoQEXvB61qmEjPK9qSgnh08xmJNycvqovPj6F8rZ0fOyc/NWGZ0elQ1kyslFyZ8VAHOfYEpaOCkwRpPCNJW+pHHVN/I/NOZotDZwNKDvclPMn+8Op5tm00AnTGnnL//uJ+Vv/9W/Lj/6b/7bctUflS9/4QvogA7PxRHonZbjpweltbldTk8H5eEHj8vvfO875ff/5A/L7c+9UtpfeL1cTialSRt2tjfK4PBJmfeOAXNuJzsoWzdfqMPt0M00hKODg/LktF/ePj0rB//u3yYCN+qd0KZBDL3pLeERZMvo4tnTNwEb66V5+17p3L5dmndvZwRHR9e1n9cBZCcPn5QddBEdXFpd+qLdKH/+9FH5+muvlaWTMwAITvZkCPEEnfITFAMUGpldAki67XuABwSU3xo4DE3A77pLLHLSpfIEN0NosX/3frn18stlzP0Hx8/LmSkYjpLd2A+PnSMnO9Bqk+Ps8Lj0Hn5cOo2lyJiT4tx0ZJ26G2m1PvYlHRY+VO9cYYgdQZnoXHNkVzJ07ubWdulubXApfI1cdADkrnxj3q1OlvMrlF0nZMIWZcvf0RcT+hOXTuUHmNQ5VlyUMzUEMmFwQIhDHZrb2+Xm/ZfL3s07gOUWakTnFFlAX1WA5gEfpr7wO/w7Oad+62tYd/3nKC4cOPgM/l5RT9GGDdq7ZboXfGxEdzA4KWN0pQGLzvYONMeBOjsNqBY0Lhxk9UC2S6bSKdsOgmaCXnVFdBn1Eayop2peKpSMIFQdleF0QXVD+XY0RXuinRAgoy+4WDDk6hBGp6VJ7gvA8pOya/Bir0zPl8pznLfT4agst9tlY3evXKITnkNj5UlNZLnRk/CLttygicC9TAaAd+wD3xc5wlZTeuVFPdU7oXO0OS8u8Fd+iR2p1obP6Yd6RL9f9010fD5TNu/1Ab9+cQl1q89ZvNfz9X77uZZXy/RQr9VAmwEZ+6Ne752+/+ZL/ZsyF23itSg793j5dV0/uff6zVty7te35sWV159suWSyP+07MRC9xeeMCHrF9XPTBymwyrNHBY2rWW0nI8mcC4ZA5gwQSTuvWbz/5rG2MvoMCFOB/5+BMHz/P5ojvGDW/6mjTpaTVyrjLRqaaN61gfaVxgtuMMQuH0bdwsSC3h0U4DbGeW9vJ8uUGe19cP9+uQ/ovXfnTrlzCxB861YmtrkA/Db3OINZb1DDvkE57fUWXtB6aUHcpuCX710Mo9HhTY7uehuGasRTF4StoFCS5wlDrgt0cbcN8rjbkduXGpVyK+MrGQ/l57JlKxgb18gU6BodWURxXQfU7tLwG6WsYAj6oBwWQ/MBOCh5P6v8TKGLEuQad45RcQmMpVYOusA1Yo3++Fkgutas6RcaC7dPFdQaLMj1lC972Cc8HAXOQX+EixVEFTw/+YREJXkX8M0xCub/OoGCmwN26valVVCjnCgvQ0R8FGj5+ZxLNCRXq9yjkF42uQzGlhYCINtt5IfvTnbxybAbCpUypCt056Gcc9jIyIubwvKj9eeIQuN6X6HN9Xn/VASLSZi2RSDppBdz4DJJUudMY0y/5g5+07Go8B0+zfdKm0xetBzraFk6HtDDJ68C+jNkTl28Or1DX2mgnf2thRbUSVsNCJdGDuR1L00b+RBy2BcC5iuAMfdJ39rb0kEDxHmeI42tp30TZRm8yLU+mnr5bvutkeusUiBggTqPpvTJcpnx/PkMMICsrcDzjij4JCdsTKc4oNRzHcev66om25tlrdMC2F1v93wJyMchmcxH1MBnA6Axho7GmBt/NRmWDaNh/La9sV7u3ruXDTbMYb68HJTnT5+XbUCq/Rzw4Yu2JcLurHp4Lb9BZyNjNt++SaoU9bb9RjTdVe2sf+TyJ+UCujW3dgL2XfKs9DDoTw7LwV/+bfnw//XnpffBuwC4tdK+uVGOpmfl/j1kfXlQeqdPygRjfjYalyF0+tx3v1te/t2vl4Ozs/L8ydPyq5/9rLz97pvl6PRZOTx6WFYoer7kygSDsoYzsAuIE6DJQdL1+dMnZfrssHRwvnUa+2d9+MRltzBU8HkHvdBd7aAn0B8by2VwNSojaDfp9crK9KqMAebb3R3o1ypv/u2Py4u/9cXy87/9q/Lk4Tvl5p3b3Iuc/PhvyvSt9yLLghFXUhFkykCRYQESJHUWuXImr7gtuACvAgmHyh2VAUzCxzNAs7nDV0vmqxp5uyqnx8/KyfPHOE1NAPI99FWTPr5AZ3ZLp71Ths9HZfD0cWkWeeAKnhnwEJ0ReGlZR3SsqksfWQH5cRk5lh9XeV8zUiXQH5yWBm01Sq4D7WTfNsDfFCHXfHbkazAcJ0jRAryfHh3TstXS2dkBfDuScpq5IAKyZcBcAi7wr45ltieGN5dbgPkHD8qdF14BnG7RXpxgZRcevVw2MFPlZXlJUIy+gFYCkqk53ijOqZ/h+0yy5UIjo3PevXYDveTKQm7SIUgcmyKAA+BSeS0cAmXX9DLhgsAbg6pHXiPiAmAdT3hWfa2+UQaUKctWR2RuxMU4I3FuqKGb6hXnPP9iiU/I1NrKJOrUXeJMk3B04PwSZ5/2XOIkug7zVSKE6Bw+LV9N6IMJTsQEGZ2VncZWWb/gehy4yWkPeTaCb9pUySRKl4kzr9s2rCzaoT6DhhCHdowAwiPoWoFwghjQ89fgUWasMpzgC5895cEVudZtvPnx+pp63a9xRe0Py8qf7/B4CrAsn/HJ+Xodd3Fu8cwKen/91P/+y50OvaeWX8+lXMtcnPifeCljVPiT5y2enwry0jYFwOb5v/7d/71eO6PNlBjmraO8gwPEPplMymf1niPGgkPxkfOMxEgujemoTLO5zflfX++RlMl8F1DWAMxvHkuXZ58B4U8DhM/PL9+weXaaL9/9mO/1FK/avVLBl/TwkAE0BIm+Lg4amI4SENp5ev6tFkpwI3mK2xiS3azacDPHHZTxHcDuPuf2ctxIvq+5vbt7u2UbBddFWZqDJ3het6MFJ1EyTlJplC7GV5CdoRXqp1G1Tlm7lzoImBXKRKZQAFOjoIkYTvHiZwHCU5SvM5RtV92zHe8eBjWCId6QRr58xhptztJcPNPjvKEawhhAM5VWllTi+Sq9OANQzyhwlBBlnaOQoP/1u7lXK2mbdDJS4v3ZeYm6C9TsEOnq0kf195rioELNupUoiVUMWqTWa69Bd/Xga2QxuW4oOPNZBc8NyhVwOQnGVRYcdvPahbKr0RTpSe1ps5FjSaCClhNU2rbFJV4EpOvLRuMEvtUoZ7Id7VIBaUjsB2lnRNE8NLT6J30lPZeWJhyU6kMo13r4wa+JqvI9gIl6G+WEdauS4qUyzBJ+XGzb44hwnc/nPyTZcqyT3zmPkxB0al1VTNabv8lwVNwB0ElzqZd05jlUmjrPof+6laHuRncuoBO0QHGfG2GChj0nEwmKaW8ANZ8z5Ch8of7mCHp9WiadbaP/eFehCtalbVX6RolpkE5JrqlgyLavt9vwgGtR08fhK/t5GdA3LGOe2wUwGs2rYGqWKIIrmegYusqE+Yy2x52/9pCx3d09eM+l/gDEF05euSqtzhb3NQAHl2Vr+1ZGUWajebn14IU87+jZ+4lO93vHWfpqPO3Dk4BgjKe0rC/ebUM+nld+hLlUsdkwh7Z6ZY34247VgA2fP6Et27dfoJ+oe7Nbdm7cKt/7sz8pQ4z6R798u/QPn8do79zc8ZJy+PSpOKpcnj0t8+OnWbng5Gxcvvkf/iflKz/8o/Ln/92Py3PA65OHj8uH731QvvW9b5Vv/N7Xy8V0WD586+cY/GOOXtkGiJfe80RCB9TBia4TZKa9c6MM+8PSASDv3r5TJgMAIe1vo+fccMFDZ+zyalamS2McaSd6DcoQ2qCiy+P3f1XOjgflo7d+VVo72+XhO29DrwY6bqe8/df/JptBnB8dZgOCPn0W3ST4QGeE12mr7CEArSsjyCMQUkMs2KXfM9rGfdLr7OQQHbhW9m7dL8+fvVsOPn63uOavkdBD+ZS+3r33oGzu7NEOiptRPgB1cjoqk8PH5XJ4CAge86xpVr5wZRK3PPeZrY1t9Hqb78gy35dXNMQ1It3OUmnd8rT/HIfqInpw3XPwnytMODqB0kh/Z0QLRzprQ9O2h++/X3q90/K5L7xexscPyyr3R6c62Ra6YLoqmKD8o5Mj2rJeujdvlc3d/ZR7jKMy6p0FPMznTkBzxBF+AzhmZMnINd+nroyBVpgZoVPhqBYMjEyMel6VTRywDveunk/KGp9hzESF1Xnu3OYShOqGzZ1daNPmMLVEwEt32B/ca2dl8jR0CRBWhyj7OjZwfaK79JvqwWCEK3BkZJC6qJvUoWtLU0iF3lxtoxvML7+E5Ywao1dheqiTspx0pw5eWcUFSgqLuetrZTZ2DfudOCEjaPn0uF/OdCboizVs8YrOzbVesb5qEfVbgLCOhxMhAcKORLnNt/bGV3gRufDp3mddF7rMQ50vXZVzNavX+EMFwDSP9/A0jwW7REfW1R4qrkixHpZtaeHxep6vKWPxTK9b4JHFvV6T6ziiPrmo/uQJ6qbs5C9nUs7ffy3OJ9jDX32WD+Z7Lk+BKcu+9Xf7P9f5e66xK+2ParfWtJP0Sxu967rabbCFwTv1qbjGdepbWc3F35vwFU6XNh8n1TKkmWVk7g9y5SEWskzxwG8e59Ojz4DwpwLCZeMNFafh9wbKzZw3VA9GcL20VgGYCNwaLrMe4xqeeRuFsoNSvIESuL99o2x3m+XGbqc8uL1fXrt7o3z+zn55HeP0+f2N8rm9bvn8xnr5/G6rfGF/k2OjvLbTLi+0V8rtxlXZW5qV23iuHjeoyf7KRdnDW99C6WxwuIvO+gRQgmFo8HxViErFqIerD+j5JzXAPjPfC6ZwuMzhVZeUUdnTC+UK5W8e6+RiWnrDs9IbneHwYrDph3YHcLPSoqdXsiD8aDAqqwjmZrNdNmCoVQzLFp83u91M5DCX8rKFRw44n21ybLSz7WtzzWEedab5VBOU1BBuG/LcYVlZB5DMB2WStUc1aFcArnnA6bpgY2u3zDob2fGIXrnOBQM8IWTmxLnMkYcM4aSsS5SUrOCfw9dGjVweSaMk30ZwNY4ZhgH4UpbYz0lfY8DeBLB3QZ2dCX+1woH2nZx+VBrQCA6BxgJSn8FBo7JkkCCQurmkVs17Bnhb9yuEbr5c2i4ndYmhdJkslOd82E80EUaj32gvz44CEoDSL3MjZ1RqTrtmbQwizzZiYU6rkXj3yc/GIfCby8NRq0ivdTACnSNKh++e41qVrxH05G9eK0r5xfxC6Xg1c0b9FdxNFWgfglLolHI1AtQA9BuANfe3ayzTftrhxKC5UZEyRxGZVwk/QZ8ZhmuaNIkp5dgHKNcxYKmNA+ZzVYzQ3/UYVulr8wZdzcLIatJNBDgmBV5AyzHGDR5fuoQZcSaWllrIILR1i9k5NJG1HfZG5lZQmtLE6O7cfodfrjxHX1wALi7pK5oL24BsbAf0XV9H8dCf57aDNpmLbf6tzt0ysoOGKpcAkTUAUffG7dJZ3eC+jTJGDuajCcb+Rnn5C18ov/Wdb5Uv/e5Xy89/9C9p+xF1FwjCS4DGi1GvtGj3Djy8jSwtA5gueB6qkX7Q4bLf6OOGoKKRaKV571dOShIgQb8p1yI55Wr/S+X9R2dl58UvlS9+47vUsVtOAb+CkA/ffT8z2kfjcdm5f7ecDCbleW9UvvSd75d/+L/635bVzj71vV8ml5tleLlRtm6/XO6++HI5H/TL4Tu/LL33fl6a06Py2u1uubfbKM1taH34sDz72Y/K6PH7ZWO1WXqNu+VnnW+Uyxd+t9z++g/Lr95+Vtba21lb9vatnfJbX/18ubENGB3a7mfw1DGyDCiDz93xUZA0R8esXKLoATBra1v07xTZkC/MaaTNihb96y5r+/deA6DPyvB8tTzHT+rDA9sNdMfkOJt7TAUjyMxZnzKbewCzHQSZPuP6umIBYEm5XcPhXB4BLE7KqDUvJ5engPEDAM2wNLmsBX+tTOiO02lpXrr7WBu+AvDRv43N7TKBH9xV79hewCALcp/1+shnp0yR/6PTp5Q9hsc3Sgt9sUk7O/LbqF8ux73SoK692WmZdtbKydGz8sL6bmn0x+XsydPS3dwq6+pLZWG7W8Yw9ak53Rh911AVsCgf5lk3AOSnz56WTRy0ITwyH0GUuXmv2CFkWMdl2nuGbDp8P0avjgpMQR+Py+S4R78AYJGrbdq6t7pVdlvUA/q5rfZkNoCWOGTYJPlogvwnIgtuvTjHfix3kaf9MlvZAaxslg728BJaO0GxAa1QTCnHlLn1Leiwv40c4nwga9Kr4CgtHQ9LazDHIbwoZzNoA1+oHwTa85F6sZfRKvBq0jgKutLVkNrIckMQO59kfkyD3x1pXIaHdBxkHp6CvhZk46AB5VfXcHo66JyWOpXyoZd+Oh4PtnGnaIXOC3KPY9Zcw6FtzuCFAV7j49J/761yp7la9hrLPM+JthNocl5m6NoT9OVb0Hd5eFK6buLCb67oswbtjDpfYjsvr6g3dVlGV3q40kqG66nrKobV1J1s3JSRiDpCLOATBIvDdPIEkAYRpE/S0Xj35wBlAKTBGCQHNakt0M7pBPBOf8bScd7ggYGOXx/+yVBqQNQ6cpYoOv2MNeU8PBuMg/3ISAYX8lsm8KKnnVuinUVaMr9IHJRdB/kGQirdS0DqBW2b06aZkXgnnjq3AgzB4cZDM1e6WQKbwDND+u9wpV3O4afLDk77xl5Z7u6Vpe4+x1654tw5fbW2das0tu+U1c1bHDfLSvcG193k2KefeUajzUH50Nel8ubafOyC5y55d6WpuaMGOky2b/L0MyD8aYDwV7/+7TfuP7hfXnhwt9y5fbts4ylaSYdRxwNn/OIVU5VtQODd27fKCy8+KC+9/CLvL5QH9+6XVz/3annpxfvlNr/d2N3OskBuJdzGyCoEGyg7d25r8V0wAsIIIHMCgdFYoBSA+9pbQnAELaYvGD3SgMarg9mNINQh7GsQhOIwlzfRQAS+Rk51/7zJKB9lCIA4fDnxyCHvmSCN5/o993ItJjGdkyEmnuWSRnryPCYsYx2cxEDvZ8myC8oWYAu2nZTUAVUY0TC/d3kFoCVwBDhdYvHc6MFogkPPNT8IBYfingCErayz9q863XJOWyg+4E0P2EMUVNMYeKHk6LtrBWKlUBhprwqiKgtBn+3wPQqF9oXppA0N0ZM3guyGF1EAXJcoBMr6cnoS0pnXlpxkHhGaSD/Lu37nJPX0uZSpcpE21HPZheMtm0OesZzk96Xy1GvN9Aefma8odMqAaMlx47uLwLsEkWDWe2p/o7S4ThIog4s6537P8fAMu6PALVt6mIcV8nhdHl5pkgMgqmeddAh+D2lD5xQWGnMXL2h8vYaofXYByE+agwDTwrnOFUMEe5cYtXMP2ryyTJ9KC+ijMs8IBXWyTA8nH9YJeNIXrqVM9/TPTPOAf2hpf1ifVEfExL3Sm/LSFzEC0q32TaWR5zHk8F+ox/01iiJt4D1oa1soJeQzSiwv+SU5otKR38zZvLm9x/1LicjarvAYRTr7f3ByjE4AbIQutlV4Ci2geXIlASlOrNP5cifEVnuTuqO4jSolHx1wDOj2XqNhmVRKfbJxAe9GOk5G6+XO575Q/ul/9p+VL//z/7Tsb26Wt//up+Xjt9/O0LcrEUzGs7J3904iesrjK1/+Uvn8t79Tdm/eLHdfegnAvV5+9eOflnd//mY5Ojgsn/vGb5cv/PZX0TPQF/D0/k/+rvzixz8qH/zkb8qjn/9dGTx9mMmGOoDnGKZ7P/zn5Zvf+3a5/+BB+ejd99BjK6W9DnDdapfZ8LQ8eucXZXT8PPmv+7fvlW57i3txSOBF88jn02OuvVVaGzuwQ424NV2JgWegq/P+B//xP069Beofvv8h7V8qnd39MsYpmh/8XfriwRe/WnrQPDuI4US4jJK7Arq2sSujrHO4GQpSC00FaOZ5X5YhTopbCLvkFlqsdFc6OGEYHfUUZbgl+yUOSPvmjbJ1916WEJvBi8p4C/29t7FRVnnOo48/KP2zYzoG2aOP1LOXOLcbOMVf+urvldHZUfLC3YL66OxpjPRkyVGDV8sOgN5OPXbXTXhoTt9eYvga2JEJ/K9Tl1QwnisIRjtkdLFgdwa9k7KK07nWcqMknoqjetXvA1Zkf+mJk7e9BciZlqOey3vhqAIG2p2tsrW1x7FbmmPBcV+hK1uOPj54oax2ASbI7NnoNEESJ2BeGiFQMpDHFSPH9COKvnRp7wa8rf1wRRzl11GCCe1PIAYb59KRjn4qr+fjSbZCbgFQVqiP+dKTdXOVWxmdUQtYb21J8n4pI3nfyJLaweeoNzJSojDADzPeMrLF9f6m86qN8RrrEP1OXxgBNFKuDtE2OBJpAOEiM9X4x2+ZdBz0TVu1AxwzHG0DLystwBT6ecLlA9pwRp/0KWdrfFaaAPexuhw6LiWtS2CPXqIOgtWkaVFm9LWOfvRdPadNzCM5ajTYgyJsIgf/U+cKgKVN1V7+6G/+zO/WlxJzyvv9uy6n2pN6LG5Z3Lz4LtfaZovRggRXXOt/abqIsFrXjEx5Db87EqjdFHhDigDljDjCGwY/0j5onDWqVZ7Rw5TroVODPU+qJrLU3d9LIM00UOdmbHQ3M8qd7buRc1eDURcmbYYyHU3XXjrSEtrSHxltp2wb4uOsk220TZzM98Xh+eXPgPCnA8I//MGfvHHnFgYEIHuL973t7Qz1rAFiBaTbKPs7d24G/L766ivlxRfuc92tzERuddulg0A0MKxG1C5p6BJKawljsAQwWEaBo1ay05sLti9N8e8w+i5or8frGodJq0CQXUbHSVWLYW+Z3E4OCOag0vXgOt9lQpe+cRITMlgZMEIpg6tUYCjKUlBDtQgwwgZT+S7D5zkcRoyXWyiUNswHiL0ysYnbvC4TEAQkevYoLZW263TqMa4hAauCeb1My+PZCo+gvwEAcJ/4y5ERR0AIRdBKHIArQEEFPk5AaZv3iKK1LlncnXKyCDnPAcHwPJQPnzMxTwBm/f0OTyKKCCiCwXkgDzThjAJvnVUwXKvY1DVcqb+gDvrriEgPxCdlGrlbW8GY8qzRYJxtgn1lOJH2yP6VrgilQ4DSjJOZWMV7PtPfpno4xCfQrvmMEB4eUnrMeaqR21qWDoeH6QXWyTUwvdI+d3mmxbC/RkEAGSV//SwL9E2lXwEftIgirkOO6XDryDu3x3HSqwlgFFhzReoHfaSdKliFk7wr+U+wrFJPfSlAxYcVGrt6Av1qdEOnwmWhxqMJ/Smwk6+kKx0QhSad5L1aD/8JLKvhoxryLU9296yri4mNgQ70Ec7DktF1+kR+cmWI0AVaRyJoHpomz68SEi6weK+qtKXelpdtYKmjaRpe405PRl4qGDc1pZYnL4WfIIyGwfVSW8i3oNU1YE8PD8rx4eNydnQUurqDof3Q7G6XDsC5uYHz3N7IUmfn0E7AcwEt5xRoitF4Dj9Bk7U2Dh9sKc05QZ0FZ9T1QkPUpIsAz5v75Qd/8sfltW/8Trl48qj89P/5L8vxxx+W3d3NcuvGjXLjxl556fMvl9/9zjfLvRfuAZrOyi//+m8BvT8vp88Py3s/+Xl59ye/RKeslY29rTLq9xLlXwU0NdDte5QjmJsCZOfPD8rw8FGWT8uSW1x565UvlD/93/3vy4PvfQuDtFwGb/6snPeO+GVa1ijjw5//JQDweSZHtTsbAGhzbJGDKXKkEYNnL89Pyu0HnytbN25Cb/oaNNDZ3IEnlsrw7BQSXpUv/+7vZqLihwD8Uf+sbAIQf/8f/hn9B81Oj+HBjbJ995Xy+OEhMHe9bNy4D93Ws1KCMSsdIFebMf1nBugdzSbF7YdRiqXnIuNr7fCyE0an9NUAwvfkva3tgkUupzgnfXTyCjrcnQiVgaykQHesdprlqr1e+vCPQ/JGw1an8M9cfjQq1SxHyMLHh89KuQGQ3rsDuJxg9G+VK1h5fgzNYcj1bqustNFtgDX1uADQ9C8UA85DO6D3nPvUZ6Z7mdI0gs9nRoHpozbgtuHyedx3djUtA4g5gZaOIqib1q6oGzrSEcNV9IP9sX0HHnnxflnb2wXMXZTngHUnyKl/HN10HfpV+qtJfVq0zZFGo4CO9FzAH/NV6L+KLjrvlxay6RwQ8+jVeRPs2hRnTycZ+xnHc0Pepw8ukTOX7HNFiel4WE76z7Nzn6ki6nkRijKjE8NbHHb1UJxKZZkylqJb0RnKJRcJhNVBWROesk2rQAtyEqnHVvrums46fpkPQoHaKmntn7ZPR0l9gISlbKWOJ6XMY2TAVCQBiXMhqFn0sduQr8AfrfFADxhQb/oc5VJP28BV6CauN/LIe+yCYF3nHH2nvrQNqOMATC7Pf9Glfrp+tyzpmN8lxvW5gGLf1ROULcEsh082uR4C62tw7bWLMlMYt0kLdbxQVvsmIHd0DvUETTx0DtCAoZkmFkCL3XIkMtFj2pIdX6HLhbRNsVzDDYYU5pybI18j6jcT0MF7lwC6Jd4bOO/dvb0cWzdM8dwL2HPLcSftC4ZdQjDbssMbSZmkbzBHeY8N0u7SpqSYWEmeE/yT8zXv2N+odnWCbAe314O2fQaEPx0Q/v3f/8M3zE1x8W9zILMDGxXb3OqWfTyZF198kOPBg/vlJoq900GBQQ4jM30aNkSYRsdHpXdyEsUONwEM6Qg6LjlzCLqHIExB0ribKG5OomtumiRu52a3K4EKTawAh8dw2Atyvtc4YU0wE89LkOs9CiFXVSBUgUu8KD5LcCO+/BTCVfDFO0ys4NfhGj2w9eTnNIzkyojwhopIwOAQeMrmXuvBF56mACtoKgcABfWM0qE8jZ0EErC6rqt76mfylXV2kww41nSGddq+seUC951yiVKiIpQhrOFuCneozecbwc0GCtBOxeAM/mydHBAHfaCVK1wYVU2UgboY8Xbt1CmHeanwB+dRLJZLP1ieZSWiSv2VwNY6RiBAGMU3GnKfgK0qPQuNUrEN9IG09Zf8oTRUgA3KiRK8Vk5oKfpIJSzxuca+sX3SF/r7sj7Wg2IwStTf/rbDea9lcPDyf/g1dbcutnFxjc9UGXupbTHfzGfA49Cb51guBrDmK9dXFBpt9bDcRGqom2vCpiAfmPL9T4eDdnDe/kxuFtfaH/ZRgCt/TjzJQB70sABpY2NCX4uz3jzLX3XQVIDJZfZxlJ18XAyLRkRjZzXkmZpzbbSHuqLQXdbMpY+SUwgv0S1RmKkv9K4TMv3O866JGd60LE4Lim2z10Q+7FP7jZerAYwBll2M9447LW5shpZGsOXzyBqHOcY6INLeoc3JqFfGw7NEzAR8mYCZkRfzNL0O2rY2cZy3Mhktjmj6DMrRXo29EbHkPwOE5elfAGx/+W/+u/Lsw4/KHENs3bd292s9qc8EkHbw5KCcoHfUBw0AiPI0h3f7R+gifrftTjh59uEH5eDhx1lW7OFbb5anH7xTXBbKEaikHnHvnRdfLq9/7bfLzde+VAabt8p4o1s+5trez/+OMgelg5N8++5t6NNLfSFiceWV8dkJAPwRbZ0kvUzQc3U5LNsAxHWMIk1N3znTfwpYGhpRp29+93/xvyzt118v/49/8S8Awv2yd+tmefV//b8p2/DT8YfvluNnj2nDeWlv75dXvvq10t3aLWuNNnSdhx6OaGXpLnni3JSISYyhDtYM/dXa5np4ctobxHlPv8N9e3dfKDv3H5TBBP1NnfdfeLHcffllwOpaVnuQlwwwmPPcQTetO+zaRx+cnWU5S42X/TNBFrbv3M/krofvv1nuvvKlMua6TRyjAQ6J2/22cPJb9JkpbKfDYTbRWDY30tUY4KvInxOx4FMdvjhq0MblNM+HAFiul687AIt1wGjmccBjRsN1whvQQz2anTXhH7do3jDKvbtXbl3nPyvXw5PT5A6rd9yd0/zmyRwHFlpnMiTPc2LyJW1G6AA+OIP83qUN1smc47pUo+bNUa9pJuuJqgxkaDtyHfc5CXt8fFwGpsdsOxHQGf9rcV4z0Y+26qCae6ue0DZoRwKEBUActtn2zdVh6C6jg5bBRdEB/FzbDB/qrDoPR2dfXZB8W96lY0ZQrTQH1OU/dIsnKOcS3hihv9yFsA9PjXhfhnfN5zZNsIesrHhMRrH1zjeQmdVO6qxqO6sMV/tYday6kNrlfx+lpfDp6o2//4qesjx+i331nH98jv70RZm+6rX1Fb1xfSy+297Fd22VOj22gH6tZxfv9fqaflGdB1+xj5bB52qr1XU8Wxr62edRhrnSiL5qGn0N/VtNZHMLntvOBGQd2n2csFs398ttDudFZQdIn8f1dbUnsYZ21LZRruXw2Wi1PFpHesFB1IeKFRckqO2ttsBKWhvviV3lXJwd+Y/70y/DR58B4U8DhL//3R++oZFH8rT58ZwcCuwAVLe7nbK3s5MdiToosAzBKMgALSdzOKt5Yz4ubYR5DenrUs4WHbxJIS0KawCA645tVwXzUNowgzuyCXrM+mxA1wzvwByClUT3BM4oARlAVKgio7erUHNUBtWI2/kwF89UaCKElgFdhC5hGH6XWXMuUzcVYp9HZwQoQWKOS4zlJXWe8zxBkrupCV9G00mMlIzKk8Ko5vo5e/lqArjFS16/XCkz66MSoWPNc51gfCZngzI965dZf8y17vqDonB6MuWoWDeyyPkWCq0RA2U7uCLR4Kw7iaFyuP0CpenuTBoBJ8JMhxoDI4tKI/VF2F3w34XDFxFWF2+fjHh2JrtgMLlGz9j82EoNv0seWqtCx6jqKWeofsYzfF5AOAaU66Tcrzd7gBa0V2PoCxZKXyyttuijCubgsEp7wA6SFoGeYlg4FR7y2S6/5Xa0iBFGBsNjuVxnW9Ie+MyXtE8/cbN96vN8fvqXKtRa6JhgOKi70ZUoMpwaGOQThZXPnDfipTGQZ2xR7rditFKS2m6NvGtppv1UIxF1fjf/TT4QgDqrJaMOa+2yimw0MMgOW2KZaDPOCPQyZw9xS9qK1wNZ8lwdhGx5LZmQDxdAWlulT5ab1fs/ryssrHCYy0xF6CLoZx+giPGQknutYZKj0peUm+E0eFRwbsU1zm5Xq9FKi2mggNbWGsVSKTsik+F1+l6grqyZtqJMChrcdtxlryg8/OHOatlalzq5scuYfkT9ZV1e19sdXU3KYHyaCaeX9OsKjrP5/NMLQCNgSAosLQlcHG524pGRSwD3apdnd8ro6HHpP31YDt76aTk/OUYHtcvVsMe5D7PT4xzQbeqSPP743XdLHyd8/zYOertZekfPk3Lk8ybIT7uFYwPdTh9/WNprl2Vnq1kQznIxOMFxM98RsExfm7s5HSJnHE8eHZSP3nmzzN97qzz5V/9tGXz0blma9srqfJTJvRezIWD4AFpN4XudIiOc0N4JB/T1OcBhdUXnX0MMzNJxoS4Dt3MeHMTxcNnH/pMn5Rig/eiXP6Gea+Xx278qw48/Ko8xBpSG079ZGht75es//NPy8le+Xp48OQKotMrRs0P603E2ngWwUr5kpKzpbSpWWHkD43yXMroAHGSqu13mHOedbtl+5dWyurNdnh8dR14//7WvlpuvvBzn9+iYsiGyw/4T+m4dR+h8AP0ePinnp0P6ah0A6IoQgFoN2YMXy+F4Wm59/svlmz/4s/LeT98s22s75c6Dl8pK8wLQf5ZUAiOpZ7T39NEj4Vi5AUAVVq7DUw4fW+Xkp8LP2UKZPm/Rj4Me96HzlgQTezhYgA5cAPhntWy2N0sbPmrA6kDNskWZe/BBF/DpSjYTdPHS9kbp0NamoJF+WQKor6CbYZqyCqBuoGdWLmbodLgSOTN/eLwMXy9N4Q8nUaNLTQdAfhrIgs6WL508dWYTeVtBwTiJuYvToxoZDvtlOB6Uc1UWOsiIttHrOP3KtqoEMdNBFgSr50wT8t4l+kM7SAMj25eCJT5m4jmHp3UyuRv5wWY6agsQdiRLRZDidY7UzdzPz9EnWVOdZ7h99jLPi+7gews9tAYNZuYtu6Qe0tlZuSqt83Fp8t0R3cloWtclBzTLc0YjEwXm+RXI8Qztouf4XXrEuVVxUocEE7yPN9WM74uXnxfAKHo+hzq+6nfP+Txf0feL1298XNiJ33yJ1zwtGRr0U9rOCQ9toDX15Won9o2AMrRHrpYdncWxWF5rocpbZYyNnCJX5iU7u8RIsTvDOipxAUZq7+3jEN4pnVu3SgseXMXJW3cNcRzY9e5OWYK/dXTm6garSv/6LCc7+n3G4Y6RBuN00HSG4pxpNzhf6Y3Opf2mYYI8IusobzAHuh1QnbRIeeU3jqvTDz4Dwp8GCH/n2z94w8JkYgGGgEwGV8nXrWnpJBiyQgf+YCZuQzesJqrbhdEEthrbhudlfIygkwpmeOENjKqzGo28xFuhbBk9fSGg4BkOCUVYKLtG0LxWkEGnouSTC6nSsZO9HkNYAbECSFn883MFw9eCY1tyDiBm5A4DXpfTEXDQ1rRFYEAd1lFU9LEKyRQEgV0WRBeQTQBXKGndwJqTygEIuJhXb9MZzXONBkra9I4Z3vPZ4fPSOz4uk34vUSjXYaToqp+gZ7PdLe3NbRjBjQuuMlnIiJGawWitgM4JCgJfjake+RDjEyBMfQRogj2jBFIyC7AD1uwryRGly33SWMMrIJLmRl3UK3EGrumn85Fo/XldLSDOCO+CHvleKbBMFaHPspq+FAmVU1Vc9gN1sUt9tuVwf9IPuM/81BmARCW5jJGSxi49ZHss235e54P1MBINP4cP7Lu0ifIVHGdqBxRTExVgIsDQy2f6DPNUvde68S8KyN/8HJ6Gz8LPcYLgq/BL5TW9bdvs/aZq2Abb5bCVQ+TeYx1sj/0jGXR8jAAakckOY1RNcOnTwysaAmsLrV2myKidbZRQDpFCdOpv/rHGzXq63jJtEdB7OOmMdhlt1PgmIqBy9C+8XXnetignOh7uUuVIgqDWfrb/JYjOa3KpeZIE8T2yDq+HVrRLWrkWru8XOLm+dFxsm7Ju3qqOodrCetm+ZQzHzq175eUvfqW8+pWvYgw2Y6QnI4dTAfSWjswYSbNM5Vcgl2XzllwFxcP8VxwFQNvS5bRsAb4dTZr2z6BPlT2dPLfodTQpaxvTVy7pJX/6Wb69/eBBeem1z5UP3nq/9M5Oyo1b++X23Vvl3oO7gAIMWjYIAKSMh8XNTozoZuRqDeOn80ZVh5Pz8gSQ2AO0Hb//LvWQh/vI9IflfDQGzB7Dt4PohjUMZasF0Fp3dGsTWjuJbQ69xN8OoUM/v1BfN6+xyzf2bidndPfmnTIbuWbxbWg1KF//7g/KwUd1JQ63dd6/c7909vbKS69/EWdjVt75+Zvla9/4neK2z/aeutL6K4Or6C/78RLwdq7jZCpDs5t+UHeuoG/klxl8jbUHnM7KU0C3KS67d++Wje2t0ocmfeqh82aKhVHcbXTUKoB09OyozI9Po8fkub17L5Stl14ov/zlz8r+618o/7P/8v8EaJqWD/76bwGmy/DDzbKx3y7PPv4QEDwMgLcuI+h39PyAZ0CHnd2yRv91uhsyYhxQ5dU0ubV2q+xXi1SGOIUj6r3SaUC7vfDAKk3coEx3NdXRa8GXroixtslv3Q6fO2UK2LAjNjm/6drKOLb9J4/K8Owpegidg+NyBc2MTQgypqbxcIzgqDH8Rq3KFs9XLiB2adnXtkN+M8CgQodhdHKU/xZOhrI9UT64fg3nWMdX3RL9SBuVX2XSlYW8x4BDNle61mkIR+grTostbMo7Os4A4Wsb6RyM6A/kLgEkynIUiAdE1rxPefY/QWj0Tw5OUC9H8ORLucR7shkTh60ZYlv68KkbirSRS1dYGuA8yCfqhLRB82pV1R1890EpH2eYM6kvj4k8pi4q49RoUZP6ymle2iF5OLShPn7mv/zm/9pLz9WyvA+9qrzTiDqimZP1+uv7vCZ14M80TM9a1dCAd0E7ZLBw6Km9gtb+kAtrHfxusWMceEcLkvOL3nJkQMenSX87AXR7fzd7Gmzi3DYEdNaXfrHP1E0JLlAZapxytT9ZUSoPq33hK0uy2p9pr31pVSpNDJQY4NEGG2DxPlPYtJvaJIuyfs5NUl97zA/f+QwIfxog/L1vfPuNzJSkRLogZtZuMDKs8UlqAe8ePtR3jUeAAR5JB3DZ5maX/zDvd5VOX8YYeKxoLKDzCgrOmbFG//Icr0s5MDJl1YR4gYeMAjNoLDWQKJOkTvAshxfs+EUkN0NGGE8Z1yOe3fX5gAPeAxB4F+QqGMgPTBbuSCvFJO6J7+SRWKkimLAclFMDT55jpblRZs7EvMK4I+yXGPArl7Ohjn42+jlqQDE6VaZ2fdEzDOlsOC5Xc05c0CYEaG0VY4syXW06+7NZ3AJzSqXGAD/Xs6wpCwLsWYBPgItAnD8FKBMNOay3SrGFss9KAtAkkUj4dk1Hg8vQFDxXBSC9a1+a0CH9A+45nPziOaOHDokLvFUIajqjDxpraS3INh1DCVAO3GUuGkIFdq0Uk5OM8Z1xOrvp8Z51hq0KKtdtRVXKqkoBuukerrggwAH51LpCvESkoUG23aRPkwZj//KMgEAO66Ai/LUy9CG8W08ApSMV2YKa9ow5LC9QGMWRCAa0NIWgKkILtv7WTzYSxNZnZQgLOruMnbxeRyxwWjCopqZEcRuloY6uVuLkn2w2Ql9nJzDf4Ssj5dkpkP5PHrF14Z8zrQV559NeuZw5qQcDdyGQghYA5qxT7CoP0slD0CNdojlRqvZBjjQJ2gq8Mdx2D8+p9OYlXQFXDs3SwbnHyPAFRi7LJAmc5D+Ha+G5mHfKzNAs3x3GVfJb3W7ZArwsAy4EoGk3501TkEf87n13H9wHHEwBHEfIQE2VSs439HGnOBoemhSOc2R8yWHyzmaZQLMeRmmv2yhz7wW07t+8VfYwNHPAp0PlHcDZd//pP8PhLuXRL35SNjdMRVgr02EPoLJcvva9b5dX/uwfZFLdbdckv7OHXoLLp8Ny9PjDcjHqlyUcsiX4T72mU2zd6kQ3jbFRoRX4tVdW5mdljX7pIDzr9MXyxYh7LgK6MlFQnpWWhv95b6zhKLQAYfCN0f04Xho2nwOlnMvgLpUuneRW8GNA/ps//pfINbyBQ/Ty579Q3vvpX1C38zLq4QBfrZYBusQVXh5+8AGye1Fe/af/uNy5d6+cffhBmZw+h0ZnPBuQCA465312OYLXXR4ROs8FN3AFBnuOHh1RxyGycNLrpU8vKNdUNtMmaEHZdOLfjT2M7SQT5Jzr4KS4Dm3Q+RgD/p4fPy8FcPaFP/zD8vof/7D86kc/Ki998bfKa7/3nfKj/+q/KgfvvA9YcOUb5HNpkHWYTZXptN2evl3W0Z+jg8NyOZ4lmrqGzl1vSiOcIPSA6zWblmCEawM9ecXzBaZDnCrzN81d32i7hnwTHnYrcRxRN7HhuMCBmtO/a1fz0qXMvQcvwx/bpQVPrnD/7PikXJz0SpPv+1vCbPXgWHak/wGs2in4YY3fW4hElx8MmGRnP22X16k/kEH1dPg6gZWq15QzV5MxdekCnjGyrf5UPo3a288Bc9BbO6UDrTMZHc7nqogEObwhewlOUIYjdgZ9DJoo0Nh63pahWzc8JeiyvCzLpgBGx1hXnsnnTPDiu8vyWVfHpeQloFLqr81eX8GppC6OvFz1TktzMixwTZniFA6H2CKAMI2ODcqoqArHVqNvIBmP9ZzfOa3ugUYJMvFjauOzvSUvpCH3eHGtsi/p+++9+MGfdPCi6yjJc+oly05+rPaDq/IzfWPAQaMU+8459WFnaU69Q12eAUAVBHstBwgtaSGTS3SETiwO8SV0Pl9pZvUFlwmASZHbJnxXJ7c14UtH/9aRK4FvE2exhV5sbKLHsOtZzUGMQH8bBXYyr4QRJ2BYsQ0e6BhxCYfnTHNxG/SMHFInHWxzv+1bV8twDXa3Bp/Q3kSEbZ96invOueWTOTDym04R7/Mnb34GhD8NEP7Bt//gjQxtw4kCGnO2BD5yuA8RBHAZdIbRVQ50jC9Bk9HMTejYhtOMOiK2Gb51q0lB1nrOG+XxgJ4CNGkZeipK2Hc+z2BYh4urhyMIM8pWI201AkzZKGN/j7fF94Bc3qlQpKjO/rSu9Xfr6nvSIPgcIbV+MJHtVXnVtAIUG4or11om7RNgG6lyl7q20QS+u+GGkSfXvozBo556o0YwB4I9qiGYcJ1TowIuN7cO0wsizCHqmEum8BjFgpZjDZ5ATSAhaaCDIDFg2HcO6aRsdAUhDg/SfvPjVJ4bmxgEGMg6q3CuAFbJA6WVRoQTgUNp+jl9af0ANsmz47l6qipmo49uE2300ToIum2ju+5Znnl0rruciKN19AG8FrufSVMV+vJqJ92aaDSnwyvyDIRXYTYaGhEnmI1TD9MNBO5GFeeTEcpZpapyo92Uu+jfPMHz0kXQTpvgXR9LGfRlnmNEFyNBG0aDIccgQ72mhgiuVRCWZf0r5+V2aA0AtDyMk7xge+RrX4IYlx/TCAV4Cx4xSi6F5fVxwvJQSuKjQu0pd1VLDrv157kaeUcwFP5MfENe5PsV9IzG7mI+BAMPqZAKHmCIwvS6XM+zlb3wATU2lSS7vElnvit/DqrYj6k3ilyjWnPVqTfnkseM3EUG0j6feVGcEBk+SHtRwtBBmjQ3MIHQ2UiXox9GKdI2606Z3c3NRO0EvjpMyp6O27DfK2cnx+XZx29yvFvMBW52Nrh+D8fNtBFohcExAuZKEqbQrBhhQ9aNFqptBoNRWRsdITfwIIDR9KDJ2UGiMNvb+9Ex3RdeKL1nB6nf57/+9bLmesHPj8rJs6dZamnl9oNy7/6Dcnd3q9y4uVcOPvqgPH/4cQDx+Ox5mfZOIDWyobM5BdxSH3NvjUbrsLmNeGd3A6MHwIJuY0D55XyArHXpE+qF7PdPn4VmDdrl5hbZMU9jqtzJy8uzDIn7Gg3cfWzEd8A/PD4EwB4+frv0T06zNN3R04elvbVT3vrbv4CujXL/tdfLzfuvlkF/VI4PDkoP4Hp2clJ2b94o7d/53fLor/6mHL/3Xuk9f1Z3t8NpkhumOFQzwLojLo2VnTIfw6v06No2BrqLUw94bHY30m/z4QiWXU6Uf3h6Ct3Pyq2XXyh3Xn8dMDcN4B2py6hjm765c+sOun2pfPz++8gv8GBvv7z79FE5ee/d8vysV34MIB69/Q7ge1rOnn0EPS6o83uRg+39O9T1qPSOD9CZLXR6q2zt3yoP338PYUGnt+FZwMeSKRnwr66/O7jtQVthlMvqGQU1euqoUotr993UBDtlipo7n6nbdbgXK5OMpoOy+eLnS4P2TqHf4bvwAHVfAhC7NNlwckhZyJ13KROI2AWye2kuAXoqOwSiWzD917YLu4H+wWjmnPJLZ9P32IPWBh/n9LNL/OHwoDvPkTGd/c7GRlJ41KvaTSP9OkBckOu0TUYWjeoqf4sVZZRtZXaObKn3tGvhJ+pqRDD2qb0ZA6os+bujQdFv6oLoX3SIdVVuPdQj1EF9qiiqf9VPpnlJb+ub58CD6qU+gHh0sZztzQ0qaGNWrnW+eh5W5uUHy9PK8Zs/8MwcfFb/2Jb8nmt88PV9+d/6Xn+ut+SVkT7O+2c7Fj9Ynu3LyJ062Wv4Le1R56aN1s/CvB4HDxW1lnprJ8AG6kFoZrmmJwRbQNtOp1UnNqJPTF10NQ71W7O1Uja78KwT3Bx5gGczeVEswu9L4JI1+tClDpPmCGFM0WxEz0lf7dU0elKbEJxFW6h1Dm26awpP4GfTg8RbAkMnlUoaR/gu56Po+rQ5tpwGU3/5yuBKcJHlXx/+Pnv8q8+A8KcBwn/03T94w0ihgp18URkLOlWjrV6g4rz7wDzUF+SQqYUpS0aquEdPZbFMEyKQi2To5JrieSoQDjG47qJ5V1nqSWY0F2e9Q2caeatDQIJejQJUFJFEachkIo3knaY/PKgH313JIOepT92tjZqKSjxUEAipXiu9FHAXcM15DQVVLFdzOmYJT28Vg7GEV7hsDqPDbdul7ValTQDn1m4ZoTGf9oal5z0Y+dXtnbK+f6M0d/DOMTSZbDYCYACUNHxOcHFJJIc/nVlf8CydADHhoW58MIReQ0CohLaqiazyW+h4USckqXAc8sjQmHUHICSCQBuM5WRXJP+gsQovikLAiHF2CN+tT908RHCI7uM514pR2uVQmVyi+M4y9BLgzFkVh0I3EaxTRyN/mTyIsZP2Rj8Fun6OYnKnIxsRhwbghJIXFKoAvE6FYPu8hA+po5Epy7UeRs1rnyHItNPn1xr6BD+qQPCAMX7zCffprKEcBMF15q1K0Ah45Q83AxhjFOW3BbfY/9JaIFcdOtrJtcmt5m8O/yenTWWjAqJdLl1zTvtnI0Aaz4oRog8RnTxnjtFzAtMIGrtNt6MbDv3aquU1h2m3AFcAQe6L4qXfbGOd0IG80URHPTLEuYwscE3IYI2pj6ANweS84FhnRLxB25wISd/W9TFNPbhAmcI//O4ScUlpgC4LZaNy5N+/xxsaX2+QZ2JA4T3zszWEAmfziE3/MUodXoIO8ocGfm9/r2xsb+OUSXuM5WxcRmcnpUvbLwDFRho3WpsYke2kTDmcPJsMSu/stKxtbpdzeORo0Ctf+v73y/f/yX9S3nn0uJxQtw3q2AQQDaGnMmok2vzoK4yBNBg8e8LxsFzQt/2jo3L85HEZnLo98rgMj47L+WhW3vubn5Zf/OWPyoe/+lV5DOB69YuvQxNk96OPS2tjk3YLmwQ8beiOwaHOk/EAKl6WTQD06uqsLFPeFbxfzgFalyPoA3iG9+cAxSyDRp0qvyCb6C1MQ5xY2Wf75j59iRGUttDByKMg8WI2gDgz6uIKOfQRek6ayGu+TEHRYb46x5CN+oCmI2iNYV5bKmcAz+E7vyrPfvLjsgroffm1V7KU29KF8wEOoFMLI25kET1wsQFQVN/BMxj2K56lDXMkz+UpXTlhxSHhYT9gX5B79pwyuO7e/ftZqmz06GHZgM/Df6vIyFa7TPHuD0+elY/f/mk5+/Ddcg+Qe/n8sPTe+nnZBkwIONyV0EAaD8imLHwI3S6Rn3OcL2fN37p1u5w+fVKG0TlTQARyYl4ytsSoqpsKnI2H5YL66IA07SOcpNnpoKxc1Mh6x3WGARjP+8dlAF2vlHP5E2dsLk+czcrRux+Vw5//ovQ/+LBcnB4WkCj87TbagmAAihgANeCqHo5obtCXW9Bje3aeVYHUsaoVI6+L+ReKpfrTEQWj5srVFbIhgHVFoxX6tBpMJ9DKF7BQHCToyMuNcOCKpNCZImeBKYP7DV6oOwU253PqGtlT/nme/RYAV22YUUD1tmlyYADoaPoCOksbIn+nDdRZewBfpn7QCIsR3ZIoN9e63vlilRoH891iemk0hAd6yHTdbvkKWbuin1zeMjnH8JWpSwY4pIe6U773N0lqFNpz6uSkM1JnX/KgOlV74Xt4knYIcJMSBl+eo2vAJinXF4/J86Q5HwP8vK8GWqqdUH5pTu4RMxjECOiURuEp7ZPfm9jL1TLm2plKFp69AvSutgHA6KT2zl6W2tu+cau0trayc18TXm7x7PUlN7ropv90mj1Mf8jKLSvYrmt7THdEJ1ccYputL/bE51FO1fs2jPojXxl1DE9oIwW20JeyDEZ5XmDsKiWOTLj2usYB5IbTK5aiLMqsS62tJXDo4ffxhz/5DAh/GiD8+9/89hsawApUYDCaGibjWACmGEp+y2FnLN7pjCboyshvvEW7k04Xejr07jJdXqccaFD9E1x5v9ElPTQXigY1pvNzAPrSsRz1HTAlU3tQkGCGauWwDA1O1qTNU+urpkZ4XX1XsSQyh0B5n30bBYKhc599CqCeloWHjnBofDV2zkw/OT1DSbfiubsm5Dq/3cRYPHj5lXLnhQfl5t275aUvvpatQp0MZBTH9ZedbLi/f7PcuH2rNADAiUhST1QJKhh68tnhDaOV2YbTNlg/apd+gF7SX6ZRUaoAIkT+zkXokevv19fCt1GoXocyqWCnAsbMGOcwau6QmYJJ/wf4qCAFoxWEC2orAFQ5OZnDbWpVUq4je2HqAd/tQ4em7Ed4L2XPCw6EHWC/+F9tCPVRxKkl5dEUjmpUrIO/53rqvwYQ/vWSZbUvah/WI4ZAWqTg+lqAZevKA1K2DoN8pfFx4p/OiTQyuinQr7RVsUJ/btM5yBAffzXywbXSEAOwiATPxqP0bdJV+G3RL4v6CYgFom4na5/4TOnrEmoZ4uI6ncz0pXXBuJkCA5qLAXLZNXfwKpeA4VBP2lJrnSEcHCpEO3kG7XHyxCqOoxMunLRmxJ4HJfoqAB9lIiXgHEMbA2hb+K7hk3aOBEiHT+TdZ12T1O9wQZQUuoP6IntST8PES50gL2WrT3jJQ8VrNMRRCp2/2bNHgCcdanWHjotRsOM4JvJHc3MfkAuoBSQvc9///D//z8vNF14or3/3e2X/zu3S4frBk6cBSEblTBHZ6G6EtqZLOPdAYCzfOZEnhprnZFtSANLzw1758F2AD+0bnJ4AlB9S76vSA+idHjwpo94B/TorD179Eo7qTnYTpNnhBzmXB6K3eomaCt4FrrrMdDk6CH0FTYzOJb0HEOGSb0aJlq7gz9AIvlhFdiamN02oq84hXca1AAD/9ElEQVSOq4lQOvQz5cgou2su2z8Oi0rn1XWHXNvl/suvQbvVcvjkUekBOr3GvtMJHTx7XCaAfkwO3ymb33qnj7J1sUv7TecAGIxmmQIczzGsVAgLVIBpcdhsY/gevcbFABvqT51dBaQHrdRHrS1pvQ5rjsvR06fceZnUAwHexs5O+P3s8KDgZcZJXIGXnPaYNB/7nWfq4K010FnW+eQoUXJz5HVAHLVxMyHlqD/olx7OkBDRiLUz8EGkfHPyHGehlzvuSVkMXXGDFyc2DgBpOrMCWds1OH1ezuC7uXNS0Oveczw8L8eHR2VkTrIjdMgOjAxb4gKpf2iX+dTKrkEZgZOrbKzz3kJu3aBghm6OA0rfy4sa5OgL+gNOiJz4ii6TPwB9bri0hkPifAbTN2SumgpmZNd0K0dAOI3sylTeq65TH4xxTPKd5yqWTnzMyCA3mFesPqEDo7+0iT7T4I+6LSvGyEccVWcK3uxv+0P9weX0jd/5V/9bfBALea2feS6VRQwuy3S1VaY4B/Kf9XJUJyOnsSNyu83zfuokf9fSKM5CeFlXrrW6vtQvi5f61n/a5k/OXP9u3bXV9RnaNttMO+AZJ+sm1Ss5yfQLdKnF812dHL0s6LTd6BsoxMX0sbKJYyIBKFcAa4qDI1zmyLviTAc5am8Yje0kWMajkDWcE+Wc3g8whb7mFZt+pftqVNjAlGksoEOeSZ2lP/WxOdpYwyLqKHm+TjTW5oK5+G6L5SPbar29x3PiAZ+VUUG0simJjgbYk/4u3xpsch6X9wuqF+/am9H7f/sZEP5UQPjr33wjhs5D0EJTkwsE+WMc6Cx7R0b3CHdxLLxBh5GytiwGMcJJI2UEWJWOgwFkZjrHpWmMlrnzmx5NdsWCiYpRmUaHcmo6hGVhFa4ZzDLNk6FMjY2d7GeNDd5xFAPlnltPX0qLuTiUn5wprpMpQjZ+s/qVQQU7GH3bBfja6RrBoSzuWaE+ARrURxM4hCxrm1vxGFvbO2Xj1q1y+4UXy/7d+3iQ26XRaZcNhMe0iOOjk9LvDSnGNUz3S3dvNxGZMTQcIxAjJMs8HwVIQKNiNMmdbuDZiop0pQ/8TJU9L7M7icT1Hh0acSH0dBVl1AN6IiQOeSd9Q4AwrekO7r7kcL6KKc6AwsrneN4oXgEbvJLrBKzVI9cpEiBTT75PuU5A7Gxoz0eIUepGLzKMp5LkmF+ZKqJgA7g0ONfnk+9GmwKcNLvpChWWRgYlCP0vcUKqEpMO/POzfZijKv7FEQVxLfReY9kCPSpTmpx3IoOpNZZj+2bUXfCeqLYKNBTjsea1wcMIRFXcHIKIVX7UpTJf0H6gxgEzGvXJcJD2pK9qB3FYGOVgiLQ39pFDXNkKFd5V4ZoLhkooKwAo428z6hrvPzVxJAPao6mvLn2a/G1bLc/IibxqTwMOjDylHBQ1bVSOLlWEOGHt3R3ABHyrDPLSCZAX7Mc4BLRB4+Of5y1bAY7o2BZJYNsuZwGd2frTK+h/GAAgUAN9pgEIbqfjfj47QdShvSZA1O1AV8fQGEQ+53ceCoiAlvabD+BhrkJx8PRZ2XtwLxNxlKn/+v/yX5d/8M/+SXnpc69mSbS//td/XeZrrdK9cbOc4YgKinXCdPgEJY5+ZJc8+Yz2GU3ToXCdWIcQNdrtphE01AYA6+j5STnlWdS2XK51y8adF8tyZ7P0Abs9wBO3leHZIXzkagBjyhsHBNc1nqEV9V4yl1d9gx4SYM50Juiz8DF6Q9trBGwVPnCDByfTKmsCqcZaE0dBZxojG4faiUij5Hl2t/Y/WWats7VZPveV385STIcfv1+mkx6AaYxhXit7N/cA56dlaT7m/Qhg/xDjvUm9n2HI92K4BZmmO1xd0E5lAmXO46nLJPM0WsjVmrpiNKBPXe6N9kDXYf85fWkEHMdrMi030HX78NTg+bNycsJv2Mr2DiABx8XlwDq04WIwKmcPPy5t2mbq1vD0KW2YZaKb0fIGjo4sZqqC6Tmmn2jS55N+mQ6hecNI4LyM+qdZ7UOwpsOzCRCOvgBMauxdjqyBnLaX4Uc6Sr3m2tGH/RP4Hf3psmrqKMAxrSmb9JNzU+Zul8y1q7MBZZg+YeIMfLOC3lpFX62g37D1ir7PW+NDC9nsLDUpA2DjbmTUX9dU0Kvzq5AkaASdlRtHXOAMeEY9CHik/01/ayZtDYcC50ZwYzsQ9vRFvZ6SII6pOeowbagjLsPeETwIDZE/o77qCYMI6kFHHexjb7cm/p9AELxnXepnbIr19AIOl76LvfSUPBy9inbjezRB2l4v5k7urU7HCrrR92WEHhyTFTTWaN8a/OSKLQmS8UxftodS0zb1yCewSnnnN8Gzz7n+Wl+pD89MOVXPpS6RXS+0XvUmndjroim3nvNz5hNBDyeKausFockR9p22eqny53J9U/hmTC3nyO8c4HyBw77U6pYrZGXn9q3S3d8vTZcb3NiAaOhV9LbcMtZOXU7hHwGo6ZcGAADIF0vw3EVxuW7zjMUs2d8A+gryHEXPAgO0Kzo13lO10+aQO2K8OATDUlH76GRbn6SNFfTaWkdwG/RDViHSZnASVhLBYgMbVBd7py20HuIjaCDNx+/9zWdA+NMA4e997RtvxCiGE1WcFXD4V6MkvPgOy+a3xe/+ZuQ1KzHQ0XoiEUR50Xv0tjEiKROmDcjh3U6yPBk2O7Hhda6tdwOCHR4zAlyHkfk913sdgBbiKdQBCBRP1SlTITDC6hleKXtBNuFMbVYEgveaFqCgWBXrtJKhidaKe8W3khfrbFyZepW6dDHSOzdvgtVbWctyAdSNPlGpDN+ORqNy9Oxx9rnvnWG4eI45wTuAYD1II3YBjyo+6qFnJw1UbtV7XboGtyoDhHxRaWt/TapPVj+g7mo9VYOXLGhjNFcjmBUneJ5AVa85oJryHcaT+UIr+sTJD67YYNqEk7/MEeudnBYXThf0RiHB/+6INxqPMuN9gtK2TMHl+QwQ4FAkfyoGox8u+m+tA1Z4T/15vqBErWSPKFIqBofQbLupE2kL0l0BdAWpC/7KF+61HMGgK1H4MuoWZRz68e5hSdxvfVwdQkAo/6h4JubDYuClnWXH0+bZmfhhgRKT+1ca8i/X8E0lZrlZhJ9yPBf+4Zz9lCi4IMl7NQ7w/2xMH3Cf/em21c7GzhqS1FNFKlhUDpLMEADnUPolRg7lqXLG+AZUpT3UiHIQomuacIZ2cxvAdhJF2NraKZu375QNFPkaCtHJmA3AsOXJSDoM5tUmx5K+lT8yCiBIotppF3Wvk16M1nFdjDN0lezySvjECDagMPfXPG+j5PIKd4Z+iTDz2729u1KqRlOpvsP/OibSxwmEtLwcPO+VWy+/HIf3x3/5l+VXP3+rjHnm00cfly9/8Utl2huXs7MzngdoEczQFrefraAaXlEeMM5G3BL5px7WS/1wDv0a5vMJOpHnNmBx0Af40eednd0M9968d6987bvfBrDPy5t/95e0sY8zu1l2b96izdMc9ou8m3fbaH9wuI6r6UGRN3mTVwAENNdQOllOhyvAiSOjFLTdCWfKSXYZo63SWudf51teGhkZxcFob+zQV9Ny/PRRWWu5W5qjU/CDI27IjmvkmltvBJ4KBMCv09bf+4f/cZb4Ojl4hOMmdKvG2TqYZqVD6VrxEA/Qa1/OswqCQ97J5wYU+D4bD8sOz9jbM/Vlq5xSr8OTo8xrEIg6Ye3G7n5ZdVey4RiAZAqAIwXTst5GjwMC5QNT3TouJaUjqG6zj+Ah5dqUgETTTRniXvP6T89OkRsHBwGB1GWpi7PAfauA6AaOcgcQk5VZlCnadU5T3LDD6yV1BxDhtvhtWHtOnddaO8hbBxBRgUlSnujBiyVAM9rKSLnGSj1nxzphvHGFg40srFLGhHaZfY0opvz6HxcKbOB1deq6ugYe0AYmNYG/Nfqgue3OYZsYeJdUq/pCXWwJ4Qv6Qh3oikKetD3Kj/nX9pPyog5w6DuaR32gw8XzEhygDCeCaYfUMwlaoEuSQ0o5Ai5fphh5f/jX9lMUT8ZmqFewObQlQ/g8B2WZuvn74v9L6wXtor+5xHqrg6SFUyNyHd/VTfyS5+QxXpvvkKr+UGlg2/3OK595aVOiM2nD4rO2znePpKRwqfSIXdBuqC8diUJnJoeWuqfNuQ7dpa60nZwQRwgg3QjDEZ3k/nKf705Y372xV9ephq8NvmmbtUIG1wTX6+oC5NFRNCfa1VWB6iRK88sveJ67E2buEnKunsvSmJQd/QCt3ZxMJ7nyguSsBLKvvcSgiDrCtgmMgxk4lAdp11qnDXzxPmng3VJPMNmyPegVy0/Q7/r3yWdA+NMB4R/+zjffkGWqECzYx3f+p1MWjG0H+FoIit89gznS2sEAVcHXzhAge7vD0Xo2GASYzMkQGqTs2kLz7Ogrt7VcQfBlIhSdEReBsAymmT2Hyf0uU9Y84NSWZ6AUMCIqCRnS+gQoXrfAa+w1zyeHVKWFAFUwfd1SmMe6Ds4GAU7NjW7WnezubCVy1QTQGgUxb8utEEMIKl3XBq2RiSmdazTCxd+nWTKKWtvZPJOejsd4yXHB4fOM8GowHdJoUF8VbxwGhR4+W+a9tjCtDCDLZA2vNcJIm12qRpa0nfVPFaSgeO66/1S2C+VJG40maqAERIL3CaDNBP0xYN6F8AXCRlsSSaQNAl4N8mjoOqDjgGIV7hwAYtQC/klb3IREQbQfE02Fa9WXklhlnz8q5vW1XJUcvwuC7ee0hRYkyofBlCdskW3hUPi9n5PXx6LN/NEujXP6lkKvaEuGHPnNOgk6rEhdwL4Op3vfCsZDQ6Zic0k3OAKaSr9xor+COIeGBR5pE2XYHzpNAst6Le1IhWyMBMcAZ5jednG1vMn1TgiDseFfeaIqYCOLYnodD7dYNofTDScyIkF7Etmg0Cg+i15GscIzS8iZbkZGQFobpbV3q3QBb04KcqUK/BNoqwExak9beabAOzmKGkgjZQAfa63CdoRAPkkrbBO/l4krCWBcvA5eoFF5NyXhAj4wImROKz1HS+0j5Bt+QPvle1bPoI0NARwyMKG8oRPGuKa5Dg14rhNou4AhtzF/+u675bUvfaW88xd/UT58893yrT/9D8tXfvCHpbWzU05OelnOybZ0AFhLOt0cMpCiaNTMNAMjKUajBXM3790tezdvlNODZ/DbRXnhi18uX/3975cbr75ePnx0Up4+75c5DoNAx8l9PQD3enO5DHvPAKK9pDO44xOlpy/VM0hmHI+6CAz0WkSHw+wauepcyR+OWs1mXA9fS08j2YJEQaCTInUsshIAdFfnOBw+gW9to/nTQ2Tx47f+hnqMAbjtLMtkHvHJwcdl58bt8tLnXy/D45Oyf+te2b5xp2TjnNll+dK3v489mJVHH34chxtJRbZmsOVF1srFzSot6uaaqnQW/Vb1lOs7OxLiRhhX02HyQQWwLidgKsQuoHfS65fjx09KEz3tTmryY8flovh83Dstp6dHpYO+3NzaK+vIUwPaOHu+2epGZnVCjW4LFgX0bqwSRxreMaXOTWrm47Myen6U6Jt96WiRecxuEw1nJjrqSjRGgdc2OuXeiy+UtkELmH5dME77jGg72W8J/nM0zp1PG034nP6BqSllynMdVYGHPMdRh6f9XS2A3EZXGbjg7AV96ztyaPpEDq72f+UyYorcOErkvA7THwQ0bqvbwl5Ybrabp148FLopj06ksk5r2AtH2egPXpji2OCkyUET5UVbGLvG8x2dirwiM760rToBvEUfZ7QQsBb9FpCBrVjR8eR3ZZsLrbvfBYXqHyOScdppu/yu5QEecNgw7eSc/0c4BqbB4EzRX3EM44iq93gWbYrykyIqElvtT3yiqMiNFMsJXtYv/zjvy7YtXvmNV85d3wJiubYnQSTXlOdK6KX+N3XPUTMDHqkz+kBAmeg3HdSHBucr7XLlzpdu8OLSjJs76M92mYFZ2lvbWV7Q9X7NI55Q5jlt0m57rrVKew0ITdGfPplypfKM9rvKiXsPXMgI0HsJPe6IkBvSSBZ1sTwuQapjTAGWwZ/yXzcR07LIG/R/GlqvgczRyTrjFAm96zXeIy2kmrymznE+SAIl3Ox9km/6/mdA+FMB4T/85rfe4C2EtLNqhyn89dEKkAAqJAiDVsHMwW8reKVGs1zexXyWa3USJvD6c5SAXaQHV2fKOrxzPXRhcQFCNpUvYWA6lQ6GggEPgtswv5xFPRU6n6AQqFg856oPkkbhquf5nd8yXMRn65bvXJY6UnYignhqvq+jlFQMRmvNd3Rh9j0AhmtB+koeJmU7fJUJSgiGu7YN+v0yw6tfQfk6OUEgOTL6iAK3jS5sbXRSAUJWw9ipqXS2YAEK9OGnCPb1CMqvD2kcACP9aVtob4THaK1RYgkoDVVoKuLqVZ9jVLPe7fVRtwJ2iHKO0R0FCHsu0WAjvoORPZbInzvpaVxdc9RyPC+9jIba53mOBp7+FUgurVRhd2ME6xyHCkKnL6wvvOQ56+F6zslXsz28RcLSZngARYtGS3s8n62keV4FwvYbAEre4Xdvyu/ypZ/te+8FPNgmaSOYlPb2A1cFgJhbaCQWAgakyytZoUGO5SGXV4AV6G0/X9J+FdPCaPmy/r4S1fW8aUHWnXO1vpSlQxj+rUZrFdDlWp3Ww/QUJz5a3hVlTccDHKgh5FBGrhUEwCsgSWKmjoiFPE15tnMNcNHZuwlQvFFW4E/zggVoWaSd61IX+wke5dbafmijHFiedBCMGtmojiF9xGXS3JYY2xfUGrGkkNAYZVEuuM+UCFdb0BDapw77LyLMyqI7Js3GsxjijkubIUs8Ps+8mI+oD7SFvrcevHq9LNh7kZX19naZQ4f2xnZ5djot3/oP/mF58DtfKy+8+GLZ294oj99+EzB2XNZ5nouCQey0LZOGTK+RdjzflAP521Uknh88L9u375TXf/t3yxbv77z7qHz86FnZvnUzE602KNfI6NGjjwBQPezYFbYR5xVHF13OI9QzvmiAtIO2Sq+Gdh0gl+gnz9MwykM6qU6mtI/KUp3hL9hMnve5SymOoJN55nwGzBsxlT+GQ3eqa+CEb0ML5FrQOD4N3UaDI57jaiyXAOTjsgsQVpc9fueXmVT30pe/WvqAYtd/ff7saXn80Qeh5yoO14znTcc9OlYHBUh/zX8QTyHlf3iEuskn1ZFo1/QIeF/+ceUFeW4HIJxosRNU6Wf1qM7apsAXMHx0eAANH2UHrY6AgusyuieY5lHmqqPZaAfgNrwIX/Fy9YjeyVP4wNVFtpCLRhljKKfoVFNLlnHusl29o3S8q+sEbXRD+Muo4Jyy5dWOcsbDxicnOCFj6rIDnZrRWTSVrqC18IzugaNE9uEVfRydHP2h7dM+0Dbskf0uGPTwvkvuu76bv3QtHAef8JtX+wzsaQ4lSYfX/lU3ubGL8w0oLN/N644OUm7oGyfhJnUFWmd4PFFJbI4jM010qiWqAOkTR0ud3KnMurtk9AxXqKN12iLXgjeX1gRcqBK1wzV9jbpLh9TQMq9TFy2bditH8jeX8yxbpW5X3yHv0W2clqc5lD4jwtrmBDSgguVauvX9BLh4LUcwxW+86AHK81ocSNtE//76qDZbHev9y9cTiiF1tV/aM0cxDFhoZ7nWOusshTehnyDLcrX18+ZGaSOv27s7GaXdjuzvZBRFR92RFecASdssVcahvs5IFscGvrCO5Bi95nO0bYJS11qO+aXOpr+tmEff4PnUp+ru2m/a0akjeLS39oV2hh+5RJsvsI3TwndtSXJ+1c3aGGnlf5QjTZzQadsSSebh0lUwnLkblKlNNvCYyesffTZZ7lMB4T/+5rffyBAxxK1C7Tt/vPsnyeyMAEkI/uvDa+k8hFWG0hAhZ/QZzOk9dh7vAjMFNLksAcIAXe6H02uZeGwO4znTUgEzmhZFxeHQhULqOTg7ijlLnyi41wS1LOQ2ZQmiF7NuTaJXKGSUhQdlO1T6Rgtd3mQFz00Dtr+/j+IfJ7oxp99bmxuZyawnLbA9xdi48kL/9Axle1pmdOjk9CSfnQ09OeWc6y0KkhGSDIk7bAUzKzAm+E9RgJmch6G4coIeisz1NC9GKBoJRw2NtAnojAob2cxSdhgFl91Jvi/nVIBGat1d7txVAiyfskcoXIG4W8u6zq0CaK6wqwu49FAEUAER6KlA8kSxzjz1XsOZ0NBlch3Xqojgn9Le7GZCgZFxlaxefl5wJ2SlTBQTz7laaValar/LF15Hu8JFXGg9rxkpkqVh8zDaljWflzQq1wr3+m9xb82zpC/p77y4yGHxAH8NCu/uwOauQbYhaxFzXhNmfeUb/g/4z1AbdZHkyYWjfCPuyf1dATxaAdrvk9yG2wX7EwFGGU7HQxsc3otRsj5p6HV94amkz1BXP1cgDFjis06dPG+en0Zc5eWjvFuF6kSiyAz1M9IuWP5EoVIf20qBZR3A1Nm9WRobm1l6UBBk3jmaqRoB+iz54DGq9V39ZZnKrX3kedtgnRN1kDr85uz4pvEO+ERwe4VjlBxhjE7SODjn8k+Z6JfIIvVKpHMaMiQ/drUJMKdMymttdDE8Oxl61JGxwf2Ts7K9fSPr2M4H43LvxVfK+OgMMLNWpsjRj59Nyua9+wDg7XLzS58v9x/cK4cffFCef/xhXZsc/ayMoMjCX5EJ5QoAlMgb/ewmDqYnCBRf/+EflSHw+c//ux8DrrbKP/pP/2nZv/+gvP3Wu+Xx+++W0dkBstiDdyaAQePtGC/nLaZXMTgcGYmiL2o0GLoCDM09duUUAYb95pq40kBarjR2o5fqcDiQwgla0NsJYxox+cjUCh1qd4BEI9OW1Rh284Wdd+AqFiMOQZU8rNM0GZ6Vpx++Dy3pJfCBkwWfPX4ML+yWJw8flv5wXNa39sr2/VvlHBAzGZyWFfpp3b6hZogrPEWv87hzlPN4DpCkz9RVFwCvNRrdhMdOhyfl+GII3yGRk8uy1QH0Aij6ByfUa5qUnBk6dB09CYwrJ4MeumxSGudLpXuhkWuVxo1bsDt6FpCxbZrFzi51BlCMTqAn9cEhnAD4L6/MSe8msrWsThj3y+zsDNlzxjzPaCFL1G++vlYu1pZpl31SyvHDR2VyeFQa6MU2vCVolh/ntOuyibt0aaQbIsEv6tekbKHT1GGCH/VbTS0T/F33M3rIVQWMDK5cUXcNC7+4ypF2YR5swGM8zUsJchWOdUcHaJMjAMoXxSJjLle3Gb3HT1X2kJ+5gYfRAKd6nnSZYR/bgTMQ3SjHyTfWxfuwl9bdMixXJ1vn3s+OPFJo2qBOySRz+kQAKECWdpc4c+oY9YflxwmAfzMSynvmTMB3y/QXaM5acj2/cU47u7oyRi4A5NdpcKkjz7SBoZ0UoDMrl/tXL1Fvqbe9Trn5+y/1UQ5LoN8WV3if9fWV39XL50ai+S4d1OnqOvjEy3xGqwOIXcLBk4/BEqvwicDS9st/l1305Q4yAQ9uwoOdzW2cTmQMHogMQ2NTIiBcAgpzaKRci0HEH40l+mwyyepOWk0dFrkA6pcLeNHl09Y3Wpkg6cRAMYMTOJPTC33dyttR1jSMw76ogcUKZNegp+DXl7bJ3GI5QL7T7mWCO601rcnUOq+tABv+8P7oce2Ho+/a9uvA2aOffQaEPw0Q/pNvfOuNqrDpGOUD5kpEii/ysBFTmWqRm+WuUFnrl8OGjFAi7tVOD9MZCAwCqpFyspETNIxomiOT3eUUQGsuPSncKFILIN1YdZF6GEivnd+zQLQMF2ESGCCsMLVMuFgnmKqHoFFo3JcIIL+vopRSPwCIBj+rCFyDb9sVz5u62M4MGcs41LtHJ/Uno7RFUDECHB4AgJ8+O0Rhu07qsBw/Py5nzw+zKsR8OEBpTzEwNCeA4QIBsP5GyZsZ1lTIKmURHAEoxl8AgITgZQJ6VHaCU2iVoWsMRdYR5vfk7yKApiXUdXEdPq3L2eidujtU8oZgU4HHHKUvsKyktZ3QjmfXiD51gqbVEEsHh2+uvUvorWBOBv3UwcqqoLsA4O2dndLd2SwbABk9aqM2cFLaQ1GUBTjQmKPcl51gQnt85fmIL49BuCvt7faAMW6Mx3otsKa3rKHAssUwtLM+NsJnRDHQx4IogSMimLr6bsOVy7SP/mtwbRMF5nfTOozEmMspeHFjFoe74ygBSlWsTpajZJ5B3ai2wG922b8un3pZN9tCeYmS93vQS6fKumk4rxWahUFr+bDKhgDJCDBtjeFqRsn6PUaS9ro+cR3KR7F5LS+N6PlkGPAkz8rDibhSL9cungGEHFI2IuzzjdVkEXba5OxyJwzpBEk3laf5qO52aB+nTbzkieRXc4/XaWAt3/5KKgnlrc1GkV/71XQIJ725y53sZLl1VKL2UxwclL7XRm45OQak6fzZ50YB2230BA5BdmRqdyuQpp48sXS6+wCjIbyHTEBvDf3jzoPyqw+elMfvvFd69OHg0aPywd/9XZkcH5UW9VsGoC3Rr0lZ0YGyl+KdwXPcLyC2g1dbG4DIbtn/ym+XHvj4xz/6aWkC4L7zH/1pWYOn//pf/Xk5evQhfDMFAI5LE6O/fCECpn8vABvqf/UPLzfNMAdzjjOkHDv8TufyM/0vIOF7ditTY/O6uECf6TwINLl+5Ur6afSkvTWFp9QDAjUhKoZc8I76KHdefb2cHT3BOZ2VF770tXLj/otlBO+5drGTcVsA0ujrpUb58P2fATQ3AX1XSato7dwsv/W9H5S7n38pEd3x6XExzNDSqQpI09lD79Esl+Yaz0fQCV2FfIyPD8vGervsbOyV/vmgnF7ZL0No3qH+q2WIAzMbo9vRbRfIwdTRNPRbZ3cr+vHgrbfL2vi83O7uJBgw5Tod6Bt3b5f9O7dsdDn4+L3SP3sKX2zAN/PS2dot3e29+FSTUY9LkEcZDb12dgRAlFLr0MdnIiurTQwnfOUoWlNVg04ePnpa+ocH4b0N6rLcbZc+PHxJ+3WOE1kLr0B/9IN5tQY5tGdubjCHcdWr2O7ofnNaTd1DOksbMCwfzJA21zOuUMjIsHIMCKbMJvbGXOsAJPhHm6JCacDrXRxWbYsyJ5BJYEhbcX3OuvRPjxIVVxblMQmV3ebgL7coV2foIGnj1CfSXA3ksqQJ/nBtbBztibOGLOoY6vS7/bua+Fpja8xzD8oq9tIAypJ2VZ3Fu0KcDWLoB4HwmkB4CVpSB3WOo1zZEILfLtBjwB26ivPVGITO9kMdEaQ4+kot6p8v2PaTlzrEaoFDYgfqex3NDKDDzmUOArJuWUb3tQf2p5MAm+gVRwvUodLKZ4pTDHxlT4HIG841+rIL+N3Y2i6ttiPX4ALo7qpQ5tDXLZNNIFqK3nJTKHlM7CEwLvCRoxQui+rLjWBMj7O9BkMa6LiWm8U4moRwG4TJ5E3bE+AOc/Ou/arBRV9SU57UHmqjDbTIW/kJkGsKm06/Ns2gXd2KvIUciHkMdJnqaGlOVnazGUeJncCr7cto7dNffAaEPw0Q/t63//SNi9V2uQCMXgJmLlHKiHgVEIRMDzqbZdBh67wLbt2e9HwEcMKIGXnUR9J0GNHMrku8kv+JmZoBOKaXvONxXjV8Trtccrhj22prq1yiMKYI94TOnnFcNPBOWx08rRaMas6wkVWBBB1O8x2SOddHovxsDYkiGnLdJfettjcBCs6ch8gwewfGbzfXyibKfoNrzZgyj9T1M5dpQwPmayLkk7Pj7DrlDnk3NjrFuf3jwydl9PRhWXam9uCkTJ4/KeODh2V2eljm/ZPk07lrXrOB0ADiLuGbOYrQZaLQJqUFsHAVA2mSTUZUfhiIeHzUxRwkJyLMEcJzelNPUoZWKbj6g8NRAuJLmP7SSBd0j/HXmF3nGy5xrF6MIAiABdDg+qCuCxrKw7PmHAt5jPQlt1VBvNZGyWtDmQpiBeiX05XSxYi55vHWrTultbef4dpGtxvDVfMm6X9ov7qEErmOFs1H3Iv1OKY9ExWIylujgIDaRwYYlB9niddoRVVq/BSaXQAG5gAGmd38Z6Nj2b0PBZXdd1Bq5yjwlOfBZzQ07CAPYKYwECqblAmAh6t5Pr/znrZKQ+hnNLGDEmtTz7YGUZoEAU+hBYDlCsOiVCU8S7keKJTFyhPumGcUNXl1Aj+/W2fJSf+anzhQOZompKGF/5bWoPcKbcToT+mrJrxIEZRd86HdbbApKChrOGL8P+nDo7A8NBCMZlSAQwU9FZQBhJc2t8rcoWp4fK5T2HBCUKcsX2qU6Hfo7NCoa3HXCZq0ER5zNCYREJ0ZaURjNVTKlFvqJhqivKIDZsjpuc4pMntuP8uPsN0ydZGfVpD5lTn8P5uUNXh+/QKDicFYAsxgS+FL+hPQuHyJQdAo0Eer7XbZvHErvOEGLQI/l11swIdtaN+66JWdVZe+Oirt/gfl6vHPSv/NvyhHv/hROX34K4zRY+qKbGH4xpQ3oFxngJfOZrmkbe7SOBGI0L89ZFDn4Fw5g2zbm+2y0eXz1ahstmlv76i8+e/+dRkdPixb3QaKmL7iOg2I+b3TOUBkpRvjIj8Npv3S2d6IfI/QE+YUa3QnKPbRADDZ3Csrrd0yBQBPANET+GUZALcSZ7jKelbNgZddo3zz7itl2Y0YGjg1a9Q/IwboOdpjpO2g97h85Q/+qHz1H/wH5fnDj8rJsyfl+cHTsrW5j/OwyzPNLaXDaN9qa5vn4ixhNCfQPSMh8MPnfvtbCF6zHD4+Q87h9fVN6rkN7+IMrXbgu234r1PWG5vIHs89N2KPIwH4c4MjU6YuBgBOgLAbZOgAKZ/yTGOjW3kIE7kByFhDHwwOcSJ5Tpv6nKvDAR5zR6zgs8HxWXn49lvoijG/byAr6F7a6oRGt7xehz5OzLuaD6gf9G3AY9iWBsZ+/NyI/bzs4pQb6Rsl2o+8ryNInSb0HpeDJx+X06cflib6c59y97BhPbhlCC3nRs9X4OeVDjLkhh3rHNiWdeTG9BbkYQkdpA6g5aVhXjV6cczn08as4A7AW7PoGXeda+IUcCcl4Njx16B8mJo6oQPUB9gj1/FVb3eQIzdhWO26EgHyhZ1Ygtesu2vDXpi6YjuxJSvnE3Q3ThllJCCgk9UUNMA7nMcg0Gc1BVEbq2oz3cglPRs6C+pYaqCzZerN+KxPG9W36EF0HQoFSecaP/PSvjjqVEdqeBZymN/5CmvzfokjwecLg0ZNdCN0QifrACw5epeDfuBZi/WIl2n3EuZ/GV5ahk5Z/WiVNuElOuLoyIiKxNVFnIOQtbjRpVlSD32hHhd0Z93cHFyPzrtoovc26P+922V1/25Z3rxZrjb2cXpuwmsb6IRtHCXkqNnmfLes4OhebLXLqE1jOjeCJS5pt4EDd2MzIKJT4KiEToXrX2MSYmN1XM2jdyTF1UeW4EH5TYDsXJ8Z947h6Ym2iP64Qs9fwpdiFCkooDbK7upYQxyY4VTbIXzxmdo2dLt4hnLEMu4pYLBGg5jJ3Zyb8myDW0Jjf3MN9LprKfqa81lVQjrxm36LqxTNoJWbc00pz/h94+lnG2p8KiD8+9/9R29crQg4qZQgWO8Owc6QNAbU5aj0Wozw0oVheHPrZGQFwM4Q3NFX3CfNjCwjfHS6Q7VO3JjAEJCIc8JlGIjnrAhcA3oBWBg3tyiOBEKgJT4LFrMLVaQSJoBx6jm3asULw7C6lM/65mZZ2qr71rdcssacH+53p5gNPTUZnrotAVRGp6fl9PCwDJ4DZofDAPpLQKB5SOcoWIW6RZvdJGRycmSYAkNAk/ht2jvOrlSC0DUEXMFuomjWAR5QOwZXQR4785py7Tw9WEFSJrtx2GnxyGEEDZ7RBwXGyKXpD6YYmPqgkuIC7gWMweSZoQywcajeGfTmHWYWP4bZxdANqVB8gC+whYPn2GcIvzlI9Dfl1bzR5CBOUO6CESdyGFngWVsojO3duqB4dwd6CuZMeUHI7UdjAldIqWJjLNUI+HSIQ0SdbdMxdBA0yA9eEYXD94wu8GcainwictTT9bxKqA53uTyPwBWDIpVUFtTZHGsPPfcr2mIdsspByuXgUtuZsihHpSqV5RVHA/xdMHmOAb6knW7sYHxknT52a16HmowSqdghJvUyEiPNjLLIazzbQrgvwJpDg6e3Xoc8dWxsF4LNM/sw2vIaziTlW1eBPl0H6QXPRnAED4AWlKP52A7pGQ2fTi/KyTFOTf8pxpZ60Hb7xGvsH5WeDp/bf7r27vIGSp/v5pReAoBXlCdoBwnLEsbTXFnrLRCWnDVihBKGR7LsF88QCMuHTpwx384oTEZ2cFAvkLEoa/sRHhTkn5vLiMws2Q4dF/pMEKszuHYxQUYAZxh2F6o3J9gJYka4jJDMdcyou7vACT6y7JR9xP1O4OpQ1zZise6oxuVx2W3iSF4ArM6e8ew+7YPeV/AZhmuMbFrnLBWHgcNU0SYNqU+B6tDFaBWdW876g/Tnl//kD8vr3/ztcvrog/Lzv/qr8vGbvyq9509Lt7UMMMOhAIyNh2fQyn7EQV/dhSeARQBLh1DHsx40hecBRNLEIffs56+Rm0KD1j5t2wHgACpxxi1LoyUADm96UGeHTLPYPjRyEyFMbs09hC+a3T36Y7UcuR5u4yLO6By5e+ev/m1p0dYJstbl3Txa023GY/oAoHVw9AhHppQ7r30uS5c5SvTa73yrvPrDPyvDo3558s5HAHYj03a3G6w4JNxGPpBth8SViIS+1uClJe6/qoCB+prCdTnCScFZu3nnHs5wt4wABkOOC3i8jRPi0Pga5XZwnE4eoluf4sjs3yx9eMrfhr1e+fBnP816wgYCJtPTsgWocSTQaN50eJp8Z4etJ643PTkFJGNPAJIN6tI/OcxIxzo8r3SP4CfXesWqQWtHeuBT6jM9OigXR0eliR7t0Jztr3+lLO3iNIzgQVDMEqB/DdAkoLtAVlwzXFO33sbGIKfT0WmZDrAFyFSTvhsBxk9XkD25CjnS4UUbAH/R+RxrKHw4GNlPCCg6W53kqFAmkyED6+ixpAVtyKcXZSwAtCABIvqDKwHW9D3lZ3tn6J7JUOoM6nbOIficZcWeadJMdMDUJWhR6oWjgjyp6+QvZd3RPN/nY8AzumCxjq+OuyDTkavYIC5PJJXf1MFhENUzv9tYV5YwRXgV/YL2jr2KdUdXOmkQQ8S9nqkv9UQiOjhaS5foXmijXr1aG0UPBxTLUzwro54e14AeTcnBhzzBF9/Q844gXiBPV/Csk9y2bt0tnb1bpeFGLetOxt2Ah+lX+FJdoNO5gt1q4rQ2drogLHDNCiBaXZYoEu1WN/PQTL7EXhvIU49rXbSPOu6CYe2u80RSV/hWQKqcqgEmtgPZzH4D6Bnl1hE87YRMZR8JtiFfAif2jQ6M9qSuelHfHcmxLgLC3MP9AmH1m6q4UqQGslzqVSfXESn1uvfVkWTOSVO+Sz31fkYnH30WEf5UQPiPvvNHb8DmsC1AN7wCyOM9nh8d5ZawDufwnAzzaNiMUilMDjOcG80Q1KFEXdJFD0UF6CsT4zSmko/G193hMBB0lEulZfFx19WEsZswfPLjUPZrHC2UbHtzG6Xnyg0udO2SNFulu7mVpY663Q3ObZRNzu06UYNndVACHQxUGwFqxdBSd3NkMYgnz56Vxx+8Xx6//35mlBvNGff6yfsVyPb7fObcAINvvu0Mo2VKhgvJ2+YxoHEseOGcE+oE4lnuje+cTVuFoWMU7AglJJPXfFCj6ygtSBJ8Cyk87MrKVxgfnmfumJ5xhlKlD23IbGeuMaXEaKrKQrCdPCD6IN6zAk25zu9VnJPaIq1jhFFKajpe5gk7YW4w6GOohwGNMmTygOmDnb2byQdudHEeaJfA2+hCeMJqCniNIlhjzk0BQqaS+D5D/of0rc+PsUc4Yzy4MECRvjASYU0CitW4vPx/cY3iaETO2eQagsXQvpF9QWnKpO0pg/9sZ3J1aaPAUaIaZVXxZ9c76CWYznf6wXOVdoIq9KKpCfSjS+P5u/ESh7Is3GHD5Olyv/1a04KoD31uKoS0S+oFfZ1hKOoh2ETcy+oMxQetnXS0ipEzh0ua8fA4OklHSDtpMDTR4A0Bd73REOD3KBGhGDzanL4VdGjABMH0iY5fC7kw/zgRS/gjTiJ1NffTKDk3hl6+dILkAScRJpeb36ShzqLKOUCNMjxshwo9M9TpEPvdfFyH/90GO1tWa4Sho6Vk1Id+UBG765EgrPQAxT2AF8BtZTLHaiAdAMZVqgO2AFzNy4byvdos07Necu3XBVLdHRzLThlS1xV+0ykSXAgEksohf1w7INZnc2e/vPyF3yq3H7yUNKL+6TF9CjBCh7jOKzqR4xLdgnMMyHr+5KC897NflA/ffrscPnkc4AFOKNPTgzI6egiwB/TCd20cgQev/lbZv3OzmKd7fu56whpzDA/O53SqQ4lzarR/yfi9XFydj43t3bK9vw8d7QIME/VcyLJAo64OoxPksLWA6TIpL8qhu/SZvjQZnJWbr71aTtBRx48fob9G5bUvfw2Lyj+u1TEyB9c0mZe//NWysbdb7r36ufL17/9BUoDs5wtodnJwUH717/5tthh2iaUJTor1b2F0lAuBpLKRyaHwhSNIOnOcKLdfebF8/Y9+CO80y8GH75XR2REy3MRJvlX2X7ifUZo59/u8KWW6VNge7T5Cxx48/BhnrZWovCkI9195KavrDHrHkeXh8DhrJ68AWsyBdcTF5awss98/TcqGoxyuBuGOXWPo30c2AsAB/4KavZ0ddL1wlP6C2B342Pz13sHT0j+mP2nPvVdeL8ujCxyeE+S3UTbu3SntWzfKOQ6NgNQRGrxjZBT9Cohb0ZtAnrPqDPYr692jtFcVU3tZvRDJgQ/hfmVSM+eopI569EVDfaTDxO/KCbosNg06GEl3tNDVhZahcRNHq4McLPO4rM3N9Uh7LZ86BeQgW6abTYd9eGaMzHaik5TtJeom3zSQGVOEXIJSoBn9j5ypA+znpKZx3nkUnKQfqzzZHm1LHSHkna+WZxsDmqFnFKV00O7wuzaMExBDu0K5UsZLIITPD89bVhUJHCrahAMroSyqpgpAm+t3wZsOeZ306k3Xj+TPaK27qxk00yltdpSv7dLZ2o7ONjc3+xdw3RJGypQ9o/auQmKKXJM+aSiIaNR1+sZdE32PHKO/R9jz/mBIn6BfqYs5vdr54Bvq53dHdnRolJFQifomkMBvOhw72XzGANVq0hYyhwXySMuaKif9JcUSMsh11/S1qfaTfGI/tGmnetgbPccntEqlS41Ww4/0n0EyQbkvr6kgGAbllKkXmXgnwOS4/PDvPgPCnwYI/+G3//AN+yAwyncJHwaCSSU+3qggauJwI0bN6ItD9lYlAKeNkKN4pVA8TBhAAyZIS26UzAqY0PBm9yk6XYAjiDWHbJ33juv1AsT29m+WLZPa+b69u192btzk/F7ZxsBkljJC0N10aZo25QhOTN1owGywjUylYGEUXcnBlRDOjo7K4ePH5ezwsBw8eggQ/gBF/ShG0zxFJ6MZHR3O60oKrqfrBDNoE5ClwvAVT0xFBdMpAK5PKlAROMDJtL9GIOXwGcyqchecuOam13o+Qn/NxFD6mulRHJ5H+DRAKiaZ30ilkXgjygFOCKKeao3i0g/QX6XjS4dlBr3HKPKsr8i9Ge6D9vAF90yL63SeATiGgn/a6b3rTYwD9N+Gru6qsw4AqCt7QFPakiVgZAiVAM+bocCtn6yhEI8xgD2XVpMvEOzx6mKpHoe+1O62ElVJGTKrgu47aiBCKzhLzhefBcIGJASyDoupSNeoX4Aa/MjZ+mx+kFcXRskNMXxJA3mxzhS3gtKGKxQ42tPu4LTwrrEJCLV/fTZt1BNfrGZiTrZK0Ii+R3X4kAfo2UDRmWcmz3kuoBpQYr+oSKW1HoEgDeGivSomQDR1SLSa630Jdny2tEp0G4WdtBjqtdx7VhrQLbnU/K7j6XJn4RH6xO21m4COFs5flmBTaUK75MPHIbUcgBb3pT7cx8PSZieSaeDkU/naVAn7OwZI2vIe4E99uYV+WcKQ1PSepPN4jsNVI+SJ5CKeO7QpTeFHbjL/uzw/hRmgieBKPkUeUBrpL3PUT58+i2FYPr8qoxMnnAJgOdPB8TUyOIARBL/hPWgRPUIdpMEQQNbubpfxQEB+Xl5+/UvlPiDQnP1nH79L/41xVpwtD3W53y1VNXaPP/iovPeLt0oPZ7eDo2eEfuDSaU8fAsQPcPznpduGd2iHnsn9l79Sbt6/W44OHnN8QE8ozzgT9PdofIlOg1Y01WiU/OxER0eqOhs71K9TuttbZdQbUN8T+HoObTG+RrI5rpKKg5Ed4QQMTuiXoc3kBQ/Thy5dtv3gbhkBfmCwpBDs37lXTp88K/0TaAcglTc7G3vlwRe+CK/Qh+pXdM2zhx+Vpx9/XKY4YM+fPi2P334rOY3msPo8o1uICrzHs3Qw6X/1i6M69rtOMZxWbr54v3zpu99O2sM5Tv349DTtabS65earL5fdu3fKcqtRnh0cRpepq5uU5ZJhrp7zCDBsWojO6Jd++2vo+1Y5evok0dEWut92ICTpp8lkCA+uZic5l9kzHc61t9vu2AfwM8g4ASj2cBB66HSX1TRncttUCu4XAKMl4tico9+mlDGmzKOHD8vhO+/hqNOel18pt7/4emnv7xZcqQQ57D9ziJfgGecXdFobmZUv4BwMAUr0abQIfIem5vBP8AIo5FlV/6JD6LMETJBZHZ4KhJE/9KL6JitoOIqDvVBW7DtHUlv0W3xWwL1bZQvMs7SkIxvqFtM1KJsvcch0AhvN6wnLPFmg5PPtf8Gk8hB9FV7iRR3d+MWNojJxjZfRwpozrU4QGFsCfzr+EES9kGvRE3Ha1B9qIh7lqEaUgHKFPsjqTsip16M90JtUlfv8nFu45mIJu+FoEb8l1YyLFiA4E+Esn/ujc6hDgDTX+Yy6TrAT0JqAPXpAfQRgciUaeTeTlUN7KbGM3oNm6L68oK86yfk07lMgKHWtazcK8xkJZCDLrlyTye3UWrC/2PEtRVA3dXL0edpV2+c1Vlsb3UXmpGfyveGdpDZwv/pWuiRAYlu4RrCcMvN7bXvowJ/tX9BGHe1Lm1hBrXNoKt+FXrwCmq11/RpdWUGw+dH1mL7748+A8KcBwn/67e+/AS9hjGAIGMjhdXOUXCrKSOUnu1Jdd1ClBJWzQTTGNflMeTC6YITAnKXk4HC4ZqrKlgcWlyLruEOboITPGvR1jIaz4Dd2bmS5sr1bAOGd3USBW526i5GH0ZaAM8EvStD+cLKV7yp3ZxlfANaNngwAv0dPngT8nj57ms+9w4My7mF4MIRufarotlAozYAtykOp2xbrbftULFFovOsZCkz8LFgSaApy9dojHgp8rl0oA4EMAEIQTBtUhOEk/stxhTBSljSs3/nxAtCA4Gowjf4qANZRpTke9OmHmsLgcGi2qkVgVGoBMXCCeZdL6xV0uzqHAihQGQNeHZrsn51mneAMx3OPO0FtAYBdON9lj6SxudwBZhzZHIDygyft+yllnboUky1BkaAke5NBOcI4nVGfETIzhgdq1CCqFaXAldIIhezEhwy50XZBq+C3HhXwqZhtT3J+r2laZ+5Wha3XvlAYeVkv/rM2FmC0JcN9lGFeWRYk55lGCFS0GqoMEfIuT1p2Ha7mfoUSPtDARDlzahE9TZqKz6AMlXOr61AcPCA/JmpbecH62tbV/qyswgQqvibGnUdAP8rgnLSU10zJiJHAWFp/6SKtNFor/aNyaZQ90ddp+ksg7OQsFbB5pjw8Q+6uRCJv0jgevxoFOzNHNo5IVZqLQwdCB06+SH6zDfc3nh8gdC3f8ry8zhd7sPYR9cvoRENnr+YdQ4TUfQaYNb94dumQnmkta6U9mlKovWNf68TU53iP9NeR87t001ExTWPs+rW0f31rkzIw6tDMl/X25cYI0t7Ik4ADfVemw14Z9U9wagE+LkFHnX2N+6eAMXdj61LXAu+fQJtS9u7eLV/9xu+UjU6zPHrv7TI5PijrGOrtTcqGz5wo51FnX68kxenJR2/xeURftwFHo/RbexPj7CA9dTHHm0YEgKyto6foGz/feenl0js+KafPnwVYGeXJ9tgYank40Xv6TxuUpSfhJ5cou3HnbnkZcPvk2cP0hSB43DvFsR+Xw4/eA8yecn8LmQCMI+tDQP7hk4flGcfjD98tp0eHkQOj4EN0Yv/oAAwvLWvfbu3fil7WUY+u5sioEv1vH+vsYRtKH2D27OBR6L3Z3YJ3lwGY5kO7AcRS2btzJxPTDg6eJSIn8NBJ3799C9DXLO+++14ZCFppo7P4b3ueZ50dP0emXAFHuzKzgyEf/EXbJ+g6NxVxjWZz8jvqC+BJ0uFw9ASCOqpXM56lQ6Oeo3/hagAttISpLMuRCbfwHj07KOf9UWnu3ih3Pvd62QMMt9B18vFaB8COHFzwTFP9LMM13d285dzl7PhNJhWUmc4RQ+x3DoG5UEm8JqhWr6h/EJaqZ6Bzcl5xYqIv4Q9X/rD90YEUssx5VxnBUONoOLENWvHZhzhpbVmAh6OrzbEPnPwmIG62tsJjXJg+Ub+s4qyqZqSLUVyDQQIjAZjD7JFfDy7iiSYs0C4AH/0VEKdsU39HrgwmWEWuyAidI71pmw/iEICpsQ08GWlG8/BHHb2DNqmRE5nNITAVWGqnBdaSQ0cdsKfuUUdRb3Wrz69AuIJEn6NOdudD5Ur5ndlWnFhHkC/gqQntm3LOvGn1moDYiO86YNBRTB0kA3k+w63ADZRlZSBtp5WhDtmcx97kogRADGKpq60Ph223r2xj7AXvOuXmfXewmQHq1F/7lRFbnptJ7zBHaJW2CYSpH+9GdY04U4noAVMe7KsEUrgvE93U6T6J85I+79Szfq92JpPjbN91Xwf85hmVlh7jt//qMyD8aYDwn33n+28oKJA4KRBZuUBBUTEBLPU0NZILD0fAImXi7dCYyzWUitWiQxJdU3FdHyoxFYMgUSUbIGG0UoHDqKo40BAwexfF3kYx18icwyEqHRlKL0wGcpasCtII56DXz85TGgKNxDmK0T3ox7wfP3vG8TQTM9BIWaUhOydRbgvhalOPLgK1velqCN3S5nNrbzeGyOF461bbphA28p7mwVyZyQ/DC4LjHFBHr51p6DSg14In+NdQmWuqMrMtCjj8Du0UPv5sXxQDzIyBpNQqPBxGIbLUEIwz7AHyAXW+PKenG35ESBQ8AYDKc828KcqVTsP+oPROAQnSCJpIM8t2qGljcyMrQBhld6tU+8y+c7tIlVEFPkYBqQd1U1mriYYAaRWLIwIjeONk1CtHGOneHLCOLM0ERwor9HDdW4GNjRRoCSwVTr/LZyqIuqGFKoYX/wnAfH6UvwdKQjolj4s2abBTnjSGbv6WfCgVOXwmTRKdDBVUrJRhHfimAlaJme9pXpc5hnHQqKcK3j5N6oN564CPhUGzz41EOvQugDOiLigPr8PHicRimDLUSLvXToafDKUuUU9BrNE2ny3vpE4obOvqkLJA1vpiJuChq9Ke9suV+ejX0XcVhrQx2iF/mbvJQznMP6NdMIBG04iauW6ui91yty3rRnt8SX+qGwfJ8pKeIT3oW+koMM4KB9aZ9qbNMSIAb5U6INxhT8EOT0sfCQyzk52jANBwju4eSyP6eRdec6m5RGXlcZ5fN2CxH65whFF6tM3UlK4Rdt7HmQCFE0GfWLYTOH223GE6hg5TE90h4B8DVJw8YhudcX/87FHa0wXwbN+8najkjGuG8Ka5sK2tvRga+/23vvmNgLCf/rt/C4qZlv3dbeRgM0t2Tbje1TyM7PZ6OB4GAGYjmnCB7upE1ygbne4K7aQ/5pWPHbaVV3Tmpe+wNyhf/sbvwS91VMG22gGJDCMnyrcT7tz1S52YNA76zgi9gQKd2UcAW9MsXLHn9OAJ/DAIEFNLOxFrCjhXDzx79nHabs7wwZMPAJIn4YOjg8PoHNPHID76j3bQHbdffKl0tnZCb2XHPlSvUwi0FTRhTPk+mY/LE4CwgYTz/rCMjWzjnEzH08hBc3snw/1uPGTets6GctJGt7jlsZuqvPuLNwP2t+/dKl/8sz8t25z/BXSXH+13dZ/L63V30UO01dSzUf8sue8uKbZ+4Yo5o9iQdXSbOi6g43Ip0fzByVlGzXaoi8PHWeMdXhacmjK0vdQq7RVk2ZGG27fL5oP7ZeXGXlkHOK00AVLor3McKCc9X6AvL6DxpXSBXpnkzJ/DzogsVJeV0eP0oykTzn9Q9nRl47zTFxm5sH78KTPyryNeiTBCV9Oq7G95WVBmmtkcfeKynAacTIFYWr7gUkdsHF3EIgiMfS59ageut7eQa2QOHvCZOi2uklRHTzzoR+plP7pKi04qJj7BFdsgDwl7MldkOoLXBdy1zhlt8zrKqpDPiC78Fj1aD4F0gDBl+l7vjCaOnjIQIv2d6Jb5AbRxAW59BRArD/nKxRzSNLZBuqqTOGudo9dphyMgmV/UbpaNfXgF/r2g/0a0dYSOdSUI6+BIdhtebGmjrRH0dF7OGL3i3BYwUo44/NQjwQGekZWF0E1Ji0CundO0cBAEv44JCzLV345ud7EhYodNeFegnvpSlqkcNmnRBtsUO0Z7Keb6N/iF79rXDljHHHlHgOXb2BnqrL3zOj9nEhx9nxF2y6VgwbJpHepar/MZ8oHvlh1swOszIPwpgfAPv/q7b+hFwg3x6o1CybD8joKmg3hPD9ixHK4tqRLzuwBkhmeo5+kpLxPIKGABwjSY/zjHtSh6FYGMLwDQrOr7ODljCgM6ISJLhY1qLuskxzDvY5TUsN9LdNSlhE6fPy/Hzw/K4OwUoIuyVLC9l9+NELn9q0xqxFevz/3KOx0n1zm5wnxEDkCwy56YCnDBOeuZdAiUuOBXo2zERAXm0JyANV4h9RcXeFBwFLURMXg1HAORaL+AOuIYBuZf3qWbvFQPzzkcggK9AsSgPCoBBcE1+mHbBbEOlalYMyGIB2Uo3UPhRVCmlD29WC59HATXPD49MQ3CvDIjwBUA72BwugivEWDTSwT+KmXLy6oIchRKTzDl2oZR/vSTqSZ0UmhreUN4pA99jzEkxzgYPScargGw4AP7OV4073LqQk0q5AGy1FNjlqF2Dn/Pi2YLEsPx1FewFe3Bm2S2OGkmDQRY0i0vy4DORhotyWfJd1kMHV4TrPpbyqJM01nsb4fdHFqzPz1fn7WMoqsgWCfNexO5s7+lPbQ+geeyXbORI76rrPytfj4vS313QasT3IzMhq78ZtvjQGIU7A/r6jVGpSJ7/O7IxjoAB08mPCEgNJVIo6jRRWMWtEpZ5ZwTh8wZ5kfqWOtpRKOziZLeqcvcCezrc6iDQDc04wztkVIqTvtCQGxUtn63rYJWATBtoJ2L6HhV0NxOuas4r+b3r6y3i9smzynH+VaC4iWAxRiZm1C3KfWY0K9jJGNCu139Y3VjI5HtZWSrCR+6moTgXmCvMXJVhORR4lw4Gcv8VdM6tPPy4ADQlU1BAJJtJ8kCAo3eGoFrdrfKC698rnRx8E6OnqbdnpMvXKbNvNuTp4/jGLvSytoSfTYflNngqKzQl82GDg5Aqb2XTXW29neyZbEs4kYoFxcAwSl9SFsvzjVAGjujaMtl99a90P0M3bR//370lakQOhVGg+eTQR0uB2TKw84xMIo1GZ5wuGQdPEQb+kfPEv3awOBnCUV0gI5Wa70LEB2W0fAMUL+JETFKfRxdI1B3CS6dik1A5Qjn9879l8rdl15Ouoi6tYXx/srv/375+h//MfrzoDx/+DARrehoNVf612NenIzsrmUzASJAeAVF3QWEyTnD3kki8Mrd3Rce0F+urqEml42hIYD3xt075ejpcYITv/Wdb5U7P/iDMn3nrfLmX/2o3H3xRfq1BbhYSxqIhxHxwZk5zG4hfQu6AjqWcKCpu5N1nRBmFY1+uozU5XReBofP0FMACugomMgmCzgeCSzAm3woEwDpWKblWc3ORukgU0YHTaEwJUHQ6xq+04FL+jkJejm5u+azC2AEkIJsNbl6QAly5EYgbP6uWyArOzrqjmIoWsqoIDCrD0AxR8+cXKY8ZzlD2qaOv8R7HMnL2hYnw0F7dZ3qwH5Qj4S3kCkn+gqem83NOEfKpRFdARDVqTfBZ+oQKsI55/ksp1+MDKtjTL/zSCuocz5T38wB4FAHWVZUIffb1wJx26qulkvchXPxe0A/31NnfldFSZ85MjW9pC9wZMAltSSu9WHq8Lw85f2e40t9v/5JHZKKUVPrfaVuQ+9tAIR1ZLa3ygU8MaS+pnWrw83brY5ziFfO1dEc6lh3gFPvqtN0RqVttaGcswzq6ARWV7bRRusMaB90JKy3QNgc3i5gTV5ro7fMB07QjDrW4Fd1OGKjKCPE4+XokDo+AaX8SV+3Oq+5vOoN9bL6QD2sXfO7+l/Aq9xmSUzqaV+Km6RpAihpV8UTPtNI++K7x2epEZ8SCH/jpdfeAN6mM1wvVUJnNy0UrJ5RInwYYcFhzZnl0TCOk8gEU87edpKKQwb+plHOED1HVn3gfi1JolQwlKIx4RmZMQlTqENnGJc+SvfkFJCLQhz0OFDmPd41KMNBHd6fAIhlcEGeW/861OFi8RAha62qIIxqr1GuS6c5pCCgbKuAtGb2KW9Z7YH66XUqbD0FAyZK9MGIAW13iN3Igj3vZhjudqTAqRADvGjX4rh0aRloIw004LK9KRJyUCKLtvM3GFd28t3vYeJJD0A/TGTO+tq2MfRw9zr7w6HyrEYhqEGYPaeRXwAt1zw+60/rRDiMj6DIYfitza2yAzDa4jAf2GEkjV9yb6m3AqYgR+iUB2ijIlilfxN5pc2XY2nKM6Gta1M6mbCPEj4F8PQwPgNnBgMSZiirSIn9QVEUEdBnbqVCP0bhL+E9OCHHRehr7jB/3sRxsUw5i3swPrBmrQtKI2kLKmWVdugnAesz5CFf/q+S8ZyKSdpTiA2q5dHXXqTByTqVtFl3LNd7n5dbj2uFYs/r+NmnyRGGx5UB6WYfaHQXOdtGrgRaaz1HKNxGFwfE/OM16k1dBWkT+tChx4BU+kaFpwGqTgF0oA4TQJc5s8gm111HcFM+vMGfs4lXAQXtnd04bEasVJDycPrcvE/KzijONZ0EsAuH1u9e5+++JJ3PqqBcEKSirbnEoQG/yZPmwErT6gjWaLkGH6ICavlOXdzmub25g1M6w3KgE+C9FSf1OVFI0Owi9h6mQ23Bi3zOrpQYlybXGu0+dS3b5naZD8fZ8vf2Cy/SHnSGBoX6GuXNs5UZDT585ZJeyodOY9b47Z/BtwBQ6j+Dfx0lCL/QWOcJnBw8weExkgZfYrSvkD1XvtjaAFDxPneRXVcYaK6UnZs3ytMP3+V+wKH1AAhfXiE7qQ2gCR2CCPG6KPu3Xwz9nz96VJ4+flIGOOQa50U0vbKiPAEoc+m0Cw31kPrDYyvwmiktgh9Kc0lFJ0EZCXKCcBv60HGld3wQBw23KrwuT84A2wYMnDx3/7Uvlt/9wR/xrLVy696DAMzDxx9nUpGOfReA2kOG3//J35Yp+jRzApAvG2Hud3KYqWt2v6MiLZyCC0C6G0Y0VhxBoXJc2zt+jtNtGsNSeeHzr5e1zW45eGpk/jxRYkHGdvdGefL+Bzjlz8uHHz8qT/7dnwM4+wHC7jooSBT0SCNXzHlOvzSaG+XVr3yt3ATEdwHiOh7aEEdqHO0Tjm3gBLhKhVuquxLF4BRnALk0zc76KCMrOpDQS+fTNKnjgwOA+WG2ijbNTGDpqIVgptmBBlyXJSr5bZW6rMzOQ+dGG0cNWoY+UB3fB/tFV9BnczrUlQecIDrFCxT0GHQxLS6yrQzyuzKlk79GG+qqD8hLWILyHDHwRfnKv9tKG4OMQ4LsqX+ypOS5ebZX0KHLd3QCvH6OvaCzAn4dqbs03QRdIUAWDMewqmcjL+gA9LfXyjcCMEF+ZBu9XINd8Ce/QQrqIj9CSxSiK1dQC/4Ewh5aN9rJZ5kkekb6cQicZ8jK5HKWNaqzSdAyDvtVBYlRwPJQ+r4CYZoV3RJb6fNjL6EzNDmPTqK9hppba2Vta6Ms0c+uYz3XCYWW6u46qoUjwj0uW2caT+wnvL7UoDzOS2MaGv0/xQkxuDXg98zjiF43xQD7f537K14J/enLDv22s7WddYtjy6G3E+mMypqHHGtB+0yrqPoYfuF9rM3kGpusPUvTpRd/6tsRvGYZ6QvuXYx6ep24wOeo+7w35VIXny8+ywRcLhRXOIlUvU6xEpFyqMt7n22x/KmA8Pe/9LU3JLrCoFLWUHsEAMggguAwCxVHcQogs57hda5sI3mwKI38jkLimqbAE2aleBpdD419NbQwYwRPYKNAIZh+xggolBFMjnOMmxGUxU48enloseT+LKEgsz4vAqeAu3taPD7+lpDQ5VVFFaEEgAgEkr/D84U+YSg+a8hl4Dl1mmLQw/S0OTmfCheMKfCsQxC1rvlT+CU+12RIHMEFlXgiQinX5Hffr3svAI02eqSc8JMkCNwCBNu+YYYHTWtwAw3TUhxedXtG0x08KvChzhoP6OA5k/6HU4QKPa6RdbKOE0m2d+qw7ybKozoFJX3kNfaz6R3mQ1of636hwtAoc53RkERfeYbKMtFAair4PqOeJ+NBOcaI91EqozXarCCjsCwnrbe9HBo6aSCNHN5XuS4u8ZooXv50JpzkpZLyVQ1A5ZmoD+qj8nY3wCguyovXjPLz3bJUEBYuaT0nj8WR4bSCJy+qLBzy1sv2GuvlEdXOfXwLz+hgBBCnnsgEgMKRAXO+BRSLiL/8IlAz+qyRkwKXgCwPo59GI1z43CW/jCSryHyQPK/6acB3OgVGzpwMNe8dJ1KjvBkFM0JdnRWjtLU95hsKHnUAEs2wjdTTqqrs01/QxZcyrOG1/aER56S5fa682J+JSPFu3eqQ6ThGT3rJBz7fGy1Lfp9SduQh/QzPeB7A72x+viBblIHeuDJyvbOX9ahb27uliSFxV6dzgGGrBVBWZuC/9bVm2ehsItsArINDCIjho382uG/v3r2yDs1NaTE1gsakb9Jf1Mk+tC5ZYpHjHHqcPfm4jM6eV0NKHwL/oRnP2LtR7r78MkUsFTfFEfQ26SdHjVbV+bRdGhgXmzpKdb2RiHJgKo084AiJxtSlE6V40wCAOnC1WXb2bwdcOzfh7PiouLykQEi2dPWX6FCulY+l5cVcnYXDZFE6ecoY/K9ukG+UTYQ0xkIZMAp+Dl3sS2mgvnTVjvNzdCFlbtG+vdt3Ms9i4FbDg3Gcs+MjaMEz1qDh8fOj8uaPf1wGx8eZROfkxeoYG2X0epwIh7V5jg4dNc6SYTBgIo6u3KMNMD3lAjDhluXagTb86MiRgFww5pD0/uZNgOdZee8XPy8f/vQnZWV4lslpbkRkDn3/2ZNEymxbAgBGme1Lr0GfD08fcX6GzO2UIWBaQOoybg5Tj8+Oce73ojOPDx4mgONKAs4ryQ5r6DhHv2yztDw77ZXjw6NyengMb5yVyRn1R8c24JH97e2yv7VbLqj72bNHtB0grNOL7KnNTWVxPoC61zxmhD5zMpQ9dU7APH3Gz9FXyhsdTKfyov/rzoDLfHQUYKNsUm/ta+a4cEmjiQOGTfV5ftfJix5GPjKxkueoh2WTbHoBj9Qt4B1ZgLvDk8ipIznwXPiT69SVcR/lE+gLQ+W3pAVEYfCe5yDDPFmwHUcIOfC37Amg8wbfGrzQRmeE0D5T7pF1gz1cXS6VPVTMyBEN+mQwgQ+wzQLgy3MdAy7ipSzIq9JooZcEpdYjqRd8rzqZB0dfCYzhtxnPcaRyE+cZp3rKta6/e0n54gnXd3ZpTOfZzEfmmguCHR1Qyda+0B9VV6q/ZnyR1upQc30DhPN8eUeQiZ2kfgGc1Cft51A2x8hGD30t+MwKEzROTOERB4hrtM/aGO2T+lN96nnp7HNSH67XdtecYfQx7ZG2Xqce8r3q4Xp9MADlqb9dgcLVKtQl+ZXGiLGkV3iR4+L9v/0MCH8aIPwnv/N7b1SBwigJaFFsNjfneIbA0PVOnd2e1R6ylBkKCYWoIXQ4jmLg26rsZSCZWI9HQ1vzi0ypQMGp8DhkSBnHqJzC5UL9DiXpubqlqwKZYUSHjBB6hzScEJH1ezmAQXBSVdYTJ8rw1WeaJ+Qhw9WhXBRIQBrlwlX69QqHl7tOoeJgK88xZBkm5q8qtXpoWPUcaUDKSTRKJhN80AMRHNrrpgMOVyTKqPBRF9scxuS7tFFIqhNgO2V0+avW+2I6jIcvaPJIjibPWdTHz15t2dKvRoapOR1kOoLbXLd3byb3d/8mBhEQsbHVQcibGDqAmvTnuXFIuN4qZngFC2n/GKm6bNiH9Ld1otxMLqC+Ds8KlATlHqeA4JNhv5yhOEc4HSMUFC2kcrXfw6E8L4c9wXfrb9RFoU67pB+VME9YUGuk9RzF6YoRabXFWI4vrrPu1LwqqCgt+0F6VB71WXQX7ZFK0kyAVHlsEem0XCPMtZGURr9ZjjwsaJeHBQZRaJQSsOtz7EV+07ja16ZUGB00p90VCjS+yoMgYQPno00frBu5QJbks0RkVXgYUSPFw9NTDPEwxkgF6+TN/sHzcvL4Ge2zjtSFemjMnMVuHWurKk8ua6SRPaQ30S8r62iE/ShRwlv82Z5EIGNcaLfXcU3oR3lCPiMOMaS85ItEsJCr7NgWPpGG9gm/4xBnUp7PSL9qDKFPDIRDwNUxOV/H2EBPF5lfgTag3vDtCLCigTo7OcVgc63REJw+txx3stYYcNJ7/hywsAWfAno2XT5xkzagMAFa7a2tzBpPxI3nm6ttX7mChiDXTV9sTwP9Lc+jkSOPAvXu7n658eBBee3LXyp7N2/SLkCBDs/A1WMGADCjxjWHFyLBPyroyzIenAX4NXVyeG5GRuYjHBQnzJmq3YAGDhNjNBttaHwtLz7XEozMpbZKiLoA/SAwgc6OVmnUIAZXAJjoZ8sSHLsAf93EBDrpCDsXAoAhnZUFX8rK1Mgtf6b7aFycpHV86LJrj0vv2WF0iVcbgb/98iuhq/pV3hNgOWFLnS/Yc8LWeHKWcpOjOqMN9GfSCeC7rAICTRM55rPgwZSPIbrAUQ1HB/v9s3J0eKBglvZyu2yZwsOzlgGyBRo7cjcb4GAAlntPnYxX+c7+FwTMRgPA6rPS4xicAYRpX3tzr/QPn+DY34SVnDCJM0sZa6u1X8zRDQA3UZ16uNXt1u5eVmlAiKCNE4hxYFfgCXfkBBQPDg7KhUuSuXQdvOkOcTMAurm4bnCjjrjA/hh4MaDT2b4hEoA+o6xq4XbpBi2y7jbX6qBGjOQFyspGQpRLZ0PLRvjQNna622Xnxi1sLLRTt3KTIHulhUyqe+ANJ+x5r/zjKEG2M8c2UyyshNR6jU6bB/cbmeWJ/ISc4hRpxZxkKY+aX39JG5TxGsm1Tsg89XHI3rSLaq/RLfYr/VnrTd2wvW7SoJPpagTq6jrEr52wfalWAkpuS20ubh+aniIzA/rt0lGOtElXij/opB6NnlWPo0/8bkQ14Cj6xd+VAxrLZ8+77vNkTvtaa9GtrsAx4ueh9KMOQ/pBjWYf8rByDhBOZFyQSr+4HJ96jObD22oydZmjMjpwOOvglzpJ3vpCPQ77IqOR0GbdOnCffajddQ3tPo6auMB6WudgGXmY6zycdKed9qVspOs4bz/ZNKvhPYul2Ba/W8+KPWgY19qz0cu0wXt8XiY1QqvQhivUIW1wWfS8GIVzAuTZZxHhTweEf/C133uD5sTgqNyyNihMpsc7RyNnUsz1b0aCs5KDhKcRAgKNrWSNIHIIOhQymVHDpyDrZer1Z/1R3j3ndwXOHdc0SnriRqP07o0ATwG4rpup0kRCuVaPloN3Fb4pEipvmSb5iig9jXUmXPkHg6gk7Tm9Kd8X6QqGPY2MKmyoGIRF40obbAeHfCgAcNUAjbsevEyoEggn8ylCLRCGXnpqdctglMwC4OZ1DXgpUJpk8hTt1pg5BOmqBuZozUe9KK1FhEt+S33yPAXNXCYFX4Hk3XoizEbL3PzCSUJ7t++XLYDYlgCiAwDGEDh8oiAqMvaLJaqAsxEA77ZIoyfd4KIIvM9Wy2nMM5ObvtDLPzw+Kqf9XkDwKYoOCFNm6NCp3Q9Jli+gv02+pk80N3X3pOkSAZHQyp9UttIqhlAlG4FIbCGCba8Ek1CXGFL7Urqgee0H2DZ8J5i1HxYAAcYPP1Q6cvAM6W10ICDJaC595pCoZXqNr6T+UJbpIJbnCEeilhpT2sGjcz7pNPY5dV5MsAtA5Jzt7uxulzWE2mH/FuDDyU/OFncyW/qTxw1Pz8qw1+dyFcIa9ZMOS8ntbHehAw0XaBjFccLdwmhJK9u1jOJudABd9L9dFYJaNoeORqVVbX/e/a1eWLsmV0pjebjysTStXYZcqKhiyAE/1CEKnnLC/1xrWk0iEd4DT+nU8LCUJw3VWk4gM0q8ghFz8xAnNh0/PShnTwAgY0DUBWWhW8778NfxWRkdnuR9PhiVzVuubICitK8ADEZXoEBd7gtdtAHIUSeZEqRTaSTNflGW7WsjnRubGEwAjXDUyTBJKaE/u9vbWUe3Cf3aGFSd5kRWKQf9TT8KFQT2RoCqUXHjmjjkASToK3mT8tzkAkpdA8tqPNcBNRv0+dGTj7lXeYKnlXHkICTOgdNAneR/ZdJzroogsJOn/f1qCefVPGyAtrRVD06QQ9urHE3GPU6b40k/Kn8wlrrTVTTOnj8twAycX2jPs01JQhlk4o0TFY1suo46SrGmKNFi85ZnU3erm2DxdFCRB9dxhsbKkHQYT3B+T+g/ntnsbpYxdTJgYR0S9OA5Gmm3mz95+gw2Xik7e+im3S0cil45fvQRgJr+QbbOByfQHZlEj7iZiUEAec1opbwlH7sj43wyp2/pR+i/3t7ONdLSnGi3nDZK3wJsa3fceKN/fBh53Nu/kVUg3IpXRymjCciqwM60JhpcrnhmoV5FQHx2Wi7REd3uVlnn+uOTp2XSew4NAbbwcXt7Hznu5NnCGXVjIvQANCO9kCg6Qv1nwEUaOQKm7Eq/9Bsd5Uom2fBJ5wPdMhW4Uq9qs6I9I2uCOIGu6W2ciPxSZHjc74udKQVWyqzvsa22jd8FT5bmutEGkXQetJvSCSJyTrnVniK7XC+PBljzuzWxQToC2iRvdT3eTG7WQUZnmRoy4Zpz+OcS3e0ujydD+hj7MHAklzKjV5JWAl9zn0wUnZH62hj1KvYMPUBx+a3KyTUduES1Nb9ARtEn69tdnIj9BB+QRF7udIv+hI+NCK/SAUaE1Uc1/1e9Qfn8lnQu6h3MAs80k6/NERCszKm0alBmAdSsv1a4WjX7EzmEZgJgJ6uJj2o14H9+M7Ak8DY4I3/YP/Jxlm1Lu+rlBmkEwToApk44apVl+9D1nrfRodP1tZYnaHSS/1YX3UUbaFKeUfliKYBSm5jRJuquHh699ZefAeFPA4T/9Jvff8PIl/mMGh+9Ix8DhSBsjcbo1braw3q8a/MQaYAaWLmENJSFnJmGoNH08zxDwQ7NOWM5HhoK0kinAlc/o/hgIBc0X4HBshc+ZRgBDhDg3e9Z29NhH0DZBGEbI2xjlZdKmPsCsBwS03ChBDPRShaGQokCU37SGzinshIguyxXVT4wsVe7DBKfF4ou7edamdme14PlhpzPCd69Lt4rRybS0Rb5xMOLBCIVSGhopYlgGRrRbuklcHNY07ZqEKSZYNrc07HRMmhW36cYIYA/guKGJC415LbHrS2XndstW/v7mWHe7G4j4HWYMyTg+dJYuunp++zkHAlAAF9Z5g0FtbaGo6PCxfD4UnELMuy/QX9QTnsnAODT8vzoqPQwxj0MSN88MJ4xh45OhvLOtQBhjbh05F2lrTKBZBqGRKMRAElYAar9qqFRKMw/rIbQ36tiR0GqTKAnJfK9nlPxR+A1IPS9vwp0jFr5zf7mjX7hLg/+7MeMEHD4s+V7nYcKz9SZRPaNgtGfSXUI6AUm2I/2LW2sEeIUzlGVZVWYPJL/JisoXr137mvQT00EXOC1jhFtufsR9znTfdXtdCnTkZYNDK/LZt26c4++dL1Rh6nhGWQkeY4+23cImRVCAH5uQECF63PtM1rkp8UwmnX2SFX9rZ7mB6+2+vYFR/qq1j3XS8PrMiLHHJ63zbmTi51EUuWEP6+hH+Vv+155gOMoxt+hjwqCuqfvzjEK8Ih5pxtr0AOgt4KRuxgAhnoDiOds/WaBU8sEA07l6F8nJNF3chg0lTb2mcPgW4Adc2fRf5n81T87in5xONPopJP63OzF9Xj7AB6VsNsG90+dnNYvW7u75f4rr5bd/dsBameHB9DFtb/N360AA4GhfaZHYHppq9G3EAKadDvbtEsddsXzNq1uRstu3btXnnz0Dtep65BtAF/0AvdX/cD9yif9KcljfA0oUIA7bem0GwUTGGu0NWpVp/CiTgI9DaT6y5SL2l21E3WuE232MzI/RebdjGLGdW4G9OoXv1xe+9pXs+lFD8ekgx53kt7M5etc71UdwLU6Kg36yrJcrlGbIM+pN3du3S03HryIHj7LJLPkX9IQybV/42bZ3tzIZkWnz3vw/Xq5dfMGtGpl6cpLdIfLkQmEk+MIXRPFpHlGJ6V5eBKaGJl2VZKtvduA0iNoc8XzTnke18G/4/7zOEHyt5u9TCa9LKnnPIbZaAJgWE/KipMxHU6/4nnmoUu3DvpmGR5YQ5+16WO3VL4A3Oh0jaDDyfAER21S1qmDtG+0AMiAafOVXboq643rIKau6rla7+U1PqNL3XVM+ygAihNJDznKEgcSQOY8FO2qubTJc6ePHXGwr3Uebd8ausFlt/KiX9WpOvGxOcoDdFRnJZChPoIx8xz+l6d0aF26T+CrDMKM4Vff5WVBb1ZBgh5Gwmfjfpwpf1M/qosj29wqJHJyX9bVpQ5L9Ivbgs95xhiZOx0My/Mz7IT2WVmhPtGLAucldJW6MiwcZs3LflOWsyEQ1yeaKT3TFp7HDf5+jlNqVL+7v1129nWC2zg09f6WdgM6QAFwhDxU7YO4OyNr2BZptt5wk6g6b2ldEAzOcaUVAVl0oTSlDzMSBk2lv9VV//ErtEKvxy76XqO9BqfSTp63GOGuTVzIek2r0dlM9Nvf/Nn/uNDf1a3erwOpzdVGWf86iid91MGUw/0tcFeH+luWQQr7wrKsa+qrzFv29eszIPwpgfCf/N4P35BRoXDAsAZEry/eNhXUoGeinBEwrqngQ0/OiKH5vBW8OuEmw3YyAe8xIJzPxAQEDQ0C0/Ibn7OLGkdmwwYce70pEQ4hO0scRROh1RuqO8x4TTaHEFjDiAp7tlhud8ulYE7Dfs3YoRIMlW7jsNyqJgQL9TrPO5QuE7totxfbzwpYvT3/X/9p5vme8mR0PqTwek6w5zcNgsydaC/1zXqSAnqBX9qpJ+/Bbxqq6+Hi7DjE99FwnB3uBKCjwSjDv3MUkI8TnG1s7wAA9srm7l7pAn6NcLlIvZFhZ9ErMJAh9Ug0hzKTZ61xkAYWpNJRKdPX9nGMLcp7BbdawCUQd4jrzGHOs9NyDBA+wfk4w2g4LDSmT1y/8YJnJQ+Wzyqs5rnqqNJJGpuTLX0c1rEvovA47yzmgABoIL2tsMpPCIUo1RKoZ9aAhG6JCktnxPETZUoZGrT0kYqTd2dJeywi6v5WUynqoXLXIdMZ0Cmxw7J5DL85Azov6aNCVBFx2C4jopnEwHnzh/1sNVScnkvfc53nM4scGtZoDXRArlaRJY2cQr/e7JSdmzdLBwfGVAIjDIK65parQDj5FJrS56Pjk8zYd2g6aoonxtjxPJ09r6XiakF+oQI+LdWxHfL9NZ9zRB6sn/SELyyjRtykKvdzTt7UsNsnDhXLwz5TGto3KmdpU8E7d/FZY4wSidw6ygOz8xj43NzGOAnyIjyh8wb41RAZmRNQuHPkio4GYMUUD6eTXGC0ltA3QwCIOedOpHP7Up00nXId1kRvuF6dtNhlSqfc9lr/RFV0KjHy9oUTpTTrfnbCoTmtTih1steodwrvr0XHeY+TcSFOTXvgYYJfI2jSMPxAOcoVP+AsoJOQN8GD3xt8dlUIBK50AcPuomaNkwesDnCSHbSNAwidjGplhEN+t48UWhhpNgO0TukLZZdny++ZLIYjZc64OsCtkS3D/omesVzqYB9r0NWXNDxD/clNh8+Wt7bwM2blFgAWxi7v/eRv43x0ARjZXv4csLts1B39Tj84GrFyST9T1mAMXXBA9l58pdx69XPlwRe/WG69+EJxUm7fbZMpz76Vp7Z39srNW7cTaTt4juN8eoyOXi83bu4H+BrZFXi7dq+5yJFtaOvEUO0KBOS7EV8dmfVy8/6r5f7Lny8nz4+z456BFvWWWw5fUm/pZt8JxtvwVTb0GKE/D11yDhszo0200dz09tZOlmtzGUGXwTLI4hb1tt/n2k8DdxkE0JmC0YXmV3N1MOXEYTdi7wgHdgigHac8wBQeFzwBDl1KTrl0tC4AjL6LzNDH8kz4Rx7rdpPqo9MX/cfv3FBlC3lDcmJzl80D5h6DTPa3/evzZEXrHJ1PuVV9qZUqsKr1AvjrUMob0RLq0nqdKTjhW/uNflEfmnoz53pFvebEwgfymWCYw4nBLi1GZ5Ul7ruijwezeTnsnZVjgPDJcAgohh8Fk9AJOMejsLM4/QtwC8fm3Yf4V8+op/jsuRwV1Kl75WkUQFmD97f3d8rmzk6cRicoOs+iBX3d6lrtLnCXD6y/DvTSOjRsoVPXNxOJz0gQ9a4yRP1oYxwZ3iXgwqmJvHOkDtBIp1hdbT/YDMs3iGRTqn71e9WXWWaNZ9va1IP/BMPqjsi7reW75TtBTtnJ0rUUUnEDfMZv6+g8N9TwGb58XHWSKCmHfFLp5SuBmtTXetTXZ8unfUog/P3f/v4b6OcYmrhSMWJGAOoEIT2oCjBrVaSK+TKJVI4BrCoKAFIMIoKA1ATcahiN8hq1VbEqVAJhz5nu4ELiClmNEHs/5wFrgmCjlzESPEulZR6b3QLvR0BkAIdozfExUjEToMuR3kE9HYqvPcY7h+DHd1Ml4kXTRgGTuyDp4aMuedcAwficjxDa0OtCav9bFr8pFAhHABfXpBwuhp6cr+AuHiGHBk1ALxAXECclxCiwBmpSN7tw2aAeYLOXqJXLI6FwUDBITAy+W01v7u6WnRs3sh+/ANihd4c53U0qa1NiSOw7RKMyiBUTcBuR4tl5PvTNqgU4FUb21/CS3aZXA+Rdl5eA8dE4Ozgdn56UI+r0HLBwjGFxubQp/YE5z0SFc44AYYR47mdo0L6oQFjIYB840dfKZF96vjvD2j5S0DV2EjcrQXgNNF27mtILKjKugY3q6AFAhKao9FQmmWyXFgrDVCvyguVhePzdPhSc0Q/2nUBUoVtN1FnjJHDkZZkqIRUO7Zc5rEOibSiTRdcnPYY+9LHO/JZH7Jc6UY6D8iIX1+/L9EUFnpCf8syFdea0BVpPd76TX12eSvkyQiVYGSJLQwDwegOwDgAeHD0vM3hBh8Ali+oOfBoV2qiSp94CTHPdeGAO6yNv+xzlIxF4eYLPiSDYDv7yu3+cl5K2W3oJ0uRZR2ciLClD5xjDBh3lqVzDUZ0T+koFLK8rr1Md4lkZu7oAzzXKLwBeXYdH4Tcdgjhggi8MmI53IqHQA7QEMAb04hSstDFeG5sBwtxEW821xhjxHNubba6pt86wekmZ2L19t3S6Wzx3LUP2ybWnvU40hdmzCL99lmUcac8U0Prsow/K0cEz2jQrbuBjJNhdzs6zSoKT2biXdho1sy1yrA49ihPg24pec1c4qekyXvNJP7pQZllZU3ehC6gzJgQnUL1IH4SfJtClE3m8ADjTqdCaNwz6+ZXgzKgQkgAwM69cvZloocYb3lK/mDccnbQ4eE4AMfyp7myYmkKR55Q7lVbQ8NnB49LvDcvf/egvypN33yo7na1sKmQU7crlGxGDFYFwAzrRl8uyOnp3OB2US87dCAj+QrkJCO7iuFk3t61X5gS+Ll9Jp5QOALJjKsJmN0vdqevWjczJfbTX1TK0B9PRWXSUcvPJqjD0heLjLpcISLnz0ufKnRdeKodPD5IaIt+4XutwYIQ47hNlTBW/mu8JjVYA2euUNT7pU0f0KPzoetKr6suOmw41ubYJQIIfef4Mp+UCnvG559TJUUd37XMN5kuXAZuOM2KgSl1dWi+uTjQf82yZEOWFhNJ/8Iu5wJya8vypcpJfBDg6TgYAAF7QSuDVBtB5uNSYD1YHwi2xh9lMRj2jfaE+ruBhioN2xr5GLLkSWaRC6nMu5DfllxI8OG+tkqoofZFRtZ5AUf0sq/l7VoZIWf7GScumL2pqVE0Tu4Snl+EFlFhGoxDmLE03R5cO0RvPcB6fnpyU04mrRKB3xQ5eA//ZKKAG9+ioVr7N0zil7kkt/MK7OsnK1PPQg0vV776W4YNleGpzcyNL7QnydRbVqU3k3VFDj+oQUk9+uFiBQgDhJfq4ubpJteFzeCPv6hzkKbqTdob+PCc9xuNjn6iPdDEiPEN/Z+t4vifVMDrWutZrfYkXHElb5zeXRrM5vmyN7Xb085w+tTybFYeHewXJ9Xn1Wj+7tnFysrUx6mqujS3lFezjdfxmZNhXpZLkq2V6+PmziPCnBMLf+a3vAoTtdgqngj5C70jDmkgaBtgwvIpbAOzQQD6j9LIqg965hvDakAr8/K5ShjMDwqbm86I4BcLxkOB00yLsdKqQZy7erQmPD8MtNgFIhI165Bp/9Eq+p74IhmuZKsiLV66g+2K4FejUzXIdqqjelmXWyWtVgPWK89lrKSuAiM++69Vbvu/+7jCIXphlqOjqhgcYNuiSexaRGs4pBC6vZaqB64Au1kV2TVSBsOsi9zhcSkVlJ/hwaNctpXecCX7jZtnlcAk0J2YJpOpwmpFGIxHVebGKiVbyTBVX0iIwQjoWi+WxpGlmyKK03UffdIsxSszIdB+D0D89K0coNo9Th4uNopmigVGmYklBoKeVHpQNCmRVUwRdeG7rnLpIefpX/eciEvaIkWENuHUTeqkwBHbxaPmT1kZX1i4ACDQiXnn6j/Mo1zQs13k/xdvn3KtSqD9RFjQzGuBEE/vpkxcfqweu4OlQAVQt/fqahaKhY/kmgGmkT1MnvleQCPCjThod+a0OR9LW8KNK0TKq8qTE+uc5q45cQeic8x7rmy28Ob2+0cnw6BT+cba1MLW1RhtQFuN+P3y7Tt3qMnNVJiq/w/eC+ms+yHfrBz8EaPNumxaHTZV24ePrduc3+8X3eiZ0NFpfM2SqnElXgXD6j3pGxjmceFMNK9cjaBoiwY0g7MSha42Ow3hukBNHbS2gX2PvUnuXlOnKGu4QVTpcs9kpS9DjquMana6Y4QQ78+gAHOgI8+gcHZH29kyduAmggkdcqcZIoGlBRgXj2EEXm+H23+E6ZD7tT2vhG3QUb8gHYBo74H06lAMcwPHpUWlSPyOEUkcAn7ui0wC4yJrnTGeyn50kp9EyqplVPqir0VW5wTzfbIsL+LcOToaa45wqIMkTNtIXXoNZfPEgnfR2ezPPTOoU1y12YxvjlI4Hp+nP9F34UQdDHlRU4FcbjuwnLxRHZEL5g4AzQFiSh+BGPsMppY0ecDRfW8hjoR38ojoBvC9hfe2vOb9hxcoqzklnZ7uYnqJzqF5xKbopekI6uRqEy7uZNmCUfufVVymX+6m30WkYhydf4DC4fBncDig2KKATpiwpz/KPvWQq3oRrDMK4CdPpoTvm8RR4QSds7GYYtMmomnKvAyYtnfDlEl+dzg486GoNDZyeWTYW6rlOMSDWiHn3eiOl5cYyevcMfXyccpfhbZBwaSCgWYu8W9fxniYfGs3niiamUMykTN2hz9EG52xI3TE6bAhdTENRXtb4zXJdeWBFMEgdlaX29laiwq7KYB8uNtkp3kcdXYHDCeTLOE3akbTNjqWPq0zDM7Q7KXtyD7QQBMpJC36KEyaf5CznlQjf8h8ywF9GK/mL/kw90Gt8pjDs9SjLEKoPonfW0J30xyU87kS1A0Dwk5PTcoLjOKZucBy6ngbRVqGVOl0NgVKlGjzF9qU2tkF+VUL47mf5l/6tL9+pX9qBDtLpxL43uzW1AaiVwIEBLKgau2abvce/cx6eCXLwshimcWVut04w39XZ0Ex59Zn8J1UiN3XHu2oTtE1+1t4bDc6oMX9iEe/1FbpRxqLatCBA2VFG22qZ4VnKCa6gfMupdeVF31SawEmUqZ0S3MqfNSJfo8YBvNoZrpQmvmo0WBpaz3rOz5YTYM0x+NVffAaEPw0Q/u7X/uCNMC8M4vBPjB5lJ7+HQ6EWpGXNO5RKlCCCEBApA7kWpsrMCtnZKm6URRQH1+QcytDl0BrUWiPTuIJpoGnDPJ5r4bPDZVRFRX/MYW2NmwBC8mf9VZmQewUSau4YAep8hbAJIhVvGYJS7a7UT4E0EgOnc3YZD3E95WR3HhUfZTkT3w8p1nZQRl6ckPlkYOvgM3QaFhE0mZ1TXO/vGiGZXbBQIzNO0tIBmJorDdh0LWC3EZ0AfM1T9IiStQ4oGIdvultbgGDX/t3NUKOTqEzs15BmYgVtdgUP255culCMNvM5FaYeGhy8kYKmox+MQNeoNN3NNcvxcsejWTnrDcvp2aD0T9yO9WnpAYBPeqflDMM1mE8woHj610b0gn6YUjYmJ0B3Tt8hdTxfApTSnlMn68JpdFWuCRjmmVFofvfxlGE9o3D4s88kbmOKAYKe8YZVIHYyQNj+8xVDwEsBCvjnQfaHzzElJLmK1DNKRF7muXajCkrHR66I8qGcRA4EbtBFgxWlA3hzGNoyvTGKknv8Lt2cuCQIDw2pe/jBwxbIBxxGiriCctaz9JQG4JpZKXIZFjQq6EL/58XdCNEEZRXn5hJAqDGZnT0tk4NnZeIwPW1XTozWUPPURzm5oq7ygVEu8/YlrL+5gsFiIo7PtV3hW/4WL/VYBVGUAU1USAvZ00nyaEjm62qrcKWNz0+0Cd72XHI6ablUdZqpn1EI9NG8jLdvZXUHUx8uKdf+v6BcRxEmlJMRBcDuDBAy5N7RKnRrATY4hpxrUYbL/E3QI+eUKRiRz9BzGc1wAphy7bC4PKS86XTb306Aa7peNjKkAXZ5osVqLkb2suUroEIaZHMd0y7QZ+a7Ds9OkFc3j0CXAdBQkGm7xDBdRTkSBDfXMKz8XcxHpdnoQLMmYK+XqKYO7HQEUL0Yxii2OqZv7GSJSTqN6xyZoQ7hF/pIHuAfcJF3CS+fAVEXaQMS3mddzABg6JCpgIx2XDsdtlv5sU8y2qNubeLwwTemNpxDk1N0UB9dsLa5izqAdvwmtF+Dv1rcs85DzKcsS/Sf7hggfp12gYDR+b1SoP+cfnl+dlj6APEhYHOIg6zzc3Z0UAbHh6GZUfFp/7RMcCZc+m22s0ldHBa3jQBvI/7oDlefaMG7a+s4G9znGtBBC/Bj5plAex3I6flyNkdysqnfN2/scU3tD+VzY3c7DkPANGUkyAJN3B55FVpe4QScL9E3yPjgpAdof055PcrV6eT3dcRvB+erBR/2jsrMVBl0Xovrm2P6X4fs3m1A815WNpmgt3WcXJ5LwV9Z6VwHRPgKH7qZjPmxpguMUb86AU14cHW5URroIy7mftrKy7W0neB9Cc/rfK/hMJqGYlrSsnaKJrqxRzPCj06V35U5ddu1jZYHXWtaWb4yskybuJTf6M/rAwKnrpF5+Yt3+SUpNZEjKwpNuXYBpqVvAj7QqQmvdFboN/uGZ8/RMVN0xil8/OjkqDwbDpHpZVgFZ1VZpE4+5toz4IVmUIaid8LMeVZ0P23wqECY3zx4xfpTT4uhFGyGowWApnYdyZzzw2hkyiByirNmUM2VHdbhJ0f+EpwBw83FWIDS9astyoHXLKsSiIP6ctaJowLk31yP3VG+jL55feph0MUmYMVCd85zvccizSE15/f6AbKre7kpjjJ6wJQJm5eUFF75zHv6lQ/qIctxg56AWerge4Cw9hD+idPnPTzHevoeXcwRfch7bIT14XP/MyD86YDw73/j999QOORXU5y4AgZDobhWL4rhfDIoFyi+c5TguTlxGCjEgt8RHD1Gvi9mt2cInnMqDBnFoV2ZpVKP/+ggGc9Qf118GxrDlA5ty6AyqhOr3HkqxpMjC/YjgALAbOeKQF0IbFAIq00UAQbonPIsPgf/xcigPOuwtGd5Q2Ml2d86oPizTSZMI7BYbUBqmVQFARM7IztgyXcBwOI8BirKxN+MfAs2KROiYBgdGjaCw/t1FCcrYOBABAyjTId4z/3eKPvwu0NVnI1Gu3R2bpTNXQ5Ar1sfC4TdsUljrQNgr8P6kIh2U1+9Wr13czEVcJViwJ40lwC0XaBvjtx8KigXCGA8oYVRtiHA/MzJDadH5ez0oByfPS+PMXpH9PMxRqVPG4aCBxWBZIFOAqN85lnSsGg8rRifFVHEFnp6Lb9zvdKukhYsKawu1fT/Ye9PmiVLsjw/TJ/NZs/sze4eYw6VmdVZQ1cVpQegARIiEIhAhBtuKL3HGiv/Clzzo7QI99yAIAVCIcZCg0Sz2DVXZkaGR7i/webp2ePv91e77pFZEVF0gCuI3+fXr9179aoePXomPXpUVSMxa+jmT5xXQSgepJesWNI2btR6OZhKOvJSAYTRLSuMrjCz7cwD4Uee1UhDQWnQgjPx4zCkRnM8GggZsqsCkbLAfmD1vd8k9pY08eaTRviBKH9eTW9bVK+CnURrxvfgRA8ar0NPSKxaJrDyKM+VH6mf8AOLedqhTNw06Q27UOiuXn1ZNrf3tBk8xTsFaA/hTnbwp0Ka/NzAhHraMbJ+mqPiyitAh/49gyMrTKMpcKuHiO/Eo9djQr6wqhG+Cu7ghvyr4iBJ8CDerI3wo1SgDflJHIRvIQ5p0xCdEw0UlDzVggYdPcGos0xwY9tFLlg010pUtBs/pV03cmnJP8DlrHTpSEOoCfmoV9L4W+yTTrnjScbJ06XEBoZ09Z04Wk/pM15IaN8RIddYNe7ROQp22tfzRXZLs3NvJ8ZOT7Z551SEGMsN1LUO1F+KkIL0DFNwjDcngWnw7dYY04YdQcfd3qQMJ65UMUnnJTvFIRMMj5Cm1EHSqZMDT0jPB9WzuJ1l5OWR/DVADpYDTMZorgFom0k7h4wmGLJk2i2w7ZALe/LYIWDddcvF1Ta2E88nKJsDHdzd9I7ODkYOjSBtue7uiW5hFUBo212z9Lzts1KEtGknc0tn4fFhlp3mtrd35WmOCSSRYJk4B0HlrJw2D+tALcsE4/eMztmp5WhoLZcY3u1yc30TebWk4+1cESeIGWcuvaiW3f7X9uwjF7B4aK9O+eRHP1J6JC5ZA/CTH/+MdkJWgA9327NdXHO4rshhmwAcNISmw/CnXZHVJ3QiHud3ZfnVr8rJcl76tGsXufz0sOD5LKMaTxC9y4EdQmsQsZOLqZ+0GscD+bmFsJNiMdvLBiN05RX+dPwBzqXmlT6H8E8PwwxbAPkEjoAhKxnxrR2wi5tn8RaPjf/mul2uKo+h0wwl67SAmbZTJ6qn2rSL9AJg5EknWqOY3x4NX1S+B32QYxs60UNuEi5ht6wfn99IDPBnGARgx3hNKBYpq0yTPknHueXBhnzXPJiD1zv015vpvKxQf9Ksxmnt3JlRlSetNhQOTe4LNPEkXFU+iUPbSvnfyKg4DCybew1A62H7J9SSMpWXEeGUlV39LMX2QR47wqRDodDpcu6EK1okBAr8jLrDMpa21NXYNNnwhPrbGVZfO2oS+QcuqiOF8pRHpBEyn+s4kSZNZw0ANrJaqByt40fkO8ItJyIs6PR3dAu8W/W08oPOqjpEnuZbczFdcEJa666MER3Wuc574j3plZ2evIrRHsOdhPJdNvXg6iksGsYfQiPe0xD+9//pv/cyS8pAKJ2TXelKHI+rcuL6mhhFLQX7DsGEQfxkzBBE1EUYnOilwDjuyTAawYn7RRTQKBJLyN7GlsAkZk6XGVshbB41ougFuW+7DNJB4ahoE2+qwkCZGfe7hqB3EMmTQ/lPGsFOrIGoYGCH/Zwkp6HceB5lOJnKJVlc8F2vrUPUGlL20NYIny3P3E5YY9tZrzL6yaEOQdWhS4e+7HHqkYJhwE0LabKnvllrFKFgz25Puhp3SX4YkSpABbhDpnptVHiubrFCcSwxgNfLLcYv5bs4uMszDSZlfPW8XL74rFx99INydv2inE4us4SPkwDrUl80i5iRgb2BKWK8gxe9EHuHOsFfhCD1inLndGUIvT+7jYvAwzQ+pxmcbOJw8cK438Wbspy/gYa+KrPtXfkrGPYBBfmAsJ6DiyXtJvNa3kmUKxnw2x5+DFClnW1MGoW+xmve2Q68g7SAjhM4vcLq9XqiIBdu4Od81FNGW9umO4cySWlnx7U6E/dKJ8W92fX0hp6sJ8pK4eCQu562Pfe2n5upHK1G3gOV39CjJoMM1zoxLV5p3icG/tRF90cRRBE+LTo40L9Da3q1NZ4dCra+GoXONDZ+U6+MHjjplr46ygY4OQ/jQRSW0kJWVaiZt1yrYJPGQUFgSr7IoK10xdVwgP5jqwxa1TMdr0DnqfQBv3NCGnjSYfyTg0aHRr/Gu3HGLgvVQRk52cpwGOlV74hKDt4BX3bOpOlq+KJINDYxAlXGWBLgU4GvMEXIQ3epgx0H6y1uxDtt5QiRwte5AQ4Rh6a4l95ITHsMyn6g8W48qx0xDAOMxKgQvrU9QkN6JoErkxltK/Iw3GKkIUexC+DTgLODpCGuMslufHyTkQHfGTYDXb8NBdJLaifcugCrk97Ozi7KGYaoyyX1wFOHT10aLDGQ8KJzBE6cjNOf8GJQti6Hxfvh6TmGSCtbl+stsu2VIcEHuDd2NPdwoK09QD5JLk+7FXnr5ZvAa+JFUuvUGGngrx04noHbNbJCD7Xeh4XGGO2159sF9XBnvgPfbKDlwCD+UOqq7aVrqiI/pckNuFzRNgvqNUMG39Gmt4ahQYv7owElz/Qo52T+AH1tyojy0QqxHdoSl06AdMaoQ4dOR8tyUK4tjXVwTIfeUYLTzqgMMZZaC8zrBwzq2Qr82ml/nrY1JtvJW93ROfiX1BZlNOhhCA9Kh3aavvqibO5uyxA8TKibu6PNvvgC3QHtd8YU43rOGLO9M67Au52Xj29+UBZffRGP7/Wzj0Nzv/yrP0OJ1mXTYuyCM9cRtjPcHYwx3pe0KUoWGDq0Uw/ZPkQunPfb5Qx+6mnc339dDnevy/qLX5f1l6/LyQo6gqbkH1ckEHfSx+rV12X29avI1SE04uQyiWj7iEx/XJZtG5mOzlxCByuMY0c7tq0+nRN4XY87dNntbEE0tIZsBbngCLkHr9kBePHsU+RHC0Nggp56KtMpxjj670AH4m61gL6ncfRodNs59Xc6YcBqJyD8Dc8Ke9SsUof2Vgc6cjm2rcM/6l91h/oEmSs/A2O3S4eVr7C3qVYry6R1waO6pIVBuAN/qxP0IfS6g94X8ML9Yl3eYAjP4G29tQc6cCs7Z9RVALAtyBcec/I1snK3rzKTykd++NszvICQVR65ZjYAZSQoq31QluaZPH4CrWa+EA/s0GXHTtqh5yY3Z8hu5Ka2gp1AO4wul+aSa92Tfhl0x+WUttlv6/KHA+rhPgQ6pnRa9ZU9wJ2Vq5R98I9yEeMIaCmP+tqOep1dp9h0OsS0BzWCdVQYXljnLwDzUfcoJxK+qGEuz4KrLXmoN9xaPaFi1p90cWYAswZytm2Gp+1UKFcpMu1p51f9QbKkbQxhy01a21/5I3xc7exs/+K//WAIv48h/O/94T99qRFhI7s7iz3IzKjVoBXhEIbrc1JGGMyGcEjOoH4ZUkBUPol/8Yjyh7j5qTdIhhN/aTw9N3xgg7vot0N5mlFqmihbv5OROZMVf8YtakwlsJzfCvYM/ZBEJSTddRAu0DfwVeNXuKOlYSC9RqaPZ5dnficNeh+D13gjGMM6xtPld8ejQsGVMuv6vxCc9Zf4qD94jkJ3swBnqLtAtqfLtS2W60x+W6A4aCcEAsKLhj89m5SrG2dXPy/PXjwrV9cav+OEgfT74AVmta5gAfg9BUCcKjzAlcDnqgHMaZuRJB4XYEk9xTv3dfKEJ+2jAofmVb6uKeoC6CovOwZbhN+9efo9ddPYsWxxTSGpf+0F2zaC4H++eoshwARGYfPO9/mRWnznYaqkJJ2CiBzqve2U+2og6SlM+/Jb0PKVZXPGS+cJxaVXzze2UwxmTpPW4SYFcc1fIzOCB2asz4Xd7BQ25gk8CFYnSTkps3oXUUjGBpJnHWmQvqRBLsEZNAHzCGeMWGEiU+skEOKqOX1k58aqZHiNsgzvmFDGgG9jlGKAPHnSIfN0CLiKQz7GUG6NxtlIReGv2NbwVzDraWuG62x/aTpDoH4LXqTjKE7+mnqLK5dss93dltc6+FwPzdu8NE5UAtRTz5nL8h00JMG59GdZ2VUM+q5hJChcyjE+3ZEJO40a4Bq+enocbVEE2z3ghgLlZcqz/gp4yvBtDduwBODU8OGZ8OXK6T9bNX8ALQUoZzJHgcMVZ5y8ZRywk+LsJDiJtYa5VEUUr6fthSKLrIhXURjlKXkJnMkPthNGlrDLmvWovCFGNZhd7s2NLpqt0N3J0M6nq+HYKepPJuUHP/vDum38bAb8hgM5/G+nG3ySo3LA8AFXi+hpOEjXx3fBH3mLI/k68g5g4lWTOUl62htiYIkv6sk1KwuAG0M73K64rgWtt6rSvi0sTjPSpTMAw8GOvmn6/dNcM6GZd+ELDFnxY/lO3n32+Q9imOpVd3UOG2U+fa1FUnaLZVZBWdy+LjvkoQaIS5wtHu4jQ+10OQnrxE4UkNgJ7Y4uMmFWHC9WD8hWyub3fHpPJ2yWmf+vf/U31KlVXGNZla0XcT2/TT0rTYILftdmogyNxrQ39YX3nTC5WpA3hrNG+NZJgXQUbI/IPdvzKDOlKc+0rZ00aNOYWDQp8NNBQ0541QhzxM2dEVsAfE6xg9hGwAQ52hZ98Gcb6LGEILLEoiMd0oltoayx7Oit2RvqAR/RjnYWM0/Btgb3dUlP4IIOXO0hI5TW1jorh7n2lUdcdVDo+IGhubdDVuVS29/kWw1p6sv3cpg6Oy4e6lRc9pFOgE6K6foRQ3hV5hp2tNkjfJ6OA6fcKM9H1gZ94E7nAAZpDX2wuraDMPDe//inrpdsxYGruGT9cO0C06ELa51oMx0a0G02KzEtNFDDm/rhZWWVxYgPbQ3lm0eXe3VyNfwrzSvnvBeGeFb5qQ2TOGH+MkrHn/d2aA3rMDdpIBJI0MUhecWu4dvGexuZn3dVlvmhk/DVB64X7CRNwyWyvj9nwh84M0nOenBW+qNMcGgstB1lZWmVSfXqIb2k48G3kZ2c9Uvo8IMh/J6G8M//5KWxSSrgUbeX+Ko9Am01RUi48D/lPMLYDj/GSLYhEOoqQRlcIgoxQTQmVtBIJBJR1tvjO4krhAOxGvPiBBeVm8R4eLTB+W1eCGowHOYwbTUkaHDSybAKKYWvwkDSFDZpRr5X4atsoxgom9z4VvMsvFe/8z4fARFpXONXAe9ktsao9WgMG+89rUO2O6bezb3xv5kAx7Ppypn/NY56rqDIzjPAAglleARmPZ2My+Tyslw9uynXzzSAr8rEmbCnKCaYX8Hm0iuZTBgohFui8Xu9TBgXKOGquBEKCATPGMjUxS1CNTScMZ8JchpOwT+KDZg3KG+3s1yipKeeKICldc+7p/LwBMYAOEvFgKuUT1uIYAWYvcx4ScV3kO61PvA+SkE8N+89vnn9vjNp0lIpJ0Z32rgygf4Ef8uHvpOe/F3XHlUISC8mAm7IRCPINsrC7vwpaDRwbDvb1kS1DrXsCEXeS5c+q0LSn+BXuLi3vCgLjUs9FcfyFT5CHty1pC9goR3jeaTct8Nn/EVQUk680scyxHEmpiIcRijU8J8dM4ynusaqfn/qwTcJ1dlDxdBBwXA4oExdZ3Nvw/C98dV6U4RBoyadAfKzbPFgbcMXvG+GIYXfI8vVIXTtREg/ekdUuCpJCVlDV8+I++0PEGKJ4wa/5pV1OWkoeWwLTSZ8hLrGM0U+WbWFP9vH0IRMLAW+4JOr+dsJqR4uPTjVaE57oQysg+1p51t06vhPG+W0TtbseE99fBePN98pdJ1069JJbqRhHK9LkWU7XnhKelW5mIUenSht6uyEP4f6VZoxiM0eXrMh3PI64TjBJnTFL41g4281V/Wiy5dKky1GnMbbGoPNWGXp97N/9HvpHMeTSVnD8XnkkLSmUbycf51QIkMq3NjF+G/pL+FXGD3CKo5dkiudtf4oniZjpJUzpxqW5Gv7uBTZwFANPpIWR6dnWfrN+8hY6ivefRe5F5mxoi5OLKNjhtHrKE7wSfnxynHvrnuGJDgZcHJ1FWNgevcGeUhnBwVnzO0jaVZvvi6zV19w/QqjGEMY2jJkTLnk1tluz2v4hxvROFr4MH9TDtBXH52w1SAHi4bObeEFDULzFtbBad3W+vUXfxe4DIHR83d++SK6qtJGdQDwC5xBJdBCQqC4Wp/MYbH1aN/omKSp/KPB6NJffqspbEo9cFsMzkwY50XauTvCiKcjw3dQMHTA//weUc4lPDHswWemg7fUYdkKWNqBtjV+DYmz07dA32rc2UGXP6TbgiFsG8nHUlsmwkqw/B4MXHmkjkpGXpIO5Rr6dLt6Q68M17H2jqRGolM2rR3+MZyr46iSItNehvTF2ybW127kI/V67E3Klvae7w7lbr7ipBPDy11nVLa2izRDnuqI2mmtdAZywb36nI61lrFyRtBz5YdJ5DVxzTWhAbR7Njvid9qMQ96M8Q8O7SjJb1hX6M1Rwgct17SuriMkzXfqBI1NGJB/tDV5aDSKV3WMNot5+zxwcSQfvtEznc43sGE+VXjJL0Y7f6EPdTXyVrngESM7+dO+kfNewYvtBY51dGRkUxzxPEYreUZ3RriQs3ocmGpoDzYG9LG007ixM17pOMWR1rzrcm2uVGEHHTyYh+85PhjC72sI/96fvKQ9Mkxgj8Q4Oo1gZ1C7CLrP9AprAOg14LsYgSovBbR+GxtP5SMzptfHEZe9ykuBzLMsQ6QBbKPReLYFsMOEVejUmF0Ize+PBCJv8z8FWDDEoAIlT5WjCDCpNKoydUKL3ieFoAQl8wijp71lvWLWwXLr8Kb3XlX8KqFjmQLPt9ZT+D2FX2FV8QCx8qxuGIIBzbcziFUvsErAK1WGoV33ty4C7kLz1zc35fL6plzwbOLOY8M++FMwVSNFxlVe0AzAUQ12mUqCSSxmUlaBphIGDJj5iHsY5tHwDOOS9T5x34R3ZCkprgueL1FCs+W8PKCAsyc8sK/BjWuNLkB2PKkRqhTOP4WwCJZhZcMGR75LW3/j3hCNqkC4Edrj73r/D596MaphYbvV9qP05CmW/PPQeAo/8s9HkDCngpRT5PFQnGQ0QtojYZQ8f7apXjcVqu1q25tVICAPJyuYRsFkGenUqcTEA6ksS8PQfH1SJzHwPqUYMwjclBXjmO9M39TQw7ZMWhnJI/ixDPGMbWvVbT/axjbVS94HpsRyUla+Qqm5qL2hQW4Ec8AofoIP3eo8uwlWd0ytG6eQWaZ4VEErsKvxU2GsdFdx6OGmInXER6+j1FbxZ2ci33Cv4Ws+GiAa7T5z+NW6z4FbIzDtoWFAHahwFEetv6wsHyM5gv+GX8GpeDgqdeWEnZzwKYRuHQyl8IgHy4Y7tlNO/jyso3DE6xyDutKBBasInXia9WS5JrSGF9m9Tv6GT6x7QjEwnMWpsITHhMOy+YsRb/HHUvUaRkTld7KsfGp66qPskR4b77BDxqYZTa4xKPVwYgRiNBoSY3lOXqMWyTudkWNb2IZ626WXrNFMXaWL0CFGa35rGJt/8PsIznsoHD1//u6Xcwwv8VBXxaj8pZxR8fMz+HeN3my1DH2Ytx5hKxNnB0BJ1bZrVrOAXtyBcu4kYOQhjRiD7hQDmkZO+Nxu4UQzN2uQLmkX6iOcg7OLGDWuwTtGPjqM/ODGKCB3RNtv1g/FeFnhXq2nVGeb4eU5af7Zf/S/K5/+zs/Kq7/7u8j8wXASI3ty8TwhX+IdsqO8aihqxMSJAHw5Kdd6RWZRnlX3tP4Jh2vVUJEYJuoX29AOkfCTMRSQ4W1XLMrcBvLIEmP8dgWSCTifgLSBHk4NRY1tss8ObaRVl9m2l88+SQdHfeJW7RrCruUeet8swpvqG0VGaFtYgd/lAqWPjGJIr+gbN1vS6SIMqa/lSJfAlWUsTQ8s4R0M8y4daTs53ispNOwfwYsrvGwpdwOtLZE3D4t1uZuqNzDMHnnOd7t2P2GLGs4pi9/VEAa33GdejfVu01EAsfJ2jL+kDSjg/ihTuCp/NZBMLL/KL5HFdmSAz3AOpYB8ZmfGDqLhZDp5rE6VAJUf7aQLh3m7hf0WXCsP0968EyeGE1RvsF8AoECKc+SaW7RrpAmzaRO+yXNlvXUUTnlIeWR+PtOJohHvu+gL68nZ1DE4oYQqr8S2h3gyzNKRZJd7dLk+DHfgrfd19EGvdIO/nJbPqRFs2ZZh3tbFenp8CI14T0P4P/w5hjAE4ZqKYL3sXckAQ9ilU5r4X5elUqkYLhFvDekcspaRtlRKIrXhaa1cm0YRb+4AZmyVDJ53xybwvUKGXMByL8ynEZwzSpV0pFVRu4Wigl3h7bBgC+bIMlxgyAlSej8zdAec2cADYaXysMessHZ90Exc08jg1EjMEDHCSWVhw0jY9iBDsMCmwWsahRBoiqGt4a4xvFosy2I2jyHs/XwPc4GLbn9U+iMnyJxlt7eL5xq/Ln12NH5Hp2WIkNSwAfyUbYwjPBsDxjkrIWkFN7gRkzGCEbwypBIk3nO0LeBRb+MQgXW7LCfbexhoe/QSeN1kjVq9vov1styiqB42XMHFHUJ3DtwzlN2Kus6BRW+89fawvvbWxYWnByC8vcZ48zn/6r3/Sa71ePddPZv77zpVRs483iiI+S0YmsH1PbD4LHghu4AIAQVW6BZc2a3SaEUyWHjSWheN5gYKD4WtgkLcevW5xrNMWY003iV/mRV60LCEbmvoAkaHdSSBtKte8VsVm2UKmEspCbPP3gpD/5Knt7ajhsbbB6l7vuZZW5rTuEB4hy740JVVglkQbW38VIMrSwaiqKOIu4N4NyGr8EY6eJwamPF08acXqBGi1l8PLz/EsrnxP4oCmKktStv3PAN/dr2waZOP/LJZTouTl5SfWzpVq+ldYjhBaOqnhyiTQiBmvZq2HdmTAfQNTuVN+SoGp0XrQ+V3gySTi3N39usYhmA9jNMDCD27GrieKhOREYMHGJXWqanle1pnTt9XfJie/Gkz4/ccgtVD7HrcxosLZzPM6daxSOkYSyrezCoHF3ryLSO/hRxY7VobgLD1hH7lI+OjXZ1g84icIaVzHOJdBr/Wf/pwV24+/qx8/OOfYABtysX1R3R+1mV0ekH79Mr5+bga/Rr8lB3cUle7IU7QS8eBZ+HX1A1ZBg6VeQc64mPlLbBmXV7KR0VFxrj984tPPwdoDC/aTdmpvElnCNqo97ajHET+5BkaoD2rtx6ZjdEm/bo0nIa48ZYPs7sobHHZPzsLL507WbCFEShNnWCoKVvNHZjS4QB0N57YQlPGvg5vrsvJaFRW1McO5Snttt0tQjdIuawPjY6l3U6RwytkqBPsHstXf/cX1VMt7UGbboahgSlFyGtxgMQoIx9gCcooXFmQzt836Cj0IQ0Cp2brCh6xHY0Dla6lDY1gQ5HS6RFL5OVoYh1FgQ/kW752V7pT0vfBAeZXRlOd/Nd1VRCuIXcKu7h6kRHBnhML0RmGALh5hSMi45NqAGe0gKvyxjkg8ogrkWj4emPMcULfEADO53AlJTsQ8pBrjqMyFB9AoSzhRl6gTj1orQPHW3Wl6J42k4bdNXRF6int9mZTytf36g86O4+dsuudlj3nOumRmcBuPdQZer7jjACmyBi+zzrA4FnZYLpc+C+nKOC7fH9873eGlthp9NruyAN0PnhZ28tvqD91NNZegzYdeUU/MNvu0nESUjEnjWss23YWrj6NPvEkVUY6a+qcynnDU7RbzNHOmZ1B9zPQcIvXmjSZ36ARCg/YGfFdvMLUx3w8pHGNVPEi77jalqtdVJl1tH+AXzy4ZbOjy4Zx1M6XPG86YdXo1XisNooyXHx7Wl4dka/fxO4iv91f/ncfDOH3MYT/g9/745fxckYB0xAoN9d+tHC3g7W379CmPTR7KA7vgf0oEhWKE528J6tgl3zTKBKdxsTAoVRndFL5lKMSMyU1UBjBubQWvVKZhTwUfH5rBVXeWdsU/DsJL8NzUeAxBUJQepaEUc+scXjxGMs4PFc4uWqDngrXHV2quJeLhDkoaFRKCkGJ20MiApcxeBMKkdMd3+Zl5pq/i0VZzN2halZsVMuSCbuTizJGyVxfX5erqysU2XkZY/iOEVan9Fw1fmUeFQ41RLlQrj1eYLDHWmPaeC7hoxgUfFmvkjOxheAhS4TJ8DJBhA2gw2kKjsNuSdqHKpCBvXqeMIAx/ufAPAX+N3r5wcecPJek2fAd6jOMbuejxiBXARXB5R+/bQ/b1dH33CeNteDnsa08ZNb85oxQ4/imwfx9p0nqEjx+K+HXPJrfGgGNMeAnOfhdjQTe+V6rShzxSlqMgenpXz6Cjo449N538XjJkEcPgEJQ3Cac5XhqDJm9uM6mBrRRndyhoQk8x/ItIuuCpkyuwkfaWnKFKes50+4q6OaZgsxDvpHWVaR26DRW3F7cgUqXJ9RwtZNjHK6TTh9PUGBOFsUQ1iujspaunAmdJbrCB3KaeKKdyR9ABTB0673PfSYeNRg0flWUMaKlResKDHrw9FIlBphGiRccUKvc0IuKKcgDcalHSQ+K6eR/S8hShamzhgNlYcDwkPeqZp5p8CFvzcNwpYqxmr8d2YzEBL4Kk5kKc06+q7Xw4I66a2QHt+GV2uaRFcIrzQCbxrZbIrtblSFLeuMGhktgQGjcOOxZ8VY7wx4qNU9lUOoFmFVR1TMamnOEUaMHUVmpkgpsvJcaNMrWy1mZnF+X85sXxZ0lP/nR7+Rah+XhoydjqTuBb3x+hXE3Bg6MwQUyKHGw8hrJJEzrI1wxQvRQdcrl1TVG9YQ8oGnysZPvroaTq5ty/eKjsprdl/n9m+BHsMmIf7a55gYH+LG97JRpVOpJs8wabiPtcKVcvbNo0uBIj+QphtzpxWUMh9XtmwqXxhmw1TWRdT4odQryVT1j2Ba0EyfCAD5EIdJurp4weEu7thu8wHM96GPw5rJ0f/E//Fdl8fAQGeohjRpKYfoOBl01eitdW5dKz9KaMtId1JQvFY+RUfyI5w9+6mNMazg58S4dN/MAHs+0O//LTZkQCS704HlNB4nv/KZF2w9oGttRPGsMOcmvl/hg6ESc8+fIxOnFRXYLHdIxU5ca1qCH+FTPPPSs4ybhDODA7aQTa48ssvk30NJidgtNPQTOjGCRzjqNL24yqpGly4ANjsxf5Ci8lElsCHZbfU/dYwTz3ZK6zLf78sB5v9qiP9AZTsCmnejtlEfafatCOBrbtnN1nFSZVrEJvxvCRZ19rq4Inn/jFM4Kq/fiVh7dIx/CO8g0O9TykO8xXPjEziY8yH3TQZXeen2McuqQtiIjcevVmGwRVXeDUwdgtHLWkTGNssof0Wnk6VJ3evHrMwBqDOF+L/HI6nG/C445tRlMGAOP59bBZw295LBonlmPGLhJBf3ErpK/yAe4I5Oh09Am+KohfcJVw95iQ1BOc5iL+a7QFzGG+e19yvqrP/1gCL+PIfy//t3ff1nj/5ybrJJ3RqUhBvo5IuYBXOKmp2bvhUYyvm7oWogw2RbjgtYKUST2BoFE3hm+6GNgNAaFlfeIQiQP03NDrj2UJ4LLMtLovvMCIZC+DYFkMXuMc4e+apzcqhq560XW5tXQda1eDUiNZG0iPo/xoNDWg6CCdXeixKchCKG84vaGEtsKI9ve2BqjWS+v8XsauwsazhUfHu7u81ujuKmf9TnD4L3W6/vi83J98ywKyIk59lb1Zims+giPvvfWSyYAnifgfDS+2PWEEebuwe92nk/A4K57et1WGN4b4HC3NxV7o8ilYelRb4jtpOfXrV7XC+Pz9H6vyoq8p9Tjdu42yXflNQp0SlrXE11Cyitws0UAbGDwvQrfofXgvZ6NIewRTz3XavRautf6O9dcoI63SuX4vDlty3z73acG0AJlq0fYYcbsTES7SBOKjTA4uEtZ8ZAqzFFHKGaQEgMwQ2fQXGKnjjQHeZM9NaEY68AHx/ohYEjnVUHoabo69FkVZp1ApXCl/uKbU+EoHAkdUPlBN3ZoGuGl67SWVRVvDHh7MZy+X0FD0o/P5SmFbvWUUT9pSlyrqKF1Vx7hPxQg9XvSEKsKNsYnRnB7eFn6GB6d0ST3LqmlcSnf7hzZgT6EQdhjDGiEkItGfhXQFQ/iw7ukh7/7KDiqEKHeLOxunfX8Wf5ghPCyMwtcLvkU7wvPraN0YyulLjxTcdH8KS+Kkd/yvHxpqXY6+Jc68fCIN1IqF3iW+truPLMOeoji+U82lOu/ejFJlGOWYMNAMZ44YVk8q6ExKp5qmJpnPETU305Q39jh0agMz6ox7GQql+BT0dqpjDzDaMiuWdIp7VKHauvQ8J53B4zQJt5Vf2E4lfybCcAqaIeos8scKab3TtTahiZ+94/+pLz56ktkTw0fcLMJ5YcT1Qwh2MHT8+kdHZFljN1edwQc0CZ19dSg89TT6HcnyktlnLSJfNggH/SWbuazLD+2wAjGurL6aQcnRytTswKHPAW8tERkbUYUuAfw0LxHDFue2wYu76UH0hpnhRA7m/DW4u4h79B4wbsyWByOzi4x/J5HP0ifbrttaIjt3cfg1yDegJMOskrjWvm9A7bEOkPr8nCG3dFThpCMx9cxssWbxv5mRblSnW1BE1fDSFgrP+g9rUus8ZwEOk1i3FO30CFVte2fwPFTGzx3BjwwLMk/2y9UGsNKQ7jSNh0r9R2yNKFM4KtP2YZ3uG69OkBeMX7fuE6Ub+CXx8TL6Mz1pl0TGRjlI/JSBnRWhpRsA7MOF/XjmjZcu74z98aqZyfFzTy07FbE4hJBBYzot9FpJvitoB87rPbU5UhXhoBaZDmZhrY0FKJTVsA3L91yjyy4hX9ebZ/K7Z7nZZCY4F2X/DBsdy1DI7rJX0Ne/IafOCD3wCJ8EEYdDQEf1dD87bPyZfQ+uDBd5FXaS75WPlAT8IU9BSlhiAKjtLh2ZAF54NJhQyeXjuhg0A62N5nRZNQRfnDiqKGETlY3Tw0w7CKMWjcf4j11GA3snBjWoDe4X9ygJ5Pw+H5HWcIejy+nHmAgTp3NTweEdU/9eG59sAdDW0nHVZkTHvKJ9IUMs0Otse9KJR5JQ57NYXpla/IFN+o0HRAelq2XW6Pa7xbYLXF68PmxmA+GsNf3MYT/xc9+/6XKUG8ZtzDjNt7IeFdBsjM5VZ6qKTdicFmlgTF2KA4+iiFVCR+Q+CemzKdOinPYRCZQ6SogazobMgaFzIMR7JrActCRlsiDXCQuhRTCWA+BcZPZ71wPkc8QEC7sruGaHhFE5SGxVM+fKFJoWQ5EgzBJnchXg8NhbxlB6plDSHrr1ss1Bq87vrnxhecy35i3+WUXKxhuRMOdX12V5y9elOcffVQmF3VLzhG9Y426DN3CABrZ7jdv7KadChVN4nkxKnbArkdjcY+CQ1G5labG/RYjVq+19dIrYD2b3rGePr2+Pqsebpdmc9KNE1duy1KFyf1sMSv3nHqCp9TDRfC3Mg8YqbLPHrwMVoWr7e+ubqEu4Fe0IztSZ9tKVMaYzWsbiePtvWqAfJvG45/f5yOPfFwFnLTx7afxtbWnbycGVR6SihIGLMMfzD0dHL/guW0aTefBc73JcCdtywldamQJawNflCD49176sO1tK2FLWupjZ0dcK+DiqbVOSVLzjTfQtrAzhAALDCQ2T35EuR/BSZ2kcd815bjDorGXgJ9ElEo963tPjXu9wVs7dRg9J/BiB21l/a224Q/8X1oou7Pnn5Xzjz8pAwwLV49oyWtPwmVojIZeNQAsKijzCg8qyH0eIxRjwXqr1PVoWr+O46jyKvybmP4If4wW4eV9t2d8afWSBmZy1msVQ4IyzUePbwxljBrlgKSlMrPe+cIHfKecqGQkxRyNVhSSuDJx7oWZ03vzqDxblaNHPL5HWjQfl4ByGFqvmkoiB+XY/j6TnzVujR3OpL0K1BEW5ZYjBG7BO4jSjXICXsMEqGTKJuWxHhpRlGEbojTFkXLmZDevtGE68vS5kiiUSJ3c3nw+v6eN7ZyclBva8d61eWmHhGrU6sL/8/Jw+3W5e/1FVjhwUtzFzae0W+24BU8coTVpxzojAzowSt2c5yqGpwalaSMDjT8HZvHmoQx2EmYzUiGfWh8NeHMWfo1sH1tOOo4YQ9kmWxBsLwDWa7kwFhjaE996pG8++aT0TjUyahsJ49WLT8qPf+8PMewfUO59cI3MBHeGhIyB1YlKS+Siq+D4naMNjkqYxtA4jfj1/C6dhMCMDFjO3gS3GtiAmLyyugBA+1f5QD3A/9TXeoZeyU8j2gmIdSvjDe/Ve5TXHcaoVD7G286ZtiT/OHwoF3vH4mL4d6mHW+JnmbwWnWZwNsKQNu5bmtWr6JFNQyxHOuK5m5boCXdpR3VTloy082DHdVpXwbATmiUJ+b24fx08WLCdZushH48mV2Vy+SyjCJlYTVrr7YTM1ewuOqdKaHiKX+32EH4AFuCgttkYY0nTPUDnU2SI68jPMJLXGXmqHRrPulwpuLXOyAfliDpJW8Eyo3vBWQ7azOUJQ6sc4sqj4YNwPXiMYSiP8k78po18S5rWSTX49PBnxCPyq3qDtUdsA+2MLh1aO17qtcR/Y7e4AYfbiJtv9BjvEs+rUUtdbNOz8Wl+C5IwZMWWIbzPM7/TgJZ248wTRtKZl7KlMUaFNbTGB+Ef7y2Td4Gdm1pnWUsYKn4yKY48/EaeNL3feZC0XsWB9T7ixzR+47fBE+eKDkHqx3v1icfjX//3Hwzh9zGE/52f/fylzGtDqxiWGGWrBUJBk4lGSFwcDec6hu6hvtfrBdFBFWWJMXBySs9ZIQdEWcweYZA1cKmoQlMBoIDPEiZQrb2l7dbhHr1CEBg9NtfIlEuzpBRpVbIJXdDwxQjeYNBtZno9MVRg0gzX0iPc0quOYtvU7TazK9mRqCUQF4VX4Gh8GHxuvirm4cjZue70VA3f9dqJH3pODKNYxQBVEEn4NtgZvXW9v2fnxvqelwn3TnoD3zAOedHzxayOoGlm31MVjOBOVuLoko9bZ+6ow47ynqiXddvz2wXu94s3Zb9UMU7LHuWnt9gevB5PBbjMm5hB6uKzTILTC4wBvMXgXS7uy8PyNYbvLDvDvX64LXcoztlmV1zo3fAVF37fAeeWnrJXPb0qu8R4A2uPtpfKLbHhEvGYkAiZK8KMFstVzqht7r1XhWnznfcRDlzNTeOoesRqb/+3z7RVPAdVOXtkLV8BUPkoBKAlYVH4OHM7ypEUCpZskEIZmh6VV4UhwOV3oDn+NFcNnLcx6/xJE4b6xCC0TAWz5QGXQl4PZxSiuILm99CRdKqsUIjbLipPwbcYFYLSL4ahBhG/pe085pQuHxFeiWnnO1QH9Kv147Cgng5onDbWGNC3A9OmYyUu9IrKL5ef/bhMnn9S2qNxORnSMYU+3a3LSWsOWQNsOhYAiVJHGaNs28c6Go8GZMGrgl7eEIdZ9iweInnGFgRY21m88dO2tjOodyq8Kkykk9ad9KZS7kJfTxh4GvUaOS4LpHHkpgR6naXlivVKy+JH+lKhIo6Aj7z4s12DzSMsOXjv5C/bxIkltpMKMF5uccxfh/qFioDV/EKffK/ysD0cGdK7rIFvx9zf8ZirlMjXjo6eepdbq/x+Br3Ae/C1nQzbq4Mhq4EjjQU3yjoU7pr6LNeLeAZVbE7CU26KQ2HnUWSsskbjp92pw8q/+Mu/SLu4M6CGsCNCLus1x4CZz29pr+od7Rn/Kq5ogwyBQ6M9h9sxkB12zyRF8tnrIaSFa0dEuaGilVZR8hMNY+kAWhMWZKh4y0QyaNB2llfzDNhyikfzNs3RIKz35M2ztANy306Zo2B6Ifs3N+Wn//yfldHlVeliFHcnYwzWW36Pys3z5+Xf/ul/RQePzuFsXrYoyNHooozp0B2UvbMF2YLvwHYIr8qLa+QcFYkBrTHZpx1AbJ5pzEs5ne448tFOsTxQQ7bgBelIcpKOwWFOvlD2gDLJxSZK3aQTwwD1pGogywm2eX8Aj/XG8NMg+HEuBsmL81XSoSW/bNIA3I5MDDtjmmFXXCnFVUscCVxOMWR55mTqA99bP9tFXhm4jGY8rHUkorWcgZfTMgNvrhIB1svD17+CDuB5Ctbbr2yw7dwEJetVwwupG+9X8NziqDMNF5F3qn5CVmGgKgccSNq2hmVO7rfw59fojDtsoyX1XZ9ele3wrGy67YwgPtqhopPohiOODkduQ9TZNh4WVecnZBL+0csMJvhNmcCtjqlHGoB/Sm9DoZSbtYPuuxrPC3ZNT6N0XPwbxDoCEQzzeQ96C4/DT66YoHTQuLLzp243ZNOJsIZlOhpr5yKT9XmmPldeZERQoxhekiZi1IJ3bSHtF3nblZ/SyeGZ5dqR0gCXvjVw9QTHsKMudbddaDB0ZEtpROucQ2YiD/bimjJsm4z88UaZpa4wbCaGNfJHfPq9+iB0RV21oSzPOHw94OIs8u6IU3VelW/QQuiXd3/7rz8Ywu9jCP/Tn/6jlxF05OjQjLG2ekui4FLcSWZnDmHSOpMapeqSOlREIehSNxohZBWhW2Nv9DZVo1TMLZcK9TlXhIocw1NxqmEKNLSWiqwaDBFYKBQVkt5gDUINBr2pKlqViB5RhbUz0TWetjCvoFqHmnvAzmk5ek9DJL7wGd9q8M6n05x3dxj/wJhVJ0hv7/sUwX15dVUuri7Lx59+mrV+HTYxVsgYoiwZBYFajMaE31FI6uCfBK5w1GgQ5hUCKVsqJ4RjHWPHIc+cmwV1q7062d2mV1m5H/3o7Bz8G7uo4nbQVUPmuDEGebpb3XR+ly1Q5+LZiXzk6Ta+iaGi0m5vK2OrHBoDUQPBkvxPAa5HuL7zTmb2t7eVaaP8eJ/fyc9n/Jd3yqT6XfPM+vtL2vrm4V2ef/MkbSbrWQb3lfDBIYXEKyxWjle/d6hb4ZPhQj4IvmmL4IjnjZKrede6KGhlwKRW6EkPpJVW4YUYQQrLGKLwQfVuVIHpdw19N/DbzmlrtSg06+/qYa31ld48Qxfk5Z9GVP3OevFYgXUsW2+xk8GCATp5hhb0yCox8hqdyYdXfNM27vzqGVpgkBU/jK/WyB2PR1mSz9AlPUzO3hcnEfzgKnWRP7kKZ2iNbKW7xBVz9pv4SnAmL2U4XziBIfF58mbqBSUKk/jkqndKw9hy9FbEOwkePRw6V15oPKVAG8Wiybt6tcgT3JivBp+4Dn1yjeD03g8sC7zwf83nCH/ASBroGFzYAhk9UU6Yt+UII+k0gCPLlE08yHvrQx2Vf/GWmpbn5jMCHju85xjFp5OLGJ5b+M4OsKFhGVIlL/HMTWBF4PAl+LJzkbrXTl7KsP34hiJTA+myj7GjAWlnylCo1eIusGusppbmCe49lHsaUVBQxVF4QEOCk9/GBW82s7JdI2uQAwu3jzasQo8gZQxO3YhiE1lkfK5lCpM0kBPA9Jzb0dBgq7ty1bZOSMIRJuN6g3/gyoiKxgn0H5nIs4XhPRhWhuQ8fPXrMn39qvzwpz+PHP3T/+z/XJUg7VI9zMCsPL6/E2vlHCN6OB6m3tJFJkKrkzB2jWu1DGN5pRXTaOhZD4AJza2pux5h4ZPGakcKqMGPIAs/SPNnxWFS+hoeEZeUkRAKJ79p2MpfLY1VVxw5z+ZHwixupbvwiDQPbwiH3mKNNEN0lEV2YJTnGu/u1mfn3/JsM8uRjvrjs8TbakhCjcUNmXrIAWOMXZtZPKkTlw8uqQaM1G9ydhM4lCG2U0Y4oBv1jTpGnWPojN7zIYa0HV0r74TFjToIOB41iOluz/m94J3hEVvwu4fO98B1IH/1jm0q3uIJ55RWqicXnST/gMdmFDgeWjvM0LmhTg2Og+X8ox3SCHYMDQlzhO7YwfItOLO+2hJP7ogVWjcN7R5YwAXp7PK62yKWTOnRwTI00TX6R3ReNYTVFjqpzM/vlO96e9Xfdc5Olf1UJTDaKv6uB4ByY8dCGRRZSD09rbvpbRtpuIZHaEjXj33n4W0jy8SZPBS9yGkelh3ccVYvbx0tjKxWZzVpqbtpKn/KhxUOzxjXpuE3P4BJqUXZHwzh9zOE//gnP33pJB9z5lmEYOJ9bCienfQ6iZ0bXqAEEGIqYeMS2w5FwCh7iFhMKUTsuUvAtGIwLQNptM6mszI15hWDNkTPcwtMrCVErbfvm+1jDGHdEhXG1jBHSBon7KQZDRXj7E565HMcwtDjJHLt/ZuDRJn4G4SwZ4ZEEaRrmF8DOKEPbhGJUVrXBkaBALOGiBPczqjr1eVVNYT5rRKMhwrBBsoSU+S6nTJTGgIBpycmQlPGB3ewKwYMtRSvwOC6sFsMXuOA3ZWvZTydsW1823anJ4z6zESlk+EQ23A8KacqXwzhDrjWoN3E47Qss/lDeUC5zTjn8zflHkP4FYrNHblywnTuCf/YRZHYG+0aAyZDAaIAgWOZp4oSCQ3GVllYRw5T1JU7+CZPKkN7ZA1cnlPNWjn/mc7YUu+PR/I/fpOn4CTPvvNU3NnTN3WoJ4a7tOmyPlvuafUouITY2N7WkeRRgRGc9tx5YH7m4NV6KLBJq3DxWWZZQyMZhqQN9ZJoOOmNSWgEX2colFM4IKvU3+UCpYMTF6qnPsqFTM7SQHhyKJfyOfI8xoUqjboIDN97sX5eIdLQxeMaml4b563XBr6RVlB80kiH74EO2lJYohAoW0+LE1b6VzcFIsyQ5h4l24EeVbZ66cRRdoQDJweVBhUwpvUE5dSjg2dsXwel7ukGDwPorANfu0Hc9B4+BX5nybu721oBD+ytPp1c8l/rBRMhpLFqGsgSQ4Q4eOxzT6tVel8Yx9mKYd4foLBJ53qwkkU8wKAhKx7YFsCnIZWvNSbIS5YSVyqoPJP3gcnyw+/BM1RBXhr44kePsMPpGnJ26muoC60QpIMD60K7N7SQQvhnfWwP5UyPsmDWrOl8CkxjQyXApVvWOrrjUohn8KcK3QlshhuYv6vG6NU97XMDHlyTO8a4ytb6dUd0WJw8dJxkBt3oMRYElzicPdyX2zdf0sbIK+qlHJYH9OzbfmkT6qb3yo6wxkzyB+7MGeCdExPdhdCYIvGj19J1VDV6pUeVp3LQ8rJME+VE8gYeyNJvSBMPHtXweQwUOzH8pqG40nKclbaPfK/XLcYFhmpvWHbj0/I3f/nn5fVXr8ov//LflOmbV+WP/sX/pvzwxz8tX/7tL8DZQwy4rMUtfWKoi/uzy2fl4x/8qJxeaAgDk/XbLBPz7AgCCow2o50ClyNNeshW1A/6AyzHGTeHLTirxhI1yfN07ihHeo1hnHqk2b2kstYT4kid+L/UOSTQilKStszIgaFDlFsNmZqvetONiWIggjjxqZzoY3jZQVKWO6dGmkisLu2ukaeCkKZlJ0Mr1J8awqbbQFN9estAlQ5N6JM6ZgMRPhjQwXIzE486cjoPz8V5BN0bgrdbwY/QnKF80rzNZViDNGU375F3+95ZWSIz7iHgNxDiLYbjrD3k7JcH4FhaLvVXd8Rw5hTvekk1EsWbpKLcMc7emG8N0dMz7AXoILpZPQk+rIs8k8l7HDaDclIDV7oRr6az1toRhsNspWO+6dCeyvLI3yyDIUpqmyrj7Nw+e/6sXHI6qrIjrw0C7cQ0KQ/5HeMLmwE5rhzwud7nGpqDpBU/Voa0DZyGiFG5pNMLbjsLs3Bq+Js8oWjyVnBT6ylePNUbyjZ5Sn70sXIv35mXRHT8LT942MHQS1xHGsQH9eWIvPvGKd3Jz6bx3napthVpPxjC72cI/8nv/PQl9G71osiicGnwUAWIlbmrESGhSowQKAzus2qY0PA2mBW0V0dWwBPD00Z2spmxl4YwSHwuQxLPmt9J+DABH1a5JIWAd2CMRwYuwkjAeJ3N40ldLxbkiwFpWpkL41Gi3K4RgnxpOynk4tHYbOlJ0yte1VhalzybPjyU2f1DWZKfRCccLml29fyjcn5xmTV/63q/VwmHUIBkySbgadYNtow+BngMYYSBRK/ok9gj6IBHosxh/Tgl7IgLcNuG7rJOsPSFQFSZpMcKTlWkDmF37Ww4FAbT2klw+GqJsnsA7tvbu/Lm7k25oy7z+SyG8QKhtxBXlK0CM2wh+IFRHSYSub4DoAqTf1z1SjZEJoT5wfnWSODwq/RMbSDP4/Nv9lg9EHe5etT0acwc3pvP9x0anqoccwtdePrcIv0FTjU+FQ5dhZDl+6G4VhiQPjSVvBA+5BdPVfLiIfX3osATGug/77JbE1fbTEPMRE2okO0uLdsDl75VXuahBBd3EVzSKu2a3MmjoUFu8tuyxZXeBwW+cJpOT5mz5mN8wWM+TgwnNObKLekgkbdrCVuOxp284hCckxsHGMK9yXl5wjiFcGhrDE3hle+kQSCwDepwJQYwCrbvyA407ZBh47WJ8uLUaxx4ORPryDuRn8ldACdvOyFIGMWZ7WKjxmPPNR5geHxoeIa4A05XXXEZJycDxSOGwnB0yEPYEqrANxpywi4Odhh0jvDEuKPewmRbafApQzyqEsaoOfKa5cUbTwYHynSr94RA2D7kqaFseb63PZUPlUaOJ21rXXzuOuotvzWUg7wMYTFufz2bliWyw5Gp648+LmOU/cBOhfiH1swgig24hypPaRk6rcOwGvgoStrGyTGBlRSNcalHXHjrJC7pDUNO72I6WBoCfC2NRV6IM+dJuJoP6XLS5sJuGunRriF1dn1ey1Zmpy2Bz6UkLY/qVsNOQgEHOYG30g2f04kWrxoN7SYfXtjWoXHL4Wob1L/Krx7GDbdPJ+XrX/xtGZDHFbT62Q9/Uj799PNy9+rX5a/+9X8D39TVQVIv8uqfnpXLjz8tFx99UnrQ43L2uiym92V++zqrXGR1EtJSKPBLE9AH9+Ks6bwmXtm6SgeKV/nQ9rdCXL2vIxnWMhz79lSWRIZYR37Hg2jb0bYUCd1soOe64pATrn1mOIg5ZcUI4Gk8gorCeEtPuoHTPNyNz461uE9IhSVyb5xujHrgzijgKbxI2fJFTyNQ2qDudghsNPEvfAmVgH70lmcliS2dhdAAbYs80ZlELeBt6HTkbnW2v2EIyCH0SqtLp4yO8BPG6oY6O5n6Hr6bkf8K43JNu7rNsxtFpa2P7SQMGsDKEHlnBz0rb6xDZARywzMylPqZRl71artIKR7STg6emV+jLxq6qoedP+Re2qVpG/IADPWsZorhP86POD0/R3/flBF6+wAduFFUYoi32gO1k5KywG0mKMMP8lYmoR3lfryzlKqhlrJDV1WWOpIt/+gRr/JdvVJ1TupmBv7PswZen1W9BO7BnzCHzvyPgiKfOJrl1aRL9YSrWmSVCHhQ2qHRgjdzbFDzFk/kL7yRn3ybESmOD4bwexvCv/vS6jUCKQiNpUnxNMJqpaBBgNK72tIt1Dukh2n/aAwNjNWjEcC9DWVTxeMAE7ukmd5YV3RQ+EsQriKhYZmhFu4zHCLRWRz4DpvAyAp3OEzpE0FgD9f43az4IIwqZL53q+DlkrKWCheEIoLAuB53Y1mivGbLWSaP3d7fxYjdAK+9SOOCXFPz/PK6nOn5vX6WGODzy8tcTyeTGAqgJ8SmV1ulriL2GXiNIJDorHPnRGFn3jIcgkshTZ30FlBxjBSVoviR8OuZZYQeVdZ6eHjzhCHTRmD1FE6jskMBrQ6tMts+lgeU8e1yVV7d3pYvX39Vvrp/U+5X07JAGaLyy4r2W9Amen09N/Scd56UvcViS4mSMwePSvZWB5o+uKTUeB4fYyxUJo7Ry5HfnB6u4CBZhDR4Xxm9Hioa19fkR85GqOVbTrknx/H+t0+FaJ/vu8DhtEzpL2WFImzr6hGz5x9FJyyUkZn7nj7n26yHzTfplElj0hY5SNPQewxKGdCd3yLMwIPKSYVvnvBvfjv07Pd631R88R7zPrFd0qcCTM8b7Q2YQQpgRDhZ3vFhTumlYf42vJIVDPheg0nl5oRQZ5MPoTeNUIi4nFBuB3p2pKDDI3kgniMEtqEQe2hjeP289K9vygGF6OL2mG/USVDAizjCOG5ZD2g13t/xJN7I4JB3xojvgFtvj/vgG++PdizPPvusjOgIdsfj8oRxrTrVQ5xVApCZGnZ22qyX1bU+tv9eGOGvCQA74UkUaBwbsuEOaXbMVJqiRUNQQ0GFXVeB0eithtzjQS8LX/NPGpOGUi8KU+HGu09etm2wDanVUSjueb9b2Ol2ZzQLQkkASw3LkFdJL51wzZrQpLfzHzrgbcK2tuvSmT/Q81yVw2JWtnQ816/flM2bN2X3MC0nyIAh+B4jvK/pOF9dXyNLLjK5LjytUYJxBkAo6EHpgvt2dwj9HTICtYSfIZ7QPIjMNbHE1KbVH9O5uUQBT2kb8Am+oRJS0+YA7eiIfCq0kaHUOwY+VxVmPGu07Xq/jsy2psrq5tQLqMdUGpCnIGGek4Z7jYdH8nDEIR3prvCJZwoFRtEp3TYGqLiK0ZW2qfcSRHht94RuWtGJOylnI2QpiSan47Kl4/7nf/pfZsKX8r6FEebonbQ1fvFxef7jn2Dh9cpXX39Z7v7uz8ri61+X5d2vi0uEuXpKF7xXvQ0eQKP8ZlhCdnmzruAheLKlhUXYqAYX3mvAACcPzYHH9aVvTciB5KjP+b9NPdvgsaXBrqx4e0iP4t+Y7TFlVTh2tL0tZQagMe3iqhIuOZjOY18DFx6ANlz9Y++oIHxkOEXNVoMRvj47g3/oXFFBapPOZTpJ6FND9rIFM/ziNs3b+TRreLtZiW3jMqO6opQZdqCRKugqR2Nq2dLRI/pgS5uugG+LsbrG+L7nu6/RmV9jNM5dIxiZsoKW7jYYwjvyRw45B8B2l09QZ/DwUa6RjwaqigXrKPLHWQ/KKZEx1Njxve0QVMNzntIUKTRMlbnKV59nfoIMb0nozJXtbccK+OXZ6uG1LUnh8KSONeowpGPqqLUjW1voeU15xkE/UadqNFumOK6d5jhEgDeTENNWtKEwqw/kA34vwL1e4NrhFnap1t/NiSjVoFOnkHdzVr0JbNQh+IEe9IxLJ7K9srPyFJzMVcOXG9LTfuCjWTPYFUaClyNd+r3J/M5DuDXqxaFP/Nb6RTZ/mCz3fobwP/nJz1+moVFkYBqUUzCNmFMhCM7iAfKEgBxiyXAEOEksFFyh8augl0CBBaZ1uA4hab6c4q+pfIwO0OkziUAPpvnoTdGQbTw/Lo2ioSAZOEQlbFFiMZ4pk+duGGFZAET5Lkjt8mFudbzidNUFjGeeycAS/HhyXm6y09tNucaIcL3fkfGUMJLGsd5qh6YS8gAxGTOoMve38Eq8EpqEX+sBgwH300HFJ42o1IwZQoCJD+79NspEZaHQA84ozAg3wyXo7YNGl+qqQf70tIFHk871YhfU7342K69RyK/fvC5vbt+UmcpehZRSFR704sFzXZ6pGi1pE+/JXIatvWmvivtKXM6u97f1csjM97ZJfVSvHjJ1Jun4zO/fpuFrfnsnvB6QVK7f/P6bRvO3Hb5NLKy/TRvFbd41fxN40egCjAh5PZEREVyzCgj4db1dvxeGGPX+kR7khwb0UtoeAZEX8WbxvVgUK2QbWNJeHC6nlgkQfG9dLXuLwtBbY6OlXPnC8nhnfv6OJzqFVHzUswqAtIK0rKEivBQvX7hcj3Hn8aIAiKLNpYOq5xlDyc4h3yuYIdYyfvYRgv8aY7WuI6xCtgUtqyLM0uUxb6VDBa8wSjUeVZjHmyXv8y48MnISl8pCbQ6oGA9+qNoSVoWua3NmIxFw6mYb8oS8aShTr2y41wNaRyEM08iqBeBERTK+uMyKM/JZp0c55JfyeJ/hSdpeRaWQNKbPtrAO4tNybN94vKiHz6vXCf5X7mw3mZCEkEt683HUp44CiHbwCdx6q/xY3q4eLaWJyOGxHQ4MVoeYN3ae4b3V7KHs9QLC65Zvvm58YBnhcuAajE/LmI71xc3zeImNDdar7VC29GL5drDc4ni7XlAvWks6J08N54Q12LZpE2NTA9HxFLBK0yFC4Tj+pW1sU5nc3yIlX3FYR+REVqTRg8xvmoBDuYxso21D/02+5BEPdAxc293fsTiDO1crSKeFZ9Kzz2oHRdlW6TlynA7RivN3fu8PykeffFq+/Ms/K1/+1Z+Vh1dflNntF+XTH/68zO++jLfSuFu9eiPpAoXoeu1f/M1flvZuWutJHdTVhh11u24gkWpySsdSZa26d9XDDa/wHRyXb0OXPK8GvMYc2ARm0ZCOp/mYCWdo/HgTHvR9EtJWiTXV+++cGHUQnStooOJRWUvZXGULz8SOOwGYPFz2bQyvuhqJdGpb13w1qqts8Spdjc4vMswvnTrm6hKaoVP02ABcuaOak8ddKm85fQOdrlNH5UqVUflF5taievKzg6K8BVx2ugyViYHHO5f+W8ADt7NFma6BDYP9BBkAsukAG2ICLsmuRfpsriJK1Lf8NpTsnE5g6B39mVh48tRJoWyRFLt8rC5KqJP0wnP/wkfwQAw+zkZuivKMoPFOR9kOmCMf6SQ48daa1TzkB2hQPqJcl44bXpxxHWbyqiOpylTXSw4u+EajVB3fj7e64kk4havKwdqGUoEyUYfejvb1vuow6anyiIe4btb3zUGS0Gt+1Ee1o6CNU+tf611pUwSZrzI1dEDePvabdBC4sU3TYeWdurwJsfB75WHSWRfuvQqP1w8barynIfzPfvYHL9O73yHwJHb+0iM5Iti4JXuVzmh1VqpCYYv16o5m9ur2cEaGpvSQ8VxjQCYxHxWc3iNbN4ayKAWVxlFVxvAKY+4hOBSYsVCe6UVDhPGaaRA7VCohhQgdLtFDvS0rBQT5PCFXsh0h32RGvIjWEzVxCaHzcvW8Gr5udfzs+fME1I+dyawyJm0l3Yrq/A+MMZIoU+GqspXQQFdNz285NoYyaXbbe24RtFgKewTiBqG70dtrXjCyp7DDauTLyZv9waHQJbhEQdFzf2qNy2MHQYnw3D0hnPYn5X65K6/ny/JqOitfP2AMz1flHoG4afE9RsQB/G7Bx4oiXP3BJcSyGkTahUJhIoAO/t3tSl+bRNWlbn2A0zPcpU00JncQ5m8YrMffMXa9wrweFFfrz+HVJq1GVmOE1aNJ0+QpB/ns207+K0Nhgsn9LcLCcfyMkZdHVehZR/lRceXhMzirDKCvLvSQ1Qx8RxqBTRgK8Ck0FWp6VzQcNI6Erc7idyj6AGOOElJjGmlbQ8f6C5JlQhCZ3OiMfg2FKlRRNk7a5LWUFGNNgS2cgbDWO7ixHvy2kwlBhN9UMHyNwqjCIcoZGFxvWvPWzkrqQ401f4wTbWFAuGJEazIpa/LatinL9lPZ8ZU+Jo1QJ5IY96vHzHvpAgJOPpaaDhRKcEH905GRnqDpmP7gFAmWjmeWgOprVPbDX1mknvq0wKfKy7i71G0DzKvbkJ0gi1sNBdePVRmrKI13BwFJIP713htrFwGZ8qFR6uLIkYZB05bSnwasHQhXzrBjIGziTGNyjaFqGJSrZsRDI3y2g0rnSJeN0ebBW+jAh5QHwMKigd1GDp26pq5Dwks4yzyRT/GwAYrhKqqIjFJhKLuuq7JJj/D4jHa5vEDmXJQBwj0GuPSDcaDXqtN3qaZeZEHkIng1hrTtKgDc29l0NGl70AsHaLbBsR0O1OvREzgjC/mTwmKAKieRNyAidCw/uIpFlqXktx06ZbSdZOla1Z5Z8p48EyPykwZd9dByx3Nxo+VDK5kgbaHRZXfOSXm1FTltY98JF6c29KA7KZ9+8nn58Q9/Ulb3D2Xx9ZcxGByuRlXSyV9mabfJx5+V0xcvshrRm+ltef3wBnpclbPDqvSB3fCCTCp1iJzCYujqZAnEcAgwStfWIXRPIuuX9ZT508Bo1gdX71QDn6uZeeWb+l8l4eY/gwmGpPHW7o5XQ1lSJrjwiZhIbChPq9NBnzDwaC2SttWmc4uxePbs4zK+uoYmHWF1FQfDBG2XujKRIQ7Wy7WhJ1c3dKjcYdC6Y4wtnFxX5c4IOjkdn5XFm68hQMpcL0KLtodnnAOcMaiAB4VSHrd2tKou2oJ3dedWu42O2x5+WsN7U3juawzhN6TdDXhOOYZH7E+g/06lK7eINqwvw/bApvzSCeDudPzMaEImvVOfR64aor4wVjm7pR3pTbpKJ1V+dl5MDMmjJ5NnsTl4FtmKzHFZTXlLz3ImvoF3eaoNXXQ4e8Yhw+8d8Dy8OC/Ds3P4iWfgXll7Qt2klFAL+Zu3nXwNSkesl+jTdKBASe0kaFNw8iyeZBue76pzAzqznamv4QwanbZpeOXtIY1VMpInlIWe8QjzQjlTt3+ujgbr47M4rCjTb0MTws57v9nEXpJnKnzSsu/f4k39xr04jZOO7zd//t98MITfyxD+6e+/TAOAaFuBR2mkxM2FuGk4DGBnoDsEZ+iBy7K4BJpEYS+TvOJtI3EFkKuNYSNZaRs5nhclCClsXCcnOaHFbYETX0UD6xlxdrOCIkH/PHPB+dlDnfXs4uNrjBB3iNPj6yQJNzVYbyAUiEPhkn3uLy7Ks2cvyvOPPyo3Lz7GAH5WLs6vygRFlQ0vVLLURQZWODorX4PJQ/gTxkDdas+PM+/evfd3PDkwjkS5dYFzDr0GEY4wn+iwCWVacekkuvTcIzXAtwQN7IkZO2CkgcgY+DDhgrpmN7j7u/Lm9rY8zKfg3NCOFTAhkFAaicembWw7i1JZin3x3swiT29RJlYZ27a85y7p/Da14WoP/vFozHlf3/lTA6KmgTDyuxoVpqnkKb3UNJqB+ZXkHjLrN4+373/r9D8XeU99YGq9wdKdp5mZJjHB/Iiwp856a7z3G2Fw1QuNyoQGUA9e59vgAVwpyJoZ6GjVY4dGAYXQg9b8wNEBw28yw55qiWPxGc0eYqFdMRpVLBpP0pEGTYwt/pQTGl8gPXUKtQu/gPqbP7GV1MBbvW0B85g/fCTtb10+DQMMvohiI5GLq6fjSLKOO45B3y2Evx0hh7k1Mp3IFbyEVjm9cCgoK19zijPqnx3oNquyuL8t6+k9WsCYRJQ/ytHlvwZ9zuNvDRKvDsMtH6YYOfA1ZYam4CO9rolPh+if5q8pQEMZJayyFmC6YB06nb3RKQZr3bVxHS8lPCBugS+gAtcOy91Jg8qN0CFlRJMokzAc7UAbarVXXknNtjeyxCFk5YWL4fccPubb0BDYqxgkK7KzTD1itZMjfXANL0Ef4F+89OAoO0fKp4ziCIfvebelXbJeLr+RrLQ1bQmu3EFNTtS4cSg6E29RymcYNu645moVyOqynN1nhYCMroG3Pkp7NLlALp3H0aBi321moe3IUIzotF3wDRj82c6uU5sOetBm7Th4Lp6k1xgb0EQNC9Eg50vaymfWM7IL3PqXK7iPIcwpyqtyFUeU4feWZd7eY+iAtLSZHWDp3pO7PLNdbPavv/hFOgtvfv13tNeqXL34nHyR/dRP2ep29OPLq4wQKNNvv/wV8n5WhtD108NX0RvKUuWeBrTGZ0a86CErZ+28JdQjbS1neRV2aAWYPWK4WF9wpDEU+MCN6TwyIcqbYxvnJF+lm4/lry3otT6Wg/YMv4nxeNSPzo2Do3zwKxTP1/JX1REum3Z28zxx+MvpQ5lixDq50pCIit9Kn3pNpYnJ9bNMNItcQdav5ouM1hqzfjoYlxH0oSFsOIR6JLUW5rSbNbSeHk/A3kaf0HF3VSLrbxvxTzobQHMuA2cYw2y9K7eUMwPHe/I/wGd2kA9PyEFpicob5tIFp52WE4YrTRjLP50uEoq4gq/sbKWDZVkaduj2R8OUoLU64hFNRW0rvqUn20pZEZnJVQPaEdGOoYfgbgHMmZMUQ1k6rjSojMmGR/D6E7LFSb8TaMlY4RN4LWFAwNBRxFKuej6GO7LL8mN/IAdWq3UaWn7bA7/Lk9kZ9LBTXT3znNAMrSXkOeoeAeZlM5AeOMMHvvzG78pHlcd8IJlZlt+FJ21/3mlHyJeqgeSRFOYhbVAG75V9cSiSIDoPuaUeEzK/8VnjqFt/MITfzxD+pz/46ctqnJFhLggYGn8H0Rz0UOpV6COYuPo8ccKky1A5FXK72XhPubpcDjQPqiQYmfOkLBfGCtcZ9c2kCxt2vdmWmRtWbJ0F66xYJ33UoP+nXTUE3EHHpYD2B/NYlMXyPoup71ezGAlDmNRhmcPlp+Xmkx+U5z/8cXn26Y/Kzcc/LNcvPiuj8xco38syOL0k3RkSYAhWqRMCYn9olTVwGEYwfJoCH71dCL/dVrhhoLqw+l5FqHeQhA4RQRt6Vj1UkMZ5uZbxYUX9MGZdUqiFoGi3nEigMtaDRZ4aBsY2yS8Im+0KobHQo4Thv34sU3Ayw7hdwL5T6n6Hon0zuy23s9dluryj1zpFwCyBHeHZRtRCGSqErGdIOzSxfZJHFTNgn/soTsBt0x7Oug1J0YYamq72sfOknXcwkD1+c1DYe63KhF+kTa835KgogNHs/Rzzi6LE0BE/MnzOQCHPNCdqS3ohb7P8ttM4xb00Byxkkmf6A1HbxQWFuiia7DZlRyAfYQBBf8K+QijtFdJPvbJzjVG9FNKxZSMs9SwKj8K4Jwr43CF0Q1rIAoY8KQONXo2eRyepYYCq1DAOkfZaT4nbDRlYWz0TfEiNIyVgKHikX2bk9zSABvRcmpI89RhnUwpA0XPnkkp2OjXe7IwZa35Ceo2kHW2OpVlaKK7Oel46S+gchdeCzrrCBm534nyIQkTod7g+qTzElG7f1by0N5yktbNQBXI1ort0dAyx2C4WpU/9RpoQD6/L4dUvymT1UJ61lmV8WCUucUTNRuC5Dy22UGStDbQHrbr+9fIBmIBbgwrrNp6XNfy0gs5X0MQJnbZ257R0+2cYzKeQBXCtVUKu6zmBnFoxMB8WM4xheMsVODAibXAV1ohrCwXq9uKKJfPpja8w+i+g82HZn7jm+Ah+6JTlfBN4DuQzoo3PEajd02tk1rhs4bkVPLkCDWvoX1p/pB0e3RAEGHYwoxNx9tSzxmmiNOHBDgSyhccdp1nx3uveNbj52x/ofJ8gE9p0hp5Q8Cdb4DpBxqCUhnaMoNcOinvfr578aCxoiw7WxCXBaLMBxrFeQ2kjnWmMos0MQ2W5hsYOZQA/DbutMkT29sCnXmg7iUiV0kO2DMF3nXTJ9+TjCNSKNnZr3DWJF61HOi7dTCiV/u08ZaUXeMTOMsTOc+d7UCfQ7tAzLVtWnFvpC3jtGMt9+ydHnGgv8JeTMo1Hdx3yFUo5xmE0N23GX5u0yhq5Yt1eIqsey/2bL8oa2QXllbvpl7QbGMUYQRNmou/XX/2ifPmLvyyz16/SCQQh5QANnQx+QJ3G1A1jrXtRdr3zsu1M+H1WHgdnGGzQfg9KBU9QOKccLr0rTDQCaXNwomyUT41z31G/A3pM/pEeYiyB12Z3wD00s6duewN8wMEcNCzIY3U8XdV4R8OCFtoVmnmCL9BZJ7sl+mhNO8EztIWjW0qcgzIFnfLiBz9JZ/xXf/H/yXbIvf6kuMtpS10Ef2AvAD/GQR891R9nibvRKXV2otfmsWzuZ6W/p9NE2tZ0XXrozj264QlZhVCJsW/dxYPd4Mh5zmmXeiPblN5dlO748aScF2SHUpV826fn5X65L3/16svyBbJpPXEVCTpsjg4jo/p0LnvLLWWflCG016FWWxhqxan+l4b0qFbvKTBwRo8gNwrPn5Bj5UlD3l0LdW7VDsOBzm7qrQMIWFYn9dzAt5vhedmN4eHJVVmCgy9pk4fOsDygTzcndPx7p/DfKe2Lkcz3DzTD+OyqXL74KNuW04Oo+h1sUG1qy72rR3A7QhaPqJ90aqcdYGLg62zIBNIY6u/kpTvWdXl0soVSIPYhMv8UuddXN8rbGtrqR37aCaAZlPox/B0542ccD1hd8WjrQDCRHXnTZxQQukgnCHqz4x69Dm5qTLM6GJkqX0Gf1ZGh4avDC3lAXbPTHuXX1Vdoe357rv/igyH8XobwH332k5cOtXEPXegVUJjU2ltvhW7tuclgAGBjIFDJI5VRkZhO3AYoiCjeBYgBuGJ0+C0I13bJfbyYvLe8A8zsuoZ6jN1i1Fnlxs0aV7dCabvcWby+K1dtWOW5+Tn8eP3iOUbv5+XZD36nPEPRnLvSgzPjXdVh4DaKMK+eTmCKsY/SCAFzBRHAyT2wjHu8V7FQaXGRNVUlbBRTvC0QWHq4wqsC4L0eowyhaNBQX43GCCHSZlcjzvymwqkv3yVGDQPLNR71Crjrj0O6D/RM5/Sq3c3Opebms2mZ+0482C7k0Xi30DNpm4Yy4OMcdlKOP7/1EP+/ffVXhmC8N/cjvHlnfklb74+te3zmjyM9HO8z1PidB2n+IfjC3t99WE9LCFzJ7wi3V0Dp0b4D27i+InEoOMLD3rv8njh4sce7hCBwDe2alm+lAR6kndPz5q96IWxDn9mOejdsR3vvCs56WP3Gg6xoUagKYbZUJU+9lU64zK6D5sW9R9Jzet3OHjL5RcNOo8Cd5cgp6Uzj7oAb8m6Pz8vo+llpj05R8Ch8ztAe6bPeNun0hhivrpC1bkivZJVWI43rWLuDlx7hurTfqsz1Cs3X5eH+vjy8eVPuOO9z0il7TaeM51mmjCM4gK6DfzKWZ9fQ72BFGutkvSk3nkfgcOm2Lka/7biDD3gaI8GwCPEjX7tihl59cav9rNfJNYj1lMUjSbkaFOZfVb6KCKVF+3YxYmHB0u4NMDJrx0c6yMnvjAbQsfG3w7suVWisYJYslFfBk7P57aRoYr5VLLazBrudGPMMPfAOA6yDjHHlACcE8kA0077gfE8O4puyNRgMf7AzpHfWUQRl19nlZYa5B0NDKLqhTZfMWjlR76m2uziM0ct7aTHxvnRKbCs7p9mVjbrrmdNgUu7qGDihw+KW9HpdpdG6IgWGO/WTjuOw4AqER/I68tLxvnaiq9zydOTCvHPyWxpyAweVscteeaqwbZVMYgRvazqF8kSTJ7mRxk7pMb18zPdpT+roOr01HpxcOHUguAqCMOuQSJhN7tEX0i9tmSF/3/E7XsfwZOVp6Ud46711tWL8ozzxmXWIGzgEkTSRB9YZPGOSAK9Sj7fSuIRknry3Q11Xeqk4Mm/LtJTUmH86WFx60NGJMQaanvGvf/k3tANdWcoX3mx8ExiFVydH57h0pltN0/1HL0oTW/TBdvpQdsu7sofH9ts5n1HmSZU/1RsueNbEQ1hrZy4TfaEtY559plxYon8eoI8Z71493JdffPlF+fUdPL+CB3fWGDqlfCfFGZKRVZ/gAdvWMCkaLvfWNvRGO1q2xq38Xld+gcPVr4gLwwJoGmAhjbLItDSGE6ydVCd/j05HZTyZcNIRcKQNvZ1qAPOIjvIpcmIC7Qx4biczsphvT8fia1T6nC6nCkPHq3w40pKdyMxXAsfSml5h20uvr8/4B/zaJtKj0qG2oW3rs/22liNtOrrqERuJP8Ms9MDafvnKfPjO9/JZLbNVBse5EOZXbaF69bAdlRv1phrAXiW30BywZJIxP2sehkTUcnNPGsv57eODIfyehvAf/OB3X9qz16O4t6dEznoESBVhAkemYY03lIBlOpWyZyV+I1Q1eHnbkrgUSBqJ9BTpKTtJI79zX8MbnLyx2R7fbWF0lL+GrgagxqAT4Fx1YjFDMWA8aJzpbXXI0d7y5OKmXD13e+OPy+Wz51nkfIJCcSjXnpyIdl3esCeM1IIonZ2PBC1UnGd6zHgmo6YXX5V1hqDstWKsqMQVCdS0CktwoIKAg8EHaSV086D2KtkMXZDGr5y9bG9OnGrIuiOM8Ue0E/V3Mp/bIE/Lw+y+zDB+7nj/cPSSTeezcs/7JfeorcQG6tGxXRR7UqVkbNP4n73RtINt4rPvOCpTffeVxiOzypw+08tr7c3Ue8vIodHg++b7I5mGbkj/XafMn8y+67SMnOTzbaepEAI1nc+AgXuz9b7OmAZH3GftYbRw1ERo1a9VOCp1sqCtJO6s+gDx29YWoJCRdlSe0qTGrMyaMBp+23unKM5wQr7LBD4EpKDZQ4/xp+BV4QGcK0JALOUJY8X1qzWqsjQYtJBOlvCZB3h1R0EnUapkpVVjuDUm5EeV5AZ4t9BV7+yqjG9eZGtl7B94U2iAQWUqLwY6eNh6B2Dg5gq7hycMvdihmGd3r8vi7mtgW8bzvVm6CD/n/V1ZYvSup9Pibo4u7p+JfXw7RGGpD+QJFUtvaCyfylGewIBbvAlviXHLtC5ZBQYEddx1jmfGx2t0CouTJM3XUKgDxvAAAVlpykKgQYS+dfdD8SW+PeTh8C98rc6U7+2cizoNPdtbnHbQ5i2N5NAKtEjbauyqbARSReKWxBrEiXXmMHQjHSCUfh3lQfH0Tqm7E7ou4gnPTn0aos6bkD78jjoYY77fUbPgQJlpMWkEkimXOllX2R3DRiOUPh13h82dqOiqHoZGxMNI/T2PA1CRP7VVeU49NK7Or59XLzu43K31tPEenLiWcmIYoY9O1zoBCYix/d0QRCMrS+pRv6SjQe3e6CRQLWb4WeOcZ+oAqb2u2qIHlWe0vUZR9IbtyTPsp2LXzt+GeGnoVRRrKHrQSKFD21b8aGQLFziiuRy6rlcMd2C1DV1abPeoMwCcRqcgE+0McG59rkef3xqRGjYxQISX85vyshpfgkDZWma0lzBVI0S5wO8KJDBKd+ESngOjuONxlTnmxz1t6581S4hMk8YWShrL1guNTBDX3XGZwVP3r7/ivW3g5ik72qaX+qo7NKakTyd7DScXtOuAtK4bjTm7XJTdDD5c3JZH16KHf0xrSeExCuUSAL1WXcUP6LrSg5gQTnXUoSw4H2ifOTzzGlnwFfrmAZ23s4PQPS2TUV1H/5NPnpfJ+Ri8a0DDI676hKFuSA8mEGX3MrIhEJGIPBOW1B/wPIE0Ma6Gl2Q0GTpwE4/sTsdvyBZeGmaSoCs4jVyxiQ5zJsFRmVHnUM4xOEecA54ZIufa264v7DyY9gj+HGKMQ+v0bEtL4wq8ugJHT76lfJ1b0mEcFeRhSyXOXnkCjNmN07xoG1te3ClnlE3iVL7R+NSpoV7JmtUQjfLG72IfktR7DVQP29Nn7nw36Ne4Xd9rACo3YzBLf5yR/5zVySM6+Z/TUDTpUV7QmZMOfL5/Z1g3xrnffPNc/fl//cEQfi+P8I/+0UsRZ9bp0dhIIDiGi0jlt96feCYV7sEFAo9nnk4SU1snD/6ZJunjhdim5/juN8pWzxGKxtUc/H5lvC/GX9b8RTlrRIQoFViUJfG6zakT3T7+5NPy4uOPytWzm7rU2dlZYoK3WIrx6gBy4BNu/hQwNTa5Gh4u1aS0VchpDMWjxXlYTgOLcEvgwTJ51PAAWIM8rV96vvyuOKgMIlEm/kkvhYQtEAgUhX4W1KfMTMjidCLgEmM3G2Hc35bZwy11fygzhNAS/Iqr4EsYRaeMS/4afQpgDz3CHr6vB/DQVv+zDWGOd89q++fef1wV8vXlO8ar13qvgPi+Q0b/vqPm991pvvne31Vw5Db3Crxumv748EirKndjwDXHY0zYvio4haMKwqunacG1K4hIA1nEnqycGZ1VEHg/Grs7U/VqhUf408BKDLj3NIojBXr53Yo5kxf8FkVgbLHGpGEd8lR69OQTwRahgDCHRjJJDkWlQO4Kr/XjG5Vmloojv8HlNYbw82oII6bswOo9Neyji1CPNzaGHHBy1ZDPxDFxY/7SPApwfvsGo/e29Hg+1sBFeThZTqPJTgIyIrQrjY0m48S8ajjU7UoxBlFO5qtgS2eV09jOJzsCGl6WJw/C68oFHiQMRK/RlpNCgjvrl3kJ1NaZ8XrspDP5TcNF+vZzO6uN588wD73f1kfuUB+IUxWtSlm54eQ6Y3dth4YuvEixMUD43nAVjeMY9rSDhyM2wRmnCtC2cdkqBbcrYDjxLUvsRfHqrdaJ4JCnoU7GjztRJ8QYfOmFM/xCc8k6iQuhMX+9X65XPsEQOL95Vp599FEUrrtJarCKB+Hz8Fu9Z3oS3QJ6MEb+AYs1ygiE4VvU1cmwxkL2XI+cOsXY0wkAPMIeuJQxgpiM5SXbDzObusQDb3gRcPrtuw6bTaby5hmyMrxz5KHkl7bR68wzE3PERPQf3+Xk28TsbleRuXsMPWkspwZvfiunLUcHQ827OWN4Wg6/xYvwWREND4o5VohHwJtrU3ataOAxrbvR2c7mRcapf0J+4IGuW/6TLvTB9xoryd8b8mloKXioBSTfeq2H5WEFkCf0Tj3nyHxHPfp6BynDvHOl/OQt/qF1Dc3T88ss4anrM17vBR1RY1npIEGV2rfAID9XuJVuwpv6HfEBsImd9f1bp458YDgG5e6g5Tlp7sl/Dnwb6m6YU7uNIU4nz3XyLy4myLtWWTgSC09nvoU8AP8b2y7MTt6ikAqP9OlpOvhOHGxoSz2q4lBa9p3yI+Fi4MYOgzJ2NDmF5k/pvNmpRndKG9CVm4ooF9JxsnMEvrRFxLQ7ABoaKB9lG3nqm3ypX5ZYpLwedJB24q9ZnSJyLbTqfIQqH7Q5qEZtT9L621MPsvyoHFDOWQ/DHqRjn4vTml75cUwHTB6m70X+VP6KAWh+8JdwhK44Y+/wro52ASN51ftqWPutk+A8qxEtO/JeuHkv/Kb75jn/s//HB0P4fQzh3/ud33+ZyUkA51qx9tTclSrKh1I07Oowq4YexAgOvWanNoT+U5lDPBuwA8Ef6KXvV7zj3C4xdl0vcZPTobnN1lCAWVkuMXw3s9y7TaVrDUtYKs5+f4jhe54NLiYXF2Vydlkur5+XZ056e/4Rz65gQgQ86ZwVLXwum9VtazxwJ2HRti0Vj8Nna2DAqHlCGSOREAruAodBYq+aq/vCHxYLm7cKDE7RLHkYGpGVIVTswCfRRpDvwAI4CfFD2PE+gqtHGDhxeODS+zX5Owy1Qtjo4X2g3nfOjL5/U24RjPcY4FPw8gbh/gBOV6TfQH9uifxIWzhxzN5vMxM67M9v/6Tl5lfaiXYLUXzHITN939Ujv+lUxLgNt8XE4IXMbjrOY3qXEFK8miZCX8X/Pcf/XEPYwzTvzm/c804jcYfQdtKfsY9b4HJNUYemcx4FtcBqmMbVZeyYHmFOn7lBi0LaQ4PWauvtzAQL6jcYqCgUaCRQeT1JF5peYgKa29J2KKzdYoWhuUucZnajOxrCgxhQGpGcCG0FgYrBIXO9LQ6fbpcLjOg1dhRCWgXHVWPObXjJrBw6fHd2VYbXbrE8jKfFNorRBlxUgcP68oP6qqCQs6lLjBZorE8id65b3t2W7f1dOR326Vy6ksq4dKDFUd9JchhclB0PFLQrzENgVIG7RWm7T63JyyUO7WCKC2E9bO45DQGBzxzDhOfcUfHxEeMSPLngfSYVyYsaA0Cr90XjTQ+MHQ0aTARbEQ5/w+M0siauw8UZukaZnZiP95RFhuFJPUIqxOr9UfFLHdRD5QecKhfbMU+FH0WeMKeNy6VhnMHfenr1dj7BxMZg19CEVmSeE1baGAoZ9eHdE+3xBMyOoNliprPtg2oLgU6yrvjRqLK+j3qshZ976dc66znUO+xQ72l/VNcmnpxlgmGP+x7Gmat2dDFQ9XYZxvO4BbcJHYNWycf1Z4cDDCiMD26hK40K+ID2M8RATsk2u9SBSh9xqCwE98DdI09jQR0FzGokpHHyEGyS+FpHvNxZK9vaglu7IFVWGd9fY27lO/WJsZPBBUjQU5gOCryX0DPOR0r0mR5kv6u/393bQNE1nI3sa0bGxKvpvOY5dXRFjVyP6Wr7SDF8m3Q1rboro3PCQX3swJgmjREdCP3J4MjhJ3SKsiMw8brC9u5MnjzPVTwfz3RYyaNFu2lFJLzBuH9w73bLVs4Og4ZwOmTwnMaBow9OZJtcXpbxxTl01q2Oo4fbsplN0WfLyJSeRhA0I1YaPqGKnP6B9foIXsZIPdhZrA8MGVjT8VoMe2V5OilfzB/KF6t5ueX95tCD3mkHWKlwtsl6id58c3tXZjN0PDnbQVKOwmaRLdoFa3gCAYV8Qe9pmIpr8UqeW3C76Ih/2wV6oL5OZHMUJUYr93tkhCum2Hm3N2t7O/HO2GOdYwP05Q4DymUM7+f35WExLQtkx4ZO3xY55soXj+Ap3mDz6dBB5c9JutvVFlIGTtrcUdwIQvKX/pQFGsOu+NOBLnWM2ZnMeuZctQPUqOmkcHrYSUynkvay89trOsEyO/Tj2soxVHkmP3ZjBENTvhYqcFaX1TuOekVxqm81XjFyOTVw7ZCpN+Tnfnhe3obvxZFwkDemW0YbNY7jrf6t8+5//C8+GMLvYwj/7KMfvmxiHnlWDT8JBcGtN1MvDPlxasxiDPPMeEDjHfXqbrczTn6vfQbT6tldOdGNd6Srv2t8r7vMuRuasYh5jwA3DMEhOldzcFUHtzO+urrOLm9ucex2x3qE3aPemL60BEQqQTbIiYKnjeydGojeXNcw8nrpOosaOoo7FCWnRg2ZpI4qcRWy34ObKCmFv3VxRqm7SpmfcU4u1ebSTYlhFheUa95tCF6BafNE2AeWx7Iw7pd6u6mH59RZw3qCp076E28YGTDjDHw7+cTevPXLeYRHge1Rh8L8US/fPOyZ23n5lldvDxnz+64e+a1Q4CqDe1WZ1TTHdMf0MbQ4mu//IUM4eR5/f9vxG2V823H8PvnUH+9S5xnC4Xjy76gMqjDLbnTgLytPqBRoNxgguJcO4m1QwGVCpMYjXx7pq4mHt+cfrxftYr7SoEZhPDrmxfOTPcY49KRhJU9FoMHw5mNb1s5UbU8f6mEyTEKe4mcE/g46MU5Yr3BCIzDWNIRdjovM6KgiLFFifTqKpTdAmauIVdwIGDuASF09HZklzztpQ5BTNs81Nt3tC0Ivi9tblOx9QopOTzG24ENXO4hRRnnGs/qttC5dx9uIkejOihruwp+YNquDcBNPmPPlccUJD9lJ1EtePW+YPrx3O2dx4KhHcA5cIfgGP/zOMDn4ezukrWFE2W9HZ2jHeNb9HoPCONEa+gT/gtjE8CW/tFSylz4UwCSKF9iXycs0lkt5euwiC3mX33rByC+KrTYY/8yNelMf08VmFzaMhMxsh87uv/wKGWE4GHkBF/I597a1nsw+OEwuwgv9WI7lapSbRo+9nnbxr+f31NVuwNvo7Dxbro/GZ/F8qcjdKc7QFfMxT4m3A6j9eK7dztkaUHfg62PA62k+nZDX+AIjYQhONKrlGeupstaYcUME8WE4GxhUvPpHuxxFJaSoZ5L05KtRZkfM9lbJN2tMR55Bv7mSvyjMZClpoS9stIePhfEoT/jBSd5+Q0H8X58d36WOHOK+pq2wewiX33hNOA1HM/z87jvqoO1GO9V2Ja1/fgt/xOtMGyRcBhzXjqSw1XyfsL6NhU0ZfJx8fZ5y65nD+oAXR4FcnQUtQQdszDfIEXgvMdXwsjvWWUdxr8TR2+pa2y772aWDaidnhxG8xxg9OIGW/PUqGuOc9etTdfAoPrgR182h7lDcCZH4cIMcJ0evoDtXiHgzn5YHdR0GbGkb4oMx/GSXiPyBZwFtGcbnvIAJHdjTydiMohfnsyX0bSf92ObKOb7R4NR7nI24kEWdYZUBoTH+YgQFfutvxxH5ApB6WY0XXtFpcxWKqbbCYl5Wr15lR9W76bTcIR/v0elbPsoIF3mMzyahQR4E546OJQ4aPb0Azl4PWgaH8qB4Vt7ERtD2IF1oTL2ODHYJVufluJqEvOnhKlmGPFmvSi0cXPTi6iARfvFs3pWHMPiPNGBnXMqR/jx8H1IFH0fKrjRE+ma3u8bINQzPOU4JqyCN+MqomTRLPTV23ba+zoOqsveb59f/+v/6wRAGgFz/fzGEP548fylROFQUAxemdVjY4d161WhFQdur5epsV3f6WS+nuTrUv8CwXS0wdOcuLbTMb2MN1xrGDqu4DrDeFIxDlZyufwW1y+RcnF2U59fPyrNnzzGAXeIMYa/wPx1n+2OXn3E4Lx4QBNhGQ1VjHVTokYnnbFsngmQBfODJRKPGC4Og6WEVuXtap70vfQgtvgve7TFEoX4UD4YkTL1d76rhDvzuZLfF2M9SWgpsSMDgfuuRZd9kFm0an/VO6FG7tjHGhSf1fgCWWwzeN7P7cju7q/G/4GxG/rPtsixOwDW0pgdlgWDY2LvldzwtFNecejpiZAO3VPjbp4dGaSbnfc8hE37f1S5ClJG3lqVw9D634CfPSAcuYPm335lOY/lJvvHZd5wa8jHKvuN8l9YC//5pefHu8U84mrQKD6/Go7mj3h4hsIPRnA3vsJm7EMKN1VARBsCMMYPAVNbpNHk66DXg+/00cMY7Yb4kUDGqpBQuTm60WOmXryhAgemQ8wHmxi59QnEiK7JbGWUouPQw6/GM0YMwtmyyiDBQGEpH8GKEocIBBIdHEq8GLehpdaJGtmiFZ7LFDEZEF2OIDxDCgEGOSis4JKcwq/A10oTXH1WwO5zHZ8IDDc/fvC6bhzcYzzvwAD+gcE40VKB7Y+wnYw2nYYS5XlwZUN+OBnfyoxyHTocobHeNVHj32vKRsf/bKHVAJ2893PChQt3hXsp2OS3n+tQYfoS/eKEyol2XEzKNeoB/+E2FZTywa8k6Oa5HInRQjHq/z0iQPE7+emz369oRiXHId9QWOPSG0s4oNuVTJq9ypsMDrqtXFgMVXlw64sM1S49xPWCwoNWCf09HbvT8qZCVCXq7NBAyssa9MgjA4sHRa6Tysk7Wh0okzELcSQnSgzBkngGn9U44Fc9C5+DXNZi7dD7cfneIbBxiJA3ODY0YJ/whawZDazHyyFcPkoaMtCidSq89DKchRvBoxPd65KRziYd28mwhV2NkUQ/Xv3XFID1jhp/Ie9ZF5S+dSmxpG3JPg/FN+IZ0jmKZpi6ldYjnzphivYFZrYbTlV5c7WHHdzkxvKTrXF2pIt1XOg1kj8atV/PO9+Db8+2zeg8Fh4d1QujBBqgYwe6amF0v5TeI0e8yl0NZwn2+J73f+K7GGZOHp2VgHILk0uqNkCHghc921L3Cplfb8sn3WLf8JlHW8bYc4Pd3Vq7h1DNsW7vJRtpLGcIVMLhiIHMd0fFxTeqTgZ3oE9oO+fME40IX6q0WOHXFAWko8kb+lo6tJ/fyazqJx992WrGuy/r0vMyQY1/uF+WX6O7XNOW05QoZempHiBPoiXYZ9U7LGFp5Qq/twZOyZ0TnW5g1XlfQy1weg/PqhijQ08iJo3S+6ETbKcLqhiz41sWTgEMvKphH1lBo/kFb6VBgaKJjV5u6RKid5jUG/3zxkI1seq++Kgd0ph50uAMckueoC+3TJhPKhSdsJ1eAcpOQwyM04Sifch2a3rfUx+uEaEiz8ocdYTuRrmiz1cGHPFoBgyPT6n1Hh5QNyiRHcz2V0coR9Y1clU4wp/j2d0J1eK5MT9hF7ivvaXHIG1Y9Trzjadv6jYa79OppGq92KmPkcpVG5FcdEeFDTsM8lC16hG3n6MdvnF/99//5B0P4fQzh6/75S5VWPL1c/Z3hGAhCozArN3B1EwGNWonFa7Y8loDXvJfQPCUmeoLe60WKdyPGQCe9a41a4yzPMHavssHFs3J5ecF5WS44Rwp20tX4vEo8nvaSoBuIsXpQPJqek0udtDEWfBf4EcAqBXuoKuImnxqHw6mkoW31ABnT5w52DoMYSxz4rRv1B6cwjQof5QBzhwEi5B5r3WAMD/PmLr1Oe5PL5brM6Aw8PMzK3cO0TOl1zyAAcWn+TvhwLWAFgWyQhhRO6w2Mtb7V+yXR2/OL4VU55FuPhLEoGL/nMN/vuyoyjz/rM5Ub15Sa++alovWYJj/qfVxrbw/fffP0Itt/92F+35dC/Ddl1rT58fYLdYCKMnTBfT1pO/5XiIDheMpir6s0ojURzIJNJR0m3+5mEeJ6gVN3aE2jsnqFu9CIGzboydBYUMDxIel87/OeO09RjoJJr5cMn9UCuGo4hiZJ6w5yxthFOfo9793Z0M6fS/vAnJmxbcwzmiF1TLwrealsD9CLawnzEUodZYWStCPTxAjLKwDJST2AS35QhokbveJOLDR8Yf7mTVnev8bYQRnA1/M3X5WlK5a4rjD5JU51MIji1luiwpjPH44d5qpYHH7Xg2y8sIgcojy3dIwNR9Lzo71h+ESt/wAeoUO9lbfgH2kMPOoZq63GI/JxuSBxqCGjkshJ+rrknN9Uz4j10bBUBli+nmqkAXClSakz8gIFrKJK50DvpMjxn8oKPk6IBg9sXw1U6yMMxkgaAtKsJGKmGnt2UCKDzINnydc/fiNTU6bbCRvr6bJpGjWu7hDvEPjIco+kDRzW2vZIfZRNtD2n9fKt6ZRDGu3pQB3f2yZOsDNme4JRPJxM4mEN7aoYkdUHw9JQ8o7WZahXeUIdPTUwprdfZSmv5fyeNqmGRjoE0gvGzVOfk3qL4mynS/7SbxMTuU1MDjjht3wWo9v6cyJcMTakD67yGikab7l19sg720CHBWVrKPlb3D7S4enDmMGB+XoICE+8Fy7xnCt48VqNCw0SUlXRnPapIxbAByGmLc0neQE5r2pexzI45EflrbSmLhRkPevufifu0klusgiE7463+XCxWEcQW5ZLJpnzwrFbLfm4hWF5Rrs60kj95QWOqlOeoJk6aeyJXquyYkxntN/u0nmFj1zG0E6k9HC0aWoLUCCyQAgqpvhF51Bvbnd8idF4UR7txIGg2+W0vHmA//m9xBh0MtsThmvbGOETOl0Y/+prtCB6jf8Dl32J6hxJG3BVfsUggx6Hp+h2aNIOsfJAuLsIJKyR4Dm8Ibi2D/d2DryXr3UcrZQpyGQ7T3UtfWQSdsRwTl3FIeW0B8gaJxNiQygr5QEdM/nGpebS+Oox9KYyGhhXj9gj4M06VBKicOhCWnHUMHINORDdj3Gv8852E32mrx2rSmsJteJhbADoVN40kdlKZ3yS7yxLe8R7eVqe8pBGnbdUJ0fKF5W+3YnRo9KxSBLX1W5SPmiPhIa+ISca20Dng/OPohPJsDlf/ekHQ/i9DOGzfeulkkOjNT2i+QzFBfGvFwjMadYCPGyX5XGFcuMkAUJ2zvM5v6cQLIxx6AJZh2tb2wKh2Mls5vNz9+G/KmMY8Yzr1fWzcn39olxdPS/nFzA7PVSVTw0Ar8ZfNSqqEdYQRQviBl7kK0wFEcaLBAYgSwwZ7l2gPcoJZQuRZOUI3rsDTnYnIo1esBhCxjJj0GwX87JeTHNdzBy6agQv8B+Zu24ioseC3ibMsUI4OoQjcyA7wjAavy5/Vld9WJVbDN+76azc0qOdoZAWOwQO5a0xNmC5DBdlNz4qoDfE9XzXAIuIQ2jAUDxv4lrT2pSDfKv3eVYNwvwdf/vc9TJN/l1H0n3nFVxjjCBaOWnPXMGFjGtdFQS+VwjyXmGoYvVUuahA9Q/4HIRFITfvPX3u0Lr5Nqd52YJViHNizNgCnqnvsV5vcZG6H3HBu29efe4s4x2KIx4p86Zc47X17DlyYLfDdZc1lhPPlngsvdl8RyZ68voTzGU9V6SrAhLDifrYodIAUelWYYbyikwA8tCq9bYXr6eP99CItBuFAA0pPwyv2fvcWvsNp+l8Zt4aTuJWo89NPdYYnHv4MRMiMIIVvicYUXqDjbFrn06ymPzuoMfJYVzo1ZjcAx0t8SHuA5sI4jn8ofLUADRe3g1INtO7srx9VUbw3zmKF3Eg2nK1Y7iElj01gFUWygWVobQXawOetDOZpeD4rZFoPO3SkSN464BS0eWO0KF4OoIu/wQ/KNqyiUUUq2IOwd5RcQ7Ko8uAYfwbi913hQOUrZ0Bn9k5SHyxXjTh0Ygwxp93GhPi0jbVcAMD/IOaclJv2lQZYofKToVbwtr5sG2ttIZPRq/Ip4WCtRNsXGiW2qIdTxDcKkRXsZnSwXWUqkc6DcS3w+XSgzhAxlQjis6EHR5gsmPk5JpTvhF/1iGecz1Qwk+99hoCymHkg6NDrkP7hCwqwImgpJeDkQtNC4teUGnOzlEPRTKKl/ii9LmejfTejWN8SpuOFkkHTtjTEHOkT5rUKO/3hjEaGnngoRI/oJyd6DmC1voYRm3bl/o7E38oTjCSJDe3sHWOht7ktCTpbI+9JCLtajx3gR1Y7DJkCJz3yosN7edKKHELyA+cK9IYLDCgCd9q4eNpm2jsGHYWfqdNVxpAtq/ygXZ3yDyAoDOkK+WB8kdYnFPSFTcYhXYixacxq8oo+Vnei0PFK/LILBx73D2BN+hC+Ww8awfesz4aT3qU/TaeZOEUj8Dm8l2Z30Fetn1WiQHe7NI6OkvH4REjzQ5InEXSOemhDAwEN1bBKMXoU4acoGPmX3/N+SUdeHiD/Jxz46oSVU5WeVxlKjCQd/6Ub4Prsu0Oyxv4+RfTafnrhzflC9r2DW26oJzH7nlpDexIQcuk0xDWFpjZIaZ+tQ2BBTz52xFAJ1L6rO8Iw/kZRrDrhiP7hMGwCtKOzhzV5Zv9PEuwPdHZ6lK/tnh0rwBo/4k6aGO4TvkJnbannWFh2heL0n3alNOTfRnDE33tA/hAHGecgPp2M+kQnQQu0jkE5zo9bATXBqYo8K5spZl577wInQBKr9gN6gJg0YGnA035HM8xuM7IXcgG2Rp88jt/6HzKM3RSOtGpEVuFdJk4TP6NoSt/NV8pGwzHcPUojXJ5IDzGuaEt5sj55hu/yuk9BWtUO0JkM8ujzemRK4kXK/dhkOw0kqst9eV/9599MITfxxA+f+q/FMsq7rrCgkpcZV4nkegpNnZK3InoWgF7ffQG9VINEcAI91N6afYI4/GFOS6vLjB2LzB+r8rF5QXPLhJnNHa289Cd3fTc2Kt1CBHCBAbxHCYOvuuhN8R4XQUJL6Jc9CKJCgnpEcWq98O8fCZxaIiZLk8gzniZIQ5jgo2nW2DsL2ezrFihR9jhlMYAj+cGos5s7CNenCCiMMsyMuYhMQOTglBD4BajxZ3g9J5LlGEulTQwyVDxfnE09YIFck0j8kxFoCD3L88p11/1rM883j2rZ3NEGMMA33z224d5fvf1aDwej+ZZfotv78n/+CD37876Haz99lk8db91vGvRd4fPmtOj+cw8LD/XbzzL02+5Wl7FgSKufic2uOTaLK2mIdUDXlROhKXPUJ01fTJzghe0o8Dnm0yq4x1NkzRZ4kr64L30Zbm5HnHkagEJgwhclAFNNcJSEedv8dl4/jzNQ8Vhh9A87GHB1DH8sv4nxkvWwTY9gj8TWaHNLsrYVSMcnkT8wBPw4okeOUwMYJcdVKsSoGSXuEzgHmGYGSNsvu76pGJNXLFeQWhZr58GqYa5IyEuleQkLb2OxqvWzXHAHLBWXsCY57tm3kAPBbWaYsTDByodvcKhB3jA+mn0PaFsY6yDe8BC4IMwGQWIzbPGB6sIHGIGNr33fCs+m6HJHH5YP84//8uFNk67AKc4btL7VtwLv21RZ2HrAYPfOa27hhsPU5YTVuIBRknrJFBm6DnPRDz5jXaJDKISaX+ea2TbpVR2KkOlo+AJ3Bh+JSqQ1/kGURxZ1vCYdU64BnRa62G1pT/fW62azsO6RRbTRsq3xgvnzPsJbTyhvYwrPj1zQ6Fx2tR6y692ZjQiki9/dma7/RGGDUYNp0aREwDbtKXlSD/Ww2+zniq4ycoZlO+EoKwCIG8Ej/ymU8PNkS9sh9oG8dBSd+tfl7irh17LdJ6pm8aJ+sbt1lPnY309hMOHCTU5vtMgss6uoNEfjgNX4DsBDnmCvFNX60N7erWDaH1sa4f7XcvZtKEsy4ek7Ii57F4FHMoJrR3L57QT51rK8kb1lJpM4wrdqaGubrNt+aSOXoC34LumAxGkMb2mFrQDTHbAPbqD00yOHV1dBYcHaG726hWG8K8wIBeRW5G7R5um0qD6BtiB1VJsUze82ACHy9nN4dE7dN/tclPuN3qCMcJEKJ13Q4LcMvtx90QHHF5eSbvInqEdhaqnNeasfxwbwJT6ggdR4o1ZafQnJEZvuk4jZIqbYBkuqWzIknieyIyEL4hH8rMWyiuADh3AXMGFun8EekIfdlh78CJpMikdGFyA0XbQu+zkPGVJmKcCxxXD1a4M75MfCerOlOK+4l8Duo4SywnqA35JV/I47zKi1/zmlAfDp+KZdF51UmTUKjytQVvfx3bQ+F1v6fRVuheGwMEZXHF6VJquMEf3cK134Jb808EmzTf5oX5TaapO0lOfyHMn5dcfDOH3M4T/0Q9+9+XZ+WU5My4XI9bg83OEirOXxyjDHsSnYB1zf8n787NxuTiflOvL83J1cVYmz39Urp59Um5uqqf36uoG45fr9YtyffUMgXyJgexGF/YQzfcMweOkAXtzCgAaD4Gj0oZuQrBylT26eCokqn3d679N2/SpuYqmoJz2Kz26eq3Xkgs0gVGBYLaHLYLSahAcBSUuaEtvU2U2v70ty3u+RahEeAxcCmmU3r5KUC+MDLeCSBcotDnnhnyWKHFnsypU9PJO6enaa35FT7Z55lCSnuN4FujRAj1/lK8H7XhI5sImWYXKJG7/5VKJXfhNJGPmxfEIfx9v/V1Paq+A+p7DPL/vGvkByQlLyo+wO+YboVvJMe+Oz6swNq3YV3HJiM33Amae9ahCPrX+1pNPcnpUmGo+TV39HYOqOY739Ql5QE+YqtCLsPAEWIwehcqDHz1IOfXOeaL4jCd+5Lqj3X2mt/HESSjcO3tcGrDewYl/pNdLqGfN1oyx5jtOcRQ5TBl2atzxS2PP35nFLqD8dhhLw0iZIo17KBg0zCC+eAL13Go0HejkVWOq1se8owSOHmE9ww4NYpqiQFD2dqkODjNXCoO7Ki6g8QznQ8P6wF1NZfb667KZPWRtTmNuYfPiYv6uzem1bVyhuAOfMbowul3mSKPGTQKyAQKVetoJJzykcqEjrZdqPltgMG7jLUSFVe8L9bCT7ZbqwbX4fare+P1jq+wOHRR2q3RIo0GuQUjGWo3ks6O8p2zzDDYpl+fUSb7WxBK1nqExylRBiE/xKgMlFEk+p50QeTF4Ndz0wjnhqyHNKHm/QalYx+4AeuoIm5Nk1yhwZA5tbyxyYr95XyeIVYPRSbMa2gYo7lz7FUPAGGUJQzmkVIphDS4S20mxVf5VIzCwgr8t9yr6eOA4yTRw5Rnp9Ogiv3MvbZpPwrjMg3ROENLZYAxxH5ldOzV1hKuLgeWER+tIDuAf2uAzY2aVAcYmOzEa4Ri8p6MEvqXuLm2g4eBImzTTBy7lsSuNtEnX5dse96444kYj6VyIF/BqPWNXAqf0sDUoF8BrW9kBQfbyXoNLA8hVRNLhlC+oZ+Jy+SSdXZ65+kJ3YP3Oqec5beKOg/C06cCNa1KLZ3nN5dj20JFOnaxFDF/ZIZNnNDgN2dM4tgNWV/fQy6jB7CinMKmbNKYA2ZFP50UcPaNJpy7jVDM58mV70BrxijsCRaOEPhzihwKPspF0GmPAmpFQyoKZRBC/vW+XM/SnFO+OjuvXt2X78Bo8axQpa5XHtCB0lB1GAQ6oyZbSU9agLLrn5eHkrNxS5ivq8Gt49Ject3QIyuSmrB+BvUXHeIAsoRO/2eyyodXyAI4ApwP9PLX7GHJOlgc2aR3Dnx5S6uUEMttEmVTXzG9FT240hHmxUh+uHmJgHyAu49Z1FAyAx7jnxtikoUITA/DT70O71oEOvSNB7RNSa4zS4ZEOWtINsjHzMKjLJW3X4npCGa5+0pK+eBcPPt9n/d3IN3AijqCBTE6Wf/iTLj2gGLL1O01n5BUweH3b+QY+2UsajS6nDTSgDZFwgl821+K39kQ1juloUL476Gp4K38rx4sL39cRrIz0mW8ODXpwSv6xS0xLPsqu+hY4gbsxxD0qy9c6eEgPnq/+9P/ywRB+H0P4P/gn//7Lq5ubcn1dV2i4uLrEgL0u51dn5YJ7BaqrOZxORgHYnV+yhz5G8Pm5O1x9kjUwT2Ead4cZYjQbJ+QSRXXWraCKPxUqzABhKRwbo8YlluQFfqUB+S/vFJ6mczJOvHARKLyHCGTKbMABYjdcs4wS39Q4NBiGtAouCU1P1WI2RSkZx7zMBgGuW7znucQsPA6XuVQJhcA8dTJc8ne1BwxnvWB6eOqC+byDuPVS6xnWi77vqo5DISHcEDoEW4faZCeOY0taxyyB5tWvTMu7DO1xHJPlqH29v39YVj49/o6RBL6+76jt8O1X89Ck0JBFnuVZTmFCyNW079JLyBrKKv10OsyDOqnUbON4PP3GT8j87fe5vjvEU1MHy2peN+nf5sHRGNg5uL4zgk0i3NQ/sORBfSp8/BYzUo+CEHbOfbO1psO75uXQ7tPj8mgkVSOq1oWr9SI/BWhz1olWCKjj9x6QYdJa/wx9QUvik6xjACh8E0/vUJiCkWcB1rI5DdmwjpnERBmP0Orjak66GgMWwwdldILwd3i21RsgyTRorDe0T8cLDXGkNxUuNT3CBrI5yVcY5tPy5V//ZVm8+boMqWuXJBqZxrM67JfYessS5uOp8I0xnQM65/8I/eABYW0jcrj5wWpB/TAE00FFGWjQZi1vyiZj7BWUV69fOx1gFpFEHb1iAJGzeHN4VsM2uBPHyg6NJRqygcnD5Y9UVhWN4lg8tjD89FJq9lPlpOc5uEi7Sic8F/9Onssaz7ZV2gD49LLyfYxdZI8cYht7n8kpwOnW2XrM64SWygPixT8N9R3yQToRYGfVx6g78pJDnWRiSuiD9qbMKIgYhHQQTOt9c9qWgdg6Vm+zZQmTdfA+K9mkHrQJco7C8001slA8wKlH3/XXTydnyOhRYpc1kF2y0qt4zqRpDW3pT6OAfOoW1MJZjZHgUVihReWyOBYOQ0C6yWcHTAAA//RJREFUxw07WjoXAn/tKJje75XP8rp58zp5xdBIXTQAVPyHMkSe6NTIusccehE1koNfUOFQve1ew7B4wEPpq4kDT6eMfCR77xPipZFNGZHJ0LI4Dg6AzfY3bMROmId87OG34rpWUj6t8DlKsAPPGUbnXpjkN/PM8nb81jhKb5fvlD/GpKZTAA4yQml4g+/8jhOiqPn7R9rx9fOKQ/Lfy1PAF3klj6RNKg8o+yxXXNhBhXpoLQz7/risSLLYoMcw/u+hyds1nTpo+vT8El7VKBNwZIiiQV7mz7ChwYj2A8fiSn0rrdbRItoWWOUpvZk1NlaIRJHd1Aq7st1Ox+N+WQbIqZHLAja2AfhxBMP8qhzhAw7zHpwaDtKLrAMVdKxcZs12Bp+UmfAC9PGGlxrffj9drst8TftxL41VvoLXaEM9pbav6/kaNhnPMPmIZ/mnemWto510+NZ76mytUhHyyk55tjP3oit6y3YgPz2+zgvKplnQVr6jPuajgSzNmU5q8vvmqCTr0yqffJOOBWU72S4dr5zVYJYvvAY+YI1tceQXY4VNq86J3uHZh1Uj3tMQ/nf/yX/0Mj1qh4h6dXJMb+hQ2hhCddiNnn2UFoJMX6zE1dKbIiE7u3gURjq2aSUWG8gGpdGaZ/5WYOQgrQTj83yncuNhvE88gOzDbHqBXO3BGLTH7aLsl7OyS1zvtOxR5o/LKXp/zfcKWAWzAkXfBQwiwSAMDWFYYtCG2RQeEL27EYGIEKNCaY3wlohXKO2H1SIrPri6wxRBZ5zvivRzeusr6uTvJfkY22a045Y8FkgnVdOWPB1ueiSt28hGKAO/wjDXWksqr4eBW64gNALS3aDaPMuVVFF9kh2nCk005Wh+eD2eCWuIIP3uo2G6b7+imMBfk7e4r57gqrg9FS5Jq/JL21Rlbbl6U5Ds4L9RTAohvxUuTpVlivE3P7wnP8/6TOXq+1Q3aeo7Tx/4k/KT1xGO+pB/9ZkK2chF34g9FY7PzceZz5mtTuY7nmdFCe+pnzHa2w7tYR7QQLs9yDBcy6FkPSfQuIaRM+ldCxoSiMBK2/B9Fm8njaEJltPSk4oBZnyg5aR+GDYeeoUTb6uRwvcZcgvstU56p/Vih380bqBF1xSGmchGXCPIe9QRheJatsYMN94p6b7VMh3COPmBU/HlGaxAVzzX86uhdPerLxIj3EPetYHH2D3DIJbSKvmFh/jWcqVaFV6WJFzQEdjAj9nJTD6nCP7crtZh8Ue9RVQUAVOctW14h+X6l0lxCL8Th6KHZ6UgZ/hRHpElLubvt2PlrrICPpUPlNNytNWwUwwkgTVXq2cnWfoLSfCUMiU2DT+9lzaTcsb3NWYa2pNHyUP5oKGnsknHGwVsPLbWRgwhccE7+dj2ycQjlbdGHLDkHd8rT2JIh4dVXjWmWoWW1RkE79iZ1sjUyDeuWlhVbNm8xPaRflDYesxtz2o0VfmQyWgKDeWW75DHdWUI6qcBQz4QZu6lmXhCoVNHJswbaz27lg0mdPr1Ek9OuY7L4PKinN7clNH1Vemdn5c2xrITOU+V/RjHtVMIoslYnLv9s1c9bXVnTk7qj/ormC+hLzVFz7pD6x3g6IGnHqD3UdIdcKmpcnqCUUXFbOMOcGvsdXzP6UYy/b5tqN4xV+pkfRyO8Yb/HHZ38mrWSBbX4pE/De2s0d0yzrauN+86zANORzW8zwl/94zX7auET2gXJ3q7JBhtjQzLiBIwR7Yq0zhNpxFkh9COR8JdqJuYiUEZHlUHkRbjBO2f73gb2gjo5Jl72ibLqJmreJDAOaIjM4KxK5OzZ+CHtpZu7h/KfnpLx5JvnIBmueRRHUDgifpQscyLgDtjXL0+eV5+9dQp961+WU1uysPwvLyG5h70BPcvyIeO9L5LBwA6MTYf+uuMkX/no9I+gy9ply3vMHOoDu0F/pQRyrGt7zTIbBJ5SlkI/2ZZM+mS9o0Mof6j8yuMnQtoaUQ6ZMRBzz3GW+S1xql4I3/bCrnm7ofmZYjNhisNmJERJzgfgLNNHU7B9xnf7ad6y+cJWUrYG2hcQ5O0UHD7uNpGp7ppUAdYpVltgEzAA+eO8GrE7sG5ntime5EREk4bzZWiNIQ1MG3HzBMiD9teQ9jl1pq1qWmU4N7f5mtuhn7GaNVJcbQLyIjyzd7RkU2VAXY8OTXIHXkyvbSmp15ZYrmW54n9xrNqOA+P81C+eXwwhN/TEP7n//hfvOT+KNhkSgSQioWrYQmJBZa4KTECGRwq3O2tK6jXTzCG6OG5aVQY3zyttC8kIo1jiaQaySpRCIaGrwajeZPe78gtgl9BjqBbLRfx5q5mx9heDFuVSZVRGMAgtIkx87MaYA7B6O2BSCXYwAexuRyTQ38uRu/QiekeUOp6em2o+XQaT3A8vQgq1w2W4Ow1mq+EWa8yAoVRH/dtdwkYl8IyvyglAAkOpPa0Vj0iACWt40Npy2ckDZ7yTDr12+N9c/D0W898p/D9nqPJ69uvtA/I9HdjlDXeSe8hE5JUr9U3jeB3V4VfFeYZ6vV5zmNbmp9/3vP7WPV68Z6DV83Pmsb0ftc8I796Xx/kd5MRR/W2CQfPjunUTUmfZNQDZCkcZSwXUffKF6SpgtKttjOUC20Lf+rn1TqZHzIhyxadIIyP+JB3ZGq9G45I6DV0SDhlW450SR7SQ0ZI/OO+bzrufW8Zei7q0nR8J/1A904wgRCDmwydAseTtO5QLkrDzRzyjQam+QCXu4tVlQu+LFcm4TaeLQjPDRQe9fhx6rlUHak8pJ66dSk/AD4wUafqzasdHLCQjmU8Lcfn1lfDyXWHjdV0u9PErEZx6eG1X8CX3pO3nYg2CrU7Ois9Y1c1ilHiKnPzGyt6Inu5Sm8qo+DeNoZO+V6eURnX+lF/YU4yvfYoH+pZO2VkxvdNpyD3HMqD8G/4FKONOiAri+v7qiC3jw6d1s673lvlhO13LCblkCCTGjfGP8aTaJraQXKraT2FyrysPILifkS+uGGHmyv43Ml5ypFsEewZeaFBYTsAJ/lYjIeX1JnvmlM5pAEofDHCkVExjDi7dOw0qoU5XlJOD9tU+qvf84wC9L5ly2eMYq9OfDqfXJbLy+syPDtL6IChFFkWy05fcEgelB9ZhtJuVlfxqrzNChTIDydGuvSTsFJk6lANggP5TtLZri3N/9Rd2WJLi4fBQKMKuuZZjL7oCDmwHuIpstO6KMeRvy69JRzWD9UbegVgK067krd6TFrmmcvQGTstnZiHKxTo4c0EK3kmhdQOkTBELh6fWW7ah/zrU6CCv7AE6glOxG2XTkc6M/z2jJHLmfAL2ix5H9s5p7CmXlXPDE4vLTEbPs1fvy6rh19DHIYLmExe4ONUcZAJlOGFpk3If/o0ydKcdnauPv+8DG+uyxY+1KGTkA7BkW44rU+7hzyDf9t9cASuXE7UzaNitEAnxr/LR+o9J3aqy2ETjoqjhLiAX+vc1KPVPmTXSuWmvLlZV3q1XHFpjHeyCH9yUq5yta4mI38by+9SYsBgGk7hcaTaZQDd2VFjXJOzo0HIdzNgntGeC4zm3ZaT8gIrMDtBM/SfdqzbootH26LRfVWvIf84gabW13alDNNqiNZVojRYoTeeZ8SBM3lzJlSJe/5R1+ohjg0RA9ry66mBq8e58oZ4Nc1RdjTl6XgwT3DWGOHCU+2aAh7oKJBO2MPjXD8sn/aehvAf/9F/+DI9SRjDmD0Nokxm8TfVbnfoacJMdDlD7A5ndnpDHlXBaL+L5qZyR0KGoPwtYwttFUwSflU+MkO8FcerhqMNa9OkIWUqCCTxUxisewRcvGISrMJuNcVIoPdHf3NoPJEeuA49VT1jfBvCIT8N2QwhQDgJY4BosyTcQkN6VtbTeVliYHu+Jq3rCLqTzox7e7ruZe5EgyXGwgZppXdlTV2cgLDm+QbCzE5wPJs+ouS4xsgHCjBuZWCoegIVJxXkOwVfCymuyK/0KNQ+hxm5812Mz/zm5G1SpsU5uPqVhoDP8pw2y7Dl9xzi9vuuiWU70H4I05QOQykQaOS0e2bj52o7K6iOxpHCwmcaO/mmprH+yZqz1oCshDPPm3fNG3/KyM3vvMz1m8+S7/HIu+PXpgE6aALlJ3J4rqdE3BzQGv7mYwxHhDgnQNe8uMK5WY7MOg9owwyt0Wa1xTSyDD1QqFGaSjT3HvKJ+YIL0lusO9nRSyzZCfAofJWECks9SC7JVQ1o19F2yE9lXeuiQjZu2Tzd9ENPKkwa75npjZGzLmiOTJI7gQeNs5VvaxvZdhh26VhWgyHwe5Wf5D8V0XIJT60y0lK2GMTLeRlRL2PzVBILcQNfW1d1lZNQxKc8byylOzYNUECulpBJdd0hiqpfhrx3bfAnJ4tx1TvfIgPrIm0rA7LFOnyM9Vs64/PSmzgSdVawpClPZd4v58pf8GYLpN7QmiEsCITIhQz/UxdQnoY3li8daYUV9xqYMWbkO20gv5dOaZdGuSrPbR/LEe+ObHXAo8+zsL5yx47wfk2+eqPFrQXKq8AhE/tb3FDHrPVMOjJFrtFRQC1rBDSdD5+H78FtNbxoX+hA76+GN8Dy0it0BAw0E+3lt5TB51kf1quEx+/HJfC5jusKXGCsPGkJWJbf8JsqAx24OspYYxojl4DFGO1sGkBbOIkKbEWWuA43WISGq3EyHkJnGEQaRb0RRsf4tJyeT7K5h9ttuxqKOw3agXA9+BG04drThroZJzxGHnfIv0PmPWD2mTSXuR7AMXCpLumbemkk9Vt9TjpWYI+WoENVlWTT7scbkZGLk/TshAZv4gwjR4PCkAUN4hYGkEu4qT8aj736xzCPGKESh/SiDkI/GM8tfzRy5t0VxIT+OD1st2M7elay0OABj9Q3Bjs0EU1AD7PythPqepyUKVNBD36TzqFV4j/LwYZIdXwnOXXBiR1O4+b3rua0nip1YhiIlyo8WpnLoAfRUU07VXY+NKS+6n5Sbnun5eTysgw/+qRsz87L6+Wu3E8NC4SXubQP4N7OLPLIjNfQ8gz6XZzQEUftdulQdAY6m5RNyjLpSLRXT26WQaOOdjQyYZI2sbUcot9wrrAlnH+zf+qU+fpQFrsqS+xkDekMYatCf72yo+0xm6iD8eB2hUEEPLmBFh3JcAm5MXLllPMcWXHBeQZMjlx0Qadr6l6fTaBNjG4M54I8m2DUj0/omAur8OhZlyaQERs7n7a9NEEbSPeuMLKH4XjD6fVJKQa9wDe0gbxpXW1beclTGtFglhC0PbJrHae/lTc0VIxgv/W3zevV93ueeyZch7ykIb+1HW2/pBTflO81cp16VCNYmqm5qQelbYvwid++/h/+bx8M4fcxhP/xz/+dl2ZmHfWW2hNVccXziVCR4exdilwFEjIAwEB9BNJTWUvIwc/xMB8b1l4L+SmMYxTQgJSZ3zGCfe495ZjeNo0B6A8JAYFtnBoJIhwUAEgYnlehpuduMDIOeYiB0I8gEQ7zbHpV/lZxzh6mWRppMX0oy4f7LAm1nmEIxyjGGI4SlLCP8Akr9wpXJ7/p6YsX2zS8q1s0ykSUQVlPMGsMwggzT5idq0awv8WO+LX53l2ppjjM0VyPhw1yJPIc/H5qbo/Xt/cc1v37DWHbq37w7VcNChqWTIU/z6yHV/Pm2hix6bGbxvfW2Wvu/aSWU/Owxep98vOsFTueHFRbfNQ073CQ9G+/rc+EpT6v7/3zpb8tByj4s8Mm1/Kf+otrPIek8fvEmwOb5md2muOZW5ZaF03hIUak+TYx3KF9rjFqaOcIWK6ZLBf65YRmTCetWZ5eH2nP1Ug0QiDK0IreQHdI1FC3jAxrU5e6Iov14z+HgYFJQ8FlqBxyVq0oT4Xbdw59umyaRuMTyvWg18whSfgBcUj5Gj7CnFyrFCM/6Rfmj7fqoCHMmw28MH/9KqtI9KFhaX2HgOqSt22ot9FNRDSifabwcvb3N9tCAV1xRTn8Z+hGhJ08jPxwmSQn/W03dTOenVubw7MawQ7NdxxuxaDX86PBOuI9yKQORwOUylcjo7ZFHUakZiLF9j3WzyPKWX7kXviEwzwdNfJa6SVJ015mpDFTv6ODu1jSIcYg0jyM4quGcsIszAN40mbUzQ6fgtzVPsSL8ecuxK9Bla2lwQWfR5aav8uUZWLW8DTyLnka4sK1WckgHSoA3GjEkabhDY80J2UIc4UBfBzTSDuZRyGN2A6Pjk7p4cQIhPZ8ZjaRcdTT75M2+TbyWqO5KuY2loHL6+mtko9dJSiGMIZU3fXM+STX5fzypkwuj1fux5OreHr7GF+tTISutPlutQY6AWmHVCNtbEiRHS8dK1VmVDhdFDtXzxxHmvMfVz2VJk6HR36tSar3VR5Bdtum4V/r6BWdbzqzcVRQT/52zYmxrL5Rv8mbZiTs6bTwLG0BTpQ01Qiunk/blUwDY/Va1/aSNigRWlqmbQwZsrP4dgUV+Dqwko4cOCq9VnqHM20P5IIdIFfCGPUxpPmgygNpUBmkIS1E9n2q7lLeSNcaS9biq8ezcgee7Jgbsz2DFn75xZfly19/RTp4h46D2/Q6MV6PrxPFZsD8sFuVDb/7hy4dFju88o+OMelHM1B6s7sCHi2LwqRf8aUikB+zXBjwaEw6wixMWzpv4uOKDtWzG+jodFTu0c0CmzAe4HGiXW1N8pXfNHaHGL3APzHkRVmFrtNLbEdojlxd2hlE7lzcXJeL55xXl8n/848/ho4xuuANNzfRweUaxXpmdWjFu8pz2crRMOunwZtwB65u3OVcEmW/aaND5FOu4jejh8d7kdDYH9ZfXWjsrodtqbHsvfCHzk1LOs9Gfvl/vucdCVKe5XibMnxPWr+N3iVPn2vgaxzLENKg9s/Dv/m//y/GELbmtfbvjtz/y3/5L3P96quvTsj8ZLVaxSD+9NNPTzabzclyuWxxbZ2fn3vfAqAWwMELg1z7/X6L9PByp/2f/u//k79WiOrx0nC1rlQGjKMMIGaZLrOGYcIs5cRJQpjUocDHct+5htMR8lTMCtIMMRaiLLhTcSmQoCZbmfzEa3QY5XCWAekQgv6uYz6BoREutplCf7VESWHAujGFgsJJKwOY1/jNbde1PGXQKojCiJvNcb/yVbl9/QaQnVDiMB2wUY5CSCFqz2pzJFiNJg9bO/k4zdkDptOgD8GRz5L6N8Qrs67jjf7uw7Sp03cczvZv8JJygSvqTin5Fh/887eI8+GRMUzvus0nT9nCh2/q+zw/Xi1Z5pIBzVQmtYwwmo3g09A9B23YoRefeFd66uaXbX0R5EXFBq10EY56VjUp6WKRL+U3yGvqQXlh9Mct8GNQRNBAW9CB+LANVYSNMj85QRGFJ98dtQ71EFbpkhy8C60oDDxMFdykprXOnvmGk5ukawx1jybN23R8OlpTRRSHRlAXodyB5vuAlJ3MgNNJmX2KTFvBK+6O5mGYkIbNsLVDobi7kt6fTgRgPJjwkXV2opKGr0a08eB2uAqKRaEwGtGh607ogJG7IyAO00LzJ9tVOcGocTa0q1rIY0MMkgHGx8mgX1bgFqkUA+QEPgir2SbALF/roRYz4tvNFXYYo08rOrgYSWjqsn64K+s395Szj3IZjToYNZepT90YBz7n0IOy2T2VzmiE0kAJdjHkXGrL4eW+sX+wN52p9gXPgHGMzEDyldUv/7ZMf/l3vHyg4zou8y0GMbJj/NEPy/mnP8nM/1ZrSDv0gR18zP+2bO5vy3x6F3mRoVaUth5X6deOs0c6ZMDrkLA0HBoPTVFb6Ck0B48bL1qX9lLGoUDMj9PJsk6Sk0b9OJ060lQjZJt2tHPJWzoe3XjvnfmemGJkWla0oY5oSDpTNdrx0Z02nbtQNkfa0vtbO9nOyjdW1TjJLbg07MQVKXhZtuBDA6vjkDS0s9rZdioKhzyRZcpQeEX4BtQlBqRyDFx4NdzFbY2bVRr4PEPEdsalmxCFJ3WzA7hZPKS+46ur8Mwa4+cpnmDH2VD4e2n5AmY4iXcqu3JBTx1o1Ph5WV3SFeeAF7hGdGioZJnd3ZWZ8nY6L0N5wTzJYwUtuFmLy+p5b8fKiXmGjKTjAlzizDZKp61lPD64BoZOZwBc8BJ4IElie1ezO+i1R13gQejm/Owia8UvwL/LXfYxrrMkmkbyk559tQPw8j1F8R9NB+z0OTCGjnWhLGWd7dw+2SH2eXl0MOgVlPT0TulhdOObjNzkLZmSgyOBkCqwygve8wbcZK6NHT5oURHthDw7TBt40W99Fq9XYMM4Du20yvJxXK4/+ax8hnEnPz3e/7rsvv6LcrIW2gqzYU3ubLpsT8r00Cv3j227cWWBLPkvthfl45/9LGm//vKrhBG4KsTf/uJvSw/jcnzmyBL1s9NB2zlKsKJzoHHo5jT9JzrFj+hY2tB4XTsyjhw6SqTsyrJo6NTJ2WmZjAYJh7JDsaONV/DCCmRvxxfQ9aTqNNpkRAc4u+ZRT5caffXmtixmy9LeL8pVl7Y+rMsJMHTQR06+37ZOy8XZpFxSRh8kbTaL2ADK1egNYFsgs11KrXV6Uc5vnpfrF5+Vs0s6ZXQ0p9DMElwvlHXzVXmNbLm9faCu6zI23OOo4+0sSBvYzfCesgCdwNl77MNDWjLIPvkPHGrANbpHu8AwCHVTjFPaLvaTB8yxAa4l8lJe1CBv3qkPGqPWZzrU1I+ePtNREn3FO2Wczzw9TK9hLTye5qPXeQBcF26DzfHq//R//D+QXm8nzYnAkMyfnvbNvb995j1X+gn13qsnPP32d3MPzPmOq/ew6eMjNiR96/0jOuwRm/LA/QG9ceD+sFgscsXePIxGo8Ovf/3rGMTg72k4HD6Nx+NU6Pnz57n+q3/1r2oFK2m/PcIb9efbI/f///QI/5Of/9HLKoDAAsjkeRpJ41Vvgh4hBVAW4o8hrAAmDfee+95ZjCQbhOyAigYjjQolmQJpNUgaoVEZ/u2BQKF/EeGu4MsEN4fuODMhAYLPkGp673qoVWYQAMosPU0yc2cchzxU3Cs9v/NZmU2n5eH+ASZzsw2FaPVCWzcBkLD9TcNmIlUUl4QnrBCZ18a2UxmIGz0kelS8bw7T+f33HZbxfYeGlRDlt7Bx+vR48Vfe5fL2YX0WuMEsIuQ33vu8ee/RQKCAbcrItzmRhYn5VgB46qWRyfTUKBmqoacgzFDd0YOVcAnSK7yFosnLKzIkz2D54zPvPTV6hUTGrlcPY1v97bdVEdSvm6PmXXPw/A2j1mdvEx+/bdIfr99mBFe6rM9cRmuovwVw0gFD8WlgOPkpikpDhDwUialDgK9GfIwnBFlPT2D9F2Xe0FyN30S4IdCyLBi/bTFh4+N8IO1tMTT19CQ0CJ7bzBdlAx0byhBvFclTnldw7/bRGsF5Qbse4CMnuAiP9O3hVSNAYSkO3C1thME8wMiSarPMFzxjHRWuehOlceWA7eqsepffMkbU7XxPL1Fsxvhyb+xoF8PY5daM2TOtsXoe6ThQ90cMk/1iTll2EvrAC0womsHZZTm9uCGvITTUB7d6B2iPHYYkfO+kQttGWkunl3TGsVojaTgGLfDWunvyyjY+4tX2rV6T2uH10Kj028ip8L7P/K9eqzfFDjP48BPS5rlX3mXFD5Swn7e4j0zEMNYM1wi1IyFcbhHrofG0z1wEO7q+05OI8gVX0oKK1471ms6OMlXD3h3ijD0U9/JcDGaYSTikp+2qhmskLpcz7UbayF+BJp0xznqI4hyA9ux41UllGLTQn5u1+FsjVRg0MtOxAHa+iM+inaW1kG3gTMPVdBpLzagYxb7FZfWMWnTVG8qITz79QTmjQ6VBRasGfg17DZSLmxdlwlUP8+n4PMbRcOzGDGNoxMlt0pyrTtgRh1M4ncikHpKvrL8eZtc8lietS9Z0p33cfOH5Jz8Cd6cx3qyjHk1DKUCRrQJuwLvihnuXyBtMzqBh400tz3ZRnkErdjiod2QddbL91Ds9PcLKPnRXI1PkM50Ckd2cXg3RiwENfI/7GqJhRyryRb63DNKBPeRPpVnrKj7F7VPHuPtRGWl8CYud4s20ZLk6Sd/vJGVge3TSaXdYtie9dHjn612ZXX5K5+W0TO/v0YezMpxgTNJ5diTTqzC7ZbHOjQzJ2+GhDe3YyEvUkA5O3RdggjFq/fXYLl0X104kdGD7O1LWT6gKeBIq2hpDQZdYnESuVnJ2Ns7a1obSZDdK68R3LqNmm9mZ7PGdZrzGvfaC+bfd2lq5BC713rvik6s0ZCMf3tvpqVtoYw8Mx+XU9bOhKVdGcXv4LGMJOPKGI18aso4CkiN15oRejeF9SpV5HsVV+U2ZGY+4spa65P1Rlmg7iDPbOPxB+uYbT99lDXQpie8t37/mW2FPSCjP5N1GHymzvK/GuOVJ+/nsNw7zsv2qEfyYNvG3hyv/7P/yv/4QGvFehvDv/O5LqhJCSygCQpOXMCyIRSEZSlCXQeK53mDeIb0RljAN6Z96YxoPJpAxJYZD3QygKok9BAfTysR8pyHt9wr9DNEi2KJAIFDfZWiHZ5lkwTUxjRjAbvm6RJlqFIsBBbbhCnRVspTK/Wqbnu4Cw2HmifE7nc5zv6InSOtgZJA/HGGr6umxR6oR7WzfXZ/yIfDMEqWR7L2qHIyh0+hdA1uGTDy5VxmEOkifGMWIst9uqndHpZ/vPhpDuFIc+TRMY5ac8cAcf8swxx9cj/ec6WYAS/OaCtYrF+WELOdVz8+795TiCX7aGCkKE4fcT1oYSQirjiEnelUwnDLM6dVhTJ5nOBNFlVhhcCm8kFN+516YKEfm9vlbuDisrYKuhkMIh0qcGgBT1IIfJrF5WDd+G7oRBVUz+XZDuD7zjOD5jZO3/mcqrn6feOgIt6rQNLrMxzgxRUXWn6XtDk8qL4fReRxEqiTJU9BJajypIQPtDgJO2uDUk5qJVtBLOlTSF6eK3HtxblmIrHhwnujHIPZD23bwNMCr8VJDEVziSnhjYFsGz5AyOZtJF6Iz/iv5TPxSBP8ohjrwLHyHVE19eb6FNxYoyM0CfuNJdgHr96qiUxaQt0qIr2KEmYcIUFYYtysO9QJlyI8MVebSqbKgT71djeJx7W5RC2ChI0DekTOU3T+9QDFfYegN+RCl7CgEuGzvMYSpt8OTbqhR2+eIFw1p8JL2pNzM7Oe3Z21Taq9BjfL11KDRsFGl234OBdtXyUoOwm87ojyc1JcJThgrzkfIqh7UXRlhuIrD+9JhjC1kot7MYJU6KjPttAABj4BVY1eDFv4BedCPcAofnaAjzHYmVAa8OioyO/h0RkeDMh6fgh+NN72pGF4xrp1yWNsstMSRuGHqYWyzS5/1etAHOLLMGCnAFm+S39BuNaRMQ8zfW/JsJc7X98rpdJb4zuUlD8stHRnqEh5FuoGrGNvWD+iy0Qs465N/HxrQfLatOxjwbRpxAB19/OlH0KyjhBrBmkQ8p35Xz5+V64+eUzc6nhhmw/NxGWEkDTn7kxF0wTkelsub52VwiuHkmvZ0moZnFxjMl9kVzlUIbBvrjjIDR8gjKuJogbyht38AQjuUe+LJ3xN04e6bxqSu4QN/H/huh+Hozoz7RzkHvA+E56ZcgJsL8H6KfhtyDjDI+hibhjmIhS7ysE/HMNvgdqElRUcXGhxwP4JspAE9gcAlPyi5eiQaYJwPDJOhbFdvcSTBDX/kUxW+6VzdwN9qGb/vur7wboWFs4DW0LtIDflsQ7otCVedUZm3x2VBefe8eKAdvlweykf/7N+lwznJLnHGEJ9fX2Dw9+lo0fE6yqW61OkwckUdqRd9AD0JR7tru1yX/tkZhna3PKw35avpotyv92UDLThC0KMN99CyqyWtoYmVPGFt4Js932ygkcn5pFxenZcx12wTT91AUIzi3gCDiDbELsxIqzKnLYy033wFH/L9E/J1sVtgBK9SFz3C8o0sMLPTfOB78Lmn/q4EtIP31evGKN8hex4Mn6ADGePUtodGsmYy+Wq8ZyJec6oD+dvsn8qCTqzbvbvMXJZso26Ggmh4Wle/1xss3/O/LMyptFWjQ488aPRudDyyU+ds+PF4ek8NScQVfoNdcob3eJ70vCaL0LgyVlqpxnR10NkBDc/L2zzXTmr/4l9/MITfxxD+vU9+9FLkvesd2VgqThqAxt9CdDFgNQro0So0Mys1DUlDICTqmn0AlO9IB5HoifBeIRjlh5Ayfz0gDkk6tLGDiPUG046Z0OZC8YYy6HVR4ah8DYmYPTzkufe1DbXXt2WFoTudzcvdDIOX3y6TlhUmjkThoYLMDE5PPlWhSvyZEW8PlkbZI6mqAWclbGkIHiJ3Zqjl1MD6Cn8UBrRhb6wqOJS/yu77/kI/3300hnBSHfP0L63NWXM53vIuv3Jt7oWbNsjj47s0SPM+TZGjGqamrQRpnU0TzxPXDKkjDDNUrGHB1Y6DHpFq9NpjdYKWitJ2r9+HQfld8+R3lCjPAUNjRosxxmsDAzXyfdKaF1iNCPEZZ60//3PmePu8Hsnr+C6p/d3cm+7vnb/5vPbuK+ye9sS7tKNKyLwdZo33F8UOR+dqRzBhDtCEJkYbLWUnMJMueO4oUwxdhS20kmF8hRtKIQoT3MgbErx18ZA2gjfo8skQF3PmGUwdfnPCmVuDJrYsVECW/kaRZJiSRwp2Zyy7PWqMZe5DMUccJebZ+2NZ5hXjFdgV/m77m7XAT8eUgULE4HPoNiMp/HZyad3EYQ8v3qMwKwcktheawAJL3lLxicPnlKG/qQOvqMCfMGyVH9ZfT46hAW2MCDdDyPJYGq1Prte5jyF8MA1nZI24BLcanMoLy6FSfMNPeREZZN0aY1kaBYqKJ9JVNJPCfI7yo/EQezShKhqBdsCtc9tQCAxZl4qyQ+iSknaSLNMvY5RbHvXkg4SyKCd3K1ebWZeLmxvsAJS8Bmp/FKPW5aD83h21HLINDSJ/AjPwyG89jJLh6LS0Ey6id1455AQf4a50aXqEbOC2TjHozQtaEB+GtymhzFuai6fYOpMupxkBc/gnZRgTualOCM7NZknHBQPgEd6OdyMMbOEYL6gkfgfvlO0R3vZIx03HhcPWdCiUz8juRp7r4bee1l28OFKirEAXcW/YiOED7mhYRyBG4MFnruxwdmXs5/NyfnkdT/L51U05v3lG/aE5+Ml17a+ef1ourz8qpxjKyja9fpFF4kWYOe3cuGvbUIP69DwjG45IuKueoQsJX6C9NTz4H/6QspDO0rZ0F+xxNUFw6R9UD39Jf3GkUMesqQ4MHSdxR2bavo6u2ak5evmBZ7uaB3Xm1egIr7aTR7Z6pn0Oq1l52szLiafLhVK+OpPXQoNhj6G42Zfpclbul0eDrz0ol3/wxwn/uLu9Tb7GeduRdLTUdnGt7bHL6WF4GgMr//V5Jt7tWDv/pt/H0KW954tleXP3wJWOOXVyY63nz2iXizNw8AS/VmeA7WrHKR0g6ugGPXZUDHPQu80L8qOO5OFIT0YiaSN5Wxlj+MPkFEOcbzfZflz+N7aX99Qtq4PwrAmNk0f7tGkLHtsjRxbIprvVtsyA8wF74A32wNTYfyfKcxouucMIdoStT3vYQZCmYxCbl51PYAQA2g2txOudoRfKD/BQMV7bSbxIF2k7XpFN2rWR7V7VasYnkygJ/LrKpXr63LAGj9wfD/O0PNtL+Rret77yIUdsNvBgWwu36UI7UiS/u7/6f34whN/HEP755bOXKl20u66t2vsn9zYEkgk7NCUqAAbkvQLZYcPHbR02VuHSS7aRMisYiE2r/KQEFC5AIhDhjuQdrwv3elAetyhaFd5yXhbTe843Zf5wy/WOnt9DnciGYllnMgMGMsJ1TfkON6zIx/257x9m5e7BHiqEDhMmzVFxhEABxFhWPbjxxsGcnYGKrZ+ds6pB0Slr4PY95jNE+1gWCJYlMLpubBbFpj4Sfe2Lc1LXeJA5qzqQONMk335IPt9zRKmTl0onQ2KqrjAF+Wpkk0DPkvdZ11Jy9+oZxqhlK4Dh8Fzt7Ufx8t7fe+9Nq9GSBqqKToFUWu4TPyQ94j8eNVqR60m7ru2K+uIKM/pc48epZRgGlq0XU3hdKzFGMfVoriqFAGGduAB0aMX3Pqu7IwkTV5f9Mo0KxbrnFBe1rgqJXFPXKqTefu/T3PtZFUQ1fS0vZR7vPXzfhHS8FS6k0Quxc6Y3TCpdJGaQ9Fn1wU4hPOFmKnaO/CaTZnQFAThsxftFcK1RKr0EXsqIQUKeeiKzXA68YBpjCh1RcGjS3crWW8pBQa2keehZwySeP5q1GjgaaRgMGAktmEu61qiMUQr8bWUailLD7Mkp4RqJehS4ZptiYKpC2jypN23omuEapHrCbFuoPR5xd7gTtiggjRhoxZnlrn3aBS/GmmbdTtJo9PbahzKgTq6jrCeuRx6ur+E637vNgvI3FE++wGJfwPKGZ1eljbI9dPQItzLaUta3xe2eVQ61tcCnShpcGDai6w01S53tgBrDqmSWnqHbDG2PgNuNRhQ+8Lc0QqM0Q9RYFglriJyjvBNlkaEMnG3wLnqeRhii0D4MED5otpnOhK7Qv8XRDpQXQ5b8qiJfQhsYAhgTKrE2aToo6Q5Gf9uVMTSGwaMr1VgfjV+Xn6PqMXqtr3TVHZ2njEw2Vp5hZKT9xQ8okD802KMIXR4KQyEbAhyvDvOeYGDIEzRjvjN/PUe2v6Nte1cMMW+MD72McrGTR6H6hLSc0ObkAL6Q16RR7rd4dljyG9rsObLAfYe0Q9rAmPqCotvd3ZbV16/K61e/KFtkuLL+ibbP1XLpGO3WC1FrDVN3dCf0JbqpnGKli7zbwB8xeIxbH2NITTB4DKPRgVHbYzqj0wTuTzGQXYpPz+XkxUfl/OPPyhjaO0WR1eXAJuVkgME2/qj0b35UTj/9WWldfVZaF5+V4c3nZfzsB+X0+pPwAmgqqxkG5+wBeoB2ddBgQDm/xFUpbALUfsILNusH6Ap8w2OPB/j1QBr4Q+PtQFuIG+cVtJQFXE/UfeDRbZKf0G2uopF18uVL6uEoUEKxcoJUvdmOFnC2HzGAqRMpyxacxQMLH847Z2XaGpcv14/lV4td+WrfLfuzm9L+7Afla9r3V7/6Zfnq9SvkBG3H34qy1ZXKDsNGNHqleSeKuhUw2OcPWbZE93WHZdE9LVPqPaO9N/BY7+KyXH3ySbn59ON0TobndGbpuLQMLUEu0YuJJ3hK+hnIAoOJMX+kkDZ8cYIsdMKvq5EYBoSlhH5tZa6Dm2T0McwnzqXow8dCAtwaTiSJPFJugpmyjbxA9kyQIaNJaduJ743Kkm827nCHTMBKKbfO44DPNHDlLT26Ov0ctTkD5i9vsTPo+GluGQpox8wNUdxe3Y1ADJnTKM/kd+0HDTl+Q6m0uyGZdiT31WjlPiNPzW/+qrzDlrKdOau2VIIhQ8C793rn/d3cN2kyYkU+lqucTRpHdEmfEXdlP2cPOoAQSfvIt35Dfl/8mw+G8PsYwj85xxBWWpoj9VRxC6i/7fln5QPxBnNnGBAB7sz0PCPNYx+lAdHYWH6b4W7+eTXmUMWQOEkarwpkvcL1mYremN7lfBEvVBU2nnqA9MBCRKZF2EQp8DszOlH0q4U7xM0xlhHmEIyCXuVQr1Xo1/aGgGUCGwAiF/kO0VL1vBYmN8hQ6KqcjE3OmsAIeZVxvHohfOqa/PhMdCk9pIucNa/vPP+hQ5ylRY/5epN/9eHbbPKqPk265qxP6r+3z4EpDxRrXqrB5yQu21cl7HCnXvFsl4smigGZNPW5Q48KEYec69JTeq8UBvV5PGLmz3dOhotRye96UmiFgNN8QWPSVfhTluDlKqxHL1Xz3I853qKvSXu8tS6pa476TfOy5vH3z+Zd9QbrLQIeYbYeHBGQ/NZT6rCvppTDllns38wR6EhS+oxuPwu85pPGqQbK/nGRfN7CwbcV5+LFdtDrqWEDH6noOCSfmgbxhwB/0gMtHBBZl+/6tgX5Ve+oXhqNV42qagibi22jceC3rhRg/pYDj8d4zGiPBtIRnqx0ouECDMKlsJd3BHt8Oc6QpUOmxnp6JA1lSC/ZNYw8FPQaBilnD3dwr/jewVvyn51kBbeG1BbDz81B9OY4NEpRGN9nZXRxU9yK15AbO2jGzT3OXmGYYszzvd720GroFN4FJpnvbSeLw3R2BEicNNnuljSpqxgXwaRRcej5dat1fzfPq6d5meFXZZSrGjyp2CnTfEBfcJzJtbyzWOcy6MVSKepdt1/ZtLXfze6+glQw/ASLdmlTP8MXNDz0LD+8/hqcIVfIS8+zI1B2gDZr10ffluHFs9Qlcfoo7MjVtA51pc2Mfaw72sHLwBEm0XgSTukIHUbNeCatIjuhB/OlUJ7ZztToWHdD4FJv/2g304kjQ/at+xbcOAFQx4QeP7285mcnKhtKQEtWVG/w2jXYMYQzYVBHiLG+KLkB9Gq8s0YtqSNTdUYIr1DbVlmBhefWz/qcwAsNjvw26eFXDc09z6f3d7x/LJ//5KflZ//4j8t4ch4aFp+GfAxIl/XwbU8NHAzp4fllGTipjo7J6OKiTC7OyxBcZs6DhdIOKugJxt1kOCgjOjLDienRcfy2Heq8CA1I3mOgu6qD5WWCLG3V6iFTODWmOifAbWeI9lf/BOfUsRkx1egK3sFDDkE4/vSwA+YR2eqVtwnrseMALnRs7CljA98/rDZlhvG9PemXkaM7z56Xv3tzX6YPM3CIIYXc0HuofuPj0Km4tiPhhDc7Z6vEmdIWPPeZ8b30ussIXFxdnpcXz67Lxxi/H794Xp7fXJfJ+DT61OsVuLwhzeQU2UQlFtDJ3Hk91DfhCHCjoTvGiYs7ZUw6gcpgeFf8Oyl5Qnucj4eJHx74ju+HpNMDHL0iL5O/IYvKC0Nd3BzJSXMgn061MgPc842TT1/TOT2Fdi6cy0Cd4y0H/7UdamdSPtYjLK2JE1eF2kBjWSmCh/6JJ89GnrpZhqERhkyIr+q95ZSWgbGWg81C2jji/J53Ga2zAsdDHqg6iVKOZ54fr/wgP6584yVliU/OZqk2n3k1fw+vvS//3x8M4fcxhH9+df3SBe+7EKHmXsNwtCqavVEYKIkoEJgIAuJjSSONo5dVAUL1eW46vb16pbgiVDcIxWxFuXMXoLpUzRbjt1GMmy3PDyiNKiK5qta8qwQkwRuj63XDVeI0PmcnQcIA7sZlD1kPnkutQNFZSgVOoqeq5xcBpRBVqKhUIPg9p7vAuZTKEqF+/+RKENuyAB49wEt64Ik1E8vUzzrq6cuatODpkWvWiuWZZ/upUVT/0w49PJmQQwsotCrrca/BwVnfkz/vPJt0cH5NJ7Nwi96uaXla4yeBT/mLoWNP/OQoKJAS4AGjgusjiiJt2B6T3RAc0bPvILgR3if8Nma43XbzBr43NjiesTrU66Ls2U1IL52aM7DWs2JDjyqtCUwa0CFp6xGYhY90wqYhlnYXdn9Dgb63njn9RiHBhUoGO8mzluLay8dsf0Og/LYn2COeU2CB9FEwvPMqbPyekswY7Rr7LU6Bh3dPzmaGaaHwwJwO0s7evvRZT4XVU4cOosqDb04gDOQCV2oGv6ARwlO71RpDbxO+smxrrFGsMeI+/npNNIBh0SgIMiQFxgvl1pEOHtFuwidenQlubK+H3iM9nEj4+g2yLOtYUy+9TIn/w8hz56Y61F89+05e0Vg4oezeGKPUjiIKy9Mlv/rwkUbVFsWWmGV+11Vk7BhgSO0W8XK5ysVeHoT/451oIaSB2VGdtbF9XDUK/MyJdUN3m+JqR1qIs9j9/FU5oKxVICA/7Sk+jSV2ZQwqxa0Gh94klDuNrj/noGKXjloD2q0facKHOZXfMT5sN3gcay+eT+vgmuRPyKAWuHMSEhZDOYwuaQeMYfmDHKRL+UZDWDPSdkhoF/lEPHpCsx3kTgejT/pws4gtz3eHNjKC1gC2xCyjBJRdGVGiagmtAY4NSkL8Sist+A3tFrpNB8o29I96a1i5lFs1sOVBamL5Egb/4nUONq0vdBmlj3ELrCY0Lx0U0p+dK2W8WMo8Tzv/GLwnGEGGBklPe+T0fu6qIsvSpQx3iOsCW4c0J7Snu555Hh4eyub+DTQwLT3qO4RmhsiMETAOwVtiya0vkHXVH8jX6AvkriMYCcWhfAgGusJQbp/STNVhouLUCJVPsh02Boi8ozL98e/+vPz0936/dEeDjFxohCjX+3prXbKPOrRG52X00eecPyyHyVWZugrA8KKMbj4uF598Vs5ffBQ6V47pIb24voQ29TJelOFHn5bhi89K9+rj0jq7Lq3Jdemd35Tz55+Vm09+VMZnV3RM6NRpXEPLYwzjc+j0nDJPh1dlTD6uqDFC3vZofyRn6XMdgQ/vbS1Pd9Oz4ygnq4PTCZd/bTPbhnfqmh3tsoJv5+Dn4WRU3hx65dcQ2tf7Trk9GZbF+LqsMNBnyKG9G2Sg/07PTmMILw1RgR6ka2nUsCo9lgtk05obaVR6ylbZ8tYlHVXqf/PJR+X6k0/L6fV16dCBbblCDWUYl7sj3YlhJRgz3fEkq8noPf5qs8tybb1eDcmQLx6hhxiqeqGBJzwipVIv+cpYY2fKPSIPVtTfVScGe3gCAlUXQ8HZGfQgPcAHJz1wAI0feuiphLkM6uQ6ZHV4A7qbPa7KEDw4gpXQH+mHOluoy7WdA9upRrn6TVni6JFn5QqgU4dx2gbkYQfVDoynv6thV0PNaow+eou0xhU7iV8bJpsc0Y7NyAy2F2xXO3Te6zTUa1xHC3nONZ1Cr3yjWPK3aSPDwGtC747f+0xo3XDEUR3pp/3BEH7PGOGbFy8FyoatBoMGxDvlkV45gkkvilcVanplNhD3m6ca6K4HljzjSY2xu1a4YVTGk1ANYD0KznpeI1wV+saObRCAIYhjWfbyJAa9w/ZefSf6JYj6niv3wqhxEqamXV0HUS+WvXO9VpltOx7lXuPH9FEo1DE9KIjJyS/OBJ9j4OsxqytP8Ju6mrYhek00j6dja3itT7iSF6nA2vHl/5Sjor3+VAHllv/5/bbM/F+f5VfS8ec9/zR6fdO0IRXIRYUrg0t8MSAkxODieFUw8buDEZxhR95n+MdZwNwnPYzu7OLMlCb92+d877XSi+bIuyOKVuaHLjw0OoVHhn2LPQSAQl4I6/c+F35+Hb8/3uV/b2qtbX+unMfH9XdwwruUxW9O09UU9TBFaCEGVT1Np1G5PX6jknaIklqhmFplgNIaQGfSvWusakw9rhGo0GeGRqGQDG32NTxrfhKpgreuza3Cl46fjiEPGA/ijVO+qcLR+iMYgEthJv6c9LNxkih8Eo8mPCE+rYNYbdG50Tts2IWeDeFT4FMplADtA8wO4SfWld8a5vKVdTe+0l2esgwRPMenEdS7ncYYKge61uBSSJ2ejrh3CaxZmd9+yXNjWccxHox/BXvwj8Ps8C38Zn3Eg+s2U2iWiVpNH9IhNq7Y9URVhv3xBVV2d7xOwiLkvdYKYwqY5MEmDhaZFRrUm2THQCPe9Xdt88wK51uxkva1g6fByTc+sQ3JBDiqN9iwC6ypSrt85cQxJ+1av9BNn46A6+Ea0gDeKv/xH/isnkOUnLIMo3+znMUoC77EvcYNxpDLz8lLxh+6HbUyTG9SYlopx9UUaN60vV52v9+tjcneR97c3c3KmvwbgzsGHnnIs33w5jJkaTfy1MDNijpzZSyGLPAY3aQ3OWwDHqxbaJp21wvnKiSb+QNtRoeFPJT/1TtHUnBl5w0KCr06MueKB7ZbX4NvfB7j3El1yj6/0ThdAdN69RDal+aWa2AEfmm4dhqq0q476RlqZJ0MI+CEdlyDOTwggslfkzErBCzciY/25bk4aFYUGl+cl4c3r4Nb6fz+/q486CUmjxW4PEWmG4bghOrhxfNy/fmPy9UnP6Cvf1pWtImrH1y/eFH+8E/+uPz0j/+ofIKxN4CejIef370pmxl14duB21BPxsXYYnntlPvz88tycXVVJm4sAp7R/ZXGsCnaGHJ6r90quNutq6skJhhc6QUOXVIXR9v0ylYHAXLOh/nH78rC8XZKJzRRbcYUA69BV3a+ndA6WyzLPbSycr1gOpluV74GJ7f3s2ylHXlN+eL47vYh+FFvhtegaQncTqcjhC5HqvddXerOfqNnL8rNx5+VT188j8dXWNd6nZE1wtvIuhojXWG3jdywZYGcg7HKZNAuzy8v01HQoDSUKXHTlJ06Uft4OdX/XrUp9LRCMxp8PTpWwmf4gWE/8qjzGtxWeEh7DJFNZ2euSnFRxrYV5Rj7nBAm2vOkI32jv0CkoR+GVgzBh2szK9MzMZl0wmHDyH/iwQ08XIrM+qlDjGceU+YFOL2cTHJeUa5xxs7hcIQmo0Pkp04JHeeoeqx6kqsHV0+uZ9YxhrblU+u3pt4r7R5tE3kfnJhevm+8vp75zt9HnKkPmhhn4RSG8qv/8YMh/D6G8E8nk5d1BiMIpUF5FGUbFz6luPd1vA3HU6PQmCiJRlNhCWNtEKgauxqWGZrlulg8lIeHO57TC6VRXZ9waTwwwm2BEE3s7xYjdLmAmedluVmWBYJruVuVFcJSb8qeMpzd645dW9oAdVV2goGis2f5BCE7m/Wgx5dTDxbY5bS32SpONnDmqLvAOVN4ARxzDV8ExxQBOzOAHgExx5TOTHzqr+dUD5uGhJ5BvTkSq/XW5JGRQg/NyfEPGcIRFubt9VvOMCxXjVYF/rsTfMdS1JA9dlT4x4/Amu88eedQnNeCINSz6KQPDSC35NWblnWA0ZD22E86Dkd75ZnX9pByHJ4Gd9z7Pd1rTr5v80zmJn+9v48Yw7R+OElc7CASJz+0uvALONegFC5hzncIWDsUMUtoyxxeff9EG9KWng59xatvPSmDOxNSVfOshryK3Hvf0aT8XxVI0ja44oBTg6PgNI9quhg/nBnizHccx2sM4Z7l1zTWBW4nbavseQZHl77DftDWDtrbkH5FecYVYybQISSf6BXxpRCmLaifS5qdHFB4nBkOPUEA2EYkhgcFNvCk80He7oDmAU8H9uzShtAWF4YR2I4bl8cyph+cZcgQfHse9AiDaZeEElcZNufUoOzRdj0nlGB4ZBgbRVPxBNDCa0ypSr2vwdenbNr1aJjp6dRo0eDp6XGhbvHWkY/KykOvvs8xBdIB3q7rZjXrXd0OvcbKARv1cPKL3koNWz15grmmPo90hlp8J7we1tsl22LEA6rKQS+WdNkBF22MTj3a4sQY0cEZxsnlC4yVC3BQVzhp2tc2dRUDSdPRqA0Kdq9hjizLsngAYSfCOMP9Kd/Tka7btzYeXPDIqdfHoWfL5asYrzRi/jmJcIWBYViA73sYjr3TSWSS3muXUZKONrSThrGo16jU+5+VKA52JhYoVuCmrv523WeNdT20GqsqdTdrCY5ggniEuGpciC87/lBWOSBvV7NZ2XHVCMuyh/Id7WC8to4MhHvu7WzUVTPAv3lJFtw/ObKHPLYT26ej3LNO5JGJgmKV9HX5PWB0UiS4OOwxPmlDJEVpI1shhmNc7DK7GB6MSRa2+9c0Op0S6qmnuQMvtUhvmu30vnz966/TVhoZAIxxDp557/quF+fnZfb6NTAgk4HxzZdflOnrr2pIDXBrkCx+/Re0fykPs2V5GozKH/zH/9vy6T//5zGm1tIeytfQiGcfvyj9zz8v7ZvL0jWM5+5rdNOijJ9/VPrPPqJTdF4++4N/XD7nPJlclCV83IG+rl98jiF2VmZ38zJ/PS2HGbChnNooK6ix9Gnvdlt+h3aof4t6nmE8ffT803JmTL7ttpmhOaon2C3e7ZhZJyUAt3Q4aR7aQpo3+u6APN92R2UKb77edcovp+jai8/La8r8GzvL58/Lqj8sXy13idt99tEzWLtNZ8IlRVfIfNoOA90dUxdbDCsQtHo8QZbx3KXoRhN0HoY7PHf17JMywAjeQ7/qYpcudkUGN/AxtGR8cUFaOm3LdZkhB6bQpMa4elqv9U5e4tRAG52dIzvH4dM1enZDuuhavl/SHk5EW0JLbv0sf8g7Tnp7A9yt1aw8kP8CWrX+bivvihWP6jVX+ACO04ur4hbv2gp6mJ2o6LJsxtUO0EsjECye2xiOhmwZctELz1Zd3qYj7upV0rmxwdklEV5S5hhbPNHYptPvOr20THSJkwrPac9TR8xIG4+wvMFVoziGMfBWRwydbK7KeNcSdqRPnl1ZL4zzBXI185+oo9LKLyg6sDnqOF1u4AM62RCEzzIxEbx51GeK76MhHDjI/5cfJsu9lyH8Waf3svHEVu/UO0PPe4VkMO01gg4FjeFcV5KgMSFYhxv09mr06vGK55fTmcJ6oLIeMMJPL8eaqxM0nFlsHF2UMQ0Xzs/JPxRGeo0Qlph/OwTJS3uSif+RESDSjnFo9sy9hygkMr+p3gdOCMweamIzOTXKPfUyZPINGW+zE9TfP5A39WrhXo/3v338g4ZwmOF7jqYcrt+EJOWpII74oUUE5vi8MqRnhk9hfn+rrL3yn1qWU5UF8Wnk8FtcN57f9OhJ47ftE4wz3lePL2lhqGo41nwDgyL6mP+783jf0jx+dwD28ag//N506LFUtxqiNQ/hR9O9TWsCe/D1sNVNX7/z8Lsmrb8jbPgnXuo7ruZbf/jvWI6/gaN5f4TJBOa20Rjnz+9MY7auIuFbugv0/hHsXHvgZ4BhqQfQeurN0NvYazvpQYP7WBb0ZT55xmkHEclGE+odg9fSpaCco/GdjgDXQMi34qqHYHYL1Kw6ISQIRruj6WDwTJoXQjslWW8YmteYDvrEK/l51rU7BzEq02ECHl5YPD+rp19ayKQ2+Nz1w/VGa1i4Wka84Pweu+YqeSA/qmfU0R2ukQtUZyfdcPaGepY0cpGjahSNMfmaW2ETjj5KtocysVOmshUbbYyDhGEhW6S9rIIR461+mE4fQjRx/rSD1Uz9kAV9h0fpwKWNqYvKwzAA6dj+RSZ0Anc8wNQxypFntrPtpTI8gKPtYAK+6VzzTuWkjKpx2FXJhI/41vbNhBUM1Se9VbSDKN9u9GLaTmSMBWMHV6+lSlbYNU5MWz3vwCBs4oPOvPG06I/kn2FRZbD0I/+CpwoDv6m7TShstkUdcTgasfxnnXxvR8Z8bQuNEt8LL4VTRz1/p/HuZ8ks6YKjWSs+vGBZCYGqVpnl1JV/HEWDJiJLLVtYKww5j8/iSCEv12fORhKe0KmbeEgzdgikt6orXDVI/YDxSsf88voZdDTAkIMOSaO3XQeFusV20PB3ZMBhf+lb3Nj2vCwny4eEYzgRao2x9zS+LNPVtvzqF78q9/dzjEvqJp1CR26oZNjOHmN6hxHecyIq7af38/LZs/LZ7/xOefb5D8r18+fl+uYZBu156Ghx91BWd/dl/gbj+e4NPLKI8TO5OCtjjHWNxeEYGpeWKqUe8Q8/iT9O5U9ksClCh7YbvxXVtBeP+aHOgwZ6kzh/sF4w+Dpx9DzMl2WO/j376NMywXhfIYvuMf6lj5tnVzGapoatoIcVKFmbObRsm8on8BN4dJvsunviCfUbY7A/L5OPXpQn6EJvpUe20nblB3jSDSpuH6ZZmSEeSmSDo6uzBYYrBo8e4SHwf3pzVg1F20m9Ex1Nx1o8ULkxhmQMxKMRJ+41JqX/jMrNb2OJaehpiCrv5FVp2ZFJ7QBp2zLiROF5DxmgfvPAzD7yCfyGrWIrJEyH92Aj1ybePniHftSDikbtB/kYQs41nmnq6kiNNoGnsl5YMqpq2cCn8SysQ2AaDfQ+uySdk+94xunygtGxQKB8GsOffb5Tn2goW3/TDPjOOPULaEgPdUI4+E4bR/r3W68eygFHXZbQwgp7p//1v/1gCL+PIfz5+OylCkgvK+189HrSWzwYQuBzsIYgMUbXferrrFiQDpFIGGueawi7tp8xSO7i4v0WxnAIxW0m3bZUD9QaAWocYALRIXI9LRuE7BoFsUEZb2DKnV5HCNzVClzncQ+BbQDiAHEYEJ/deVCyxlIaC+R963SI4KCXCKwG51uOy6TMKHeO0T3TywzsNQAehkVAQ8r0XKmnBI8hrBD67bM5avuHN37jbNL8g4awnPg9h7FSdetRlZvC77fOY4kKDicGoO6AXiFW3yWeNnG6wCFjnIA7cPjUcgMDiM1VIfT+0tt3hv4J9+7yo7c3J/fGBMNZcUNokDkUqjCFSsiX2pkfVzgg1xrjSL1SHu/DT/ojed6cpuepgrsa1KalDOvLb+utoWM9gnPrlDrzLQ88a97WVwwrvCwFAeQTi/c/Tw+zTwofVWO0fl/vazv4Xc3z+FWOvHuiJSlTbOfgWeohbVFffZ8HaO5kBL7GI+hwEM/EsnNS1rzfQEfS8Aal7ForelyeaBeFs7vxuXalHmLr+ShNw3i5UoaCeq+BDB6lt+pppMYKTfhAb7yjFum8WR8FikpB3FHa/qD3bo9A5hlta75QNUm5qlDAqxO2YjSIY7Jxm1oVmIa1bWDzZBkt8lnOUGYzwxmql01PGpUp59c3kBHGJgLaneRga+RBlReHE/KGHx2eHJxP4rGVxxx1yWQt4IBzo+CMFz3tDUvX+ONui3R6qNelrUeVugdy6mKjKmeURdIMFUGQgg/qeFBGAIOeIEc3Ei6BMpe+DOXJEkvgPltrK3xVsOJQwxUce1Y6Ib0n6Q69Udn0zlCwjpA4IRHsSBvka96J85XmLYOfKnQ728rEA+2vwZxtYnkPU/EN/KeRCb7EjXMWbH+VqSEjhoe5HJ+0KA91yLRur613lk6IxhL3WKe2JDisoRjVAOfK6fvqWUYRU0bHlR5sGAhMKk8sPPnHGYBM1CmR7fODZbIWF6TVOMv8jniMKQ950kKGqOS9d85HnBgasbYJ5eaPd/ZTxMWjNA8swg6Ccwqv4UF78nWdeMvIpGvksR0SkFfnliyBC9hcd1oZ5prDqNvy8OUvy4EOl4YFCq8sXn15XMt4B79CU9RPr2rL+oob6pHdUGlzHQP6WcX1jO/mb75CSWBsT1+X5esvyurNr8sj+a//+s/LV//2/1W+/ru/LmvXrUdpq8fkC4egXS3GFU7cEMRl1uZT8ru9L6ejCYq8OmL0lDvXJhttgNvOkLa0yeCh1f1d2d3flz2G4p5Oph57yDNKvkoi8S0NQKvWRTlLfo/Ib/nAZUo33VFZtk/LPbi5e+yXBc/+Ah4to5vy2R/+r0rv/KJM9QbTBueGI0xOs/nEnLOF/HGlFvWCOtVJcIZR7Dif+kOs3FPo3l1ah2VAHW8+/ax0ue7IS9nkyJSrdriRzwxcvEY+TOFV8atDShrRSFwg4+yUdzFoL8/Oy+XVdXQMVkd0nJ1eKXlGp0SP6JXxw/CMuwTW0AIN3Srv1R2O5LaAtWMolvHJ4H4LX22Rr44GG1ecCcTyF7gPHZxgwEIH0mprD5753aEtDYvqQjMDeExjuEoXl8lDJsE71iWNQCbqueiu/y97f75kS7Ll52Geueccz1BT30YPgKgmCbRISZQZKZOZTCbjK+A96hX4IHoCvAJl0n8SZBBJEAAHiESj+3b3narOOZm5571zp77vtyJ27nPq1Klb1uAl0Vax0zMiPDzcly9fvvzny4dQSSvH+KcOKPOcBca6mqJQUxXykYzuzBvQU6NQTuOwE2BHA0zWLulQzOCnYFBwrMVZY4dOPvixI9+50BH26obOFHgnBgDyGvBPODt+tg83fqqes3rKKTOeZ7/+CQj/uDnCX/3s6+oJIqQWthHz38bTfGfaBIrKIaidC9sQKIdEtT7ZoDh9wcLXypoVx1wrIFGUKtf4aQHTylCNvD3gUtwINOk45Ak9eabA2biX1bcsEVqPVPAyTn8BgIDP4CpfK4vz0NztQUCumy/mmQKxpjJQj4+Ca88pq+05V15V3v3Vx4/Q9ZHDeH3yNwfCXQX82IF3/0gyTDNHeFh8zDxflQw/ihSeFRhImVpZOFtR+jnCNcdXpcN7WqdQLFoeS0Dx9x0bZOKKhZJ0ApQkRD/vOyeBBTjtThU/3j/KJ3Ho4vUcyvs8o771zxNddyabONPs/VSRQAmi0GLnO3kOC902rkuh8/clw9R978//nE+dFDn0F9qMp/Mn5gAJ03Meo8otuzkgk/biHY6yUjuc5m4S7l9qFOcZz6QJBiA65K5/5mNSVkQXpepIR6YcCBRobPeHmq6QuZ+CA+pL0ocJbqOW+kU445UvyT8XhKYeCHpoUGwQoC1Tm0jDecGCWJV35IFyN7Na4vykcebikqblW2XkQ+pTRnHmqedauwt07dsFDdcEYOdX3pyHPwEcKHuROxpV51SO8R/5ZTCV8xPgibq5WwByqI8zO1zUV3kgoD1Qxx+RuzX62Hn6Q8ERtCroyqq6QIYKVJ0baPG6y4k6QVm0Y2CzIwC1vJzWofyXnBDE0pZfnLUIm7eAPYfs0V9au1GKPAW4aEmHvs3Euc/GM0jcCpfzsa0zxtnLh1ZmyyejF+oUyhGCwgv1lNMz3DnBUatYKy1HXk8HEx2afYfhM8or5eqWkntAk5ZaGVSyYNkCti0TyiDWd/zS4PKO1lelNLxCtrTonQn0CZu5tTjz5tzf6Gtk2IWM8sP8a+nfW87Q4oLmg3NridsykNp0GOWxowIAWQG06TuqpNwIempqHUSmHKrMnEDVd3515qdy3x3xxwdeWb7SF0upC/uQSRdvudvGGuD47jd/DV9WhKPD6bzh+zfZL975x6ZPNCl/L6r9oZ6RvnS5fZ1z0Z0iJ/DKvtXUA+uE61mcvjN/+7a9+9Wv2rtf/5K4AavIKwVG63/W7u4e2i9/8cv2V7i3XG83gL35oi3u7wDg5+01YNGdElxoGYAPPwX7m82c8qIterhv8zfftsWb31Cfars1ZU+rfPhiGfNucU9Z63gOXwRjlpQGhT3y7+5IS9LXuHO/0NizbQ+7x/Z7f/y/Arj+fvsWYP7Xf/3ryGpGRxFQ80ikGclx7vKG8JafiwGVcUFTNLeyTdkpe1qEXwGk98isIzXqtinvOmf1DQD43ZzOCrRq+ZwB0LL3LrRmCiU1Rmumuz9cu34BHvqe+iftJf+8f1gLhLe0O8Ic6ib12fZICZE+rZty5BpQqsVUsFe7VFDv88SQpSNMX7rTtvOuc4zvofFbyuvxsElcrodYUre0bofvHI5+L61/1mJk1TilMboEJ7iPrMMj9b7tY/Qc95716+f2il/2pNNbjL33UHdLrXm2bG0vZuTHOdjiLsG/HbwCwgWMe2uyYNf22G0iNU7KXq3B2X+ZPOfLfFy/dK6y9zridP5z+/lPUyN+FBD+u6+/+NrK4C4IWnW0TSiCiEtWai63zgF+jBKxV+xevVp1LXCV1frMoScaOxSN71l5Bcd+hcX9A1VAViZUS5y90czrVZHCjLkrYM+m7YleH63ocU9AN9y393dOJXQ1qHtzaq2UVvf6jcAR/4KK7gbaDgc4LKBgz6FzgyA6N9j9C8u6U1a9fITA/CL8XmthzXjtyeGteKB3lr8M/9AJjuK0xMbn44cK//sP1B+KWeuTjUM1EM/Oey1INuVlYbUSIkyEF4A47+88VgOHoTnT+86X4VD4Q1efAxpGwymKEaA20Orr4kHCUgbZK1XrmsABoRQ0Z3gJQSUBMxb+yR2H6mq+MnnJGc/jmefUJ5UIPuWXC09dAOi3QZdPUTi94yXzZ1wFZrhW9M2/eYaGNO7e+X6is7HwKT+fdUn8EBDWSVY9M/7nw/fODwBWruFofglAWBtEZWcJJ3act9C5VQnS0LhLwhMN4QhltJqN255KvYKXS8rFkQz3uxQTb2TiBD7Da633O/zdaH33pFxq+UG2B1p0SZK4acM7uVMN2EAQXoVLXZSr8ltWOfXAVclKiTzW8uNuHip5ql6AYhZkEFirh4f8oOpzJgBM5TKN0NCFPnSMMreYtF2Yg54Q43F2+JN3ASdn1Kfh7Bp3FWvn0/S6tVmtJp9SZzPHWL6gyM/Is3KRjjD0T8nvYAfNNBZa7ZSrswF8fQKA7ZaxplFtU+7KQ4AwpWKHbYSOEGybviNB0Qc8R9viTIc64Ze9eCUWyHTOnepBOvDAfAscBToCSvfftZGRywg//KExJY39BJBA/M6xt74Zf773bxlBTfxwgu1+3q5y6/7Qgv4wVP7Cg9p9RWCrHDxlPmSsT5zVmI5ACFg8H+gIPa3WACxiBxyfub0Guo4mhtScJ2uHaVPWIChQKwjVA8ThpUPt28W8zQgN5zNdw4Vv6ggbSBvampqhVYlyjg5Q90Ce8iMbrPvQ4miBXhozArrVpciSSamrHpExp40YLKOC8NXde/zUjPZ8IVxGr6xzyrMyxXtlUXdSiompW5BcyUfWAqYVWv42e63D92159ysiXWS+5+MSkDp/0ybIxSOgcohMIrJtBs3OoR5C55CK41fu3H5wu4QayvUC4DGgjaJk2y1FMdm8a9Pt23b1uGoXpDMFsF7A2wuouh4P2xVtzQ1pXKxWbbi87z4O85QdkO6/fZPt79wS0IVSgt77t79qv/rFX7S7d9AKcJu+umnT2wvyRKcFeYiFG5pm7nzi6AC0Wpag5pSv25HW9BJ1qOWAo9P2OLqlkzhFVwzbhjby/vG83SMSv1kd2pvdeZuj37/8k7/f/v5/8p9kGsbPf/5X+fjU9ZWdcuKPTGqxnWR9gSOwy81jG11ctS8AzuObF7Tfo7ZAih6tt1pcb27b8PoF7fBlwHd1NO3kCcIB3sinIx6CGT9XrI5NW8yzPWdKNVPHBMZqpSU61Xn2cJD7QepA1pQoI4RZUQ8pwgBincAxnRmcMjkATDcxAPSMr/wynbtPUC/hvXVUd8lz69A5MrRHhzhX/A4+uMXedPPQztdo7iUdkwc6mqYH/RQcnSvwzGoDm7R4qw/FP4VjHF0W7KuDlVUBdzp5yIWd8nQ6bS/JQ+nOMjLJc/3s+Ar0lH8t6O50FdsIddF3rQ+Ku22L7a910eleTiHJGiXCqEOcwnO33oG/qGPOrYaWjJRZNqllViP1EumKB0ZOQ6HT8q/+yU9A+McA4ddng6/dMNyVtg7dZlsVBMV5ww4JuWp3s+QZSsGVzQ6LaRnLQhnCrHb0slDANtLEnV5Zre6tHRliKe7j7ATccB5W/GajSgPq6s9LBP0Cpkxn9VUmGxmZZq5Vkr4byy9gPHORSUNrsp9CtNHrhywsrVhfFFIEUufhvcoX2QojDZfjAyCsHjo9zNP3HcbjZPu6+vhhBfvUESBsQ/Gxw1d15EfazQPFVgJFpcqZSiQADijOfVmvtNpYWTOXikZeEObwbxbOGA4Xi3vi686d62lOg+WZU/j6QT4LuHp+n4fPzO2O7r5/O3GZH8/8ICVKNY2E6YfnXqMw8TMVz74jK4SGde05QYkTanNTcfvMh51XjmOaeVT57N8hhRBmyr4LJitedLzPXDDOySkNg9Y6QaPyJdC4pAHKMBjl6TBpplkQ2IVHj9QtLZJgvryXOoBTsboYTeUlILRXr9z7aU+p8mtxAVvEJ4DrLcJ+9tkzkZCAjQokoWmp3tCOgrSeyUPzhlPBaqU03chQ5KOUeYbcHBHoGiLzlLQJ5xzalAn3+qYOcSgXZXEkDWjL0CmNlkZXwesBQOBiMxfuDQGx7oc8odP1tFgC8ngPnaDl7xF5hHltRxVwxTicTOPjoTxaGDbClkH2ZqWxcCP+AFXlnDBZ5Gd+bIy4j55ARznvNCNSpKU8OcyuNTSfcd9q6bbhrkY584l5v9HQHgD1WWxXQgkjkDbKVz5KWuak+x4y75Cnlhl5s3dKAuWT3Q8IaJ0RYFtKXHRWHTo/6FF3z9ECbOdOngUIZ0oDHQT5gstImjRbHtJA+QnOvY+eU4Y4nNoR2vyR9wFO66QLmJ3qkrpgWSNr6gzBtCMR0QPkKx0fyrKmLSzgCzIW0dLSK1DTUQaJp3RdZBhe9g1zpo0Qf8qU+AXvoVE+yDRlNdeeiVrgJ/3GwzvZFcUOi+8pu8iFc9D9CphTWvzYhdurGe7i+hX6/yHxS4tx2Aa5e4Zz29eL+/DI+esuys7UFd81LdJ3n+PVwzvirh2C7Fw6HUgruu2abZ3W5uX9XZvf39PhsvM1OYKRWFKRqTe//FXtlkFcj5TpGJqvb2/azcuX0QVOX1FPmD9H2GqRLOAmU0SWFh00wVv4YqsVHYvLqI3lNXuRtkGwswVQrqF/tXtqC/OLXviWfP69/81/0P74T/4k7ewvoce4nMvrvVOK7Kioy5zKuKQdF4y9/OxV+zt/+AcBxwRJR8URnhcvbqG7RkOsbwIVOzvfACqdi8yrNd8XGZTzmYpD2WgBlW/WMbdita4rK6oGjR9aMa1LeOVwKoRWS62YC+qBdVY/Oxap8xwGVT690E/LZ9LGLyMO1Lkb6qi613m0xl1rncAhlKUGMXfGOKz9mI9YBj8ApdMjbd/DjxWdFGjOvsZgDnme3WvkG3JSeILAyi30KG/e9/rJ69AOH8xv5x1+62+eU9+VA456T+twWa2dwumInXk3A+qV0i3qVt9zdxUtzkVLrOqS08Vl2YjRkizvx8IMX6Rn9S//8U9A+McA4dF6+7VfUMseuvQW13uHLFwowDWF9aBiQaCc65t5bQo9tUmBsbeyduiTiu6QhFsZZdEOvMscYgpJ6232WsXPInNeYaw4KmSll8p+fvU6K1VH9PqcV6jisT+oMK4UatJfQ+MSRbeAHnefcEshhdu4l2lsiFvhJX3IimAIZOQY6jX+CmXC4RJGoVP4oLHviH8Igj3sacby+z2OFpl/Rvjxw0ryyaNTfIZLWB10Bcx3fkeHX4SJipbGzUoo4B24kESwK8CZUBlw3tuAdxbizNGy0cS/Fk0BTPSDfhdYBYASv5ZnLXIq4F5B94cWC3/m9/k/fCVaw1lrPENp5cPHXGeCP05/00BNkEVBvWcbaQKmvIiRS2XDH0EDMlQuYiYu+RO8yKJSHIK3Srsaaw/PPje+Onn+4FlSqMP70SN87a75x2Mt0oBKEpMfMDQ7SBjhXosN99R08j5oO/y3KNM1Fbw57KUVwyFTlKzzrGE2NBKXuxAgNK6H0iLsM1dDo41pFFcoM2gjvjTa1DP5o4KzoxLgifLzV0CpgIM5l6eHA2HOLHPqVsd3YjNHKB5kgLT2dBotk1ifZDR5MbuQFr6e+SLpyJcAekG6HVIaLRfVZCcGaAr9e0d+rE+khwxqlT33K02mMyZfNFKOKmldca/tCxvNd2+zD607BDg0DwJs51PonghHBQzmk+sIUjVu7vepfhFU1miFvIRa6NCyUnOHrQcOebsVV03bynQO9JARZcqHEfqf/GXnijRkyp4dRkEmDSp6qGXY2E648Vp/Kl1lTJ7FMkQeh9BjEMuDyOKfTovvCgzJs7pQy2h9fhdJhm6na7mXtIuKHSYfQE++CkgQYmwTOjk0JxSD1mynQjjNwM4MHQviJhh6SvoFUbwrLaQtOLBxGay1LHedAACn4QkIH13U7Acy3gLGAbzwRj455W27esicSr9Ulw+kRBrqoIbxH/52ZzIK79Endp4ubtvkxWdt+vI15XjZNsq3PD8DlBA6O/94zjXlCc8zNU0ZIYVeH5dOth7LJ8oVre3CqaEjHvDWzx07FYGWK/PLD5Tx+WFDMnQo1vftcXXf9uRrM3/TdpwPO2jcER/tRPNTxm7ttnrX2sOv2mD1pg3Xb9vkcdEu4N+IMGe0Ke5msV8s2urduzZ4+6s2efNzwn/bBvAj89qh+foGwPjyFrF9go93yJL7HB/a9GrSxlfUjREg58k2875t79+2PXx27nXmRFNf95sFfvfIZk2zssFxpC0cR0YiW9QTR+e2T9O2OozSBi62T+0OVLugbsybc3kv2y+h+avf/yP4eN7+4s//sv3mN7+BD5Qx4HzzMM8okx+Ysd3bUGE3FMKADuvl7Ys2ub7JewvrGDIz4356c5M1JBv815S2hhU73+6w5L64zoN2jmumUlJOTg/TAGApkhPCu80YdYB66NcnrTePtjG2+Yawc0+YSdd5nBLO+ukUMDsWlBhyDx8ob+PXQryFnsfUe+ohTml29ECFpU5zMaaIO1vxIdvyWv2Vj37B78F6bteaekUZko5TWJDapCtYFrNcoLdnrvuAHi3C0aiQb3s4Im1psd7Lxw/PRBuAKrAVtAqWcyjH0OWdo1jpcEaH19QQ1xTEpgFfTNeRKediy2eB8hZXay/Un8oJtQ+ZSNtg3NJkOtCYucI4OwV2HqR7+d//v34Cwj8GCF/t9l9rZbJQLUOHOfy29kbwiXOLMxvPDDFS2FlxTOlYDP5o4UJVGlbvKSCiDakWiFyUe7FqcF+WCYFb9f6expftbHSR+cCZx8r70JYhRr+HXt+rX+bsHo/2+FXcVhwJpiQzeT4ggTyk58Qz49DClAnspO8Qn89TkqGnWGt61Ipcf++BQFcuPnIky1ppClSduv7IdZfeh4ftsyuBYYh3cT1tdYcz7s4F+HEW/Nn4CWDlZT5uQRyx6KGAyppHnGnMuRcA60eYTH/gXHNGu0qm4uKosuPAr89xyX/R8cyFCu+hn9GfHsEdHt05tJo+clBnaOU6dJr37Dph81vvZpqDBUVpSZEwKUkQwDCSm7D8i6LiRwmHxvLv5bDCeF/X8pGzseb62Q1pxD0XyBJgJXL1d8LaMZMXsR72yif5SgJtjjI2FxdaKyYXmSN3RafDjc6BkFQuGr/kCUWN0hSYZGcAf7y/392RHPkmvgA1wmgZdreFrBCGL9mpgHdi+bBxpSMqj5IHwMnQhSXIkyAvgk7cNhzKBolkFEXrjXMktRaW4q7Oq3P8zqjbaZzIp/OZxxMbrXJVP62/LnyhPndyFOXOu1qhhsRtHX8c60cnVcukW3DxfEa+du/u2pBGwLm51uGnCXy8vGiHC5QieT+nmTK+mpZhXaaBAdQ5PF8q0QbERohnkC6wSieXIvBtv4TmPFs7DHhYfMhX1x2w7Dhnziu8RwlG9ko5w2MtrnRgnmZXAZ2ZSkJDSCZTJtFwxNFbVh2Od3cEd0+A6DTuVyh1rYLV6Kl7eItwqZvKTMAqfKQsaDFi/XWkYEqj7oIY51DPuCdF8ukUDvJDGPWnnVdB0uXNS8pYyzn6jzQgCfp4TtkgBe0S/TolL4KqTH9IPhA/jR0LAKMfRuIQJGsZFwTLMztf7k5gfYrMRPzhC7STY99IfvGG1qvmZ6MvXrxqt5990a792AIgK9MoACMDoFSNUFV8nj3INeWibBWg1zsdYsNEH0Az8u7opJZVV8mvHmxz9oCVC+JFhgFmzoWvYWoikQHwIgVuWeG3Wvhp3mnalTNAkfXkcevHnd4lTvdGfqLDMRSo8apW40wnQsycMjMEsF6ggGa3r/PhjQn5vHj9WZu9fNXc69U69rM/+sPUIRcf2iZt1g9tAfh9WLwFe79t62/+OnOw7XCQIBHX3GA5qXW49A5Ux3FtHU95oS0oP+e5Lta2hYtYMx+0coL7BKpahP/en/6D9rM//MO2oJ385V//yqxHv8zv7gAaLvRU1wP7Rugy5YP6awfdkZo5/N2qD2QZ/lqELT+nQbqdF1WEjlSN+qrrLtBl1nUtqhKsnGvBdQQ57YO60XqJbrJ+RXbUQ6RvGBepazFOuwWhyq7hFALn7mqttk5H/xLOshVwDylzQhGMgBx+2joWaOsEPw1jWvRX6AgNZZajMuVohZkY0GGawgt1GRxIXXcPZ6XFaZsL9OAMnlzSwZHnsd2ST6cOOQVJsK8cS9fxkKDuiD/35lGda+c5U5BMzzJVnuGToxqmnXYKPvnr22jjUI8V9gIkQ1M/r1oWSY9tWTq76ini9rr0sgujbUMgg3+ZroS87f6H/8/fGiAs50+4nyP3//Af/sOcf/3rX58R+dlqtQog/v3f//2zzWZztlwuzzmf397een8OQecQdw4wznkymZwTnvIZDm4O13+mUJ7DQBvB4RM9M4TIPpyHINnE3E9Xq0b2VHVXAs1zCPUEZS2QzAIf+FSNqA21Ff+RQlOpW6kcjrNhf6RcqxDtYe8/+7Ltbl+lkkgH9EXQs+UaFdLGVaFPKRsmZViHdAmE3bfweOTxcxgPG7DvHN0rngbOxTuJwrlR3vZvuZjMI/PcePIcnyrN8FReXhDA9YeX8lDFb371iRidHsigfHOI9dlipaXcDkT6x7l2RbxbJzmXtBS9ALYDIZA0PvPLRbekA6+tJFY6zirWADpidY6rh41jwK8AmrgEcf7OUZqfOlLhOYyrvz6ece4OUNfl56Ei6A/DHu+4jpI43goCaayo+GEijMqwq408DS8tCWGLl9qXAgRxKk4P5Q4BoyAEheE0nCMN8ubZjgMVNEoq5UHCyTt3Ahx/AqmNstqFjbPSck4Y/KXHs2Hi3/Ov89Nq6Xveu2Va38Ar20P08je//BUtNI0MSn93v2wH3GBTwGIG//9gsMmKf4dgnTIwBCCOri7a+YVDlZQbPElLLdAAYI6oK1Ne9kMAWYz3kk7ljR+/UNk+do079a0D0y6I1Orkgilpc3VyFp5Co9NobDTX0bzwP7zmirjDC+Mn3BMgQQC3fpi35bt7AP1jPoFq3L7VxuiOTunb2bEcHe4XcDklQll3J4rNyi2xCHtRFqrZTc3LvdeKZ8eN99W7expsO+VZgCJ/8c/CGhrtbAmGMlXewx9++yenTC3TiJsnt4uKbkKutGiTBXSKQ990sN9+Szm8bWNk7Jp4LnB76vrOr4K9+ixrE7SMbaBDqxScJ+9un4cSN4/wBaLgNWXKuaonEBBv5cJ5mll4pXWKeAbwzQWVVwDIzfxd2y/nbYjgDQcAQ59TNlrYRrRBOw0Aizlh3GoSegES7qk8e/GyXby8Tb3fQbf6OYuQNWagY+1cySN5mX2a7eza6UGfPq4W+QiMX9Lbr+cBafIjHVF1NnFAhsVPfqAHveOIkbrf0Yu9H08y33QULl6+zjxSt8BzNwItmOp3rd076B5++yZ6260rNV5s96RLOsMZZYbud6TKrxwqK6n3xO8ntB2WFygd4PPimzft7u0vM7Xo4mLQZuosQLzzfdteizB8g77p+BK5AtyQf8GYHYLBLTQBZs4f4TwqxHrTz0NWV2/U+cisXzyz0+3oCkVGPRGkFdibTpFL80lD7f61zo8/R+aUSz/a4OeZl2/eteW337TN219TZu8aFYP6uU7HcPk4aVfI9nBy3jbwYLO6g749HWOtn+gjgLhT/Si+yOnZxTXJjqj/i6x9+eWauvb6pj2sHtsvvlm1d3SnHw6XbUOdHb7+vP0f/s//p3Z1fdW+If1/9T/+j+2bt2+Iz/qiHgSkjojPekG+MrIEAHa7vExhQrZty9fwqiErsxe36JqrtiHcQt2LIAgASYn3BS7oD+ewUl7KV6yOTqmkfJ0rrM5xq7aMXpCg+lrNlu8AyPvoTtsq5Arq/CgID/ijXiOf7ji1WtCZ4N7FcV9Bz+3VdZsT+hKZ0cLsnF478tanzL1GjjWQIdx4qf+RX56NVGGavyinX+y0tpJ/MQ5yhMKivYevlIM0WU5+AOfF5180v3T5GDBsWSOH8MU9wdVr6nrrhaPOabPhgSDU60ytwV+dG1HGJRzpq3ecjugCQutWLMfUE/WHX7Vz/rod/oBg9QPxefhugLARcsQQYgT88Sj6RTCsnjQu3/VhRrE4Vv/5/+0/Iw6tnXvPeHne9/de6+c9Z6p33XvWEe/xur+HlrzH2XvU9yPqYEi13z8CbB/BawfuD+v1+sD9YbFY5AzePFxcXBx+8YtfBBADgJ9ms9nT1dVVMvvFF1/k/I/+0T+qzIfTz4fyQrbfO3L/b9IiPDhMvrbJEy5Vn4lCRlACnygU5zelIsFwe5L5pjdCUh9k0PJAJVGhqMDwq9WqVVliyeI6X8qSYI6AGW5iVUO4XFg0xz9fecMt18va+YHG0rnAAcF5C+744onzXtoFMcfD6w/D5e3vP2rK+fNRgPe5NLScGo9bNSW+Y9x1nyke0tg9652Ktejp4jq5j5+Vhd/gXNd5mxa8I9EoL6+16tgoIfm51hpk795haq3ro8GMBs+PC1BG8ttnNBB538aa/GjBSxl6ljD8BTZHF7Pnp4+EO7k+PZsTj1P/PqxH789F+Z+EyxkXEKqDPi0HPpNUlW7iq6B4kJY3uOKrcSq/yG4X1rNOsBIlwjlB/dWrlLsRVjomtEtx+pA/7nt6KlQ96889nfHr3DE8LjJimqRdlrnz2odzOisrA35jGr1xQN8Q1Ttss/kDQJjOKCDPDzoMZyhJ6pdWCqciJd8cUeIAnicArY7WDxUG2BlVHjJtws6CDVqAEmecZW99dMhcbS10FIRoWT6OqECzMmlKyYMu18pRNY5a8jOciVLXqoOkkSjp01Ct9g+Q416xjiB1Z2jMlmWA6HG2DyO4jQtpnWcOMXJMvO6MsbVDJp2RX8usys20LRMPlHEaDBuQ0C4I7PLoRznQ1cRVgCjzV3nXDiGKKo2yeiXWUGhz6NqGNB90SMNI42zHl/JRK8j7A+9mDqxxQKMAX1oDqgRXtkzyEvIEEBvOVWcFy9a50oUxEthgw3u3CXO4XJ3rbhVum2Z4LSUxJBAu6y4ACQJtLeOWlWUiiHBPdIGnh+Gjt0lXA4MfM3Kf3gDMyAqOslBGHMDLjhLoWcGEOr52CpGf5IdXLHIBvWDKxtht/QQ055PLLGT2U7qetZ6fI6uCRHkj4NAwob68gIfDKR059yi+um0Xty/b1WdftJsvvwJ0fNWuAHK3n3/ZrulwXABEbjjf8PyS69nlDelrMSZNZGMiYEYmass47aHOpacNkuvQZ1lndME6wb2geH/m+hTyGPmTj76r3MAS/jkMffXqi/bFH/5xu3z5CtZs6Nh9gzxQB6lz6nbYFOAyn9dc4SWga7PaBNSu7t61h29+3ebf/Kat3gCE73h3/rY9re/p8Nh9oswvv2jXt6/yZTp1dgi2bgHiNQzZsVWm1dej4RXyRv1Flne8725KK6dQDR7bu7tNe7N+bLyBm8aK6VfnJjeX5OWxzZcP7VvA8N3dPeVOJ4eCSPlRXghf5E/r2xR9cknn5QoA5pZvaad47ifUp4B62xT6H9lFSZBHjZNgaKedBwS7nZe7GWiRVOIFb+CJWNgRwtRH89frWu+UB/0sv9ofF0CN8zrv+YzwyrAjzy6wj2V4DzhUp6Brsi4Dmd+5uA05zhx/8EG2ASR8Pv5C2EyrkKeRiTKe7BxxJo9WUf2zv7X4hg75oGtH1MV+SKvaVac2TdO2qp8oxqoP8opIzHeB0MI2HvKgbwPqyAu5TwuvbiEun9Y6AXgGD7Uc9x3+jFxHLq2AlU70MX4oti5W5deRMPSIGYofHMSvgLDpxKft/+y/+mlqxI8BwlfD268tVBvnDEUIthC+ShilSxkIruxB+jWeyeyqZeN6KoTz4a5m9jJVVi6WIUwatgLC5ygUe0OZb4pMaTV0vqBK03mVj1SOOWktSEQLsIvrdOQJAa/pDVZGGfep4z0g/JGjxOr7jx4IZy5o4qqK3BeBIPLUH3E7XnvEoou8pDE6cUeyTP4DZ77Sy+Ts8NzAebwDAQEK3jN+2QHAMx2PrD7neuhwH9euDtUKp/MjAg5Xu7I+Tt7jAiBxAZb6W1G9N91UGFK3wub3nJ9PHYY/PXt4/SEQ7gHhh64Hix8+VxkKhmpqhwDWBhWA0N0TxMiPrjjXOcPg54KymnLDWT/KTV7EWuh71OOy0novb0jbdHhm+SqbSn7Jf3fu/OqHRJg2zl/SkO7umZ27XBtn8mBa3Hfhr6/d5sbthig36s/0wv1lR22L4lvSUE/H8HDC/XjQ1oCPOR1DFZzzQn1XsHSGsDv8qZXPBWEZOqdhcM/uxwmgjwZLHgguMyyevMsTAeF5OpZ+4tghNEvMITkbX5WuEpuOGIf0SrsM8Cfv1IPmpfzhC7rCxkAeqy2d+7l+pKEinIs4XOjkh3PcKiwLocwLoClWDwEY3JKfwWHkf08HeAfNmcfepZGCsdwoy0zN6MoylhgbSt4TEBpn4oVvGX6lDglCjcJytGwEhbrs0oCfI19DaHbu6YSwAvoDHcItPHYkJvmQGdYn6UraOJOxQTJdJ/GR+8gXf1pPlSP5YmNnusqBZZeFUfBnr4XbMkDn5T3eD5jnsuomnR/5t7Nc8MR55i5AXets2kfetfxi8Rb80ImwARcI2S10WgNt/rFjEquwljRlRWfngdRLDmxgpYRD0H4+RUdzNt9+mXIKmEP/jwBQAlzBUe2WYwQCbQAM8ioYdbu6fKTA9gCw5tzT2auX7fr1K8DwZ4Dfl9lib+ZWe1r7aFu0UvqxBstY6t1yzlGCWz9l/OJF2pZ0KLXE2gYBli2xdBIoU8GBU+EopOjL5XYOaHIKnbKnfMjLyp80r91NgLT86pn387fftIe3v4ZZ6253jVn47uJwP6Wdbe7Cd8qAztPq7i3A+U17pEPhbicUKm6LBCFTtn/QeP7yqza+Jk9T8oQs8DDl/YgMWC/EPMPRBTx4wbNpW+HvnvtaRR2BeEeAb+mr3M0f2xK5PFy8ao1OxRrZdjend+5LTN5c6P7uW+gBqLvQUb00c9cHrp8A/xq2lG1HMmKwQueYd6dGOK/fnRnO6NS4fsedbrRX15A7WcLZufKDK3610K3ZYAN5qPpmO2P9F+DZybSDmLbf+mY95Sx/o8vxzyJi6rI6RN2e0WhFiJ9n6xbR5Itzc+rJjaNhlhp8tyztsAiIl1qDV9Whd+cholLiKTLjtK5Y1sR4+TLyEBk3HWQVoiLjNIqWVtvR6cq6mci5O1X5aWr0lLRHFQlIya8Z56j2yfqlPrXeVFsfp/zJE/MbfUFyvJ+2tzvyvmFCq1lDz5Dp3gKsntV5bZqePbwOWNZx38fYW5N9R7ry7r/+pz8B4R8DhH//9R98rQK6pFG2xzcBMDlJXaGUqTq/TDSjFzm7uYry8nOGNYzlnDae03jXnDob3K5ho5GJxRNnL8ceXW+10XSQwuTaoRidjQo0lT8uFYX4BHLeWwYfOv5RSggp7lO/Hzp6IPwMqM19f8YTGuqoc1XZ58OdDQKqoPlj7jsk4BV/LzlnLp0NINdp6HUBdLgIjvPGajhxZAPPWWBbPevyi1UefmX+kOVgGaJwjL8+LFCWsYA7FRBOHveVW6Xv1afcKc2nZ4+ed/rpjPv0ur8/9dfx7+gfJ13wu553JVDB+Mc9whWgyW09q3cCULn36OM+psXz+qmw+HX+XFYYL/h7lE/ds9DQxdUfKjCP/rlllrj8cfa5/vx7juMYljPvGqtDWZc09NcoXefZUX+bO7e8QI7AaAE7WvzyRSfSEAT4xTEBj3XLfYyH0k69yHQQGkOBGUIAEC4Lc4aYlZOkLV2AVeJ1KHFHA5M6JjXS39PIewLB5Bg/nQ3L8UBWBJ68nHyoG5Q/FZq6wGkK52NoI+1+Th7ILy2bVujaUQFwHAtxWUajIwR3AA0tbY8T5wR2aSp0qmEO60Ttj2pnnUYMersnod9XFGWtPM7vy84b0k8IFa96JNO18FN3hS9E7kcYBuTHxU9OI0BzN2dx+gEMtz/LNkc4G/R0MKiLNvaxspOfWJ67DpfZFZzacbbRR+zqOX7Wu1jyAW5ariRWK7TAgN4N5agWkx7AEenKY8s7Ohhe1uiP3Wvyg57uv6yZfNkpAgxpbVaHTrTCAoSyqEnGkEd5r5yUrBAL4XgxnJZ9RixZ4oMaASN+wNH0+qZNrm/R+QBP+KZegpDwP4t6SNPdHVaLeb4A54I7+eK8+OxvDo3plOGkN58Rlzc8t+zzkQ+AuvJL41QGETpEdu6Vqxlyb4cxC+co/ykdSNupWG1J35EReXXcZQXaBbHbx5pzahlY0pQQacJDntvZ2wGonELzcPemvfn1X7bl/NvIldubaZ10wfFg5BZoVQfdtWIMTwXjfpTEKSgCRMNnyoB8hIGRP8pqgBwfALgUGQCnpsjYJlqelqJzxP2C3yj7cAM6AVTr3QKAXhZR8Gv7ZnVo99kxgDjO7TADzkZOaRgD8rf5Gp48tSMszyyTTIeZjdvV5XUWv1v9pKvXPlqALXBFwC0dXewKB2OUUs6dMxyDQMqnZCJTJOBN7ydoc9G8DLfTIOcz+kRcynpkH8arO0wnbTovpt32Gp5mqpNxKHgGgm/ZWYb4rCvOc7UzfYXui+4kbadSEgF5cjF/rV0aojPL0sy7yrs6HHr69nig3PJcmrJrDzDf7htJVH64sK6rXyeUWbYRdTSC8D6zbS+UUTQEyEkH9+bLcjNfvQ71efiV9KxH8JP3e10UmghnnuRJj23Mr3U3PCqupCPu8z68h/59m62/rsdN+iZerttf/LSP8I8Cwn/yx//gazfJd76TPT4JjLKAWIGXjY+9d7/qMrEHjzLwi261UwGVo6aXdwXncMYuQuqKzBUKboPQrwHBa880fkvOS3plqKm2MjxpPNoAoxQiGMSkcs+wImkX5ymLkr33HLqkHLd/k+NJYY+glTs2xEnUEwKNX83b7cNV2l6WYuPye9zxIGwqIN3MskqWUDye2TN1PpJunAUGWmT8Io87PpzRKDQUoHv+5gta7guspdj9gOntZqGPisqGh/g8Ow9YPtr59dyDYvctVLK7LBx5Z1PxQ4dhdcl2VzE9Em9367WVMWfT7c7ef8zlOS7v9v9lUn9wK58JTTjiS0OiMjdOwlmx8PG51bTmOuPPS32Z1tNK5/10O7psLTkfUJR5owujX/+Ox8fy0cfhASyBlnrPmsHD53e4VtlFSXEtyBoCLEDFbesyeBrT5fqOerFtaxt5FPMYEOK8UC0c63kBHT/5nOkJuIy0kGk32s83/Inb7ZJQT1JLWnQSAQs2XLE4aL3gPnsRQ5P7VQpKIDJ0ylsLMnLbSbqH2evLHb2R+qgM1VxzZY0SoDOcPT8HWvO0rgh+7Hwhg3Z87ehKiyAc4KZ12GfVCTRd6iDP/bKk7WIKU3pzQ1rSpwwj69EPnHXRU5SbBNrIOuwpGHH6QjoOxOG+ppnbSDzuEANjwsun9bo9Ar73iyWIYJ/Fb1SugI3JzU27uLyiUEc8AqgTjyNj+fQy4dLxMH5oyZfryGvfiTuoP0k/gEYACrdMO9NVBIkCwq7OCjYFidGl6EItoe6z6t7raBUybh7tYLgH+AiZBnIBBr23U8DDlKe8dZqKZSdoyw4YXEMSTtrsFNmJmBRrKcfE7zQQnEBf3g5HgL3pbTtc3LYhYGoIkHDP6CwiJD1SIc2S53wiX4s/wHA3X7Tdw32j8SGd1lbwwBE2dw55gjeP9NwOPKiOBXwiLhdTas1cL1bQA+34e3axkIu2tHLZnth5kouKtTK9eyrAv1o7IsK7+BXo4mzmSGPrlwpRypaPPITBOQvydG6H5jvrFXVuOYfmM0DXDYAKsLldpqNjB2K3uqesqXeWFXE5rWG3eIMc7drVtZ9Pdn4+dQJgvd/dU95LeLTJHP/d1Ut0OHmCjqSJn50DqArv3eknOy8Jam0zkc3d0zDbpM1J/q82rd3bJgyv25vdoP0KGXXe7/Sz19H7yr11rfbE3tbXyJzikHaFuo2fc3LH5C2jY/A8O5o4nYX3N6Q9h99L6rzTW86RPZ/xD15XZ1LLvrIZPko3vI7RirbcURWBK1mDVVpNkQ7qmh0Wy4AqE70T4MZ7tpHGYnlFF3HWOmw5qAcERmKQ1KXwqAVLaO135KYfJSwwbZ0yX4N2Ac12mKxL1iF3y0g9IR+7CfJMxySfYba+WIcimzie77mfuX3rzYtYg92zeQ3dTlpy1NUJ5lKSTj9OkG4FUpevkfUC/1ACXQGm6kLKOZ1jrRowJ/ilO+SVefDoLcD6eR3Z5TAeD5/pl23l4JHuNEyBbfUnsm9c3TOvB3/5L34Cwj8OCP/9rwv8Vk/FQc7kF6eys0xi7UEorEgqTIdA+x6bi06siH6O0u2Aansz93N0X2KAMD1nFZo9f+fzuMDDDf77xU5+YMOlJNDTFbw5q8NLhb6EJCR9xxkIWcz5o45DBfvJI2jVML3rjxJIJJt/VgfvT553lwFL8Mp0TKrOveOdYzgqCE5BEHSoBNJg47LzBOn4TGUZa16sQDa+ZW2j4Eoho+TsbWoZNt0oEa4DFCgfijVnIq2040qx2KDk6GjqWAQLOo9PHD0fj9zq7j0oodzrTN/0ehD5fe70eV+g3HV+XcSpp8Vj5TN541lcx3MVZIjifcMVgRVH4vK2cx5H/6Orexvu79B8fKeUbn8dRSct/rqwNBc5888/6krlMTccWvZ8o/JKvUIWLE/3sHwB6J0NDpSrgFlLm/MdS2aqXgIgXAykFYV3Y+UxHjjvQh/rl/WEF/hDhiwDnmc43rCmH5mDSt/nea6hLRZC4+Ja0GR3NIfvc+rz1AO9HHiZN5+nAuY5jf92lWfhiz/jID8oHu4qHRsTG2YbzLLwqn8E9+dtSaik7nswwCzlMG3escFNfrq6RPAKRxrqI/ewdQ6sVlL0YgBNZEcFDK8NLyDV6uf2bQeAmPMNz3nXLwVqHXrSygcQnl7RiELfFiIckoRI4kF5cxmQKVmhq2iLviQtP5jCKfotVmNeiP/jPlNAtN46Z9opBOEUcUun/JFGdadlGVkpZhC/QM7MOmKgNY5rbgLIOQybeZcCF/hpfVSAEgeH1ShzqNHTma9tevJRfaMjPqdmjQEOk5uXbXQNMEA+6iAdkyb/6fR0tPRf0jOpw7amH4xpJ5zTuyOMlmC/ZubCMi3Bx3nTOKnOl91oK7bk1zKMXjRe8wTqrY6bZekuF5YjCcHP7XqZOdbuF7xd3iVPMDp5Ut4P8IcWMDww/04nUpCUc+N2ZMB5uOZlBvid+PEmys4wREbadtJoCQm3XdNR4gyr8q47bphPR1z8siK+1EmnnWgJX8FT5+LDHj8QdfNZgN3k8qKNAWkjOovKjHs8u7PGeHQRIL9cvstCM8FypubA1+Xuqd0ReqsVezDJRxW259P2d//0T9uf/Ad/2l5/8Xl7+/ZbcgiQBsi7T/+Fi2uVV2XMjgR8dTu8LKZUDuycWgacvXb+beZ+IzMzOn0XTt0CUA7onFtGV1y7o8JRnxNH5Ik/XW/5DG/4p8t0KeRGP+uMcmxwy1VdVx/OQE4JI601dUiQWXOIA+ziR0q8+Ndv3tBJcBqR+g35JS/WKctQbjoCetV1AATtylDl1lTp3yLTtp8XyOBU/lPOsQx36Qu6r503TX2XL2sayBW8cz3QhDL2Y0Vahd0v3HeUU/GMINg5zDIinXnijU4j/cgx9EeWwxd4wDUsKYdf78ykzwzn8dzGVXhz4UI74zKsh/6GMa108Lv3lU9DGO/wr/6bn4DwjwHCP/vyj7+2YF2V7NwbJ6vvqNhuU5J5P6QDtzKJXj+F0rk5D4tlvmG+XLxty9WiPSwf8HvAb9H8WsyayhxLFe+45YpfHnLYBfUP+KWxR4D3OqG3rOaAnKMQRBB4xx7Xpw6ffjqE8vMhG98/nMNTh2rKsOWsDPZW7UFatbzOo5MwOuS/O7y3h6vi6J3vedayI0Cxd41g28gIsKlEj8OLdhhqfZqiQLUQoXxGKGfOXg9cpOKZXrsrl7UIa3Gzwas9UD1b+Yy/QFDohRpZGyWoH61ZVRVcWrbic5SG97/F0fPyw7NtTeLCWTFTlt39hy7PT649pwS8RjYK4HLLmf/8Sln2c32rc1FqucAQ/rkzClshHc8T3jB1Vp70rzSf5UzHvzjjMLaK/dn5yxxgaAr93Gc6RpdP3xsavTSQmcRrppKHunco1XKwwfOwHig8TzQ85wCGqxfOw5y1OXS+XazafG7j2lAY03Z77VxGym8v+BEWcB4S1/Asc4yBEmgrGxLnizuSIIhRDqCU+yHyIzAx/6iAyLQdLik2LquZnbLeYliKFbHQHz4WUNUCKR8VF6hBhtUNdm53xGG+bMR9vs/70BjgaratJzR80OBZGXXP4Ez/yY80cGv8ZU91GrkyHX7pDJiehBqvz4gzcq6XeeC92NvoFGzRTX6W9wl9lYVS6KFwA14JAJ2ekHLmXVq27N43gUda2twj2rrm3FWnecjLfIGOdxyCr3PlyXL1nj94UXRpBa2jgFjAAbzdowedG7ycPwSg5It/HP0Ug8zbhs8uhGrWdeKRv+0JSilDLYrKdlakE2/KUt6Rts1ZNV2AD2nxnzSmewbN+O9d6OWnrklLmtP4WlcoD3WdC6DdRWF4eZsvfaZDZtn6rnw2rxYOjvYjQ9uSJ4hRswi/rwFjF7e3bQmAGgJOBoBFZZsWu6zDyizh5wBZdzdYrfw40gaQA6/QZVBE3DTkVwBJwitZMZqYXfScnUvnSzvSuAUc+sEMAQCcj7w6QiIEDqiUHSmbzlHi+VImz5RZrZ+zm9uAw8ftsj1u5kSgpdPyR6fyvuBmMnHYHH0Lk51XLphzp4QRjHd+8H5jed6TxgY9rdXVnV6u2+7mVZvQmcrOL4Aw9ZlAzmkStrnS5lZsjp66//IaOVtBo4vh3lHv341v29v9rG0AwGvahxd/8Pfaf/yf/l/av/sP/r7CB3D4b9MZcbGYdVSrqPVtsyZuZOrpYdPOBNiRM2UVORhqBcUhT1v5Tafvgo6PixSlVb1gWzWBN37qN7oxcqQsJ1nqrfWMa876yWk7B9wG4EoL2Uy5+Lr1WN2ZOfNxAmFkRnp4Hl1pjMqi17wvmBYo7QLyH9uczmpGmTnfIzPp9PLWhWVDvi/ozLhnu+1b9uLF+aXcle0lddgOmboNBEf8lC2yPkE2HWEdTSmj6UVzL/QN7zkao+zZGZgMntoUmsfQg/SDf3ZtAQ35VLNUQ3M/1UdZ6UfYrJ/KWZgXV/xI58AOG2UvXwrwJ2DuE0/vJy9wmRLCua+zxmO43hrMg8hT4ujeHfzVTxbhHwWEX15/+fXGRTc0GrV3cPVWs0q5Y7BK1XmLDr8sCLeYb7LJ9v3DvPn99OzzCxheqdzsvVHQck8rieA5w7IWIH41aksBOnyAgKn8bBCtILFowCAriuWbTMJ66fjU8emnytCHbPzgCGLxkDjDlqvdI6yYNmw9QR5Wgedb5dTDBke/NBbHQwVMAAL1jXvmO3ItXaENYHs2pOFA+cYSHB5QQVFY3mt96C09zj9LmPBOoRJMVLweOXfXUmTOZJ/8r18dR57kjPshJp4cvmvwPg7Paai8x3nuQaLX0tSHrze6a1x/9OECkFQosCxDYeGZ8XThepf7xMof73BySLxAdMVV4OtZsURZczZshakz/4iJs8XkvbFy7l3ucVbges+4n/PWh8siNn9cR8Hzc5srPBKH8u+hgq25oYRDqfnZXa0LIyLQSmx5a40YCU4EfVrbaNxmsxqqRBXxrtZDyt9pFNSlfAaacG43ZoFridEqqhXQvNlBgJPcH6jH3ZAeeZDPUmrjVSMNwBnfhVfWOxurKC9k0jDpIBOnfM7QPEe2QLLlI5vO3RRgagVx+gOaPxY5k9FyYh0PX7TgRbcQDloCEASDAIzoBcLKNutO5Jz3dPG0jDv+BxDj0tkhnGsczqGv/zqYC/X84pj35iu8IQ+xiHIfCy2d98PSNfkSSR7lJSweAl7Gl+6XSwPKUxew2SjLO+XbRtC0lavEHfmjEbROIsORSe7VbcqJUwk2APRsHQmfnffqnE5zGas5tNUoD/407spAZI2oy5JXvDh3W7Cej/KZPGgV3ZOPzWIesGAZWz3UIfkil7wjvGWqfpcWZS8dQmlWpKB5DLBw2HxNueVLefa6SFO+qD0c1esXKDo3FQrIS9ULLf3uRysQXmXubC2uUlZqak5Z6W1TnAvsvGXaqsipsmh+a4QMWqDXs9MiApT37hahHCuT6j1oFgxBA0103rP87OioE120qAdk8azAWS1E1lp/3m6/+L1289mX3FOutnnrBfE7ZxtJdfEftMr7MSDpCqDoInHjc+eK5JU8u3hrs3jXVvM32U3Cuqb10LSeAGCHm88DoOWrhibLKJ+9ltkcq/kdPJQnto+OjALCKBNB1gK237dx+3al5ZHw48v2+R/9cfsP/+P/qF3D3//+v/uX7b8FONg3ciTDRerOc3XqzXZT/LwSzLp4HRCoDA9sQywTZY4yXhLvGf4vXr3OgkQIzyI85yfP7LyQ4XwkwnqqrIRqfKE/VmbO6liZbPuiPNp2m3bt9e3CQfW39d+ys96mCpZ+gl+ZUmF83AvyfNeRUumWhgvCqyPmbtVG3XG0RBerLbS8Rt6UbzsB1g3jdKqJcqVV3DUHGVGNXqITxltKiiCs9kZWvyFr6jYETtXqtW2tzy7GbjNZlmo7qnP0yP2Szg/09rv/mD/lUec7EbqOWdaZ/kjdgz47lh699bg/erk6AmEZxWH8eReXucSWhWFD+yDth/XLo7cQn//lP/8JCP8YIDw8u/za7crc/1FL7oaesb1UP528ofJuD1ZE5zBtAoIfCLsA9LqJd6ZD7O7pRRFWJUcBaZ3aw1v7J1Zq1HEAZb4mBwMUMl32F7RWmM0IYBW0BRqlybvpPRFC7n/K/dARofrE0VsOBXMqXy24sexAm9Vb8K5Aa1G1wmpbyr6aiIhKQyKsQPproSkLMO+igO1hH1yVqhUsc3wFvZ1lNw6FM71GQV1l3t8AReVG9c53cr6gSss5Tg2X+ZHwkBpP3L0zLRtI0qVilNVG2kuCUz2sGH3lKpWkZ1zPP/NVcl5HzzPPp/zr761sOVsZcQVeuuvO/3gQrwqij6WP7/Tc01s+0JG/nmYVKPEah/ntqkY9q/xnuB1+ZH47131nw0OLf7KW7FWeKz2uiMNQpwDa942vB+Hqeu+tuLmHjufn9b65c85cFCNl4dkGMICJZ3mOn++RAm9wkHwaBMEGN04pshGz3YsFdjCOzG1R6Autw7zns/oiHfSj3LWw7b02LRr6oXMKSU1riLKnNcQpNqal1dFGIryk8TSNyA/hAliULYQ9YMvGAarQLWlcvVY+sg8mzulRJWc2eDwzbzT6htSil6lTu1L84SfyIZjTymrceY9sW8djPSYuHrQDQDhDieTbRjXTsUjbeAQa7o8rAO8/ylOjLJZ3lVuAEC9YJlUp0US8h4DzvqDKravqs72WY+Y7rt1eC2mzvhJHeOnwsBb0nkfyRPqpuypyUkopmq6yH5Au8uVwrqUCJ7gX5AfIE498FEQaNovOiNf53PnqHGHcpUHQ484MTsnIojyyoG6UBza0Nd3A+cHIImkbr+BN2XMvePMqrywrgX72cAbkue/zhoboEb29367JK/ERh1Zs5U+gZLpaLteAoRXOKQ3KhWkX2Adk7QGN6Hrrip8wdg9WAdjDt78BUC6hbYZeP2tz4jacgNS6KABR/pwq5/ne+cTk2TTs2Kcc5ZMdGfijPJFI6NNyTtcl+s2aYodE3jm3d0k8Aukn2hyChu+UNJnzpg47YvopDpFPAJqLooYzQBL59p195gXXQkZqGUmTvgvmqDvjKeHUw7xnOD9D/bRztGaJTNW0jOCJiAn0o9Of5MPlDYlDN8+Ux5Q7jHehnVNCFpQJVTt7d69IdY6meKBBeSA/b/H/9nHW1oNL2uJDu/zqy/Z//E//r+0//I/+9+03b9+0//t//v9ov/zzPwcENwCde0aP0rlYrwHbxKN8OGVAiVRnnAEIB1c30HXVdrQxO+T45ssv2s0XX2Ttj9N5/LSw89PVU4JHGEP+7PjacTw0u1Jj8qNV3JJwsacL/hxB9rmHZbNBhymxVuma4mVdJ27k0k6Q9SIdE8pQWbD+yre+7Yr+JP18dKXrWFhf9VO21El2/twpJwsweWYnSplQN603dDogRz1hXsuwBKOoX9ZFd0KJvuPsfGAtwC4YtADdRk2jkzSpw6aueSAfjtqoO0MvISfQkp00DKucEod6QIAXeVevW//wty5aJ8179CL+wTucbT+c260uStsTOuowXu/FWR4Jg4s/LrJOHB6eU+fx9/yTRfhHAuH9avC1X3Upi649rnmswgJjnZ8ydq7vkh6vK1rdIN09f22c7cm2szVc7RpKyyZOZVRKvO5tlEvIdZRWGj6BpwH85X1eeM+ZyX8DR4TmUwcVSNbaONdR9wIxzwq4cZRYSrdK2sa3nBVFgKOi7hepwVrOVDb8BTRWVoFA5kVydtFNLEMqx5FTIQQInTUYl6G5VNyqvPxLw2d8pq3z2kYab279V3z0CD87J9XS51X//Hj4kEN+WxE9en59yDfvA/x0XR6PvVfS76/178P3x/fF3Z9PaY1PdyEY8NcPQ+uZcAlUMqK/KZJ6fv7F/yhD/kdJdC9WSZeiNhrBqjexbiRIpRXFlLMxE7/583lC1ZF7wngIRvIu4Xw38sBP3nq4ZZpxqLTS2RMYaFWisdCCl/mSaxfdaD1S2QMfcC4ic9GX2lbrSLbtojF6ch4kIMaG3U+FIjltTKdLpYx36FDpBIAjP+ZZS6yyqNyl04J/7gX5ymv3nhSrqDPHFb7Y4CiXicP4u/LQOrq3cYs/19Dul+tiOcWfjIYHslY+1hxlYpFA3lVTEFHxDbeGLzbo2etY3nX88ogSpQGSPn2kow7j4cY4aJj9cEcacGjJ/rKmlVBdYwExkdGEh7c8tn7Ewkv9bWPqO3m1oUTjU9+dzgKvSN9FZ/IsHJIAi15e4GKdNSHzSNw5QqTQhHvSNh2BRXUeK8183ty8kZ713+tEDS/kHwxIHmpOMQcklgV9S/52R4vw40r5WWaIeAQYz4gStJqu/AgvjE8gYz6heX/QDiloKKuhlcQSOx9fAnABTylz05Te6nR4aEm38+xCa2VrefeubWlDtK7Ju/XVdZWbbO54ExAkaORe3k+h0R0X5Inl4S44eZ9rO0fRb5SZMuZPmpUdZdJOUtanzB/Ik8PU5IlnJCB1lB0ni4BbgZh5CLilfuTjMco/Mu+OSMo/DILXdBK1+JoaL0hzdUh5zvVmdd82y3vSA/jBw4Mf5UiZdLqEchyO4TvAWeC59UMj+gPmosfIt4BxqxFp8ZCRCoolo60uyFzBrzUgeEN9XxF+M3ndNodBu3n9Wft3/3f/2/b3/v1/L8aqf/pf/7P2z//Zv0gcU2RVEKxcb2ivt2tBOe0KfhfQ7XSEbFXnNnGAcz+h7MLH2fV1u/3sszYBhCjnQls/my6n0imhDLQ2Wy46pza43ZkyqCxZ52PZBx8IPnmLwIOUW+1jTFgy7whS9KdlHk5ZDt1Wl50caAGOASHvGKre9R13haCkoq9myMqY/FIgmWesPq2t3WqkTJrtbAo2lRkj2ynX0m4ZVuShVTrEKH5Qw6D58AXyYd7Vg/oZjwsh1Tbea6hTpiXbNty0He0xLmkOrzv91Ov8GtW0DbDTj54mzuigvFH8NS/6+YZ1Sj2qi5/Xpkk4XSLqDtPp29yAbvz6dvanOcI/Egi//Xb5tZ8mXG4eYuldredUtrpf0vtdayH2TA94u6cC0wPOPpZWCJu/IQqW8hHUxlEwsapQIPoLJiN4CkPIJ1sKHP6IJw4/vf8GztOnDgXlU4eNnLTBDu5wKkz9lHjetRJZmbVkx9KIwNdQSBWqlgP3Y8w8vmy9IqjV6uv9VASEsnH+YQFePyk9QGGejwnH/SP3h1iKSSfOuEpZuxUTiVijmnsva1mH0NDRdzBUGFIePnfnKo/+3jyZRw958ex80yuP47nj18fOXuWMk1/He3nVHafhu4tU0OM9R945uTfM0a9zoc389dfJJc9oJCynWNOQJ/NnCDiT5+bTdyrfvq+/YXnCTRVr+efcKRPvPer6fdc9SNylD74bLkro5OxboZrguolyREMoUHPuqnM2XdDifNbMaZ2v22HlSnhAwwalKaBDDQkGz1H6fuLZz4JuOoVa4LNAtXMDR2c26oIZ5ARulDKFDmRFIKuCt7HKxvGCLhsH5CrD7MhWWTLMoEqfeGnotBBltwTS1zpm4xF+RAZpeEhDJWwDGPlTL/COQA0dEyUexU68cbzqEKMWZaBH5ov2+9WiMWmYHCqHN6TNi4lTsGFa5kH65X92CjAteYBLiSjjNLwCQ+dhOjUi22sBWqpIjAcaU1l8Xz8bSXgBwDVP8kNrcOobaTtyhTZPvZMWwzsPkqSTrxyd7Bc18g5Z5J10js17mCrp6gw/6rEHeAJS7RjRIGTqFTR47UiQ222FuK7RNPo0eCRqnv2ks1Mb3MNW8HtYzdvj8gF33/Y4Qa0NtYZmrXZSDkNjydxv5uTBbbwsD+dOa5E7ZBqInfTodHibXQcExYDDLO6Cj7XAuWgSbAumBNy8yLOztnRHEPg0e/1FG7z6jDTsYGmtrE5+pjQQdsS7WlldVJfpNfBJwF1TKZAD5QoeVUc/YpAwTn+xjJwj7LuCSveqFgibRS228k2wDBnlB+tlpdfn6GBB6oB3QS0B7LGuUw7KhZ0Jv/xnvt19xV2Ba3cGAN7OaS3v4PuafFUdSCeRyIs8/ND7QzoQ49k1QPiybcizRpIIfkeXtO41OFHPtd5aT1ePZ20O+L0HBN9Rj5e8M6cu7IljD1j4/X/n77b/9Z/++7GG/pf/3/+i/ZN//I/b/OEOOvbZ5WLkjhzG62gSoqMOsPwvnaZyc5O9m8e3r2IFXrko+/qyXXz+RRve0lmhTrtg3bpoVVOnC3jlgUKuYX3EPciBTgIygMxtFnQIAOH5YiDy597RcLOAsnEQlS71kniyq4qyTzqlK6tc5Zt1LHXFZ8o4PRjlRF1lfYueMzDPq3OnZRfZRBf4cQ87ATNkLPOPiTf6BicgdnrnXpnimR0a86csRVeZPeJ1zrh4peo2AXRQlREQO4x03IB6oVnnYTjrcYxY0Jy4eM36U6OGqXGJS5DvV/GkqbcIe1ifY+Um7x4+j64IbaVTo19wTj1K/Tdc91wa9DeOPrxpGs7jJyD8I4Hw3dvN17yPwG3S+LhVjI3M4YlKigBE8YVv/ucXYUcQKWBeR0B5B2FXEHRFosJV3H6+r7MKzXP/QzsY6G90GPOnDoXmU0fNBa5wOiuGoMDaHD8vFMBUJu7Jd2+djdBbiTlXbxI/KyoVJUPjWpAo8FiFbfw6l3lLWmys2IJjGwgrBs53y4JMfMQZBaGTTl3S85586Q/tXQ7y37PSa+WWu+agePAx5+G5KleFw4fzKaDzfASzuNM5wDrLu7/u3z+6k/v+OL3PubuPV85hPmmahpddWhGXBKr7LmzN2eTh0Q9nOINyQCrXfR4N5rkUXOQ48fX+z3mNo6z75x7Jd+dS3l04gU/e9ZnnvECj3Im481IdWnMFdHZUyZz8DcDXYT7cAoDDM+e2ZbSFht4sqcQzVKmyo2BTqtRLlXW+lKQnXkPqpd/RV0akrRIVSBVNKiDly3NoNBrl2pdxNhKJyvqPQ0eo9UyQOJBzLtEtiZMIkO3qqMkfgYzKbeh8OuXT4vNFw0o3DXysHaaDntFaq2VbGRVouyuKAEmiih4bm5L/Sk8eV4MVmrs8SYcFw13o1CIs6MuHFAAWgkmLL/RYHPwTCBte2SpHOvjEaqdeG3cAjHxkGFWFLfg1AQCfdEmD+S5wyzv6hfYaRvUeLoSPehKC4oSf8hQ+aDkaTajrpiFvCGOZCQwP7lpAPPLNMjo2hL6PWwN6M8VjA0BFXp4AbwJ+F00FDEqzeSISwXDKGWCZucECPcuLOPORE5z8HwMOnZdsvi13aXI+sFZLAY/rQHaEdT64+kkrpZ8PDj/Jo3Izv7+D6KfMv31yERo0Z767C5XIV/SacgI/tebFD/5bV9SDWfUPLYlTnsHXXOdXZexHmgRDWqtpxKqzAx+ULUFLrOaWjQwkDg/psBM3HDsVQmOE24ORLvErd87TVrK2LszSqm05osOfqEvSY1y2izA5eiZD5/DX+b0pKAOYj3PSQIZHAFh1ugs/pcGdLIompQDwhey70M8RIMjOfNclAHtOfM7bdSxkS/ncr/ft4rMv2uvf+wpah+3Pfv5X7V/88/+m/fpXv4zMjQGYLmgbwRPjt8woWfhmezNorz57nU8wO/XBqXhrZJfSb366/fL163y9Eu0QSzBkpD4JzARvyoh13REereV2vNauC7q/b3eUswvj11m0xnOOjHZCI4mnblp+hRycaqGuqHK23qhT0lEm805vkIfWlUr/RD8RfoHcKb/Kh5bfjCj5Q7A1LAiya4GeOe/SJd5My4HuRzo+1YZaUDwzbeQ1dcJ4SIfLozNuLxKHsoSMKYEC34yuRF4tcsu7jA31cSI4SXttGw7xqePGJV3KprtMZO5y4jM/fsSs8ipPPPpzf/T3U+qJvPDQTyc/jcP07CxIhyF6Pv80NeJHAuH5w+JrWg44RgFRbwNsByjXEYVLd/B8BONdBWSBSpHu3MZFxiPIw0PmKKpA4/At0FuNVgQrd1FjgILe4WeLJG+Vyr/BUSl8/9EL0fcdNVfZcAilFEfYpRia8cvwCXEkX7h6TiOWM1xwP1+UpsqzoYS0trWBezW6J7BWH3ulE/zKSoy2RFHqUMiEj8WYnq0W4OyhqENYrFBIDY6zFVkhx8kteR2/0CXfyy9S69nn3eHlD/Hg9LFhC8Q9v3vqPgTButDSHUe/7vD6FFh+590EIo9ey1PzbTiuubMUuNWv/J+Bae9QtJwDZ7pwfbyei03GI5nEmUcVj2lVHBSL9wlT9J66KFrC6rwXnNTWPzgrdx9PIucd41fGVbo4LcF+kviJBvBxvW2PgN7DgkZ8uXGzzPgPVvt2vqVB18AFmKqy1GJKmSMbB5T+U+YFIxMkQ7QpeOvSiMI/P2gd6DpSgFTl2YCJB2UcNQaNvpO5oUSQHQi411tL206ATR7cg1W9l+FAGy3AJboGP4fp4LQySp5hRhqpfOAB5ea14EGLTsLhaqcUOOI1vFI2XRyYbckkxzFYleIUR4NrwytBNj4J3zVKph39YjmlrhRwMkzxw2adRoJwmfuLAx2kCp0NeUfLjNwg77GQWxd5Q+uRSVI54Z105gamkh/Aoc6Oqg2ei3uUEnmTBb7EowXZ92wMZbEr1j3LO38B1+THKTDL+zl0qk/hBeUjz7UQp9GVX6RzONTCKzsMmRIDpEBhQ6cWy0178FPAK+fGLtuT29Xtl8jMDhl4RCZtZLWQAfDgTQA3DMj0LWhRZqE+wE6LsF/acr/Tabb4cjRBGyXyrX4TWELb05ND3zb0gsAJgPmyTS6vMsfWhXkLdxACsLidlxa2q8+/JD/DdESsEzUsjRwrR/AkfvBWPw87C8pHpmFwJkjolGfKgfc6+eXIRL4sh/7MYjmAsODVEZaB1rtESJkT3k6AYHE8cgoG5eiWZvA3etJ6ark4Fxw+CfrX83fENacYkBN3zRjQMYhl0rSRR3hqA+5ccgGSe8zGkmmqyI5h3Rv4nHDq9T1y5nQNLcF2kieCcc7u+7xd7dri4SGy4hzge/j8QFHPIWuBXG1pT+aLVbt+8UoRbX/1l3/Z/ux/+DPeuVcsie8JHjy1GXlwSolgM6OS0EFGA+JvX73MeUEacyodEL/tp7M2cV73q9ft7OIyH9LIehcZTJ3nloO8IRdZRKjOQrbcHm41v88Cvx0dMeVO2RgicxNeUsZ641A1SMZJ+XAZf8uVnwDTecSuI7A+CYjreNYPtrP6Rh8pG/Id2fQT9fkgC3KgHp/ib12qKWny2JpJXaH8NTpkKhDvVPoQwmG9jSMkkUR3l791nvJKMAUO3UE8jpH41Um3JxV4KgcCW8jPoTxnES102GZrmY6lmXu7+dZjNxlYwkt33DL/thXuaezUCq/llbrU93M2HzgPr90Hvb+Xdg/DpdMCTYJr4+39Pf42AeHK0f/ER/bT1JFfrb/ON6SaUrAIf5xKupzfuNcioPV4t/Nb7ivCIhSUUWRfZ5ydQzvkv0esLXFe9/enIf7nPYpmBbAqWQkjZwTLvp2V0sMKZUVUgKv3bCWx4cHR6LiPZj5/PJ7SaNT2Sw75lSL2WVmGa/oDgqD12EqGYDi0YmOgoMTizrmAGqKggFsZQpeEnPKZs/cnLkd//i0PK5suDdDJ/em1z+RJf9/7nYbRvXefuzpOn/WHVwlnvF0++06Geeeuu+7TtlwsAxVHKQ+VaPkJAp/9y/XPer8qv8RDnKGhu+7dc3rdfU8n7sN7FZlOBRkliQLdCxy1/GjhXftZUC2/NNqel+vmNlarh0WA0eLuAQewyTAvNYrGRyWugvXzma4KXmnhlHaUR75+hJyI8ATDvUXODxFoXd4DomEIj5UlGmio9JlrARbzRVvRwGrNcSELygv5VorICX+CyWwDZloodeVdAOoe4VoF1YXFl74Bqbfr2oZOfQKPUNCCpimAya9RXt5e427a5c11m15dt7Fba01oyAAqgmEBuPn0q3PufJF50MRlQ+K1linnUWuFq2fFc4jpCqHST/203pB/iEw96pVvD1aNM8qHIDZY8kZeG6WRxSLuPeGMvuSLwBymraUstFHWJm2a5QwTn8iBMmAD1ddhed2PAmSBMnm1fG1pBAAB9bh0WpQhOws0nqsFZUYjogVRC63WYBem7QEjjy5ey2KlmgIS2fR93nUuJ60S12XVM/daEg0Xa7BCk9KzzAS8xRfDZHgcygST6fDJR87qKcGo+SVKdE0tKlqSHztto4ur5EUAld0Q4K1beQmCe+u4xSYfLS/lLQsmccbjWaZX/SRx4qz6a2eKM7rSkYNY6Ox84WJ4SNAurLRyr6FUnewXw8a4jL5BQHZwoC3zMPe2aX6GOjsl8V6AGDo+wJL3naZGIknfZ5mbLQgEiPU6JfmCIZmjSpkppw6pw2geBHapxeKyUwLv5yuLAHC/cmeVdbeRJ/LjVAUXYQsWFnd37Zc//4v2i5//vN29eUPd0Pqt/Dv3toCbLp0yrezyI53UYaaqfPPtXfvFL37TfvPuHmDW2pWfrX75Irt7uO2Y+xw7vcA6IwqIzMEHR6zMlHvuSr/AcsDZj3NMqbMz0hiTbTudZ9CiDKoj1HGZj255846ybLmnM9u5ui89cjED5Kpn5Dl5dipWtu2Dj66fsGzTOZLHyELAsrIRvpcet63wqI4W9ECn8qq1NPzJU3PDzwLn6OtrZKw7lMfUCZzv5MM8lFc/h92wCU0c5ieL3iLXXb54ryzdyEFcybSWYL/Ep34zjQBBaCva1aWlozLVAdfjinQGcR3JSd/7OGnBRed1z07d36bDlubDHOX+36RF+P5+8bUCEqtwYK0LAbTUoOxRjA7TCY4pca5VqChZtIUFwE07UCHgfKdAdFxDplabfEaSH8XGtSpAP87647zOV3fovhvbcxy/vSNK4uH8ieOHBMPvuhvRUYhSe6APZei9Ux+sWCoXe4YqKHtiAa2uch47182GHTDcgV2Bryv2/VSovVl3hygLVlmFnQuXeXMCNwFwQAfVD5ezJEtH6OnyyhHedvmxGethSF/ZPzzy1CiIyzi6aL5zdFHm6Pl1ev6YSyXurnv6PLz3yDPvdear8/for/Ms73PVhdH18aqwuOCvq/z9T+/upyKkeLr3jLVkLWAnzxMFV3AvwoLjXhVT6RWtmRfnG/F73/X+p0fVAc7WCc5b6kjmtNkA0BDWPFUaXQCPbreksQWM7gCi2zmg5sHPHQNkYhHethEt1WAHlTaUNAg2hlvOa+rfGuBQ82qrUQnIQbme2eDSaGh50hr8mIn5Sgk/Mi7fU1ekEfqs28mFeclFxwNlzrAo4L6swvvEVPUzdZZnggvlVUWf+clJW5rI/9b8qyPkqXWmLIIuCLPOZD4y72buO3KfvXE51/6yZ21kZ0D+EZ80Go+NTSgQ4FBvlIWqBzwjQPhh+lxHRmiYdxuBYn20IuUWtggg1HHQTD4OT9CheVqdlLmJyhgxawAQePPIDoc7uVBZ00C7j7ML3EyrOj245N30C/jK4aOsSFN33085Sel0jTgoK8BNnsgbefb06IcZCCdvyYNbex2QE+fzwqXkcTLR2jtqaJL41WeiXdyjhdmOBIBpp0XPbeSUM9xmDk8WPNvEaibQJZnSIco+76rzQd/Iox8agYcaOw4F2GIMgEZ3sxnMprH+2jFzDqeLqbUQv/rZ32lXL15F70lnOiCWOddkO2BfK7ogwmce6ejg5CNUhGduM5YOC4eAx7SrfAU4WgWJjHe2bhk3pxNJByGTV5QR2rIJ8uROAsORAHiKv0/dTUUAQ1reoa/tkFnuO79QB8hUdjSSPTrKd/GSjtuL7IphelpGn+DrAZ5Yuho/FELbQ+nLfPwzgfO4PSmn5NNw+AJqqjP2SK9vRad3jsu2o+TBfYPXyIHzWbfQ/EA9cC2Oc19dgOiOTdnzG95lvjY0eGse3fOYlCPHsqtkj3ShwRGXu/m6vUO3GPfs1et29dnnbfbiRbYF3ENPrMG86PoD6wYCTj6QDa6dGzyGN4Jd55qP0Z1jeDPiesA5Oghn2RaAlauVV0XbUdTswIIL/5Q1XGpAynHYLt3Ll2vrV/QVZRRBITDkp+1Vvmzr/Ld2VAU9ameyOt121qQH9hAgHQTlRJqJakUasbSShmWhfJmedU/Q6X1fl/lHmIpLDWNoqbGzEx3GOXqGsIZMnqDZXHMTubROGr9hILt0hLoE3qgbTNPpLL01uHSn/CjdWvVESnnXZ5zDEfzy7OTo7w2X9Lg2Do+fviz3I4HwarX9Woaenzs1goL1k4LcH7ivOW+dVQTn8LA9Fb/Dbg9Ut0fa0pZ0LsWWa4QfDwUbMeQaf+9xqm4DuTn94wDFNFDh8ZLv/xauT0un1w8B4b4SnLrT40Mg7NCYv7xHYAuuVrYCgsnziIbbTdUFsPGfXOLnNi0qeXu4zoMrQOwwZS1EEQgTnmdaGKycWjUyzDMiHdJMJyIEFh3HM7SYRZVMzl1+rcBRPQShqSnPjx59PF59/OgeQ08X7njO/1RaL723oisPnvtwkYE8r3vjyZVnXfd+ju5ZXBdeYNJf+7zi70IlvaPUxD8xdGEyVSOvqQDhEYRE2VqHuT5yj+f6deyLsjSOxON9nifSSkMHIaGDP5Wg8Z7+0vMnTpWcnxB3lbQNilahuFiBBSQo8LsHGm5XjANKXCCHMndXCF5uIxh4Doh0v0HbI4dV8/lV0vDzydlNgbjzlatYK2mUAddU9jbAzykYGZ51/lLXQEi3ICvcwM/6K4BSPpW9+DvsDcMEaTJ9BDBI/iNkxVvLPtufcb9eLqPEBLjSo4KXd+FPlL5pF2+q8YMO7quRhX/GS1itVi5SyvZZAgbiFxy/sL5Q1uoeqAhdRZvZg25ot54ItvOhBxrtgGZDU6eky+kDO0CG1mUb9gL0NkRaAi0vG214Kc+t09RNP1keIIP/4Gnb1s6JNG/U58F0ClAfZ5hWwCH/BGlahnUpE2iIfJhH6nRNDxFoQzu0Wt+jF8hv9Al5ydxGaU4ZdXIL/6YTGmmBAXSCQPMZ4/MdDbtTE+h4X2ldv7mqr2kBeAwXax1Xvic3BLbpHCEnmS8N+PUzwMpNPrYR/iJnJmHRxF4oLxU+5ArwpOw+Asj0c8W7YC/rHcbTsuAD4tx1gGax3d3dZQHcq6++isV2JD9t/Ml7OgeEFYTS5JAPIQs6SzmiLNPpAOD0smG57xZz3gGQoRddZ2Ha/XxVLXSZbgFvBMLre4Dwco58wgf46c4Pl4BXjRExNgiRKRvzKmCzvlq/BMGOVigeDv3bsSye0fkYzNr01c/ay8+/bJfXV7AGWSetw3YO65wS0XVaunLPvFN1FAA6Vkzk+Ww6CY8tXfOtPLigbfHm2zbXugsP3Y5wCY/20Pl0cQlgnTRy09bQcyHtlgf8dBtNuy5as8/P3J/Xtog4oVfr8gH52OHy4Re/uUbbY/3YbAH98GR6c9uuX79us9sXmRs8RKbdpm0l79UtqZ9afdFFyNmMOmmbYtsqMNS6PuECKC6z+FtHPgTD6hF3vVjLYI1Fyrh1hDI6c+oJ+bZeehAiesl2UyDshztsx5QH+Wm52sZWmzuINT98tR9AvQK3oFftJCFL6gHqtyC9H8FQz6kLBcdj0nhQHrqykoTqKBSOEYymDSVO31O7G6Zv93Mk/9X224alrCOnyCX0BzMZJ8+0rDsVKfWe9JNX41BP4azgpum0CPNuNMYnDdXG9ImqMrp643scPkmY3KgrjL38vTKsZ/MVvf/TPsI/Dgi/W9x/XU05wkis9oEQozjUKkIwQTCs0PRym40FFTaKRaGoRtf5j+coV90Aoap7GiArVxpaBNfFd2dc9+5ch8JBS9hw9Afyk4xHebznirLvOMKrOD88LDN0QvK1RZl4JkVKVD/eRLjdv1MA5nfWrWm13zEOoW8oNFfUPnXn8xHKEEV/Nkbxjy7a09iN5y9oJK/bdvqiHaiwza/CTS87hxJGgWklzg4QVHAVpJUnnQgFgrQG0JA5jioNQTEuAJOfebCScOEd/KQay1Oclq5z8kVVRnl1mTZMrn2nhKWqafGw51Jf5wJWvaYyE2uF7B/Wg7iyEHrd+9U5VHHteQiNQ9KsubqWoYqJYPl5FB3eJXdGwb/edR6hSaWJaHbP8lKdiTBlSiYzhzXX6GWDcNaCQQRqzLgDLpZGeKycqaf7XTeKz5QFvwFy7Ly/wZg0VSQ+Lyoz71ZVMdwj8+Cq4Zayw422dHg2KOoNintNpfb8hN+uroc7yntLY709pwE9tBVucb9pi9U2m8P7lST353b60eawoTEEICOhGxpx73c8ywIdGp0BoGzIO2PeGW527ayfVwyCoaqR/0HbkB87pTs6lit8tGYK3rIP9bkfhHAqhfPVkVPuswc1eQzAIBJXNAs86sME8l8QR9w0lpk2QGgtPHAgspqWifczFYV3zikI2mfCCO4EysZv3AB64snqbN5zTqJz8l2go1Pu8lUz6saQRnHm1mU0nu6RDLyEI4CwLF23cRdIuhjJaUgCHKiCbufR2jlw2smUs+5JS7wfOZBP8mwLNQjBgPIcorucBjykwZxQ3lrWBsjT2RkAcEgdQ0G7a4CylQ9fWHehRUspaCPAdIdzD9lYgaFBJ08cMTo8Uj4CmE73eQ0XIscRP3lhfNSZHiDbMdFavE0jT7wIa+p+GGQUlLXlTafq5vq2jeUp+ZOeLKKDyY+k5769K2VI4Mn7sbIaD+E1PESuKfP+2u6NuRs5t5y0YEHAmvsI5ytjWnaHbqN2yRl9yHsUJPyfBez6aeWHu3eh7VqwdfMCHg7pvMF38goV0II8a6mj7DOlR8kR/ENXdhBRxjyn8bdzSTuC3IIakAO/gkYdhhTrcubI00bvH+kiksZu+a5tHn6D/AEciXpG+V1MR+3i8gUyGBshdZp00bmlK9Qd0Ec+25lfJbsFVFInkFM7lm2/IqE1+QYIX75sV3Q4/FiDBeeUI/NpuwfsIX1o0fp6znPkBMmg/lF3LomXMhoOb6hDdtosRtuVYaNk29121d7u1+2esnpL2b0l//eE0c4MLm6HDeVD5diQ/0flAtpdgOlixzMasMz9tlzcoYi6jHi3+RwwSxm6MO4C4O7HWoDs7R153VpfXr9qF1980WafvWwDPx1Om+e8VUdN/ADNlLK4pEgm8NbRBTtPZy7CXLut6hy5hCfQ6z67Amv1zdv1vr1b2Z7DB2RK/T9Ftqe2Ty4EJH7lLJ1LyjQthXqJdNKmRF9zT7xatrU+T3Azri85T+H5ckp9pcxtJ2E+6TwSxh1yiMuOHXQJeq1THtlnmJRWJLIycvURZztUQ/U9tGeRL2HEmHbw7EQKpLNHsh1nyuYc+RpYj3mnvgegtoEE4hczuGuFBi7bc7KWumubFRAfQpC71F3rJXXQtpt3tQgLhqWjN7gJdn03eACXA5oCkLm0c5upSfDEw84lpJJnADrh7UyFiBzIMe8Nfto14scB4bfzu0yNMIflIq5cyXSZr51BUsrlOQHlu4YFsp8emAuCPnThYRoEGwKlgnSUDnmfM4qdSmTjaYpSkVR51fvvOuLlbJhT//I5OWzBPfHQOG3EkZqqgAhPP8+I7Ne9W5kpgPjbMKnUomQQdlfgagXxu/Dn9KL91LFTG9yD0ukOfpt/TUMR0KG/ll+e2WjU7hEqbtO0MhI/51hXvYcm66/PeZiK0jtJtiJYSSrf8p18UXF9qJ+NM+1DjuJMHXVVPkfXPU7cHD0ITk+dP0GiHpV+x5fQGKbVM+nunucl/Tl8ddxV2jznTMicDRf/7rrSxSXvzy4jCJwDgk/86+gFwnB1nbLV+ZSz0umwsAqrOjj442njl49P+CxRyH/pU2HxQ/6EfrHujJRL0vW+/2+jp2J5RE5BR4M94YlwBDAe4jc5ACRopUcuVDNuwRYodID/OY3WYY9i3j4CnA6Zv6sFMR8VyGIlgDBuB/BdO5QNXbF00ghlf1eUspYoAdgZQHigcsUF5DkFwcYR2rQc+1UkajoaC5AAj9K5jBKHAUhJ7fQCUtBPybF+8mdNiSVTWUtjS1OtosVfMKvMWu7ccCavyLc88uCVikNFIF3GKdgWOFoOPLaBiCowDhoNh8mNPXQL7oyEZ3mHOgPsCR8CWpD1TL3gujqRgza7uGhTOpl2JhNxMsAfwG+zpOlbr9oAlONwJC/DPx7GQTYRO2Jgg6KzgdEyVXVAWgBv8E6gXoAU3UZera+Z/+k8UhqdWBeJOyMQgDMPeQaDEnbvIjbClPW1pllotTMfsD7qyXodCzThtQwr63vky3ifkIkqH+oUYUzB0YszwRrpz+gMHBxZoGE5aMlUXiIzyBAyYMconYtep/iTz5YDZ+MrX+scjal0wxtVsmCY5iw8cIFvPu1umXKdzg30COwsL0e7BFIO8bvzwtWtH9ewo0VH5wzgqxmR9DO1Dr+JnRgNBPK8k6t0SCnLyCb3vaxNKedspYa8RD9awVOvBSTIxWYBT+iAANL2gGGH7GeUhUAuu0+gt2uuagFw44Ht8Kj483Q2Bei+yFfj7IA5FeNpsyTzwFH4f0iHz23eHNmDDsoj8/3pyGbbNIsb/rlTxGBMRwFeBKwDQIcA0dmlIFjDkSyH1/DLZxpiHjaAYMrtYU+nGPoe0A1L4nfiyx79cbbHQet8RF7hn+1A5AJZorQAEcrttE3gpS3AWl1AxE5Nub65gc8ADOR1CY/fob/sTFx9/qrdfgUQvr0BWAPaVSvIpR0s18IPCR9rL2mAKQDJq7Ze3NN5f9fukTPnDDuNyel9TldQ3/j1QRjQpgDt1CnkUxA9gNYD72cP9HO31oO36hgzBU0qYMsxh+VJ/pACOQ6Ypr7Bswn80KiyuFD2eAc63bvayiNgtfPnHPkDPLSO5oCG8Au3Q4YJTZzIlo+QnYE60LDInCrLOqju4y3JwIP6urOOA/oB2ecaIs5rNEh6fVUdH7klHy4ytX7Fekv9t34ECFveJKCMiD9cX6UcePRAUD2RttXnvF9YRNoqL1VV+c99pqfwzjGfESqrQ4W3Ey5NuTdtfoO//mlqxI8Cwnfzh6+N6/uOI/M/cuQJfIT3n3Aor85ZaP0513nfKoBQcIcvChunf56euvKvZ89HPYWG/CreLN5DMBRaK0f1nG2cC5zWd/txKl8bIRShfgGuKAkB7dCpDhSUQ6YOI9WiN65tEAiTrc8Ayk6J2BO3gt1PF7Ggo+xTecgdTuAHu7tKJF3SWqdYpw1TWaoDmVPudAlXnvHPVfwrfp9anfO8O/Q/db1ff5z6ewhOQifX/TPz5NHf96H7907PWoS7m+5U55S3RzQNB/f1rIuzf+5Z/nB6z5+jv865T6ZOXXgri/SbXt0brILWje/a6Kss0vArF9KQ94r/ET5RGI0HJckTYn0SpCA7T+PgKZUpAlAypfwgC64Qd5stGxifIUAEVM66e96PH+lQ+PBap/wr9TR+OBsy1APK1+E/O0DQw4GOpE0DHONo1tOw++lbF9rYCKSxt+EO6KIhIwsORZq/AFsaI16LVUXQV+DRuqJypqGygbIBVD555FeibAhtJOWd0wayMwJxSj+6I3Qpf7VXJ450+6G5zH1PWZ/Ir4fsxWnZ8MgUAp7VJ3M7WeA9G2Rfkcw0MImUdKln1sHJxSWsdRzEBpR4lBnqm42plhGnRASwki/T1LqYBi/0cc6PNMmH9bsshfDWtBIOmuFbprQIePyRb+NzUZ0Wbq1A6hrreYb3BTk8t5wEvWigrjaSIvzX2i6Q0uqrhTkWHfKbuZPyw7zKQxt74jkDmQhcBZCWifUyDafnyCi0aKVbPcB/50oKziwvJCsy6TqEoqt2D6m63ZeHvzq4gkfexRG3v4BcwJ2dFvMo/y37qhryC34Q1hEvJ2LqN76kg3J9nfJ3Lrv+6rukQuQCQddKOGyuhVY/p4n1C7yyiwf+8si8OsxcerT0KeQX7ZTROfzUEmgpgE7bGc6v641pS7LvK2nuCbN1jnQHwtXz1BA6nQKksza9fd1e/N7P2s2rl6FzB7AWaNbcV+qAloGhi8kEwkBE5HK3rLnWdjycsmANzsJo9yYmXHMaAPkZK6OUAdWIOOA977sw9By3hTduPXb38NAWxOXX3LROp/TUE8oHmc2e4U8CX/JrvulQW0YZxTI+6sMUwA3WqCkqs8t29RIQDC3O+90ArnfUlxVccgrIV7/3Vfviyy8zorJCjp3TrYwNrSbI3RO6xDnSfpBl6Rf7Vou2nOsAxFocockhfZ0y0n9h7Wo2a7Mp+o9rp2G4IIzABRw1DE0vMzJh4JQl7/cy5fu2h8Znh08pVLwj4vxifQUIC9bdJu8J3ZS5y5bFuqaWSbvh827+J6nIqmrIjof6t4xftpN4Sk/S8hwFW51J0ti4JVws79Y9qIDPYoXjokhfjyu94BHdJy+JX2u9Vtr+UC+kPvC8r4e9vqvnJB866sZr41JfefTh8q4Z4pA39fNdnqlH5CcuuAN39vO/PVMjnrn5v+CjhOK3c7btcrIvRP28U+AUyt4S/HxU6Gf3scO4It7P79L7Q3KIX8FVidqbUpABMFYKFHCmKqh0uVax1J6+AuBxhje1cGTuoAoHIKwVysUXrrL12+Y+dzeI2hMThY7izjY2VoSusHslriVLf3uQXiMsJbCerTSdsH/vQdaT++5c8piLOO+Lox8/rES6/vjYvRX0tJKeXsd14XT9O6fPfpsjcdQl73UXHPH/SDx9/P31+8dJ+j4LG73mjMJIJ0TlR7mXErM8+oZWOVAxyv8Ko0skgOBaOGV453JV58cGz11Aamhea8xFnI1g766ub8vdlLu+fdluX71ur1593j777Mv2+Rdfts9wr15/3m5fuMfnyza9vEaW/B4+jWk6bFZ7MyMt5CH5LCWnhVSLsqu63eDf1evluHeaBY1ZdlUQUAnoAuzKCb5q+y/vC3TFIuvz8JMk4Y/7APt8uVi0u3fv4uYP7ljgLjE2iAbERRB9qw55DlMji6ali5X05BAMRla7c/w6+S0aC7Sko2n9s845D9b5nrgpAMMyVfnrDCsQHVMnBVRurUQB408ZekYYbFi0sLvYK1ZT+KV11sO4DCMf9oAJQbM8txNRnVpBvaAN+shLwLt0wocAMhgRcIvOyD7PHO4+oMWQlxJPLRQiJOkoh+oGHkUvOF/Y9QZFpwRJek+35VXlZD57nSXA9MuefvXTebWWn+Ej3w7T48yz7xufeczoFPKbz21zlj92Bkyy+E+e8Kn39PU95bB73hW2ZSxfndut3E4ukHst9FdXOQuCazupXcmVvPJM/LrIo2fClIwCQLq0tNjlS3vELw+iO9GZNpi6rLcQAOpvuUef8lynrFA3U1bEmTn6KW86CPIhusA0qPfhxbjNbm/bjXNmb64DwuVJQCyAMgsypaErh9BouvjbXujUD+bDOO1QKX9j5NXdgiznAGfBIunaRijPNVWjOj3yyC+yuWd4rP8cst62zHYxbSNyKggkQ8e20WoWWnBEbqkkfadDTKkrTnXSemvH2bbugrrx6tWL9uXnn7VbOirKoV+HXeFMkJrCGTmz44DfArB/P79v7+7vIsdT8jyFXzpl13csV2XTVzMvlrxrhXYNjLJq++u17aTW4pHADNp1mTpnWXBWbj3LZ5+al5I24ue/c/LVZ27R5w4Y6jk7/llciez7MZXwEv/wEqfeSblU9GAO4uMsh3vZU97PyIOpmX874+oELf5+5GSj5Z84/aBROlKEKwq9tIMKfZSvPFDPevTpGWfa0tR7g9dzZTP5lj8cqQPWB8vWFzlS/7g3T5UHaMuTCh9tql/HP2NOXvT7wP1tOpC6Ix/6I/e/W4twFdz3HqHEfz/s0oOyUeivC710T6saPLv+rWdXIvV8lN9Ze5RTCF7mKnEmZySDskJJOs/NL8ehLejW2ON2ziSN1pkrwVWA9DgnFzyzEe0c4NcGQyufc6ncJD2roFE4vZUvShUlodUEDR3FHKXcKSmF3kqfSqHj/lgZjnkup4B/yiJc/hH78s8t/30HZ4jqCnD0cXfPTitFf99XvGMYrh1O0r9/Lq2n4T33R+/fH147JNbddKc69xbh/p3e8Y9yOLmPhn9OK37d4bV86K8/dPyr17s4ypWs8S+3XhuFQ8DFwHjyU24oG6qbQEIw6rCjbjRwCJ4GjrIf6Dd2C7xLGrYLZMItmS5zFrD5RbDp1S33szyfTC8BCoBczm7dpMXGRjZftnIueQdKHDo8kOYB+dQw63DGHifMCl1HkI4iVCnjUKHcW+LOO30kazjPyaiNVfExIJGGSGtwFqtpxYJHWoIrLhhBCysX5IUNuA26DbZMs1FxwVm/HRQ6oxoBGkgVtq+lI9GXo1Rx9ll96ENGV7n5sGS5QFCAcpR+TUEo0O7eqNYfO6tlxQkPuB/BMwGxgKVi0fHMugcvvXYOp/MR/ZJTWXtjM0yDEwCrg351RS36Uj9oc4Nm6SMfpj1Rd1hXBTnU5YwYGBN/tnvSrv6yvgui5LO86xKLlTZgGr/IM79MwyCcQ6fmNwtmeNf45V0aaUTTBtSx4YiC5cWzWHgUZcpQvu7cNs3hW46RC3HNi/H4PnRvngAKNO5pMEk35ZPQKdaufORgkazzMI88UXwoK0Er5ay/AY2fsul30ZgAIEezC+6dRsF75MtPU2vJ3AJA7VCR+cTowkQTzh6wKVdkCxr0Uz+UHBRNUpH8mpnkvUAxWYFe62mMrAFeUz3hg9NDzkjzydGA9YMBSbWrP+hrF/c57zsfSLEjAP0XdE6vXr6ivo4CfPx0spb8gVOLdsTzJMAF4AvkZoLsYaaB+CU1yxeCCf8E/2tbTPO6P7MMzVNNwdD6fK5FGefcZrpPbeH84Pu3uLv24NflEDwNx7u8T9tF/d3Ie672Ds9TZ56sowoHvuE/7ow03YPYuex+KW92dUP+zgCy27akrtrGPamDrm/aF1990b78vd9LZ2UO0HONgnyeEKUW1nN4Jx+1drtLRS00XbUbdNq1OouynVB29RnjAeVLR1lgSnmVIcl2kboE/YJ0OybWv+g42lt1h51wCzEdCcKk7OWf8sC1d7xdZe6ZsPLSkYcttDhlYQQvpNmdPbTexgDAM3VIdW7hkyMRGsK49m9HPE4TSnpJp36OAlmrEV94YEDiypxpyhagPcLL/YP9Gqxtvm15dCcxWzejD7ojV+o28p96r7yaHn7Ojd/BY9MMBjCe7ln0YXfv0XdC+yP+pGkdrLpkHvIAv6qr0hK68D9153/xz36aGvG7B8IeXnzapWBT8Ir6id/f5OD1Q6SZOBFcGzkro4sIyB6VQtDrc842bAJbGjqBTqZDUDGftCbwLFuZUTFVnDZaLtYYAIIsMOecaZWx4TceG5l+6FBlq/AfLcHkybT7vIUO/ZL39/PsVVWs4sjx6CqKrp7qhUwe/eqIP/9tzK2c3vdpfMfxTBo8vD8eXKskehp72j+kt7/+zj3X5zZs5dmd6twD4VN+5B0qr2H7OKKkcH04Q3r+8Dj1y3XC+q4eOOLte8zlKpyPZB9P8qu8WS6Wl6DFjowgmIYPGXE0YELZ54xzZGBCozf2E6qCXcFAd87iLZwAIUpTZR8LFgCaOJWpyEisUXUtSBNocUPZ0UBzdv4nLTAgQWe5Up4UtQAxYFHljVN3qcRT6uirc4CTeqsA87C50Mr82kBPaYTtfFHfAwa1+hIhYX2HQMSjqhOMiPIEIVqw6vO30NelbyCBynq1SsMWWZS3iQJKed84pFtabZiU0yoDy8Ngyi502NDTOORDFjQUvlfvujm/9UknGCeXxOfZxjY8tg7aeFJeyWXKlsYO2rLwajUHDO9i9fPzudURsLGtMIbPUDX1O3NY5TvPlBvnliMRNIJdvPpDs7yrKSDQmHt4znvKqkzMVAJpxk9+rBb34ZvvWp7y1/znoSTwEwDULjK9ms+DxDkAUEaPEb0W4wBuaePeRUOHDN3uIz/jqVZl8mJgOUI+HtVPXR4NY55cs2G5ZLcReF3k8N8L/slLSfYQgDv1JvQbr3kjLoEwxHCvbsSPstByl0WfRsUz67FFNrugswfd4Ss/6Ug9QbZStskPcRO/nYDIH8k5kuOoWeadcxzrMdfW2VgUuZ5OaUgJsvNrcLgnANETIO5xM4dX5J86nHnx0OAUDnW3QNhpcAPA3fTmZabZSO8aALRbL6hr8NS54gDhHZ3R7L4Ajcqe591m3VYP7wCKgG2nURCf9Vw5cR6sfKv8I4vKyRk6gPrnwir91gDOB2h9e/em3T3ct8XqMVMidrwjEM7cbHLq9AItn9YV85vh/QBhOAlvTJNCb+uN87Cp41datadtSfxzgLCwKxbyy+t28eK2vfr8dbu4vs60jDv3MEeWY901nT0UAPDtWGWfc0GnQJ+6eKm+k2+Rlyovpx26W4zTIDwyEmodQ7fJh4x+wn9BrFOIN+sCze5OETVCulVXiIj4LNu+PTOHyoM6up6Xp1ZxJK7NkL8LZMxpKQfnnUDHfP4QvWEH1zoS67x1SoGhk7EDGGv39QhArFR4jsSTrJ0q5/Pms+7UK9dIWGedl+uHLJ5oD/zMuuQYp7JtPuw490dHvsUTujWGhVfEk0Wr1lXzhZ+uC3qUaw+v+Zf7o8znHh90geEDfrvE6t60uSKc96du8BMQ/t0CYYWryPphlwYnznvj5Zw/+euhf3/oW2H8WRVj8bXQiaN3WnkfqYxZHKSCjWXXHiq9dBR2FrsBSPzOvBY4VwgH6AJoHO4WLJzNfMY73J/zTOuT/rEA4ifYUenbuHo2nQxPBeR4r+CX8Ed4FfZeOL03v53f8eBaoVbK1PkJV0/q4Jlypzs+8b5rMGxc9Dfukk6vjbb8dD2Q9ezhdX/01wmbCyqp1507vdadHv19wpTHbwWEDXyMD4VxvOZI/nv+4Y5xe3RhPPrwHkcaE7EeOO7jb3rxrOf+ar5lKSOBr/MpnbNpGboCfjJwz9GyAOdrVLqJgFDAqyzoBMeCXIGvsmUHSYcM0vlCQEiy5NBRCYEWwkL+9LODpuzQOBO+B8pab4zDedZIVWQpK/ahVboFX4IYLvmLOoRhNnc0myr0jJvKf2h4dFhWeKI/3uGH+c7rdeiPkxfyXYDoFkoCSRcgZTgdGmMRDc3e10vSEW4mwnJSpJwqz9nCiQbKxkkpFdQGUBI04LkLG0e6+nntkTOuj1uroavl04BCQ3UwqKOCMniqfyzLnI3Z83ZTc4Stb4IgraWxUNmACr4Eh4Kx3EObgDN5Mx+8xj+3svPe3xOdippaoeUaWnkmcNNCKFllHX9K454OD7QLJjycQoFu5oLw8soXCFvyB32ka1aTnFwkXhc8+rUzgWKmqkROiZuA6G3yQroiDCKzbPWPqIenpoPsIJdn6QB0nTDL0CDwM/rDd/lvHlM/c9aDJ15bJlwX0JNfHc8j44OAXndtOZ+6SFjwxnvQan2Qz05xmM2U7WrCBFISqXEhW+UJWMiXsiEh8tPOn7/Ub56rFKMTOvpELRFzYnS7LHLZzug4buf37bB4aH5e2n2Tzw6bjLxoyQsA6suXtAQ0Df/BxXUbXd3AZ0AOtOXDMjgkDv44LG5nD3Bkxkh0mHquRXjT1qTnvsyRU+K0nkh/9lmWRvndpfWoMca5wwC4DZEtXCS3WLa383ecF9yTNnkToLtUzVqb6QDIi3RZr5Un6495qbUvyC16Q4DmbGg/YOK0IbdNW7vAk3NNIxEg3wCAb+jUTlNGcwCpc3u1MrvDjlvP7bUOk68naDu4+MyRhsMuPBYEk2DqoEAzsiG9xGXtRiABM9WGWj8tY/NPZQgYf7TubNQt8Ef55JUyIOlKL5hP5SMjIgnTFbJ5TXjrpLu7nLdLZH+C/269ahu3siMvy2WVhXXE+efu8GFnS7lxmvcGfjlKJd1q08gRMeOTOeaOIFnQdi79vL26w100XHjtvPMtBOypU+qk6Mvjrw6SjqsDOnwPHmh8sLPvvsd2bKQvHQCe98fzFdfShzNcwuB6vWi9l0fyqupvhc/7vkdauT9x53/+X/8EhH+nQFiSYHyR9mlnASVs4tTPAjQGed2H85Df9Tzn3Ap6C/yWU5RxChwV30oYi7AARGXkGYYLRvJxC5SSANhtf5zjlg9dCGZwzV47lV5Qkx5lGk6tggJmrQooFuIUJAkOVPrGbc9X5S4t5s2KDUuhVdqK7Bzd8/5aJ2hQrnLGO3FUiDq657rE5DnXdRvHC1WxOg52cRct71/nvjv66/f8pNtzF9Z4++sPj/j35+76t7IIo0w86lkXNy4pc+75mLD6xbuuupzn0C+uu5bWLPQJ643PeE1PD//KL3M2UWo2VAKMIQBUpZW5wLpzZIOOky7zwwOIuw6RHSrC2/AZ3jjyJShlzmvOTp+g9Tcl0lYGKyzCgsaRAsGwVhPSonPlfMJYm+xQkU62HhJ4RH5xOZtXXqOEnf9YFlXdjkZfe5IAGd6rtx6hx6Xr3Ks4XdyVLdFIc0pj6FC98+sCwHDyQsY6183hTgFQGkjnENLAuMuFMq2MJzz5nAF+sriJxgzGl+OIZZ3nKxpWrafSKP+tNynPCkYcz3LmEenv5Fo/5/5FtHknQLgfVuWZjWesiTyz7gtCHXbMM8sFOkGJ8IB3yKfgxCPWZBrRWGCtzx0ojrwRl2AJ/BBQ7RaQUztHxkee5Lnp21ArRSQe3lqu0ud8XfN73DscGuWNvHRaic9ixaQ8a74wCcWRS9P3mmgNbweCEgsgil7wOYSpAyz/TF0RQMg16HKxJOgsDfkTNMpR+bB3hCy8EpyTF96rMig+hd/Qbr2QhnCfyzqXn+A5+VF3CqzhmSBM0O4ipsEU0PHiZfaddlswMh3rZ6Y/kM8szCRcFhA6Z5j86a/ehHgeCWVNszp56YiZJ+iS147a5ZCeHJQ4gMjbEW7vl+xw2/ldPv7huIqgRj75NcPDWS1udRRFvWNu3Vor096c0391S56c0wzfAXoCYN9/3AuCKVM6dIqWNE+uLjNCIghx2oDW2pQb9/I2MmI5IFNOF7Fuy5MdeTh3IRms8Oti7sTwAM13i/s257zcArZ5J8YcOrGkHiAscFS2NMA7AqDmcPnlwQ4COXVxbjrOzkm+vCYfg7beyEMAo344pwPc3L7Iwj1qY7tfr9uCjoMyqMXSNTnzOz+X7Ce60SM7wLDTTPYbOQX/HRClXaQDLx8jLcqQ9cI6A09tB0sfln6zXqa+920iGZ+iE9UbeUeZ4D3rcUYLCCMwtyPZb/VH4fMuTvknt8qD5eIX7dzm8Az98OC0Emh3YZsjF3JF48R0NmkX4X8BYbdnXClnBNC5G0VG1YjbRadQEODrx4+eiNePH2WhHHXWZ27ptobunfXHumT+8Q9duAijEXdH6il+diDsoAqE/ayyVmF5LhCWrmrTfb3qv/eeAxLlT/xkRYVzK7xMtbEzzlleHqdY4jIdk3v9e9f+9T/9CQj/LoGwld9hEErkyF3P8gz1UnLis+M5pFcYXACXLUHn7L3l85akm7k9CCEtGErAylb+1KT4CXodBtyhCGJx07qGkvB8DoihBeReMKtFF0fFznZAVnBBLYpe8OvwSSo476bh6JyAuvyrsiNh5FUBrMKMpSV0krXwgCxw9HWj8iwvzGv3O73moezoeeIh3wzk2V/nWQ2jz6gIKo5ce3Atz+0EWCmsEKkkuDS63WFon3t47l3fMPc0nD7z6NNJRcMPkUk2PXv04dyLMdf+dX7HMy6KsW7L3wqfOI1LGXo/PlPtcng8+6x3Hj09OnllA5r8KyOGgTfBiSjkfu/UEXIyAtAGmPSOsh4Jfmk8nQLjMF8tktNqW7IgMD3KgtfyW9kkLWVAp4W5QDA0IR8uurOMU87Ito1bdZZKfnThC/G5t6RqQaWmbFd5ymvky8Y673pnfFzjl3vS8qx19bA3rDR194CLWHBR+vI5aQJoiCKx6BkgSDq+g0QnnCMUggP3D47yla/Uc0dNxjQ2gshYSKgf2RNTHlEHY3mDx4I65+952DDqLEV0jsnkUK5qMR2NkqCNB8q4JdkfKVOIifKHdpVnOqI+tA5wigzwrBqqAcrVxtg9X/dZVb6n8ZcX8lNLkQ2wtBa4Jy7ThS5p0yrpjiIz+C/ocdsrdZgfzNAqzGPi4X3iyTQM/K3jlpP5iVWT92aXWqUoQ/SEnxgW4NoJkS7pFQP3H9OQV+ZEfnrOB1kIY7WzIQ34I58obugEKNNQb52eAgAXgMlyw+nnELILeA9ajUnLzlwt+rVzh9wqe8TmcLhzjUu+OJQlE+yOvtMjzyxzp/wMndtOPVDXcdGm12VRdXqJ4FYAHBlQ9pOO8qj8aGGtDsmxrJRZJdB0+RnechHk5xliIe0RFugKZfIJnku7VssDnbWDX8zrpkVoEaZJjiXTfEFU6epOvsNT6B9MLmPJdrqE4ieQiuwMtWDK2wfScoIC8nGGbMcabGfWjhdlaUct5SLtfVrmq+Qiow3EZ3rutet+8nYktMhqEX4HGMiOEZs9wBiZ430t7NtHQCH8Kt1OvaEM5MGaehQ9Qzt255Zk7hUM7/0iHYVLXYVuXrDtsuwtL7MMt2n3ZpHPmuoClIa/U+WSsl8t5m31cB9LqPOrKSR4W3lzcdvMes37ZCj8r3JHhknTzqRGKbiA/zm0P7UNzJTu6Bj1Jjp0jA6dqEez365197lMBOTWfjsIiZp47DBGMvBQVmCsBRTLLKKVDq4f9PEz8Rt4YZ7UGU4fss5dXl1nSo7yKXCUpvXBumlMAl+tvJoj0GXIinGnLsRgQGctuuJ5pxYp2IMxNHikM6ufTiUZ+igrzlVfoNww0GpdV2o3xOuOHh7qwGqnFGn/kwb3SUeaeL8Hyh6QzyHh3PM8P8Pmqc/ld+mGqk9Fc99OH/7sv/oJCP9OLcJaPywsmX/Sk7N3p5Bm6JHCSYHiQrjXnTDFx9raXeejFh3gdbqDSiDDzwEiXCtQHWB1Hhjasz2OZa6VDXAr4NWSQSVOr9mhbK71d8sZh4wyPKplIHHQEx8hPFZUwqcSE5fpCIQFLSo56VO5hc6OrjSA0Jy9bbvDq971hxx59q/rHERnfIkDz/Cuc/HIUW8JRvhHRRUI23jqXffyShqtKFYCijXn944uvlSmzqUSdk61fnp88HYq8um7vesPoU78KFfT9/r03Oc6YTx34Xoa0sHh/OHRcyHvdS73uLzfOeNX4WeIWkXEizYqeBIJ7wUMO++rQG/KGJmK5Yu86Tc50+JfANiK6lngVXvwKgdV5lmIaRqobS6KbmUh5VHKTH5S1UKDw5WHDiAWCC5eWgci+tIALSrpWGuUT/NBOMMTQzKcj6+Qb+fV2ihECTt8al1DgT8dLAXjJjjZNiyhk+4jit40tZbI1QJeXNFQqOlCl3QTT0Aiefe5li5ZqHIXsMrj3jJhvc6CMM71eWEto5NKj0bGcyLhkDfKsPH3R4F7Gij473Mt0QJrbrr35We9a1oCutQ53jPe4mWl3x9e6nxHAOrK8v0WXnFf5SdXvIZX0g096E8ctPFEHgzdz5f0PUwv84IJ57VTZGZXFzxXt51lAZIWQGmK5Ziz83b7KQk2rm7FxgOlJeG0Ess3y8Bh+Q1gRIuo7/q1MTvoJMYfdEKjMp09smGG2zrdvX3T1vN36WxEXohYYOz8xtA7QWZADvLLee+xwpMHLV9O1+jBXJhImgHB/ElP0uUcy5R6Vn0p4FUeeJzhedIczqb5/LeayAVK+TIg7/AWUSBnOHmbaTqm4RP8LAPLO7Kfwi0/dx+wHhIk9VT+WactNwVZeRboZ5cUQNCQlN3ua79yeN+PNzg3PDsEkx5pcqXl2pcFcQKw87HW4PrgkfvMruUZ72QOOa2tC8UEwmqTi+lNu7jSoupUOo0uHe3Ip3x1r1iBedVT/Jw6Fcu57Qi0w/ONfCesaW/gwXy5aG/u79q7h3mAsPvw5oM2yJFg0k8iyxLJdochSh4at9XBoP16WK/xv2jj66u2QKZ3RL9aI9/wyF1r3KfZqTt+Ytt8m8d02DI6gw9lZLm6EG4OCHZxWH0AC90gYINvPAa8AizJ8/kAII385MMP4d8oFmfBtosi7S7IOK/ltfxxZCR6k/eUPUGsbWnpMnjmPXxRJiEvnW1lWOf2Yyl/iA2gw7lnsMBc2rQALwDw23VZ76N+ee46iOvrS4Cw00AmoLZhdFSAMPy1GdC66+K3MR0etHc6AyC1jGSqPwXFfpjHr4tme03ShpR2oDxBckp1yYAMEplxr+y7QDFyAY0+U8bNh3pfa7d6xOfKSemeVLUc3slX/ftnYqaaMnbi8I+Bpwur3tR5eF8hcvMcz09A+HcLhOGIpckVJKU8+sIoZ6YFjohJhMSC74fqjFsQqDLoga/DbzU/kuszFZQ9cq1Q+FnBvI5iLiUdq+7E7acEuc7hdEEGZxRHzZWqoSLBdLax8R39qdSxDuEc9lM5O6ShVSIgyALDr3ppCiCuE0ZpN4/m0DxUE/r9R/GjzrmOPNXhvfKlT3/dh09DUVepHHnPsN374bBhoQGicp8Dv+M1h6GPNJ84y6MCWqkrroTrrj3698z3dw78+7BjnqdMO3fkk2eeU8QJ957zeefvc67899HDMKeHd6dxmUtPWZSgnxkSrNAw5MNkTyrbYZvYaCE7mRYh+OzuPfu52lgukAflVrAkmKk8IJ9h+zMd4Wt3oW/mkFJmNvwpu+5c9yp86ENhImKc5b/0cjYeric8yHfokWl3Fci2RJwFCCoNS0ZrhfBD0CQ9sXTzJB2JJxqvMy1CRMbfczjPDvELYAFXpGNjJf3Zezcg0LIiJsKnk2cchuBPHth42YgJvpxCkMQ5BLfZ1g2gne2Nqg1OGZhvd5zop2NMAIiCXSnuD9PxDp1FQ7ei7g1CK/optPfXlrH5ksf6+1bKXuZBS0A2PH7crdNJiEzAm1pZ7pAvcUiyYbu4BYNZBMe5YyaggLjhiZ3edIQtLMte5e2UKnSJi+rUWcrJiIZX3WKnxDIwP8QYmnurvDTsaMS1TocOmKocKGPSsV4vsndrrHGCKTta8j2OdCA7iyT52cgu7+/bZvFAfGtkagBf6ewjwyQWoPjoCiAbZvPAjwwG/Ap8DmuHgreRTTKRfAuEZVd0XKTMjgKAwQWTM62KgCd46tcO7QhRScID3sp7lm0MFkmPe1wAep7nf/JT5QVd3KsbyHDKyJh4CinPNMGc+BIp4XlD+njmFwQRKuQU/ipbLpZb3LdHgLBzhOFo+PpIvaddjlz4ciyltBPnANYzAOMSAOlWWSQL/aQFGPSzzo87QDZpXl+/apfXLylbZYCyor44F1YZmMEX8+oOEtVZJq+46A3SMSyCDBAeUTeeALOr9rBctgcAsCD4Ye7UCGUMHlBuylZGHyKT4Wp44O4xbXBBjtz5iPjdos4POEkz7d0jdPoxDS3JfoY6Vkm4BhJJnQv45H5r3ix/OqsCSmUh9ZA6O4Q/rk3IF0vthJFOLPPE5b7oT/KNs8ajrJtBPm3zl8SvrdN201E1p1H4oRf1lOmmPC0+0S5xWY7mNztgKJvSav45BMuZSpOcI3tmG/46j94Fa9bRFZ0fp125YNF7dRuRZou2C+qkn8qeXV4396oWP2zIj1uoo9o0DWQ6zYQ47aAV8KUzSMfQa0czBcB2EqKPldHQR7lQhtyEJg+KKbpBj+gYw+O8thVPvbUecZ9pQdYzjr497Ntuj75u+J6AuTcw9CFyTfh8Wc508DO8dcRrAbs8skPmvTSavrJz+GlqxO/YIkwhKQwpIgs2QmCF5Bfp6Z8ZOr7HMIaySHsArIItR0PQOyphvxgpi9m4rj0xAbqx/uJQbs799dqhm0zgj8XXM89oKHwnlTaWYXutXgt2UWIosFhd9OPstc8DAHDSGHoV5v6Mq/wqVb3ofvyorOf/Rw8lzUM5S0yeI3N9vHVODFbi7vA+0fKvGqVyKTGvPXfHM71dmOPZUuD9lMmJfxeef8f70yN+3VmngunDP8ddZxs/q3cfNuE6ReKldNrY1tXHD+PSeSRk3i26+mt7/QFWNq5o6cybhF0CYUqYxrksv7FacM48YWTMxszzeKBFuBq1irePu6qipcCdJHz0CEBMKBzl1yslpzHoR1Q5UJGJR8iUwud56FfubNAE5gJgGqGitYCr+1T3889MIvmXRmRUWmONtuEJg6Kx8BP0CYJpDAW9KNyaxwqY4Z0sNnNZOrwwzyOtR+ZfYo8Ee50cECYXXJWMWq45kwaqEiBGhip4WVoBgd75hS4BxMZhbOlWnojHk4eAEV1GnoEyXKOfeE3eG6zjJ+GcM6wVL2VjWSeCSj/v7bfwgBrbNcZ+cU5wKAB9smNEVPIljYzhwx/zwD1+vqssS5hA2HPC82KGydEtzvWUDg8/By2QSZ6jL87b7gmQQ3yyilgCPFYPC4BoDQNP3PKMd7KDguFdsb9e8n7LYh+Bj7RKny159ocmTOYcA2AsU61ZAn7lJF9sU0eaB94+OEoHUI3BwRTJV6YUCILhsR8P0E+2luZITvKrRlz+UW+cHwyNBEtDnS9kdfnU8mkZ0EJHhzq6YoaVBXnY10Xlxfjle4paQEeeAzQMG3Ehr/JcCjjLt4wK6sM9qSUCLXZatUFxAXvO6zxoDfbrchv4h4zbB1C+3f6MmJJODB/wyHYin/kmgcUSnsPbTOshj9ZFF4u5I8GUcr6YXUPHEJlcx3KsLCuH5kn6Xai1AYSHv5EpM1K8RJxiIV1TVynBdECdK/qwWLZ3dGLu/VDFhuDU5yfaJ5QOZUrJKaO+DJPl1eYRIHjxivSpt/jPXr+CL6M2323a1e0LOil+XpmOFM+l1ek4FH1ArfJzBTBUV1iX3LmAEqxyV64Mg1zZ8dUqbEfAOiGwkn8Wwg66dqRnHUjZ4q911Dw5NUOrt3VaEK4+yRoaZEMu9LurZKTF8sTPegSXc+aPPCJnyoIyR5zWP+nq63raD64d1VlSP+xIKitadmOwIk1l/4I6M7u6BAhfZRqKeGINz/0oivs0++lnWyDrdabwWeeRob4uxCpMgmYzdUbZxKOfDpepn6EZ2s1HwipbvbxKrXnmxCFo9V5rvHxQRwUAJq8+42n3nn5mdotcO41CHhRPzKk8KX2UjgF8Ui7sIJM0ZYUex88wvRVbThrm8c9/AsK/Y4swgn8MI1kpKks67zpvzoaGv/glTM4VpnZ7oLIdga+WXsFunb3vn8G99IQDhPHPQiPDCIa15glu8K9pDpM0ZAqzljUBrT31TCFw2ImKlDmNCE8pd0QIeuK87oRRp18JrefkIGdz6jUcjmR5/eGhf/Ib57UenX/OXPkXZ2Wrm4hcKh4Vyeu81wXsD2nLA3kJvRDV05p8VKjcU9Tld/q8uzZyG6JTf/7FJY+crWQJ7xm//r53sSTif0Jd7q1FHskC4TwSR0dr52UuK83vOU7T+tBV3rp8mhctQTYquLNHlZ+DjD0QLtA7RMHn88ryDf9aRCcNz3R6PJcPFFoQnkOtObJsOsd1fQIV5U44z110FZ6LDEdH6RbgyqI3/GyEE0ZBlOPwRoVcjUspUC0mAuFYa4gsMmFueafIsjG1jfNGrhd9PhQcmY6NoY1dOnWRFzuD1AlBFMpJmR5KH9fKk0SHfomvBAPi5EXmq+L6HSqUPRUc6lpVGbCKjpEw6il0O09QEGLDo87wR1r1rqWW13ibRkqgRh7Ma74wphB2/HIvVxvLcIo0pdmwAYekV3zEz0M+WDbyyFuf80z+pdFNnKZLPUNWnM9rp8mPAFgUfeNd83Ydfp7FIpyhSWOEsFgM0UGOMLkWQYvUzk81k15AGHJlnnerVXhmnpSLgBHoUOb032q1jh8N3/AydEqLBOofIAv40pqbjpBlKZ9w+bocAPnwqIWTvKHfahjc8uCnOJA3wXPOpCcY6GU3lmeitPYElFD8TjUPOMXFgocsqk9TyylHpwwE+NuwZUqa1seOr8Qv773PPtgkn/ngpkNcgi1lJUyyAHo65AdOeadbxUMO7xMDz4lDAJw806HSIoxA1Pxg3igrIq/wPpLKq9CkXDu1QNkjKcGvluAtaEYL5xQQZbm6eMrhctcZXlCG7iKjPKwB2IJh89V3dKRREOXuBRmhUT50fqI3bd0BGaBjZz410gDW3DXh4eGhvXv7tt0vSR8Bc3eQWByta75nfZAXYQxA+mnaJpc3beFuD/hcvv6M91pbEv/nn3/erl+8gNWPmWcrr53/O1U/UJh2A2+vb8OTRzpmTheJNV+dY/kTh/zTsg4oKGsk/C19QDmTzhr+7eCbFlCN0wJA9QTKiOvzfGDKxWnS2hWjxUQ81m1BKLyGh8qM0wet7QHBvmFc/uOQn8qLPJaP4bXhcI5WZdEvdUD9fUnZ+JEQsE3mRFvW+ciVu0W4Wwi0y9sVMuHUExfAuQDW/Gr9jVGCZ5afLp3kri5WewInUxkoE+J2FCz5Iz+ESh4gOHKsQyq7zCD2xm1+eMe4sqMMIY7GDN/x3S6tAoWGpTMMDf10LEdTjKM/tGZ770hF3uWXesJ76bjg0jHgPb9s53n9r/6LvzVA+JkT/4s9FGqFwaoruVSSnBUmlaTV0b5YPS+hIYzOglZJWvHGWnMv4vxAwdCPEKCc/BjBCNc/P3Peb8Lp51l/rRZcj1zN7vwl5wbXvpFuoablolb5Q0sctCB8B4U4rqTiKBk6ytvGLkodp5KMoiTUszNkXeewLn/E6R+XylWhKy0rVimFxMRFF1N31DNlz3NFU7/+iF9FWzfd6QjiPeOsdL3rK+GH173jX1xK0XPn+sOr/j5xdGmE1s71R38vP5+BLw6/3v3WR/fu6fHhvbyytcvwub3rfmwMLV5TJKCVAh8+ATA9o0j8nWkR5Zk2vii7NErPLnuE4miFUaSeCaWjEdEvZ9yAGJ6dcqNfyU5t+aRfKeQ03NzbcNv46lSIjozY6bOT55frLi6u2tXVTbu5ecH1NQr/ikbgGrB2DTC+RLlOoQHgdqBBpfkTtKQMlF3Yk6om8rLFJm3n8i4BZQ8opdWGRgAhTeOGs57K517CeYmytb5CHGXsM5W1ANj5b/ni05J43IjfxoV8adEUFAW8QUOBao14m6z0towMZwO+p4wcwrUYfUfFmCFaeC2fs4UTIGYC2Mz8QRsaLVc0Xu576lxRwUg+LpFOCOlZz0gwcUOD8zfzMRPBjrT0Fc1TVWHilV/Qhbxk83/eFRgIgP04RAFhWAAd49m0Xd7etOnVJXrHebN2Y3gXpy6xQP1CmWFd4CtYNm/5MqVzhw0P/7eLBW4eAJthW3TTGTxdvnvXdotlazTgrl4v64+AWgcPrG82djT+7tIgLxeLhzZ/eAcgAhB3Yd6rG9FjzxnOAjyd9VKHX9LhKW/yU4agU0v0zq3gDoAOP6iAvlWvE3d9SlbAVfVqQNQDiu4cmt0PO0PYlFMAvwAWGuysnCsTloF1E5dFSilPOg84w/vcIslB+B4gKiimbTlmvjPvGq8jfGMAmV8eFNyqd2NZNbs8N+41PFrcvW0Lv5T47i750IKYr+NldNFRmJr6oAFG65/ztx1pIFHKU8txWUetA8qDnSL9beukV1oMn9EF5McpOYKlKbRZn5VHR0RkiXKazlQyanlVx0XxrXKgBM6v2g59MLTe375EvsgbfJ/d3CCD1+iF61qYaSeTArQGq1sUuwlNXT43vdvkE9RUFPi7bJv5XVs93GVqjR0IrcHKgrLvVoERE1IHy7Q9jMwidZTTE04DktM/3KbsCvBySb3K/sHQaPFo/c32iepc1WTet631jJTxfq3PcXSrpiFa1miW5zxb9vJX/lFuK+qBc6CnyN7t9U27vbmNu7y5bpdXV7H0x6JPew+z4RH1jrMfKZJXtPzoemQankNgdR6JX3lXY0Ist8pS6SvrskH9kIcjByoH9XfVC2nUkT/rkidos31LZ5o2IdPEjEcZsI0wT53cpu3rXABx1Co85TqAFl4bLiKRN+ufUFX+lFX4LFNJnC7h3GlB7wX5/9D9bTrk+b9VB2XUFS4OxW2Ba9VyODer4hVMzyiUsQ09BZZhPZSPlctJ78750S+fsEVJuW2Nwy/23FUoU/y18NobtBKMAM6176uro8u5WrUUG4AigBgBI20rShoSXC+QeDxfd0cv8B4llProvMNZWdEYpfiQ0h84En933R+5N57e+Tu5r2S61AlcNNZ1+fU3RXufRoAp11XBKq8569eH++D61PXhEo+xc9bfo0s66T6/w/Mu/v7952cn8elOwul+zNGH/vDd/l4fy8PGRqVW2x+hjDQD4Z95wjQ2USC4Ujo4VEwssfA6X9KyTKPUVGTlovS85ln8SOPZdf44bt53KEWHWgVwsUigOeu6/PtweYa2O+YFnsZKjVN+XaAys9Fxyo9TO2i4rR/6XVzccKahnFxW/ZgRZkyDgHIlR8QFj1KQij9lYKMEXRsamQWAa45bu7uCAEZxo4yi2MMHZFF64JXgw86Mn2+t6RTygsaCaxej0fsPOFaO856ReSZcrFarNWDtAUDsl+pMT0umaRo2QXOEVniSRVEBOvCHdDOnNo0H+YJfPt8AwNcrLXYClgLBkQQiE9wepxf4DH+HcAVAJReWmXAP/x6E8L4AfgVQNT+VR6mq/JgvGSoYUOZ5mobP9H1nOV9m2zmnS7iwSHn3UL9dXtN5oRx7GbVAbPRtnK0T6r4sFOTZ4t0DYGUZa1bmxEKreUiZmBd4of5zTmQ+0S0oRpdmtIs0Q7K0Q5v5N710DDlrDTw20KHi/aPqJxe4yCIgR55lnQfZiUWHe+MPwDUvB0B7J+tJN+n0aVdnp6zZOPIjj7fIgJZWFxI6N9wPtWzoWLm4MBY6DvlrfjVKeE65QoRASvoFw35qXCuidSUfkUD/9/pI/sviHfIt+BMMG1ZeCYJnAGen0aWcuvwa3gWFypWun2trR8pyNJxgNnNs8571TI7jjEP6urob2SYvyvsWuVjR+dmsrFfyGdoAm4gyr6lD1UdqI2mvcnDqn3Odbz//rP3sD/4gnTCtn69fvQ7t1jcBV0CVdbt6dJEhI17T0VrOqXNOH0FG7RC4u8hmieOsBNtGZmGeFU+eqRdxSkdGCQGrTh+xvXYqj+HLGY4Y+nLh/eh3aVFe5APvunDUrwxmxCD+1kPCpT6Xcx7wlDrl1pEu1BMUpiBglPVWnHBFx1PwrSU42/qFx3SSwQ3SkzVE8lT+dWlLt3EaPylHJ1jnYFUApKNbU5wjba7Z8EgnnTwJZv1wiGVl+1D5Kmen1NBpC5RSzlU3NZrYhlQ7ktLA71mGvTaMTj2AHqOs1CvKnryQb9ZX9U+eEU66a62AQFgQjCP8iOssAoRnE9uJOK/hxd+iw05Alc7zkfv/aadGGPVzsqkg33MYKpuUUxjlUYLirQXrEZM9BZMvJCmUVg57ld012oWcOrSmuZxKQAOS+b0qNMIIBCL4KLnM9XJRXMJUL9BhufMBz6gIDnln94jOZbUq9PUNF55V0bnWSWhPp+fePytdve+ePR+KNmER5FTUzrly9FOHcUbJ+n5FkSP4K34+64+Kq+59qkoqnh7TPDlSOj60cpJOlMzJuUirOD1S4RK+8h5HIGPNtefumgiOb3pfjeTpe6aRqDIUl84PCs74Ku0+jIFO4vXgnJx0/vKwcvrdQx4Yd+LpjvfowAW8CqxsnPc6YscNnRbBuy6Eu6QxG9NBstOkvEAc6alejJc4zmlA0DqWi4QQbc4FUvE3bvjvUKJUHS1qnXt8XPO8FKNHhePIvfR1FqaDQ306G/0TdzYmVAHRJ+i2rE1PhWmcAY5cyzgVt3VrQn3QZZusofxWeQM+BEGczwEnKmst2uYnK97hgZKz3QCI11pEjK8aBDest1wC7s0jZAhCi/VngIR1GkcbwmxDRrk9lzHPlwBi56ICjgSaR1AMDYQMKEinIQflStx2lgOOABfjAaAaoOFUAp8HeJHXNEaWs3WP9+WfFkFBrbJhw+hewfLIDFmy8mq3ckssgAD+I4EwsTrkLW+NL3uB429Rm57g0TLSchVgBW3O9fNTqZlH3+md7Q6QZ7kKCNAxBZSJQv5Nqx64s4ByYf60+Lrl1/p+nrxl/jcdFsHh/lHLPLwmAhvAwRkADRmd+fU0dR50pvwjO+aPMtayxTuZ/04Z2Djrv13OKVrikmfE57xawXYWlpG+W48JWrNAqMiFRovOMoTXnA8D0hoCkuhc5ZPgyIulp1xZxi7mM6t+MEGepQzJn/UwU+HgdQBD55c5ztlTGXlETtQPWwFsOkOUN7Q5fz1loizxzgGgnw/JUNbyUMthzfWkzEhz4xfF4ONuCbglT+rstCea+uDDeHQNj2lbuHVuqR9aEdRPX7xuL776/Ta9eZU2xQ5xcrGXN6tsyebCuz0ybL2zvZgCwPwwhR+usJyczy2wzWgE4D1fYyM/MjOL6pAdp+dtkEenFazmi/btb37Tfv3rX7f7JflNwAGdKHhJ+0Ui4VN2Qog8l2zuxl+1Den97I/+sH35d37WVsg1JdluPnsFkL9ovyTOt/f3+TKeoyZaAiMr8NQyf9Sa6l676ADBLoVLRuEnZSTYvLqgg61V2zJ3+gB+Gp6cz28VXUHj48Q2uYBsjRyRJ/hVX0xTLxmlWksZsE0n/4Sxc5mvy9lnIV5HnrQUB1wiH9nyzepDmU2tH6QhTuCVyGTpjJZOnlMhri7o5BO3rYS6Ih0s8yFm0D8891P18JW0/Ew1NaVN0HGBhdDolmlD5MPPNPsZ9ok7SHTXbp+njkGjkC/KGJ4JhodnxG/dknXKtGVFfrJYFO8aTEReScL3/FWnXZ4aF7pKPcBzcxQArHPkUt6RT2VKfphlz77jRzhM33btWhqIT1kNWCY+kg2Pra9ZN8I5O/vw3PJ889/9v3+aI/xjgPDDw9uvLcZy5pOeffLOtfm2YuWuO+e+nEcN/npdzoqPeHKmEvkMANLo2Tqs09yOZYQyoeH2Cz9Pw1nbja7adnRZiwbGMwTa79dzrRJDsJ0TXPsAd/OGrWgdQI7VjDMeUViZ96tDEK18Cmw10ipkrnvnDzqPv86/wGOBOPOS9/n1eXvP8X7vkMsc3ZPvuGIc/5D83PdHx2adjZEX9ZwzHn3YYzwcCSbtfV4Qfum10fEsH3oQnDzq+Pme14mp98+9PuXfK6E4ngXIci03cn18R//nZ9Je+wh707938j7/TsPL1YpTIbcR5/6JfORJ90tkvteF9j6uTvH1PcJoKRygdAYo2nMns2lpwTkdQpAzFixmQSWdK/gEc4iji5PCQxURi4sSzAdxJT+IVa7r3h553yB7zisqvmgzwKbXLrYReKDEAoJjkUTp2SgBdLUO2dBlYQp+ngNsDcv7KjPUZ+btDQRjAg9XN2sZVfEDkmLlI7wkVBnZQFH21AE/K94a9apNSNo5kQ6/EgUFdFCvJWNm0okZDv2Wc2s3P0BTQ3QCcugmbufHZaEIdTnbF+IMKzDKCnnurYMCIcGNx5qGXkVuo5ChUho9P/lMAMIDIAFEtiDWLd+v8kBXdOFtcDll5BxNlaFOMhenrGdbRnkNA3SWnuXnV7gEloKXbEVmQwiPtdY6xCrfutqTsCVEOtLhHlaRlnTxCLiRPMEr2wko430a8AOAlTLzU64eY0BCdmygY65yjw6C3rMJ+sh6GclFfqyPpOfep6sl4Im45J+7ERh7DaOSvmd8hrPbAIDxTGuX+oyHAnFk4ezRrdgoI8BfvoLFOzE+EMSdAdakIRjImgp4hsRCNwAK+ckX8gSgJObQvuWUtLm2PORHAW7kjmOC3rUzIIczPcTYJnQiAanqeT8mYockn9kVKBGf83iV471WxqRPm2BZUabJoyVG+enn3M+dW9vxDC6Ff+nQkYaW0N6qbGeBhKInlNExpG4XD203v2u7xR1p+rljC9AygnauB6MLzrXN10JLqO/evmpXX/2ddvXFV+0cAAicahvq7Gq9iHXavOxIx05OoqEM3WVIADzzC27kUb7vAJ+PAHEKE0Lo/NI5PFAu8jFD/8QNomxb2r7V9rHdEf4333zTvrl7aAtVAPQZzg5W5AzaHBXSUm+9pFAzjWDjF/AuRu3yhk4BfHCE5Prqqr28unGyc/vNX/2KjicdU/hI94zX4Jf1TeLhxfZxkI9obLiPvIn61DWkN6HMHIVQXh00o5scUO5X+Qjc1runtlDsbGvJh92P6AHbdtDfZmt9VV60ulvWVX7Gbdc7IJmfQNJpCZlHHT22o3jsKEEzUV5d0uG0vCAttMETjRcuiPNjHGM7IcjbBJ2jznYEZkP5CBSjVuz8QJfzwAVXmYdLVACcyOOIMhqQ/+haeJIyMgxhzwFi7i39RL4P5HGPc80SEpx5xhSdpYG6IqHoA/NoXtFd0DIkrLW8pgbBP8Lmnme1C4iEoNfRvbW+BM7gnIvudT8yKEA/R1cN4M8AWR9SZmPuJ5TlhLriB1MKlyiTpkF4eIswpq1Qmyuwxmue5fXb/98/+QkI/xggvHr49uswFn4EDCMsYSx3NjLZ8iQ/k9SHM4WiwMsVNCM+NpQ6G04bZCquAgb4PSBkjwBg3WF42Q7jy/Y4vqCC+XnO67advmi76U17wv9pfJWzgFiQrID6Ocn0mhHSbOOShpcz1zKUzCDEKH2u3cGiGu/OkRNbNitQ0e/R0d2ddellqYwIp7/vmL/n84eu4i1HMSHI+H6vs2eI+HAFu/CxTqRe6BT0LlxAVsJ0fqSVn2nm6PhvvqQ5TsGixyhPuI9V9oOzdCrDff781VFnK+0RtOrLtWdpPd53fv3bcakXHMmPMlLv556TIesd/PEzvoBe7jPfqbtXvaI+olDK8keIpCn9nsk3TtUq4xIn6VlB6l169qCnIcpZIJy5brSdPnE3kemURmx6EblBYBK3LjmxIJR/TlPKYkhRZb4jzl0QdAOUi1YUw6g2ojoo01g2UUT9FIzhfkNY+Ix/FvZY7ii3TAMApKi0DK+iUksG8JIPV7rXimYbAYAF54H1EGf4KDn8HAo2SSjImaqMWOGUwQDZG9xr6sY1GXCbo0Hbk7+DmRpzJlPAVM6CGgGyJSBYca4pZ+g8nC2dUk0vwE4sdQsePvHM1epUSOoV9fBpVGXhH+nLw1ihycuBJhktCaAAmNGS2GhlCJiw2UpJR6nZoLi41cVCgmvVeYAb8R/QKY9c0yyU9cwys66TTxemZuiR9MSj6vFHGgQbfnQuzyttdGL4nqkV0JiFdpYByWg5BvGTFo0270M56RGFjR2FfHYA2MDzR0Gn8dImDIn7sNcCCACikdXq47AsupR3Sj5lm3O8zy/ouKsPubfuKavyRsungPSJuDK9gAwUQCGOyCSyQLy0/jyDvkRgXp3X6BxagNeOhl3uE5f76Eae+G1pPAVW7qyj1dpddfxohLyuciEoEdpJiNWJ+yx25NpkojuIpxZWCQWqXlFsBZi5zkLmC/fhtaP11FZ+3hg+aVWcqoNsuPGfDqdtObG8LFPiJa/RT4IWytpOivO2nR6xWyPblK0dVefq1rS4adsvtYxDmXIPnVJiwzmmszOF34fNqu0Fwst7JA6+4bffLwHX8IR0tApq+F/xb2mdvLxpFz/7g3bx+ZftDF2gKXCL3Di/erWeR5619Nvm7CPr1AxcDA3kLeCGTsT+7m1bf/ub9vTwQJWyvgpsqDfwwbbSrT2H8OgwuSDt8+z9+5Z33gCGHza7tqZy7a2uyLSWTc1I5lNApOXWTiuVP3vjzwGJV7fXbUE+f/HXv0BPPLXPX7xuQ8Th/tfftu27hzYlvpG6RHCIfNhhOx9Qm4bIxPmszQHMG+guKy1lmXUBgFDit2ObxYNUmD3X4wDva54P2/2KDoQyAD8G1MnUfVy2Z4Q/jwco7++J27iUpC080Vq8cuEmEnTdaL+hL6MQ1KMxdDnDZDpBTiiD6RS+Ug4ZIci8eLvyo3aD3r5yLdAMMJw6Br9gjYvnpNl9maNjKCPb+myNScd0iizloyqCSsHl/B161o6U5UMpE9a5wwgZHdYZHTaxCvLM+UDZuY+8OmlP3nYA/t0ZZQvNdtCzqxTvy8dMSYDOEXywrRhqdCG/tmMkZPMQ/azemIysPWIqjRuWeYFXr92lZwxvhuimkSNi1Osp7pq6dEM+Z/BznrqEWKDH7QSC4gD6timuJUBXIfOPdOjsGD9m6tm6PfzFP/8JCP8YIDxfLr5GktMIVYOjJUFHD8xGiiJTmdtTUmFlu7Te4X9+tNbSENsjs0ePn1bbzNfNHB6UQzLuM86Zl4NDsPLxi1yjDGmcMnUCf8+1EhLRUvh0XkMDZHd+KBBoULSgMsx5z/HPBiaNTHf016d+Aq3++PD5abjvP5SPTxzKzwfx+UZcZKuO/uroc/LslA6vdD1IDOjFecgbw2Zo0ndw/Zt5L+G7e59359Nrj54nv00YD9tvaYh1yrAm4p9BcMmrAcu7e/B8Ft6qSNFr8atz/x7/K3vxO5b18V2e0+CpBKgLNPCCUxsYFCSNWy3MUKYALjbYVkb4dKS1dza6xKe1qjSAAA+H0q1yKkBnb957wVXONrQ8y2ZJIayI9ZkWyn7OWO3BK23e1zuJr0vHa/0N6zC483YNX/POUH7Qm2lG1IvaTcJyNo/VCAgiMidvcu4gCfUOGUCJZ+5geKVs2HgBSmjAiA1nwZXF4QwQ9LibQw0h4ZHAM9nBo/JPXjinA0TeBSlaEJM/aOUSP/RCnuOgXR7Z2MeiERq4Rlj6+crpzHWJyA+HcH3H+OSTFkEfV93nPQI7tSGLsXzGQ+OQaHkdtRm68bDl1Emz/OOp7yc97iptI4gHwcgP8vNk3Mcy119aKD/LEherEY5M8UxgR2o4ZUow9UgeEiNx2CLawY1EQK+LktaLe1nJ68Zv+l5DT91RcNUwSE9ZCkEHgEGt0WSehs5pBTasyAz+zvd0qgABY7l05wqHjOVzlVHVBcvRBXDSJT3GLZ/UHz43cSmyfozJgwDUzoO+jsrlYwpa5vDJ3sjr2gpPi6lT1TJ6QJoHZNOvfdaXG9XTlAfn6Cmujd8RPXfKsHMgyHC+ux9DkO7ki7YnX2kjLoGWnRfniqbuQrcdy/1iARBehp7kFVqq3tpBBMjAoj0Px9c37QoAfPX6szZwegN0OGKRMiasa01mNMauQ3GKnrpnBLPGnGUL1IRv29W8reGzvJbvtkV2GqpjRijyq9FG44wA7X61aQ8A7XsX6TkvF+aCPABxWsMhTp6Qt8gRdOzNF1ceAraNhiOArlOGdtuqe05HcT/iN2/e5J34IR/mBEEjPvmljJOvIZ1/wowAnH6m19i14mv1tkzUhX4YRrm2PG5urtvN1TX+pK0uBcSN0Cdjwva6Rj4btzyxLJzSUM8UH+U8XWfKGr7LW5+BtQIIoUs3pec/IZ4xzHX+9hY+bdbKtrLn2iEXwJWxa095RDcTnzow+1lHx6OrrF/KNmn0UzCtR44ugYHS6QMgpRCVTfFL1g6BxGubVfQfEcfgQgbSJnB9rIk+o3iG6NbsZKVsRL6UCXLLc40GGXHL2WdeUybhtnyokUZf8qRLJDhPpmWaFCT5K0eW8ozLfBZ8DY+zMI70LQsfqvvsPDjCtqSz5Xxxt2DbbNEvdAJ2v/yXPwHhHwOE75arr1XsTzSOfkFLK5AV+snpDABibQNKAzmCIio6ghqwnGsEz6EygK5TGfy4hcqr5vE6Z7HORycgRsgz6d5wApO8U0Dl1EEj567BRwiiUKFBobGihqEKLYKhFagauI+706O/P/X36jv+H7z36UP5+P4j8vNB/L4RF9n6cYdxUHRVcTuH79FfXnj2vnfH97z2fPK8f3a8/uDeo9KoI8+6c39PkRzj1vWXXcCq3Cd+effkXOpT5VJ+nuMfJcMT/CrVhKqy9w5lmOHdDT33tRY3zoAEn46R1alyqENW+wa5B+x9GdiYhMDc9/40Mn0DxzlWNYGMjafWBfzwyFmg5JQI5xkKPHowq0Uy2xLpUODUuYT3Wa/EOyZQl6CLTPvMIWzn2bqIzS9L5X38Yz0HoGShivnwXQ4bApW6cxldYGpn02kCQ8NVwZAPwJt0Qba2C10aCCOQ35TAYe/iJeeY9vIBn3js/+rY9Pw3vP/T/IYvau1Yh500xylybR4pjwBBy6t/X5Iyn9k48dLPy6Tb+3HYuhgHD9X/x6/Y7e1UAAbR4ZE5AYS8xZ3Zgbf1gp4+mgLudZ/gOZt+8cZGXdCZOb8CYRqVjOLYBqSMLHMaN0BDFmJKE2nYUEcPoj8zNJz43HLKd3xNmVAWK//SKV2ZXsG7lo9zhV3zUPrQe0GUc50Foe6X65xqGnNkIuBvu47uq84dYJF444+caGi4vH0JCcIRAQ6dKYCA5S6NgrfdZsm9o34e8kRXnBKk6bIQB5l2Bw07Hcbm9KIYNEgvckh+M0+Zcux3yRDI7airO9pQLezZjYWj53uO3NQuIoJgt9WaXUzzVbDpTEt61QHgcXhq+fiC7DPf8tBdKbbLRVvf37fNwwPUAbQEZNAIkdAkuHQUUgv2Rbv+/Pfa9RdfxFK7IzqtiZnPCVGZC+7800sXZk9b9kcmL8TQnJ50OLNDugMYLtpm+dD2dDocOZnAiyx+RE6cq57OqkRqTabOuT3b3XzdFt3X0Jbk1eF2Wt22QY7Ewf0oapSn5QVdAcLQKG3L82kAsJZzNF7qvjIoaMzCVHkVuSVt5NT6IKONUpmeTW/Qe8gUQE65Um/Jd8O5riB+pGyCdgLAD+0KPtjeOg1rwHt+slijVPStdBFa2arOf5VLTdei3qgHoUeZsiMxgb4hsjACoI+oE1PPPNOK7iibUzpWgHqnC23Q3UgWPLVDcknaZYjby9IID3WPdArwCXKRTcvQeHguJlA/qMf21B0XAztKMoRf0RnIhNMoU9/ELNQ5DXBhFk5dF+u/Mmcnl8M662Y8Z1rP4ZXhrB89z+yscOIs7723/nitbFUnTBA8M3QVa87vHbxnao4opiNPOcpbndfGsZVW8mfnwYXe1g/zt1pRB2gj3Jd6bZ3Yut3fvi3QB8M3//onIPxjgPCb5fbrTH84E+yigFHkKk1CkRqChZ/A1/tda8AAAKMESURBVOG2TE2gxxvrr0pG6wAKwT18M1Uhz7UO6ypMALDv+Bx/rcZZQSqItsHi3l5sWQ4K4KrIIS1KwnMcQvB87hodK4jCZ0PN9fe506O/f8//e8Lk+ODZx46+anzfEfn5IF3fiItsffrwHSu7b3qtOwXBAQ/wwDDe98/7sLo+nk86wxhTd98fHw13cu+RVbd5kNscKvM4rq1NObrn+p+ey17HwUkvlYkXKpR4k8cExT/5xHmbBVGCFz9WgFKw8c40BeRrSqdr5lxLlZ/AJcq8+JKEfJ9kBApemIfcQ7HKppyNjEDWBtE5ogVqdVH+hNFRsQAjLpYzKvxsoABBgo88Jy0bGJ4mTi2dPKCcUOIoWUGNefI9G6v5YpFv6rsbQRaAEa/lbP3QEmM5R2GSoPVEYOW8Uq0dsZyiPaoekTJMhAR48wgQ2nPPu/oRZw55Lc0AtKenTWjiRb1Ct/ogNOLkVYZyeaCzOQxxnmMd7d7xCbSlwUw6FbLyTBloteLWhrzyoOwab+UtesBwXUMYkrzp4uAR8ZBJ4nehlTzyfXcNqIYMOeE/MeSVEGaGUrqk18mCj1NelrNMwjnvFs/ncNLFL2XLc8MJukYAoSziDfCSpzRm8NVP5uZ95QR59Dr1lbO8EAinU8ZN8pa8Sy3vkLYzPtHPOMoDkCXAIIMBXAJjAXNyBc2kWnSbBjxzRx3BlKA+oB3QYLzhlXE7p9U8Jn2zL89zIaNlcsLFIm+5ySJJ8zFpEFXKwXSUY/mj0UIZlLNCuQJl8C1kFW1x3WE8WuyMJ3PNqas+zbZ8yL7Ab+9ohbRIDuH9GUc+EU098+t6q7t3+aiFYdIBnF20s4AcZGBIubirysvX7ebzL9vo+jqW2JVTSFQq0Kvl1t097Cj3n3jW6qeB5tz66ZAzeYzlLTtIAM/hkftMX17fttnsKp3UrYs7CWNp1KjqACDc2j0Ab0seXWiZKRroKv03gGT6cuGZCw8N76iCllk4SnUFiOJ3/+SizOQcGt0tyakuVQe1aO5JO4sT/cEb61JYBhnyfTzyYxe2q5HeGAncEs5A2TIO3gf8kW/LUx1kZ9yFaNbb8Qy/Kfwkz0RLpIihMqR88LwXG+UzMoq/ZVvbjbZY1MekRe5IEu6Ep+hQ9LQLRrd0EpbuWtN93MTPs19eXbcLyjJb2PGuUy08zJ+WbEHwhjisH8q9+VROXExm3ZJ2MFGA9XazI311ILIumA8+0VWerS/WV+OOPkxK5ggn0/HbDUiDzJyOkHmc6qi0RfI4Z94mUN0jl/y76MPgPMt/qOVd/IhLXkcPdvmJvNOGcUIeqBd28ogYdX6sO+Fdds3ZprMlP7Iug0wob9P7n/8EhH8MEP7Vtn39qOUX0Opc2yd6oQ7vuA+fuznQugYEt6EL2dw30T17HQqrPXsP+GsN5ob3DOfQkGfnWwmIqUj4GZdfpnFRTuZqqvwsWRpte1YKTobWeufByQazn4R/fIbrhY7qGMXWvfGDh++dno/HB/ffef6J44eCRn4+SFeJiotsffroK5GHZ+8puig5zzrj93z6PNc+6w7vT10fb1z3PBVVdxLeI/Hp94G/R64pJ3vF3FTN4fJYi8hi8pqX61wg+eTclWAfxveNq/Pu6KpGQUpKOaNAUAD2/M/W63a+XhUQJkE/nOEii1lnDc6K2igulJnKHxlK/onPtBMz8aNeUY57FIpARPCxb7sAEnrb60XAogDFPV6fMvfMBuCxoQYI6xCgQDXs6CyhVAX+1dCdipR0VHiCFw4BSiy4NkKEFVyoxN3WbIHicChTGZFeAYfW4ALC1gki4CVBsHGo3OWfDaN8TYcxoJAO6xP1+1FLD69Y3wlIKG6gY0D+Gg/Od9BRvJXPmdZB2naGjd90Jdu8JW1pMIN0Mmy8UdXhnfPn0iD4bvJrbGXRDnjr3lfp25ip8Z2bq9UjOzPg0lmWXyQWaoyLeLR++b4AyjK2Q+LUALe+cxqWnXKnK5iUdEY2k7zpdI2MADQZsAHinnfTGcIZPrJu8eCVzlNkv37Gocy5bePkora0M7xdHcs0jREEGjtKFrkRlgoMKj3TeFRu4K3ABCbnvfDKxoxGfDC9Ih/Wa8o2tMouIRJyxo1zAJ2WsHc+rLIH//tpCNLvXsLqUmUgnZiUH7yBn7JC5vTT2dTVx8XF8Nw5ruE18h45JkHnsQtgaFiQe+fF4k/8gurwzPdR6Qdk56mz9FOCOH9EnSSrvtmge5Y2O2yW32J+3+7v79pquQhPArCnt6GPhJJ76fZ/OqF0BtwCzN0guKFpAdT5VTEXekH/gTwJQM8ubtrlZ5+3sR+eQHYX6IaNyAJeOE800/yoO+6Ykh0R5LR8gF9EXgvjKKsNZzvByg1tavavvSA9AbOAxD15BctQwru0fcQh6H7gnTa9zvD2HP10T+Lg2oxgSgZogvxNiTdQMe0Y+CfGqD00zd1FxkXEyLr762s8Amq0rYAZWpzWYDw1NUL5VkaUspJzI8uuJNDhqMEKXeJ0FPVcOkbQUSAMB8+douAWgG5lZ8deeUmHKnxWjo23i5uE3KnC6YxpxrlXunR2JHVOYRm5Uu6wyfxqdfQjHfzDw6LtdItVFv0d1tAOD9wm9YIOiztX+HnnHZVwLe3EKR0CPKfqaA2WbmXC+qg8WUP126djggwZr7KqnMM3p9pkBAea1f/ckKafYhZgm//iQzoiND6dumhr8ODWzPGOusk01bEx0ikz5N17igUZV08rstURABO2KbSBlEJfT6f1z/pQWgIWUO/NI7Hkj64zYaCHx9lNyXrJA/n/SL4E+paVn+6OdRy5Nm4EmbN00ln7CQj/OCB8fxh9na3GOmut0xdivYXI7NCAYvHs9IcaxnNaQ011MDOxFHPWOmyDnK8sKXwWHg2u8RmvStaevw1cMaOUdz88ZONno5OGpz/781rpsgjKRxnJbRbBcK/wfsio7zsUwNPzh8eH/t8X7vT4oSCRnw/Slf64yNanj1S6k/f7e/kiL/WrJLrK5nNcf5/n/bsnfomzu9b18Z+ePfqwfbjTMM/X/j/JS3dp/vq0PbrTyX3nkRLEUbh6qVzKy7fxQyH0t9LSA2GtnA4TPaG8m0NsXDs/eIx8zSaTzAtWhgzt/D/Pxk900Pas2DP9ASVqQ+vUBC1P2e+W+FyN7/zjbIavhY8wVCCocdgY2lTGnvEZ0ioIeMMvlKu0x+pLOQn0DJMyL6akHpS1QYIKGJp2FJzTImj08i71Rmdcxp0yRtsKmJQBrYRqrCyGElyRhsAoc6JRjtVpqrx7baOujnNHgjMaK5WsPHFvSomUdJKGJP5ZB0mrFp35GgH4MzJ/3vQ/dxyw0xEwxHMtHaraqqm8Cu9CBM+l0c6GDZDxa6HK3Fvj7eQgCfInX2resAsHq2Ng/LGO2LjjJ9gjlrxCLo51wMzU8K0cMl4jrrzV/Guflb/x2oiZ+ZQTR7+Di/ehg7OGgABJeG8oIUAO0twZj3yEpwHCkQ/TIy0BpoBRMINcBQQT3jptePM3urpNWStHwYEAHBANF24BBwAFVAhw5IMdqExZQJfaCCpLftXMRlt+HtdmUBecx1tyYIfK9RszeOa2lJ3+5tqvcylLT+eAODpdNvCCBC1Udja4Cb8CSADjyprM0eIWK1tolu+0Bf58Zv7CE/nrM9lbZbkE/D68e9tWqyWyOmozQKYN4xkAUtoztceDMrBcBGjWP6evCA+05GbLrws/qKTBRYB71jbwfUyH4uLmBhA5Swdlp0DLF+isOmj9g17lmxI8lRFX8Z8DuO30Wv/Ns/XXjvVM4A0P3Y5u/XDflot7dAZlaXs2KIv8mjqyhnlP41kWq90DAhbO8yU9h+lphq1xHXCupj67rXCVThV6ZAlItkzMl3PPrZNZIEbetGybF4FzP6pi+QiCLI/cb5AxwODaOoIec/hcHhh/dpSBT1vi0n+z8UM76/YgECZf1oct9My5tjPu1DDl3LzJIcsy0xYjt1U/rAmZ0y4fkQt3MXh6VFbRo8TziH52TrcAeAsodv9xJIK3KBPyeUHZz5yjTGfDzoLGCD9NbYrmUVnL7iXQZf6iX7iu8lM0rT/VqdXHsnVeeSzByJLlrnxYZ+WBguh2buG7fCFjEQvlXcfNo/oRwUsaZrwL5C5Cdvi9r9E9eVB80Cn3ssZdh4YHO8pyybKqc9LBVb58Wp5Ry8QbHaVD5pQr86aM2Sb4yW+nzlWnkXcIljaizyMJj9/9+U9A2GeeSeiHgfDw9mstu08oCy297tLgimMtwVpz3erMlbT9s2xYHqclmGeE89rhKJ+53VlZhHmGYsvqZRWwwkg8Odv4d2eFMhYgHQUISQhR7zqA0ImXvxShZxSJlw5pCEl+26Piez57WL7He85enT7/oUOh/9Rh/MbrkXi7a/3z7BOHT9OAdO/5vs77nl88SDhjDUjGJUx4+ZxWn6fE5wXnPr66rbPHh36VTh0fPsspNdh0crK2dOVTeUxnh/vule/EwVW5ACDe8TZZ87qG02sLs7JIuROQFlfn7/mJUVrUdjZfoCg2jrFm39YCwigGwpdihq4oSpVXWXuzo4NWB89aHPATXAUAb1HcKJ59VuTWvfPazp/cAQJV+rRvY2jIKuCAhLL+Zi9P0+CdsqYIWmhIBSo2FAS0DALutTRAX5Qh6ds8hnG+H74519n9gkd6pjEIMDGQcVBPEpx/+aqRil2gAK+G54CfwYz3UZDnAB0aaacrZVsrwrobwaPLtN0yDRe7xF7+y3tBrGTYcNrIyi+8aaBT53xmednYU1D5xDPXxmmHuCy5RmQ+okv5c/gXfigLib/KzzIeUqACt+aOMwalDIonvg9/4N+jEyuND0LsIGRYmOfyRGILfKIzoC9AGb4lM6RveMv+mDfecw6tZX4KRhOFvOGZYDVlkDyYljyT/1pmKQ+jlg+kh5JDudsYjduG9zK9xPeQRdP3zvhcZMZFFgltAIGRD3lj/enyIhiNRRjyaVaQO/esdTTC7dIqnMGjA3DmzQ8lKKtWnJWL6UgwAFf9ilPfmj9ei1Fi5Gp8p3ZQR2LMoFHyS2lD076kPZgNG7FkGNqOZUY1eH+obAEQzwA359a10ALvpdc6SvwW4NmB9OCteVXmz4hDEBtR0E+ACx/t8Lko1A8lvXz9qt28uM0UgN0ZABCaCUwSlB0vSn11JnZEQYfBfECzUyK0Bp/T1jySnyfy41SE0eyqTQBWT7RLbsdGywd7AFikpxUt1nLisOOm/EQ3UP/t7GqJH5zTySavWnvdmUTZcC9qral2VhcP79ryDhC/WCKfPnSNzTQAcr13WJ1ryuFh/tDe3c/bBh4OAHsb6t9mTVouWKWOZk0OufPbiM4tpoCoj4O2pF2dXtxmOzanmjxSj/1Yi3v3r6mnAlmlR/AcWYXeWrxlGTy1ie02ZUKJVV1SvgOUhumsDaYuKDzkC5ECQYVZWXJxpno2QJRnTldJHTZu+K7xwfogMLMDo0znK4g882t2fq3O8xm8223vAOTr9kQ8RNbOOQ+Q+SEA3R0X6DrBa7+8eNkm1+5a4c5S48oXZbLcLLmyeMgD9NjRt6ykRT2rdRyucE9+rBv8iSXcbk39n2kyxNcb65J/yt0aqSjWfHFApq9aj3NUfGobIksdijGBMNUZ501oGJoe98qLu2K4C1AZRaj/ScG50LB7zx1hS4fgvOZs50IdRoyQTZtBmmmZLSfykC/fWqcse/LdA+B8EZR0rT8elnEPLrMnOu8N3vzZEQjruNZ9CIwfT56954jzO/fQn/c4/dsBhCEsfr8NEF6MXnytMqgeU/UowtAIjr1re31acXU9iMWPZzbiWeSRZ+Vi3bLwvOesxcLn+mXuIu+Q7NEpcLEecf3cGNW1DVbO3WEpGP54cKmfQvSpo8rPVyvc955xhvzQ/4eOhPqeoHor+MfDSnDiyuvk+clh+rqA2RNaAmR7fuWZvuUXgIV7BskVj+/34fv4jvdduP5I+JOzR97hqHeez2VlFIg/5yH5MX/dvW9W+Honft1FfzaUvy4wMlDP+sfJs4+I10bZ/AkGBBKZ97ZcNWoaykLrDcqRxtBv4aeRQ8GF3yid6unbIKPAaFD3gAbBs8p+j+LW0uWHL7Q4PdIAPnH/6NZV3Nc+riogGlnoyhCYDUSnANGHSScWM0Cwe5O6qX1AFTTFmiuvpV11Kf0qQqKwoSrVizTL044X5l/FoTUqwM3A8iS8Kb67eEuQmLl7/GS//NHCNgK4UiPzimVF1eVsydiY0agJcAGnBQiJ9hG5CaeFHb4lRYSm4VKJx4vGumgkDF5R7HgXKLc5VzaJI8/MnLHwnHIQUCdT/KUseJi4oNMY7UTX/FbpqkZH3tkICqSMNNZUwbD59dzxVz8bOUGWvClLO6/wWkAsznQlTdpMXXmSi4Ib+aycCV615hteOUkEZl06eTl84C2e8oTI8HM43f2FHeZ2KLw68mayS8f4ArIcaaBBc/RivQzg95AOLcTKoltOmp+Avk4+3R6ppuJYDtAU3pQM+7U/dzLYOl2C+rAmnsJl6mSbEePnn3STjnyJzo8+1pVO1kgx0tp5Mc4ioa0dReKTFvkpj1Ku5tnozD/x2TmIxVCa7VBaEYQCKUPkSlp9ZhjKzHKfXV0mLnW9dF4AWJ1y4Dx3+fYIEJYnfSdKVvrBCesjlTT1UCAkGNaynS/rCZy5twNgPdHabXzKhNknutSV6jDgrTAQv1Krk7fSq05xmbhbVUVuyIfPtEj7dUoB0Q4AuHr7pu2W81iMEwMyYGw7AaDyMZ4B5NZtTpi1UdjwjwTKAFgnCwts6aDaxoIhrAkt0wfx99PEy/FldU4sE3dforPg1+UEsnLYIXX5R+GFP9nvVrmTp8Q5GTudgrh9aBj44i5N8kkZ1Uhlmk6xsFNgmy4GyCgDTmAmQDSOYAHi1tJuJ8Oz0z0enKICf2IVVYchaEqHfHPqzGp5n2kKT7wTR1j3d48eJE1rl6PNYxcrXlP+F26r6sJL+Ecc6lAPa1oMABTie51A7s2r8TlPWAziQlItwZkuRjtg3SxcYf0sAFw6y+kllC/XqdOUsWIAtzrZU5zUmcTLTRZEq2/UD7x3Dt/UP+Y9HVT+8hIXtgdEjCNNeiZJo0s3C69Nm3PqhCmaaL3KX+/f3yPy8M12Tiu69V763JEio4zygvzVvGent0Lvt3/2/+Q1QbCvJ2lj4z7n3q+7/46Dn9+5h6a8x+lvHxCeX3z1NRKTSmIjpOBYQVXG1BQ4oHLRzwpEpU3YCgNaJnw/HMU7CHaGNnlm5am5OQ6vKfQUmIWG0HpNCaQSJkdcv+c8urOc7917z3BRypwjSJ84FD7f/75QAVWJr9yHx8f83jsiax8/fJJKIA04FXHuOXvv0T/vj54OiicV3tRDf+ffO/7xQMVDRZDfhu9d9/wYvnvfZ0e/k/ueFg/vPzx/+J6PTu8DeE6O02e63q/Op9fdGYeeOj7zuhzXPjWfuDH3EyuSZQ84yxercMPVqp3f37f1chnF5FeItKSmbbARI/4BdV6F5nxeN+EX8D66H+maxmzt508fiJNGEsA7AnQMGvES7vywaQPOA/fGpGE75zyFpJHW1Ly/agfcBhDpZ3G3gJb9SlC95p096Uo7jQTpaqF2SNFGbLMCLKNU0a/Rwe5HasOsOJk9/ir/OJW4lo5MdaCu2jBZxyy2WEZVyrzo7mXKs1ZgQQIcCJ8OtmiEE6xNJgOUkPXQYdZtrH5bPwhgA+W8RBR3FpFYMByeIRday/ruhzGGE9yZ+4mi0HHZkg1Asz8ACnjBr2Zlrp0RxFJcMuwUCAtZefP+jIZGQGaD6JSUDAPmHcKl3AXBHfjzBf5VvacuQZRAsAAxsmADlV8vqyalfvAtftxnB5JYebSW0kAaiGfhM7pJflFM3JsG8RKnaau38ml39zgnX9KlxcyCigUcnmup3G4BaLNZZNaGOgYDywX6MsQOzbUdGrlUHsmvDYKNuY2s8gxUCCiu7dK8s/MHjfBKY0JkGT+BgrIuP2IJ4pw57WpWZENancZGxgAg0AAflR3z7AJDy57chTfqHy2MzrfdTs/b3ZgngEgakYTRcuviO+mdOqogn2GoAH8g35ELF6sOAOWCnXQSNoAE0iHjEXDpFrxmqhC0Wm6xvOLHX3ha8mljfpVOg7wfjwB25PuJToFffROEeK9QWS/GUwAjANFdIvaUqWtWHKHQ+pcRR6hNh9OpCdJK2loMpW/lrhPQHFBNyIB3gfJ2SZ3dRjY97JTQV0vHWn2yW7hrxV34Zt21vmy5dtDCua174t9QJu8MtwfMAdY30OeWakvq4jllM5hdtdHsGl4N2xqk7K4S51q3Ab872tHt9RftgMxppb959bpdvviM8pi1BXlZQatb1FnGwwst+c57Rnqph86fHw8dWXG6hXWZ+igvLPuJQJN6CwDfaSGHXyPAuW04nEn+LqD16nJG+TrFbNReuP0c93akretavLd0nK1vyk4+iKFOpfym0K0d36kQ7jO9W92hQ9FpyqnyjC6ys60uc3cXQfqYPAuCL65uyIsjycPiJWUh35X/tE84y8i2yN0wLJus/0h+C1g5bcUPhdgxSpto3qxb0CgfID9xeV1CZ10uPx9antEYBEiHTR4rn8oN8giwyoeb4pRp5SJ0IXa8Z/uS0ULzSVjY1HbZc5mUOp0m9rEjol9Ss356HTkqfWrXasd1GW94QHwZTePeWPKpZeqKOsv7dP6VfdsEPAbf/CuBsMBUdUrsUasfWog/BMKq4fh1/v177wFjeBXA25/BMv/2A+HFxedfS5iKnNs0tN6rPKN0FTQq0YiKXZZi7hOmzulpKVAKC8Kmy7Bk56/SqcZcwe/8zEafs+49Pfpn/vSPHz9L49Tv9NyJ7ScPyivn0PmRs/R96ujDfd/xA4+P6X/fkfwRidF8SFsOn/WO2wJGPX91XRl0R66Oz07i4ejvPzz/Njx69svpvTBabrz7Ppf33/M7uecZOeh8qqJXyT6HVVOkF4y/ICBKC0Vjg04daOcu8FgCZrlWoUReVYBcC5Iy/3dXFjlBhk6LhRZh3ROggKa5hrcEKwCQTGnwjJL3QxkH3vHe9HVa83YOK2o1I6EtCs/GXcudVkWnXLhgo19RXYcWmEPm5OULVjZUKj56+ufdxwxSFimPqkdR9CgNr3vrTL9XaHGoyi6QhnTia3KCY/LttA53tJAeUsPBS8EZb2So3/z6NoB1t+aatJ9LgSfE41ff0BkhS6CtjshXo1TG6IEoYupxvmplKRE/r6o1ocW44C1yasNm3Jk6Eb3DmXKCoPg7xGwa5tV8ZhSJ12Md1aLU509Ay4OyUhYvrBPyT+u44aS9RgB4wdiNyPSKgsQZsCWYprwCeM0fdAl/jCPv4cyftMjyWI/kl7oNcBM6R86/5SHAwY8TmDYJEEc4SFngKBSbrWyLJi8pm6wO1xrv8/AXMOh8V+J0vnkPEkmadAANSad0tfW+nvf06kiNwE55mAIK1NlVu6w78tU6ISAUZBQvJTVzdslXZGpMg3oJ6AdETHFjp9QYA3KeTw/Ds3TCfNf0zS/0GJELAZ3D6lzWfNJZ3pIveZG0CF9liKzgT3tUZ+jWz0O6do+j43tavlyk6qeMU0/xG5NH65gWuYxYUj/cbit9FOKwg2Re0rbBp6RjHbYYeO57jtqoB/SUP3Y8zJtyYWeXzGYoeuPwPzpCvRAroIB8SX2K7lhnKhVdlXYOyBxMLmMoUku8vX9oC2h2KFsr6gP8WMLDNUjFLUZf/+xngP4LCvYMvbWPJV8kohxT+K29+Lxd3d60V69eteubm3RSpNTUrMW3N9ft+uqyFu8B/vxanJl38fDiAX0IX5IzAbKdOOXK9DRmDV0QD80ASEfP+tHczB8nbUd6nSqg/FzfXLUr0hhprede58dkfBZrPnG7n7DrMgRoKb/oV/UqnSMlT9msKsA/fEjD+dF2GocA4dElDvoanSBQV8BgQLCOArNees5cXcsVOdblGrozMpA6UzT16yrkgQY4R7H1zzMd98kz5EQgIND2RTkI8KrKxIUW2JIL9Xy/jiRtUcKQIc8cynD99EJOcOmMqNP8KZu4LIDLGxyh3/rZkZHj+JQ01KaEh6eO2tmWKcumTwpdGtJgYPmsDgWYv/nXAcLUATnu0x7g5rp33fPvuNP3dOib4zPyJsD1HMsw9PzbD4RX1z8DCCMsCFDm79JTdC5N5pQpTN1QSvmhcLwmfFlU7LmjEBFOC1RlGICm491ULItRwY/QKsTeq/L4KRW+5/sWdncmAkqgO/vca0W2vz458w/36UOh9DDdj52tTH+T44de79P/1NFH8TEaj648ct0DU/5y5n93//7z0+P0vg/XH9L4fc/9j6jk2qMP9l543/f8PY5Sf77mXx9b5v16pkT1i6Ni1zVKAtblGQpHMDrE+TnlfMrYhlCQt961wXrVBqs5wFiwWvPGrECZ4uAcNfzPtVY658wvdG1pKHbLdrZdxJ3vVm24dw4w8eR55/e4zrzIMcrwaYOfcblan/R2d/O2mS+4Jxw6Yns2MUUaA2iFXkGzeRmjQ8ZoNBWpjXHmhu3JGPJto6ICcyjXAc/6wmPHE/xV2OVU6NShKPACkHI8LuLlNb80HtwSX76EBZ1+CGC30vJF/gDb8lL+qkhVsAcAfHuiccwX4+C6ozzno5bV7Wpi4o4llbLapBEQZOKrjKSRcUEscUCvdfiAfgAvhC5z45fjOPE3qAaOxsnGnxaJd6CbeNQdxkn0HIJgHHEGMPNA/hy2gmgz56FMJFoOwhBPwj7iCJJmInkrl7wSUazH0g9xgmTBZzVmiQhyyA96LfKqoHLYJnBH9vRTfxnYFNRn1dCOyJM7LNjwuuLfIMfqwU2xsc5Ov0nJJX3LQFBcIMt0n+QlNPmBk3qmfQi+nzk3WWuuUyWqQ0cPJbQnP4mVa3RtAQJBM3T5nLRCNikIRIsnFhnlRZzOk6xOTGs7ANUGYKX10S8yDjk7IkhfKJ1Oga7TcATvZaknJvjo0PdhBfjptnN6Wlu3/AQw+TWvhDOPySsiIRgP4JBynp/j7CAILM+fpqlDscKaN+rhmfJLHXZa0uburs3ffQvguyc+CAsQ1pIIf6CLbFb7I2BWvkwnukYppCxDi1ZMFyBSz0JDWd/9mMhIq718joW7tk1LGQuE8duTx4wikT/r8tlQC+81dWeWXUMWhLtbzNuKZHfIP9S3Ob2DpXVhCngF5H71R38ESX7dDeC6eMxX59wtIdODOD9cv2oXLz5rL1991sY3t+1x7NzpQVtDx5a8fv7Vl+3i9uVx/3A/qGM7LfiyQ+n85O1h2HaEz1dbL67afnTR1pblcAognuVLchNAru9nBBjuZDtV3rEST9A3t4DtC4Cquirb4uHn4kvBsju1zHB+0S0glTIUNO7W6tpNRtbku86PnNSIMQCI97V+T25v27kg2P2Lp8gZnT1FJfKDc9QOIYsrcGpt//+396ZdkuRYeh7cI8K3WDOzlq7pGc6Q+iH8FfwfPfxb81VnDsXD5fC7KFHS0ZEokuIM1WRP93RVLhHh7rHreV4YPC08PSIzu7uqq5t2I5EwwGBYLi4uXlyHwbpxSp8EDNN/9rP97WIoAy+4pFpeTR8sA89qOscw8bZFfRLZR46Vf8rU3Qo6kdMDlh17tkFrLPLttpwx8c4xjqvMQ/Apg6lzylptg78aUQd4GhaoT5RH9Yh1RF/EaGg9Us9u/OIEuI4XdZk6o24HY8ynvG4rkkYMfE8QqSxGtsgDiS3z13/bB8IbYNt843rxHzjj2z3aI8Dd3OvCevHRJX/4QPjm9E9/5uqpWjyqsGTfiWEErK4UER6FTe1Fh1WQRVi/61TvxcfluTxLensIMl3tdBvhX7KKwnIS9Nka1+XXhRu1e7ne8j9G9Ff8p563rN+UzLmK79PUyn+OrEu/Xv2w1MLWNa7xrBN+GUmw8m2H61M/Lk9y3a/j5jmvu3BAAAHdLhLXbJ7b5UjTXNjVnIQf4OBlizMy/xzwKsGICoqBsaiWUXmhmPITrxMnSnckOHUPFUlULmZ2C3jyZY5Y3FAcsQKhXLXqaJnTWnp3q+VK61C1DrsnU18LsGBbq4SAIz9br9dlfbksq3cXZXkOEPYFEOrlT3MP85NYG2YTxhD9E72B0oqypR0efm41hFWgx+z7mwI0tCZKjEp4VdstL5rSyLiD0tcdP0kSXr3vt3CPP4EVfuq7zgtZKxTQikk5R26pTFHm9QtNFdRYOxe1vqQ08+xQlBQ9nslBZZu6AA58YcTtCzbCPcNuEXBc132F1BVfRU+F84wZp37ogAD0roZU33mqA5W1XWSV9qAM0sYqb1wTGbAextVnicgkVS009K0PEh9+BeZQXvJzgqOe5tHxxnTyL43u5Cr1oSy5Wn11W02HZ8L8731jYrGDBAU8mTy1pPkioQsIfwa3/gLj6BYzSRb1+XsmVkGDFuTkT/2Sk/nQhht4lXrTV4LmvHGvfDoZI08rj+taLetLTE7OyTs55TqldLo85csfeRA/nZKE9p0807eflRtl7ZZH1gABPzE8oc+19O1pzCDM/8mzyga5wMD0E89ZruBD1jJVk1+Vn+oTzwP+upD93pRJC0lZ+ZnxCpmvL3uW0aLrF6vsrxosQAOKqBfPnH/363L55ruMPz+LOwHMeToEM2/Krx+TaWOHMsjMRYrhzE0utPBdZE5iJTSt/PeMZACeGEAdYF2oppZExzgTZ8bRtX2As298WTIvk2fP7UNZri+yf/aKeI9C86QIX3C7sv2Ms9nZq/Li1Rfl5Vdfl9VyXd6woPYXIa3ak8NZJwMP5bv9w3J6elZevDhDpGhbQCTyab3J59XLM3SN7+jQFvikzpmyYJ6ziDmBHy46Xdi6oNWa7DYXrcB++c9tjnPyPD4+KicnR+XQowDpZ+UuXyhD12lEcJFwAD/k6zX5pQ3GsVjK+csCGsrMB4vgsYuc6GScoFEDARWu/U9d/PXHF9gmi1mZHlLu6XFdbE1ZfJKPeiD7pRnvAX+Re8eDekAZ7iRd4cBFxqlP8IXlcFc5ywtw6MDIvAJB8joW1QMOgfyPU4+57cBf8LS4ViBcy78rU1ZdrkvVPcpmddzjeZ+LbiKfyD3Ze60MZMsYY42lFn2G3FC/YKrw3jEnnqryGX1EVWqetjGBXGdvMjetV8C59bJM02Vc4ds8y7cseECry+LNf/nX1pr42sjqPgsIt2vK+OMCwhZM3dGReyyGKxC+fvFnP3PgZaVn56AgfHGFXqPCWnZUIlWZKHgx6+M3hacyiYDVFDXcda6TQSUVLGFGq3uxjI4j3nzMV/KZuIRqWEpH98Lb/seINsd/6vlW/6fIgWUOu5zk48/l0Mp/ivrt8Ho7bP10m+uOv0+5lrbvrMOjOPJu6STbuH2/XUvv+3I3TRAGV8hPOVe1G0f65rQEOeS8Nl1YRTgWJAZ8c1pw9tBRKikVFAKefYnu5xPM+jbyCHBwd0U8ysIvG2k5RiPnKKRRZw1+MI17gZdvyv3yLeHX5WGNv35XxsavLnDvyOu87Lkf2H2+WpFvVty/KtcXTH5vz7NHUAure8SOptNyDIDce/FFfjKcodCdsD0q6OryHWAUXwsS9YxVg8YKPD2sfjJdMAYYZ7b59hIwroWpKrgsTh2P9LfhesqBSpDsGZdKYJUt+4lMveQ/rdAwBdB+UW6Xlv+ayZv2+m36O39eFlihWG9RsA8CpkMmVCbVxWk5WAjiDlKGC4zbG5U59aE460MGFMFkd4OjbNW++kMgEWvUZJ7JVv3hj4xOmnVyos40XGtxRIq82jsF2sJruE4OrS3BbLRZpa98Vrk3/oHFiue7CuQBw1aWGx5pFbXPRJqjpOSVLOG5IAV1kICd+lqF8K0VZAe4KOCZsJb8ossMmCfOfZCOh7A8SWhZZ+22bulYJ/rFUTe2TGMJcsnGkATHXBGemUbw4BFL8ZMrVTFf/vZyBqvPASrwXZAFWFoP68w/J3//lBHbYbRHl+0hU3k5k3zlSSZY+WE+xNWFBnWwP3g2wJY0ea/DfgNzeuyT9YCzFGVfAugAg+5/1doouMvb9jzjKUEeHea2DMvkinbViTzbjaxXx2dfqMsiwHjq7hamTJAyVv4DPu9vAEbWx73r14zZ9SXAdFlGjI8RADWnVjDG/Hrp4emLcnj2Ml+Ro4MdXNTJeuHImwpRP+WT8WTQsuGzY1G2+SlyPwEsQ8Nb+mffhfXlKovh/KpDG03ihyCuzt+hB3CMa6bXlPFw4B7l/Rz39fb8NUCY8UfdfOnLF+e0VC8FePuM+ZMX5ej4RZnMD8u3352X7767jDFofnaSl8Yc25c34/J69qocffmqnL38ooxmfilvyvialpELrVhPDwJOV4wR9+77xTp7zE9hH52elocJ/NDBl4PjszI+Oi03hO8B7FqvJ0cnZXp8UuaHlDs7gm/u8S/lgrF9iT4dA85dDBGV0xkuGB9LZYi6ZisQdWnblwThlv3As27NcIE2hb9TZCf2dvpF/tyjH8eA9PHJMe6oTAHCFF63RNApsD+ANHts1fUufOC7fRV5Yhy7P3hEuRrwxDSxCpO3IDtAGgl2IeE+Y6Qh/apMOkIzGLhvq4iKLDi3COCVO2UyI4B0aon5RKs4z2fsWB9cxqD5OFbJTUf73e+sBdpfANLn3FcXejZ3Xgamfv5qESCsIKrnmq6zVrYTZmcc2pdce+qEY1Zg74ucnr7iOK6lV19nO6yDulMeLN78fx9sjeiFm0sY58zaj//jBsIUHl+LMG0QEI+uTv7kZwqJOdP4KFZ9O0g/nWOYBPpyQkoFunv1fktX/QqIfT6JqkJuflJBXNt5upZP7vFfy8tr5KLG1f8e+59AqQPU8tz20/5nqD79NNGK7mo3fex5KW3vXAs3XrV4J1udpN/iN854fAKP4vvUwv02G7fNo+37/fIadY+kffku/zOuz4NWlrS5RrDaT9ZmXK+b8qnx/pSqFVALrz8N+/Nb/QwxitdTI5YXxW+vu2qmtvU5AY5Zkk/2+mkl1ZrGJLZe+olKP51KGKDqNguPtdJqHMtxV5YWYi3NXq8uPMrqigq7X/MgnybVqnKIG51+gXJGEVFPLbBv37wp56/f5AU+f85WWecs19kM32MK/Tl3UpW2VhjA+cp60a6cgEAZjkdBoNYN47UcMYZpknyzP2SeEsh1/rfv+I/2+uGBuh+VyRxdl+/+04/ZV+vEARgXvE6ZkD3Dc3E45/qguDdVpqUc+e/UQh1QHrSBctC0jsl0lfx1qhMACQjITxLY+eJNPVyeiYoODvghPns++atlCDyoMEWqIDOdksa+r8BNHV3JPJ3IrIc/4+ce1za3yeVD109Vbmop5h2LDK4t3K23zrxICK+A+4AeFwjObILDBiRtf0AcbTA/j3IL43HC1xprOltEGw4BFeRL66rckl5epq2EBQ7mm4md/nVfZeSVPtYCBroLwNgHoAmY65YLmiGApl5T5Me3+rXAaxnUIt/0AlMTEy1hJ9yuTyrP5WkSUJJtJkATwnPaGfBp/WwXzzj9WCdz1a+N656jLdmWwbXykZfmKN+2evKKeflZXh9rlFLt0/hZFiDj9JE8tg4BMkoJeZPn3a2/SsD5O8ffioXXmnLdy81YXLMA5XkNNZP5UZmfnOVndSXFbRHZ5gGvmpTZS+Ej7ZIPtsdFqdZ22xD+Uld/LfFM6pz2woL35t3bhK29/BXA+/GM1cXbcrsCvNJfdUEq+NhnHLv3f52zkT0lgtk/pytc+Rz18styWoQPjgCh08Oc3/v623eM+avi55oPT48AmIBbx7pg9OVPyldfvixnpycBTo45tyUwf6dfBav5uZwy1Fc5DYNrXxL2fOUFCzI/pexnkk/PzgDfx9k+ofX1cL4gzTRyNGER6x7bGKloq7JqH+9Tj7H8pN+u4ugP0qi31GNacGEo3KzWaPuk7aVVzt0u4V7uyAbXAu3sXdcSfHIIAD/Mr1DKegAcDczpN45ff3FSvuxVRY5rKadbqFeUf/IWUFX5Qc6tix1pKzrZs05e1rwci0ogeXX1TsfTVo9xVAcQ4Bn4QLxt2t9HvpVK66Zc6SLHPtrLwzbiAsTNkmhzo+OqrjUt95OWfz4f3dDyxLXFqjIZGOrjLp4cL9bfseZz/OnXUig641w+qytcDIy0CH8OEO7HxfXjqKcAdzusF5+6/2EAYUimb7ZGUBF96jweC4QjYnaUTguHxXThBoxJim9HKkP8l3R1stiupemrhaMKiinzU2Dyq/djTSHe1aVWZgP0Ss2r8xXs2oOpYeK98vkWTvru9lNE2+O357b9tOcZaoPwKbL6z9FHqve+PVC/bl7FhfddWH/LWb7cbPf579H9Ru16k67nR0HsStv52ebyBMnfKclM+ZyTmu9gb75X1fpTw5lwVQwoAX3jPJLJl1OylWGNskXpC1DzKU0mkgcmn4clk1dApHv/VCb4TMpa8g7Mk0l0dLsqIy28VxcA32V5uLko7hcecz1ed1YnrUFMvlqTvafl1084o+HL7XJN3vflcLYoL5lYTo8PA4R9WeVqfhplptXo/O3r8va7N2R3WTzz2DeZTwTMAk4mQrdEeEKL9gc/L7oi/5vVuxyB5WeVVczyRQXsizTLS+KZ+LQK+zNj23efSYY+Mq1dhcrNHspxwNsVbV+j0NdlhkKfsVqZTffLfD7Nz6Kz2RFA/oQJ80VZzF8wYTIxHU2ioFRU/oyXI8EEFfBQ4OjPc/4MOrZRI1+4cnKxV1XqTBmTo4QDPARq5GE9s8XKZB0Izqda8yw1pw2xkjippb9J5382iPQ0EAdoVVY6vdFAbQUx3ofv8EaLo78mZGLhGWpNWYS5p1zkVAUWBzmSjGs5p2RbjPnn9A1ATCYX8q66QV5ahD+1OmnyXMpXwznxWB595dRHXbXEmXcAHTcCytOoZJI60/BYvNSv+wTN35fBXJQ9xEBO2fryb08gRjvxc061QMj6UvPUg7p6PvTI/co4QUp9qVmwgC+faIdtMX1eHsVZHdtpE+t52pm6C1CtLB6mZYKOB5JTF0Gq+xzH2f96y7V7PB/yc/usjJEbF3d35HUlkCevY+dN2ld/8bHvXLDYd/CVOdYFqxO7dbIO/kLiHBNeUbfJ3qKeDOOrYSzkPGjLrx6O3a/pFqb10pplHOXIrTGg018pbBvtudq7Ldcs/ux7OzjtJH8brWxcoQOUg5xRzoBBXOHBNaD0vFyu0A3vzkt5ex59I3+zLQL+3DCeb6M36hYhFz627Ib2+XGGK9rsF9Du6LcyXZQVcX4d7YpqrP2lxZcPF6fZf/2rv3/DHG7++9nrK0i8Rv58se6GNqy//ovy8uWLfMFwBR8vKV/LstDcr+StKT8A1sU18R6D5hm/kUH0w3R+jE+9YyF+WabHpzkNas29B/cIIzN3XPu6gjrFcajMuJDyhJR92s6qIADvzvGrXlggFzP62/5HFrKFgPr4a4y6Rwu6W9bs1zn5axFWV/kCqV/8K3OA+MlxOQAI7x8eww/qAH+VPPMSRI+v0Nm01TnBX33U/TnmjDFFVOTINgr47F5P6RAi2gRfTEtepPF4MgQCufblS+YM+sKFg7qggdkstJhXrtxWp36lX/OLI2nVOQ/oz2v0qFvJcrSez4oHM5YEvsgT11p+b+QHbblBzNZ0/418Uz6oh/URJMdZLg2xDtFNGSO2qY6VZgkmKVHcT13UF256qO2nSHjc+fZbHIUKhKnH4vVOICzo24S914XjCMu6D9LpwIwBwF7rc1/vDwsIU9/E7QLCq9Of/iwAFOZVIPreyYGs1LuwStR0uU9VVM6ZRSC6pF6YrnNeyzkezLNJ3z1b/fQUrgI9s+LJ3MrdlkYh6MUn7+angOepPr/1XM//GBCWTJs8avAR1Xr3HP/V6/onffA0iTZV78rflKEfR87yLfEt7vG1LFWJyccGiriRe83P9YZqfvWy+k7CGWhdlJOmcbVcnyCOgnJtupY2DahAQpG2Rc+6PNcBj55vXiKJWIABXLUMpA+X/blOjkxavqRSHVMBzk+g3mrlxd0zgWml8ZgnFYt8yEsfOoGY4AFH1lGEeVPf/FOvOlHf+zMsYEdlZH3QelGKKqK7GxUXCo3ovDV9fFIOz07L/PSsfmoXUOARRb6Yt7x4W5bv3mY7hKDl6PS4HJ6ckv6szJiM3M84BkD4hSknLC1J2at7s4xFxW0H2QtG7WyLX3q69KtMASrE0hexbHaWLOWb2snF2ndGErbuNliQecDEezA9LAceXM8EuY/zU74e4bRP3AHA+ACAPGGiU0n5dUgVlZO0I1M9jXqMAvdrfdUKCVKzm5yBKEcQOSIP9SmqJgAqis90TIgC4gJQM314mTbyDI+bRDCS39qhyJ7OduIHSPKMaQMSHRr8Z9hcAjppLzHhTYTKe5bDvbbXNvu/mfByrJeTDskCJHlGGVFe7GuPoMqLgGRijfLrgm0k4KTsC3U5LQE17fTkgqASbfNlQ+UWWY4cRaaVMVNbf6KY3AVTAlotwgqWls9rFlrMaKSq7W4LCB6nfGXWLClPubROKVH9Km9JiPOlQfkeIC//Gju8je++6rq3Wvk3XwFI9ytEZMv+ss+R/1SQ/K0T/yxTUHnIIlBr3hwwc3z2IvLtW//5Uhq5+gGKW2REAOX4c1tFdBOZWOe8YIZvg7JQokxqHr45/iZTP2HsQsM6AlaRJ/e/Uqvwyr60D/LlNWRX4TFfnYuH6+5FQwoNSIxBx5vpD7fWoEfgv7LkUWz+cmF/eLbzNXpkdHnBwpgFM1VyPOSrhVyHd+k7txYJzFgc0BcCcPd2B3ypc5CBGxaFAttr+HuH3N9Z/+yPnVP3vfLrX/6aqjxkX757dJX1NbLpeLfe9y++Lif+SsNzAkLPSLcJLviukF/37y4mB/XDQbRBGVV/+GuJoFzeKM9agH2hbp+0ta4AVflkbtTZkz5clLmA9kgu9/vPkH/3SKe95H3vworFzswX2+Ys4unbzN1kkcWcckZ++QUN/iiD6S/S3HF9g3sgDz/koiV4bj6AcuXTsad8y8+6778uYFwsr9aXAbFr6uKvYh5ZmHFIWTlvnDYHJOM7BrPwhOeO+YzZ/EIokAYIuzjlWv6oe5wHtPirp/2sdLav2beW3znPWbdMt4hpsOCx6AD7uH3OmMYiG44PZIxglXPkDp9RyJ/yZzqdz5tBrX/75TOMxN/MxV2c97QIR/+l1fXKfCgg49xfC4LTXKw53gjPv/2bf43+DGiFBLnJwOt+WOrCFOjgqo5+0a+FdmEz8lqfsJ4gN88b/oMGwm9e/sXP3NDvfi+Bwx2d6c8feWMcHw6h6BFSeOJqJt2gDx8jjAS0q5gOLlBrhFrBxiWOwZA4Gt/yNz7l4KhCtVaQR/3rNboWFSHSvf/r0tgtn0B5tnOW1/ebe45M289D6j8zQd+6gtuDQdnvh3JUhTsEMgg6Z3XjeNZpoDqlrPLDwaUyjItw41JPn7Zs1df7fBVlffl5rbIira7x33ISTl0pq/mdc0Ar2lpPx/fV0kkvka9nIzLhdb5vb+vc6zdBuWhdnWwcwAjnm7UMgTzTd+6h1co3RqH6JvaE8LR77oBrnXH3TJx3fpPefEjrmb17gF9Pgxgt35WDy/MyXeEu35bZ5ZsyXb4uBxfflsm7vyuTN39Xbi+/Kxe3a2QW5UI710zc1wy0e0De7eFRuWWyHM0WmZjW7sNFCVrnGUyY4u+NLgCKl/grwssypfzF/Yq+va11gXPuiR0dHZeRb3AfnpaH05dl8vKnZe/sq3K3OC3fPPyq3L/+u/Lml39b1m/elalW4K9+UuYvuX/4knRflofDs3JzQD38KZW+0Vwci9iEfkXZ7mXPri/ATJgomOgFEJTNGEYGH2KhRbfwjADBUQmg0znxI3ueaGk/397vlav7fcrx64+vysHRN2X/5E9KOfq63M5elpvpGf4ZWuis7B2d4DM5Az5oILIHUN4/gR9nZUJar0flBN4clen0Bb6frEU2yV/AeIC8e1zScnVRHo7eMHm8LffU7949jXvzcjU6LusR7R6Rz/QL4l6V2/E0esPPAZe9K8pcErouo2w+rVKuvGfsOw4AQv4s7LgLqIIP7qW9ou/WTHKebeqEe0s4gI7rfPaXseWkkgl9jXwBKNzrGfBDGimTJ3mNJyhpZGTEAqHtf73186gPAl7PTN5nMjXs5DPjyQOuHUcMfuoV0I7T+g7kKBP7i/r4hS1PTjhA5hxP+dHfSfdymV8aHMPuxeSRTDt7BzOACbGUe2A58OF67ZeltExZJydokpI/NUemmdBZxF27D55Mrq/eIa83BfEhb+SCceEe+T3Gn7+K+MuG/j3xbp3JBz64Vrf7tbk9+HB7R/1wngudbQa0644FzjVjQSB1rc6i7/dYCC5+8pOy+OZPyvgl/Xp0Wi4Zb98d0vdfflMeXv2EcfJFLJE5ncRFBu5kioxdoxeWjLl3S3zPIL4uU/rnQLAiM1gYeuqAvzZ5IFnOcXU8wiZPM7pnrF8zlq8ASZ7B7VnLB+oQPy5CDmPKUydTcADWPc4FsODXY908leOAPNQDIwDR3g26Bl6Mr6jT6i1h6oUw5oxh2u9ZzfeM0TX1vbxYlRV5rNEnbnu4ol9c0PqH1DG2D8vfz36C7DMGqYN6ZzRGLmJ9BojB/9v1W+QIwOpXFRVKOvXmnH64pA4rZA7QeEw7gfnUy0XUqByyoJ0CcP2wB8WRp53sIsiajvKltHPy/g5Arf7bP56XxQljekKd4NMtbTyAB3N4NaU/D+CU+k1eROerP+UX+uae9dzNbFwuiENS80EQv3q45x5lgZd70fEFNSiJsua5d/ThkvzvKW+8mJWr+X65RM1dC6SPT8rpq1csolg07c+YH+qCu76kV8pFzli+KSu6bL1fz9JdjATC9vEK4IqMOLbQBzCLfgXUK8vwXzDv6SG3tOMePgqOPed4frekfz21hHlFh/z4URb7W2PK+t15Tv65ZzySWTWC8GwWmtblbkQ/j+lf+hB5cia4dVED38VNCGIAqPgmOoBxfED/T7k3o18OuXeM7PulU+utLLUZ2PELhqQ4dIC8pwf99dJ505+lPMIvHz1CbkbiUscgzyHhKAmYqtWe8eqxfS6w/IUm5ye7D/1X/48vy5EQgQzkeLQFguFcLcEtroWbM9zuCXgN6/fCegG6yEsL3wt6BcT6YFNB7x8GEL48+7OfObmYYQWb7/1d15LpN5T7/Onjkr7nt7S57vztcIv7IahffqOPle99eJhrpCB+C/t/NvN31yROIM8kWH2fc66rafyPwRAfQsBNJ88ajymgJuso3Mq/jm/53wvy14mjCVao3PnEO9cz3shPma4DsNbi/XWAMPKffHmmPv+4nPRnwrvJ5+vdx27zvKEO0FvnRo2PWjnqKh0likISzMS6AHjxJystOK7e3W+rcy/taulpCPg4X+ZAo0ah6mydyjpfSdKi4wCkKI9imnAxO9Dq4Ys6pBWICyQZ9zmIX5DnT4paqfwE6h6K3s+IM8HPT16U+YuX5RD/8PQ0+/AYV5k8ysXfl4uLZXmHu0Zxum9xDmieHXk80VGZ+EId9RHYWUPbXrceWWcmcS586Wx/ghIlrXt2PbZIQO1LeFrIVCJa+rSiZA+uYFGekpcfzTCfZn1kZqAtWn+c4Gg3jV0sJmVKGe4hNM/4B/r+hK6FQ7Dt3rsxcdTF/YOUp4XXD3GQIWUy0ZBvXlSjn6xBwDx8poeoiv1LfcdMdmPPP2bCZOI2Hy1vTrZ7IxcfuD0UP5Pag/ynD/c9xk0LC/nVRSESg8+/8Co/E0KCmSpa8NE2wzvr8OB+cQCPt8IC7rWf26tgVHlT9J2EnDy1DHEzPMvJAkzSAiZl1v247gOX3wJGZdJ+9Ggyj5DSyqa11D6ti1fq6FixU+Pe18M/+8c8UxecZcaSdSuAFahcww3qBY+zT5gytK6ZzxgQ5ekB7sNNnbOA7NolD9Iu+kZgSJmOt7TftDabey4A/bXBOMGC0f5iYP392IZt0kKb842tOHnYrwLPfLIZ+VUGvZU+9zllmDzljfvq7ZoXr87K2clZOUH+T5B9P3RwoBUd2bDNLkxuATZ3gnOBKfVwS8H1FQCTRe8Dk7v1tOKpB+Ag45Q02aIDAMp2DvtW6OkiKT1G3jw2WtStR/abek4+eMNreZPFELKt7PtBCPf/agn2NI5Yignvk49Hx/lCqy+HWR91z+W7N9lHLG+0CKeW8loh7eSgzFhcvvwm9bRftf6NGWNu/7mFP1c02195XGi5rYOSAHtuGaGvyGc6Pyqv0R8j+kPAJMgdTdELWt1pq4sRPzzifv60j8Wge5ZzBBy8EnBF11Cv8FA50MJJn7vwa1saPNNcmVBW8nEK6u5cdQUPzJOiokN9l4D/FBZkZBK95IkVGaPKOe1zMaxlVd+Fg+Avcsl9z79eoD+PtAb76xO88Bcl+9zuFTS50HN8x5KKExzerQGq7vt35Qf5q57bN+Q5eAs+auHlGi7YIONz7rnzB+2aACZtX862ZhWZT3rLg7Sb/kRebatH2G14g5Mv7jV3ka2l3/FivJW1ueqfKlspNlTltAt4g4Ty1S1UqV4X1/zwDbJv7CUrX/W2Y5b+SV1qG81bEW74w/m4zWvAuIxFx7B8Uy4nv/oP/6rmSHEVBPtg2KPbDpPH5lonwbfEU7ZW3sQRznP6EuM/QJi6mD5h0sb/0QDhhXunmJVa3E4g/OIf/My8pNYxfb9dS9v3Q0lTB0OsL/qJ25HXVrj57fqHoO3ypc8pv4phjxBMRcM83JtWra4QvgJvesQYyfPe++dN5bXpmzLJ1hNv9ChB8+zylYte1f+N5srbyLHW3Ppj7Xsn8AsQUhETbi5vc3dO2feMXoeGQzsThflyp/Ylapr/HKxOIPq1DvU6gzjj5z2Zh/cV4qRPPuZpLGFHNWWrBOJQRLrsMWMA+RWpewEwE5NffPPLbXfu47q8KNd+1hQFebdeFg/4d1JS+R+MBdFMUIAba6u1YjKZZcDleC8VBhNHJnyc19SCVb5AfJQvLY0etMDNaQ2DVH+PCXmfcXRwWB78OfjFl2X+8ssyOfmi7C88N3Qaa9AFM9vN61+Wt+ercr5igkZZ7wEE6naIszJlsDMA42SOijovJ8kMJ3nCDxNkxu+6AkAPZoBTQetchSFYPcjEdO9PffAHDV7GLBj2cWOu7y/Wxa/kaTVhTQ7ftawDiAjHGsiE4HnGCwGD5Tphwu+R1giutRbSC9nLp972DN/6wpaTN9dMflO3PVAXfxa9ZsGgZeIa0HrlxMRzt0zoN7dLutVJjEmyMMELauU7g2RvDOjdQ9aoxxiUIStU4MqBls67OyWlqr0s7uSNfvSLlyPAVp04MwkRVl4js/z587ogWGtOtgqQJlKpfBGnQ+VRJdpkvbhVgTCohDJ0fiBj7LYVxovtF7ROWIjYBsGHlkR5E+AFH4zPr2Okd5ISmFn/yLpl5c8mOrk5Ad9VIEx642yLex89bir733k+vw4JMpUBy2ZRwpQYXggess3MfJ2MkVnBiz9De7ydPPCoMcGlMk5Nw9+MZ5xMFVAGtNr/RAlwD5Dj7DX1rX5550RsHa08bd33Pn2vPAQoU354SQaCe4F8zbO2fzonnVZAwRV88pdB+bNG3rTgrq8BnLbKxadl4MJDFjJ3jPtsGxIAIPNMVrGOwTzi8Kl/9AT1v9WSTflKTvgtQ3Vk6Jm/nvnqL0xjeBvLPH3oaTJT+DOHV07FI0E1APf64i265V0ZMcYOEEjEs44BQSBZ+iXIy3fn5fziTVnTVgYDun0c6zNSka0P9/tzdAXx05Nyu3iZl2BdGI2ngtrDpL8E8F5e37Fk9Fg1ZG1vhj8pqxtkjP6comeOXv6knCMn+wDOEQtQ9cxsMS+HAmH0g3IyIV75ZoKPtVxdb8/4i4PgC7bAG3hsn5BGiqGFfwJzF9HeTx3x63509wy79QI+I4N+RCNWx4N6Aoa60gXGnDg/WiRjzFJ58Tx3X0R2DLpVQwNB3cOM/loclmMNCdTfzx/TWekmv6xp2YLRAGF0VaymDkfGpp+wzt5n60eblEPlLroKcCzY8uxwKXMZaZ1HYv12QejCEjnyJbzNdgfaW4Gx+7epcxyLMGWYcnw5sP7KAh/gs79aKbvhNUWpsyJrjlMikOCUr+9Vk+ckpiF1f30df0lptH+EMwNRphhCfeB1FoCdX1/8rHmkXJ7RYOGcMNHy67xAGXmBkPvyxjL3f/nv/xVprbIuYNhrfcpJuB/Xv+6eSTryexQGO7Z4vQ0Q1t8GwvoCYOv0ewXCs9ks4Rb3FBDuA9d23cLNl3bGyfiuU7dd7vd8r3bGd9c/BG2XL31K+Q6ECDFE/1eh7ShAGF9pMdb89JOC6/Zswo0ss3PyMHxvt3pOyjX3O0539+rd1N1LbppHv/82YRNSh/rch47hFQXantF3xRu/izNNTbs7D9VBu5b66SQHQ+rVYtDSyGCAQX6aFmRwXY/swqFMA3I7MOzPmp796z5K432BxknPersA00qKFkTp6ewLhg8TsKczaMFQwbe9bPskzXMoORWOqWuPoZAEE9Q+FjFux7qpZYO8PPxdi7Dg1qOPRHIq44vLNZPjZbl7/d9y/qZbKPwJcUH6o+OTvMzj5JEeoHzlIV9eEtSlXHhBvRvT5FO+jIRia4DP/shLIzqUv/wR0Ki2AkKIU6GrOG2LIEY+Zk8s9wQ9kvy/Amys4KEnbmgJcZWm1THHuAEOkk55odxILUAv+wZRvr5oJyj3KCqqhOzyHEm0rlxRt1FZ2QDqRj6AZS1m+ehElLVpK2gZ75MnXRQ5g+++jKdMOGHbplhxCSIZATqpB862eAO9H95I5mldBWgusJSHag0j3DWh7hf1ORXxfrfQswAtisqA1SbOjAH0PpezUgW7SUs0/6nE7bss/i2fewFw5FOBIEDLxQPx/iIRufdBizKdk5xEPc1VJa8Mui9RQGxbXQ9YT38J8DQBq6S1SmuxAIiikU3GjmCQcZN6mSjjSLDNAol65418ynf8er+NQfMQJGhRNay1V0twLL440yuP1tfx2eS2Wukphwoow/Ep03rFmq1MMm6oCPHUVfmmLKfSqkMg8hSAOY7lqbzPojn1rGPU6zVtcL9r+k3++NM3ddkci8fizS0i9QQP+plnHKe1jXtlSX086cXyHAvJA57p5LN6QFnRAlyPOPRF2yX1ukTfXALCSGON5QXlun90efGurC60ULLoJEtZ4C9ZqYe8gDd+sc0F0j2AeDn2YyQH5cgTG16eZRFpvc4vL8uKugVgkr5uNZjQNngAuDx5cVJevvqqjF+ccX1ajo8PkQX3+LsIBWzb4ZDATTAnn1wqKUuCSLkqT/2VLOCONJKgNOcOh0cVUAkMV9TJdJL9JLm40Wo785cA2iOPlYP63kVNY/sde8qAvv19RV7KjuNawFs/Sz4pC0D83C/IwQMy6+rOc2Slzr5WhmiHv2ZZh+RLmjv6I7LGP89yti7W2wi71VtZHPKMtaqLsmrlVb4RgvR5xmPaHSnMnJO5wvHCdSzE+BJZxlmuBqz2bAObupSHS3oTx+eiu673c5W/8Ieb5okU5xn+T3yS6UdOSUNdIuP63FSG1L8uLPLyceYGFwXVIuyQyzzRtS/1/cX//S/Juw9wrVmud4Ub0c5NnI5w0pkXLsBYHz2YOO/z2E4g3PYIy7sfPRBevfzzjUVYAZSJjfrXUgs/TuNko6DUZ1sezTVKuPNbuPn9dN83bZcvfax8hbcRnR/XyGslhkwygTlwXKDW85bxuWWcjffaJ5tr1HigaDpMTS51j2VyQLxrnOkS/z4sBlSk8nMfzq0a9ce25tMvDLBYOFq86bpr3ZR8VKKm9W1tfX/ypHfjJl2c1obca45G6nM7dcmElzp119yLTFBGHPVw0NeBjhJCGSGfZR//AOUF8i0jT2hAoTL7lLL2JIdVefC4It/mJjy+uaStV9nfh0SjBB5o/3WZ3F2U/TutPoAFOJxBh/LwjXS3ODDL0wcCFycw+u0eUIMSvfcn/MmcfiPd3iHVWzB5eIyR+8F4ZnJcRtPjsvjymzJ7+RJA/Ko8zGY8e1A8u/P8+g4HOKVu18Q9+ALa8csyAwjvL45iDUPFUwZAAz4FpKqkmcQNW1eBp2+634xUk6pMKsm10qU1X77tw7NY/XnW/aYzksx4eo6bImQPgI+H4l5vJ4B1udeacgnPPCXjFl7eXuVlPid9vzbnm/eju5syBdQe+TMr9Vs9VOAXuVYppx7IgXwEWE3mlOjEzbUWLif8a3j77m6/nAN+jwEwD3cHgIPaTgXObRWTCf1xcFfWt9SlXJXRAW2y8ShJJfBuNEXBH9Iv7t+GPwwGf5IE/lAPxhSp/ICH2zEiRzw3dj9QcFI3dpQ7Jqt6akK1XAu6fIDbmcDt/7p1g+doo7LnNg9/CnXicVJxf/AeIGAPnsgHdClla4FzT96krOFnrPtOiPDunvY5tjPukUc/QuGEpAXHCUtAnEqTt/3qUX1knMk1J3AIbLxH+aZbIctKgT+j+3KRLzs5XbrI8adS6+zpKH4sxZfGAv61bAtomGxcVNh+y06+MpDylDFBchZOt5QhiCZNvh5K+voLgCMcXUYax6dtz1esrJhyYTPITwAhMPV+9t/iSw1wSzzmjJsTFG5RRHeufKb09XxSLgWPlK01VcAtf/1qpLJOgPLRAeiEMfKpFbf+sgFPkO09+sux4y8bjgdBQI7vg+/+6iBk22ORN4WfC3i7QDh8J8FfT/bUKyyufS/Bk2ZW3/26XL39FpFErzA+/KLk7ep1GdOmfcaCixuPWlydXwCEz4vn9forPTXL/uA11yuv0SE3B/NyP0dXsPC9nx2Xu8nLcvzFq/LFNz9l8fyqrO7H5ddvLsvfX6x5ZlZufV8AvVLmp+WasbRCB91Oj8qBC21A8OTLL8rh6VlOmvEzye5FvnBPt2OM9ni6jP3k3tcDxkDdI003wUd/6QjAu0GS1K3UcUE/HzJuZ4wLz252gSaIvxTkwy8XcxlDkVvG/Jz20KZrxuctPHaLmLKsOC09Ux2Q6byivnUOcf+2X+IbwefMJ8hTXpDDeWzbFL0hkOORtIHHIk/Kcz6cwdjOnEHZLtau86sXGoDx6p97tOcsFPza3Zj2+qump3lMEKs6/yELLph4xq0tulH4wqKSti+oQ/bQIncpVwGlPPf5q1/QtEyMZMZ9X+675p6LB10DcJFvxnZvRkse+mbXwpn5unjYRf6MPRKoc6JTTRyn3kID2meOA/rNvo0hhvgsOqyTZdoHhIGjPEa8D6Zf7EvnasZvdz36b/+XWyNIPtJtAHHnNpbeFt/32zX1aOm83IQ7Xy/+HzQQNi/9y7M/+8sAlc5J/es+9e83ygqrS7/tzLdR4jq/hZvfrn8I2i5f+lj5yjd9Xq+3fKk9bcwm//xfwwq/VO97ZZvrxJ30/Mu9escEIeXc+3HtTq7fp/NeHQ+V3w2AquT8ywKF3FtZ+v107ToWMsMOIvy8BWzYe7mu8Yb1m2thdUhL/6HjZuOXAx5NihwyiXYTrRpRP1aBeixa+4SsTsXmkWTZv3ftPjIUJhOh063Kwwnbn/c9K9di7h6YbPf8GhIDzUP+Ryjv/ISMuiZB1IhKn2vb5l67KRO0k+oEYJyfqVDmAiMta25rWBwfl5MvXpbFyUmZeWYwA1kLTsBV17Sj8U2Zbd6KPsxPmYIylZVHhTkxyF9JmbAHVfrGKU9AivClWq4q0FAxWoAvYwZ4wIt6dJwW5aDADW9jhAWYCQq1rK+Wq7J0/zQ8VPlqCb449+zk6xzXduV2Dp63f/xZ1BdArlzWUDEdOSlo4ZHKK5Mj6bz2a1yeQyrvYo3gTzmcsEjx4bwRLapk4nA/rT/l2X7fds/P1+abp/QrD+yfm/VFJnJaEh6lbQZpgc9pCYyNgkjlSDBn/5tOOUxdcU1eI5tQZJX6x9IsePAez2iB1arqJBwLlGofPmi5chtAeA6vnbXrHm3qyKSd0xw6vuQjRPLAsWa5tjtUy0fR1n7v6rhGjuVY+N45pcKqWq8r2uiYMBe3UWgNDEC1PEEA7cgY8qd+8qxnwU5oTwWQAkvLE7RY/1hWaZigyZ+MA1ptOy6/lPC8nWfdlHfrrXVPXuXNfHldK5dK+lxOOZH3nfzl5IcAhsoX7V48lfsB1HeMY8oN78k/YCtX8AQZz3Yd8qTgyDjCIAN5tgL2+4f6S0DkwPypFw/DW+rtrxiUT4B62qfIFPXIi1jwTR2YxRWylz3YHptGnuqT1eU7ZO4yvMtRgS6KWIzXl5/HjJEV/XWRPrvmuXwinHoLnm6ot/Dfj8SwWskRcpND3wegvxYn5eD0y7yotjgCGMO3b9++Lb/61a/LBX3gy01+FMMtKZ6r6ykK++ThWJktAKvcm754Ef2h/Gh5Fqxeohs9PSGLVHgm7dNmx5K8qboDHhn0P3hmH9gnjlV/Sldm7WuHmb8I5Sx2FzOUIa/8xUfLscelgRYyDuW8gNKxZX4r9Q/1SC9x3+KUteyHdsGhPDEuNEnUXycAsLRZGTF1fvKHxxUQV70mef60YC6WWurkS6a2NVyn7GoRrWNNcTA/4yNnOtvvDetEGyfwNx85YhHrL1rZD0883ReyXZEZww5C8gpvuvsZn11cxhS+JE8CpCHvJR/C+knBf3CAcK1n7nfx3VXI7DTOCnwdt1nEdIlzjzLlYfQV11KOpyQcPuArM7EQK/P4jq37n/+f/9Kk3IfLVtdRkbC5wyqjPjwtoh82AW1OnNfGEW7A2iiBbtIaTz/+OIGw93UAYjspL8/pUzHhfPzVi3/wl+Yl0bhHfgQmV5W270vN8mFcOqtzTWAaJb7zW7j57fqHoO3ypY+Vr9A/Rd7TCqRxygFlI5uPdoV/3PePa4tJUZtrfJ6Ty05oTsy+1KRl16VKhJ3kvpyUMUo6hUK/PS8o8CQHv+SUEx64p2JU3fSdIqddya/96Cddz6Ee8QXETlD2n5MzSsw43ExhplDD8TsngG57uh5N7J1riiRaT81L+RV8qPwEICg8lNcYZTzy/NzlOm/wjj3bl0nII4wObr2+KPuArElZU94dgJV644/vUZR5E3pZjkZaQ5lk6A/fuBfQ2HK/9+5P/nsoRRUdswsyyz3BxX61cDrhTGnbRO7c0SMoptHDHpPSYTl+cVaOTl6U0eE8X37yDE3PU6WUKCkVvm/aL0izf3RaxjmabE7HMO4Y9Pk5UTlh4lKpO7HnZ3T8BuS1EOftfiZbj4V7WLvnF9+tALFsaNlhAmRi8MtN14BaJ0SBisLhPtKDBQqRyU4t6jmt6wtfLPSzyndRjnWsOV7ljZMHWWcCAYTTB1e3WmGZKIjLFpI8oxQotHYdfAFt57za8Qxl5gkDTuAosmxBYUKnLCf0G0CEltY7+ulhDxC0x0TrDsMx/c11BIb8tN/RAYwf9+HOytWdQNrzaqkfDUPjEkRaCesHY/IcieAFQMTFAPX2JSx/InUCy6dNec5n7+gnBCLPtqO9bLsvoWkJFSy5JcT8cxKFzBTMAYKzD5jy6hYByrqH5/Rbwjp5R3a2EUGPRdh+HtE39qkTM1HdBGrRJqhp5Kq6wWiLzFi3jqadT6kHfUIZe0zeHkumzLm9Zp+FnS8wcivg3XE7Y6JfINu0vv4SwF+2O9C2LBqsB31cLYWCYKpCHSzYn5ot0zFpXZpFWPmMzOJkt7/8+bN8gEd80ilLOCe2LPLsU+tlv/vyI0UwG8Wyv4J3K/Jc0bJr9eW8AjyPD6wnpNC2EeOSMWdN8tlxy75fIffX1P1aNpFWAxlp1AkuiqIb+SOt1kkmQO5dlQX1mLpgZiypW+4u/eAOsoVO8RcVXb5Ox3jyNO8pSlfp2KeujI6yd4fseUIIOirbmOhoTwu58+QA98dT16u9ebneW5Sbg8NyNz8pKIoyQgeM1RXHZ4zJo5wJ/PbisvzyzUX5+S+/LT//FlDNc/svvyx7pN8n7fTlV2X2ivDJaXmYHZZ7gDDombyOGTEPOYXhOg6+8ac8KUq+9DoXVBiWVxkL6r66uM2LVPY1fFGHu4hyTEsVNKJP4EO22OArVDwCYESXTffL7d6srBwbpI8OoND651xSf0V0LsreZJ713QW3kNxTD8tRp3rShFt0FujDCXr2gXjXOwzdgGC3aOUUFPUGdZ7NDmgTZasjyW/MWHLs+SKwJbsPXkBuua5aI62UF7nG+RVR+2+GXMwYdIcnZwHBLtyVU/kHOyLXNgQpRWQf8r6Dywp/1XUcu8BBE2dcmNbxaDqqHWc4uteOyFxgvLnDRqKqT93oGxdl6t7Um7TaITMvUp/M8yo16yMP8yTZmk6l4dhkHst4g5+OCxfoWrbrtpO6T7g64vC1YF//l//9X5DNBtj2/XatQ5Y211thK9LCuUYf+OJbfPLQC9CVSKeXUyME2QJft8l4X3l9Dgj/9V//9ZMgWPqtgLD32/V0Oo1P4Rufe9RvPF52QJiG6W38BmRrt1TyXmI7P45G9Z9trqVp1J7tp21+u/4haLt86WPl08E7/QwmydlSbyvv5nepEm5xm0WDARO0vCDvbSy7+qQyXXXdM92z3lNQHFAtLmnaswy46rq4di/K9H0ZvtXPRcKxIpORvpNM7icOx19uds44fRcC9bJL18WrgLmqwIA2qlh0yF9AcFb+Tl4oPV+S8aWh7IUUEDoZo6DrUUcoPaqoEnHSbS+/2Rfm7RaJKWNW6HHrT5r+9Dj2wHjf0gaMOtlqkXAQ+jxKKd/RNx+ArMB6+qC1kbYIMKmHfeBXmY7OTsrh6Une9hZA+XUo9wFrrM00nAlmr7w8PoolMZ9FTvsrP+SDvpYXxl/29ekEv4Ztv3uLfYteAJKvXhHOC1SkE/3lp2NX/NTbNuvMOvv+WOhqifYcYPenCtCutfKwqPClF8tWeWqlPn35Ih/08O1zQY+H4qsuPC7Jr2GtmehNr6KSV0qlE1FAH66T9EzGUcikyb5beDCl7XOP4aOPTGn7PM9UAGkfOfFZ18gcklE/Xwyv4GNAFXne3y25bz9CthEvMqkjlE/gUgkUWa2PkxF+ZJU61DNC3cogj1LVeo/n2+TjmbDWwz24AXCOBSboWEcF02lfbVMWdcqZ9Wdhkj3KtM0+i3XZvrCS+jric3JFwtUSF3BrHiSTEmdbqKNw2Jbl5AXT4c/Ojoh1cXJLHZBVZG6zV5lMPCrKXwRuPK6OsZLJlPJ8UdQ4t634xTXbaXsrD2kbz5vvRn4sr5ukw3H5o0xYNrKHx4M68vBncQZg6uPk61myWShV2Q6jyZO5KDJMVqT1GfmLHHU8UjbcDmK99pE7jwGbkfeMhdRMiyjP5IQCN/InP18AtUcqL7UIpr7+BM59MqJ+1DnJ4UEnF6wS01eeQiE4u2I8OK5idbNytpfHbYOWYEQk5elVngmCax/EIk2Y6T7jRJ11mwZ6PCBA0bEi0PN0mFiEWbhM5r7PWr57/ab86pe/Kn/399+WX/7q23x6eXp8WA5fMA79wI6/NJ2dlqOjk8hk+/VEgPNA/7nYde+sdQ14gP/5ZQaezk0nP2yN8mn7SJ9f+JRl0smiCtj4Zzsje5VXtisvZ+Lki2PWsSJonFGWW79sp6dqmKdyofx5PaWf/LhLZNz84LkLdM9B9jq/GKGPNBwsaNc8bXNrmnjVIyxru/yFSP1iPn4RTx2ibq5AmHs5hUILuE8iFtGttoG+tnHOJV0b7Bfb1uTEsb1gcZHFHc9YRt1e5EKWZ0ntIs3rbFsgxtjwBmdaEjOmrV+9F951aaSqy+SD8TVOqmOiq0s3xtQxzqPRZfZDnlV9qUd4Ht+4AD/T4VzAuwDWmh3LNjLh3mt9+aqfsYQTcGvwMO/lf/pf/gV5CVpt1gYAS8b1wxLPJB0kkN2E0XNaeg3buPgSZeZ+CwN6c038xiLcgDD40zBznJ+VqeMrskzdv/rqq4cOBL9n3haFH/VyQwk/BYS/++670du3b0dHR0cBvMbpbwNhBGQDhC/O/uwvrQFtSeb6UvNbp2khEnhUEzxM51oQka9D4TbUda4xMDrPRli66+0407aJIuHOSa0OLbyLvNeebekbtXhJ/6l82k8fjQLYmt+5PrW8whtcnbbhX5dF822cl8hz0mk5VWk0P2DXMNm7slWlxdLqM/A0hiZ8hlH27SqaHlPk4Ndqp4CY/oD67aEEYhUxH/NgAE10pKp5mjdh8pnSfzOURHUMMHy7MHW0L0jjsyqk6ts/ggR88vHPsnPtc7bF8zG535xxWR+oRKirecpU96v5E21+Pube3XUFnXd+HU7LDRO8bx37ec992rR/uy5715dlAkidaQl+cO/eTfYN+rKbdfNophnMGd0sY831rFctm7ee/yqw2a/f5Xc17STu/k73cKs0HJBaJNxy8dU+/mpZ1pfvqMuqzGnzcY4w82dPlA++ynFN3fypkrEUxTz1aDFA1Y0TIzzO15pGHg1kW1G+pqXdKgDGXUBq3XZRx5HypfXvcHVVJmvaxwTsnt8pXKTkOgnRQU72plsCMGOtcDvH0ayUQ0D/jHYwcd2PBP/uudWig1RNmaAXx2XqRKt15NjP0R7nQxrj6WG5A3S4B/ASEKwVd0obJiwaMtHRDkW/2g/obZ1KnXr5Alz9chkTnOkBMgvyWwCQ9uFFvrT04F47uhler++vy6XHICk3AAoncvO5oq1XV/JSmQE0TSu4XME3X6ZxBD3ceWJD/YiA+4QD3J2k8AWu9qsvHW0AURx8lW+0Qet/BW/yYpGPilRLKHXAUZnaLtrB7FB/rlUm6KOMJeTFydR9w3VSU5zgDwA1L8Zl0iKPyD7jjYneRYKgMR+KoJ+974PRG1w7Pmxn9GCeq88Kxu+R5SkLmyn96pmovljl3mDb5Oe4mXHoC/omcsWiEb74lUQtpHmTnL7WkuyYcwwH7FteNxZ9TmDstgvbURUWHa0cKtvml0mZ5wXhpKPSdgVhQDYylfqQl7Kdow0BQHU8yGtkyu0FzhMTFj5un4G3AlyBsZYtwbB6xF/Ponec7Mk3xwwCDonI+Fl5fiz5qj7GY8AOwHaZfdDXPGccwJG0E3ytlCCYahlUj7iHdul7BW6p8nQB9AZ5evJElnjU/S5fmHT/PPdoPyMUXiGljKObu72y4lk/ZOE7BX4ueYXY3cHj2/3jcolcru7RJYuzsvjmp+Xkp39WJq++KLcHU8bTuFwi1ze08w3g95ffnZcV8n309ddl8eVPysOcxejpqzJ98Sq/IC3pzyWN9OM2HtMIkixv0Ul594D2e2LLFB2kfJArOVF/5xzqnL259NmKtBoXtLDP4Lv8cyyo4+znajnmKeIZHYwvgAq5zJHrif3rwpy2OrccMPl4dFxOE+GWx0zOyAskwZyiQ59pkcf5C6RWZT8t7S8mGgLUA/blwdE8ddF66SLL7nFL1iX6NR8Iof6ONaQ+4NvzvZXPJXy/Xq7KxZt36ZcJnT0XCNoW64oejHGFtiuHdb849YQ/LhYEi27xYNDLJWpbRSOfs+e5NXzy5V73XWvgEPA79oXS6ig3ajjOAgdhonnwqFMW8igIr3HdNJYxlMUz/Z1fdsyPNBnbjgNBcECqWq/O6+3DHbbDsZd48qzpBcDkRVtGk0XGxny2qKd1CIrRZ/qCSa3tAfbk6SKJXi7L//zv/jnjRmustQvo1W9uO15fR38kTPlekym5Qi3Mc3of+F1ZO4Ew8vewWCwezs/PyY420rYGhN0WARC2nCfJfqWLHlHCu4CwmUvUqZyeniqQzwJh0tFH45FA2OdURpKKuu+TJr7hR04tBLlWt1pZvRAfxb7lGrXrxOfqMfXT9umpeCl5dfdte5+ee65PtrE9K/iVtvN6jhjK3dX7Mrd96al7Cm7dTlDb4gQWkEy9DGeS9J5pc7+6Bjrz2VXTGkYONnuFnFjNN/HVD9D1OuVVZ186oJOvaXGWa36573VzqTF17/xGeXsbkm/IWJRFrIhoCcOZMFGS1eKp1QjXTbruN8wWAK5jfWHC0hKMdkXBaZkFkKCYVd4uOxrFMqAcWm/U154viQkC3Rc8RgGiBD3/1w87aMXNl6gENQITnlHBq2S1XHoU2+jdt2V1vixXKGB/ErUolbdbH1SUKk9BiZ829ad3MsQxJZGHX5bKSxfeS5sFd0wUXV0DZjve2G7lLFmQb6MxisO3+Zer+nUp87E/BVsBVt0Y90FBFuM6ADxWaNOlfUwmtpH0npOan80B8755fnh0mDNxfWnlwOeyMGDCQJEuuHfIxDWbonS1LlueShgZkKhu6uyknH6DF/pUsd7HydOZp0Ewa8rjCXzbmzi2AP+0y/2NyoPgzLfRDwTuAttr8yJfeDt2e4tdqhza25ZxIy+Z6Do5z2RCmsgpF3Vyr3KWsYi8WN9QeNxNLubpmMi4ID5hHHVVLuq+YOQk13XfnROrfsYBuTvWMqmTplpE5Yt9rpVfIOJCxvJdQKer8muJZVHZPGc9YUTStDGnz40smK6Rea14dXzIY4FgHYeOKydDP9zjHmG/uJj9rTBBcBd+UZTPu3iKHSdOJlkn5c6xXfNy/3C1eFaeU5laVyRXnvkSnb/62ffm6ZgTjJmutpEynchxlidoiOwLKRwfHX+ShorYzHDS8UVddYICJDhOPWgiv2LmomV2eExfUA8bwXiys/OLA8/Y155RXQkAQzscy/6ilOMW7Q95iXLLS4bUK/ddPMinpF0n31Yvr+WrVsvr6/vicWB+tKM+74KVJCwi7l10uR2I+s1fviyLFy/KwYKFC/X3xAIXbT6/pv+WLBLcWuH9GSDfL7O5r9iPbOwhZ1r8EIzOYrif9ksr6qtBw8+3aym1zdlKgF5UE7g4lO/yto1J2+AiVqBBz4T/5md/K8POA1rAlQF1kvfBEGUVnbNO0VoaTw49MnJWXwgkPue2s7C46n61U5fnhUrlDBmIlZzylTEtl8d5R2LBIggdEz2jLnFrCQtcxrrHlSW9xDPqYtvqdj/3GXuyhu83+AKo9x3zFUw6Fqsu1XlPspkx0jG+tKgHaDnWKNsk0QyWjfPItvwiB3+VaSQ38t3SSZ1aQzZr3pYpz4Jz5GX4WcduyqXu1VJfx4/3oq+sbxfWhSiTAlP/ijeqHqBbuufIxzkKptiO6RReonPU5erlA+NpW/bBd+VJPptFL2Ve/Md/+8/NmDpvAK6uhZtL4Yp0vd448kw8z8RvYfiffJC3xCEHdFG1Buu4vxMIA3qfA8KJf4qU9Y5zG0p4FxA23IDv8fHxSCBsnGEKbIBY5guaWfQxZCGB8KaDIBgS16jda/F9V+l92LSPrr2L36hdJ02uHtOutB+j5NWlrX32nj4nj0aPc/gwz12kQq7rQwWajuOZ7DMz3Lu2Q1XoWoDdV5V4/CnhiXGE3X+bEx3wE8a5F0vfT2BOvMa5gnffruFYfv1ZcY+BAhiaMEAEGblGsR7ovEdcfj4ZMeHrCOvc/xfLTDeodAEZ5N2AsKTfOKUvb9q9LCQd3CIjfAGPq11Xvcb5U78/8zuxx+KUiQinIhcACB7u4Y6ohrh8/YcJaJ+JabJXv0aXr9Dh75PfPujCL5r586qgQMtIvlyoRRQQfLd/WO4O6qkGsU7KfdqkBXeCxqmnZFC2PycDgm9Xb8vDd/+t3C0vy8OVXyO6gV8VfFGj/Iy3XF8zsV2VK5ooOMhWCwa0EuAQXNNLzH1RtAEFOutLClWVYC0WAFzNVcUv3CMFAH7OhOSXxpaA8etLJgBYm/OEGbe+uKKB9Eoeq3g9TQAlsjc7zE+oOcPUr5Dtaf2elpGWOBYC+wDbg8VJmR6elLFf2UMmXBT4pa/bfSZuFgrjyWEZz/308qIcztwy8R4ENwd76VPBQdeHtEFrt8DHbTV5IUZeAIIt2883H1C/fUC3e4Cv7vbKEhyDzixAb8rAIZMZA/DFEy/u3bO5h0yp4Kkf/zPBwjMajmaj++AVfYl00qfUh/7Wsk8tMgKv4Y37df0Smgs74936kTYINDLR8gw51K+ykY4whcJ+f8avFkuSU7KTF7donx1RT+6oE7eKXHmT7GcnU2XY8aCsTy0YqmC0xpuLz0WejOOvghMmvOQnfwW/LuYEto412ol8m5ZOok/gKzwWWID5YoW9Fbxo6SSD0YPjiQVUyqVA61iraZYpI+8lOGa51iKYbUi2jUZnUWZ7fYY01su9iHRUQJjpJGUjJ01ENuRpklNf/swjviHu2/agR/QLbsKYnWjhv/BscICUeoF2W1UXl7djwAp1HB8jr8oPYMo+8tze1fUlYMYasDC94QHyrb1JOXSNW6nuGT/MwADRc24jU8Ic8oWzlEMbYJxf8lL3pO23njvOgptGexa5Y1Mr4+3dqKwoQxCbo77gCxqprO89QeGw3DDObhhvWoBnX/2kHJyclXvGkSdDvFvdlgsWd770eE77LqiPluHJyWk5OD3LqTI3+5Nyhb6Y5H2CBXmqo9BfyMQNfe6i23N73bqihVVa+uIegNSv0jmXeKScMumvso2H6gZlWYD9kEPf6QcAmkJtPm5FcYxFJymUgvZLAO45vF1Zo1KOpwflRCs+Gd5R3s27N2X15nXOWY5+RF/GUQ/zsVPU4y6SH6iv71XMT47Tdy6kYlWmTsqI49mTN9wa4cJEYXO+c8ub85pfUtMQ8eb8XXFP6YHviZDGJgjg6zYW+sr+wimXylpAIePCX2nqrxbMd1yv0SN+wVMR9Di5fAWQsjVmXFFnLb+++6BYkRU5Vr0RWSa+6gHnww7Q6hNuVt98hER+Z2xX571ccy+yJ58d68nVfqu6M784uRgiMmAPP7rgQH1qe+xLajA9ijHErUmOtyyWyM0HzN/62PdmnnHMxfl/+J//OXzZBXA3vvfQTfFbfBcnqDUcdhimfS1eLyQINozuSzzgNnuEXSSRPoBYACxvvncgbGbUyRXhxgLcgLDXxjUg3HzBM5Wh7u/3CEswIa5RA7bbfqww7ZpOeH9dXcjreO/za9dJl6v31O5RpQ+eec61NJJ86FOL/xjZLno5vS6Zz3Zez1O3soVSr85v4W3+xbrbC9epQ9f9mQZ/kz6DygHAgMRvK9/4ChXX2Vvnar+LrwO0XlfBQ6HSb8mHdG1lS/YpgzEf3jf+W3bqn/97BFvCm44/jVf5Hnq7RiHGCWgZ7FGSrsB1XuMqCGaskd7y/Nmu7n+z7ShUJilmeXhzS1scDC4qnPRUgBB139TO+juJMTH4C8U9oEFL8AgQyIxQ3CPsVgWViO2yjfVnQq2Q67JiArhdXZa9y9e+yxVlQkpyMt9RfhK9vLopl9Q/P6WRz/58Xub+9Ieytf53TID+4Mr4iqLjgn/VTxthV15O4fmkIezYqf1R6wZsN9HmJ0NffMvX6FAa9o9HFtU9vyyIKFfrrqDV8gPw0Pa62kadfVrbm/7u2t7So3Ur6MSpaJWj/JxoAbLVtM5A8iG8qFYoFz1ozCqPPONX6VTg5u0X+iw/RyZNUIC0QUuJVmJfwkE7xkrpgoCZk751m05doFWOa3VM8ZlgYV6Nt7rWgTjBlTDWZKY1P/5lIhMYcUUfVDnxfuReAGB7eLZaA3VatQQ+yo6yWtsWkGuGrWz+THPHIsh9mHcAz8h20lGXBi4hJyW3tMgzapG+tiyTpkJchK+k08nzTK7cUj5SH+WYdI4hxcd9qW6LUOZzEgR11Nrp+dp3HisI+HUfp2PHXyHCKXiuTMl7nuraIT9MQ70Ee7cARdqdyTf9DMs7XkjRNQDebCWiDlr/qGwAh2AjE35k1/z5U5ZdXNsmy6XALBTMU77CD2shIL58+4bhzbjTcsvCmIkpINQ+kL8uSszXcM73DfDyRSwX1dTDfqWOfkjIfo3esT/DQ8YPzalboRgjOD87W0+XqGON/3gavsI730FQf8DCyicu7sjgCjDrLxmpP/HaW7UEj1xcI0++gHv0xZfl8NXLsg+Y9RxhLcFLFidXNyzNyO/8clkuAHY+695g9xB7nrBp5aEfmPAjJi7c/Mk+i6GOZ9nvbxhgkb3CtEsjgrLffhlxb7nMUL9YoGNSQ0j6gIHRxn/GKtexAmeM0HZ4rjxfAoSXOHBBeGBac83RkOubcnF5gVvmHYfUBee1RQoCtZRn/qQu/qJy6AvGthX95LagWhd4R7EuKq6UXfqxyUT0AyDdXwPsv/VqXc4B3O7tzkuNtos0Wl2rXKmLLD3DKfW1jHwpU72oDy4SbN0Sn/FL4fI0ixod1y7s3FIQ2dE3v+RaKeV2zmvbENeFI/e4XHfPSNG/XRpvINXpn0ic9WB8KevNgm6yEAnya63jKM78XfS7zalXhvwmn/wCQjsSRVi9YFsccxf/8d/+T5QveI2jnnZ6gG6Ll1q8ZBz3ZAHqDu7U+wk3H5y5sQb7SPPhv9biWIIbEEae8lU520J/BAjrz+fzsNk++p0BYX2BLZV7Egi3L8xRqcTpqBxtyCeW/9IOa07adCKkkEn9NM0lHR31QZyue6ZPLdzuS9QrfuL6QrX17HPU8m15NWrxn0Pm0c/H64/lwzSRzhK8Omjch5vrLrw5lxc043TvtXEtzQGyvK8zDa5+k6umn+Cm8NjPVer7/XLfql14ja+b7AEkfOuaawFwBcVOSighnNf+HJ0Jl3LrJGw/vb9GWuI3TaBi04UfRvqvi8tPnSrrDGodNxmUDlAHOjej0AMwOqCR45jwYzHOhKcSpI3+hO7qkInEb6Znz6V1uQcI3wEttQhTHsOK67tY0nOqBhOVQ5ghXcaAP78+5KFUV+NpuT84KWXh6Q1Aywmy7+TFpKXCpRLJcx/YOvbM2vVF3NgvSq3PybcqZ0Gy7bmJVcjJ7bqskM/rkVbPeTk4PAWknrB69ytkWoJR9IBtH7P9Aj73c/sWMxoYV/OTP1Uput/PfnOS5po6TubAfubqGyaFhxmAgnGr5dcvjfkz6nLFBOK3WZGa6YRJdMqzlgmg9Cc832iP5duf1ZADpUsoZ5XcuiEPDnjmgTbcUyYIAVzgVoBpeeDa/dS3PO5vSTfIwh388gxkrUy+7X0v0HKm1GJBPwWoU0/3hyNGlHVf1ty/o2xBwoOfKsbt72nROCpHszP6Hl7RtZevL5jotCjdM4EVZFt7mGfFAjCcJK/r3r/8uoHCdC8wXc8kBg+UQQqUL/aWC5M76mZ9g4rhs/FOEQL26BXSWEl54cQU2SYA/on86vyClJMIkCnjMj9N0n7BhuBNoOWLcO7LtQxdtBV5VYsr/Y2fc4QpM7doww3ATtlPhOyjPY411C/957hULgVAlO94uQb0ARZu4YN7orUMugT0lw2QRaxee1reyUuQDVfscvqcCMcIfZlTGOBdXhDkWWU6DMQXEPiLjOPaspVD+WuSWEsdp7bZ5wFtfSAc8EtY4PZ+4rWeXts82ygwQb4sjraP6Ms92jK5gTf42ToCsPLsYzNyPNDtka9r5OeaLG7QByviPWpszWJVeTqYHVU5dDuDII/+8VPoaDfykIcUDZvHyPrDUd1ru3d0VPYPPQccngM899AxByxgtcIKitVjdXHKg/SFVndPQ7khvwv6YC1os+0sru/RLbdjZHpyWG7RKyPyPfrJN2V69gUNm3OvvmB2zbOeg309uinfnr8p3/olTMoaWyfacMuYeyAfz+k9mDEe6QO/TpmtDuEdfGfMCRKuAdS+hJazoeH9DB5NJ+Myp8OnjMEscOUdwoCYcG1/wXvS3u/DB9LrIgGkYe6nf8mPsm4Amu1YSl9U3kOHH9A3e/SXJ/c4UD25Zw9QOuH+7NazmUl3Awi+WpYp5Qk+M5Yc/9TJ00324bnHyLlgivypMyjb/blL8vaotliD6V/r7xjXWu2vIB6zl5fuWEy4RWVK32sIqa7qGTvaz+HzNDxHfuCtZ37vUxe31Dg+spCCP1fqIoq/Qlb9SItGjRuufdci4gk/rL+B6OXOtbm5yrPlOp7xmyOsT9I6BqxV58tnyTTWEm7m2RAJHCsUnLmLh2iFt8VO+uSLjNv/vtzoFprx/lH4ZOPrS6/qdcLd+HMOzXPEGjZ++f/+u3/GdUAv2W988gXzk6CLY/znujnjWlpdu89zNO89EU8z3gNh7j8sl8scmSb4dTuEWyO2gbDXLlCk3xkQNpPtF+YEudtAeNadJ9wHwj5De0bXX/6jf2peNF4PJr8v0jgVZXycfrMGt3RNIPppm9umFpf7uYpc1M4j7hGI9mY//TOuUfLpUf/ec2S69uy2L30sH8bwpi7yQJHs8yIrbAQ1q/hN+H36DDqvuwGQvUb6Tjr6nWL05cQcj8IAF+zmhR3iA3pw7l90FWnaaq3BWZZlEG71kfotsq03fmIXXyCAfHQKU2BQr7m5iY9jIOd77E6qhHMguj5hZLG6zgqcY75w9TktPlUJyYOAYAaELwPYTi2++eQvTt+fff0McPYKe89+sZ56XX4pn3s3ahTy8IUTXw6bMlF57cQg4FNWXYXnHGIUcY4iQ9FrFfHYqdHqPBZhMw/IVrkAPPzJ9kHAqPWGCdQtCTPy9yUiAZZbBnyZRiApOckQiVPZycN6LbU+9+dtX76Kb7vpq9kEpUYfCmBy7iYTtzyxrdY7/YOzTPfxutVJ5eve2ijXyIH5KTudvKlAQ1We7bdYcAirsK2Pe5vzQQnilZ/IiTLTyVG1KlmvGhYE22dtL15kiz/rNp7SFp4nk66tPAcf3a+8cLLyFpP6+vKyrJmE7d8sPojTGjQaMbFaR0CneWSCpE7W3/rF2qcex9nv4TH3LDLjJ3lVXkuRM51skHfmaXucVGwj18aFI/QTypHFFmmtp/1k+518iBMseZ9HN7xx0sqz1D9vt1P3GXKgnpSsYwCuz3W8FSBs+pI2pZY855hx4TibuRQmlv70ZTP3lOZTt5NptXgt6lv4E9EBPPNlL9vtT8Yi+wBb6pd+NKfwy/LqxBnrN77tFwC7J1omVamopIwpl3mpEHmqVj/KMC0McJJzTGd8M35i3b0R8Ndy5G/24ApiATZwgr7mHmND1/9VMRYwZQmZqmXSLuTYOltGPvoym5aTE8a0W34AY356WTmzX5QBZcMWyILkC4/81cajuw4At3npCJDqEYq+7DeRn/A3C3VlzV8y4Idxjjn3kmZbhO2kb9zY5ouXLqpRKixSD2MNPnr1BeUsYvF1keiiwW1TWhsvVxflrZ9kvlwDzGZlht6YTNFHjBnrIshRhytn7vSQtGbOaOuMseLLjHl/An5pMXWf8Iw+95cWf0WxD0N4/nKV90wEhfKTPLWWS1xlDNgvVS9Xy/KSMajVVQtePa/cskgjEF177GKVh2q5tZgqAwF88NitYVq1KTAyIvg0nHcQXKxFvqrzGa3kS2TF+SCyTx6OP408/pqBiMTq7fnnfoabygLMryMPnkJhPjTKJqVePJ2B7bsReXHM+VCnDHXj71o5pC+1BPspaS32mY+Isw7OXx0XN9TkUteoXSe+F27Uz8N7bX5PYvUFsqM+tplWrWrM2v5YftVdcfARv87rxNPP8/lJdKC/mKpv8zn1ro3KzpxxkzDltb66/E//6z/D2wBb2so0JvRjpCAIlBNAbLwO3iosuS+1sM/oM6/HEsxz3hbcxqfc5Ef6bIXQ517A8A8GhKXPAcJWDLfZI6x/9cU//KfpsI7adfMzqUGGt53kwLMzPoXaM3k+V+8FyLgmPO1e/O6ZTyE6pLuq1Mr7bcgB3HiwiyxxGkFHoOMQZmq+8XH5KtvGMREyMuBawuY9Z5Bo2W1W31jBEBjDXmcPcOe0+PoyRAYFg0NnH9yPUKjko4Ktq0YBiX513suIDFdxLOG1NsVHiV7d+1ICugcFoRLP2Y64/DSHkwX5KYnrxHmv5zLhoVQyMequUDgqHRSfk5lxPletLyghnIpyivJU+Xu8GZCXfLWgMikxoeckDF8GAqzmy3MCNZ7LvkOGp9ZDOohKC4InZS3onR6Vyfy0TE9eFT+HrDVoD4XtT3g0tL7dzgRV/FKVP7WuLwHBl2XfyVXwTUOdNPcnR/lpb3Z8WuZnuBdfldlL8jz7osyZ/CbHZ6XMKW80L3daiTJcqZR1o40MsAqaBCbE2d/eU0ZisaNOTsrukxW8atm6m96UK1DYLZPeHRPhA8pdK4t7JJUzJ/ApSt9THY6ni3LIhOyRvGP33Wr2QDb8ipcThkOygTz7Lv0HP93jm3FCn7uAEoQ4uWRhwzP39AWaKi+5ULmNRcmJrk52+MgcDSHMFNs5GhB3D7jPy0TWmTb56dh9T5agzZP9RdpwSNunvqmunF2d0ydvACOX8Oya9h3BSZW6k4YV0oKpzDlxViApL/wpUxnMMXbwVlFGG9eJRQmnfTYzwIg/LVYkSRcZDl8ykdj+mh/VKX4VC+FFPG6y/UCAkJNaAJwBcGThhBVrq5OzExZ5W08XkRa67zOWxT157bjhRtI6EeT0B8BX3nh3PMh7xw5hx8ox/PHklHvyGSMjAiJ9BKf2l9JGGn/FvFleltXla8adnyx2IeFCj/HFs5adbR7USz7IOOtY22C9BWGjOq5TR3hnP2tV5H5AhTKI3qi//Aiyfc6FUwXTylTO2RUMU3frLOCyHVcsdHw3YA/5PKBOE9DeHr4Wx33kdez5r+SrvNLxZcTE+IDc3wP0bv2lhfZGRclTwSGTpgt+2exHMBxj6pL6LoLjzZ5l7KL7rubKInnCN8+Jdo8oGiV9oqXQvevqRJ+PPpI/PF337D+UFX1xsb7KNqUbf3ECcd9w77b44i3PH52Voy9/UvYWJ4n3RBTfD/DXEFqUF+Z+ff7L8ubyoqyJn/hSHUDeE0tG9N2YseuQzakce4Spo4KU01oYT+qJnBBC3dw765nBvhDp1qPwjHbk5Uyur+kXJc4xp3UU5IGjz4iNFZj22Dz7Ki/xAXL9MuH6cskiBbBJvP2Tk3joN/m6z3g7QB9O7jxnmTQeLXnj1hTPcYcL8DCLMcYxgy7vMPiREK3uvqRs+eICjTmgKeSrZG+uJ1soJ5Iy2D6ggUght4Jgzz6/yEJrBCie3a5I40LavDRKwEz62b3ULkzURdFj1MPP6bvIICKLEjhXztG/a9rjGdb5VY/yPfXH7UbaPFzgRR/CP4lax/kX/YOfu7Shyke91yi61riNUwfVNtUtjYStP3WsczpOvpDOcOZv03DdDGA5ncaxTp/n113mtOg+83Vu6tJZHmou+VgH5UK5U5hX//l/+2uqtwGy+AG+vfAmrhfOtY52xaccge6GBLotHtq2DGePMPlYz98ZELYXPpsoxIpufAqO3zUg1K71rXSjBvj6cVKL36Z+Oq+b+yyqGqgnWr8/op8f+YLgj5H17rf98aDo4hD8ZgX2OhY2hLlZRSIcCrjOyQdfYdHy60o4pxz4HOlMm/x4PulVAv28qVDKjF+vPyCa1W8r8ttNdN3EgmKszusunHs1bXPGt2sVrGfhuoeVhVn8GndT33RG+bR8Te+gDXCAAthU1pTVwIZtsX22l4TU00kzFc8zqvZ74mp+PEM7Bbs+ozXV/bPuvzvEeWqCFlR5a49pZRGo+9GJTN7kq6LJ86TRijQ7XJSj09Ny5idSf/KT8uU3X5cvv/6yfPH1F+Xly5fl5ISJzUmM/qmWeibAjhdpX1fP1v/6NY622k9RlrV96Tf603rYMsNVidZ7tknr8NER7Tk+KnN/UgWg1AVoVeT5sy91Tozk1fgbgqnJ14mHNmpN9tzShXyCNzqPHFIx5wxQHWVs6uez3LO9ymFfrrxUptNXHdX0Va7NK5YuynhxdlK++ear8hd//mflT376dc5p9jil5fKqLpboG9tl+8zDOPcM2k+G62kY9R5NDujb/CqALx/C664eIfmTdPcBD1q76l7f2k9x9hvPK7uXFxfl8vxdeffmTTl/8zrXm2eoR+2l2re2scoNsgAQ0KJpHqkLctvGeLWs137XclpPT6m/SFxf0b4uznouL8/L+dvX5d13r8sFdbA+AoTLC+PflvN37wC/S9Ijvzzj855xLLC2o/1qmiC+3rcuynitz0a+qKdbC+y8tJ12eU9rdTsVw7o3qr/kOIYriMnP3k0OInPv5d4+XAHQ1+tlfnYPULZ91iN5AMjgp/tvjTdPn5PMzwnfugpwBOLKW3hOGq/lc9IQV/u9WvaydUU9QXzab/5xgNmuDqmn+YQHWohd0HS/yqAD3GPtKRE3LOzry3S0B7b5i0zdTy4va786luSLfXPx7rxcvvMLdD7nwr/qF/Wm6XJuNeOr6mzHfgU17snPopB2atyQlEtfJnsHD21XgCL11ZJ5weJiiVtprbYMnPHytsl+lbeqb5qLTiCv7E0l7zyHa2Mm+sFnvfAa2aA3YxmvvBc0wusuXOcrx7tzTdUNFdAmh/A4abvy86x9pFM35cmuv3GSbXW8b9rEMwGSjpsujWTeLd+0tcuj5VPLqzKRRaZ50e7wi2vr4D2dst+esU6NNnnl//f3P0iHs29SvvVUruC9fq7T15VXglr1ms4tJdnTjEzkV1Gcei3nKIe3VU5suwU2LPK49EqtXzyzXat33UpTQa++jmSpPrIr5tNHHO68Nt0mTJ0TNq0+MhJLr9d9Z7kS6XPdfIm655q2x29YtE9HR0cPniHcBZ+lKmWPKeHnLMLGvXjxQmWca+OcOPUhGRRLcPPvv/4f/ql9rjB7X8bbAVpw7DhiiHcgojBw41G1XnnygKvv1GhTm0rm01yEtounzAitAuI9fV0EvYtLdvhSyyPPdPeIyD3J/Nr9+F0+zbXnTfcc+eam3WjOQovsg/RZ/EwG3ui8g4e6h3f2AJ/w54RZC5Upy8t9xE0Hhzb7fBcq15wNSxrCvkgzNQ/cYnxQTvanKMMpA2Ka83AX+yhMrX4PrBwfUJSUMtub1G+sw39UKX/0R/4UEcqif7SjTRj8imDewqWyWiL9ypMv39z5Rvm9Pys7GagM/FSnP4utygNKf5/Vt2f37qEs4uP2GVh+r92vLT0woYy51mrgXl19z+P0/F3vMV2Fh8xDOPpcUaSNys8EWUEQYg3SCrhAxS7Gd9T5Dr6xarxalvn1ZTm7vywv7i7Kyc1lWVy8LvOLN+X46ry8KLdlfr+qX5jzTfD7q3J9vy5XIy2oTKozrZlMZuMXZXr8J+Xg5JsyPv6S0fZVKYsvyt3kuLgbdZn9nSgMgPnd2okDOT84KvusuMfjI/iBAt6fl/XsRbk6+0m5+fIflKuv/rysXv1ZuTj707I++6pcz78oV+R3TXnuI7xCAV0xcV7dXMXygBZhElFe3LMK/+n/W5Sgb3Lf4x5QdveE3ZN7f4C0Eac1wy0F93u+hHNI3CH1WeBmtAnQe3CIgjwqU09imNPT80W5YYxe0r9rJorr2UG5msNjLQ9OX8RH5AVfTPLZL4dc5Rg5ZM23kLXcgADKLW3IsW+MFyU8Yy19af85xhw/WqTxcb5EVJA3mJbnde6N9vPM7mGdIbdoh8gfMAE2kAmCkVMbkOPp/JBHjhBSzzBelFt4ucb/Dkn/NWPk7uESqUBO6VdYU0buPx7RJmUWsCdQTJbwNQsJErlP+u6+vm3vvkL3QArXfCFJyxSaO9afTLROjMii/UQmabNTe6ZD0hKkDGSDfpJHIxZSrBKQoQPqOSpr+uz6gHwJa5XS0qjF0AnXr6J52gWzmto/VmjzdFITwCG4AWu+NJiXxAA6PEgircOeBHDLJAmQRr7HC+R5tg9oEbisGDeleF410lQWR/OMPce2ixrPYB7d0ccj+HqL3gCA7TMheiyZGiLnPdseeObi6A4Gut0nPi3X9xQOBI767hGnBRQ+z9BYtEeLu8d/FXR/tiwg++41V7e7GLVDPIlA6HT74BncF2VvxVPoFSYmyoYHc/jiWdfI6BVprxGQa6cPFkKT4xPyg8+UgeSg50g7uqAfLpL/eOLXH88Ym7Oc1LA3PaE+AEPG8+3dmnkKHQigyMIY/bbnKSh75HdwUq4nZ2U1Py1LdMLNqz8p10cvyvm9+bN4odPHK39xWjNRenSYfaHlVysr/X09ibXVbVEPB4uygnfa3R8Wh2Xx9Vf58Ml3b75lwfRdfflvfVnomTJRrwKMf/F2WX5xDoeR9xc//Udl+tVPyyXy/h39cQMAv3X4wBMr4vaWO/Rboe/VbwLWd9dL2sYsy/jJF+6QkSky5q9MHnfWxjlSV+djxxgyX/fOIymrizJnLMyuWUS+fVcO3rwr87fnZf7ubdl7+20ZL9+UyY3nTzMH+AU/eFAe1JSeloMMODLQVTmxBnlZU5hW+5kn0Ew9kcdf8hwHWoWZqdAt/ormubZz+sxjGT29wtMZfNlYq6xaNx8gov35xRP/EDmbIF6+/OmiwnORp4ybY8r0XRrf//AlYNsrX+5Y2Pi11cmkjtd80ppF9h1ycGP70XfXyOmae6SGt37xDp4yLtyDz3SRudJfGN1P7vsV7UQm6yb49lcwx8P1+LasmHM8f8QfIMfKsue3M8bVLY4XT5pxwVbjfE+DtmR8qR+QJ8a8bcjRbZR16z10gnPCHePSE0VgVjmYLdDvh+iHBW3jmrloH5kvzANT+JwX4NGz/lrg6RrO717nS47I6Voer1jwIcb3P/8//keqETCsDx6Kr4OP2RrRi8+1fkvX+SRVwmq4e675AdWG9bkfMC0I5trx+ODHVabT6cMvfvGL8o7FO2njBPzNGix9LxbhTyEr3fcH+s1JBrbVvSu595bd6nyr2v1tdd9X52azuDlxbWWoha7uC91yM60ITLwUFJEMtQt8xquy2t4gvWXicfX73qFA8V1pG9bXErBxpvfZPPeh8/5TLmnMD79ZKTz/1hWpZQkOQgCG7GmGL22vsnXWaskCLXksUYDvzs/LxcVlWV4s6941FJj3+hajNHjjCbRruIvtOMP/LTkXPuvPScdHTGCe5an1E36nPsQnFzKoq3VX6a7QtTzary4K6UuVXuqwyfiTqdWtUQtvx1d6uozKb3nbWaWIU+locYplWnlr8hdX5TLt5FpZOj4+Kkd+JIQJa4byjRUYxdSs03CrFvY9kfW2P+TxF69elH/45z8t/wj3xdkJ8vJQLul3ZcG30vO1PdorePNPudlNH9a5yUUjQ5uYJ7Ixl2qNZlKSLyxOY7GhrtWKXnn127IofRhX29cst7V/r7tU29SrdL/8XLeIT6gY2WgZfF9m9QUXLU6r5zb/QpvsuYiRSfkDvApo4JXAZ85CbebX1ZCvOEBKfO55PJ97c72Wv/I0BhhzRCaYSYvnGmu9fU+tHv02Pt9OZcWyZp6LDWht9ZgT5xnMTsC28+Lt27JE56wuz8s1oPGGxUlrvxb2a4Ct/WNxWsAFgIenL8vpqy8DfPzFQHlekJ9fbDw6OQ4/lst6CoPyEl0S+al6RJ2SbW2Mxyy86fPoZPzsYzWsHOA+RrEiOrYZt1nkwEPP4/Z5fyI33sXKkrH0+t1F+fW3b/KlO/ctW8dr2lrnA12dD2xvOyfYtu0aLHU0AiLV6+qdrj3xkYX8Qsa19XnHWPYXQa2xhk3jL2lH9Id6yOt8KMNxFj20bQV9vq/bL1o5KYLnbbMyFeJR+ej85xwX3tq3XtNmXYqoSTvqX9V5w20gutrO5mobU9dnSOtwPvjSnmv5UE/1s/OMvDikDQuc202qP41vu2pNnqbIEC7zu9dpVwYoXXgfMCwZx3yRsNZf/Ad9b3mtg1+beGRgEy9WbM4yW5zXEnx/rorqzRyl1gU/i743ICzZCBvTBQf6nkgRdpBrlY+Azysortd1EG+c4HgTrj/ney2Q6Q/Qz6LoMWrBiN848+qHf89SgBwG+AiA/cnXg9sFQ0tA8erioixZTebTtk8CoU+hCnYtq+63YvUvCDbMdbUO/iHQE/V8pg+3b70P//Ad78++kjLtODg6XJQXZ6eA4rPyzVev6oLj90hNHpqM5I+4jazgfh98+/6okye932AI7OIEc0s+5z0HEOdMWVz1AaLEC1LVO98v0Wf2X+vLru/iqN/N9VVZu393eV6ulm9zPu9qyUJ+6Ycc/EKaYJzFev5qXZMXznyNEriHZeRpm3VcccNFfmcECP3w8pJ6yePo98751+JYXParRcu6h/r0QcRnkdm3si2z0aYffsv8/2io8UM56vjSrnW9bvpk4vnNnmBJvznkdBPvNcnFgsYFEzYw3FzN8T3xzAYUC4D1u1uh169fl2+//bYL/faklGxLSsL/5J/8k038r371q9HFxUXCAIhsk/jpT3/qi3EjwMSYRvnJ5bFbI7gXH5A15v4eCN3wGLQ+Bv3v6ZOetu3t6dPAPe4nrG+4xenDJO3i+/qGudb3Rbx2bxPWp2Po19Fe5zvj6aedxOm3cLZu4Eu5x+MJ9+M7v9F2eKCBBhpooIEGGujHQtvAchMG+sQ6264TWUFqs9oGtOqkFtYn6LUu2xwME9/AsL7bHu7Ix3vt2rS37Von1Gu+1MLS/v5+fHDiHVjSbRBxYMn76XR6t16vBdYPl5eX2TpB3L2W4F/+8pcPs9nsvlmEwZ8P/T3Cf/VXf9Xa2uhRWGD3LNgTEO8CwoDa7Bf++uuvR8QF/BI37k6TGB8eHgqU96iowPcRENaXBMI0MsCYxjVQ+wgEd+EAYZibOPyAXdO3sNTF6xsfENzFtXYKeLfDG58svJbid/f6tB0eaKCBBhpooIEG+rHQY5D32OL6JBDWhxrw3Q7HwmsYX+DaDz8CvvjeTth43K3hBnhbvGFJ8Gu8BDYU+N6BCY0PANbXAXTvAMBuf7h/+/ZtfOJznvBnAOHmP6KAwHq5oUfhXUBYXzAMOh8LhKm8oDdgGAAsFzxOTcDbQLCgd6x1WL+BYIm08OW9VRim7gTEXVwDuR8Fw1SxgWKvN0B3R7jxIO3qwpL3u8tQix9ooIEGGmiggQb6sdIG8IGR9DZhcJHXj4ChcaTrW4C3wxvQK/XD+DtBsBf9e8C7+MTFQgzlhTrjpA4ABwhrDQYv3jUgDIa8B3vGF/yCR2MR9nqxWNz/4he/CCAWCDcQbLt+cCBMA7It4vT0dLM9grixgJjwxjLcgeGNJVgirR68qdsiYMwG/Da/i08aGLkBwUY0v4uPr5OoasBuF057DetL+v043AYMd+m3aVfcQAMNNNBAAw000O+bHoE98NEmDOTxOuHuWkqcpN/FC2K3wwG+OknfOHBSQG/n56MaxG9845vvffIC+uXDGQkLfHuWYMFugHDzib93S4QgmDyyHUKLMM9/FAj/m3/zb+JD2/4j2oC/Hj0Kt73CDQz3gbAA+JtvvtnsExb8ulfY62YNFgjr94Ew9x4B4crD91ZhA8QF/BrXD7e0XXgnCG5hXB8AJ4xPsscA2PvdPWnbf0S9dAMNNNBAAw000EA/KgLibAO+R0DQ+2CnR+HuGogDyAHEtjDpEtaBlQhWECy1MH7AMPEbUEw2G8twC3O5AcT43npkCRYQC4D1hYbbQBj8GEuwFmFBsOBX9+tf/zrbIgTB1DlnCOt3QDjXHfWvN+QRkNvA7lG4nSfcP0vYsKCXRjz6wpz8oyK5BwU0UsnEU2mf81zhpDXcxSdd82GO8UGrpjOMH+tsz8+2heabftvvnCg4PmXrJew1brPi2XItXkHYCEPPJf6JZwc3uMENbnCDG9zgfnAnbMLfxi0Jd/c2YagfH3DbfKlLF7DbpY1r18ZLzee5BnoTbs/1w+YtwLVwMF/87XDPDwjXB1PGJw+Pm8z5wV7zbFksFju/KCf97d/+bfyPUcBpvdzQo3DfIqzfrMJ9i7C+TpCsRVggzP34AOPsFW4WYR0N0tKrH6swlW/WYZ/R32yX2PZhzC5LcNsjLIjW937bFtHi09YWti0trotPnNfc7y43aXbRU/EDDTTQQAMNNNBAPzQJdD8gMNIuC7C08Y3TgbXitzjBKD5ewO4G0JrOayjbIKQWxg8oBrOR7M74jWXY+2C/jRW4+eDEWH8JC/Y21mCuH9r+YLdFEPfw5s0brb/GuVXi4b/+1/+6c3/wx06LaNQHc9vALuHPBcI02utHp0focy9OQEw44Fe+0KiAYH2eDdjt/P42iI3vffwGhvUEww0U7wLCsSp310nTwrbHcEtn2Gvux0/oPW2HBxpooIEGGmiggX6stAG6YKL4CUGC3O6yAd9cQybcgGGey3UDu/pCLHBa4rgOyG33W9g00GYLRPeM4E6vD34DhoV8gl8A7eYlObdE8JzbH7Itou0N1gmEPS3CawFxHwh/6ktyUOL74G4n8NsFhPUbGG7nCdOguF2nR+g3MLxrrzD3c5IEz9Hmxy/Fteu+T9Lt+FiGid+AXf0uvoHcAOB23fd5rm/5jd8LN9oODzTQQAMNNNBAA/1YqQK9HtDt/JDx4K52fwN+9cFWm2scwYCtDQDux+uDmXZZhjf+bQW7PF5PizAsCOb6XkAMmH20N5hn3AIRQCwQxn90WoTg173B2yDYdv3OgXDz//E//sfxt4Gw4JeG5Txhr2nczpfmFotFTpEQAHP/0bnChhsghgKIcQG5LZ7GN0txS6e/2R6hgwKAqZ690YCx9W2AN34/Tp/n8Go7uzip+aFe/EADDTTQQAMNNNCPkgSp3WWjCvh2xIOV4nf3GvDdtUUigLddGw928jLxXG8swTz7KHwL6O3S9i3DAcD6OrDgZnuEFmHSBQgTn2u3RXzqaRHfBxCWRruAsP5TWyQEwlqHCdv6jWW4WYR1gmL9PhgmvDlRQh7S6IDcdt33Je9Jhr0WsBqmagLdhEn/CABb7358C+tD2+Fswu6HBxpooIEGGmiggX6MJFgFU3WhGu4uHwHCFt+l/wAMew22anEbENzzGwg2mOu+b/xtB4K7NAHAAuF2z7BOEKyvNVgwzHX2BuuDFeNrERYEC3513wcQbvQIEHb02UCYdnrtHmFBbl6a0+dewG9/i4Q8EfzKN/0W1jeuxetLgNKN348TrOrDsFiEqV6ArmH9FrbeW/HSJj6h92S67nLn/YEGGmiggQYaaKDfKwlQu0tP7+quQhXw9e53tIkn/SMA3Hyw1CaMI7g5Ts1nNiC3XXdp4re45oOl4t92AFjwC7bbgN9de4P1z8/Pc80zm20RvyUQfhTeBeoeAcNG7cMaXm9vj/D6c/YK6zcATCPi6xrY1W9h/Ranr5MApG3rwybeMFXZgOAuXeqn36VPmhbvtf919zfhRr10oe3wQAMNNNBAAw000O+bBKfd5SPqxT9pKe6uE/aadA38Jh5cFfCLayA4WyPwA27bvS7dZ4NgXX9LhL7gl/iHtiXC7RENBHP96LQI6/19AOFGCT93eoThbSBMYz/YKyx/dm2RIF0AMfH6AbICX+Obb1wXvwG/HbDtx+fZDqw+AsJdOPHG9eP9z/CnAGFoOzzQQAMNNNBAAw30Q9M2wNtJgtTu8lkg3A+DpbzexPNcgK7XYCkBbeK95t4mvrvX/JY2YQFwA8GEH7YtwToBb9sSYRriPnhJbtdpEVa6AeFP+KLco/AuULcT+H3K6RGGt8GwQBgmmSZ+f4sE15utElqI9QWeNLaB20dg2HvGN7DcwjAkgLj5xved8VRtE7aehonvA934vXBoOwxthwcaaKCBBhpooIF+aNoGeDtJkNr3e7SJB2NtgHAv3SZeIKsPTttc4wTBCZsWTCXITZj4pOniPgDB/XgBsXFgu/jNIizw5f5H9wZb0b41+K/+6q+83LSh8/v0KG4XqNsJ/D4GhAW+hnftFda1LRLEx2+WYQGwYJO0Abs07hEYJhyw6z194h+BYO+3axjm9SMgbJ18ZjsOagA51OJ79xs9Cu+4P9BAAw000EADDfSDkkCzu/wYPQZ+3XO95wN4vejf0912lt++I20DwrqN5ddwB3ATJj5Atxcfqy9AV5DbwO4HWyJI6/MPl5eXsQTrSPckEP6MLRGNHsXvAnU7gWADwtJzYPgv/uIvPrAKC4S3t0i0D2143QfD25bh5gt0Tasv+BUYe09n2Hiv9WGa9dqA3paOfAxuA+JQP22XLrSdDtoODzTQQAMNNNBAA/3Q9BTQe0QC0e6ygK8egd1EQl73wgLgTVwXH1/ALMg1LFgFx30AgvXBhPG916ULCG7WX+/h3AYRMNxdx/c+cR9sidD9lnuDGz2K3wXqngV+H9srTGMDfLfPFT49PY1PumyN6EDtI8sw8bnWp7HxiY8vIG3h7tnEwaQNIG5OYLwdZ91gZvx+XPMbGeb5XQA49FT8QAMNNNBAAw000A9NHVD9KJkOXPZBesMtrvm3OyzBRMdC3NI1AAw221iIwWQbENx84wW7zRLcLMBe6y+Xy4BfsFfCnhKhLwjWAXjzkpyWYMv2ehcQ/ty9wY12gbrtuEfhj22R8FoAvL1F4uzsLD4MaGD3ERDWCYYFmqTbAGHjvTbOex1QDRDunmvbJx4BX10HfFMnw9s+93cB20fptump+IEGGmiggQYaaKAfmgSa3eWz1Ev3KL3xtzssxZ0fUAqW6wPi3BPkGt/Ars4w6QNoGxDuruMb7m+NEOheXl5uQDDxm1MidIb9eIaW4L/5m795EgTv2Bss9a+l7XBoF6h7Cugl/jkgrN8Hw4LdZhkWABvWMgzDA1wbGNY1QEzjAnq91id+kwa32ROs2xVn2e1aILwd3/d9Tl9qcY0+Fh5ooIEGGmiggQb6sVEDq9u0Hd8PC2D1W5x+3932LMHNNbDbrnEBxv37Al/wX4Bv2wZhvMBXANylib9tCRYEC3z7p0RYhwaEP8MS3Ghn/C5w9xTgS/zH9grr77IMc28DhPVhaoBsA8P9PcOCYeMFn4b71uEWbte4xJvWbROW28LNEZ847xnu+42eC/efH2iggQYaaKCBBvqxkmASHNaF3pPgtLsMPRVuvvn0gW2L81oA3K51piMckNvi9QXBgmGBbAPCXntPINyuBb3blmCBr669HGf529bgT7QEN9oZvwvcPQX4HsV/imW4D4R1gl8Bru4py/Bisdhc67QIC0q9Jv0jC7Hx7Z4guF1bfrvnNQzcxO3yG22HG9EhO+MHGmiggQYaaKCBfmx021lwn6IGbBu18LbfgHCLayDXcB8MA15j+W1pmhP4CoBbWJD7qZbgBn77p0QY3gGEE+7Rx8KPaBfAewr0PYr/VMvwUx/aeM4y3AfG29ZhnRbhftiyDAuGDTdA2/yWxvv62/Hb1O5v01PxAw000EADDTTQQL8vauD0Y/RUOoGofh/k6vfjG8g17P0W1nktEO6HBbXbIFj/Uy3BluPe4HZKhOFtEOz19wGEGz1171H8x16eE/wafsoy/PLlS7+J/VFA3JzAuB9u4LRtl2jhXWB3AMIDDTTQQAMNNNAfGwk8u8tn6al0glL9dn8XEG5+i9tlATbsy3D9uHYqhK4PgF+/fp38nwLBz22J0P9t9wY3eg7YPXXvUfw2EJZ2geGnzhd+9eqVJvxc6wtOvRYIm0cL6+sEwsYbJzBt8QJh41uc183fBrANELf72zQA4YEGGmiggQYa6MdODaB+Kj2VXkCq3wBwP10DsV63+Gb99VrfeMGs4Y9thRDwev3dd98Vfd3nWIL1fxd7gxs9B+yeuvcovr9FQupbhhsQNiz41W+W4RbXQLBh/f7e4Rbndd9CbLy+rr+HuMX3fWkbwDbQ3E/TpwEIDzTQQAMNNNBAP3b6XQNhAW4ioKfAcPMFvC28ff9zALDPCIDb6RAtrL/LErxjS0Tzn6Jn7z8H7J669yj+OSCsvw2Gm2W4hRsYNtyAcLveBsSC4X5Y33DbLtHiGmDdBrrb4QaIG30M6G4/P9BAAw000EADDfT7ogY+P5e2AXEfAEt9UKvf0jegKvUtv4bbPcNtH3ALNxCs/+233yZtswKbRn97K4T+UyBY+iGAcKOn0jyKf26vsL60bR0WuLZzhg33AXHzm4XYcB/sNlC6y1Lc9xtth9sWiz5tp9mmj90faKCBBhpooIEG+qGogdDPpV3PNQtvo5Zm229kWEB7fn6e63bfuHYt2G0vw7V7LV7Qq/v5z3++iTf8MRD8CS/HbdOz9z8F2D2V5lF83zL8HBiW+oB4e6uEfh8Q9y3E+tuguL+XWF/aBsvSLhC7CwxL7fmBBhpooIEGGmigPxZqgHObngLBUh/gJqKjFq/1V9/7xglyW1i/D4TbvQaC3Qvcvhhn/Gdaghtth7fp2fufA/ieSvso/inLcKMGivtgWOD5p3/6pxsgvAsQN7+dMmHY+w3g9sFri9M/Pj5OXP9+n3YBZOmp+IEGGmiggQYaaKA/NOqD2z5txzfQqqVX6t/vX/eBcQPAxrU9wMbvAsDNdytEP+6HtgQ3+hyw91TaR/HPWYYb7QLD23uH+34fELdTJlpYX+pbivXbvZOTE73PBsJPpR9ooIEGGmiggQb6Q6M+cO3TU0D43bt3j8KNWvoGbhuZzri2B9i4XQBY/8dgCW70m4C9p555FL9tGW70qXuHP9VCrN9IUPvixYtNOulzge5gCR5ooIEGGmiggf5YaRv4NnoK8DbqA1/Tavlt1J59DgBv7wXWbwBY+qEtwY1+E9D31DOP4ndZhht9yt7hXRZiaRsUN2rAtu0pbvQU4N1+vtEAhAcaaKCBBhpooD9WegoI77Lwdpeh7ft9y6+0DX6ldv2UBbjR78MS3Oi3AX1PPbsdnzDAOIE+KP6ULRP6fTC7y1LcqA9unwLAT8U3GoDwQAMNNNBAAw30x0pPAeFG2wBY2hXXB8YN4Opr+W30lAW4Ad9GDQBLP5QluNFvA/qeenZX/KgBYekpC3GjbUDcSOCrpVhq1uJG26B4O9zoKUtwo48B5YEGGmiggQYaaKA/VNoFavu0bflt1MBso+2wVl/9vuW30acAYOkZS/CjdE/Qp6T5gH4XoO+pPHbG97dMSM+B4qe2TjTqg93+VopGT4HhbfrUdAMNNNBAAw000EB/LLQNWJ+iXaBXwNvoKeDbqA+AnwO/0g9lCW70uwCAT+WxM/5jQFh6ykLc6DlLcZ+2gfGn0gCMBxpooIEGGmigP1b6VADcqFl7+/Sc5bfRxyzA0h8DEG70VF7Pxve3TEgf2zYhfQwYN/pNAe2wPWKggQYaaKCBBvpjpY9tj9imp4Dzx4Cv9AkW4O7qA0D7QV5b9LH7n0S/S8D3VF7PlfFo73CjTwHD0jYgbvQUMB5ooIEGGmiggQYa6DejbeDbaBcAlj7RAqy36/mdefboY/c/ib4PwPixPJ+9v711Qtq1fUL6XIA80EADDTTQQAMNNNBvRp8DeKVt0Cs9YwFu9DGA+7H7n0XfB2D8WJ7P3t8FhBs9BYi36SmAPNBAAw000EADDTTQb0ZPAd5t2gWAGz1jAW70Bw+EG31u3p+SfpNm15aKRp8KmAcaaKCBBhpooIEG+jT6BIDb6FPA6ucC2t8pAG407vw/FJIJH2WEHdV3XfRAAw000EADDTTQQJ9IvwGe+iSc9mOiH8Jy+puW8Tup23NbLQYaaKCBBhpooIEGepr+6sPjzH5T+k3z+V6B9R+aRXiggQYaaKCBBhpooIF+J/T7tJZ+X2UPFuCBBhpooIEGGmig74e+Lwvt72VLxWARHmiggQYaaKCBBhrov0v6MVlPB0vuQAMNNNBAAw000H8f9HuxAG/TYBEeaKCBBhpooIEGGmiggQYaaKCBBhpooIEGGmiggQYaaKCBBhpooIH+aKmU/x/IzZNH94kW+gAAAABJRU5ErkJggg=="/>
          <p:cNvSpPr>
            <a:spLocks noChangeAspect="1" noChangeArrowheads="1"/>
          </p:cNvSpPr>
          <p:nvPr/>
        </p:nvSpPr>
        <p:spPr bwMode="auto">
          <a:xfrm>
            <a:off x="1683544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6248" y="4184156"/>
            <a:ext cx="2815568" cy="205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6562" y="3907898"/>
            <a:ext cx="2388269" cy="180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6EAAEF7-5C23-4D63-91B2-FA5E5968E707}"/>
              </a:ext>
            </a:extLst>
          </p:cNvPr>
          <p:cNvSpPr txBox="1"/>
          <p:nvPr/>
        </p:nvSpPr>
        <p:spPr>
          <a:xfrm>
            <a:off x="5498018" y="6489625"/>
            <a:ext cx="250961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101, 102, 203, 104, 105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3030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/>
                <a:cs typeface="Arial"/>
              </a:rPr>
              <a:t>Noha - </a:t>
            </a:r>
            <a:r>
              <a:rPr lang="cs-CZ" dirty="0" err="1">
                <a:latin typeface="Arial"/>
                <a:cs typeface="Arial"/>
              </a:rPr>
              <a:t>Take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home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message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cs-CZ" sz="1800" dirty="0">
                <a:latin typeface="Arial"/>
                <a:ea typeface="+mn-lt"/>
                <a:cs typeface="+mn-lt"/>
              </a:rPr>
              <a:t>Problematika nohy jako takové je velmi delikátní, vyžaduje </a:t>
            </a:r>
            <a:r>
              <a:rPr lang="cs-CZ" sz="1800" b="1" dirty="0">
                <a:latin typeface="Arial"/>
                <a:ea typeface="+mn-lt"/>
                <a:cs typeface="+mn-lt"/>
              </a:rPr>
              <a:t>velmi šetrný</a:t>
            </a:r>
            <a:r>
              <a:rPr lang="cs-CZ" sz="1800" dirty="0">
                <a:latin typeface="Arial"/>
                <a:ea typeface="+mn-lt"/>
                <a:cs typeface="+mn-lt"/>
              </a:rPr>
              <a:t> a pokud možno </a:t>
            </a:r>
            <a:r>
              <a:rPr lang="cs-CZ" sz="1800" b="1" dirty="0" err="1">
                <a:latin typeface="Arial"/>
                <a:ea typeface="+mn-lt"/>
                <a:cs typeface="+mn-lt"/>
              </a:rPr>
              <a:t>miniinvazivní</a:t>
            </a:r>
            <a:r>
              <a:rPr lang="cs-CZ" sz="1800" dirty="0">
                <a:latin typeface="Arial"/>
                <a:ea typeface="+mn-lt"/>
                <a:cs typeface="+mn-lt"/>
              </a:rPr>
              <a:t> operační přístup a metody, které nohu jako orgán co nejméně poškodí. </a:t>
            </a:r>
          </a:p>
          <a:p>
            <a:r>
              <a:rPr lang="cs-CZ" sz="1800" dirty="0">
                <a:latin typeface="Arial"/>
                <a:ea typeface="+mn-lt"/>
                <a:cs typeface="+mn-lt"/>
              </a:rPr>
              <a:t>Všechny </a:t>
            </a:r>
            <a:r>
              <a:rPr lang="cs-CZ" sz="1800" b="1" dirty="0">
                <a:latin typeface="Arial"/>
                <a:ea typeface="+mn-lt"/>
                <a:cs typeface="+mn-lt"/>
              </a:rPr>
              <a:t>akutní úrazy s dislokací</a:t>
            </a:r>
            <a:r>
              <a:rPr lang="cs-CZ" sz="1800" dirty="0">
                <a:latin typeface="Arial"/>
                <a:ea typeface="+mn-lt"/>
                <a:cs typeface="+mn-lt"/>
              </a:rPr>
              <a:t> a ohrožením kožního krytu je nutné </a:t>
            </a:r>
            <a:r>
              <a:rPr lang="cs-CZ" sz="1800" b="1" dirty="0">
                <a:latin typeface="Arial"/>
                <a:ea typeface="+mn-lt"/>
                <a:cs typeface="+mn-lt"/>
              </a:rPr>
              <a:t>akutně reponovat a stabilizovat </a:t>
            </a:r>
            <a:r>
              <a:rPr lang="cs-CZ" sz="1800" dirty="0">
                <a:latin typeface="Arial"/>
                <a:ea typeface="+mn-lt"/>
                <a:cs typeface="+mn-lt"/>
              </a:rPr>
              <a:t>fixací jako prevence nevratných komplikací hojení někdy končících až amputací.</a:t>
            </a:r>
          </a:p>
          <a:p>
            <a:r>
              <a:rPr lang="cs-CZ" sz="1800" dirty="0">
                <a:latin typeface="Arial"/>
                <a:ea typeface="+mn-lt"/>
                <a:cs typeface="+mn-lt"/>
              </a:rPr>
              <a:t>U komplikovaných zlomenin, luxací a poranění vazů provádíme vždy </a:t>
            </a:r>
            <a:r>
              <a:rPr lang="cs-CZ" sz="1800" b="1" dirty="0">
                <a:latin typeface="Arial"/>
                <a:ea typeface="+mn-lt"/>
                <a:cs typeface="+mn-lt"/>
              </a:rPr>
              <a:t>předoperační i pooperační CT</a:t>
            </a:r>
            <a:r>
              <a:rPr lang="cs-CZ" sz="1800" dirty="0">
                <a:latin typeface="Arial"/>
                <a:ea typeface="+mn-lt"/>
                <a:cs typeface="+mn-lt"/>
              </a:rPr>
              <a:t> vyšetření.</a:t>
            </a:r>
          </a:p>
          <a:p>
            <a:r>
              <a:rPr lang="cs-CZ" sz="1800" dirty="0">
                <a:latin typeface="Arial"/>
                <a:ea typeface="+mn-lt"/>
                <a:cs typeface="+mn-lt"/>
              </a:rPr>
              <a:t>Operační řešení komplikovaných zlomenin a luxací či řešení následků se provádí ve </a:t>
            </a:r>
            <a:r>
              <a:rPr lang="cs-CZ" sz="1800" b="1" dirty="0">
                <a:latin typeface="Arial"/>
                <a:ea typeface="+mn-lt"/>
                <a:cs typeface="+mn-lt"/>
              </a:rPr>
              <a:t>specializovaných centrech</a:t>
            </a:r>
            <a:r>
              <a:rPr lang="cs-CZ" sz="1800" dirty="0">
                <a:latin typeface="Arial"/>
                <a:ea typeface="+mn-lt"/>
                <a:cs typeface="+mn-lt"/>
              </a:rPr>
              <a:t>. Nelze-li odeslat pacienta akutně do traumacentra, pak na chirurgických pracovištích akutní repozice a dočasná fixace. 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414295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731F7-1C84-458F-B5D2-5B8C6367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/>
                <a:cs typeface="Arial"/>
              </a:rPr>
              <a:t>Hlezno, noha – zdroje obrazové dokumentace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06771B-3E62-4C5E-B76E-3B002F632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 sz="2000" dirty="0" err="1">
                <a:latin typeface="Arial"/>
                <a:ea typeface="+mn-lt"/>
                <a:cs typeface="+mn-lt"/>
              </a:rPr>
              <a:t>Alasdair</a:t>
            </a:r>
            <a:r>
              <a:rPr lang="pt-BR" sz="2000" dirty="0">
                <a:latin typeface="Arial"/>
                <a:ea typeface="+mn-lt"/>
                <a:cs typeface="+mn-lt"/>
              </a:rPr>
              <a:t> J. G. Gray</a:t>
            </a:r>
            <a:r>
              <a:rPr lang="cs-CZ" sz="2000" dirty="0">
                <a:latin typeface="Arial"/>
                <a:ea typeface="+mn-lt"/>
                <a:cs typeface="+mn-lt"/>
              </a:rPr>
              <a:t> et al: </a:t>
            </a:r>
            <a:r>
              <a:rPr lang="en-US" sz="2000" dirty="0">
                <a:latin typeface="Arial"/>
                <a:ea typeface="+mn-lt"/>
                <a:cs typeface="+mn-lt"/>
              </a:rPr>
              <a:t>McRae's </a:t>
            </a:r>
            <a:r>
              <a:rPr lang="en-US" sz="2000" dirty="0" err="1">
                <a:latin typeface="Arial"/>
                <a:ea typeface="+mn-lt"/>
                <a:cs typeface="+mn-lt"/>
              </a:rPr>
              <a:t>Orthopaedic</a:t>
            </a:r>
            <a:r>
              <a:rPr lang="en-US" sz="2000" dirty="0">
                <a:latin typeface="Arial"/>
                <a:ea typeface="+mn-lt"/>
                <a:cs typeface="+mn-lt"/>
              </a:rPr>
              <a:t> Trauma and Emergency Fracture Management</a:t>
            </a:r>
            <a:r>
              <a:rPr lang="cs-CZ" sz="2000" dirty="0">
                <a:latin typeface="Arial"/>
                <a:ea typeface="+mn-lt"/>
                <a:cs typeface="+mn-lt"/>
              </a:rPr>
              <a:t>,  </a:t>
            </a:r>
            <a:r>
              <a:rPr lang="cs-CZ" sz="2000" dirty="0" err="1">
                <a:latin typeface="Arial"/>
                <a:ea typeface="+mn-lt"/>
                <a:cs typeface="+mn-lt"/>
              </a:rPr>
              <a:t>Elsevier</a:t>
            </a:r>
            <a:r>
              <a:rPr lang="cs-CZ" sz="2000" dirty="0">
                <a:latin typeface="Arial"/>
                <a:ea typeface="+mn-lt"/>
                <a:cs typeface="+mn-lt"/>
              </a:rPr>
              <a:t> </a:t>
            </a:r>
            <a:r>
              <a:rPr lang="cs-CZ" sz="2000" dirty="0" err="1">
                <a:latin typeface="Arial"/>
                <a:ea typeface="+mn-lt"/>
                <a:cs typeface="+mn-lt"/>
              </a:rPr>
              <a:t>Books</a:t>
            </a:r>
            <a:r>
              <a:rPr lang="cs-CZ" sz="2000" dirty="0">
                <a:latin typeface="Arial"/>
                <a:ea typeface="+mn-lt"/>
                <a:cs typeface="+mn-lt"/>
              </a:rPr>
              <a:t>, 2015 - Obr. 1-3, 7- 1, 13-17, 25, 57, 58, 61, 62, 68, 69</a:t>
            </a:r>
          </a:p>
          <a:p>
            <a:r>
              <a:rPr lang="cs-CZ" sz="2000" u="sng" dirty="0">
                <a:latin typeface="Arial"/>
                <a:ea typeface="+mn-lt"/>
                <a:cs typeface="+mn-lt"/>
                <a:hlinkClick r:id="rId2"/>
              </a:rPr>
              <a:t>www.surgeryreference.aofoundation.org</a:t>
            </a:r>
            <a:r>
              <a:rPr lang="cs-CZ" sz="2000" dirty="0">
                <a:latin typeface="Arial"/>
                <a:ea typeface="+mn-lt"/>
                <a:cs typeface="+mn-lt"/>
              </a:rPr>
              <a:t> - Obr. 26-28, 52-53</a:t>
            </a:r>
          </a:p>
          <a:p>
            <a:r>
              <a:rPr lang="cs-CZ" sz="2000" dirty="0">
                <a:latin typeface="Arial"/>
                <a:ea typeface="+mn-lt"/>
                <a:cs typeface="+mn-lt"/>
              </a:rPr>
              <a:t>Naňka, O.: Přehled anatomie, </a:t>
            </a:r>
            <a:r>
              <a:rPr lang="cs-CZ" sz="2000" dirty="0" err="1">
                <a:latin typeface="Arial"/>
                <a:ea typeface="+mn-lt"/>
                <a:cs typeface="+mn-lt"/>
              </a:rPr>
              <a:t>Galén</a:t>
            </a:r>
            <a:r>
              <a:rPr lang="cs-CZ" sz="2000" dirty="0">
                <a:latin typeface="Arial"/>
                <a:ea typeface="+mn-lt"/>
                <a:cs typeface="+mn-lt"/>
              </a:rPr>
              <a:t>, 2015 - Obr. 4,5</a:t>
            </a:r>
          </a:p>
          <a:p>
            <a:r>
              <a:rPr lang="cs-CZ" sz="2000" dirty="0">
                <a:latin typeface="Arial"/>
                <a:ea typeface="+mn-lt"/>
                <a:cs typeface="+mn-lt"/>
              </a:rPr>
              <a:t>Klinika úrazové chirurgie FN Brno - záznamy - Obr. 6, 12, 18-24, 39-42, 44, 59, 60, 63-67, 70, 71, 77, 97-105</a:t>
            </a:r>
          </a:p>
          <a:p>
            <a:r>
              <a:rPr lang="cs-CZ" sz="2000" dirty="0">
                <a:latin typeface="Arial"/>
                <a:ea typeface="+mn-lt"/>
                <a:cs typeface="+mn-lt"/>
              </a:rPr>
              <a:t>Klinika radiologie a nukleární medicíny FN Brno - záznamy - Obr. 29-38, 45-51, 54-56, 72-74, 78-82, 84-96</a:t>
            </a:r>
          </a:p>
          <a:p>
            <a:r>
              <a:rPr lang="cs-CZ" sz="2000" dirty="0">
                <a:latin typeface="Arial"/>
                <a:ea typeface="+mn-lt"/>
                <a:cs typeface="+mn-lt"/>
              </a:rPr>
              <a:t> </a:t>
            </a:r>
            <a:r>
              <a:rPr lang="cs-CZ" sz="2000" dirty="0" err="1">
                <a:latin typeface="Arial"/>
                <a:ea typeface="+mn-lt"/>
                <a:cs typeface="+mn-lt"/>
              </a:rPr>
              <a:t>Zwipp</a:t>
            </a:r>
            <a:r>
              <a:rPr lang="cs-CZ" sz="2000" dirty="0">
                <a:latin typeface="Arial"/>
                <a:ea typeface="+mn-lt"/>
                <a:cs typeface="+mn-lt"/>
              </a:rPr>
              <a:t>, H.: AO </a:t>
            </a:r>
            <a:r>
              <a:rPr lang="cs-CZ" sz="2000" dirty="0" err="1">
                <a:latin typeface="Arial"/>
                <a:ea typeface="+mn-lt"/>
                <a:cs typeface="+mn-lt"/>
              </a:rPr>
              <a:t>Advanced</a:t>
            </a:r>
            <a:r>
              <a:rPr lang="cs-CZ" sz="2000" dirty="0">
                <a:latin typeface="Arial"/>
                <a:ea typeface="+mn-lt"/>
                <a:cs typeface="+mn-lt"/>
              </a:rPr>
              <a:t> </a:t>
            </a:r>
            <a:r>
              <a:rPr lang="cs-CZ" sz="2000" dirty="0" err="1">
                <a:latin typeface="Arial"/>
                <a:ea typeface="+mn-lt"/>
                <a:cs typeface="+mn-lt"/>
              </a:rPr>
              <a:t>Foot</a:t>
            </a:r>
            <a:r>
              <a:rPr lang="cs-CZ" sz="2000" dirty="0">
                <a:latin typeface="Arial"/>
                <a:ea typeface="+mn-lt"/>
                <a:cs typeface="+mn-lt"/>
              </a:rPr>
              <a:t> </a:t>
            </a:r>
            <a:r>
              <a:rPr lang="cs-CZ" sz="2000" dirty="0" err="1">
                <a:latin typeface="Arial"/>
                <a:ea typeface="+mn-lt"/>
                <a:cs typeface="+mn-lt"/>
              </a:rPr>
              <a:t>Ankle</a:t>
            </a:r>
            <a:r>
              <a:rPr lang="cs-CZ" sz="2000" dirty="0">
                <a:latin typeface="Arial"/>
                <a:ea typeface="+mn-lt"/>
                <a:cs typeface="+mn-lt"/>
              </a:rPr>
              <a:t> </a:t>
            </a:r>
            <a:r>
              <a:rPr lang="cs-CZ" sz="2000" dirty="0" err="1">
                <a:latin typeface="Arial"/>
                <a:ea typeface="+mn-lt"/>
                <a:cs typeface="+mn-lt"/>
              </a:rPr>
              <a:t>Course</a:t>
            </a:r>
            <a:r>
              <a:rPr lang="cs-CZ" sz="2000" dirty="0">
                <a:latin typeface="Arial"/>
                <a:ea typeface="+mn-lt"/>
                <a:cs typeface="+mn-lt"/>
              </a:rPr>
              <a:t>, 2007 - Obr. 75, 76, 83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7689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8F38F6-81DA-4631-BFC1-AB18D172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914" y="301626"/>
            <a:ext cx="10515600" cy="1416278"/>
          </a:xfrm>
        </p:spPr>
        <p:txBody>
          <a:bodyPr>
            <a:normAutofit/>
          </a:bodyPr>
          <a:lstStyle/>
          <a:p>
            <a:r>
              <a:rPr lang="cs-CZ" dirty="0">
                <a:latin typeface="Arial"/>
                <a:cs typeface="Arial"/>
              </a:rPr>
              <a:t>Poranění pánve a dolní končetiny – zdroje a další odkazy na výukové materiály</a:t>
            </a:r>
          </a:p>
          <a:p>
            <a:endParaRPr lang="cs-CZ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B175CC-035B-43B4-BE59-FC539716C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pt-BR" sz="1600" dirty="0" err="1">
                <a:latin typeface="Arial"/>
                <a:cs typeface="Arial"/>
              </a:rPr>
              <a:t>Alasdair</a:t>
            </a:r>
            <a:r>
              <a:rPr lang="pt-BR" sz="1600" dirty="0">
                <a:latin typeface="Arial"/>
                <a:cs typeface="Arial"/>
              </a:rPr>
              <a:t> J. G. Gray</a:t>
            </a:r>
            <a:r>
              <a:rPr lang="cs-CZ" sz="1600" dirty="0">
                <a:latin typeface="Arial"/>
                <a:cs typeface="Arial"/>
              </a:rPr>
              <a:t> et al: </a:t>
            </a:r>
            <a:r>
              <a:rPr lang="en-US" sz="1600" dirty="0">
                <a:latin typeface="Arial"/>
                <a:cs typeface="Arial"/>
              </a:rPr>
              <a:t>McRae's </a:t>
            </a:r>
            <a:r>
              <a:rPr lang="en-US" sz="1600" dirty="0" err="1">
                <a:latin typeface="Arial"/>
                <a:cs typeface="Arial"/>
              </a:rPr>
              <a:t>Orthopaedic</a:t>
            </a:r>
            <a:r>
              <a:rPr lang="en-US" sz="1600" dirty="0">
                <a:latin typeface="Arial"/>
                <a:cs typeface="Arial"/>
              </a:rPr>
              <a:t> Trauma and Emergency Fracture Management</a:t>
            </a:r>
            <a:r>
              <a:rPr lang="cs-CZ" sz="1600" dirty="0">
                <a:latin typeface="Arial"/>
                <a:cs typeface="Arial"/>
              </a:rPr>
              <a:t>, </a:t>
            </a:r>
            <a:r>
              <a:rPr lang="cs-CZ" sz="1600" dirty="0" err="1">
                <a:latin typeface="Arial"/>
                <a:cs typeface="Arial"/>
              </a:rPr>
              <a:t>Elsevier</a:t>
            </a:r>
            <a:r>
              <a:rPr lang="cs-CZ" sz="1600" dirty="0">
                <a:latin typeface="Arial"/>
                <a:cs typeface="Arial"/>
              </a:rPr>
              <a:t> </a:t>
            </a:r>
            <a:r>
              <a:rPr lang="cs-CZ" sz="1600" dirty="0" err="1">
                <a:latin typeface="Arial"/>
                <a:cs typeface="Arial"/>
              </a:rPr>
              <a:t>Books</a:t>
            </a:r>
            <a:r>
              <a:rPr lang="cs-CZ" sz="1600" dirty="0">
                <a:latin typeface="Arial"/>
                <a:cs typeface="Arial"/>
              </a:rPr>
              <a:t>, 2015</a:t>
            </a: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cs-CZ" sz="1600" dirty="0">
                <a:latin typeface="Arial"/>
                <a:cs typeface="Arial"/>
              </a:rPr>
              <a:t>ACS, </a:t>
            </a:r>
            <a:r>
              <a:rPr lang="cs-CZ" sz="1600" dirty="0" err="1">
                <a:latin typeface="Arial"/>
                <a:cs typeface="Arial"/>
              </a:rPr>
              <a:t>Committee</a:t>
            </a:r>
            <a:r>
              <a:rPr lang="cs-CZ" sz="1600" b="1" dirty="0">
                <a:latin typeface="Arial"/>
                <a:cs typeface="Arial"/>
              </a:rPr>
              <a:t>: </a:t>
            </a:r>
            <a:r>
              <a:rPr lang="en-US" sz="1600" dirty="0">
                <a:latin typeface="Arial"/>
                <a:cs typeface="Arial"/>
              </a:rPr>
              <a:t>ATLS Advanced Trauma Life Support 10th Edition Student Course Manual</a:t>
            </a:r>
            <a:r>
              <a:rPr lang="cs-CZ" sz="1600" dirty="0">
                <a:latin typeface="Arial"/>
                <a:cs typeface="Arial"/>
              </a:rPr>
              <a:t>, </a:t>
            </a:r>
            <a:r>
              <a:rPr lang="cs-CZ" sz="1600" dirty="0" err="1">
                <a:latin typeface="Arial"/>
                <a:cs typeface="Arial"/>
              </a:rPr>
              <a:t>American</a:t>
            </a:r>
            <a:r>
              <a:rPr lang="cs-CZ" sz="1600" dirty="0">
                <a:latin typeface="Arial"/>
                <a:cs typeface="Arial"/>
              </a:rPr>
              <a:t> </a:t>
            </a:r>
            <a:r>
              <a:rPr lang="cs-CZ" sz="1600" dirty="0" err="1">
                <a:latin typeface="Arial"/>
                <a:cs typeface="Arial"/>
              </a:rPr>
              <a:t>Collegge</a:t>
            </a:r>
            <a:r>
              <a:rPr lang="cs-CZ" sz="1600" dirty="0">
                <a:latin typeface="Arial"/>
                <a:cs typeface="Arial"/>
              </a:rPr>
              <a:t> </a:t>
            </a:r>
            <a:r>
              <a:rPr lang="cs-CZ" sz="1600" dirty="0" err="1">
                <a:latin typeface="Arial"/>
                <a:cs typeface="Arial"/>
              </a:rPr>
              <a:t>of</a:t>
            </a:r>
            <a:r>
              <a:rPr lang="cs-CZ" sz="1600" dirty="0">
                <a:latin typeface="Arial"/>
                <a:cs typeface="Arial"/>
              </a:rPr>
              <a:t> </a:t>
            </a:r>
            <a:r>
              <a:rPr lang="cs-CZ" sz="1600" dirty="0" err="1">
                <a:latin typeface="Arial"/>
                <a:cs typeface="Arial"/>
              </a:rPr>
              <a:t>Surgeons</a:t>
            </a:r>
            <a:r>
              <a:rPr lang="cs-CZ" sz="1600" dirty="0">
                <a:latin typeface="Arial"/>
                <a:cs typeface="Arial"/>
              </a:rPr>
              <a:t>, 2018</a:t>
            </a:r>
            <a:endParaRPr lang="en-US" sz="1600" dirty="0">
              <a:latin typeface="Arial"/>
              <a:cs typeface="Arial"/>
            </a:endParaRP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r>
              <a:rPr lang="cs-CZ" sz="1600" dirty="0">
                <a:latin typeface="Arial"/>
                <a:cs typeface="Arial"/>
              </a:rPr>
              <a:t>V. </a:t>
            </a:r>
            <a:r>
              <a:rPr lang="cs-CZ" sz="1600" dirty="0" err="1">
                <a:latin typeface="Arial"/>
                <a:cs typeface="Arial"/>
              </a:rPr>
              <a:t>Pokorny</a:t>
            </a:r>
            <a:r>
              <a:rPr lang="cs-CZ" sz="1600" dirty="0">
                <a:latin typeface="Arial"/>
                <a:cs typeface="Arial"/>
              </a:rPr>
              <a:t> et al: Traumatologie, Triton, 2002</a:t>
            </a: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r>
              <a:rPr lang="cs-CZ" sz="1600" dirty="0">
                <a:latin typeface="Arial"/>
                <a:cs typeface="Arial"/>
              </a:rPr>
              <a:t>P. </a:t>
            </a:r>
            <a:r>
              <a:rPr lang="cs-CZ" sz="1600" dirty="0" err="1">
                <a:latin typeface="Arial"/>
                <a:cs typeface="Arial"/>
              </a:rPr>
              <a:t>Wendsche</a:t>
            </a:r>
            <a:r>
              <a:rPr lang="cs-CZ" sz="1600" dirty="0">
                <a:latin typeface="Arial"/>
                <a:cs typeface="Arial"/>
              </a:rPr>
              <a:t>, R. Veselý et al: Traumatologie, </a:t>
            </a:r>
            <a:r>
              <a:rPr lang="cs-CZ" sz="1600" dirty="0" err="1">
                <a:latin typeface="Arial"/>
                <a:cs typeface="Arial"/>
              </a:rPr>
              <a:t>Galén</a:t>
            </a:r>
            <a:r>
              <a:rPr lang="cs-CZ" sz="1600" dirty="0">
                <a:latin typeface="Arial"/>
                <a:cs typeface="Arial"/>
              </a:rPr>
              <a:t>, 2019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cs-CZ" sz="1600" dirty="0">
                <a:latin typeface="Arial"/>
                <a:cs typeface="Arial"/>
              </a:rPr>
              <a:t>P. </a:t>
            </a:r>
            <a:r>
              <a:rPr lang="cs-CZ" sz="1600" dirty="0" err="1">
                <a:latin typeface="Arial"/>
                <a:cs typeface="Arial"/>
              </a:rPr>
              <a:t>Višňa</a:t>
            </a:r>
            <a:r>
              <a:rPr lang="cs-CZ" sz="1600" dirty="0">
                <a:latin typeface="Arial"/>
                <a:cs typeface="Arial"/>
              </a:rPr>
              <a:t>, </a:t>
            </a:r>
            <a:r>
              <a:rPr lang="cs-CZ" sz="1600" dirty="0" err="1">
                <a:latin typeface="Arial"/>
                <a:cs typeface="Arial"/>
              </a:rPr>
              <a:t>J.Hoch</a:t>
            </a:r>
            <a:r>
              <a:rPr lang="cs-CZ" sz="1600" dirty="0">
                <a:latin typeface="Arial"/>
                <a:cs typeface="Arial"/>
              </a:rPr>
              <a:t> et al: Traumatologie dospělých, </a:t>
            </a:r>
            <a:r>
              <a:rPr lang="cs-CZ" sz="1600" dirty="0" err="1">
                <a:latin typeface="Arial"/>
                <a:cs typeface="Arial"/>
              </a:rPr>
              <a:t>Maxdorf</a:t>
            </a:r>
            <a:r>
              <a:rPr lang="cs-CZ" sz="1600" dirty="0">
                <a:latin typeface="Arial"/>
                <a:cs typeface="Arial"/>
              </a:rPr>
              <a:t>, 2004</a:t>
            </a: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cs-CZ" sz="1600" dirty="0">
                <a:latin typeface="Arial"/>
                <a:cs typeface="Arial"/>
              </a:rPr>
              <a:t>M. Zeman, Z. Krška et al: Speciální chirurgie, </a:t>
            </a:r>
            <a:r>
              <a:rPr lang="cs-CZ" sz="1600" dirty="0" err="1">
                <a:latin typeface="Arial"/>
                <a:cs typeface="Arial"/>
              </a:rPr>
              <a:t>Galén</a:t>
            </a:r>
            <a:r>
              <a:rPr lang="cs-CZ" sz="1600" dirty="0">
                <a:latin typeface="Arial"/>
                <a:cs typeface="Arial"/>
              </a:rPr>
              <a:t>, 2014 </a:t>
            </a:r>
            <a:endParaRPr lang="en-US" sz="1600" dirty="0">
              <a:latin typeface="Arial"/>
              <a:cs typeface="Arial"/>
            </a:endParaRP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r>
              <a:rPr lang="cs-CZ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www.aosurgery.org</a:t>
            </a:r>
            <a:endParaRPr lang="cs-CZ" sz="160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r>
              <a:rPr lang="cs-CZ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www.orthoinfo.aaos.org</a:t>
            </a:r>
            <a:endParaRPr lang="cs-CZ" sz="160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r>
              <a:rPr lang="cs-CZ" sz="1600" b="1" u="sng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www.mayoclinic.org</a:t>
            </a:r>
            <a:endParaRPr lang="cs-CZ" sz="1600" b="1" u="sng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endParaRPr lang="cs-CZ" sz="1600" dirty="0">
              <a:cs typeface="Arial"/>
            </a:endParaRPr>
          </a:p>
          <a:p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399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Luxaxe kyčle - diagnostika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3057" y="1414467"/>
            <a:ext cx="7643192" cy="41373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Typické postavení končetiny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Zadní luxace (</a:t>
            </a:r>
            <a:r>
              <a:rPr lang="cs-CZ" sz="2000" dirty="0" err="1">
                <a:latin typeface="Arial"/>
                <a:cs typeface="Arial"/>
              </a:rPr>
              <a:t>semiflexe</a:t>
            </a:r>
            <a:r>
              <a:rPr lang="cs-CZ" sz="2000" dirty="0">
                <a:latin typeface="Arial"/>
                <a:cs typeface="Arial"/>
              </a:rPr>
              <a:t>, addukce a vnitřní rotace)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Přední luxace (zkrácení, abdukce a zevní rotace)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RTG</a:t>
            </a:r>
            <a:r>
              <a:rPr lang="cs-CZ" dirty="0">
                <a:latin typeface="Arial"/>
                <a:cs typeface="Arial"/>
              </a:rPr>
              <a:t> 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 </a:t>
            </a:r>
            <a:r>
              <a:rPr lang="cs-CZ" sz="2000" dirty="0">
                <a:latin typeface="Arial"/>
                <a:cs typeface="Arial"/>
              </a:rPr>
              <a:t>AP projekce na </a:t>
            </a:r>
            <a:r>
              <a:rPr lang="cs-CZ" sz="2000" dirty="0" err="1">
                <a:latin typeface="Arial"/>
                <a:cs typeface="Arial"/>
              </a:rPr>
              <a:t>pánaev</a:t>
            </a:r>
            <a:r>
              <a:rPr lang="cs-CZ" sz="2000" dirty="0">
                <a:latin typeface="Arial"/>
                <a:cs typeface="Arial"/>
              </a:rPr>
              <a:t> s kyčelními klouby </a:t>
            </a:r>
            <a:endParaRPr lang="cs-CZ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CT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při nejasnosti RTG snímku 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nebo k vyloučení přidruženého poranění </a:t>
            </a:r>
            <a:endParaRPr lang="cs-CZ" dirty="0"/>
          </a:p>
        </p:txBody>
      </p:sp>
      <p:pic>
        <p:nvPicPr>
          <p:cNvPr id="5" name="Obrázok 5" descr="Obrázok, na ktorom je röntgenový snímok, rozmazať&#10;&#10;Automaticky generovaný popis">
            <a:extLst>
              <a:ext uri="{FF2B5EF4-FFF2-40B4-BE49-F238E27FC236}">
                <a16:creationId xmlns:a16="http://schemas.microsoft.com/office/drawing/2014/main" id="{48BDA55A-49A6-45AE-91E0-8ED54F3F0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489" y="2781188"/>
            <a:ext cx="2743200" cy="326529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AF372AC-09CA-437B-B158-E05275D85FF5}"/>
              </a:ext>
            </a:extLst>
          </p:cNvPr>
          <p:cNvSpPr txBox="1"/>
          <p:nvPr/>
        </p:nvSpPr>
        <p:spPr>
          <a:xfrm>
            <a:off x="9402452" y="614627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Obr.18</a:t>
            </a:r>
          </a:p>
        </p:txBody>
      </p:sp>
    </p:spTree>
    <p:extLst>
      <p:ext uri="{BB962C8B-B14F-4D97-AF65-F5344CB8AC3E}">
        <p14:creationId xmlns:p14="http://schemas.microsoft.com/office/powerpoint/2010/main" val="3266311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3686</TotalTime>
  <Words>7086</Words>
  <Application>Microsoft Office PowerPoint</Application>
  <PresentationFormat>Širokoúhlá obrazovka</PresentationFormat>
  <Paragraphs>1143</Paragraphs>
  <Slides>89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6</vt:i4>
      </vt:variant>
      <vt:variant>
        <vt:lpstr>Nadpisy snímků</vt:lpstr>
      </vt:variant>
      <vt:variant>
        <vt:i4>89</vt:i4>
      </vt:variant>
    </vt:vector>
  </HeadingPairs>
  <TitlesOfParts>
    <vt:vector size="95" baseType="lpstr">
      <vt:lpstr>Motiv sady Office</vt:lpstr>
      <vt:lpstr>Motiv systému Office</vt:lpstr>
      <vt:lpstr>Motiv Office</vt:lpstr>
      <vt:lpstr>1_Motiv sady Office</vt:lpstr>
      <vt:lpstr>1_Motiv Office</vt:lpstr>
      <vt:lpstr>1_Motiv Office</vt:lpstr>
      <vt:lpstr>Zlomeniny proximálního femuru</vt:lpstr>
      <vt:lpstr>Proximálního femur - anatomie</vt:lpstr>
      <vt:lpstr>Proximální femur - diagnostika</vt:lpstr>
      <vt:lpstr>Prezentace aplikace PowerPoint</vt:lpstr>
      <vt:lpstr>Proximální femur - klasifikace</vt:lpstr>
      <vt:lpstr>Proximální femur - operační řešení</vt:lpstr>
      <vt:lpstr>Proximální femur - komplikace</vt:lpstr>
      <vt:lpstr>Luxace kyčelního kloubu</vt:lpstr>
      <vt:lpstr>Luxaxe kyčle - diagnostika</vt:lpstr>
      <vt:lpstr>Luxace kyčle - terapie</vt:lpstr>
      <vt:lpstr>Zlomeniny diafýzy femuru</vt:lpstr>
      <vt:lpstr>Femur -  anatomie</vt:lpstr>
      <vt:lpstr>Femur - diagnostika</vt:lpstr>
      <vt:lpstr>Femur - přednemocniční péče</vt:lpstr>
      <vt:lpstr>Femur - terapie</vt:lpstr>
      <vt:lpstr>Femur - komplikace</vt:lpstr>
      <vt:lpstr>Zlomeniny distálního femuru</vt:lpstr>
      <vt:lpstr>Distální femur - vyšetření a diagnostika</vt:lpstr>
      <vt:lpstr>Distální femur - terapie</vt:lpstr>
      <vt:lpstr>Femur - take home message</vt:lpstr>
      <vt:lpstr>Femur - zdroje obrazové dokumentace</vt:lpstr>
      <vt:lpstr>Poranění kolenního kloubu, zlomeniny tibie</vt:lpstr>
      <vt:lpstr>Poranění kolenního kloubu - úvod</vt:lpstr>
      <vt:lpstr>Kolenní kloub - anatomie</vt:lpstr>
      <vt:lpstr>Kolenní kloub</vt:lpstr>
      <vt:lpstr>Kolenní kloub - testy </vt:lpstr>
      <vt:lpstr>Kolenní kloub - testy</vt:lpstr>
      <vt:lpstr>Kolenní kloub - zobrazovací metody</vt:lpstr>
      <vt:lpstr>Kolenní kloub - artroskopie</vt:lpstr>
      <vt:lpstr>Luxace kolenního kloubu</vt:lpstr>
      <vt:lpstr>Izolované poranění vazů</vt:lpstr>
      <vt:lpstr>Poranění menisků</vt:lpstr>
      <vt:lpstr>Poranění šlachy m. quadriceps</vt:lpstr>
      <vt:lpstr>Poranění lig. patellae proprium</vt:lpstr>
      <vt:lpstr>Zlomeniny pately</vt:lpstr>
      <vt:lpstr>Luxace pately</vt:lpstr>
      <vt:lpstr>Kolenní kloub - take home message</vt:lpstr>
      <vt:lpstr>Proximální tibie - anatomie</vt:lpstr>
      <vt:lpstr>Diafýza tibie - anatomie </vt:lpstr>
      <vt:lpstr>Tibie - klinické vyšetření </vt:lpstr>
      <vt:lpstr>Tibie - zobrazovací metody</vt:lpstr>
      <vt:lpstr>Zlomeniny proximální tibie </vt:lpstr>
      <vt:lpstr>Zlomeniny proximální tibie </vt:lpstr>
      <vt:lpstr> Operační přístupy:</vt:lpstr>
      <vt:lpstr>Zlomeniny diafýzy tibie </vt:lpstr>
      <vt:lpstr>Zlomeniny diafýzy tibie</vt:lpstr>
      <vt:lpstr>Zlomeniny diafýzy tibie</vt:lpstr>
      <vt:lpstr>Kompartment syndrom</vt:lpstr>
      <vt:lpstr>Tibie - take home message</vt:lpstr>
      <vt:lpstr>Kolenní kloub, tibie – zdroje obrazové dokumentace</vt:lpstr>
      <vt:lpstr>Poranění hlezna a nohy</vt:lpstr>
      <vt:lpstr>Hlezno - anatomie</vt:lpstr>
      <vt:lpstr>Vazy hlezna</vt:lpstr>
      <vt:lpstr>Hlezno obecně</vt:lpstr>
      <vt:lpstr>Hlezno - vyšetření</vt:lpstr>
      <vt:lpstr>Hlezno - vyšetření</vt:lpstr>
      <vt:lpstr>Hlezno - poranění vazů, podvrtnutí</vt:lpstr>
      <vt:lpstr>Hlezno - ruptura Achillovy šlachy</vt:lpstr>
      <vt:lpstr>Hlezno - horní hlezenní kloub</vt:lpstr>
      <vt:lpstr>Hlezno - eponyma</vt:lpstr>
      <vt:lpstr>Hlezno - terapie</vt:lpstr>
      <vt:lpstr>Hlezno - terapie</vt:lpstr>
      <vt:lpstr>Prezentace aplikace PowerPoint</vt:lpstr>
      <vt:lpstr>Hlezno - otevřená zlomenina Gustilo-Anderson IIIa</vt:lpstr>
      <vt:lpstr>Hlezno - zlomenina pylonu tibie</vt:lpstr>
      <vt:lpstr>Hlezno - zlomeniny pylonu - léčba</vt:lpstr>
      <vt:lpstr>Hlezno - zlomeniny pylonu - léčba</vt:lpstr>
      <vt:lpstr>Hlezno - zlomenina pylonu</vt:lpstr>
      <vt:lpstr>Hlezno - komplikace</vt:lpstr>
      <vt:lpstr>Hlezno - Take home message</vt:lpstr>
      <vt:lpstr>Noha - anatomie</vt:lpstr>
      <vt:lpstr>Noha - anatomie - Chopartův a Lisfrankův kloub -&gt; 3 sloupce, 3 části</vt:lpstr>
      <vt:lpstr>Noha - anatomie talu</vt:lpstr>
      <vt:lpstr>Noha - anatomie kalkanea</vt:lpstr>
      <vt:lpstr>Noha - obecně</vt:lpstr>
      <vt:lpstr>Noha - vyšetření</vt:lpstr>
      <vt:lpstr>Noha - příznaky poranění</vt:lpstr>
      <vt:lpstr>Noha - zlomeniny talu</vt:lpstr>
      <vt:lpstr>Noha - zlomeniny kalkanea - léčba</vt:lpstr>
      <vt:lpstr>Noha - kalkaneus - léčba</vt:lpstr>
      <vt:lpstr>Noha - střední noha</vt:lpstr>
      <vt:lpstr>Noha - střední noha - léčba</vt:lpstr>
      <vt:lpstr>Komplexní poranění střední a zadní nohy</vt:lpstr>
      <vt:lpstr>Noha - zlomenina metatarzů</vt:lpstr>
      <vt:lpstr>Noha - komplexní poranění nohy</vt:lpstr>
      <vt:lpstr>Kompartment syndrom nohy </vt:lpstr>
      <vt:lpstr>Noha - Take home message</vt:lpstr>
      <vt:lpstr>Hlezno, noha – zdroje obrazové dokumentace</vt:lpstr>
      <vt:lpstr>Poranění pánve a dolní končetiny – zdroje a další odkazy na výukové materiály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802</cp:revision>
  <dcterms:created xsi:type="dcterms:W3CDTF">2021-06-04T19:14:50Z</dcterms:created>
  <dcterms:modified xsi:type="dcterms:W3CDTF">2024-10-06T09:29:48Z</dcterms:modified>
</cp:coreProperties>
</file>