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7"/>
  </p:notesMasterIdLst>
  <p:handoutMasterIdLst>
    <p:handoutMasterId r:id="rId38"/>
  </p:handoutMasterIdLst>
  <p:sldIdLst>
    <p:sldId id="257" r:id="rId5"/>
    <p:sldId id="292" r:id="rId6"/>
    <p:sldId id="290" r:id="rId7"/>
    <p:sldId id="303" r:id="rId8"/>
    <p:sldId id="304" r:id="rId9"/>
    <p:sldId id="262" r:id="rId10"/>
    <p:sldId id="258" r:id="rId11"/>
    <p:sldId id="259" r:id="rId12"/>
    <p:sldId id="260" r:id="rId13"/>
    <p:sldId id="261" r:id="rId14"/>
    <p:sldId id="300" r:id="rId15"/>
    <p:sldId id="301" r:id="rId16"/>
    <p:sldId id="299" r:id="rId17"/>
    <p:sldId id="302" r:id="rId18"/>
    <p:sldId id="269" r:id="rId19"/>
    <p:sldId id="270" r:id="rId20"/>
    <p:sldId id="272" r:id="rId21"/>
    <p:sldId id="271" r:id="rId22"/>
    <p:sldId id="273" r:id="rId23"/>
    <p:sldId id="293" r:id="rId24"/>
    <p:sldId id="264" r:id="rId25"/>
    <p:sldId id="265" r:id="rId26"/>
    <p:sldId id="306" r:id="rId27"/>
    <p:sldId id="266" r:id="rId28"/>
    <p:sldId id="263" r:id="rId29"/>
    <p:sldId id="277" r:id="rId30"/>
    <p:sldId id="294" r:id="rId31"/>
    <p:sldId id="296" r:id="rId32"/>
    <p:sldId id="297" r:id="rId33"/>
    <p:sldId id="305" r:id="rId34"/>
    <p:sldId id="295" r:id="rId35"/>
    <p:sldId id="298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ška Vladíková" initials="EV" lastIdx="1" clrIdx="0">
    <p:extLst>
      <p:ext uri="{19B8F6BF-5375-455C-9EA6-DF929625EA0E}">
        <p15:presenceInfo xmlns:p15="http://schemas.microsoft.com/office/powerpoint/2012/main" userId="S::449137@muni.cz::cb09c276-9aec-4dba-8e92-1866e6a933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0000DC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56" d="100"/>
          <a:sy n="156" d="100"/>
        </p:scale>
        <p:origin x="498" y="1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0DD4C-72FC-4665-BD7F-C951F9344E7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CA18C5DC-2EA4-49C2-9A04-88E3EABDC2A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cs-CZ" b="1" dirty="0"/>
            <a:t>biologické</a:t>
          </a:r>
        </a:p>
      </dgm:t>
    </dgm:pt>
    <dgm:pt modelId="{85CDAB7A-6D37-4FF0-945F-7E9DD149D160}" type="parTrans" cxnId="{56588B3C-FCA6-4C4B-A53D-CE1D35F0F246}">
      <dgm:prSet/>
      <dgm:spPr/>
      <dgm:t>
        <a:bodyPr/>
        <a:lstStyle/>
        <a:p>
          <a:endParaRPr lang="cs-CZ"/>
        </a:p>
      </dgm:t>
    </dgm:pt>
    <dgm:pt modelId="{67232132-7D02-46E4-B46D-C592D7E16501}" type="sibTrans" cxnId="{56588B3C-FCA6-4C4B-A53D-CE1D35F0F246}">
      <dgm:prSet/>
      <dgm:spPr/>
      <dgm:t>
        <a:bodyPr/>
        <a:lstStyle/>
        <a:p>
          <a:endParaRPr lang="cs-CZ"/>
        </a:p>
      </dgm:t>
    </dgm:pt>
    <dgm:pt modelId="{FECAB062-D2D9-47D2-9724-9D8752735943}">
      <dgm:prSet/>
      <dgm:spPr>
        <a:solidFill>
          <a:srgbClr val="5AC8AF"/>
        </a:solidFill>
      </dgm:spPr>
      <dgm:t>
        <a:bodyPr/>
        <a:lstStyle/>
        <a:p>
          <a:pPr algn="ctr"/>
          <a:r>
            <a:rPr lang="cs-CZ" b="1" dirty="0"/>
            <a:t>sociální</a:t>
          </a:r>
        </a:p>
      </dgm:t>
    </dgm:pt>
    <dgm:pt modelId="{4B3BD6D2-108E-4EDD-A790-4A1D90D6EF67}" type="parTrans" cxnId="{45DCEC36-F73C-491E-9BDF-CCDB27B51492}">
      <dgm:prSet/>
      <dgm:spPr/>
      <dgm:t>
        <a:bodyPr/>
        <a:lstStyle/>
        <a:p>
          <a:endParaRPr lang="cs-CZ"/>
        </a:p>
      </dgm:t>
    </dgm:pt>
    <dgm:pt modelId="{B0CD8D1C-8A7C-4647-8FE4-8360488D0567}" type="sibTrans" cxnId="{45DCEC36-F73C-491E-9BDF-CCDB27B51492}">
      <dgm:prSet/>
      <dgm:spPr/>
      <dgm:t>
        <a:bodyPr/>
        <a:lstStyle/>
        <a:p>
          <a:endParaRPr lang="cs-CZ"/>
        </a:p>
      </dgm:t>
    </dgm:pt>
    <dgm:pt modelId="{B77F039E-B6C0-42D6-9E78-716162281354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cs-CZ" dirty="0"/>
        </a:p>
      </dgm:t>
    </dgm:pt>
    <dgm:pt modelId="{DBBFB33F-E941-46AC-A2D3-7D7FBB0BD515}" type="parTrans" cxnId="{582C4CD7-4702-43E4-A32E-1E03B56EE542}">
      <dgm:prSet/>
      <dgm:spPr/>
      <dgm:t>
        <a:bodyPr/>
        <a:lstStyle/>
        <a:p>
          <a:endParaRPr lang="cs-CZ"/>
        </a:p>
      </dgm:t>
    </dgm:pt>
    <dgm:pt modelId="{6F757F43-90E6-49E0-934F-8C567BCD21D2}" type="sibTrans" cxnId="{582C4CD7-4702-43E4-A32E-1E03B56EE542}">
      <dgm:prSet/>
      <dgm:spPr/>
      <dgm:t>
        <a:bodyPr/>
        <a:lstStyle/>
        <a:p>
          <a:endParaRPr lang="cs-CZ"/>
        </a:p>
      </dgm:t>
    </dgm:pt>
    <dgm:pt modelId="{CB7E65C2-0FFF-44FA-B457-16A1AEB1AF7F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cs-CZ" sz="2400" b="1" dirty="0"/>
            <a:t>právní</a:t>
          </a:r>
        </a:p>
      </dgm:t>
    </dgm:pt>
    <dgm:pt modelId="{A1811717-007C-44F8-A8B7-FE48CA6DAC70}" type="parTrans" cxnId="{A344FE7A-3CE2-418E-AB22-F4ABA4F2B988}">
      <dgm:prSet/>
      <dgm:spPr/>
      <dgm:t>
        <a:bodyPr/>
        <a:lstStyle/>
        <a:p>
          <a:endParaRPr lang="cs-CZ"/>
        </a:p>
      </dgm:t>
    </dgm:pt>
    <dgm:pt modelId="{E5A7ED88-A531-4326-B000-78589D6E7247}" type="sibTrans" cxnId="{A344FE7A-3CE2-418E-AB22-F4ABA4F2B988}">
      <dgm:prSet/>
      <dgm:spPr/>
      <dgm:t>
        <a:bodyPr/>
        <a:lstStyle/>
        <a:p>
          <a:endParaRPr lang="cs-CZ"/>
        </a:p>
      </dgm:t>
    </dgm:pt>
    <dgm:pt modelId="{57E7AA20-97A7-4776-824D-74BFF9060D9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cs-CZ" b="1" i="0" dirty="0"/>
            <a:t>genetické</a:t>
          </a:r>
        </a:p>
      </dgm:t>
    </dgm:pt>
    <dgm:pt modelId="{A6EABEEF-C0BF-48BF-ACEE-3DC3267B7B6F}" type="parTrans" cxnId="{20BE542B-2F78-4C50-A476-497D00D0351F}">
      <dgm:prSet/>
      <dgm:spPr/>
      <dgm:t>
        <a:bodyPr/>
        <a:lstStyle/>
        <a:p>
          <a:endParaRPr lang="cs-CZ"/>
        </a:p>
      </dgm:t>
    </dgm:pt>
    <dgm:pt modelId="{8E54C6EC-FDF4-465A-AD59-46514E7938E1}" type="sibTrans" cxnId="{20BE542B-2F78-4C50-A476-497D00D0351F}">
      <dgm:prSet/>
      <dgm:spPr/>
      <dgm:t>
        <a:bodyPr/>
        <a:lstStyle/>
        <a:p>
          <a:endParaRPr lang="cs-CZ"/>
        </a:p>
      </dgm:t>
    </dgm:pt>
    <dgm:pt modelId="{E5CB0079-21E7-4DAA-9E68-BE4AF1F94F12}" type="pres">
      <dgm:prSet presAssocID="{0B10DD4C-72FC-4665-BD7F-C951F9344E7C}" presName="linear" presStyleCnt="0">
        <dgm:presLayoutVars>
          <dgm:animLvl val="lvl"/>
          <dgm:resizeHandles val="exact"/>
        </dgm:presLayoutVars>
      </dgm:prSet>
      <dgm:spPr/>
    </dgm:pt>
    <dgm:pt modelId="{54D09DF7-05A3-40A4-A1A5-EA19AE6AAB8E}" type="pres">
      <dgm:prSet presAssocID="{CA18C5DC-2EA4-49C2-9A04-88E3EABDC2AE}" presName="parentText" presStyleLbl="node1" presStyleIdx="0" presStyleCnt="4" custScaleX="15913" custScaleY="171601" custLinFactY="52642" custLinFactNeighborX="3248" custLinFactNeighborY="100000">
        <dgm:presLayoutVars>
          <dgm:chMax val="0"/>
          <dgm:bulletEnabled val="1"/>
        </dgm:presLayoutVars>
      </dgm:prSet>
      <dgm:spPr/>
    </dgm:pt>
    <dgm:pt modelId="{DDA9060B-13A1-4851-B540-AB06014FA447}" type="pres">
      <dgm:prSet presAssocID="{67232132-7D02-46E4-B46D-C592D7E16501}" presName="spacer" presStyleCnt="0"/>
      <dgm:spPr/>
    </dgm:pt>
    <dgm:pt modelId="{0F82DC3F-79D0-4B9F-B773-9D70D76ABC9A}" type="pres">
      <dgm:prSet presAssocID="{FECAB062-D2D9-47D2-9724-9D8752735943}" presName="parentText" presStyleLbl="node1" presStyleIdx="1" presStyleCnt="4" custFlipHor="1" custScaleX="17812" custScaleY="166240" custLinFactY="107787" custLinFactNeighborX="24069" custLinFactNeighborY="200000">
        <dgm:presLayoutVars>
          <dgm:chMax val="0"/>
          <dgm:bulletEnabled val="1"/>
        </dgm:presLayoutVars>
      </dgm:prSet>
      <dgm:spPr/>
    </dgm:pt>
    <dgm:pt modelId="{CD1915CE-00CC-4B89-8D03-D2DA9196D5F6}" type="pres">
      <dgm:prSet presAssocID="{FECAB062-D2D9-47D2-9724-9D8752735943}" presName="childText" presStyleLbl="revTx" presStyleIdx="0" presStyleCnt="1" custLinFactNeighborX="11" custLinFactNeighborY="10202">
        <dgm:presLayoutVars>
          <dgm:bulletEnabled val="1"/>
        </dgm:presLayoutVars>
      </dgm:prSet>
      <dgm:spPr/>
    </dgm:pt>
    <dgm:pt modelId="{C25ECE9F-24FE-4373-90D8-A1448616C316}" type="pres">
      <dgm:prSet presAssocID="{CB7E65C2-0FFF-44FA-B457-16A1AEB1AF7F}" presName="parentText" presStyleLbl="node1" presStyleIdx="2" presStyleCnt="4" custFlipHor="1" custScaleX="18102" custScaleY="130716" custLinFactNeighborX="-30483" custLinFactNeighborY="40424">
        <dgm:presLayoutVars>
          <dgm:chMax val="0"/>
          <dgm:bulletEnabled val="1"/>
        </dgm:presLayoutVars>
      </dgm:prSet>
      <dgm:spPr/>
    </dgm:pt>
    <dgm:pt modelId="{14C413CC-AB6B-4C9A-8D6A-4650C62FF193}" type="pres">
      <dgm:prSet presAssocID="{E5A7ED88-A531-4326-B000-78589D6E7247}" presName="spacer" presStyleCnt="0"/>
      <dgm:spPr/>
    </dgm:pt>
    <dgm:pt modelId="{48442EDA-89BF-49A3-82F3-042CB8C21638}" type="pres">
      <dgm:prSet presAssocID="{57E7AA20-97A7-4776-824D-74BFF9060D9C}" presName="parentText" presStyleLbl="node1" presStyleIdx="3" presStyleCnt="4" custScaleX="28453" custScaleY="126643" custLinFactY="-390766" custLinFactNeighborX="-30642" custLinFactNeighborY="-400000">
        <dgm:presLayoutVars>
          <dgm:chMax val="0"/>
          <dgm:bulletEnabled val="1"/>
        </dgm:presLayoutVars>
      </dgm:prSet>
      <dgm:spPr/>
    </dgm:pt>
  </dgm:ptLst>
  <dgm:cxnLst>
    <dgm:cxn modelId="{C9CF7805-04DC-4CAA-8F6F-0A678BB10FF6}" type="presOf" srcId="{B77F039E-B6C0-42D6-9E78-716162281354}" destId="{CD1915CE-00CC-4B89-8D03-D2DA9196D5F6}" srcOrd="0" destOrd="0" presId="urn:microsoft.com/office/officeart/2005/8/layout/vList2"/>
    <dgm:cxn modelId="{5FF00F16-DF74-437C-8FA8-8ABD4D5CEE86}" type="presOf" srcId="{57E7AA20-97A7-4776-824D-74BFF9060D9C}" destId="{48442EDA-89BF-49A3-82F3-042CB8C21638}" srcOrd="0" destOrd="0" presId="urn:microsoft.com/office/officeart/2005/8/layout/vList2"/>
    <dgm:cxn modelId="{F8C1A128-AE47-47BE-A0BD-1CAA835DA5A8}" type="presOf" srcId="{CB7E65C2-0FFF-44FA-B457-16A1AEB1AF7F}" destId="{C25ECE9F-24FE-4373-90D8-A1448616C316}" srcOrd="0" destOrd="0" presId="urn:microsoft.com/office/officeart/2005/8/layout/vList2"/>
    <dgm:cxn modelId="{20BE542B-2F78-4C50-A476-497D00D0351F}" srcId="{0B10DD4C-72FC-4665-BD7F-C951F9344E7C}" destId="{57E7AA20-97A7-4776-824D-74BFF9060D9C}" srcOrd="3" destOrd="0" parTransId="{A6EABEEF-C0BF-48BF-ACEE-3DC3267B7B6F}" sibTransId="{8E54C6EC-FDF4-465A-AD59-46514E7938E1}"/>
    <dgm:cxn modelId="{45DCEC36-F73C-491E-9BDF-CCDB27B51492}" srcId="{0B10DD4C-72FC-4665-BD7F-C951F9344E7C}" destId="{FECAB062-D2D9-47D2-9724-9D8752735943}" srcOrd="1" destOrd="0" parTransId="{4B3BD6D2-108E-4EDD-A790-4A1D90D6EF67}" sibTransId="{B0CD8D1C-8A7C-4647-8FE4-8360488D0567}"/>
    <dgm:cxn modelId="{56588B3C-FCA6-4C4B-A53D-CE1D35F0F246}" srcId="{0B10DD4C-72FC-4665-BD7F-C951F9344E7C}" destId="{CA18C5DC-2EA4-49C2-9A04-88E3EABDC2AE}" srcOrd="0" destOrd="0" parTransId="{85CDAB7A-6D37-4FF0-945F-7E9DD149D160}" sibTransId="{67232132-7D02-46E4-B46D-C592D7E16501}"/>
    <dgm:cxn modelId="{591ABF4C-8C4B-4E09-910C-58C025C5F945}" type="presOf" srcId="{FECAB062-D2D9-47D2-9724-9D8752735943}" destId="{0F82DC3F-79D0-4B9F-B773-9D70D76ABC9A}" srcOrd="0" destOrd="0" presId="urn:microsoft.com/office/officeart/2005/8/layout/vList2"/>
    <dgm:cxn modelId="{A344FE7A-3CE2-418E-AB22-F4ABA4F2B988}" srcId="{0B10DD4C-72FC-4665-BD7F-C951F9344E7C}" destId="{CB7E65C2-0FFF-44FA-B457-16A1AEB1AF7F}" srcOrd="2" destOrd="0" parTransId="{A1811717-007C-44F8-A8B7-FE48CA6DAC70}" sibTransId="{E5A7ED88-A531-4326-B000-78589D6E7247}"/>
    <dgm:cxn modelId="{582C4CD7-4702-43E4-A32E-1E03B56EE542}" srcId="{FECAB062-D2D9-47D2-9724-9D8752735943}" destId="{B77F039E-B6C0-42D6-9E78-716162281354}" srcOrd="0" destOrd="0" parTransId="{DBBFB33F-E941-46AC-A2D3-7D7FBB0BD515}" sibTransId="{6F757F43-90E6-49E0-934F-8C567BCD21D2}"/>
    <dgm:cxn modelId="{237F72E0-C65A-499D-9A7D-9723BEA3ADC5}" type="presOf" srcId="{CA18C5DC-2EA4-49C2-9A04-88E3EABDC2AE}" destId="{54D09DF7-05A3-40A4-A1A5-EA19AE6AAB8E}" srcOrd="0" destOrd="0" presId="urn:microsoft.com/office/officeart/2005/8/layout/vList2"/>
    <dgm:cxn modelId="{EAD527F2-634F-4408-839C-8839C91DD2FA}" type="presOf" srcId="{0B10DD4C-72FC-4665-BD7F-C951F9344E7C}" destId="{E5CB0079-21E7-4DAA-9E68-BE4AF1F94F12}" srcOrd="0" destOrd="0" presId="urn:microsoft.com/office/officeart/2005/8/layout/vList2"/>
    <dgm:cxn modelId="{70980198-1100-44F0-AA40-82AF2B35E023}" type="presParOf" srcId="{E5CB0079-21E7-4DAA-9E68-BE4AF1F94F12}" destId="{54D09DF7-05A3-40A4-A1A5-EA19AE6AAB8E}" srcOrd="0" destOrd="0" presId="urn:microsoft.com/office/officeart/2005/8/layout/vList2"/>
    <dgm:cxn modelId="{39C9479F-C56B-404C-A6AD-7EB7BEFDD505}" type="presParOf" srcId="{E5CB0079-21E7-4DAA-9E68-BE4AF1F94F12}" destId="{DDA9060B-13A1-4851-B540-AB06014FA447}" srcOrd="1" destOrd="0" presId="urn:microsoft.com/office/officeart/2005/8/layout/vList2"/>
    <dgm:cxn modelId="{4BABE9E5-1330-4CF9-8BBA-B6F125BE6AA2}" type="presParOf" srcId="{E5CB0079-21E7-4DAA-9E68-BE4AF1F94F12}" destId="{0F82DC3F-79D0-4B9F-B773-9D70D76ABC9A}" srcOrd="2" destOrd="0" presId="urn:microsoft.com/office/officeart/2005/8/layout/vList2"/>
    <dgm:cxn modelId="{C009C4B8-121B-4EA4-A0F6-FD52241117F7}" type="presParOf" srcId="{E5CB0079-21E7-4DAA-9E68-BE4AF1F94F12}" destId="{CD1915CE-00CC-4B89-8D03-D2DA9196D5F6}" srcOrd="3" destOrd="0" presId="urn:microsoft.com/office/officeart/2005/8/layout/vList2"/>
    <dgm:cxn modelId="{15D3DD79-FC78-4BC7-BB4E-9880ED48DE3D}" type="presParOf" srcId="{E5CB0079-21E7-4DAA-9E68-BE4AF1F94F12}" destId="{C25ECE9F-24FE-4373-90D8-A1448616C316}" srcOrd="4" destOrd="0" presId="urn:microsoft.com/office/officeart/2005/8/layout/vList2"/>
    <dgm:cxn modelId="{E606CFB2-EA62-4EE6-B83D-DBDDA3C819FC}" type="presParOf" srcId="{E5CB0079-21E7-4DAA-9E68-BE4AF1F94F12}" destId="{14C413CC-AB6B-4C9A-8D6A-4650C62FF193}" srcOrd="5" destOrd="0" presId="urn:microsoft.com/office/officeart/2005/8/layout/vList2"/>
    <dgm:cxn modelId="{006B2375-BCEC-457C-9D2C-1E1B2C64B763}" type="presParOf" srcId="{E5CB0079-21E7-4DAA-9E68-BE4AF1F94F12}" destId="{48442EDA-89BF-49A3-82F3-042CB8C2163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2689A8-CD1A-4EF5-AEA6-E62BE7BC23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30BAD6D-1E71-45CC-BCB9-A89C9D70B00A}">
      <dgm:prSet/>
      <dgm:spPr/>
      <dgm:t>
        <a:bodyPr/>
        <a:lstStyle/>
        <a:p>
          <a:r>
            <a:rPr lang="cs-CZ" b="0" dirty="0"/>
            <a:t>Klinické a genetické laboratorní vyšetření</a:t>
          </a:r>
          <a:endParaRPr lang="cs-CZ" dirty="0"/>
        </a:p>
      </dgm:t>
    </dgm:pt>
    <dgm:pt modelId="{9425F3DD-D0F2-4B90-86F5-080C79A708AE}" type="parTrans" cxnId="{69016BCE-0A3F-4355-B915-3B7164893EE5}">
      <dgm:prSet/>
      <dgm:spPr/>
      <dgm:t>
        <a:bodyPr/>
        <a:lstStyle/>
        <a:p>
          <a:endParaRPr lang="cs-CZ"/>
        </a:p>
      </dgm:t>
    </dgm:pt>
    <dgm:pt modelId="{712A240B-098C-4C7D-98EA-F3687B04C30A}" type="sibTrans" cxnId="{69016BCE-0A3F-4355-B915-3B7164893EE5}">
      <dgm:prSet/>
      <dgm:spPr/>
      <dgm:t>
        <a:bodyPr/>
        <a:lstStyle/>
        <a:p>
          <a:endParaRPr lang="cs-CZ"/>
        </a:p>
      </dgm:t>
    </dgm:pt>
    <dgm:pt modelId="{858829F5-A9A9-489F-89B2-B1BD8C2ABC15}">
      <dgm:prSet/>
      <dgm:spPr/>
      <dgm:t>
        <a:bodyPr/>
        <a:lstStyle/>
        <a:p>
          <a:r>
            <a:rPr lang="cs-CZ" b="0" dirty="0"/>
            <a:t>Slouží ke stanovení podílu variant v lidském genomu na rozvoj nemoci u vyšetřované osoby nebo jejích potomků</a:t>
          </a:r>
          <a:endParaRPr lang="cs-CZ" dirty="0"/>
        </a:p>
      </dgm:t>
    </dgm:pt>
    <dgm:pt modelId="{6D29FE45-3E4C-4D39-AD05-34EE8017385E}" type="parTrans" cxnId="{70C0D25F-D06F-4D8A-BA99-B1ED8B1EB978}">
      <dgm:prSet/>
      <dgm:spPr/>
      <dgm:t>
        <a:bodyPr/>
        <a:lstStyle/>
        <a:p>
          <a:endParaRPr lang="cs-CZ"/>
        </a:p>
      </dgm:t>
    </dgm:pt>
    <dgm:pt modelId="{DE17423B-D321-402C-9DCE-8E181F860877}" type="sibTrans" cxnId="{70C0D25F-D06F-4D8A-BA99-B1ED8B1EB978}">
      <dgm:prSet/>
      <dgm:spPr/>
      <dgm:t>
        <a:bodyPr/>
        <a:lstStyle/>
        <a:p>
          <a:endParaRPr lang="cs-CZ"/>
        </a:p>
      </dgm:t>
    </dgm:pt>
    <dgm:pt modelId="{42A974F1-C59B-4C75-8CA2-10A229D18750}">
      <dgm:prSet/>
      <dgm:spPr/>
      <dgm:t>
        <a:bodyPr/>
        <a:lstStyle/>
        <a:p>
          <a:r>
            <a:rPr lang="cs-CZ" b="0" i="0" dirty="0"/>
            <a:t>Lidským genomem se rozumí souhrn dědičných informací, které byly zděděny od předků nebo nově vznikly u vyšetřované osoby a mohou být předávány budoucím generacím</a:t>
          </a:r>
          <a:endParaRPr lang="cs-CZ" dirty="0"/>
        </a:p>
      </dgm:t>
    </dgm:pt>
    <dgm:pt modelId="{3E914574-FE6E-4E1F-A83F-054A7B75014C}" type="parTrans" cxnId="{9A89FDF3-6096-4E30-851E-CD34FA7C0AA8}">
      <dgm:prSet/>
      <dgm:spPr/>
      <dgm:t>
        <a:bodyPr/>
        <a:lstStyle/>
        <a:p>
          <a:endParaRPr lang="cs-CZ"/>
        </a:p>
      </dgm:t>
    </dgm:pt>
    <dgm:pt modelId="{C10B9B0A-8C17-4361-A7A0-7F91C58C5EC1}" type="sibTrans" cxnId="{9A89FDF3-6096-4E30-851E-CD34FA7C0AA8}">
      <dgm:prSet/>
      <dgm:spPr/>
      <dgm:t>
        <a:bodyPr/>
        <a:lstStyle/>
        <a:p>
          <a:endParaRPr lang="cs-CZ"/>
        </a:p>
      </dgm:t>
    </dgm:pt>
    <dgm:pt modelId="{61CE9701-0117-4FBC-8951-6264B354F1C5}">
      <dgm:prSet/>
      <dgm:spPr/>
      <dgm:t>
        <a:bodyPr/>
        <a:lstStyle/>
        <a:p>
          <a:r>
            <a:rPr lang="cs-CZ" b="0" dirty="0"/>
            <a:t>Nutno – speciální oprávnění pro obor Lékařská genetika</a:t>
          </a:r>
          <a:endParaRPr lang="cs-CZ" dirty="0"/>
        </a:p>
      </dgm:t>
    </dgm:pt>
    <dgm:pt modelId="{68101634-80C4-4231-A175-06B50CA05092}" type="parTrans" cxnId="{F58D5CC3-EE81-4D98-A782-7E8311B5F8CE}">
      <dgm:prSet/>
      <dgm:spPr/>
      <dgm:t>
        <a:bodyPr/>
        <a:lstStyle/>
        <a:p>
          <a:endParaRPr lang="cs-CZ"/>
        </a:p>
      </dgm:t>
    </dgm:pt>
    <dgm:pt modelId="{58F615DD-9E4A-474A-8CDB-262067040993}" type="sibTrans" cxnId="{F58D5CC3-EE81-4D98-A782-7E8311B5F8CE}">
      <dgm:prSet/>
      <dgm:spPr/>
      <dgm:t>
        <a:bodyPr/>
        <a:lstStyle/>
        <a:p>
          <a:endParaRPr lang="cs-CZ"/>
        </a:p>
      </dgm:t>
    </dgm:pt>
    <dgm:pt modelId="{044561FF-9687-4E31-8004-F242562F9BBB}" type="pres">
      <dgm:prSet presAssocID="{DA2689A8-CD1A-4EF5-AEA6-E62BE7BC23E2}" presName="linear" presStyleCnt="0">
        <dgm:presLayoutVars>
          <dgm:animLvl val="lvl"/>
          <dgm:resizeHandles val="exact"/>
        </dgm:presLayoutVars>
      </dgm:prSet>
      <dgm:spPr/>
    </dgm:pt>
    <dgm:pt modelId="{9C0792F0-5DD4-4218-BACA-792952C60446}" type="pres">
      <dgm:prSet presAssocID="{330BAD6D-1E71-45CC-BCB9-A89C9D70B00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F92300-0133-4E71-B344-61A9ED0A4CFD}" type="pres">
      <dgm:prSet presAssocID="{712A240B-098C-4C7D-98EA-F3687B04C30A}" presName="spacer" presStyleCnt="0"/>
      <dgm:spPr/>
    </dgm:pt>
    <dgm:pt modelId="{67FCBAE9-ACB2-4176-9A44-6F12E09940D2}" type="pres">
      <dgm:prSet presAssocID="{858829F5-A9A9-489F-89B2-B1BD8C2ABC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CC5BE6-8126-4B0D-A497-C114071BDDA5}" type="pres">
      <dgm:prSet presAssocID="{DE17423B-D321-402C-9DCE-8E181F860877}" presName="spacer" presStyleCnt="0"/>
      <dgm:spPr/>
    </dgm:pt>
    <dgm:pt modelId="{7F82A910-AF1D-4387-9A37-855246926B1A}" type="pres">
      <dgm:prSet presAssocID="{42A974F1-C59B-4C75-8CA2-10A229D1875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5BFEAD-6D0E-4505-9708-BF30CB1C37E7}" type="pres">
      <dgm:prSet presAssocID="{C10B9B0A-8C17-4361-A7A0-7F91C58C5EC1}" presName="spacer" presStyleCnt="0"/>
      <dgm:spPr/>
    </dgm:pt>
    <dgm:pt modelId="{C10AFA60-A507-467E-9AC5-4CEA270F3D1C}" type="pres">
      <dgm:prSet presAssocID="{61CE9701-0117-4FBC-8951-6264B354F1C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0C0D25F-D06F-4D8A-BA99-B1ED8B1EB978}" srcId="{DA2689A8-CD1A-4EF5-AEA6-E62BE7BC23E2}" destId="{858829F5-A9A9-489F-89B2-B1BD8C2ABC15}" srcOrd="1" destOrd="0" parTransId="{6D29FE45-3E4C-4D39-AD05-34EE8017385E}" sibTransId="{DE17423B-D321-402C-9DCE-8E181F860877}"/>
    <dgm:cxn modelId="{395BAD50-A9F6-43B0-8810-A4F145EBDF63}" type="presOf" srcId="{DA2689A8-CD1A-4EF5-AEA6-E62BE7BC23E2}" destId="{044561FF-9687-4E31-8004-F242562F9BBB}" srcOrd="0" destOrd="0" presId="urn:microsoft.com/office/officeart/2005/8/layout/vList2"/>
    <dgm:cxn modelId="{F58D5CC3-EE81-4D98-A782-7E8311B5F8CE}" srcId="{DA2689A8-CD1A-4EF5-AEA6-E62BE7BC23E2}" destId="{61CE9701-0117-4FBC-8951-6264B354F1C5}" srcOrd="3" destOrd="0" parTransId="{68101634-80C4-4231-A175-06B50CA05092}" sibTransId="{58F615DD-9E4A-474A-8CDB-262067040993}"/>
    <dgm:cxn modelId="{69016BCE-0A3F-4355-B915-3B7164893EE5}" srcId="{DA2689A8-CD1A-4EF5-AEA6-E62BE7BC23E2}" destId="{330BAD6D-1E71-45CC-BCB9-A89C9D70B00A}" srcOrd="0" destOrd="0" parTransId="{9425F3DD-D0F2-4B90-86F5-080C79A708AE}" sibTransId="{712A240B-098C-4C7D-98EA-F3687B04C30A}"/>
    <dgm:cxn modelId="{AD35E8DE-7BCD-44D4-9ABE-2E5B33D3549C}" type="presOf" srcId="{61CE9701-0117-4FBC-8951-6264B354F1C5}" destId="{C10AFA60-A507-467E-9AC5-4CEA270F3D1C}" srcOrd="0" destOrd="0" presId="urn:microsoft.com/office/officeart/2005/8/layout/vList2"/>
    <dgm:cxn modelId="{3A1F07ED-BCC0-4C22-ABC7-53623DFEB135}" type="presOf" srcId="{858829F5-A9A9-489F-89B2-B1BD8C2ABC15}" destId="{67FCBAE9-ACB2-4176-9A44-6F12E09940D2}" srcOrd="0" destOrd="0" presId="urn:microsoft.com/office/officeart/2005/8/layout/vList2"/>
    <dgm:cxn modelId="{2A6F09EE-7858-4887-9CD7-05F1A91A8B3D}" type="presOf" srcId="{42A974F1-C59B-4C75-8CA2-10A229D18750}" destId="{7F82A910-AF1D-4387-9A37-855246926B1A}" srcOrd="0" destOrd="0" presId="urn:microsoft.com/office/officeart/2005/8/layout/vList2"/>
    <dgm:cxn modelId="{9A89FDF3-6096-4E30-851E-CD34FA7C0AA8}" srcId="{DA2689A8-CD1A-4EF5-AEA6-E62BE7BC23E2}" destId="{42A974F1-C59B-4C75-8CA2-10A229D18750}" srcOrd="2" destOrd="0" parTransId="{3E914574-FE6E-4E1F-A83F-054A7B75014C}" sibTransId="{C10B9B0A-8C17-4361-A7A0-7F91C58C5EC1}"/>
    <dgm:cxn modelId="{15C8A3F8-B004-46CC-A78D-35A97C68FC0D}" type="presOf" srcId="{330BAD6D-1E71-45CC-BCB9-A89C9D70B00A}" destId="{9C0792F0-5DD4-4218-BACA-792952C60446}" srcOrd="0" destOrd="0" presId="urn:microsoft.com/office/officeart/2005/8/layout/vList2"/>
    <dgm:cxn modelId="{A584C9B1-73F1-473C-8B22-45879057A496}" type="presParOf" srcId="{044561FF-9687-4E31-8004-F242562F9BBB}" destId="{9C0792F0-5DD4-4218-BACA-792952C60446}" srcOrd="0" destOrd="0" presId="urn:microsoft.com/office/officeart/2005/8/layout/vList2"/>
    <dgm:cxn modelId="{12980080-B7D4-418B-A1DA-6A3B1AF9B50C}" type="presParOf" srcId="{044561FF-9687-4E31-8004-F242562F9BBB}" destId="{77F92300-0133-4E71-B344-61A9ED0A4CFD}" srcOrd="1" destOrd="0" presId="urn:microsoft.com/office/officeart/2005/8/layout/vList2"/>
    <dgm:cxn modelId="{1E77C19C-BC0A-4926-BDD0-57A2C72DF18E}" type="presParOf" srcId="{044561FF-9687-4E31-8004-F242562F9BBB}" destId="{67FCBAE9-ACB2-4176-9A44-6F12E09940D2}" srcOrd="2" destOrd="0" presId="urn:microsoft.com/office/officeart/2005/8/layout/vList2"/>
    <dgm:cxn modelId="{2B84EB0C-0690-408C-A461-75BE5C766483}" type="presParOf" srcId="{044561FF-9687-4E31-8004-F242562F9BBB}" destId="{23CC5BE6-8126-4B0D-A497-C114071BDDA5}" srcOrd="3" destOrd="0" presId="urn:microsoft.com/office/officeart/2005/8/layout/vList2"/>
    <dgm:cxn modelId="{C6C7EAD2-5BBB-4FB9-AEE6-94F7242A7783}" type="presParOf" srcId="{044561FF-9687-4E31-8004-F242562F9BBB}" destId="{7F82A910-AF1D-4387-9A37-855246926B1A}" srcOrd="4" destOrd="0" presId="urn:microsoft.com/office/officeart/2005/8/layout/vList2"/>
    <dgm:cxn modelId="{74AC050D-4744-412A-8AD2-208B8E4D1C3B}" type="presParOf" srcId="{044561FF-9687-4E31-8004-F242562F9BBB}" destId="{605BFEAD-6D0E-4505-9708-BF30CB1C37E7}" srcOrd="5" destOrd="0" presId="urn:microsoft.com/office/officeart/2005/8/layout/vList2"/>
    <dgm:cxn modelId="{E4C06933-EC12-4048-A673-941713CDF625}" type="presParOf" srcId="{044561FF-9687-4E31-8004-F242562F9BBB}" destId="{C10AFA60-A507-467E-9AC5-4CEA270F3D1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188E55-2D6C-4467-9EF4-DD39F92275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6E113F-19A6-4056-8A23-04CA15A0BE0E}">
      <dgm:prSet/>
      <dgm:spPr/>
      <dgm:t>
        <a:bodyPr/>
        <a:lstStyle/>
        <a:p>
          <a:r>
            <a:rPr lang="cs-CZ" b="0" dirty="0"/>
            <a:t>Biologický materiál odebraný vyšetřované osobě při poskytování zdravotních služeb nebo v souvislosti s pitvou z těla zemřelého lze použít pro genetické laboratorní vyšetření pouze na základě </a:t>
          </a:r>
          <a:r>
            <a:rPr lang="cs-CZ" b="1" dirty="0"/>
            <a:t>prokazatelného souhlasu</a:t>
          </a:r>
          <a:r>
            <a:rPr lang="cs-CZ" b="0" dirty="0"/>
            <a:t> vysloveného vyšetřovanou osobou </a:t>
          </a:r>
          <a:endParaRPr lang="cs-CZ" dirty="0"/>
        </a:p>
      </dgm:t>
    </dgm:pt>
    <dgm:pt modelId="{8842C0A7-09FF-48CA-80ED-D8CF5635FFF5}" type="parTrans" cxnId="{AC017011-90C9-4316-9319-A8563717EF6C}">
      <dgm:prSet/>
      <dgm:spPr/>
      <dgm:t>
        <a:bodyPr/>
        <a:lstStyle/>
        <a:p>
          <a:endParaRPr lang="cs-CZ"/>
        </a:p>
      </dgm:t>
    </dgm:pt>
    <dgm:pt modelId="{CBB9E331-8951-432A-AACB-C494DD056518}" type="sibTrans" cxnId="{AC017011-90C9-4316-9319-A8563717EF6C}">
      <dgm:prSet/>
      <dgm:spPr/>
      <dgm:t>
        <a:bodyPr/>
        <a:lstStyle/>
        <a:p>
          <a:endParaRPr lang="cs-CZ"/>
        </a:p>
      </dgm:t>
    </dgm:pt>
    <dgm:pt modelId="{579816F4-BFB3-4A43-8E9E-56D3C7DF946B}">
      <dgm:prSet/>
      <dgm:spPr/>
      <dgm:t>
        <a:bodyPr/>
        <a:lstStyle/>
        <a:p>
          <a:r>
            <a:rPr lang="cs-CZ" b="1" i="0" u="sng" dirty="0"/>
            <a:t>Výjimky – bez souhlasu</a:t>
          </a:r>
        </a:p>
        <a:p>
          <a:r>
            <a:rPr lang="cs-CZ" b="0" i="0" dirty="0"/>
            <a:t>- pro zajištění ochrany zdraví geneticky příbuzných osob a nebylo možné po vynaložení přiměřeného úsilí získat souhlas vyšetřované osoby</a:t>
          </a:r>
        </a:p>
        <a:p>
          <a:r>
            <a:rPr lang="cs-CZ" b="0" dirty="0"/>
            <a:t>- výuka, věda a výzkum – při zachování anonymizace</a:t>
          </a:r>
          <a:endParaRPr lang="cs-CZ" dirty="0"/>
        </a:p>
      </dgm:t>
    </dgm:pt>
    <dgm:pt modelId="{11E03F66-621C-4B0E-A6B3-190B050EC8F5}" type="parTrans" cxnId="{609B9659-B6CA-4A7D-A8CB-1208976E0A92}">
      <dgm:prSet/>
      <dgm:spPr/>
      <dgm:t>
        <a:bodyPr/>
        <a:lstStyle/>
        <a:p>
          <a:endParaRPr lang="cs-CZ"/>
        </a:p>
      </dgm:t>
    </dgm:pt>
    <dgm:pt modelId="{5F6081EB-AC7A-4192-AFBD-22EC40929168}" type="sibTrans" cxnId="{609B9659-B6CA-4A7D-A8CB-1208976E0A92}">
      <dgm:prSet/>
      <dgm:spPr/>
      <dgm:t>
        <a:bodyPr/>
        <a:lstStyle/>
        <a:p>
          <a:endParaRPr lang="cs-CZ"/>
        </a:p>
      </dgm:t>
    </dgm:pt>
    <dgm:pt modelId="{C199751A-D296-4EEB-B552-2AF351BEC9CA}">
      <dgm:prSet/>
      <dgm:spPr/>
      <dgm:t>
        <a:bodyPr/>
        <a:lstStyle/>
        <a:p>
          <a:r>
            <a:rPr lang="cs-CZ" b="0" dirty="0"/>
            <a:t>Důraz na soukromí – výsledky nesmějí být postoupeny nikomu dalšímu</a:t>
          </a:r>
          <a:endParaRPr lang="cs-CZ" dirty="0"/>
        </a:p>
      </dgm:t>
    </dgm:pt>
    <dgm:pt modelId="{8AEC1210-A193-43FB-B5A6-D1DBE5194FE4}" type="parTrans" cxnId="{0B1ED0EA-6ECB-4949-8A4F-3CE9529FB6F1}">
      <dgm:prSet/>
      <dgm:spPr/>
      <dgm:t>
        <a:bodyPr/>
        <a:lstStyle/>
        <a:p>
          <a:endParaRPr lang="cs-CZ"/>
        </a:p>
      </dgm:t>
    </dgm:pt>
    <dgm:pt modelId="{60A49D49-D371-4210-997B-388177578647}" type="sibTrans" cxnId="{0B1ED0EA-6ECB-4949-8A4F-3CE9529FB6F1}">
      <dgm:prSet/>
      <dgm:spPr/>
      <dgm:t>
        <a:bodyPr/>
        <a:lstStyle/>
        <a:p>
          <a:endParaRPr lang="cs-CZ"/>
        </a:p>
      </dgm:t>
    </dgm:pt>
    <dgm:pt modelId="{1721BDBD-A395-4260-9CD7-95B1B4374E9F}" type="pres">
      <dgm:prSet presAssocID="{48188E55-2D6C-4467-9EF4-DD39F922759D}" presName="linear" presStyleCnt="0">
        <dgm:presLayoutVars>
          <dgm:animLvl val="lvl"/>
          <dgm:resizeHandles val="exact"/>
        </dgm:presLayoutVars>
      </dgm:prSet>
      <dgm:spPr/>
    </dgm:pt>
    <dgm:pt modelId="{BAE1359A-4E64-4FCF-94D5-8F6B59195817}" type="pres">
      <dgm:prSet presAssocID="{E86E113F-19A6-4056-8A23-04CA15A0BE0E}" presName="parentText" presStyleLbl="node1" presStyleIdx="0" presStyleCnt="3" custLinFactNeighborX="11" custLinFactNeighborY="80912">
        <dgm:presLayoutVars>
          <dgm:chMax val="0"/>
          <dgm:bulletEnabled val="1"/>
        </dgm:presLayoutVars>
      </dgm:prSet>
      <dgm:spPr/>
    </dgm:pt>
    <dgm:pt modelId="{72958208-BEA4-43C4-9F77-A9BBD5178AA2}" type="pres">
      <dgm:prSet presAssocID="{CBB9E331-8951-432A-AACB-C494DD056518}" presName="spacer" presStyleCnt="0"/>
      <dgm:spPr/>
    </dgm:pt>
    <dgm:pt modelId="{C23C9050-AB9B-404F-9791-4E1A17CC768E}" type="pres">
      <dgm:prSet presAssocID="{579816F4-BFB3-4A43-8E9E-56D3C7DF94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912A51-5762-4D16-8C81-EC3468F5CB6C}" type="pres">
      <dgm:prSet presAssocID="{5F6081EB-AC7A-4192-AFBD-22EC40929168}" presName="spacer" presStyleCnt="0"/>
      <dgm:spPr/>
    </dgm:pt>
    <dgm:pt modelId="{6F327226-E540-414E-9DB9-0AF87A0F9154}" type="pres">
      <dgm:prSet presAssocID="{C199751A-D296-4EEB-B552-2AF351BEC9C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C017011-90C9-4316-9319-A8563717EF6C}" srcId="{48188E55-2D6C-4467-9EF4-DD39F922759D}" destId="{E86E113F-19A6-4056-8A23-04CA15A0BE0E}" srcOrd="0" destOrd="0" parTransId="{8842C0A7-09FF-48CA-80ED-D8CF5635FFF5}" sibTransId="{CBB9E331-8951-432A-AACB-C494DD056518}"/>
    <dgm:cxn modelId="{C130541B-24C0-4E2C-8C36-20119D6A7C4F}" type="presOf" srcId="{C199751A-D296-4EEB-B552-2AF351BEC9CA}" destId="{6F327226-E540-414E-9DB9-0AF87A0F9154}" srcOrd="0" destOrd="0" presId="urn:microsoft.com/office/officeart/2005/8/layout/vList2"/>
    <dgm:cxn modelId="{958BEF2F-B6FB-4618-9166-FDB83B4CB25F}" type="presOf" srcId="{48188E55-2D6C-4467-9EF4-DD39F922759D}" destId="{1721BDBD-A395-4260-9CD7-95B1B4374E9F}" srcOrd="0" destOrd="0" presId="urn:microsoft.com/office/officeart/2005/8/layout/vList2"/>
    <dgm:cxn modelId="{99032F61-9E54-48EB-B696-6991125404B3}" type="presOf" srcId="{E86E113F-19A6-4056-8A23-04CA15A0BE0E}" destId="{BAE1359A-4E64-4FCF-94D5-8F6B59195817}" srcOrd="0" destOrd="0" presId="urn:microsoft.com/office/officeart/2005/8/layout/vList2"/>
    <dgm:cxn modelId="{58C7DA6D-6258-47D2-A482-01F910333256}" type="presOf" srcId="{579816F4-BFB3-4A43-8E9E-56D3C7DF946B}" destId="{C23C9050-AB9B-404F-9791-4E1A17CC768E}" srcOrd="0" destOrd="0" presId="urn:microsoft.com/office/officeart/2005/8/layout/vList2"/>
    <dgm:cxn modelId="{609B9659-B6CA-4A7D-A8CB-1208976E0A92}" srcId="{48188E55-2D6C-4467-9EF4-DD39F922759D}" destId="{579816F4-BFB3-4A43-8E9E-56D3C7DF946B}" srcOrd="1" destOrd="0" parTransId="{11E03F66-621C-4B0E-A6B3-190B050EC8F5}" sibTransId="{5F6081EB-AC7A-4192-AFBD-22EC40929168}"/>
    <dgm:cxn modelId="{0B1ED0EA-6ECB-4949-8A4F-3CE9529FB6F1}" srcId="{48188E55-2D6C-4467-9EF4-DD39F922759D}" destId="{C199751A-D296-4EEB-B552-2AF351BEC9CA}" srcOrd="2" destOrd="0" parTransId="{8AEC1210-A193-43FB-B5A6-D1DBE5194FE4}" sibTransId="{60A49D49-D371-4210-997B-388177578647}"/>
    <dgm:cxn modelId="{6E12ACE7-47A4-4100-ACB5-56623EAA223B}" type="presParOf" srcId="{1721BDBD-A395-4260-9CD7-95B1B4374E9F}" destId="{BAE1359A-4E64-4FCF-94D5-8F6B59195817}" srcOrd="0" destOrd="0" presId="urn:microsoft.com/office/officeart/2005/8/layout/vList2"/>
    <dgm:cxn modelId="{756ECD60-9CAC-4CF9-850F-5D4E4FE69AFC}" type="presParOf" srcId="{1721BDBD-A395-4260-9CD7-95B1B4374E9F}" destId="{72958208-BEA4-43C4-9F77-A9BBD5178AA2}" srcOrd="1" destOrd="0" presId="urn:microsoft.com/office/officeart/2005/8/layout/vList2"/>
    <dgm:cxn modelId="{42367ACA-0326-4344-89F3-CBBD0CDC3D89}" type="presParOf" srcId="{1721BDBD-A395-4260-9CD7-95B1B4374E9F}" destId="{C23C9050-AB9B-404F-9791-4E1A17CC768E}" srcOrd="2" destOrd="0" presId="urn:microsoft.com/office/officeart/2005/8/layout/vList2"/>
    <dgm:cxn modelId="{198D5CBD-F6BA-4CB6-BDD4-182A19FFDA47}" type="presParOf" srcId="{1721BDBD-A395-4260-9CD7-95B1B4374E9F}" destId="{87912A51-5762-4D16-8C81-EC3468F5CB6C}" srcOrd="3" destOrd="0" presId="urn:microsoft.com/office/officeart/2005/8/layout/vList2"/>
    <dgm:cxn modelId="{B2E3ED04-001B-44E5-891F-75A24EEF74BD}" type="presParOf" srcId="{1721BDBD-A395-4260-9CD7-95B1B4374E9F}" destId="{6F327226-E540-414E-9DB9-0AF87A0F915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7E63BA-F2AC-4F1C-BE97-0E45AC0DF0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219C356-437A-454A-992B-8D14DC0A1B0C}">
      <dgm:prSet/>
      <dgm:spPr/>
      <dgm:t>
        <a:bodyPr/>
        <a:lstStyle/>
        <a:p>
          <a:r>
            <a:rPr lang="cs-CZ" b="0" dirty="0"/>
            <a:t>Genetická vyšetření v oblasti zdravotnictví lze nabízet nebo provádět pouze pro účely</a:t>
          </a:r>
          <a:endParaRPr lang="cs-CZ" dirty="0"/>
        </a:p>
      </dgm:t>
    </dgm:pt>
    <dgm:pt modelId="{0550245C-CFBC-4BD5-9DA8-419547FEA3DC}" type="parTrans" cxnId="{D97A1181-15F2-4903-811F-F60F3C08B9D2}">
      <dgm:prSet/>
      <dgm:spPr/>
      <dgm:t>
        <a:bodyPr/>
        <a:lstStyle/>
        <a:p>
          <a:endParaRPr lang="cs-CZ"/>
        </a:p>
      </dgm:t>
    </dgm:pt>
    <dgm:pt modelId="{ED8D0750-018E-407C-B96E-28A34B19640D}" type="sibTrans" cxnId="{D97A1181-15F2-4903-811F-F60F3C08B9D2}">
      <dgm:prSet/>
      <dgm:spPr/>
      <dgm:t>
        <a:bodyPr/>
        <a:lstStyle/>
        <a:p>
          <a:endParaRPr lang="cs-CZ"/>
        </a:p>
      </dgm:t>
    </dgm:pt>
    <dgm:pt modelId="{119B2874-026F-4085-BBE1-ADA575F815A9}">
      <dgm:prSet/>
      <dgm:spPr/>
      <dgm:t>
        <a:bodyPr/>
        <a:lstStyle/>
        <a:p>
          <a:r>
            <a:rPr lang="cs-CZ" b="1" dirty="0"/>
            <a:t>a)</a:t>
          </a:r>
          <a:r>
            <a:rPr lang="cs-CZ" b="0" dirty="0"/>
            <a:t> zdravotních služeb, a to</a:t>
          </a:r>
          <a:endParaRPr lang="cs-CZ" dirty="0"/>
        </a:p>
      </dgm:t>
    </dgm:pt>
    <dgm:pt modelId="{E9000D49-7A8E-48C7-83DB-C486FB04BEC8}" type="parTrans" cxnId="{54BC1512-0B6A-4604-8E7E-E39C95DD060C}">
      <dgm:prSet/>
      <dgm:spPr/>
      <dgm:t>
        <a:bodyPr/>
        <a:lstStyle/>
        <a:p>
          <a:endParaRPr lang="cs-CZ"/>
        </a:p>
      </dgm:t>
    </dgm:pt>
    <dgm:pt modelId="{FCC9AB1D-CB0C-462E-9206-28DB7580F26E}" type="sibTrans" cxnId="{54BC1512-0B6A-4604-8E7E-E39C95DD060C}">
      <dgm:prSet/>
      <dgm:spPr/>
      <dgm:t>
        <a:bodyPr/>
        <a:lstStyle/>
        <a:p>
          <a:endParaRPr lang="cs-CZ"/>
        </a:p>
      </dgm:t>
    </dgm:pt>
    <dgm:pt modelId="{2A546A3A-B329-4EAA-937C-B0A2D960F9A9}">
      <dgm:prSet/>
      <dgm:spPr/>
      <dgm:t>
        <a:bodyPr/>
        <a:lstStyle/>
        <a:p>
          <a:r>
            <a:rPr lang="cs-CZ" b="0" dirty="0"/>
            <a:t>ke stanovení bezpříznakového přenašečství variant lidského genomu způsobujícího onemocnění nebo vrozené vady,</a:t>
          </a:r>
          <a:endParaRPr lang="cs-CZ" dirty="0"/>
        </a:p>
      </dgm:t>
    </dgm:pt>
    <dgm:pt modelId="{92B5B6B8-1131-4FB3-8EE5-BB08C524A1E7}" type="parTrans" cxnId="{A19F927A-681F-4E7C-A106-58864F655E4D}">
      <dgm:prSet/>
      <dgm:spPr/>
      <dgm:t>
        <a:bodyPr/>
        <a:lstStyle/>
        <a:p>
          <a:endParaRPr lang="cs-CZ"/>
        </a:p>
      </dgm:t>
    </dgm:pt>
    <dgm:pt modelId="{7D05BF11-781A-4E5D-9515-F0D3EB5BA39B}" type="sibTrans" cxnId="{A19F927A-681F-4E7C-A106-58864F655E4D}">
      <dgm:prSet/>
      <dgm:spPr/>
      <dgm:t>
        <a:bodyPr/>
        <a:lstStyle/>
        <a:p>
          <a:endParaRPr lang="cs-CZ"/>
        </a:p>
      </dgm:t>
    </dgm:pt>
    <dgm:pt modelId="{663452BE-CE83-490F-A79E-545CE0BA963E}">
      <dgm:prSet/>
      <dgm:spPr/>
      <dgm:t>
        <a:bodyPr/>
        <a:lstStyle/>
        <a:p>
          <a:r>
            <a:rPr lang="cs-CZ" b="0" dirty="0"/>
            <a:t>k optimalizaci léčby a sledování její efektivity a</a:t>
          </a:r>
          <a:endParaRPr lang="cs-CZ" dirty="0"/>
        </a:p>
      </dgm:t>
    </dgm:pt>
    <dgm:pt modelId="{78F89735-DC58-41B7-8981-3CBB58F9E045}" type="parTrans" cxnId="{3E136D92-2DFF-425F-B352-709AC3918618}">
      <dgm:prSet/>
      <dgm:spPr/>
      <dgm:t>
        <a:bodyPr/>
        <a:lstStyle/>
        <a:p>
          <a:endParaRPr lang="cs-CZ"/>
        </a:p>
      </dgm:t>
    </dgm:pt>
    <dgm:pt modelId="{3597508D-DC70-47D6-92D7-3F7F677DEE04}" type="sibTrans" cxnId="{3E136D92-2DFF-425F-B352-709AC3918618}">
      <dgm:prSet/>
      <dgm:spPr/>
      <dgm:t>
        <a:bodyPr/>
        <a:lstStyle/>
        <a:p>
          <a:endParaRPr lang="cs-CZ"/>
        </a:p>
      </dgm:t>
    </dgm:pt>
    <dgm:pt modelId="{585AEF97-CA8A-4148-A855-5CD1BE9FA72E}">
      <dgm:prSet/>
      <dgm:spPr/>
      <dgm:t>
        <a:bodyPr/>
        <a:lstStyle/>
        <a:p>
          <a:r>
            <a:rPr lang="cs-CZ" b="1" dirty="0"/>
            <a:t>b)</a:t>
          </a:r>
          <a:r>
            <a:rPr lang="cs-CZ" b="0" dirty="0"/>
            <a:t> biomedicínského výzkumu spojeného se zdravím a jeho poruchami.</a:t>
          </a:r>
          <a:endParaRPr lang="cs-CZ" dirty="0"/>
        </a:p>
      </dgm:t>
    </dgm:pt>
    <dgm:pt modelId="{F79051F0-492F-4099-B186-E09B2BFAD999}" type="parTrans" cxnId="{0B128E4A-9D1B-48BB-BB4A-C723AE4CD1AC}">
      <dgm:prSet/>
      <dgm:spPr/>
      <dgm:t>
        <a:bodyPr/>
        <a:lstStyle/>
        <a:p>
          <a:endParaRPr lang="cs-CZ"/>
        </a:p>
      </dgm:t>
    </dgm:pt>
    <dgm:pt modelId="{8AA8531A-9377-49F5-8087-DFB2FCB52FD2}" type="sibTrans" cxnId="{0B128E4A-9D1B-48BB-BB4A-C723AE4CD1AC}">
      <dgm:prSet/>
      <dgm:spPr/>
      <dgm:t>
        <a:bodyPr/>
        <a:lstStyle/>
        <a:p>
          <a:endParaRPr lang="cs-CZ"/>
        </a:p>
      </dgm:t>
    </dgm:pt>
    <dgm:pt modelId="{1600B60F-8A90-4CB2-B4D9-67384F1CDB42}">
      <dgm:prSet/>
      <dgm:spPr/>
      <dgm:t>
        <a:bodyPr/>
        <a:lstStyle/>
        <a:p>
          <a:r>
            <a:rPr lang="cs-CZ" b="0" dirty="0"/>
            <a:t>k </a:t>
          </a:r>
          <a:r>
            <a:rPr lang="cs-CZ" b="0" dirty="0" err="1"/>
            <a:t>preimplantační</a:t>
          </a:r>
          <a:r>
            <a:rPr lang="cs-CZ" b="0" dirty="0"/>
            <a:t> diagnostice v rámci asistované reprodukce,</a:t>
          </a:r>
          <a:endParaRPr lang="cs-CZ" dirty="0"/>
        </a:p>
      </dgm:t>
    </dgm:pt>
    <dgm:pt modelId="{314105FB-54D9-43DB-86D6-A2E91CE977A7}" type="parTrans" cxnId="{56A5AE71-9DA7-47F5-ACA2-984A27E377EF}">
      <dgm:prSet/>
      <dgm:spPr/>
      <dgm:t>
        <a:bodyPr/>
        <a:lstStyle/>
        <a:p>
          <a:endParaRPr lang="cs-CZ"/>
        </a:p>
      </dgm:t>
    </dgm:pt>
    <dgm:pt modelId="{580BA4C7-BD9E-48D5-B075-127F4D8D0CAE}" type="sibTrans" cxnId="{56A5AE71-9DA7-47F5-ACA2-984A27E377EF}">
      <dgm:prSet/>
      <dgm:spPr/>
      <dgm:t>
        <a:bodyPr/>
        <a:lstStyle/>
        <a:p>
          <a:endParaRPr lang="cs-CZ"/>
        </a:p>
      </dgm:t>
    </dgm:pt>
    <dgm:pt modelId="{6147AC6E-46A4-40F5-9918-D5555F575BE8}">
      <dgm:prSet/>
      <dgm:spPr/>
      <dgm:t>
        <a:bodyPr/>
        <a:lstStyle/>
        <a:p>
          <a:r>
            <a:rPr lang="cs-CZ" b="0" dirty="0"/>
            <a:t>k diagnostice geneticky podmíněných onemocnění, vrozených vad a získaných genetických změn,</a:t>
          </a:r>
          <a:endParaRPr lang="cs-CZ" dirty="0"/>
        </a:p>
      </dgm:t>
    </dgm:pt>
    <dgm:pt modelId="{8B71A368-BBC5-423A-93B8-EBB34140DA9C}" type="parTrans" cxnId="{0F2C60E7-E508-4EA3-ACD6-81409CFD098F}">
      <dgm:prSet/>
      <dgm:spPr/>
      <dgm:t>
        <a:bodyPr/>
        <a:lstStyle/>
        <a:p>
          <a:endParaRPr lang="cs-CZ"/>
        </a:p>
      </dgm:t>
    </dgm:pt>
    <dgm:pt modelId="{06C01229-9917-4CC6-9C90-42B142F123FC}" type="sibTrans" cxnId="{0F2C60E7-E508-4EA3-ACD6-81409CFD098F}">
      <dgm:prSet/>
      <dgm:spPr/>
      <dgm:t>
        <a:bodyPr/>
        <a:lstStyle/>
        <a:p>
          <a:endParaRPr lang="cs-CZ"/>
        </a:p>
      </dgm:t>
    </dgm:pt>
    <dgm:pt modelId="{C72F54BF-EE1D-4F0D-97B8-B4DB4A177B6F}">
      <dgm:prSet/>
      <dgm:spPr/>
      <dgm:t>
        <a:bodyPr/>
        <a:lstStyle/>
        <a:p>
          <a:r>
            <a:rPr lang="cs-CZ" b="0" dirty="0"/>
            <a:t>ke stanovení míry predispozice ke vzniku onemocnění a vrozených vad,</a:t>
          </a:r>
          <a:endParaRPr lang="cs-CZ" dirty="0"/>
        </a:p>
      </dgm:t>
    </dgm:pt>
    <dgm:pt modelId="{C836A17C-B482-4C54-AC0E-9EBAB28A5283}" type="parTrans" cxnId="{389C72DC-6E5D-4D69-ACBC-5F781130D7AA}">
      <dgm:prSet/>
      <dgm:spPr/>
      <dgm:t>
        <a:bodyPr/>
        <a:lstStyle/>
        <a:p>
          <a:endParaRPr lang="cs-CZ"/>
        </a:p>
      </dgm:t>
    </dgm:pt>
    <dgm:pt modelId="{618EB01B-9610-4265-B035-86939CE1D540}" type="sibTrans" cxnId="{389C72DC-6E5D-4D69-ACBC-5F781130D7AA}">
      <dgm:prSet/>
      <dgm:spPr/>
      <dgm:t>
        <a:bodyPr/>
        <a:lstStyle/>
        <a:p>
          <a:endParaRPr lang="cs-CZ"/>
        </a:p>
      </dgm:t>
    </dgm:pt>
    <dgm:pt modelId="{4689B252-6B61-4325-A6B7-95E40C30983F}" type="pres">
      <dgm:prSet presAssocID="{E87E63BA-F2AC-4F1C-BE97-0E45AC0DF08F}" presName="linear" presStyleCnt="0">
        <dgm:presLayoutVars>
          <dgm:animLvl val="lvl"/>
          <dgm:resizeHandles val="exact"/>
        </dgm:presLayoutVars>
      </dgm:prSet>
      <dgm:spPr/>
    </dgm:pt>
    <dgm:pt modelId="{051F5C01-F5B4-4B90-B502-D1AD3426CDCD}" type="pres">
      <dgm:prSet presAssocID="{9219C356-437A-454A-992B-8D14DC0A1B0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207B09-9EF4-458B-81B5-41DF42C411E0}" type="pres">
      <dgm:prSet presAssocID="{ED8D0750-018E-407C-B96E-28A34B19640D}" presName="spacer" presStyleCnt="0"/>
      <dgm:spPr/>
    </dgm:pt>
    <dgm:pt modelId="{EE3D44F7-1991-4755-ADB1-893956FF9D22}" type="pres">
      <dgm:prSet presAssocID="{119B2874-026F-4085-BBE1-ADA575F815A9}" presName="parentText" presStyleLbl="node1" presStyleIdx="1" presStyleCnt="3" custScaleX="89478" custLinFactNeighborX="-2430" custLinFactNeighborY="-2147">
        <dgm:presLayoutVars>
          <dgm:chMax val="0"/>
          <dgm:bulletEnabled val="1"/>
        </dgm:presLayoutVars>
      </dgm:prSet>
      <dgm:spPr/>
    </dgm:pt>
    <dgm:pt modelId="{6453A8B3-E445-4E83-B46E-F0719BC9894A}" type="pres">
      <dgm:prSet presAssocID="{119B2874-026F-4085-BBE1-ADA575F815A9}" presName="childText" presStyleLbl="revTx" presStyleIdx="0" presStyleCnt="1">
        <dgm:presLayoutVars>
          <dgm:bulletEnabled val="1"/>
        </dgm:presLayoutVars>
      </dgm:prSet>
      <dgm:spPr/>
    </dgm:pt>
    <dgm:pt modelId="{7A419CA6-765B-4DA9-9A41-F21AA00DEDD7}" type="pres">
      <dgm:prSet presAssocID="{585AEF97-CA8A-4148-A855-5CD1BE9FA72E}" presName="parentText" presStyleLbl="node1" presStyleIdx="2" presStyleCnt="3" custScaleX="90108" custLinFactNeighborX="-2632">
        <dgm:presLayoutVars>
          <dgm:chMax val="0"/>
          <dgm:bulletEnabled val="1"/>
        </dgm:presLayoutVars>
      </dgm:prSet>
      <dgm:spPr/>
    </dgm:pt>
  </dgm:ptLst>
  <dgm:cxnLst>
    <dgm:cxn modelId="{F8050D0E-CCEE-4B9D-AF09-15EE14944E7B}" type="presOf" srcId="{6147AC6E-46A4-40F5-9918-D5555F575BE8}" destId="{6453A8B3-E445-4E83-B46E-F0719BC9894A}" srcOrd="0" destOrd="1" presId="urn:microsoft.com/office/officeart/2005/8/layout/vList2"/>
    <dgm:cxn modelId="{54BC1512-0B6A-4604-8E7E-E39C95DD060C}" srcId="{E87E63BA-F2AC-4F1C-BE97-0E45AC0DF08F}" destId="{119B2874-026F-4085-BBE1-ADA575F815A9}" srcOrd="1" destOrd="0" parTransId="{E9000D49-7A8E-48C7-83DB-C486FB04BEC8}" sibTransId="{FCC9AB1D-CB0C-462E-9206-28DB7580F26E}"/>
    <dgm:cxn modelId="{76B4CC18-6FCA-4322-9BF9-6AC5950B0238}" type="presOf" srcId="{119B2874-026F-4085-BBE1-ADA575F815A9}" destId="{EE3D44F7-1991-4755-ADB1-893956FF9D22}" srcOrd="0" destOrd="0" presId="urn:microsoft.com/office/officeart/2005/8/layout/vList2"/>
    <dgm:cxn modelId="{978BAC23-2740-4234-8B38-DAE96903CF74}" type="presOf" srcId="{2A546A3A-B329-4EAA-937C-B0A2D960F9A9}" destId="{6453A8B3-E445-4E83-B46E-F0719BC9894A}" srcOrd="0" destOrd="3" presId="urn:microsoft.com/office/officeart/2005/8/layout/vList2"/>
    <dgm:cxn modelId="{89D8D729-EC11-4D63-8F6B-157D09800875}" type="presOf" srcId="{663452BE-CE83-490F-A79E-545CE0BA963E}" destId="{6453A8B3-E445-4E83-B46E-F0719BC9894A}" srcOrd="0" destOrd="4" presId="urn:microsoft.com/office/officeart/2005/8/layout/vList2"/>
    <dgm:cxn modelId="{830BF45B-CE1A-485F-808A-AFC6B0E03C00}" type="presOf" srcId="{E87E63BA-F2AC-4F1C-BE97-0E45AC0DF08F}" destId="{4689B252-6B61-4325-A6B7-95E40C30983F}" srcOrd="0" destOrd="0" presId="urn:microsoft.com/office/officeart/2005/8/layout/vList2"/>
    <dgm:cxn modelId="{7BFD9646-ABB0-4E8C-92AD-7EB7058E3881}" type="presOf" srcId="{9219C356-437A-454A-992B-8D14DC0A1B0C}" destId="{051F5C01-F5B4-4B90-B502-D1AD3426CDCD}" srcOrd="0" destOrd="0" presId="urn:microsoft.com/office/officeart/2005/8/layout/vList2"/>
    <dgm:cxn modelId="{7EDFE168-4AED-4708-8667-ADBEA954738B}" type="presOf" srcId="{585AEF97-CA8A-4148-A855-5CD1BE9FA72E}" destId="{7A419CA6-765B-4DA9-9A41-F21AA00DEDD7}" srcOrd="0" destOrd="0" presId="urn:microsoft.com/office/officeart/2005/8/layout/vList2"/>
    <dgm:cxn modelId="{0B128E4A-9D1B-48BB-BB4A-C723AE4CD1AC}" srcId="{E87E63BA-F2AC-4F1C-BE97-0E45AC0DF08F}" destId="{585AEF97-CA8A-4148-A855-5CD1BE9FA72E}" srcOrd="2" destOrd="0" parTransId="{F79051F0-492F-4099-B186-E09B2BFAD999}" sibTransId="{8AA8531A-9377-49F5-8087-DFB2FCB52FD2}"/>
    <dgm:cxn modelId="{56A5AE71-9DA7-47F5-ACA2-984A27E377EF}" srcId="{119B2874-026F-4085-BBE1-ADA575F815A9}" destId="{1600B60F-8A90-4CB2-B4D9-67384F1CDB42}" srcOrd="0" destOrd="0" parTransId="{314105FB-54D9-43DB-86D6-A2E91CE977A7}" sibTransId="{580BA4C7-BD9E-48D5-B075-127F4D8D0CAE}"/>
    <dgm:cxn modelId="{A19F927A-681F-4E7C-A106-58864F655E4D}" srcId="{119B2874-026F-4085-BBE1-ADA575F815A9}" destId="{2A546A3A-B329-4EAA-937C-B0A2D960F9A9}" srcOrd="3" destOrd="0" parTransId="{92B5B6B8-1131-4FB3-8EE5-BB08C524A1E7}" sibTransId="{7D05BF11-781A-4E5D-9515-F0D3EB5BA39B}"/>
    <dgm:cxn modelId="{D97A1181-15F2-4903-811F-F60F3C08B9D2}" srcId="{E87E63BA-F2AC-4F1C-BE97-0E45AC0DF08F}" destId="{9219C356-437A-454A-992B-8D14DC0A1B0C}" srcOrd="0" destOrd="0" parTransId="{0550245C-CFBC-4BD5-9DA8-419547FEA3DC}" sibTransId="{ED8D0750-018E-407C-B96E-28A34B19640D}"/>
    <dgm:cxn modelId="{3E136D92-2DFF-425F-B352-709AC3918618}" srcId="{119B2874-026F-4085-BBE1-ADA575F815A9}" destId="{663452BE-CE83-490F-A79E-545CE0BA963E}" srcOrd="4" destOrd="0" parTransId="{78F89735-DC58-41B7-8981-3CBB58F9E045}" sibTransId="{3597508D-DC70-47D6-92D7-3F7F677DEE04}"/>
    <dgm:cxn modelId="{9CB22CA6-4FFC-42E2-80E8-FF4F4587CAF0}" type="presOf" srcId="{C72F54BF-EE1D-4F0D-97B8-B4DB4A177B6F}" destId="{6453A8B3-E445-4E83-B46E-F0719BC9894A}" srcOrd="0" destOrd="2" presId="urn:microsoft.com/office/officeart/2005/8/layout/vList2"/>
    <dgm:cxn modelId="{429705DA-478A-40B4-9CBB-71ABA64B670E}" type="presOf" srcId="{1600B60F-8A90-4CB2-B4D9-67384F1CDB42}" destId="{6453A8B3-E445-4E83-B46E-F0719BC9894A}" srcOrd="0" destOrd="0" presId="urn:microsoft.com/office/officeart/2005/8/layout/vList2"/>
    <dgm:cxn modelId="{389C72DC-6E5D-4D69-ACBC-5F781130D7AA}" srcId="{119B2874-026F-4085-BBE1-ADA575F815A9}" destId="{C72F54BF-EE1D-4F0D-97B8-B4DB4A177B6F}" srcOrd="2" destOrd="0" parTransId="{C836A17C-B482-4C54-AC0E-9EBAB28A5283}" sibTransId="{618EB01B-9610-4265-B035-86939CE1D540}"/>
    <dgm:cxn modelId="{0F2C60E7-E508-4EA3-ACD6-81409CFD098F}" srcId="{119B2874-026F-4085-BBE1-ADA575F815A9}" destId="{6147AC6E-46A4-40F5-9918-D5555F575BE8}" srcOrd="1" destOrd="0" parTransId="{8B71A368-BBC5-423A-93B8-EBB34140DA9C}" sibTransId="{06C01229-9917-4CC6-9C90-42B142F123FC}"/>
    <dgm:cxn modelId="{6C2350A7-AB8D-425D-8348-B1FAC92E8F76}" type="presParOf" srcId="{4689B252-6B61-4325-A6B7-95E40C30983F}" destId="{051F5C01-F5B4-4B90-B502-D1AD3426CDCD}" srcOrd="0" destOrd="0" presId="urn:microsoft.com/office/officeart/2005/8/layout/vList2"/>
    <dgm:cxn modelId="{A15C7E1A-0CC4-4884-8551-0FA48D96E02C}" type="presParOf" srcId="{4689B252-6B61-4325-A6B7-95E40C30983F}" destId="{17207B09-9EF4-458B-81B5-41DF42C411E0}" srcOrd="1" destOrd="0" presId="urn:microsoft.com/office/officeart/2005/8/layout/vList2"/>
    <dgm:cxn modelId="{708AA7B6-24C8-41E3-BD74-25F50EAA6CEE}" type="presParOf" srcId="{4689B252-6B61-4325-A6B7-95E40C30983F}" destId="{EE3D44F7-1991-4755-ADB1-893956FF9D22}" srcOrd="2" destOrd="0" presId="urn:microsoft.com/office/officeart/2005/8/layout/vList2"/>
    <dgm:cxn modelId="{70E3B9C2-F86A-47AC-97ED-EDEEC2CF265C}" type="presParOf" srcId="{4689B252-6B61-4325-A6B7-95E40C30983F}" destId="{6453A8B3-E445-4E83-B46E-F0719BC9894A}" srcOrd="3" destOrd="0" presId="urn:microsoft.com/office/officeart/2005/8/layout/vList2"/>
    <dgm:cxn modelId="{68F8A8E3-2252-465F-9F96-87651B9F94E6}" type="presParOf" srcId="{4689B252-6B61-4325-A6B7-95E40C30983F}" destId="{7A419CA6-765B-4DA9-9A41-F21AA00DED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DBC3A8-C63A-422C-9CB0-C881796E31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01E590-19AF-4D3F-A05F-710519A611BC}">
      <dgm:prSet custT="1"/>
      <dgm:spPr/>
      <dgm:t>
        <a:bodyPr/>
        <a:lstStyle/>
        <a:p>
          <a:r>
            <a:rPr lang="cs-CZ" sz="1800" b="0" dirty="0"/>
            <a:t>Zásah směřující ke změně lidského genomu lze provádět u vyšetřované osoby pouze pro </a:t>
          </a:r>
          <a:r>
            <a:rPr lang="cs-CZ" sz="1800" b="1" dirty="0"/>
            <a:t>preventivní nebo léčebné účely </a:t>
          </a:r>
          <a:r>
            <a:rPr lang="cs-CZ" sz="1800" b="0" dirty="0"/>
            <a:t>u závažných geneticky podmíněných nemocí za podmínky zachování jeho přirozené biologické integrity v zárodečných buňkách. Tyto zásahy se nesmějí provádět, pokud by mohly vést k trvalým změnám v genetické výbavě zárodečných buněk.</a:t>
          </a:r>
          <a:endParaRPr lang="cs-CZ" sz="1800" dirty="0"/>
        </a:p>
      </dgm:t>
    </dgm:pt>
    <dgm:pt modelId="{BAC59C40-B4AB-4F5D-9194-12423FBB1D26}" type="parTrans" cxnId="{446EFD95-3F36-4ACD-A0F6-7C6F8668066F}">
      <dgm:prSet/>
      <dgm:spPr/>
      <dgm:t>
        <a:bodyPr/>
        <a:lstStyle/>
        <a:p>
          <a:endParaRPr lang="cs-CZ"/>
        </a:p>
      </dgm:t>
    </dgm:pt>
    <dgm:pt modelId="{A73A60DF-86DA-409B-8E0F-DDE4C60F27AC}" type="sibTrans" cxnId="{446EFD95-3F36-4ACD-A0F6-7C6F8668066F}">
      <dgm:prSet/>
      <dgm:spPr/>
      <dgm:t>
        <a:bodyPr/>
        <a:lstStyle/>
        <a:p>
          <a:endParaRPr lang="cs-CZ"/>
        </a:p>
      </dgm:t>
    </dgm:pt>
    <dgm:pt modelId="{D4EC2C1F-AFAF-4CD8-A8E6-6B2217B91DFA}">
      <dgm:prSet custT="1"/>
      <dgm:spPr/>
      <dgm:t>
        <a:bodyPr/>
        <a:lstStyle/>
        <a:p>
          <a:r>
            <a:rPr lang="cs-CZ" sz="2000" b="0" dirty="0"/>
            <a:t>Každý postup, jehož účelem je vytvořit lidskou bytost, která má shodný lidský genom s jinou lidskou bytostí, a to živou nebo mrtvou, </a:t>
          </a:r>
          <a:r>
            <a:rPr lang="cs-CZ" sz="2000" b="1" dirty="0"/>
            <a:t>je zakázán		zákaz klonování lidí</a:t>
          </a:r>
          <a:endParaRPr lang="cs-CZ" sz="800" dirty="0"/>
        </a:p>
      </dgm:t>
    </dgm:pt>
    <dgm:pt modelId="{DA9690FE-471D-4182-B24D-D83BDAF4F1F0}" type="parTrans" cxnId="{AB17424B-FD37-4798-AB64-36ACDA657F74}">
      <dgm:prSet/>
      <dgm:spPr/>
      <dgm:t>
        <a:bodyPr/>
        <a:lstStyle/>
        <a:p>
          <a:endParaRPr lang="cs-CZ"/>
        </a:p>
      </dgm:t>
    </dgm:pt>
    <dgm:pt modelId="{AA1ADFB4-C52F-4A81-8460-F8D1E033BFC2}" type="sibTrans" cxnId="{AB17424B-FD37-4798-AB64-36ACDA657F74}">
      <dgm:prSet/>
      <dgm:spPr/>
      <dgm:t>
        <a:bodyPr/>
        <a:lstStyle/>
        <a:p>
          <a:endParaRPr lang="cs-CZ"/>
        </a:p>
      </dgm:t>
    </dgm:pt>
    <dgm:pt modelId="{230F7048-82BB-4C4A-A7B4-39B492D506D7}">
      <dgm:prSet custT="1"/>
      <dgm:spPr/>
      <dgm:t>
        <a:bodyPr/>
        <a:lstStyle/>
        <a:p>
          <a:r>
            <a:rPr lang="cs-CZ" sz="1800" b="0" dirty="0"/>
            <a:t>Je zakázáno přenášet</a:t>
          </a:r>
        </a:p>
        <a:p>
          <a:r>
            <a:rPr lang="cs-CZ" sz="1800" b="0" dirty="0"/>
            <a:t>a) celý lidský genom do buněk jiného živočišného druhu a naopak,</a:t>
          </a:r>
          <a:endParaRPr lang="cs-CZ" sz="1800" dirty="0"/>
        </a:p>
        <a:p>
          <a:r>
            <a:rPr lang="cs-CZ" sz="1800" b="0" dirty="0"/>
            <a:t>b) lidské embryo do pohlavních orgánů jiného živočišného druhu.</a:t>
          </a:r>
          <a:endParaRPr lang="cs-CZ" sz="1800" dirty="0"/>
        </a:p>
        <a:p>
          <a:endParaRPr lang="cs-CZ" sz="1500" dirty="0"/>
        </a:p>
      </dgm:t>
    </dgm:pt>
    <dgm:pt modelId="{C239E7F3-3525-4358-B31F-7B2A2C601CCB}" type="parTrans" cxnId="{F7472654-CDE4-4156-9258-29B89B4C363D}">
      <dgm:prSet/>
      <dgm:spPr/>
      <dgm:t>
        <a:bodyPr/>
        <a:lstStyle/>
        <a:p>
          <a:endParaRPr lang="cs-CZ"/>
        </a:p>
      </dgm:t>
    </dgm:pt>
    <dgm:pt modelId="{C1C1EE74-CB0A-4200-8DFE-4924F4440DFA}" type="sibTrans" cxnId="{F7472654-CDE4-4156-9258-29B89B4C363D}">
      <dgm:prSet/>
      <dgm:spPr/>
      <dgm:t>
        <a:bodyPr/>
        <a:lstStyle/>
        <a:p>
          <a:endParaRPr lang="cs-CZ"/>
        </a:p>
      </dgm:t>
    </dgm:pt>
    <dgm:pt modelId="{8CE64F32-BE21-430A-9D5A-533C58E1FDF2}">
      <dgm:prSet/>
      <dgm:spPr/>
      <dgm:t>
        <a:bodyPr/>
        <a:lstStyle/>
        <a:p>
          <a:endParaRPr lang="cs-CZ" dirty="0"/>
        </a:p>
      </dgm:t>
    </dgm:pt>
    <dgm:pt modelId="{9F93820E-E08E-4A68-9884-520B1E2728A1}" type="parTrans" cxnId="{5D14585F-774D-4880-B8B2-7A46245F3FF4}">
      <dgm:prSet/>
      <dgm:spPr/>
      <dgm:t>
        <a:bodyPr/>
        <a:lstStyle/>
        <a:p>
          <a:endParaRPr lang="cs-CZ"/>
        </a:p>
      </dgm:t>
    </dgm:pt>
    <dgm:pt modelId="{1A4753D8-1FB7-4554-90A8-29A3DC493FE1}" type="sibTrans" cxnId="{5D14585F-774D-4880-B8B2-7A46245F3FF4}">
      <dgm:prSet/>
      <dgm:spPr/>
      <dgm:t>
        <a:bodyPr/>
        <a:lstStyle/>
        <a:p>
          <a:endParaRPr lang="cs-CZ"/>
        </a:p>
      </dgm:t>
    </dgm:pt>
    <dgm:pt modelId="{D2FCD746-CA66-4763-A75C-FCB9813560D7}">
      <dgm:prSet/>
      <dgm:spPr/>
      <dgm:t>
        <a:bodyPr/>
        <a:lstStyle/>
        <a:p>
          <a:endParaRPr lang="cs-CZ" dirty="0"/>
        </a:p>
      </dgm:t>
    </dgm:pt>
    <dgm:pt modelId="{35EF77A3-3A54-4F80-8DC6-ABE171DF899B}" type="parTrans" cxnId="{463E265B-3088-4B86-891D-FA5851488501}">
      <dgm:prSet/>
      <dgm:spPr/>
      <dgm:t>
        <a:bodyPr/>
        <a:lstStyle/>
        <a:p>
          <a:endParaRPr lang="cs-CZ"/>
        </a:p>
      </dgm:t>
    </dgm:pt>
    <dgm:pt modelId="{D6F5DB3C-F889-40F9-BE06-CD63FEF2C953}" type="sibTrans" cxnId="{463E265B-3088-4B86-891D-FA5851488501}">
      <dgm:prSet/>
      <dgm:spPr/>
      <dgm:t>
        <a:bodyPr/>
        <a:lstStyle/>
        <a:p>
          <a:endParaRPr lang="cs-CZ"/>
        </a:p>
      </dgm:t>
    </dgm:pt>
    <dgm:pt modelId="{ACE864B9-C64E-4C9C-8360-47C311DD4F7C}" type="pres">
      <dgm:prSet presAssocID="{ABDBC3A8-C63A-422C-9CB0-C881796E31A5}" presName="linear" presStyleCnt="0">
        <dgm:presLayoutVars>
          <dgm:animLvl val="lvl"/>
          <dgm:resizeHandles val="exact"/>
        </dgm:presLayoutVars>
      </dgm:prSet>
      <dgm:spPr/>
    </dgm:pt>
    <dgm:pt modelId="{C0D85EB1-49AF-482C-842C-EDF44CD4A530}" type="pres">
      <dgm:prSet presAssocID="{2501E590-19AF-4D3F-A05F-710519A611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C03E64-430E-43AC-818E-7BDFC5504E42}" type="pres">
      <dgm:prSet presAssocID="{A73A60DF-86DA-409B-8E0F-DDE4C60F27AC}" presName="spacer" presStyleCnt="0"/>
      <dgm:spPr/>
    </dgm:pt>
    <dgm:pt modelId="{55D998E9-C43B-457D-B8E6-F4C472CDF420}" type="pres">
      <dgm:prSet presAssocID="{D4EC2C1F-AFAF-4CD8-A8E6-6B2217B91DFA}" presName="parentText" presStyleLbl="node1" presStyleIdx="1" presStyleCnt="3" custLinFactNeighborX="114" custLinFactNeighborY="-42653">
        <dgm:presLayoutVars>
          <dgm:chMax val="0"/>
          <dgm:bulletEnabled val="1"/>
        </dgm:presLayoutVars>
      </dgm:prSet>
      <dgm:spPr/>
    </dgm:pt>
    <dgm:pt modelId="{2A36FA54-C767-4E21-9654-F6424CFDB366}" type="pres">
      <dgm:prSet presAssocID="{AA1ADFB4-C52F-4A81-8460-F8D1E033BFC2}" presName="spacer" presStyleCnt="0"/>
      <dgm:spPr/>
    </dgm:pt>
    <dgm:pt modelId="{C194688A-A4B3-4F82-A1E1-ECD53E645A99}" type="pres">
      <dgm:prSet presAssocID="{230F7048-82BB-4C4A-A7B4-39B492D506D7}" presName="parentText" presStyleLbl="node1" presStyleIdx="2" presStyleCnt="3" custLinFactNeighborX="39553" custLinFactNeighborY="-2119">
        <dgm:presLayoutVars>
          <dgm:chMax val="0"/>
          <dgm:bulletEnabled val="1"/>
        </dgm:presLayoutVars>
      </dgm:prSet>
      <dgm:spPr/>
    </dgm:pt>
    <dgm:pt modelId="{ACE053CF-1645-49D0-9598-DF4A673C0C21}" type="pres">
      <dgm:prSet presAssocID="{230F7048-82BB-4C4A-A7B4-39B492D506D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4ECD31C-6B84-45EC-9DB0-90E7E42E5553}" type="presOf" srcId="{230F7048-82BB-4C4A-A7B4-39B492D506D7}" destId="{C194688A-A4B3-4F82-A1E1-ECD53E645A99}" srcOrd="0" destOrd="0" presId="urn:microsoft.com/office/officeart/2005/8/layout/vList2"/>
    <dgm:cxn modelId="{7A7AA43D-C4C9-4B0F-B37E-774FD5706D8B}" type="presOf" srcId="{D4EC2C1F-AFAF-4CD8-A8E6-6B2217B91DFA}" destId="{55D998E9-C43B-457D-B8E6-F4C472CDF420}" srcOrd="0" destOrd="0" presId="urn:microsoft.com/office/officeart/2005/8/layout/vList2"/>
    <dgm:cxn modelId="{0E20E33F-30DA-444E-B1D7-E011F81F1437}" type="presOf" srcId="{ABDBC3A8-C63A-422C-9CB0-C881796E31A5}" destId="{ACE864B9-C64E-4C9C-8360-47C311DD4F7C}" srcOrd="0" destOrd="0" presId="urn:microsoft.com/office/officeart/2005/8/layout/vList2"/>
    <dgm:cxn modelId="{463E265B-3088-4B86-891D-FA5851488501}" srcId="{230F7048-82BB-4C4A-A7B4-39B492D506D7}" destId="{D2FCD746-CA66-4763-A75C-FCB9813560D7}" srcOrd="1" destOrd="0" parTransId="{35EF77A3-3A54-4F80-8DC6-ABE171DF899B}" sibTransId="{D6F5DB3C-F889-40F9-BE06-CD63FEF2C953}"/>
    <dgm:cxn modelId="{5D14585F-774D-4880-B8B2-7A46245F3FF4}" srcId="{230F7048-82BB-4C4A-A7B4-39B492D506D7}" destId="{8CE64F32-BE21-430A-9D5A-533C58E1FDF2}" srcOrd="0" destOrd="0" parTransId="{9F93820E-E08E-4A68-9884-520B1E2728A1}" sibTransId="{1A4753D8-1FB7-4554-90A8-29A3DC493FE1}"/>
    <dgm:cxn modelId="{AB17424B-FD37-4798-AB64-36ACDA657F74}" srcId="{ABDBC3A8-C63A-422C-9CB0-C881796E31A5}" destId="{D4EC2C1F-AFAF-4CD8-A8E6-6B2217B91DFA}" srcOrd="1" destOrd="0" parTransId="{DA9690FE-471D-4182-B24D-D83BDAF4F1F0}" sibTransId="{AA1ADFB4-C52F-4A81-8460-F8D1E033BFC2}"/>
    <dgm:cxn modelId="{F7472654-CDE4-4156-9258-29B89B4C363D}" srcId="{ABDBC3A8-C63A-422C-9CB0-C881796E31A5}" destId="{230F7048-82BB-4C4A-A7B4-39B492D506D7}" srcOrd="2" destOrd="0" parTransId="{C239E7F3-3525-4358-B31F-7B2A2C601CCB}" sibTransId="{C1C1EE74-CB0A-4200-8DFE-4924F4440DFA}"/>
    <dgm:cxn modelId="{BBDA3988-4C59-452D-AEF4-82306A07228A}" type="presOf" srcId="{8CE64F32-BE21-430A-9D5A-533C58E1FDF2}" destId="{ACE053CF-1645-49D0-9598-DF4A673C0C21}" srcOrd="0" destOrd="0" presId="urn:microsoft.com/office/officeart/2005/8/layout/vList2"/>
    <dgm:cxn modelId="{446EFD95-3F36-4ACD-A0F6-7C6F8668066F}" srcId="{ABDBC3A8-C63A-422C-9CB0-C881796E31A5}" destId="{2501E590-19AF-4D3F-A05F-710519A611BC}" srcOrd="0" destOrd="0" parTransId="{BAC59C40-B4AB-4F5D-9194-12423FBB1D26}" sibTransId="{A73A60DF-86DA-409B-8E0F-DDE4C60F27AC}"/>
    <dgm:cxn modelId="{9A70E9C2-16C2-4EC9-8770-726ECA221CDA}" type="presOf" srcId="{D2FCD746-CA66-4763-A75C-FCB9813560D7}" destId="{ACE053CF-1645-49D0-9598-DF4A673C0C21}" srcOrd="0" destOrd="1" presId="urn:microsoft.com/office/officeart/2005/8/layout/vList2"/>
    <dgm:cxn modelId="{CB7291FF-2358-4E4A-9CD6-0CBBE384A9C1}" type="presOf" srcId="{2501E590-19AF-4D3F-A05F-710519A611BC}" destId="{C0D85EB1-49AF-482C-842C-EDF44CD4A530}" srcOrd="0" destOrd="0" presId="urn:microsoft.com/office/officeart/2005/8/layout/vList2"/>
    <dgm:cxn modelId="{A7C04AF4-4A84-4F33-8A8F-7DC14A62F616}" type="presParOf" srcId="{ACE864B9-C64E-4C9C-8360-47C311DD4F7C}" destId="{C0D85EB1-49AF-482C-842C-EDF44CD4A530}" srcOrd="0" destOrd="0" presId="urn:microsoft.com/office/officeart/2005/8/layout/vList2"/>
    <dgm:cxn modelId="{00B3C27F-E9C5-499F-839B-5AA8ECAE7D18}" type="presParOf" srcId="{ACE864B9-C64E-4C9C-8360-47C311DD4F7C}" destId="{BEC03E64-430E-43AC-818E-7BDFC5504E42}" srcOrd="1" destOrd="0" presId="urn:microsoft.com/office/officeart/2005/8/layout/vList2"/>
    <dgm:cxn modelId="{D3BAF33C-603E-4461-A105-B8F6C45819D2}" type="presParOf" srcId="{ACE864B9-C64E-4C9C-8360-47C311DD4F7C}" destId="{55D998E9-C43B-457D-B8E6-F4C472CDF420}" srcOrd="2" destOrd="0" presId="urn:microsoft.com/office/officeart/2005/8/layout/vList2"/>
    <dgm:cxn modelId="{9AD2813A-DB4B-4314-B2C9-4F312A3FE7F6}" type="presParOf" srcId="{ACE864B9-C64E-4C9C-8360-47C311DD4F7C}" destId="{2A36FA54-C767-4E21-9654-F6424CFDB366}" srcOrd="3" destOrd="0" presId="urn:microsoft.com/office/officeart/2005/8/layout/vList2"/>
    <dgm:cxn modelId="{8F0CE117-6BD6-4FA4-AF5F-EC75C0F95BFC}" type="presParOf" srcId="{ACE864B9-C64E-4C9C-8360-47C311DD4F7C}" destId="{C194688A-A4B3-4F82-A1E1-ECD53E645A99}" srcOrd="4" destOrd="0" presId="urn:microsoft.com/office/officeart/2005/8/layout/vList2"/>
    <dgm:cxn modelId="{CBEEDAF5-AB70-42D1-AE28-85675614AC86}" type="presParOf" srcId="{ACE864B9-C64E-4C9C-8360-47C311DD4F7C}" destId="{ACE053CF-1645-49D0-9598-DF4A673C0C2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E35D7E-C36A-40EA-963B-362E3455AF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2A335A0-4B9B-41CF-9934-E8477537BE71}">
      <dgm:prSet/>
      <dgm:spPr/>
      <dgm:t>
        <a:bodyPr/>
        <a:lstStyle/>
        <a:p>
          <a:r>
            <a:rPr lang="cs-CZ" b="0"/>
            <a:t>Výkon zabraňující plodnosti bez odstranění nebo poškození pohlavních žláz</a:t>
          </a:r>
          <a:endParaRPr lang="cs-CZ"/>
        </a:p>
      </dgm:t>
    </dgm:pt>
    <dgm:pt modelId="{EF82EF61-3C76-4ADD-91DE-0AA0A92636DF}" type="parTrans" cxnId="{7C2223F3-D0D6-4101-9236-9A7CFA743E0B}">
      <dgm:prSet/>
      <dgm:spPr/>
      <dgm:t>
        <a:bodyPr/>
        <a:lstStyle/>
        <a:p>
          <a:endParaRPr lang="cs-CZ"/>
        </a:p>
      </dgm:t>
    </dgm:pt>
    <dgm:pt modelId="{B7163505-474A-43B9-895E-340402416E2B}" type="sibTrans" cxnId="{7C2223F3-D0D6-4101-9236-9A7CFA743E0B}">
      <dgm:prSet/>
      <dgm:spPr/>
      <dgm:t>
        <a:bodyPr/>
        <a:lstStyle/>
        <a:p>
          <a:endParaRPr lang="cs-CZ"/>
        </a:p>
      </dgm:t>
    </dgm:pt>
    <dgm:pt modelId="{1C3C0CC7-935F-467A-A64E-E7F415C37E43}">
      <dgm:prSet/>
      <dgm:spPr/>
      <dgm:t>
        <a:bodyPr/>
        <a:lstStyle/>
        <a:p>
          <a:r>
            <a:rPr lang="cs-CZ" b="0" dirty="0"/>
            <a:t>Ze zdravotních důvodů z (vysoká míra pravděpodobnosti vážného ohrožení zdraví nebo života v důsledku těhotenství nebo porodu nebo zdravého vývoje plodu nebo zdraví nebo života budoucího dítěte)</a:t>
          </a:r>
          <a:endParaRPr lang="cs-CZ" dirty="0"/>
        </a:p>
      </dgm:t>
    </dgm:pt>
    <dgm:pt modelId="{BDF44F13-1ACD-49D9-98B1-A2AF6D41C355}" type="parTrans" cxnId="{4D5A69BA-2BE4-4464-B192-67163EB0D86B}">
      <dgm:prSet/>
      <dgm:spPr/>
      <dgm:t>
        <a:bodyPr/>
        <a:lstStyle/>
        <a:p>
          <a:endParaRPr lang="cs-CZ"/>
        </a:p>
      </dgm:t>
    </dgm:pt>
    <dgm:pt modelId="{EFE95147-B3C7-4981-8644-C8BA2CF108B3}" type="sibTrans" cxnId="{4D5A69BA-2BE4-4464-B192-67163EB0D86B}">
      <dgm:prSet/>
      <dgm:spPr/>
      <dgm:t>
        <a:bodyPr/>
        <a:lstStyle/>
        <a:p>
          <a:endParaRPr lang="cs-CZ"/>
        </a:p>
      </dgm:t>
    </dgm:pt>
    <dgm:pt modelId="{7C0A76F0-63AA-4AB4-BAAD-3E50D8BAACB3}">
      <dgm:prSet/>
      <dgm:spPr/>
      <dgm:t>
        <a:bodyPr/>
        <a:lstStyle/>
        <a:p>
          <a:r>
            <a:rPr lang="cs-CZ" b="0" dirty="0"/>
            <a:t>Souhlas pacienta plus posouzení odbornou komisí MZČR</a:t>
          </a:r>
          <a:endParaRPr lang="cs-CZ" dirty="0"/>
        </a:p>
      </dgm:t>
    </dgm:pt>
    <dgm:pt modelId="{41D0EB53-3896-4A4B-B340-44BD767C4E4E}" type="parTrans" cxnId="{38AB42BC-27D2-49FC-9F44-AC5D638E78DC}">
      <dgm:prSet/>
      <dgm:spPr/>
      <dgm:t>
        <a:bodyPr/>
        <a:lstStyle/>
        <a:p>
          <a:endParaRPr lang="cs-CZ"/>
        </a:p>
      </dgm:t>
    </dgm:pt>
    <dgm:pt modelId="{1281BAAD-8E4F-4A88-87A0-2B7AABDDF628}" type="sibTrans" cxnId="{38AB42BC-27D2-49FC-9F44-AC5D638E78DC}">
      <dgm:prSet/>
      <dgm:spPr/>
      <dgm:t>
        <a:bodyPr/>
        <a:lstStyle/>
        <a:p>
          <a:endParaRPr lang="cs-CZ"/>
        </a:p>
      </dgm:t>
    </dgm:pt>
    <dgm:pt modelId="{5716A03E-AC72-44C7-9E49-4C6F89A2251B}">
      <dgm:prSet/>
      <dgm:spPr/>
      <dgm:t>
        <a:bodyPr/>
        <a:lstStyle/>
        <a:p>
          <a:r>
            <a:rPr lang="cs-CZ" b="0"/>
            <a:t>Sterilizaci z jiných než zdravotních důvodů od 21 let</a:t>
          </a:r>
          <a:endParaRPr lang="cs-CZ"/>
        </a:p>
      </dgm:t>
    </dgm:pt>
    <dgm:pt modelId="{8F70FC1F-7936-42BE-A5B2-4CBC26523F1B}" type="parTrans" cxnId="{814CF588-1401-4B83-804A-0D76E37E4CF9}">
      <dgm:prSet/>
      <dgm:spPr/>
      <dgm:t>
        <a:bodyPr/>
        <a:lstStyle/>
        <a:p>
          <a:endParaRPr lang="cs-CZ"/>
        </a:p>
      </dgm:t>
    </dgm:pt>
    <dgm:pt modelId="{2C102CBB-AD6F-4FF0-8D79-97D0CF74CD0A}" type="sibTrans" cxnId="{814CF588-1401-4B83-804A-0D76E37E4CF9}">
      <dgm:prSet/>
      <dgm:spPr/>
      <dgm:t>
        <a:bodyPr/>
        <a:lstStyle/>
        <a:p>
          <a:endParaRPr lang="cs-CZ"/>
        </a:p>
      </dgm:t>
    </dgm:pt>
    <dgm:pt modelId="{CA474B75-3C04-4512-880B-81E94D995202}">
      <dgm:prSet/>
      <dgm:spPr/>
      <dgm:t>
        <a:bodyPr/>
        <a:lstStyle/>
        <a:p>
          <a:r>
            <a:rPr lang="cs-CZ" b="0" dirty="0"/>
            <a:t>Lhůta 7 (zdravotní) / 14 (jiné důvody) dnů mezi souhlasem a výkonem </a:t>
          </a:r>
          <a:endParaRPr lang="cs-CZ" dirty="0"/>
        </a:p>
      </dgm:t>
    </dgm:pt>
    <dgm:pt modelId="{3DA34DA3-A9D1-4813-9BF8-188441E98F9F}" type="parTrans" cxnId="{3EA7AB9F-25FE-462B-A642-18EBEC8521F5}">
      <dgm:prSet/>
      <dgm:spPr/>
      <dgm:t>
        <a:bodyPr/>
        <a:lstStyle/>
        <a:p>
          <a:endParaRPr lang="cs-CZ"/>
        </a:p>
      </dgm:t>
    </dgm:pt>
    <dgm:pt modelId="{A3CB3720-CE2E-41F0-8720-7EED0629F387}" type="sibTrans" cxnId="{3EA7AB9F-25FE-462B-A642-18EBEC8521F5}">
      <dgm:prSet/>
      <dgm:spPr/>
      <dgm:t>
        <a:bodyPr/>
        <a:lstStyle/>
        <a:p>
          <a:endParaRPr lang="cs-CZ"/>
        </a:p>
      </dgm:t>
    </dgm:pt>
    <dgm:pt modelId="{CE400D60-B59E-4E32-81C7-78A3E8C37DD6}">
      <dgm:prSet/>
      <dgm:spPr/>
      <dgm:t>
        <a:bodyPr/>
        <a:lstStyle/>
        <a:p>
          <a:r>
            <a:rPr lang="cs-CZ" b="0" dirty="0"/>
            <a:t>Z jiných než zdravotních důvodů</a:t>
          </a:r>
          <a:endParaRPr lang="cs-CZ" dirty="0"/>
        </a:p>
      </dgm:t>
    </dgm:pt>
    <dgm:pt modelId="{8940A207-F2D7-46E8-B891-FAAB833F8B08}" type="parTrans" cxnId="{6A6CDDE0-916C-436E-AEFF-479BB85AACA3}">
      <dgm:prSet/>
      <dgm:spPr/>
      <dgm:t>
        <a:bodyPr/>
        <a:lstStyle/>
        <a:p>
          <a:endParaRPr lang="cs-CZ"/>
        </a:p>
      </dgm:t>
    </dgm:pt>
    <dgm:pt modelId="{EF820B7A-D306-47BB-9C8C-25F18085B4D4}" type="sibTrans" cxnId="{6A6CDDE0-916C-436E-AEFF-479BB85AACA3}">
      <dgm:prSet/>
      <dgm:spPr/>
      <dgm:t>
        <a:bodyPr/>
        <a:lstStyle/>
        <a:p>
          <a:endParaRPr lang="cs-CZ"/>
        </a:p>
      </dgm:t>
    </dgm:pt>
    <dgm:pt modelId="{E675D2ED-3119-4B60-847E-E1CA15D160EA}" type="pres">
      <dgm:prSet presAssocID="{39E35D7E-C36A-40EA-963B-362E3455AF91}" presName="linear" presStyleCnt="0">
        <dgm:presLayoutVars>
          <dgm:animLvl val="lvl"/>
          <dgm:resizeHandles val="exact"/>
        </dgm:presLayoutVars>
      </dgm:prSet>
      <dgm:spPr/>
    </dgm:pt>
    <dgm:pt modelId="{C2A7ABA5-B880-4228-9473-C8A08B2DB9EA}" type="pres">
      <dgm:prSet presAssocID="{62A335A0-4B9B-41CF-9934-E8477537BE7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A74714-13C0-451E-A379-D93E87ACD79C}" type="pres">
      <dgm:prSet presAssocID="{62A335A0-4B9B-41CF-9934-E8477537BE71}" presName="childText" presStyleLbl="revTx" presStyleIdx="0" presStyleCnt="1">
        <dgm:presLayoutVars>
          <dgm:bulletEnabled val="1"/>
        </dgm:presLayoutVars>
      </dgm:prSet>
      <dgm:spPr/>
    </dgm:pt>
    <dgm:pt modelId="{03C1F616-E717-4DE3-8A51-BD32583DF65B}" type="pres">
      <dgm:prSet presAssocID="{7C0A76F0-63AA-4AB4-BAAD-3E50D8BAACB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ED179C2-6764-4F1E-943B-62E4E742BCE9}" type="pres">
      <dgm:prSet presAssocID="{1281BAAD-8E4F-4A88-87A0-2B7AABDDF628}" presName="spacer" presStyleCnt="0"/>
      <dgm:spPr/>
    </dgm:pt>
    <dgm:pt modelId="{A59BB2C1-19F0-4B97-ABDF-5AE4F790EF2A}" type="pres">
      <dgm:prSet presAssocID="{5716A03E-AC72-44C7-9E49-4C6F89A2251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AB9F6F8-C561-435D-9017-D5A0EE07337F}" type="pres">
      <dgm:prSet presAssocID="{2C102CBB-AD6F-4FF0-8D79-97D0CF74CD0A}" presName="spacer" presStyleCnt="0"/>
      <dgm:spPr/>
    </dgm:pt>
    <dgm:pt modelId="{F396FA3A-2859-4C65-93FD-E29DCC4D8C98}" type="pres">
      <dgm:prSet presAssocID="{CA474B75-3C04-4512-880B-81E94D99520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181A1A-BBC1-41D1-B909-EDE0ECD33DB1}" type="presOf" srcId="{39E35D7E-C36A-40EA-963B-362E3455AF91}" destId="{E675D2ED-3119-4B60-847E-E1CA15D160EA}" srcOrd="0" destOrd="0" presId="urn:microsoft.com/office/officeart/2005/8/layout/vList2"/>
    <dgm:cxn modelId="{E67FB51A-A434-4CA8-BE17-4F4A9A2FB125}" type="presOf" srcId="{62A335A0-4B9B-41CF-9934-E8477537BE71}" destId="{C2A7ABA5-B880-4228-9473-C8A08B2DB9EA}" srcOrd="0" destOrd="0" presId="urn:microsoft.com/office/officeart/2005/8/layout/vList2"/>
    <dgm:cxn modelId="{0F3F0A2C-274D-465B-80CE-151FB782EA51}" type="presOf" srcId="{5716A03E-AC72-44C7-9E49-4C6F89A2251B}" destId="{A59BB2C1-19F0-4B97-ABDF-5AE4F790EF2A}" srcOrd="0" destOrd="0" presId="urn:microsoft.com/office/officeart/2005/8/layout/vList2"/>
    <dgm:cxn modelId="{95AD704C-3AC1-4CAE-8BE1-E248ED0D52E4}" type="presOf" srcId="{CA474B75-3C04-4512-880B-81E94D995202}" destId="{F396FA3A-2859-4C65-93FD-E29DCC4D8C98}" srcOrd="0" destOrd="0" presId="urn:microsoft.com/office/officeart/2005/8/layout/vList2"/>
    <dgm:cxn modelId="{2D89A687-19EF-4ACA-B3FF-76199C10B769}" type="presOf" srcId="{CE400D60-B59E-4E32-81C7-78A3E8C37DD6}" destId="{BDA74714-13C0-451E-A379-D93E87ACD79C}" srcOrd="0" destOrd="1" presId="urn:microsoft.com/office/officeart/2005/8/layout/vList2"/>
    <dgm:cxn modelId="{814CF588-1401-4B83-804A-0D76E37E4CF9}" srcId="{39E35D7E-C36A-40EA-963B-362E3455AF91}" destId="{5716A03E-AC72-44C7-9E49-4C6F89A2251B}" srcOrd="2" destOrd="0" parTransId="{8F70FC1F-7936-42BE-A5B2-4CBC26523F1B}" sibTransId="{2C102CBB-AD6F-4FF0-8D79-97D0CF74CD0A}"/>
    <dgm:cxn modelId="{3EA7AB9F-25FE-462B-A642-18EBEC8521F5}" srcId="{39E35D7E-C36A-40EA-963B-362E3455AF91}" destId="{CA474B75-3C04-4512-880B-81E94D995202}" srcOrd="3" destOrd="0" parTransId="{3DA34DA3-A9D1-4813-9BF8-188441E98F9F}" sibTransId="{A3CB3720-CE2E-41F0-8720-7EED0629F387}"/>
    <dgm:cxn modelId="{FB110BA2-9197-400C-931D-061938446914}" type="presOf" srcId="{7C0A76F0-63AA-4AB4-BAAD-3E50D8BAACB3}" destId="{03C1F616-E717-4DE3-8A51-BD32583DF65B}" srcOrd="0" destOrd="0" presId="urn:microsoft.com/office/officeart/2005/8/layout/vList2"/>
    <dgm:cxn modelId="{CE534CA2-4686-4479-881D-85E1FBA41465}" type="presOf" srcId="{1C3C0CC7-935F-467A-A64E-E7F415C37E43}" destId="{BDA74714-13C0-451E-A379-D93E87ACD79C}" srcOrd="0" destOrd="0" presId="urn:microsoft.com/office/officeart/2005/8/layout/vList2"/>
    <dgm:cxn modelId="{4D5A69BA-2BE4-4464-B192-67163EB0D86B}" srcId="{62A335A0-4B9B-41CF-9934-E8477537BE71}" destId="{1C3C0CC7-935F-467A-A64E-E7F415C37E43}" srcOrd="0" destOrd="0" parTransId="{BDF44F13-1ACD-49D9-98B1-A2AF6D41C355}" sibTransId="{EFE95147-B3C7-4981-8644-C8BA2CF108B3}"/>
    <dgm:cxn modelId="{38AB42BC-27D2-49FC-9F44-AC5D638E78DC}" srcId="{39E35D7E-C36A-40EA-963B-362E3455AF91}" destId="{7C0A76F0-63AA-4AB4-BAAD-3E50D8BAACB3}" srcOrd="1" destOrd="0" parTransId="{41D0EB53-3896-4A4B-B340-44BD767C4E4E}" sibTransId="{1281BAAD-8E4F-4A88-87A0-2B7AABDDF628}"/>
    <dgm:cxn modelId="{6A6CDDE0-916C-436E-AEFF-479BB85AACA3}" srcId="{62A335A0-4B9B-41CF-9934-E8477537BE71}" destId="{CE400D60-B59E-4E32-81C7-78A3E8C37DD6}" srcOrd="1" destOrd="0" parTransId="{8940A207-F2D7-46E8-B891-FAAB833F8B08}" sibTransId="{EF820B7A-D306-47BB-9C8C-25F18085B4D4}"/>
    <dgm:cxn modelId="{7C2223F3-D0D6-4101-9236-9A7CFA743E0B}" srcId="{39E35D7E-C36A-40EA-963B-362E3455AF91}" destId="{62A335A0-4B9B-41CF-9934-E8477537BE71}" srcOrd="0" destOrd="0" parTransId="{EF82EF61-3C76-4ADD-91DE-0AA0A92636DF}" sibTransId="{B7163505-474A-43B9-895E-340402416E2B}"/>
    <dgm:cxn modelId="{47AD6A48-457E-4171-85A4-A7139A1C2AC8}" type="presParOf" srcId="{E675D2ED-3119-4B60-847E-E1CA15D160EA}" destId="{C2A7ABA5-B880-4228-9473-C8A08B2DB9EA}" srcOrd="0" destOrd="0" presId="urn:microsoft.com/office/officeart/2005/8/layout/vList2"/>
    <dgm:cxn modelId="{3425E069-B403-471C-B84D-AE5BA05DC81F}" type="presParOf" srcId="{E675D2ED-3119-4B60-847E-E1CA15D160EA}" destId="{BDA74714-13C0-451E-A379-D93E87ACD79C}" srcOrd="1" destOrd="0" presId="urn:microsoft.com/office/officeart/2005/8/layout/vList2"/>
    <dgm:cxn modelId="{35D563F2-733B-43B9-9296-23641792183D}" type="presParOf" srcId="{E675D2ED-3119-4B60-847E-E1CA15D160EA}" destId="{03C1F616-E717-4DE3-8A51-BD32583DF65B}" srcOrd="2" destOrd="0" presId="urn:microsoft.com/office/officeart/2005/8/layout/vList2"/>
    <dgm:cxn modelId="{F1560DEB-26CE-4D5E-842E-F8E79286CB1F}" type="presParOf" srcId="{E675D2ED-3119-4B60-847E-E1CA15D160EA}" destId="{5ED179C2-6764-4F1E-943B-62E4E742BCE9}" srcOrd="3" destOrd="0" presId="urn:microsoft.com/office/officeart/2005/8/layout/vList2"/>
    <dgm:cxn modelId="{59B4C9D7-BAA3-4EEE-9C2A-62F99E6687D4}" type="presParOf" srcId="{E675D2ED-3119-4B60-847E-E1CA15D160EA}" destId="{A59BB2C1-19F0-4B97-ABDF-5AE4F790EF2A}" srcOrd="4" destOrd="0" presId="urn:microsoft.com/office/officeart/2005/8/layout/vList2"/>
    <dgm:cxn modelId="{01ECDB0B-31F8-4765-BAAA-D2482241C24C}" type="presParOf" srcId="{E675D2ED-3119-4B60-847E-E1CA15D160EA}" destId="{CAB9F6F8-C561-435D-9017-D5A0EE07337F}" srcOrd="5" destOrd="0" presId="urn:microsoft.com/office/officeart/2005/8/layout/vList2"/>
    <dgm:cxn modelId="{74EA985D-0AA0-4C3B-B021-87CB6AFACF78}" type="presParOf" srcId="{E675D2ED-3119-4B60-847E-E1CA15D160EA}" destId="{F396FA3A-2859-4C65-93FD-E29DCC4D8C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3BDF956-3675-46BB-A6BC-752C78E41A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F6B8A89-5864-447A-85C5-7CD08C1D9F97}">
      <dgm:prSet/>
      <dgm:spPr/>
      <dgm:t>
        <a:bodyPr/>
        <a:lstStyle/>
        <a:p>
          <a:r>
            <a:rPr lang="cs-CZ" b="0" dirty="0"/>
            <a:t>Odstranění hormonálně aktivní části pohlavních žláz u muže s cílem potlačit jeho sexualitu</a:t>
          </a:r>
          <a:endParaRPr lang="cs-CZ" dirty="0"/>
        </a:p>
      </dgm:t>
    </dgm:pt>
    <dgm:pt modelId="{77D81684-207D-4C76-9B7A-C35B7DEDA9D8}" type="parTrans" cxnId="{267D6FEB-BAD5-4C2B-ABBF-7134426DFCF8}">
      <dgm:prSet/>
      <dgm:spPr/>
      <dgm:t>
        <a:bodyPr/>
        <a:lstStyle/>
        <a:p>
          <a:endParaRPr lang="cs-CZ"/>
        </a:p>
      </dgm:t>
    </dgm:pt>
    <dgm:pt modelId="{4F96253F-AC59-447A-B0E2-04A8CBF60A1B}" type="sibTrans" cxnId="{267D6FEB-BAD5-4C2B-ABBF-7134426DFCF8}">
      <dgm:prSet/>
      <dgm:spPr/>
      <dgm:t>
        <a:bodyPr/>
        <a:lstStyle/>
        <a:p>
          <a:endParaRPr lang="cs-CZ"/>
        </a:p>
      </dgm:t>
    </dgm:pt>
    <dgm:pt modelId="{079788F4-84B4-4223-9D5D-63F9FC3A19BB}">
      <dgm:prSet/>
      <dgm:spPr/>
      <dgm:t>
        <a:bodyPr/>
        <a:lstStyle/>
        <a:p>
          <a:r>
            <a:rPr lang="cs-CZ" b="0" dirty="0"/>
            <a:t>Kastraci lze provést pacientovi, který dovršil věk 21 let, u kterého</a:t>
          </a:r>
          <a:endParaRPr lang="cs-CZ" dirty="0"/>
        </a:p>
      </dgm:t>
    </dgm:pt>
    <dgm:pt modelId="{69630012-117B-4F33-AFE4-54E9A7F3F1FA}" type="parTrans" cxnId="{CD9D9CCE-84AE-426B-8A5A-F541438BC645}">
      <dgm:prSet/>
      <dgm:spPr/>
      <dgm:t>
        <a:bodyPr/>
        <a:lstStyle/>
        <a:p>
          <a:endParaRPr lang="cs-CZ"/>
        </a:p>
      </dgm:t>
    </dgm:pt>
    <dgm:pt modelId="{57789746-53FE-4DD9-BDF9-0286FECA9820}" type="sibTrans" cxnId="{CD9D9CCE-84AE-426B-8A5A-F541438BC645}">
      <dgm:prSet/>
      <dgm:spPr/>
      <dgm:t>
        <a:bodyPr/>
        <a:lstStyle/>
        <a:p>
          <a:endParaRPr lang="cs-CZ"/>
        </a:p>
      </dgm:t>
    </dgm:pt>
    <dgm:pt modelId="{BD9DD835-B2AC-431F-8473-A57A44246E84}">
      <dgm:prSet/>
      <dgm:spPr/>
      <dgm:t>
        <a:bodyPr/>
        <a:lstStyle/>
        <a:p>
          <a:r>
            <a:rPr lang="cs-CZ" b="1" dirty="0"/>
            <a:t>a)</a:t>
          </a:r>
          <a:r>
            <a:rPr lang="cs-CZ" b="0" dirty="0"/>
            <a:t> odborné lékařské </a:t>
          </a:r>
          <a:r>
            <a:rPr lang="cs-CZ" b="1" dirty="0"/>
            <a:t>vyšetření prokázalo specifickou </a:t>
          </a:r>
          <a:r>
            <a:rPr lang="cs-CZ" b="1" dirty="0" err="1"/>
            <a:t>parafilní</a:t>
          </a:r>
          <a:r>
            <a:rPr lang="cs-CZ" b="1" dirty="0"/>
            <a:t> poruchu</a:t>
          </a:r>
          <a:r>
            <a:rPr lang="cs-CZ" b="0" dirty="0"/>
            <a:t>,</a:t>
          </a:r>
          <a:endParaRPr lang="cs-CZ" dirty="0"/>
        </a:p>
      </dgm:t>
    </dgm:pt>
    <dgm:pt modelId="{75AC3190-F831-4690-8301-F76DFE19C961}" type="parTrans" cxnId="{B32C3AED-AF67-450A-A668-E48617D7A8E1}">
      <dgm:prSet/>
      <dgm:spPr/>
      <dgm:t>
        <a:bodyPr/>
        <a:lstStyle/>
        <a:p>
          <a:endParaRPr lang="cs-CZ"/>
        </a:p>
      </dgm:t>
    </dgm:pt>
    <dgm:pt modelId="{18A222C6-E3AA-4530-BEBB-D695AB37D85A}" type="sibTrans" cxnId="{B32C3AED-AF67-450A-A668-E48617D7A8E1}">
      <dgm:prSet/>
      <dgm:spPr/>
      <dgm:t>
        <a:bodyPr/>
        <a:lstStyle/>
        <a:p>
          <a:endParaRPr lang="cs-CZ"/>
        </a:p>
      </dgm:t>
    </dgm:pt>
    <dgm:pt modelId="{CD1D6284-410F-4C9A-94EF-1310566B088B}">
      <dgm:prSet/>
      <dgm:spPr/>
      <dgm:t>
        <a:bodyPr/>
        <a:lstStyle/>
        <a:p>
          <a:r>
            <a:rPr lang="cs-CZ" b="1" dirty="0"/>
            <a:t>b)</a:t>
          </a:r>
          <a:r>
            <a:rPr lang="cs-CZ" b="0" dirty="0"/>
            <a:t> se prokázaná specifická </a:t>
          </a:r>
          <a:r>
            <a:rPr lang="cs-CZ" b="0" dirty="0" err="1"/>
            <a:t>parafilní</a:t>
          </a:r>
          <a:r>
            <a:rPr lang="cs-CZ" b="0" dirty="0"/>
            <a:t> porucha projevila </a:t>
          </a:r>
          <a:r>
            <a:rPr lang="cs-CZ" b="1" dirty="0"/>
            <a:t>spácháním sexuálně motivovaného trestného činu</a:t>
          </a:r>
        </a:p>
      </dgm:t>
    </dgm:pt>
    <dgm:pt modelId="{5CC11901-56B2-4A3D-ADB9-48770B25E2C1}" type="parTrans" cxnId="{47D1733D-C375-4D15-A9EE-2531F421A212}">
      <dgm:prSet/>
      <dgm:spPr/>
      <dgm:t>
        <a:bodyPr/>
        <a:lstStyle/>
        <a:p>
          <a:endParaRPr lang="cs-CZ"/>
        </a:p>
      </dgm:t>
    </dgm:pt>
    <dgm:pt modelId="{7C33AAC0-5859-4F48-ABD5-4B584D0937DB}" type="sibTrans" cxnId="{47D1733D-C375-4D15-A9EE-2531F421A212}">
      <dgm:prSet/>
      <dgm:spPr/>
      <dgm:t>
        <a:bodyPr/>
        <a:lstStyle/>
        <a:p>
          <a:endParaRPr lang="cs-CZ"/>
        </a:p>
      </dgm:t>
    </dgm:pt>
    <dgm:pt modelId="{14427842-6C35-4924-ADDB-AC74B2CA2921}">
      <dgm:prSet/>
      <dgm:spPr/>
      <dgm:t>
        <a:bodyPr/>
        <a:lstStyle/>
        <a:p>
          <a:r>
            <a:rPr lang="cs-CZ" b="1" dirty="0"/>
            <a:t>c)</a:t>
          </a:r>
          <a:r>
            <a:rPr lang="cs-CZ" b="0" dirty="0"/>
            <a:t> odborné lékařské vyšetření prokázalo vysokou míru p</a:t>
          </a:r>
          <a:r>
            <a:rPr lang="cs-CZ" b="1" dirty="0"/>
            <a:t>ravděpodobnosti, že v budoucnosti spáchá sexuálně motivovaný trestný čin</a:t>
          </a:r>
          <a:r>
            <a:rPr lang="cs-CZ" b="0" dirty="0"/>
            <a:t>, a</a:t>
          </a:r>
          <a:endParaRPr lang="cs-CZ" dirty="0"/>
        </a:p>
      </dgm:t>
    </dgm:pt>
    <dgm:pt modelId="{935A43B5-4B8D-4F94-AB13-C1705C99DA29}" type="parTrans" cxnId="{6B59DB1B-72FA-460C-9EEF-C6F1A2B5E77E}">
      <dgm:prSet/>
      <dgm:spPr/>
      <dgm:t>
        <a:bodyPr/>
        <a:lstStyle/>
        <a:p>
          <a:endParaRPr lang="cs-CZ"/>
        </a:p>
      </dgm:t>
    </dgm:pt>
    <dgm:pt modelId="{15C13A43-18A0-442C-842D-88E41D311E22}" type="sibTrans" cxnId="{6B59DB1B-72FA-460C-9EEF-C6F1A2B5E77E}">
      <dgm:prSet/>
      <dgm:spPr/>
      <dgm:t>
        <a:bodyPr/>
        <a:lstStyle/>
        <a:p>
          <a:endParaRPr lang="cs-CZ"/>
        </a:p>
      </dgm:t>
    </dgm:pt>
    <dgm:pt modelId="{82D9C5D1-09F2-4627-8214-F11557B870B0}">
      <dgm:prSet/>
      <dgm:spPr/>
      <dgm:t>
        <a:bodyPr/>
        <a:lstStyle/>
        <a:p>
          <a:r>
            <a:rPr lang="cs-CZ" b="1" dirty="0"/>
            <a:t>d)</a:t>
          </a:r>
          <a:r>
            <a:rPr lang="cs-CZ" b="1" i="0" dirty="0"/>
            <a:t> jiné </a:t>
          </a:r>
          <a:r>
            <a:rPr lang="cs-CZ" b="0" dirty="0"/>
            <a:t>léčebné </a:t>
          </a:r>
          <a:r>
            <a:rPr lang="cs-CZ" b="1" dirty="0"/>
            <a:t>metody</a:t>
          </a:r>
          <a:r>
            <a:rPr lang="cs-CZ" b="0" dirty="0"/>
            <a:t> </a:t>
          </a:r>
          <a:r>
            <a:rPr lang="cs-CZ" b="1" dirty="0"/>
            <a:t>nebyly úspěšné</a:t>
          </a:r>
          <a:r>
            <a:rPr lang="cs-CZ" b="0" dirty="0"/>
            <a:t>/nelze jiné léčebné metody použít; </a:t>
          </a:r>
          <a:endParaRPr lang="cs-CZ" dirty="0"/>
        </a:p>
      </dgm:t>
    </dgm:pt>
    <dgm:pt modelId="{A8D3C08D-520D-4CDD-8F2F-5C38C007F7C9}" type="parTrans" cxnId="{CD6B4989-03EE-47E2-AB51-FF4255CC5732}">
      <dgm:prSet/>
      <dgm:spPr/>
      <dgm:t>
        <a:bodyPr/>
        <a:lstStyle/>
        <a:p>
          <a:endParaRPr lang="cs-CZ"/>
        </a:p>
      </dgm:t>
    </dgm:pt>
    <dgm:pt modelId="{23230209-A67E-4273-83AB-B1ADCF1595FC}" type="sibTrans" cxnId="{CD6B4989-03EE-47E2-AB51-FF4255CC5732}">
      <dgm:prSet/>
      <dgm:spPr/>
      <dgm:t>
        <a:bodyPr/>
        <a:lstStyle/>
        <a:p>
          <a:endParaRPr lang="cs-CZ"/>
        </a:p>
      </dgm:t>
    </dgm:pt>
    <dgm:pt modelId="{0CA03B59-C118-4AC9-BB4F-C3C616D4FA70}" type="pres">
      <dgm:prSet presAssocID="{23BDF956-3675-46BB-A6BC-752C78E41AA6}" presName="linear" presStyleCnt="0">
        <dgm:presLayoutVars>
          <dgm:animLvl val="lvl"/>
          <dgm:resizeHandles val="exact"/>
        </dgm:presLayoutVars>
      </dgm:prSet>
      <dgm:spPr/>
    </dgm:pt>
    <dgm:pt modelId="{F8FF1066-11E7-4603-B553-C22F0EC67DC1}" type="pres">
      <dgm:prSet presAssocID="{2F6B8A89-5864-447A-85C5-7CD08C1D9F9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31D736-87F6-4386-86F8-4BD4AC41C21E}" type="pres">
      <dgm:prSet presAssocID="{4F96253F-AC59-447A-B0E2-04A8CBF60A1B}" presName="spacer" presStyleCnt="0"/>
      <dgm:spPr/>
    </dgm:pt>
    <dgm:pt modelId="{8FDD495E-2EA0-460D-83B8-3EE657E18458}" type="pres">
      <dgm:prSet presAssocID="{079788F4-84B4-4223-9D5D-63F9FC3A19B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4397348-E564-4FB5-B8D0-E2A14D3C1891}" type="pres">
      <dgm:prSet presAssocID="{079788F4-84B4-4223-9D5D-63F9FC3A19B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B59DB1B-72FA-460C-9EEF-C6F1A2B5E77E}" srcId="{079788F4-84B4-4223-9D5D-63F9FC3A19BB}" destId="{14427842-6C35-4924-ADDB-AC74B2CA2921}" srcOrd="2" destOrd="0" parTransId="{935A43B5-4B8D-4F94-AB13-C1705C99DA29}" sibTransId="{15C13A43-18A0-442C-842D-88E41D311E22}"/>
    <dgm:cxn modelId="{47D1733D-C375-4D15-A9EE-2531F421A212}" srcId="{079788F4-84B4-4223-9D5D-63F9FC3A19BB}" destId="{CD1D6284-410F-4C9A-94EF-1310566B088B}" srcOrd="1" destOrd="0" parTransId="{5CC11901-56B2-4A3D-ADB9-48770B25E2C1}" sibTransId="{7C33AAC0-5859-4F48-ABD5-4B584D0937DB}"/>
    <dgm:cxn modelId="{0A7E8C4F-290A-4B29-A101-39F1D55C4988}" type="presOf" srcId="{82D9C5D1-09F2-4627-8214-F11557B870B0}" destId="{94397348-E564-4FB5-B8D0-E2A14D3C1891}" srcOrd="0" destOrd="3" presId="urn:microsoft.com/office/officeart/2005/8/layout/vList2"/>
    <dgm:cxn modelId="{D041BF81-06E2-42F1-A742-9D5830387545}" type="presOf" srcId="{079788F4-84B4-4223-9D5D-63F9FC3A19BB}" destId="{8FDD495E-2EA0-460D-83B8-3EE657E18458}" srcOrd="0" destOrd="0" presId="urn:microsoft.com/office/officeart/2005/8/layout/vList2"/>
    <dgm:cxn modelId="{CD6B4989-03EE-47E2-AB51-FF4255CC5732}" srcId="{079788F4-84B4-4223-9D5D-63F9FC3A19BB}" destId="{82D9C5D1-09F2-4627-8214-F11557B870B0}" srcOrd="3" destOrd="0" parTransId="{A8D3C08D-520D-4CDD-8F2F-5C38C007F7C9}" sibTransId="{23230209-A67E-4273-83AB-B1ADCF1595FC}"/>
    <dgm:cxn modelId="{67CEA091-199C-47CB-8B12-8A63501AB129}" type="presOf" srcId="{2F6B8A89-5864-447A-85C5-7CD08C1D9F97}" destId="{F8FF1066-11E7-4603-B553-C22F0EC67DC1}" srcOrd="0" destOrd="0" presId="urn:microsoft.com/office/officeart/2005/8/layout/vList2"/>
    <dgm:cxn modelId="{4437F3BE-8CCA-4A1C-8D5B-45C912F48E32}" type="presOf" srcId="{BD9DD835-B2AC-431F-8473-A57A44246E84}" destId="{94397348-E564-4FB5-B8D0-E2A14D3C1891}" srcOrd="0" destOrd="0" presId="urn:microsoft.com/office/officeart/2005/8/layout/vList2"/>
    <dgm:cxn modelId="{CD9D9CCE-84AE-426B-8A5A-F541438BC645}" srcId="{23BDF956-3675-46BB-A6BC-752C78E41AA6}" destId="{079788F4-84B4-4223-9D5D-63F9FC3A19BB}" srcOrd="1" destOrd="0" parTransId="{69630012-117B-4F33-AFE4-54E9A7F3F1FA}" sibTransId="{57789746-53FE-4DD9-BDF9-0286FECA9820}"/>
    <dgm:cxn modelId="{43C8B3D5-1E8A-4909-BDD1-CCFFAB1E66D8}" type="presOf" srcId="{14427842-6C35-4924-ADDB-AC74B2CA2921}" destId="{94397348-E564-4FB5-B8D0-E2A14D3C1891}" srcOrd="0" destOrd="2" presId="urn:microsoft.com/office/officeart/2005/8/layout/vList2"/>
    <dgm:cxn modelId="{F85EB2DF-A0F8-40E0-A0D1-843211A3B690}" type="presOf" srcId="{CD1D6284-410F-4C9A-94EF-1310566B088B}" destId="{94397348-E564-4FB5-B8D0-E2A14D3C1891}" srcOrd="0" destOrd="1" presId="urn:microsoft.com/office/officeart/2005/8/layout/vList2"/>
    <dgm:cxn modelId="{267D6FEB-BAD5-4C2B-ABBF-7134426DFCF8}" srcId="{23BDF956-3675-46BB-A6BC-752C78E41AA6}" destId="{2F6B8A89-5864-447A-85C5-7CD08C1D9F97}" srcOrd="0" destOrd="0" parTransId="{77D81684-207D-4C76-9B7A-C35B7DEDA9D8}" sibTransId="{4F96253F-AC59-447A-B0E2-04A8CBF60A1B}"/>
    <dgm:cxn modelId="{B32C3AED-AF67-450A-A668-E48617D7A8E1}" srcId="{079788F4-84B4-4223-9D5D-63F9FC3A19BB}" destId="{BD9DD835-B2AC-431F-8473-A57A44246E84}" srcOrd="0" destOrd="0" parTransId="{75AC3190-F831-4690-8301-F76DFE19C961}" sibTransId="{18A222C6-E3AA-4530-BEBB-D695AB37D85A}"/>
    <dgm:cxn modelId="{F3C7C9EE-3988-4153-84B1-26C28B494133}" type="presOf" srcId="{23BDF956-3675-46BB-A6BC-752C78E41AA6}" destId="{0CA03B59-C118-4AC9-BB4F-C3C616D4FA70}" srcOrd="0" destOrd="0" presId="urn:microsoft.com/office/officeart/2005/8/layout/vList2"/>
    <dgm:cxn modelId="{BC1D6BDB-C052-40B0-8066-514A218C03A2}" type="presParOf" srcId="{0CA03B59-C118-4AC9-BB4F-C3C616D4FA70}" destId="{F8FF1066-11E7-4603-B553-C22F0EC67DC1}" srcOrd="0" destOrd="0" presId="urn:microsoft.com/office/officeart/2005/8/layout/vList2"/>
    <dgm:cxn modelId="{4BFD8145-C42A-4421-A350-461B942225BE}" type="presParOf" srcId="{0CA03B59-C118-4AC9-BB4F-C3C616D4FA70}" destId="{9131D736-87F6-4386-86F8-4BD4AC41C21E}" srcOrd="1" destOrd="0" presId="urn:microsoft.com/office/officeart/2005/8/layout/vList2"/>
    <dgm:cxn modelId="{E9592ED7-DBE5-42C2-B51B-14D3E5E8466B}" type="presParOf" srcId="{0CA03B59-C118-4AC9-BB4F-C3C616D4FA70}" destId="{8FDD495E-2EA0-460D-83B8-3EE657E18458}" srcOrd="2" destOrd="0" presId="urn:microsoft.com/office/officeart/2005/8/layout/vList2"/>
    <dgm:cxn modelId="{3829E9F5-5DA3-4705-80B0-51DCC0822681}" type="presParOf" srcId="{0CA03B59-C118-4AC9-BB4F-C3C616D4FA70}" destId="{94397348-E564-4FB5-B8D0-E2A14D3C189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3BDF956-3675-46BB-A6BC-752C78E41A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F6B8A89-5864-447A-85C5-7CD08C1D9F97}">
      <dgm:prSet/>
      <dgm:spPr/>
      <dgm:t>
        <a:bodyPr/>
        <a:lstStyle/>
        <a:p>
          <a:r>
            <a:rPr lang="cs-CZ" b="0" i="0" dirty="0"/>
            <a:t>kastraci lze též provést ve zvlášť odůvodněných případech, pokud jsou splněny podmínky podle odstavce 2 písm. a), c) a d), dovršení věku 21 let pacienta a prokázaná </a:t>
          </a:r>
          <a:r>
            <a:rPr lang="cs-CZ" b="0" i="0" dirty="0" err="1"/>
            <a:t>parafilní</a:t>
          </a:r>
          <a:r>
            <a:rPr lang="cs-CZ" b="0" i="0" dirty="0"/>
            <a:t> porucha </a:t>
          </a:r>
          <a:r>
            <a:rPr lang="cs-CZ" b="1" i="0" dirty="0"/>
            <a:t>má závažný negativní dopad na kvalitu života pacienta</a:t>
          </a:r>
          <a:r>
            <a:rPr lang="cs-CZ" b="0" i="0" dirty="0"/>
            <a:t>.</a:t>
          </a:r>
          <a:endParaRPr lang="cs-CZ" dirty="0"/>
        </a:p>
      </dgm:t>
    </dgm:pt>
    <dgm:pt modelId="{77D81684-207D-4C76-9B7A-C35B7DEDA9D8}" type="parTrans" cxnId="{267D6FEB-BAD5-4C2B-ABBF-7134426DFCF8}">
      <dgm:prSet/>
      <dgm:spPr/>
      <dgm:t>
        <a:bodyPr/>
        <a:lstStyle/>
        <a:p>
          <a:endParaRPr lang="cs-CZ"/>
        </a:p>
      </dgm:t>
    </dgm:pt>
    <dgm:pt modelId="{4F96253F-AC59-447A-B0E2-04A8CBF60A1B}" type="sibTrans" cxnId="{267D6FEB-BAD5-4C2B-ABBF-7134426DFCF8}">
      <dgm:prSet/>
      <dgm:spPr/>
      <dgm:t>
        <a:bodyPr/>
        <a:lstStyle/>
        <a:p>
          <a:endParaRPr lang="cs-CZ"/>
        </a:p>
      </dgm:t>
    </dgm:pt>
    <dgm:pt modelId="{079788F4-84B4-4223-9D5D-63F9FC3A19BB}">
      <dgm:prSet/>
      <dgm:spPr/>
      <dgm:t>
        <a:bodyPr/>
        <a:lstStyle/>
        <a:p>
          <a:r>
            <a:rPr lang="cs-CZ" b="0" i="0" dirty="0"/>
            <a:t>Kastrace se pacientovi provede na základě</a:t>
          </a:r>
          <a:endParaRPr lang="cs-CZ" dirty="0"/>
        </a:p>
      </dgm:t>
    </dgm:pt>
    <dgm:pt modelId="{69630012-117B-4F33-AFE4-54E9A7F3F1FA}" type="parTrans" cxnId="{CD9D9CCE-84AE-426B-8A5A-F541438BC645}">
      <dgm:prSet/>
      <dgm:spPr/>
      <dgm:t>
        <a:bodyPr/>
        <a:lstStyle/>
        <a:p>
          <a:endParaRPr lang="cs-CZ"/>
        </a:p>
      </dgm:t>
    </dgm:pt>
    <dgm:pt modelId="{57789746-53FE-4DD9-BDF9-0286FECA9820}" type="sibTrans" cxnId="{CD9D9CCE-84AE-426B-8A5A-F541438BC645}">
      <dgm:prSet/>
      <dgm:spPr/>
      <dgm:t>
        <a:bodyPr/>
        <a:lstStyle/>
        <a:p>
          <a:endParaRPr lang="cs-CZ"/>
        </a:p>
      </dgm:t>
    </dgm:pt>
    <dgm:pt modelId="{BD9DD835-B2AC-431F-8473-A57A44246E84}">
      <dgm:prSet custT="1"/>
      <dgm:spPr/>
      <dgm:t>
        <a:bodyPr/>
        <a:lstStyle/>
        <a:p>
          <a:r>
            <a:rPr lang="cs-CZ" sz="2400" b="1" dirty="0"/>
            <a:t>a)</a:t>
          </a:r>
          <a:r>
            <a:rPr lang="cs-CZ" sz="2400" b="0" dirty="0"/>
            <a:t> j</a:t>
          </a:r>
          <a:r>
            <a:rPr lang="cs-CZ" sz="2400" b="0" i="0" dirty="0"/>
            <a:t>eho písemné žádosti a</a:t>
          </a:r>
          <a:endParaRPr lang="cs-CZ" sz="2400" dirty="0"/>
        </a:p>
      </dgm:t>
    </dgm:pt>
    <dgm:pt modelId="{75AC3190-F831-4690-8301-F76DFE19C961}" type="parTrans" cxnId="{B32C3AED-AF67-450A-A668-E48617D7A8E1}">
      <dgm:prSet/>
      <dgm:spPr/>
      <dgm:t>
        <a:bodyPr/>
        <a:lstStyle/>
        <a:p>
          <a:endParaRPr lang="cs-CZ"/>
        </a:p>
      </dgm:t>
    </dgm:pt>
    <dgm:pt modelId="{18A222C6-E3AA-4530-BEBB-D695AB37D85A}" type="sibTrans" cxnId="{B32C3AED-AF67-450A-A668-E48617D7A8E1}">
      <dgm:prSet/>
      <dgm:spPr/>
      <dgm:t>
        <a:bodyPr/>
        <a:lstStyle/>
        <a:p>
          <a:endParaRPr lang="cs-CZ"/>
        </a:p>
      </dgm:t>
    </dgm:pt>
    <dgm:pt modelId="{CD1D6284-410F-4C9A-94EF-1310566B088B}">
      <dgm:prSet custT="1"/>
      <dgm:spPr/>
      <dgm:t>
        <a:bodyPr/>
        <a:lstStyle/>
        <a:p>
          <a:r>
            <a:rPr lang="cs-CZ" sz="2400" b="1" dirty="0"/>
            <a:t>b)</a:t>
          </a:r>
          <a:r>
            <a:rPr lang="cs-CZ" sz="2400" b="0" dirty="0"/>
            <a:t> </a:t>
          </a:r>
          <a:r>
            <a:rPr lang="cs-CZ" sz="2400" b="0" i="0" dirty="0"/>
            <a:t>kladného stanoviska odborné komise ustanovené MZ</a:t>
          </a:r>
          <a:endParaRPr lang="cs-CZ" sz="2400" dirty="0"/>
        </a:p>
      </dgm:t>
    </dgm:pt>
    <dgm:pt modelId="{5CC11901-56B2-4A3D-ADB9-48770B25E2C1}" type="parTrans" cxnId="{47D1733D-C375-4D15-A9EE-2531F421A212}">
      <dgm:prSet/>
      <dgm:spPr/>
      <dgm:t>
        <a:bodyPr/>
        <a:lstStyle/>
        <a:p>
          <a:endParaRPr lang="cs-CZ"/>
        </a:p>
      </dgm:t>
    </dgm:pt>
    <dgm:pt modelId="{7C33AAC0-5859-4F48-ABD5-4B584D0937DB}" type="sibTrans" cxnId="{47D1733D-C375-4D15-A9EE-2531F421A212}">
      <dgm:prSet/>
      <dgm:spPr/>
      <dgm:t>
        <a:bodyPr/>
        <a:lstStyle/>
        <a:p>
          <a:endParaRPr lang="cs-CZ"/>
        </a:p>
      </dgm:t>
    </dgm:pt>
    <dgm:pt modelId="{0CA03B59-C118-4AC9-BB4F-C3C616D4FA70}" type="pres">
      <dgm:prSet presAssocID="{23BDF956-3675-46BB-A6BC-752C78E41AA6}" presName="linear" presStyleCnt="0">
        <dgm:presLayoutVars>
          <dgm:animLvl val="lvl"/>
          <dgm:resizeHandles val="exact"/>
        </dgm:presLayoutVars>
      </dgm:prSet>
      <dgm:spPr/>
    </dgm:pt>
    <dgm:pt modelId="{F8FF1066-11E7-4603-B553-C22F0EC67DC1}" type="pres">
      <dgm:prSet presAssocID="{2F6B8A89-5864-447A-85C5-7CD08C1D9F9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31D736-87F6-4386-86F8-4BD4AC41C21E}" type="pres">
      <dgm:prSet presAssocID="{4F96253F-AC59-447A-B0E2-04A8CBF60A1B}" presName="spacer" presStyleCnt="0"/>
      <dgm:spPr/>
    </dgm:pt>
    <dgm:pt modelId="{8FDD495E-2EA0-460D-83B8-3EE657E18458}" type="pres">
      <dgm:prSet presAssocID="{079788F4-84B4-4223-9D5D-63F9FC3A19B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4397348-E564-4FB5-B8D0-E2A14D3C1891}" type="pres">
      <dgm:prSet presAssocID="{079788F4-84B4-4223-9D5D-63F9FC3A19B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7D1733D-C375-4D15-A9EE-2531F421A212}" srcId="{079788F4-84B4-4223-9D5D-63F9FC3A19BB}" destId="{CD1D6284-410F-4C9A-94EF-1310566B088B}" srcOrd="1" destOrd="0" parTransId="{5CC11901-56B2-4A3D-ADB9-48770B25E2C1}" sibTransId="{7C33AAC0-5859-4F48-ABD5-4B584D0937DB}"/>
    <dgm:cxn modelId="{D041BF81-06E2-42F1-A742-9D5830387545}" type="presOf" srcId="{079788F4-84B4-4223-9D5D-63F9FC3A19BB}" destId="{8FDD495E-2EA0-460D-83B8-3EE657E18458}" srcOrd="0" destOrd="0" presId="urn:microsoft.com/office/officeart/2005/8/layout/vList2"/>
    <dgm:cxn modelId="{67CEA091-199C-47CB-8B12-8A63501AB129}" type="presOf" srcId="{2F6B8A89-5864-447A-85C5-7CD08C1D9F97}" destId="{F8FF1066-11E7-4603-B553-C22F0EC67DC1}" srcOrd="0" destOrd="0" presId="urn:microsoft.com/office/officeart/2005/8/layout/vList2"/>
    <dgm:cxn modelId="{4437F3BE-8CCA-4A1C-8D5B-45C912F48E32}" type="presOf" srcId="{BD9DD835-B2AC-431F-8473-A57A44246E84}" destId="{94397348-E564-4FB5-B8D0-E2A14D3C1891}" srcOrd="0" destOrd="0" presId="urn:microsoft.com/office/officeart/2005/8/layout/vList2"/>
    <dgm:cxn modelId="{CD9D9CCE-84AE-426B-8A5A-F541438BC645}" srcId="{23BDF956-3675-46BB-A6BC-752C78E41AA6}" destId="{079788F4-84B4-4223-9D5D-63F9FC3A19BB}" srcOrd="1" destOrd="0" parTransId="{69630012-117B-4F33-AFE4-54E9A7F3F1FA}" sibTransId="{57789746-53FE-4DD9-BDF9-0286FECA9820}"/>
    <dgm:cxn modelId="{F85EB2DF-A0F8-40E0-A0D1-843211A3B690}" type="presOf" srcId="{CD1D6284-410F-4C9A-94EF-1310566B088B}" destId="{94397348-E564-4FB5-B8D0-E2A14D3C1891}" srcOrd="0" destOrd="1" presId="urn:microsoft.com/office/officeart/2005/8/layout/vList2"/>
    <dgm:cxn modelId="{267D6FEB-BAD5-4C2B-ABBF-7134426DFCF8}" srcId="{23BDF956-3675-46BB-A6BC-752C78E41AA6}" destId="{2F6B8A89-5864-447A-85C5-7CD08C1D9F97}" srcOrd="0" destOrd="0" parTransId="{77D81684-207D-4C76-9B7A-C35B7DEDA9D8}" sibTransId="{4F96253F-AC59-447A-B0E2-04A8CBF60A1B}"/>
    <dgm:cxn modelId="{B32C3AED-AF67-450A-A668-E48617D7A8E1}" srcId="{079788F4-84B4-4223-9D5D-63F9FC3A19BB}" destId="{BD9DD835-B2AC-431F-8473-A57A44246E84}" srcOrd="0" destOrd="0" parTransId="{75AC3190-F831-4690-8301-F76DFE19C961}" sibTransId="{18A222C6-E3AA-4530-BEBB-D695AB37D85A}"/>
    <dgm:cxn modelId="{F3C7C9EE-3988-4153-84B1-26C28B494133}" type="presOf" srcId="{23BDF956-3675-46BB-A6BC-752C78E41AA6}" destId="{0CA03B59-C118-4AC9-BB4F-C3C616D4FA70}" srcOrd="0" destOrd="0" presId="urn:microsoft.com/office/officeart/2005/8/layout/vList2"/>
    <dgm:cxn modelId="{BC1D6BDB-C052-40B0-8066-514A218C03A2}" type="presParOf" srcId="{0CA03B59-C118-4AC9-BB4F-C3C616D4FA70}" destId="{F8FF1066-11E7-4603-B553-C22F0EC67DC1}" srcOrd="0" destOrd="0" presId="urn:microsoft.com/office/officeart/2005/8/layout/vList2"/>
    <dgm:cxn modelId="{4BFD8145-C42A-4421-A350-461B942225BE}" type="presParOf" srcId="{0CA03B59-C118-4AC9-BB4F-C3C616D4FA70}" destId="{9131D736-87F6-4386-86F8-4BD4AC41C21E}" srcOrd="1" destOrd="0" presId="urn:microsoft.com/office/officeart/2005/8/layout/vList2"/>
    <dgm:cxn modelId="{E9592ED7-DBE5-42C2-B51B-14D3E5E8466B}" type="presParOf" srcId="{0CA03B59-C118-4AC9-BB4F-C3C616D4FA70}" destId="{8FDD495E-2EA0-460D-83B8-3EE657E18458}" srcOrd="2" destOrd="0" presId="urn:microsoft.com/office/officeart/2005/8/layout/vList2"/>
    <dgm:cxn modelId="{3829E9F5-5DA3-4705-80B0-51DCC0822681}" type="presParOf" srcId="{0CA03B59-C118-4AC9-BB4F-C3C616D4FA70}" destId="{94397348-E564-4FB5-B8D0-E2A14D3C189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C911C43-B55C-4F34-9B22-708EEDC184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DF383F-DE14-485C-8FDC-2189F1DA8B38}">
      <dgm:prSet/>
      <dgm:spPr/>
      <dgm:t>
        <a:bodyPr/>
        <a:lstStyle/>
        <a:p>
          <a:r>
            <a:rPr lang="cs-CZ" b="0" dirty="0"/>
            <a:t>Provedení zdravotních výkonů, jejichž účelem je provedení změny pohlaví chirurgickým zákrokem </a:t>
          </a:r>
          <a:r>
            <a:rPr lang="cs-CZ" b="1" dirty="0"/>
            <a:t>při současném znemožnění reprodukční funkce </a:t>
          </a:r>
        </a:p>
        <a:p>
          <a:r>
            <a:rPr lang="cs-CZ" dirty="0"/>
            <a:t> - pozor! </a:t>
          </a:r>
          <a:r>
            <a:rPr lang="cs-CZ" b="0" i="0" dirty="0"/>
            <a:t>nález Ústavního soudu </a:t>
          </a:r>
          <a:r>
            <a:rPr lang="cs-CZ" b="0" i="0" dirty="0" err="1"/>
            <a:t>sp</a:t>
          </a:r>
          <a:r>
            <a:rPr lang="cs-CZ" b="0" i="0" dirty="0"/>
            <a:t>. zn. </a:t>
          </a:r>
          <a:r>
            <a:rPr lang="cs-CZ" b="0" i="0" dirty="0" err="1"/>
            <a:t>Pl</a:t>
          </a:r>
          <a:r>
            <a:rPr lang="cs-CZ" b="0" i="0" dirty="0"/>
            <a:t>. ÚS 52/23, změna od 30. 6. 2025 </a:t>
          </a:r>
        </a:p>
        <a:p>
          <a:r>
            <a:rPr lang="cs-CZ" b="0" i="0" dirty="0"/>
            <a:t>- Již dříve A. P., </a:t>
          </a:r>
          <a:r>
            <a:rPr lang="cs-CZ" b="0" i="0" dirty="0" err="1"/>
            <a:t>Garcon</a:t>
          </a:r>
          <a:r>
            <a:rPr lang="cs-CZ" b="0" i="0" dirty="0"/>
            <a:t> a Nicot proti Francii, ESLP: podmínění úřední změny pohlaví podmíněním </a:t>
          </a:r>
          <a:r>
            <a:rPr lang="cs-CZ" b="0" i="0" dirty="0" err="1"/>
            <a:t>chir</a:t>
          </a:r>
          <a:r>
            <a:rPr lang="cs-CZ" b="0" i="0" dirty="0"/>
            <a:t>. zákroku </a:t>
          </a:r>
          <a:r>
            <a:rPr lang="cs-CZ" b="0" i="0" dirty="0" err="1"/>
            <a:t>vš</a:t>
          </a:r>
          <a:r>
            <a:rPr lang="cs-CZ" b="0" i="0" dirty="0"/>
            <a:t> sterility znamená porušení EÚLP</a:t>
          </a:r>
          <a:endParaRPr lang="cs-CZ" b="0" dirty="0"/>
        </a:p>
      </dgm:t>
    </dgm:pt>
    <dgm:pt modelId="{7CD3A986-9FA2-46EB-9BE7-1F0A80267983}" type="parTrans" cxnId="{3D8E09CF-0AFD-426B-A985-22430E7D3CC2}">
      <dgm:prSet/>
      <dgm:spPr/>
      <dgm:t>
        <a:bodyPr/>
        <a:lstStyle/>
        <a:p>
          <a:endParaRPr lang="cs-CZ"/>
        </a:p>
      </dgm:t>
    </dgm:pt>
    <dgm:pt modelId="{765B0BF9-2D98-4068-A3A5-4C778C3EB59F}" type="sibTrans" cxnId="{3D8E09CF-0AFD-426B-A985-22430E7D3CC2}">
      <dgm:prSet/>
      <dgm:spPr/>
      <dgm:t>
        <a:bodyPr/>
        <a:lstStyle/>
        <a:p>
          <a:endParaRPr lang="cs-CZ"/>
        </a:p>
      </dgm:t>
    </dgm:pt>
    <dgm:pt modelId="{DC1F2ACE-8159-490F-9D9A-BA9AF83DC3A8}">
      <dgm:prSet/>
      <dgm:spPr/>
      <dgm:t>
        <a:bodyPr/>
        <a:lstStyle/>
        <a:p>
          <a:r>
            <a:rPr lang="cs-CZ" b="0" dirty="0"/>
            <a:t>Lze provést pacientovi,</a:t>
          </a:r>
          <a:endParaRPr lang="cs-CZ" dirty="0"/>
        </a:p>
      </dgm:t>
    </dgm:pt>
    <dgm:pt modelId="{D7EAE3C6-E279-4ABF-B600-AFF98E0B5822}" type="parTrans" cxnId="{8009A572-496D-4AD5-8508-5319E5623D0D}">
      <dgm:prSet/>
      <dgm:spPr/>
      <dgm:t>
        <a:bodyPr/>
        <a:lstStyle/>
        <a:p>
          <a:endParaRPr lang="cs-CZ"/>
        </a:p>
      </dgm:t>
    </dgm:pt>
    <dgm:pt modelId="{C2CD0135-CD15-4BBA-AE7C-B5F0BCCEA9F4}" type="sibTrans" cxnId="{8009A572-496D-4AD5-8508-5319E5623D0D}">
      <dgm:prSet/>
      <dgm:spPr/>
      <dgm:t>
        <a:bodyPr/>
        <a:lstStyle/>
        <a:p>
          <a:endParaRPr lang="cs-CZ"/>
        </a:p>
      </dgm:t>
    </dgm:pt>
    <dgm:pt modelId="{92E70A24-C0D0-454B-A02F-121665CC5283}">
      <dgm:prSet custT="1"/>
      <dgm:spPr/>
      <dgm:t>
        <a:bodyPr/>
        <a:lstStyle/>
        <a:p>
          <a:r>
            <a:rPr lang="cs-CZ" sz="1200" b="0" dirty="0"/>
            <a:t>a) u něhož byla jednoznačně stanovena porucha sexuální identifikace (</a:t>
          </a:r>
          <a:r>
            <a:rPr lang="cs-CZ" sz="1200" b="0" dirty="0" err="1"/>
            <a:t>FtM</a:t>
          </a:r>
          <a:r>
            <a:rPr lang="cs-CZ" sz="1200" b="0" dirty="0"/>
            <a:t> a </a:t>
          </a:r>
          <a:r>
            <a:rPr lang="cs-CZ" sz="1200" b="0" dirty="0" err="1"/>
            <a:t>MtF</a:t>
          </a:r>
          <a:r>
            <a:rPr lang="cs-CZ" sz="1200" b="0" dirty="0"/>
            <a:t>) a prokázána schopnost žít trvale jako osoba opačného pohlaví (tzv. </a:t>
          </a:r>
          <a:r>
            <a:rPr lang="cs-CZ" sz="1200" b="0" dirty="0" err="1"/>
            <a:t>real</a:t>
          </a:r>
          <a:r>
            <a:rPr lang="cs-CZ" sz="1200" b="0" dirty="0"/>
            <a:t> </a:t>
          </a:r>
          <a:r>
            <a:rPr lang="cs-CZ" sz="1200" b="0" dirty="0" err="1"/>
            <a:t>life</a:t>
          </a:r>
          <a:r>
            <a:rPr lang="cs-CZ" sz="1200" b="0" dirty="0"/>
            <a:t> test) a</a:t>
          </a:r>
          <a:endParaRPr lang="cs-CZ" sz="1200" dirty="0"/>
        </a:p>
      </dgm:t>
    </dgm:pt>
    <dgm:pt modelId="{70AB65BB-3414-4DCC-AAB8-164FA821E69C}" type="parTrans" cxnId="{A8F53444-8DAD-4933-BD55-8F203481AC2D}">
      <dgm:prSet/>
      <dgm:spPr/>
      <dgm:t>
        <a:bodyPr/>
        <a:lstStyle/>
        <a:p>
          <a:endParaRPr lang="cs-CZ"/>
        </a:p>
      </dgm:t>
    </dgm:pt>
    <dgm:pt modelId="{27CE8797-0E18-4995-85FC-B530C4061A7E}" type="sibTrans" cxnId="{A8F53444-8DAD-4933-BD55-8F203481AC2D}">
      <dgm:prSet/>
      <dgm:spPr/>
      <dgm:t>
        <a:bodyPr/>
        <a:lstStyle/>
        <a:p>
          <a:endParaRPr lang="cs-CZ"/>
        </a:p>
      </dgm:t>
    </dgm:pt>
    <dgm:pt modelId="{F4FB2486-95B9-462B-B30D-728F3786A127}">
      <dgm:prSet custT="1"/>
      <dgm:spPr/>
      <dgm:t>
        <a:bodyPr/>
        <a:lstStyle/>
        <a:p>
          <a:r>
            <a:rPr lang="cs-CZ" sz="1200" b="0" dirty="0"/>
            <a:t>b) který neuzavřel manželství nebo který nevstoupil do RP (případně již zaniklo)</a:t>
          </a:r>
          <a:endParaRPr lang="cs-CZ" sz="1200" dirty="0"/>
        </a:p>
      </dgm:t>
    </dgm:pt>
    <dgm:pt modelId="{A4A0A88D-905A-4696-89A2-E6909130785A}" type="parTrans" cxnId="{C1997F6A-95EF-4DA9-8AA0-A36FCA132056}">
      <dgm:prSet/>
      <dgm:spPr/>
      <dgm:t>
        <a:bodyPr/>
        <a:lstStyle/>
        <a:p>
          <a:endParaRPr lang="cs-CZ"/>
        </a:p>
      </dgm:t>
    </dgm:pt>
    <dgm:pt modelId="{1765A106-FA87-4623-8438-F8E48F0B41F7}" type="sibTrans" cxnId="{C1997F6A-95EF-4DA9-8AA0-A36FCA132056}">
      <dgm:prSet/>
      <dgm:spPr/>
      <dgm:t>
        <a:bodyPr/>
        <a:lstStyle/>
        <a:p>
          <a:endParaRPr lang="cs-CZ"/>
        </a:p>
      </dgm:t>
    </dgm:pt>
    <dgm:pt modelId="{B5880CB7-BC0F-49BB-9883-B0B60943BF89}">
      <dgm:prSet/>
      <dgm:spPr/>
      <dgm:t>
        <a:bodyPr/>
        <a:lstStyle/>
        <a:p>
          <a:r>
            <a:rPr lang="cs-CZ" b="0" dirty="0"/>
            <a:t>Posouzení odbornou komisí MZČR + Žádost pacienta + minimálně 18 let</a:t>
          </a:r>
          <a:endParaRPr lang="cs-CZ" dirty="0"/>
        </a:p>
      </dgm:t>
    </dgm:pt>
    <dgm:pt modelId="{031C8F05-9056-4EEE-8969-8FB65D0D2EBE}" type="parTrans" cxnId="{26D1B7CE-264D-4549-B752-8B02BB8575E5}">
      <dgm:prSet/>
      <dgm:spPr/>
      <dgm:t>
        <a:bodyPr/>
        <a:lstStyle/>
        <a:p>
          <a:endParaRPr lang="cs-CZ"/>
        </a:p>
      </dgm:t>
    </dgm:pt>
    <dgm:pt modelId="{63E42FFD-4B4B-4453-86E9-91A94FFFDEFD}" type="sibTrans" cxnId="{26D1B7CE-264D-4549-B752-8B02BB8575E5}">
      <dgm:prSet/>
      <dgm:spPr/>
      <dgm:t>
        <a:bodyPr/>
        <a:lstStyle/>
        <a:p>
          <a:endParaRPr lang="cs-CZ"/>
        </a:p>
      </dgm:t>
    </dgm:pt>
    <dgm:pt modelId="{DB6A38DB-AE6B-4C92-B2F9-0943FBD9AB10}" type="pres">
      <dgm:prSet presAssocID="{AC911C43-B55C-4F34-9B22-708EEDC18436}" presName="linear" presStyleCnt="0">
        <dgm:presLayoutVars>
          <dgm:animLvl val="lvl"/>
          <dgm:resizeHandles val="exact"/>
        </dgm:presLayoutVars>
      </dgm:prSet>
      <dgm:spPr/>
    </dgm:pt>
    <dgm:pt modelId="{C94429DC-9691-4601-841C-B194FB66A7ED}" type="pres">
      <dgm:prSet presAssocID="{28DF383F-DE14-485C-8FDC-2189F1DA8B38}" presName="parentText" presStyleLbl="node1" presStyleIdx="0" presStyleCnt="3" custScaleY="111241" custLinFactY="-37845" custLinFactNeighborY="-100000">
        <dgm:presLayoutVars>
          <dgm:chMax val="0"/>
          <dgm:bulletEnabled val="1"/>
        </dgm:presLayoutVars>
      </dgm:prSet>
      <dgm:spPr/>
    </dgm:pt>
    <dgm:pt modelId="{B018F580-522D-4D38-BBB9-A3596183307A}" type="pres">
      <dgm:prSet presAssocID="{765B0BF9-2D98-4068-A3A5-4C778C3EB59F}" presName="spacer" presStyleCnt="0"/>
      <dgm:spPr/>
    </dgm:pt>
    <dgm:pt modelId="{33733FF9-8655-4CCA-AE47-A26602F2D044}" type="pres">
      <dgm:prSet presAssocID="{DC1F2ACE-8159-490F-9D9A-BA9AF83DC3A8}" presName="parentText" presStyleLbl="node1" presStyleIdx="1" presStyleCnt="3" custLinFactNeighborX="6" custLinFactNeighborY="-3555">
        <dgm:presLayoutVars>
          <dgm:chMax val="0"/>
          <dgm:bulletEnabled val="1"/>
        </dgm:presLayoutVars>
      </dgm:prSet>
      <dgm:spPr/>
    </dgm:pt>
    <dgm:pt modelId="{6F82FA42-E1B7-4103-BA7B-DB49A42A5777}" type="pres">
      <dgm:prSet presAssocID="{DC1F2ACE-8159-490F-9D9A-BA9AF83DC3A8}" presName="childText" presStyleLbl="revTx" presStyleIdx="0" presStyleCnt="1">
        <dgm:presLayoutVars>
          <dgm:bulletEnabled val="1"/>
        </dgm:presLayoutVars>
      </dgm:prSet>
      <dgm:spPr/>
    </dgm:pt>
    <dgm:pt modelId="{51AD83A9-679D-438E-95E2-083D833A55F0}" type="pres">
      <dgm:prSet presAssocID="{B5880CB7-BC0F-49BB-9883-B0B60943BF8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F72701-C6E0-4E7D-9403-A4326B3A73F2}" type="presOf" srcId="{92E70A24-C0D0-454B-A02F-121665CC5283}" destId="{6F82FA42-E1B7-4103-BA7B-DB49A42A5777}" srcOrd="0" destOrd="0" presId="urn:microsoft.com/office/officeart/2005/8/layout/vList2"/>
    <dgm:cxn modelId="{86F14136-F5C3-47EB-961E-EC3FC6B562FC}" type="presOf" srcId="{F4FB2486-95B9-462B-B30D-728F3786A127}" destId="{6F82FA42-E1B7-4103-BA7B-DB49A42A5777}" srcOrd="0" destOrd="1" presId="urn:microsoft.com/office/officeart/2005/8/layout/vList2"/>
    <dgm:cxn modelId="{A8F53444-8DAD-4933-BD55-8F203481AC2D}" srcId="{DC1F2ACE-8159-490F-9D9A-BA9AF83DC3A8}" destId="{92E70A24-C0D0-454B-A02F-121665CC5283}" srcOrd="0" destOrd="0" parTransId="{70AB65BB-3414-4DCC-AAB8-164FA821E69C}" sibTransId="{27CE8797-0E18-4995-85FC-B530C4061A7E}"/>
    <dgm:cxn modelId="{C1997F6A-95EF-4DA9-8AA0-A36FCA132056}" srcId="{DC1F2ACE-8159-490F-9D9A-BA9AF83DC3A8}" destId="{F4FB2486-95B9-462B-B30D-728F3786A127}" srcOrd="1" destOrd="0" parTransId="{A4A0A88D-905A-4696-89A2-E6909130785A}" sibTransId="{1765A106-FA87-4623-8438-F8E48F0B41F7}"/>
    <dgm:cxn modelId="{6E6A9E4B-CE3A-48A3-BCCC-16C543791417}" type="presOf" srcId="{B5880CB7-BC0F-49BB-9883-B0B60943BF89}" destId="{51AD83A9-679D-438E-95E2-083D833A55F0}" srcOrd="0" destOrd="0" presId="urn:microsoft.com/office/officeart/2005/8/layout/vList2"/>
    <dgm:cxn modelId="{A61DA96E-A5AD-4323-AD46-B24F1AEE8A98}" type="presOf" srcId="{DC1F2ACE-8159-490F-9D9A-BA9AF83DC3A8}" destId="{33733FF9-8655-4CCA-AE47-A26602F2D044}" srcOrd="0" destOrd="0" presId="urn:microsoft.com/office/officeart/2005/8/layout/vList2"/>
    <dgm:cxn modelId="{8009A572-496D-4AD5-8508-5319E5623D0D}" srcId="{AC911C43-B55C-4F34-9B22-708EEDC18436}" destId="{DC1F2ACE-8159-490F-9D9A-BA9AF83DC3A8}" srcOrd="1" destOrd="0" parTransId="{D7EAE3C6-E279-4ABF-B600-AFF98E0B5822}" sibTransId="{C2CD0135-CD15-4BBA-AE7C-B5F0BCCEA9F4}"/>
    <dgm:cxn modelId="{23EB54A7-C8B2-46C7-AA9D-DD595DF40564}" type="presOf" srcId="{28DF383F-DE14-485C-8FDC-2189F1DA8B38}" destId="{C94429DC-9691-4601-841C-B194FB66A7ED}" srcOrd="0" destOrd="0" presId="urn:microsoft.com/office/officeart/2005/8/layout/vList2"/>
    <dgm:cxn modelId="{26D1B7CE-264D-4549-B752-8B02BB8575E5}" srcId="{AC911C43-B55C-4F34-9B22-708EEDC18436}" destId="{B5880CB7-BC0F-49BB-9883-B0B60943BF89}" srcOrd="2" destOrd="0" parTransId="{031C8F05-9056-4EEE-8969-8FB65D0D2EBE}" sibTransId="{63E42FFD-4B4B-4453-86E9-91A94FFFDEFD}"/>
    <dgm:cxn modelId="{3D8E09CF-0AFD-426B-A985-22430E7D3CC2}" srcId="{AC911C43-B55C-4F34-9B22-708EEDC18436}" destId="{28DF383F-DE14-485C-8FDC-2189F1DA8B38}" srcOrd="0" destOrd="0" parTransId="{7CD3A986-9FA2-46EB-9BE7-1F0A80267983}" sibTransId="{765B0BF9-2D98-4068-A3A5-4C778C3EB59F}"/>
    <dgm:cxn modelId="{421AD9F6-2036-499D-BB3A-03838F7BDF88}" type="presOf" srcId="{AC911C43-B55C-4F34-9B22-708EEDC18436}" destId="{DB6A38DB-AE6B-4C92-B2F9-0943FBD9AB10}" srcOrd="0" destOrd="0" presId="urn:microsoft.com/office/officeart/2005/8/layout/vList2"/>
    <dgm:cxn modelId="{1E95D352-DCA1-469A-A8A9-9D031CC3DEEF}" type="presParOf" srcId="{DB6A38DB-AE6B-4C92-B2F9-0943FBD9AB10}" destId="{C94429DC-9691-4601-841C-B194FB66A7ED}" srcOrd="0" destOrd="0" presId="urn:microsoft.com/office/officeart/2005/8/layout/vList2"/>
    <dgm:cxn modelId="{D0108A62-6422-4942-8DD1-B8F95B7F1E27}" type="presParOf" srcId="{DB6A38DB-AE6B-4C92-B2F9-0943FBD9AB10}" destId="{B018F580-522D-4D38-BBB9-A3596183307A}" srcOrd="1" destOrd="0" presId="urn:microsoft.com/office/officeart/2005/8/layout/vList2"/>
    <dgm:cxn modelId="{40A8F55B-93AE-45B3-B60C-D9231C549621}" type="presParOf" srcId="{DB6A38DB-AE6B-4C92-B2F9-0943FBD9AB10}" destId="{33733FF9-8655-4CCA-AE47-A26602F2D044}" srcOrd="2" destOrd="0" presId="urn:microsoft.com/office/officeart/2005/8/layout/vList2"/>
    <dgm:cxn modelId="{F4B7F1C1-07BC-4112-8B1F-F21552A3475D}" type="presParOf" srcId="{DB6A38DB-AE6B-4C92-B2F9-0943FBD9AB10}" destId="{6F82FA42-E1B7-4103-BA7B-DB49A42A5777}" srcOrd="3" destOrd="0" presId="urn:microsoft.com/office/officeart/2005/8/layout/vList2"/>
    <dgm:cxn modelId="{C43040D2-2589-48D8-B74C-BD75D901B1B1}" type="presParOf" srcId="{DB6A38DB-AE6B-4C92-B2F9-0943FBD9AB10}" destId="{51AD83A9-679D-438E-95E2-083D833A55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3588F2B-3420-4DF7-9E42-1761A41A3FB1}" type="doc">
      <dgm:prSet loTypeId="urn:microsoft.com/office/officeart/2005/8/layout/default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46253A59-9385-403F-8552-4E3C0B79853B}">
      <dgm:prSet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</dgm:spPr>
      <dgm:t>
        <a:bodyPr/>
        <a:lstStyle/>
        <a:p>
          <a:r>
            <a:rPr lang="cs-CZ" sz="2000" b="0" dirty="0">
              <a:solidFill>
                <a:schemeClr val="accent1"/>
              </a:solidFill>
            </a:rPr>
            <a:t>Embryo x lidská bytost?</a:t>
          </a:r>
          <a:endParaRPr lang="cs-CZ" sz="2000" dirty="0">
            <a:solidFill>
              <a:schemeClr val="accent1"/>
            </a:solidFill>
          </a:endParaRPr>
        </a:p>
      </dgm:t>
    </dgm:pt>
    <dgm:pt modelId="{7763829C-8B70-4583-AFBF-97B46747CA40}" type="parTrans" cxnId="{CB3785A9-3642-490B-8658-42945C4AD042}">
      <dgm:prSet/>
      <dgm:spPr/>
      <dgm:t>
        <a:bodyPr/>
        <a:lstStyle/>
        <a:p>
          <a:endParaRPr lang="cs-CZ"/>
        </a:p>
      </dgm:t>
    </dgm:pt>
    <dgm:pt modelId="{91E1B69D-897B-4BFE-8A06-D1F6BC0776AC}" type="sibTrans" cxnId="{CB3785A9-3642-490B-8658-42945C4AD042}">
      <dgm:prSet/>
      <dgm:spPr/>
      <dgm:t>
        <a:bodyPr/>
        <a:lstStyle/>
        <a:p>
          <a:endParaRPr lang="cs-CZ"/>
        </a:p>
      </dgm:t>
    </dgm:pt>
    <dgm:pt modelId="{CB2C784B-7B51-4A4B-964A-B1C6D2C65AE8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</a:rPr>
            <a:t>LZPS:</a:t>
          </a:r>
          <a:r>
            <a:rPr lang="cs-CZ" sz="2000" b="0" dirty="0">
              <a:solidFill>
                <a:schemeClr val="tx1"/>
              </a:solidFill>
            </a:rPr>
            <a:t> „Každý má právo na život. Lidský život je hoden ochrany již před narozením.“</a:t>
          </a:r>
          <a:endParaRPr lang="cs-CZ" sz="2000" dirty="0">
            <a:solidFill>
              <a:schemeClr val="tx1"/>
            </a:solidFill>
          </a:endParaRPr>
        </a:p>
      </dgm:t>
    </dgm:pt>
    <dgm:pt modelId="{44146627-B75C-419C-AC3F-EB5E06CFA36E}" type="parTrans" cxnId="{6BBA6CD4-B384-4337-9470-017A63B36BC5}">
      <dgm:prSet/>
      <dgm:spPr/>
      <dgm:t>
        <a:bodyPr/>
        <a:lstStyle/>
        <a:p>
          <a:endParaRPr lang="cs-CZ"/>
        </a:p>
      </dgm:t>
    </dgm:pt>
    <dgm:pt modelId="{DF824F54-3EAC-4704-8FDA-30B7F830C52A}" type="sibTrans" cxnId="{6BBA6CD4-B384-4337-9470-017A63B36BC5}">
      <dgm:prSet/>
      <dgm:spPr/>
      <dgm:t>
        <a:bodyPr/>
        <a:lstStyle/>
        <a:p>
          <a:endParaRPr lang="cs-CZ"/>
        </a:p>
      </dgm:t>
    </dgm:pt>
    <dgm:pt modelId="{184A3072-EB85-4218-B220-6CE9FCFFBE40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cs-CZ" b="1" dirty="0"/>
            <a:t>Vyhláška č. 297/2012 Sb.</a:t>
          </a:r>
          <a:r>
            <a:rPr lang="cs-CZ" b="0" dirty="0"/>
            <a:t>: </a:t>
          </a:r>
          <a:r>
            <a:rPr lang="cs-CZ" b="0" i="1" dirty="0"/>
            <a:t>Za narození živého dítěte se považuje úplné vypuzení nebo vynětí plodu z těla matčina −bez ohledu na délku těhotenství − jestliže plod po narození dýchá nebo projevuje jiné známky života, jako srdeční činnost, pulzaci pupečníku nebo nesporný pohyb kosterního svalstva, ať už pupečník byl či nebyl přerušen nebo placenta připojena</a:t>
          </a:r>
          <a:endParaRPr lang="cs-CZ" dirty="0"/>
        </a:p>
      </dgm:t>
    </dgm:pt>
    <dgm:pt modelId="{72BEAA69-0D35-4770-95C2-60065CE78E86}" type="parTrans" cxnId="{78796762-3208-43E2-828D-8BE3219C4936}">
      <dgm:prSet/>
      <dgm:spPr/>
      <dgm:t>
        <a:bodyPr/>
        <a:lstStyle/>
        <a:p>
          <a:endParaRPr lang="cs-CZ"/>
        </a:p>
      </dgm:t>
    </dgm:pt>
    <dgm:pt modelId="{D1844DC6-65A8-4A44-A8BE-D1FA45DC4A2A}" type="sibTrans" cxnId="{78796762-3208-43E2-828D-8BE3219C4936}">
      <dgm:prSet/>
      <dgm:spPr/>
      <dgm:t>
        <a:bodyPr/>
        <a:lstStyle/>
        <a:p>
          <a:endParaRPr lang="cs-CZ"/>
        </a:p>
      </dgm:t>
    </dgm:pt>
    <dgm:pt modelId="{6EE1EC42-6761-4FA7-BBB9-24F234F5FADF}">
      <dgm:prSet custT="1"/>
      <dgm:spPr>
        <a:solidFill>
          <a:schemeClr val="accent4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cs-CZ" sz="1500" b="1" i="0" dirty="0"/>
            <a:t>TZ: </a:t>
          </a:r>
          <a:r>
            <a:rPr lang="cs-CZ" sz="1500" b="0" i="0" dirty="0"/>
            <a:t>Matka, která v rozrušení způsobeném porodem úmyslně usmrtí při porodu nebo bezprostředně po něm své novorozené dítě, bude potrestána odnětím svobody na tři léta až osm let.</a:t>
          </a:r>
          <a:endParaRPr lang="cs-CZ" sz="1500" i="0" dirty="0"/>
        </a:p>
      </dgm:t>
    </dgm:pt>
    <dgm:pt modelId="{D57E6C06-659E-4D5E-97FE-51BD1F5853EC}" type="parTrans" cxnId="{AB6B08DD-3BE0-4778-9D43-18787B29EF71}">
      <dgm:prSet/>
      <dgm:spPr/>
      <dgm:t>
        <a:bodyPr/>
        <a:lstStyle/>
        <a:p>
          <a:endParaRPr lang="cs-CZ"/>
        </a:p>
      </dgm:t>
    </dgm:pt>
    <dgm:pt modelId="{7783DA02-4FDA-43E8-B01C-5598A4B4AC59}" type="sibTrans" cxnId="{AB6B08DD-3BE0-4778-9D43-18787B29EF71}">
      <dgm:prSet/>
      <dgm:spPr/>
      <dgm:t>
        <a:bodyPr/>
        <a:lstStyle/>
        <a:p>
          <a:endParaRPr lang="cs-CZ"/>
        </a:p>
      </dgm:t>
    </dgm:pt>
    <dgm:pt modelId="{F22072A7-0FF9-4AD3-8570-355377857201}">
      <dgm:prSet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cs-CZ" sz="1600" b="1" i="0" dirty="0"/>
            <a:t>OZ: </a:t>
          </a:r>
          <a:r>
            <a:rPr lang="cs-CZ" sz="1600" b="0" i="0" dirty="0"/>
            <a:t>Na počaté dítě se hledí jako na již narozené, pokud to vyhovuje jeho zájmům. Má se za to, že se dítě narodilo živé. Nenarodí-li se však živé, hledí se na ně, jako by nikdy nebylo</a:t>
          </a:r>
          <a:r>
            <a:rPr lang="cs-CZ" sz="1300" b="0" i="0" dirty="0"/>
            <a:t>.</a:t>
          </a:r>
          <a:endParaRPr lang="cs-CZ" sz="1300" i="0" dirty="0"/>
        </a:p>
      </dgm:t>
    </dgm:pt>
    <dgm:pt modelId="{419F7D4F-59B0-4EDE-9430-0BFE7F836726}" type="parTrans" cxnId="{60B48865-CF11-4FB9-83BF-6901FF3B475F}">
      <dgm:prSet/>
      <dgm:spPr/>
      <dgm:t>
        <a:bodyPr/>
        <a:lstStyle/>
        <a:p>
          <a:endParaRPr lang="cs-CZ"/>
        </a:p>
      </dgm:t>
    </dgm:pt>
    <dgm:pt modelId="{3F84CDA7-3969-4175-9CA2-1ECFF5298F13}" type="sibTrans" cxnId="{60B48865-CF11-4FB9-83BF-6901FF3B475F}">
      <dgm:prSet/>
      <dgm:spPr/>
      <dgm:t>
        <a:bodyPr/>
        <a:lstStyle/>
        <a:p>
          <a:endParaRPr lang="cs-CZ"/>
        </a:p>
      </dgm:t>
    </dgm:pt>
    <dgm:pt modelId="{9DBCD2FB-EE1E-4554-A809-447DD47E2606}" type="pres">
      <dgm:prSet presAssocID="{93588F2B-3420-4DF7-9E42-1761A41A3FB1}" presName="diagram" presStyleCnt="0">
        <dgm:presLayoutVars>
          <dgm:dir/>
          <dgm:resizeHandles val="exact"/>
        </dgm:presLayoutVars>
      </dgm:prSet>
      <dgm:spPr/>
    </dgm:pt>
    <dgm:pt modelId="{916A6379-A376-4E86-B7A0-8BC844B19169}" type="pres">
      <dgm:prSet presAssocID="{46253A59-9385-403F-8552-4E3C0B79853B}" presName="node" presStyleLbl="node1" presStyleIdx="0" presStyleCnt="5" custLinFactX="4980" custLinFactNeighborX="100000" custLinFactNeighborY="39757">
        <dgm:presLayoutVars>
          <dgm:bulletEnabled val="1"/>
        </dgm:presLayoutVars>
      </dgm:prSet>
      <dgm:spPr>
        <a:prstGeom prst="cloudCallout">
          <a:avLst/>
        </a:prstGeom>
      </dgm:spPr>
    </dgm:pt>
    <dgm:pt modelId="{239535B2-8C14-491F-A1AE-7FDF1E9BC6B5}" type="pres">
      <dgm:prSet presAssocID="{91E1B69D-897B-4BFE-8A06-D1F6BC0776AC}" presName="sibTrans" presStyleCnt="0"/>
      <dgm:spPr/>
    </dgm:pt>
    <dgm:pt modelId="{D4B94EA9-CF0F-4FB0-B7A8-4394298AE629}" type="pres">
      <dgm:prSet presAssocID="{CB2C784B-7B51-4A4B-964A-B1C6D2C65AE8}" presName="node" presStyleLbl="node1" presStyleIdx="1" presStyleCnt="5" custLinFactX="-54329" custLinFactNeighborX="-100000" custLinFactNeighborY="1462">
        <dgm:presLayoutVars>
          <dgm:bulletEnabled val="1"/>
        </dgm:presLayoutVars>
      </dgm:prSet>
      <dgm:spPr>
        <a:prstGeom prst="horizontalScroll">
          <a:avLst/>
        </a:prstGeom>
      </dgm:spPr>
    </dgm:pt>
    <dgm:pt modelId="{05056286-4E0F-4402-8D09-ABBD467CFC8B}" type="pres">
      <dgm:prSet presAssocID="{DF824F54-3EAC-4704-8FDA-30B7F830C52A}" presName="sibTrans" presStyleCnt="0"/>
      <dgm:spPr/>
    </dgm:pt>
    <dgm:pt modelId="{DADCADE8-B593-4F4A-BA7C-33E6F23BD2B0}" type="pres">
      <dgm:prSet presAssocID="{184A3072-EB85-4218-B220-6CE9FCFFBE40}" presName="node" presStyleLbl="node1" presStyleIdx="2" presStyleCnt="5" custScaleX="115135" custScaleY="123003" custLinFactNeighborX="4282" custLinFactNeighborY="397">
        <dgm:presLayoutVars>
          <dgm:bulletEnabled val="1"/>
        </dgm:presLayoutVars>
      </dgm:prSet>
      <dgm:spPr>
        <a:prstGeom prst="horizontalScroll">
          <a:avLst/>
        </a:prstGeom>
      </dgm:spPr>
    </dgm:pt>
    <dgm:pt modelId="{8298655A-ED02-457F-BED3-65F73DE6292C}" type="pres">
      <dgm:prSet presAssocID="{D1844DC6-65A8-4A44-A8BE-D1FA45DC4A2A}" presName="sibTrans" presStyleCnt="0"/>
      <dgm:spPr/>
    </dgm:pt>
    <dgm:pt modelId="{5219F5FA-6E74-4169-9F38-74256DE450C1}" type="pres">
      <dgm:prSet presAssocID="{6EE1EC42-6761-4FA7-BBB9-24F234F5FADF}" presName="node" presStyleLbl="node1" presStyleIdx="3" presStyleCnt="5" custLinFactNeighborX="-54660" custLinFactNeighborY="7273">
        <dgm:presLayoutVars>
          <dgm:bulletEnabled val="1"/>
        </dgm:presLayoutVars>
      </dgm:prSet>
      <dgm:spPr>
        <a:prstGeom prst="horizontalScroll">
          <a:avLst/>
        </a:prstGeom>
      </dgm:spPr>
    </dgm:pt>
    <dgm:pt modelId="{E70B5F92-5B79-4448-8F74-09ACA7D44502}" type="pres">
      <dgm:prSet presAssocID="{7783DA02-4FDA-43E8-B01C-5598A4B4AC59}" presName="sibTrans" presStyleCnt="0"/>
      <dgm:spPr/>
    </dgm:pt>
    <dgm:pt modelId="{7D09A4ED-DDB8-437E-A72A-C2C86C2B9CBA}" type="pres">
      <dgm:prSet presAssocID="{F22072A7-0FF9-4AD3-8570-355377857201}" presName="node" presStyleLbl="node1" presStyleIdx="4" presStyleCnt="5" custScaleX="116418" custScaleY="126292" custLinFactNeighborX="39434" custLinFactNeighborY="-10935">
        <dgm:presLayoutVars>
          <dgm:bulletEnabled val="1"/>
        </dgm:presLayoutVars>
      </dgm:prSet>
      <dgm:spPr>
        <a:prstGeom prst="horizontalScroll">
          <a:avLst/>
        </a:prstGeom>
      </dgm:spPr>
    </dgm:pt>
  </dgm:ptLst>
  <dgm:cxnLst>
    <dgm:cxn modelId="{BC006210-3928-4D6A-827A-B08400A0A53C}" type="presOf" srcId="{CB2C784B-7B51-4A4B-964A-B1C6D2C65AE8}" destId="{D4B94EA9-CF0F-4FB0-B7A8-4394298AE629}" srcOrd="0" destOrd="0" presId="urn:microsoft.com/office/officeart/2005/8/layout/default"/>
    <dgm:cxn modelId="{8EDF6114-E644-4047-869C-7585DB48E08D}" type="presOf" srcId="{F22072A7-0FF9-4AD3-8570-355377857201}" destId="{7D09A4ED-DDB8-437E-A72A-C2C86C2B9CBA}" srcOrd="0" destOrd="0" presId="urn:microsoft.com/office/officeart/2005/8/layout/default"/>
    <dgm:cxn modelId="{246BE420-8A56-4FD3-BF00-E4DA9336BD62}" type="presOf" srcId="{93588F2B-3420-4DF7-9E42-1761A41A3FB1}" destId="{9DBCD2FB-EE1E-4554-A809-447DD47E2606}" srcOrd="0" destOrd="0" presId="urn:microsoft.com/office/officeart/2005/8/layout/default"/>
    <dgm:cxn modelId="{78796762-3208-43E2-828D-8BE3219C4936}" srcId="{93588F2B-3420-4DF7-9E42-1761A41A3FB1}" destId="{184A3072-EB85-4218-B220-6CE9FCFFBE40}" srcOrd="2" destOrd="0" parTransId="{72BEAA69-0D35-4770-95C2-60065CE78E86}" sibTransId="{D1844DC6-65A8-4A44-A8BE-D1FA45DC4A2A}"/>
    <dgm:cxn modelId="{60B48865-CF11-4FB9-83BF-6901FF3B475F}" srcId="{93588F2B-3420-4DF7-9E42-1761A41A3FB1}" destId="{F22072A7-0FF9-4AD3-8570-355377857201}" srcOrd="4" destOrd="0" parTransId="{419F7D4F-59B0-4EDE-9430-0BFE7F836726}" sibTransId="{3F84CDA7-3969-4175-9CA2-1ECFF5298F13}"/>
    <dgm:cxn modelId="{85BA2F68-C1C2-48DF-97A8-5C4F42447492}" type="presOf" srcId="{46253A59-9385-403F-8552-4E3C0B79853B}" destId="{916A6379-A376-4E86-B7A0-8BC844B19169}" srcOrd="0" destOrd="0" presId="urn:microsoft.com/office/officeart/2005/8/layout/default"/>
    <dgm:cxn modelId="{CB3785A9-3642-490B-8658-42945C4AD042}" srcId="{93588F2B-3420-4DF7-9E42-1761A41A3FB1}" destId="{46253A59-9385-403F-8552-4E3C0B79853B}" srcOrd="0" destOrd="0" parTransId="{7763829C-8B70-4583-AFBF-97B46747CA40}" sibTransId="{91E1B69D-897B-4BFE-8A06-D1F6BC0776AC}"/>
    <dgm:cxn modelId="{0C24B5CE-36C8-4C43-8A53-FF48BB095DC3}" type="presOf" srcId="{6EE1EC42-6761-4FA7-BBB9-24F234F5FADF}" destId="{5219F5FA-6E74-4169-9F38-74256DE450C1}" srcOrd="0" destOrd="0" presId="urn:microsoft.com/office/officeart/2005/8/layout/default"/>
    <dgm:cxn modelId="{6BBA6CD4-B384-4337-9470-017A63B36BC5}" srcId="{93588F2B-3420-4DF7-9E42-1761A41A3FB1}" destId="{CB2C784B-7B51-4A4B-964A-B1C6D2C65AE8}" srcOrd="1" destOrd="0" parTransId="{44146627-B75C-419C-AC3F-EB5E06CFA36E}" sibTransId="{DF824F54-3EAC-4704-8FDA-30B7F830C52A}"/>
    <dgm:cxn modelId="{AB6B08DD-3BE0-4778-9D43-18787B29EF71}" srcId="{93588F2B-3420-4DF7-9E42-1761A41A3FB1}" destId="{6EE1EC42-6761-4FA7-BBB9-24F234F5FADF}" srcOrd="3" destOrd="0" parTransId="{D57E6C06-659E-4D5E-97FE-51BD1F5853EC}" sibTransId="{7783DA02-4FDA-43E8-B01C-5598A4B4AC59}"/>
    <dgm:cxn modelId="{4276B0E6-B36C-454C-BC54-B7B8A737E893}" type="presOf" srcId="{184A3072-EB85-4218-B220-6CE9FCFFBE40}" destId="{DADCADE8-B593-4F4A-BA7C-33E6F23BD2B0}" srcOrd="0" destOrd="0" presId="urn:microsoft.com/office/officeart/2005/8/layout/default"/>
    <dgm:cxn modelId="{E3798DC0-3E94-4750-B3EA-6A33F2597784}" type="presParOf" srcId="{9DBCD2FB-EE1E-4554-A809-447DD47E2606}" destId="{916A6379-A376-4E86-B7A0-8BC844B19169}" srcOrd="0" destOrd="0" presId="urn:microsoft.com/office/officeart/2005/8/layout/default"/>
    <dgm:cxn modelId="{E9BA4BD1-27F7-492E-A4B0-645F2A869607}" type="presParOf" srcId="{9DBCD2FB-EE1E-4554-A809-447DD47E2606}" destId="{239535B2-8C14-491F-A1AE-7FDF1E9BC6B5}" srcOrd="1" destOrd="0" presId="urn:microsoft.com/office/officeart/2005/8/layout/default"/>
    <dgm:cxn modelId="{80FC5F94-57AC-4F27-B869-5BE2D7FDC5C6}" type="presParOf" srcId="{9DBCD2FB-EE1E-4554-A809-447DD47E2606}" destId="{D4B94EA9-CF0F-4FB0-B7A8-4394298AE629}" srcOrd="2" destOrd="0" presId="urn:microsoft.com/office/officeart/2005/8/layout/default"/>
    <dgm:cxn modelId="{9C353476-62DF-4BAC-8926-C3C586A95916}" type="presParOf" srcId="{9DBCD2FB-EE1E-4554-A809-447DD47E2606}" destId="{05056286-4E0F-4402-8D09-ABBD467CFC8B}" srcOrd="3" destOrd="0" presId="urn:microsoft.com/office/officeart/2005/8/layout/default"/>
    <dgm:cxn modelId="{F9B438E8-F8E2-4E69-BD39-FE9789D41C23}" type="presParOf" srcId="{9DBCD2FB-EE1E-4554-A809-447DD47E2606}" destId="{DADCADE8-B593-4F4A-BA7C-33E6F23BD2B0}" srcOrd="4" destOrd="0" presId="urn:microsoft.com/office/officeart/2005/8/layout/default"/>
    <dgm:cxn modelId="{D00BC512-4692-467A-945C-BA5786C370FC}" type="presParOf" srcId="{9DBCD2FB-EE1E-4554-A809-447DD47E2606}" destId="{8298655A-ED02-457F-BED3-65F73DE6292C}" srcOrd="5" destOrd="0" presId="urn:microsoft.com/office/officeart/2005/8/layout/default"/>
    <dgm:cxn modelId="{0207771A-E9A6-46CA-85D8-B8926ABB55AA}" type="presParOf" srcId="{9DBCD2FB-EE1E-4554-A809-447DD47E2606}" destId="{5219F5FA-6E74-4169-9F38-74256DE450C1}" srcOrd="6" destOrd="0" presId="urn:microsoft.com/office/officeart/2005/8/layout/default"/>
    <dgm:cxn modelId="{7FE98B02-5D62-46C4-A902-C73010C51283}" type="presParOf" srcId="{9DBCD2FB-EE1E-4554-A809-447DD47E2606}" destId="{E70B5F92-5B79-4448-8F74-09ACA7D44502}" srcOrd="7" destOrd="0" presId="urn:microsoft.com/office/officeart/2005/8/layout/default"/>
    <dgm:cxn modelId="{05CDA304-A7BC-46D0-8660-4ED71FA25173}" type="presParOf" srcId="{9DBCD2FB-EE1E-4554-A809-447DD47E2606}" destId="{7D09A4ED-DDB8-437E-A72A-C2C86C2B9CB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B5CB099-E9A8-4A94-8B5F-E000C03E0C8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5754D7F-ED87-44DE-A22C-3E8E71E86C12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b="0" dirty="0">
              <a:solidFill>
                <a:schemeClr val="tx1"/>
              </a:solidFill>
            </a:rPr>
            <a:t>Zákon č. 66/1986 Sb., o umělém přerušení těhotenství</a:t>
          </a:r>
        </a:p>
        <a:p>
          <a:r>
            <a:rPr lang="cs-CZ" b="0" dirty="0">
              <a:solidFill>
                <a:schemeClr val="tx1"/>
              </a:solidFill>
            </a:rPr>
            <a:t>Vyhláška, kterou se provádí zákon České národní rady č. 66/1986 Sb., o umělém přerušení těhotenství</a:t>
          </a:r>
          <a:endParaRPr lang="cs-CZ" dirty="0">
            <a:solidFill>
              <a:schemeClr val="tx1"/>
            </a:solidFill>
          </a:endParaRPr>
        </a:p>
      </dgm:t>
    </dgm:pt>
    <dgm:pt modelId="{6E95E339-0C11-4822-961B-FFA56030F4DC}" type="parTrans" cxnId="{D8DE5477-ABDD-4202-8D91-E30720BC14C3}">
      <dgm:prSet/>
      <dgm:spPr/>
      <dgm:t>
        <a:bodyPr/>
        <a:lstStyle/>
        <a:p>
          <a:endParaRPr lang="cs-CZ"/>
        </a:p>
      </dgm:t>
    </dgm:pt>
    <dgm:pt modelId="{D42FA4FF-17C8-4690-BECF-3A1E77C2920D}" type="sibTrans" cxnId="{D8DE5477-ABDD-4202-8D91-E30720BC14C3}">
      <dgm:prSet/>
      <dgm:spPr/>
      <dgm:t>
        <a:bodyPr/>
        <a:lstStyle/>
        <a:p>
          <a:endParaRPr lang="cs-CZ"/>
        </a:p>
      </dgm:t>
    </dgm:pt>
    <dgm:pt modelId="{1D406643-579C-41CC-A8B2-2C96A9FB1C35}">
      <dgm:prSet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- </a:t>
          </a:r>
          <a:r>
            <a:rPr lang="cs-CZ" b="0" dirty="0">
              <a:solidFill>
                <a:schemeClr val="tx1"/>
              </a:solidFill>
            </a:rPr>
            <a:t>Do roku 1957 z jiných než zdravotních důvodů TČ</a:t>
          </a:r>
        </a:p>
        <a:p>
          <a:r>
            <a:rPr lang="cs-CZ" b="1" dirty="0">
              <a:solidFill>
                <a:schemeClr val="tx1"/>
              </a:solidFill>
            </a:rPr>
            <a:t>pro </a:t>
          </a:r>
          <a:r>
            <a:rPr lang="cs-CZ" b="1" dirty="0" err="1">
              <a:solidFill>
                <a:schemeClr val="tx1"/>
              </a:solidFill>
            </a:rPr>
            <a:t>life</a:t>
          </a:r>
          <a:r>
            <a:rPr lang="cs-CZ" b="1" dirty="0">
              <a:solidFill>
                <a:schemeClr val="tx1"/>
              </a:solidFill>
            </a:rPr>
            <a:t> </a:t>
          </a:r>
          <a:r>
            <a:rPr lang="cs-CZ" b="0" dirty="0">
              <a:solidFill>
                <a:schemeClr val="tx1"/>
              </a:solidFill>
            </a:rPr>
            <a:t>X </a:t>
          </a:r>
          <a:r>
            <a:rPr lang="cs-CZ" b="1" dirty="0">
              <a:solidFill>
                <a:schemeClr val="tx1"/>
              </a:solidFill>
            </a:rPr>
            <a:t>pro </a:t>
          </a:r>
          <a:r>
            <a:rPr lang="cs-CZ" b="1" dirty="0" err="1">
              <a:solidFill>
                <a:schemeClr val="tx1"/>
              </a:solidFill>
            </a:rPr>
            <a:t>choice</a:t>
          </a:r>
          <a:r>
            <a:rPr lang="cs-CZ" b="1" dirty="0">
              <a:solidFill>
                <a:schemeClr val="tx1"/>
              </a:solidFill>
            </a:rPr>
            <a:t>  </a:t>
          </a:r>
          <a:r>
            <a:rPr lang="cs-CZ" b="0" dirty="0">
              <a:solidFill>
                <a:schemeClr val="tx1"/>
              </a:solidFill>
            </a:rPr>
            <a:t>- práva lidského plodu na život a práva matky svobodně rozhodovat o sobě a svém těle a životě</a:t>
          </a:r>
          <a:endParaRPr lang="cs-CZ" dirty="0">
            <a:solidFill>
              <a:schemeClr val="tx1"/>
            </a:solidFill>
          </a:endParaRPr>
        </a:p>
      </dgm:t>
    </dgm:pt>
    <dgm:pt modelId="{517EEB2E-9F7C-4209-B28A-902A2781C802}" type="parTrans" cxnId="{3F0B96A2-E25B-4A0C-8B06-EA9042800F54}">
      <dgm:prSet/>
      <dgm:spPr/>
      <dgm:t>
        <a:bodyPr/>
        <a:lstStyle/>
        <a:p>
          <a:endParaRPr lang="cs-CZ"/>
        </a:p>
      </dgm:t>
    </dgm:pt>
    <dgm:pt modelId="{0BCE3E57-70D8-42BE-B459-068EA5F6221A}" type="sibTrans" cxnId="{3F0B96A2-E25B-4A0C-8B06-EA9042800F54}">
      <dgm:prSet/>
      <dgm:spPr/>
      <dgm:t>
        <a:bodyPr/>
        <a:lstStyle/>
        <a:p>
          <a:endParaRPr lang="cs-CZ"/>
        </a:p>
      </dgm:t>
    </dgm:pt>
    <dgm:pt modelId="{FBAC3FB4-44FA-456C-BA69-D13B45FFE617}" type="pres">
      <dgm:prSet presAssocID="{9B5CB099-E9A8-4A94-8B5F-E000C03E0C86}" presName="linear" presStyleCnt="0">
        <dgm:presLayoutVars>
          <dgm:animLvl val="lvl"/>
          <dgm:resizeHandles val="exact"/>
        </dgm:presLayoutVars>
      </dgm:prSet>
      <dgm:spPr/>
    </dgm:pt>
    <dgm:pt modelId="{F27E8916-3209-4713-998F-4F2331560089}" type="pres">
      <dgm:prSet presAssocID="{55754D7F-ED87-44DE-A22C-3E8E71E86C12}" presName="parentText" presStyleLbl="node1" presStyleIdx="0" presStyleCnt="2" custLinFactNeighborX="-598" custLinFactNeighborY="34101">
        <dgm:presLayoutVars>
          <dgm:chMax val="0"/>
          <dgm:bulletEnabled val="1"/>
        </dgm:presLayoutVars>
      </dgm:prSet>
      <dgm:spPr>
        <a:prstGeom prst="horizontalScroll">
          <a:avLst/>
        </a:prstGeom>
      </dgm:spPr>
    </dgm:pt>
    <dgm:pt modelId="{3B8047A1-C454-452B-8BB2-7C00E1CC8D5F}" type="pres">
      <dgm:prSet presAssocID="{D42FA4FF-17C8-4690-BECF-3A1E77C2920D}" presName="spacer" presStyleCnt="0"/>
      <dgm:spPr/>
    </dgm:pt>
    <dgm:pt modelId="{73BF4AE5-0ACF-4783-B376-8D701974978C}" type="pres">
      <dgm:prSet presAssocID="{1D406643-579C-41CC-A8B2-2C96A9FB1C35}" presName="parentText" presStyleLbl="node1" presStyleIdx="1" presStyleCnt="2" custLinFactY="1622" custLinFactNeighborX="766" custLinFactNeighborY="100000">
        <dgm:presLayoutVars>
          <dgm:chMax val="0"/>
          <dgm:bulletEnabled val="1"/>
        </dgm:presLayoutVars>
      </dgm:prSet>
      <dgm:spPr/>
    </dgm:pt>
  </dgm:ptLst>
  <dgm:cxnLst>
    <dgm:cxn modelId="{8A308867-145B-4176-89D9-03AC5689DFF8}" type="presOf" srcId="{55754D7F-ED87-44DE-A22C-3E8E71E86C12}" destId="{F27E8916-3209-4713-998F-4F2331560089}" srcOrd="0" destOrd="0" presId="urn:microsoft.com/office/officeart/2005/8/layout/vList2"/>
    <dgm:cxn modelId="{D03DF867-C559-4EF2-AF31-A5F3B9734D89}" type="presOf" srcId="{1D406643-579C-41CC-A8B2-2C96A9FB1C35}" destId="{73BF4AE5-0ACF-4783-B376-8D701974978C}" srcOrd="0" destOrd="0" presId="urn:microsoft.com/office/officeart/2005/8/layout/vList2"/>
    <dgm:cxn modelId="{D8DE5477-ABDD-4202-8D91-E30720BC14C3}" srcId="{9B5CB099-E9A8-4A94-8B5F-E000C03E0C86}" destId="{55754D7F-ED87-44DE-A22C-3E8E71E86C12}" srcOrd="0" destOrd="0" parTransId="{6E95E339-0C11-4822-961B-FFA56030F4DC}" sibTransId="{D42FA4FF-17C8-4690-BECF-3A1E77C2920D}"/>
    <dgm:cxn modelId="{3F0B96A2-E25B-4A0C-8B06-EA9042800F54}" srcId="{9B5CB099-E9A8-4A94-8B5F-E000C03E0C86}" destId="{1D406643-579C-41CC-A8B2-2C96A9FB1C35}" srcOrd="1" destOrd="0" parTransId="{517EEB2E-9F7C-4209-B28A-902A2781C802}" sibTransId="{0BCE3E57-70D8-42BE-B459-068EA5F6221A}"/>
    <dgm:cxn modelId="{CDEEE1B3-DD77-41F3-B4DB-FC4945D976E0}" type="presOf" srcId="{9B5CB099-E9A8-4A94-8B5F-E000C03E0C86}" destId="{FBAC3FB4-44FA-456C-BA69-D13B45FFE617}" srcOrd="0" destOrd="0" presId="urn:microsoft.com/office/officeart/2005/8/layout/vList2"/>
    <dgm:cxn modelId="{3C68A644-972B-4A15-8F63-0383FDF29C7D}" type="presParOf" srcId="{FBAC3FB4-44FA-456C-BA69-D13B45FFE617}" destId="{F27E8916-3209-4713-998F-4F2331560089}" srcOrd="0" destOrd="0" presId="urn:microsoft.com/office/officeart/2005/8/layout/vList2"/>
    <dgm:cxn modelId="{ED266EB1-28AE-441F-9CAD-D51D8295BD9B}" type="presParOf" srcId="{FBAC3FB4-44FA-456C-BA69-D13B45FFE617}" destId="{3B8047A1-C454-452B-8BB2-7C00E1CC8D5F}" srcOrd="1" destOrd="0" presId="urn:microsoft.com/office/officeart/2005/8/layout/vList2"/>
    <dgm:cxn modelId="{E7855C9B-F9E4-4741-AFD8-C5CF8A4D1081}" type="presParOf" srcId="{FBAC3FB4-44FA-456C-BA69-D13B45FFE617}" destId="{73BF4AE5-0ACF-4783-B376-8D701974978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10DD4C-72FC-4665-BD7F-C951F9344E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A18C5DC-2EA4-49C2-9A04-88E3EABDC2AE}">
      <dgm:prSet custT="1"/>
      <dgm:spPr/>
      <dgm:t>
        <a:bodyPr/>
        <a:lstStyle/>
        <a:p>
          <a:r>
            <a:rPr lang="cs-CZ" sz="3200" b="0" dirty="0"/>
            <a:t>Mateřství:</a:t>
          </a:r>
          <a:endParaRPr lang="cs-CZ" sz="3200" dirty="0"/>
        </a:p>
      </dgm:t>
    </dgm:pt>
    <dgm:pt modelId="{85CDAB7A-6D37-4FF0-945F-7E9DD149D160}" type="parTrans" cxnId="{56588B3C-FCA6-4C4B-A53D-CE1D35F0F246}">
      <dgm:prSet/>
      <dgm:spPr/>
      <dgm:t>
        <a:bodyPr/>
        <a:lstStyle/>
        <a:p>
          <a:endParaRPr lang="cs-CZ"/>
        </a:p>
      </dgm:t>
    </dgm:pt>
    <dgm:pt modelId="{67232132-7D02-46E4-B46D-C592D7E16501}" type="sibTrans" cxnId="{56588B3C-FCA6-4C4B-A53D-CE1D35F0F246}">
      <dgm:prSet/>
      <dgm:spPr/>
      <dgm:t>
        <a:bodyPr/>
        <a:lstStyle/>
        <a:p>
          <a:endParaRPr lang="cs-CZ"/>
        </a:p>
      </dgm:t>
    </dgm:pt>
    <dgm:pt modelId="{FECAB062-D2D9-47D2-9724-9D8752735943}">
      <dgm:prSet custT="1"/>
      <dgm:spPr/>
      <dgm:t>
        <a:bodyPr/>
        <a:lstStyle/>
        <a:p>
          <a:r>
            <a:rPr lang="cs-CZ" sz="3200" b="0" dirty="0"/>
            <a:t>Otcovství – tři domněnky dle OZ:</a:t>
          </a:r>
          <a:endParaRPr lang="cs-CZ" sz="3200" dirty="0"/>
        </a:p>
      </dgm:t>
    </dgm:pt>
    <dgm:pt modelId="{4B3BD6D2-108E-4EDD-A790-4A1D90D6EF67}" type="parTrans" cxnId="{45DCEC36-F73C-491E-9BDF-CCDB27B51492}">
      <dgm:prSet/>
      <dgm:spPr/>
      <dgm:t>
        <a:bodyPr/>
        <a:lstStyle/>
        <a:p>
          <a:endParaRPr lang="cs-CZ"/>
        </a:p>
      </dgm:t>
    </dgm:pt>
    <dgm:pt modelId="{B0CD8D1C-8A7C-4647-8FE4-8360488D0567}" type="sibTrans" cxnId="{45DCEC36-F73C-491E-9BDF-CCDB27B51492}">
      <dgm:prSet/>
      <dgm:spPr/>
      <dgm:t>
        <a:bodyPr/>
        <a:lstStyle/>
        <a:p>
          <a:endParaRPr lang="cs-CZ"/>
        </a:p>
      </dgm:t>
    </dgm:pt>
    <dgm:pt modelId="{B77F039E-B6C0-42D6-9E78-716162281354}">
      <dgm:prSet custT="1"/>
      <dgm:spPr/>
      <dgm:t>
        <a:bodyPr/>
        <a:lstStyle/>
        <a:p>
          <a:r>
            <a:rPr lang="cs-CZ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1. otcem je manžel matky</a:t>
          </a:r>
        </a:p>
      </dgm:t>
    </dgm:pt>
    <dgm:pt modelId="{DBBFB33F-E941-46AC-A2D3-7D7FBB0BD515}" type="parTrans" cxnId="{582C4CD7-4702-43E4-A32E-1E03B56EE542}">
      <dgm:prSet/>
      <dgm:spPr/>
      <dgm:t>
        <a:bodyPr/>
        <a:lstStyle/>
        <a:p>
          <a:endParaRPr lang="cs-CZ"/>
        </a:p>
      </dgm:t>
    </dgm:pt>
    <dgm:pt modelId="{6F757F43-90E6-49E0-934F-8C567BCD21D2}" type="sibTrans" cxnId="{582C4CD7-4702-43E4-A32E-1E03B56EE542}">
      <dgm:prSet/>
      <dgm:spPr/>
      <dgm:t>
        <a:bodyPr/>
        <a:lstStyle/>
        <a:p>
          <a:endParaRPr lang="cs-CZ"/>
        </a:p>
      </dgm:t>
    </dgm:pt>
    <dgm:pt modelId="{E60148FE-B406-4089-AE19-2F8D355B329F}">
      <dgm:prSet/>
      <dgm:spPr/>
      <dgm:t>
        <a:bodyPr/>
        <a:lstStyle/>
        <a:p>
          <a:endParaRPr lang="cs-CZ" sz="2400" kern="1200" dirty="0"/>
        </a:p>
      </dgm:t>
    </dgm:pt>
    <dgm:pt modelId="{4605ACAE-3E87-44AD-8ACB-2957251FF594}" type="parTrans" cxnId="{0A904BAF-A8B2-4DD3-A276-28CB1366F292}">
      <dgm:prSet/>
      <dgm:spPr/>
      <dgm:t>
        <a:bodyPr/>
        <a:lstStyle/>
        <a:p>
          <a:endParaRPr lang="cs-CZ"/>
        </a:p>
      </dgm:t>
    </dgm:pt>
    <dgm:pt modelId="{5B2F8023-1671-480D-8701-3DC04ECE9BC9}" type="sibTrans" cxnId="{0A904BAF-A8B2-4DD3-A276-28CB1366F292}">
      <dgm:prSet/>
      <dgm:spPr/>
      <dgm:t>
        <a:bodyPr/>
        <a:lstStyle/>
        <a:p>
          <a:endParaRPr lang="cs-CZ"/>
        </a:p>
      </dgm:t>
    </dgm:pt>
    <dgm:pt modelId="{E3FBF0D5-647D-4506-9E9D-31B69D9AA38C}">
      <dgm:prSet custT="1"/>
      <dgm:spPr/>
      <dgm:t>
        <a:bodyPr/>
        <a:lstStyle/>
        <a:p>
          <a:r>
            <a:rPr lang="cs-CZ" sz="2400" dirty="0"/>
            <a:t>§</a:t>
          </a:r>
          <a:r>
            <a:rPr lang="cs-CZ" sz="2400" baseline="0" dirty="0"/>
            <a:t> 775 OZ: </a:t>
          </a:r>
          <a:r>
            <a:rPr lang="cs-CZ" sz="2400" b="0" i="0" dirty="0"/>
            <a:t>Matkou dítěte je žena, která je porodila.</a:t>
          </a:r>
          <a:endParaRPr lang="cs-CZ" sz="2400" i="0" dirty="0"/>
        </a:p>
      </dgm:t>
    </dgm:pt>
    <dgm:pt modelId="{13BFCF19-23EB-4559-8B5D-264B13676C88}" type="parTrans" cxnId="{7D8E68D4-0E85-436E-B3D2-F76604B5AB1C}">
      <dgm:prSet/>
      <dgm:spPr/>
      <dgm:t>
        <a:bodyPr/>
        <a:lstStyle/>
        <a:p>
          <a:endParaRPr lang="cs-CZ"/>
        </a:p>
      </dgm:t>
    </dgm:pt>
    <dgm:pt modelId="{FFDA04D1-3CA1-45D7-92DD-F50604E35BC4}" type="sibTrans" cxnId="{7D8E68D4-0E85-436E-B3D2-F76604B5AB1C}">
      <dgm:prSet/>
      <dgm:spPr/>
      <dgm:t>
        <a:bodyPr/>
        <a:lstStyle/>
        <a:p>
          <a:endParaRPr lang="cs-CZ"/>
        </a:p>
      </dgm:t>
    </dgm:pt>
    <dgm:pt modelId="{4B37CBB6-33B9-4755-BB32-C4F33928D013}">
      <dgm:prSet custT="1"/>
      <dgm:spPr/>
      <dgm:t>
        <a:bodyPr/>
        <a:lstStyle/>
        <a:p>
          <a:r>
            <a:rPr lang="cs-CZ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2. otcem je muž, s nímž matka učiní tzv. souhlasné prohlášení rodičů</a:t>
          </a:r>
        </a:p>
      </dgm:t>
    </dgm:pt>
    <dgm:pt modelId="{006A6549-5964-4956-B387-E6DD637A3D04}" type="parTrans" cxnId="{3E688FDD-1910-4AFC-99D4-C669205D9F03}">
      <dgm:prSet/>
      <dgm:spPr/>
      <dgm:t>
        <a:bodyPr/>
        <a:lstStyle/>
        <a:p>
          <a:endParaRPr lang="cs-CZ"/>
        </a:p>
      </dgm:t>
    </dgm:pt>
    <dgm:pt modelId="{A6823E13-DDF9-4460-AF8C-30E797B519FA}" type="sibTrans" cxnId="{3E688FDD-1910-4AFC-99D4-C669205D9F03}">
      <dgm:prSet/>
      <dgm:spPr/>
      <dgm:t>
        <a:bodyPr/>
        <a:lstStyle/>
        <a:p>
          <a:endParaRPr lang="cs-CZ"/>
        </a:p>
      </dgm:t>
    </dgm:pt>
    <dgm:pt modelId="{3F597543-6AD9-4C77-884F-690574BFCE7C}">
      <dgm:prSet custT="1"/>
      <dgm:spPr/>
      <dgm:t>
        <a:bodyPr/>
        <a:lstStyle/>
        <a:p>
          <a:r>
            <a:rPr lang="cs-CZ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3. otcem dítěte je muž, který s matkou souložil v rozhodné době, přičemž otcovství určí soud</a:t>
          </a:r>
        </a:p>
      </dgm:t>
    </dgm:pt>
    <dgm:pt modelId="{0C039DDA-165F-4F82-9922-C55D68980C35}" type="parTrans" cxnId="{D2A83FCC-4666-4203-9F54-AB74A06D3609}">
      <dgm:prSet/>
      <dgm:spPr/>
      <dgm:t>
        <a:bodyPr/>
        <a:lstStyle/>
        <a:p>
          <a:endParaRPr lang="cs-CZ"/>
        </a:p>
      </dgm:t>
    </dgm:pt>
    <dgm:pt modelId="{FDFAC2AB-0CAC-4ED1-8F94-62BCFA1462B8}" type="sibTrans" cxnId="{D2A83FCC-4666-4203-9F54-AB74A06D3609}">
      <dgm:prSet/>
      <dgm:spPr/>
      <dgm:t>
        <a:bodyPr/>
        <a:lstStyle/>
        <a:p>
          <a:endParaRPr lang="cs-CZ"/>
        </a:p>
      </dgm:t>
    </dgm:pt>
    <dgm:pt modelId="{E5CB0079-21E7-4DAA-9E68-BE4AF1F94F12}" type="pres">
      <dgm:prSet presAssocID="{0B10DD4C-72FC-4665-BD7F-C951F9344E7C}" presName="linear" presStyleCnt="0">
        <dgm:presLayoutVars>
          <dgm:animLvl val="lvl"/>
          <dgm:resizeHandles val="exact"/>
        </dgm:presLayoutVars>
      </dgm:prSet>
      <dgm:spPr/>
    </dgm:pt>
    <dgm:pt modelId="{54D09DF7-05A3-40A4-A1A5-EA19AE6AAB8E}" type="pres">
      <dgm:prSet presAssocID="{CA18C5DC-2EA4-49C2-9A04-88E3EABDC2AE}" presName="parentText" presStyleLbl="node1" presStyleIdx="0" presStyleCnt="2" custLinFactNeighborX="11" custLinFactNeighborY="981">
        <dgm:presLayoutVars>
          <dgm:chMax val="0"/>
          <dgm:bulletEnabled val="1"/>
        </dgm:presLayoutVars>
      </dgm:prSet>
      <dgm:spPr/>
    </dgm:pt>
    <dgm:pt modelId="{F8A1BA37-A978-4018-9ABC-EEBC18E11956}" type="pres">
      <dgm:prSet presAssocID="{CA18C5DC-2EA4-49C2-9A04-88E3EABDC2AE}" presName="childText" presStyleLbl="revTx" presStyleIdx="0" presStyleCnt="2">
        <dgm:presLayoutVars>
          <dgm:bulletEnabled val="1"/>
        </dgm:presLayoutVars>
      </dgm:prSet>
      <dgm:spPr/>
    </dgm:pt>
    <dgm:pt modelId="{0F82DC3F-79D0-4B9F-B773-9D70D76ABC9A}" type="pres">
      <dgm:prSet presAssocID="{FECAB062-D2D9-47D2-9724-9D875273594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D1915CE-00CC-4B89-8D03-D2DA9196D5F6}" type="pres">
      <dgm:prSet presAssocID="{FECAB062-D2D9-47D2-9724-9D875273594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CBE1D01-82AD-47EA-95C5-CDA54D560327}" type="presOf" srcId="{E3FBF0D5-647D-4506-9E9D-31B69D9AA38C}" destId="{F8A1BA37-A978-4018-9ABC-EEBC18E11956}" srcOrd="0" destOrd="0" presId="urn:microsoft.com/office/officeart/2005/8/layout/vList2"/>
    <dgm:cxn modelId="{C9CF7805-04DC-4CAA-8F6F-0A678BB10FF6}" type="presOf" srcId="{B77F039E-B6C0-42D6-9E78-716162281354}" destId="{CD1915CE-00CC-4B89-8D03-D2DA9196D5F6}" srcOrd="0" destOrd="0" presId="urn:microsoft.com/office/officeart/2005/8/layout/vList2"/>
    <dgm:cxn modelId="{F23D7823-3E6E-4CF1-9458-2BD85AE00CA6}" type="presOf" srcId="{E60148FE-B406-4089-AE19-2F8D355B329F}" destId="{CD1915CE-00CC-4B89-8D03-D2DA9196D5F6}" srcOrd="0" destOrd="3" presId="urn:microsoft.com/office/officeart/2005/8/layout/vList2"/>
    <dgm:cxn modelId="{45DCEC36-F73C-491E-9BDF-CCDB27B51492}" srcId="{0B10DD4C-72FC-4665-BD7F-C951F9344E7C}" destId="{FECAB062-D2D9-47D2-9724-9D8752735943}" srcOrd="1" destOrd="0" parTransId="{4B3BD6D2-108E-4EDD-A790-4A1D90D6EF67}" sibTransId="{B0CD8D1C-8A7C-4647-8FE4-8360488D0567}"/>
    <dgm:cxn modelId="{56588B3C-FCA6-4C4B-A53D-CE1D35F0F246}" srcId="{0B10DD4C-72FC-4665-BD7F-C951F9344E7C}" destId="{CA18C5DC-2EA4-49C2-9A04-88E3EABDC2AE}" srcOrd="0" destOrd="0" parTransId="{85CDAB7A-6D37-4FF0-945F-7E9DD149D160}" sibTransId="{67232132-7D02-46E4-B46D-C592D7E16501}"/>
    <dgm:cxn modelId="{03F4B348-8E8F-4269-AD3B-010ECC4797A9}" type="presOf" srcId="{3F597543-6AD9-4C77-884F-690574BFCE7C}" destId="{CD1915CE-00CC-4B89-8D03-D2DA9196D5F6}" srcOrd="0" destOrd="2" presId="urn:microsoft.com/office/officeart/2005/8/layout/vList2"/>
    <dgm:cxn modelId="{591ABF4C-8C4B-4E09-910C-58C025C5F945}" type="presOf" srcId="{FECAB062-D2D9-47D2-9724-9D8752735943}" destId="{0F82DC3F-79D0-4B9F-B773-9D70D76ABC9A}" srcOrd="0" destOrd="0" presId="urn:microsoft.com/office/officeart/2005/8/layout/vList2"/>
    <dgm:cxn modelId="{2D9DF250-3524-4485-98D5-F0556D844EB3}" type="presOf" srcId="{4B37CBB6-33B9-4755-BB32-C4F33928D013}" destId="{CD1915CE-00CC-4B89-8D03-D2DA9196D5F6}" srcOrd="0" destOrd="1" presId="urn:microsoft.com/office/officeart/2005/8/layout/vList2"/>
    <dgm:cxn modelId="{0A904BAF-A8B2-4DD3-A276-28CB1366F292}" srcId="{FECAB062-D2D9-47D2-9724-9D8752735943}" destId="{E60148FE-B406-4089-AE19-2F8D355B329F}" srcOrd="3" destOrd="0" parTransId="{4605ACAE-3E87-44AD-8ACB-2957251FF594}" sibTransId="{5B2F8023-1671-480D-8701-3DC04ECE9BC9}"/>
    <dgm:cxn modelId="{D2A83FCC-4666-4203-9F54-AB74A06D3609}" srcId="{FECAB062-D2D9-47D2-9724-9D8752735943}" destId="{3F597543-6AD9-4C77-884F-690574BFCE7C}" srcOrd="2" destOrd="0" parTransId="{0C039DDA-165F-4F82-9922-C55D68980C35}" sibTransId="{FDFAC2AB-0CAC-4ED1-8F94-62BCFA1462B8}"/>
    <dgm:cxn modelId="{7D8E68D4-0E85-436E-B3D2-F76604B5AB1C}" srcId="{CA18C5DC-2EA4-49C2-9A04-88E3EABDC2AE}" destId="{E3FBF0D5-647D-4506-9E9D-31B69D9AA38C}" srcOrd="0" destOrd="0" parTransId="{13BFCF19-23EB-4559-8B5D-264B13676C88}" sibTransId="{FFDA04D1-3CA1-45D7-92DD-F50604E35BC4}"/>
    <dgm:cxn modelId="{582C4CD7-4702-43E4-A32E-1E03B56EE542}" srcId="{FECAB062-D2D9-47D2-9724-9D8752735943}" destId="{B77F039E-B6C0-42D6-9E78-716162281354}" srcOrd="0" destOrd="0" parTransId="{DBBFB33F-E941-46AC-A2D3-7D7FBB0BD515}" sibTransId="{6F757F43-90E6-49E0-934F-8C567BCD21D2}"/>
    <dgm:cxn modelId="{3E688FDD-1910-4AFC-99D4-C669205D9F03}" srcId="{FECAB062-D2D9-47D2-9724-9D8752735943}" destId="{4B37CBB6-33B9-4755-BB32-C4F33928D013}" srcOrd="1" destOrd="0" parTransId="{006A6549-5964-4956-B387-E6DD637A3D04}" sibTransId="{A6823E13-DDF9-4460-AF8C-30E797B519FA}"/>
    <dgm:cxn modelId="{237F72E0-C65A-499D-9A7D-9723BEA3ADC5}" type="presOf" srcId="{CA18C5DC-2EA4-49C2-9A04-88E3EABDC2AE}" destId="{54D09DF7-05A3-40A4-A1A5-EA19AE6AAB8E}" srcOrd="0" destOrd="0" presId="urn:microsoft.com/office/officeart/2005/8/layout/vList2"/>
    <dgm:cxn modelId="{EAD527F2-634F-4408-839C-8839C91DD2FA}" type="presOf" srcId="{0B10DD4C-72FC-4665-BD7F-C951F9344E7C}" destId="{E5CB0079-21E7-4DAA-9E68-BE4AF1F94F12}" srcOrd="0" destOrd="0" presId="urn:microsoft.com/office/officeart/2005/8/layout/vList2"/>
    <dgm:cxn modelId="{70980198-1100-44F0-AA40-82AF2B35E023}" type="presParOf" srcId="{E5CB0079-21E7-4DAA-9E68-BE4AF1F94F12}" destId="{54D09DF7-05A3-40A4-A1A5-EA19AE6AAB8E}" srcOrd="0" destOrd="0" presId="urn:microsoft.com/office/officeart/2005/8/layout/vList2"/>
    <dgm:cxn modelId="{98F9C649-1C62-471A-AA84-BC40926D0659}" type="presParOf" srcId="{E5CB0079-21E7-4DAA-9E68-BE4AF1F94F12}" destId="{F8A1BA37-A978-4018-9ABC-EEBC18E11956}" srcOrd="1" destOrd="0" presId="urn:microsoft.com/office/officeart/2005/8/layout/vList2"/>
    <dgm:cxn modelId="{4BABE9E5-1330-4CF9-8BBA-B6F125BE6AA2}" type="presParOf" srcId="{E5CB0079-21E7-4DAA-9E68-BE4AF1F94F12}" destId="{0F82DC3F-79D0-4B9F-B773-9D70D76ABC9A}" srcOrd="2" destOrd="0" presId="urn:microsoft.com/office/officeart/2005/8/layout/vList2"/>
    <dgm:cxn modelId="{C009C4B8-121B-4EA4-A0F6-FD52241117F7}" type="presParOf" srcId="{E5CB0079-21E7-4DAA-9E68-BE4AF1F94F12}" destId="{CD1915CE-00CC-4B89-8D03-D2DA9196D5F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B5CB099-E9A8-4A94-8B5F-E000C03E0C8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A99E5EA-11B8-492A-A249-2D03F91AD16A}">
      <dgm:prSet/>
      <dgm:spPr/>
      <dgm:t>
        <a:bodyPr/>
        <a:lstStyle/>
        <a:p>
          <a:r>
            <a:rPr lang="cs-CZ" b="0" dirty="0"/>
            <a:t>Právní důvody pro interrupci:</a:t>
          </a:r>
          <a:endParaRPr lang="cs-CZ" dirty="0"/>
        </a:p>
      </dgm:t>
    </dgm:pt>
    <dgm:pt modelId="{6441EBCD-A091-434C-9958-74CF98504317}" type="parTrans" cxnId="{F4137E06-2256-4763-B423-084E69E0985F}">
      <dgm:prSet/>
      <dgm:spPr/>
      <dgm:t>
        <a:bodyPr/>
        <a:lstStyle/>
        <a:p>
          <a:endParaRPr lang="cs-CZ"/>
        </a:p>
      </dgm:t>
    </dgm:pt>
    <dgm:pt modelId="{FCC0A13E-1DF7-42C2-9D84-B81B9913E96A}" type="sibTrans" cxnId="{F4137E06-2256-4763-B423-084E69E0985F}">
      <dgm:prSet/>
      <dgm:spPr/>
      <dgm:t>
        <a:bodyPr/>
        <a:lstStyle/>
        <a:p>
          <a:endParaRPr lang="cs-CZ"/>
        </a:p>
      </dgm:t>
    </dgm:pt>
    <dgm:pt modelId="{268CB1D9-FB75-4E56-A759-304100CA769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0" i="0" dirty="0"/>
            <a:t>ze </a:t>
          </a:r>
          <a:r>
            <a:rPr lang="cs-CZ" b="1" i="0" dirty="0"/>
            <a:t>zdravotních důvodů </a:t>
          </a:r>
          <a:r>
            <a:rPr lang="cs-CZ" b="0" i="0" dirty="0"/>
            <a:t>s jejím souhlasem nebo z jejího podnětu, jestliže je ohrožen její život nebo zdraví nebo zdravý vývoj plodu nebo jestliže jde o geneticky vadný vývoj plodu.</a:t>
          </a:r>
          <a:r>
            <a:rPr lang="cs-CZ" b="0" dirty="0"/>
            <a:t> </a:t>
          </a:r>
          <a:endParaRPr lang="cs-CZ" dirty="0"/>
        </a:p>
      </dgm:t>
    </dgm:pt>
    <dgm:pt modelId="{A0899E6C-AB84-4934-8679-1B2484D95623}" type="parTrans" cxnId="{5745965C-C9B5-4179-B1AC-BE5DADAFC520}">
      <dgm:prSet/>
      <dgm:spPr/>
      <dgm:t>
        <a:bodyPr/>
        <a:lstStyle/>
        <a:p>
          <a:endParaRPr lang="cs-CZ"/>
        </a:p>
      </dgm:t>
    </dgm:pt>
    <dgm:pt modelId="{8C8150E3-1F8C-4CCC-94BE-48C8DB945FFB}" type="sibTrans" cxnId="{5745965C-C9B5-4179-B1AC-BE5DADAFC520}">
      <dgm:prSet/>
      <dgm:spPr/>
      <dgm:t>
        <a:bodyPr/>
        <a:lstStyle/>
        <a:p>
          <a:endParaRPr lang="cs-CZ"/>
        </a:p>
      </dgm:t>
    </dgm:pt>
    <dgm:pt modelId="{05FCD877-B07F-4E75-A077-87F6BE5C2E6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0" i="0" dirty="0"/>
            <a:t>jestliže o to </a:t>
          </a:r>
          <a:r>
            <a:rPr lang="cs-CZ" b="1" i="0" dirty="0"/>
            <a:t>písemně požádá</a:t>
          </a:r>
          <a:r>
            <a:rPr lang="cs-CZ" b="0" i="0" dirty="0"/>
            <a:t>, nepřesahuje-li těhotenství </a:t>
          </a:r>
          <a:r>
            <a:rPr lang="cs-CZ" b="1" i="0" dirty="0"/>
            <a:t>dvanáct týdnů </a:t>
          </a:r>
          <a:r>
            <a:rPr lang="cs-CZ" b="0" i="0" dirty="0"/>
            <a:t>a nebrání-li tomu její zdravotní důvody.</a:t>
          </a:r>
          <a:r>
            <a:rPr lang="cs-CZ" b="0" dirty="0"/>
            <a:t> </a:t>
          </a:r>
          <a:endParaRPr lang="cs-CZ" dirty="0"/>
        </a:p>
      </dgm:t>
    </dgm:pt>
    <dgm:pt modelId="{1C92FE8C-61AB-48A7-A5A9-13D80046616A}" type="parTrans" cxnId="{6E9E20CF-0EE4-4A08-8F80-935122FC2CFF}">
      <dgm:prSet/>
      <dgm:spPr/>
      <dgm:t>
        <a:bodyPr/>
        <a:lstStyle/>
        <a:p>
          <a:endParaRPr lang="cs-CZ"/>
        </a:p>
      </dgm:t>
    </dgm:pt>
    <dgm:pt modelId="{4F6AA199-9DCC-4F8F-9D26-42F72787DCED}" type="sibTrans" cxnId="{6E9E20CF-0EE4-4A08-8F80-935122FC2CFF}">
      <dgm:prSet/>
      <dgm:spPr/>
      <dgm:t>
        <a:bodyPr/>
        <a:lstStyle/>
        <a:p>
          <a:endParaRPr lang="cs-CZ"/>
        </a:p>
      </dgm:t>
    </dgm:pt>
    <dgm:pt modelId="{1D9CF20A-4BC1-4405-BAED-DEA15D2D20F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cs-CZ" b="0" dirty="0">
              <a:solidFill>
                <a:schemeClr val="tx1"/>
              </a:solidFill>
            </a:rPr>
            <a:t>z důvodu </a:t>
          </a:r>
          <a:r>
            <a:rPr lang="cs-CZ" b="1" dirty="0">
              <a:solidFill>
                <a:schemeClr val="tx1"/>
              </a:solidFill>
            </a:rPr>
            <a:t>záchrany života či zdraví </a:t>
          </a:r>
          <a:r>
            <a:rPr lang="cs-CZ" b="0" dirty="0">
              <a:solidFill>
                <a:schemeClr val="tx1"/>
              </a:solidFill>
            </a:rPr>
            <a:t>§ 38 (3) </a:t>
          </a:r>
          <a:r>
            <a:rPr lang="cs-CZ" b="0" dirty="0" err="1">
              <a:solidFill>
                <a:schemeClr val="tx1"/>
              </a:solidFill>
            </a:rPr>
            <a:t>ZdravSl</a:t>
          </a:r>
          <a:r>
            <a:rPr lang="cs-CZ" b="0" dirty="0">
              <a:solidFill>
                <a:schemeClr val="tx1"/>
              </a:solidFill>
            </a:rPr>
            <a:t>. – lze i bez souhlasu, pokud tento nelze získat</a:t>
          </a:r>
          <a:endParaRPr lang="cs-CZ" dirty="0">
            <a:solidFill>
              <a:schemeClr val="tx1"/>
            </a:solidFill>
          </a:endParaRPr>
        </a:p>
      </dgm:t>
    </dgm:pt>
    <dgm:pt modelId="{642E0053-1B8A-4E57-B128-487F6FF4A3E9}" type="sibTrans" cxnId="{072EA0BD-12CB-4ECC-A412-ABF5607D0A5D}">
      <dgm:prSet/>
      <dgm:spPr/>
      <dgm:t>
        <a:bodyPr/>
        <a:lstStyle/>
        <a:p>
          <a:endParaRPr lang="cs-CZ"/>
        </a:p>
      </dgm:t>
    </dgm:pt>
    <dgm:pt modelId="{DFC7649F-557A-4FA4-8063-29AF8BBB9C48}" type="parTrans" cxnId="{072EA0BD-12CB-4ECC-A412-ABF5607D0A5D}">
      <dgm:prSet/>
      <dgm:spPr/>
      <dgm:t>
        <a:bodyPr/>
        <a:lstStyle/>
        <a:p>
          <a:endParaRPr lang="cs-CZ"/>
        </a:p>
      </dgm:t>
    </dgm:pt>
    <dgm:pt modelId="{FBAC3FB4-44FA-456C-BA69-D13B45FFE617}" type="pres">
      <dgm:prSet presAssocID="{9B5CB099-E9A8-4A94-8B5F-E000C03E0C86}" presName="linear" presStyleCnt="0">
        <dgm:presLayoutVars>
          <dgm:animLvl val="lvl"/>
          <dgm:resizeHandles val="exact"/>
        </dgm:presLayoutVars>
      </dgm:prSet>
      <dgm:spPr/>
    </dgm:pt>
    <dgm:pt modelId="{B55CEE80-8770-49BF-874A-040928D1E71D}" type="pres">
      <dgm:prSet presAssocID="{1D9CF20A-4BC1-4405-BAED-DEA15D2D20F1}" presName="parentText" presStyleLbl="node1" presStyleIdx="0" presStyleCnt="4" custLinFactY="226647" custLinFactNeighborX="-639" custLinFactNeighborY="300000">
        <dgm:presLayoutVars>
          <dgm:chMax val="0"/>
          <dgm:bulletEnabled val="1"/>
        </dgm:presLayoutVars>
      </dgm:prSet>
      <dgm:spPr/>
    </dgm:pt>
    <dgm:pt modelId="{817A8FE2-05CD-44AF-B213-33F9164B7B4D}" type="pres">
      <dgm:prSet presAssocID="{642E0053-1B8A-4E57-B128-487F6FF4A3E9}" presName="spacer" presStyleCnt="0"/>
      <dgm:spPr/>
    </dgm:pt>
    <dgm:pt modelId="{A39EB9E5-E4CB-4C49-B143-F4ACE38CFAB4}" type="pres">
      <dgm:prSet presAssocID="{4A99E5EA-11B8-492A-A249-2D03F91AD16A}" presName="parentText" presStyleLbl="node1" presStyleIdx="1" presStyleCnt="4" custLinFactY="-172960" custLinFactNeighborY="-200000">
        <dgm:presLayoutVars>
          <dgm:chMax val="0"/>
          <dgm:bulletEnabled val="1"/>
        </dgm:presLayoutVars>
      </dgm:prSet>
      <dgm:spPr/>
    </dgm:pt>
    <dgm:pt modelId="{436B714A-C7E0-4A3B-8BB1-A61485601157}" type="pres">
      <dgm:prSet presAssocID="{FCC0A13E-1DF7-42C2-9D84-B81B9913E96A}" presName="spacer" presStyleCnt="0"/>
      <dgm:spPr/>
    </dgm:pt>
    <dgm:pt modelId="{3144CBF3-8B6D-4675-BA67-E66F35EB709D}" type="pres">
      <dgm:prSet presAssocID="{268CB1D9-FB75-4E56-A759-304100CA7697}" presName="parentText" presStyleLbl="node1" presStyleIdx="2" presStyleCnt="4" custLinFactY="-173903" custLinFactNeighborY="-200000">
        <dgm:presLayoutVars>
          <dgm:chMax val="0"/>
          <dgm:bulletEnabled val="1"/>
        </dgm:presLayoutVars>
      </dgm:prSet>
      <dgm:spPr/>
    </dgm:pt>
    <dgm:pt modelId="{1ED99483-13AA-44C7-961F-D792564FC8D4}" type="pres">
      <dgm:prSet presAssocID="{8C8150E3-1F8C-4CCC-94BE-48C8DB945FFB}" presName="spacer" presStyleCnt="0"/>
      <dgm:spPr/>
    </dgm:pt>
    <dgm:pt modelId="{DCE8C895-FB9F-4D18-A7AF-7B49E6BFFB07}" type="pres">
      <dgm:prSet presAssocID="{05FCD877-B07F-4E75-A077-87F6BE5C2E63}" presName="parentText" presStyleLbl="node1" presStyleIdx="3" presStyleCnt="4" custLinFactY="-170314" custLinFactNeighborY="-200000">
        <dgm:presLayoutVars>
          <dgm:chMax val="0"/>
          <dgm:bulletEnabled val="1"/>
        </dgm:presLayoutVars>
      </dgm:prSet>
      <dgm:spPr/>
    </dgm:pt>
  </dgm:ptLst>
  <dgm:cxnLst>
    <dgm:cxn modelId="{F4137E06-2256-4763-B423-084E69E0985F}" srcId="{9B5CB099-E9A8-4A94-8B5F-E000C03E0C86}" destId="{4A99E5EA-11B8-492A-A249-2D03F91AD16A}" srcOrd="1" destOrd="0" parTransId="{6441EBCD-A091-434C-9958-74CF98504317}" sibTransId="{FCC0A13E-1DF7-42C2-9D84-B81B9913E96A}"/>
    <dgm:cxn modelId="{2212B40B-A7FE-44F6-A9A3-2E71F0FBE72C}" type="presOf" srcId="{1D9CF20A-4BC1-4405-BAED-DEA15D2D20F1}" destId="{B55CEE80-8770-49BF-874A-040928D1E71D}" srcOrd="0" destOrd="0" presId="urn:microsoft.com/office/officeart/2005/8/layout/vList2"/>
    <dgm:cxn modelId="{C471EA0C-383C-468D-A221-1890B798FF56}" type="presOf" srcId="{268CB1D9-FB75-4E56-A759-304100CA7697}" destId="{3144CBF3-8B6D-4675-BA67-E66F35EB709D}" srcOrd="0" destOrd="0" presId="urn:microsoft.com/office/officeart/2005/8/layout/vList2"/>
    <dgm:cxn modelId="{5745965C-C9B5-4179-B1AC-BE5DADAFC520}" srcId="{9B5CB099-E9A8-4A94-8B5F-E000C03E0C86}" destId="{268CB1D9-FB75-4E56-A759-304100CA7697}" srcOrd="2" destOrd="0" parTransId="{A0899E6C-AB84-4934-8679-1B2484D95623}" sibTransId="{8C8150E3-1F8C-4CCC-94BE-48C8DB945FFB}"/>
    <dgm:cxn modelId="{FDA3BEA7-AE43-4012-A9BF-16F5CE8581E4}" type="presOf" srcId="{4A99E5EA-11B8-492A-A249-2D03F91AD16A}" destId="{A39EB9E5-E4CB-4C49-B143-F4ACE38CFAB4}" srcOrd="0" destOrd="0" presId="urn:microsoft.com/office/officeart/2005/8/layout/vList2"/>
    <dgm:cxn modelId="{CDEEE1B3-DD77-41F3-B4DB-FC4945D976E0}" type="presOf" srcId="{9B5CB099-E9A8-4A94-8B5F-E000C03E0C86}" destId="{FBAC3FB4-44FA-456C-BA69-D13B45FFE617}" srcOrd="0" destOrd="0" presId="urn:microsoft.com/office/officeart/2005/8/layout/vList2"/>
    <dgm:cxn modelId="{072EA0BD-12CB-4ECC-A412-ABF5607D0A5D}" srcId="{9B5CB099-E9A8-4A94-8B5F-E000C03E0C86}" destId="{1D9CF20A-4BC1-4405-BAED-DEA15D2D20F1}" srcOrd="0" destOrd="0" parTransId="{DFC7649F-557A-4FA4-8063-29AF8BBB9C48}" sibTransId="{642E0053-1B8A-4E57-B128-487F6FF4A3E9}"/>
    <dgm:cxn modelId="{6E9E20CF-0EE4-4A08-8F80-935122FC2CFF}" srcId="{9B5CB099-E9A8-4A94-8B5F-E000C03E0C86}" destId="{05FCD877-B07F-4E75-A077-87F6BE5C2E63}" srcOrd="3" destOrd="0" parTransId="{1C92FE8C-61AB-48A7-A5A9-13D80046616A}" sibTransId="{4F6AA199-9DCC-4F8F-9D26-42F72787DCED}"/>
    <dgm:cxn modelId="{A4713EE9-3A37-4A3B-A29D-1F1D648F63AD}" type="presOf" srcId="{05FCD877-B07F-4E75-A077-87F6BE5C2E63}" destId="{DCE8C895-FB9F-4D18-A7AF-7B49E6BFFB07}" srcOrd="0" destOrd="0" presId="urn:microsoft.com/office/officeart/2005/8/layout/vList2"/>
    <dgm:cxn modelId="{E52E4CC0-899B-4C7A-A0BA-1B8AEC1860AE}" type="presParOf" srcId="{FBAC3FB4-44FA-456C-BA69-D13B45FFE617}" destId="{B55CEE80-8770-49BF-874A-040928D1E71D}" srcOrd="0" destOrd="0" presId="urn:microsoft.com/office/officeart/2005/8/layout/vList2"/>
    <dgm:cxn modelId="{304B293A-B9F4-4230-974A-3AB7D539245D}" type="presParOf" srcId="{FBAC3FB4-44FA-456C-BA69-D13B45FFE617}" destId="{817A8FE2-05CD-44AF-B213-33F9164B7B4D}" srcOrd="1" destOrd="0" presId="urn:microsoft.com/office/officeart/2005/8/layout/vList2"/>
    <dgm:cxn modelId="{5984AB70-03CC-43F9-BBC7-AE32C3B71923}" type="presParOf" srcId="{FBAC3FB4-44FA-456C-BA69-D13B45FFE617}" destId="{A39EB9E5-E4CB-4C49-B143-F4ACE38CFAB4}" srcOrd="2" destOrd="0" presId="urn:microsoft.com/office/officeart/2005/8/layout/vList2"/>
    <dgm:cxn modelId="{C72BFFF0-BA14-44EE-81D3-30D0199783DE}" type="presParOf" srcId="{FBAC3FB4-44FA-456C-BA69-D13B45FFE617}" destId="{436B714A-C7E0-4A3B-8BB1-A61485601157}" srcOrd="3" destOrd="0" presId="urn:microsoft.com/office/officeart/2005/8/layout/vList2"/>
    <dgm:cxn modelId="{79A81826-E0AB-4A0A-8B93-630CF8C5D814}" type="presParOf" srcId="{FBAC3FB4-44FA-456C-BA69-D13B45FFE617}" destId="{3144CBF3-8B6D-4675-BA67-E66F35EB709D}" srcOrd="4" destOrd="0" presId="urn:microsoft.com/office/officeart/2005/8/layout/vList2"/>
    <dgm:cxn modelId="{4E8B0ED8-62A4-4967-B931-16D19CC5CD7D}" type="presParOf" srcId="{FBAC3FB4-44FA-456C-BA69-D13B45FFE617}" destId="{1ED99483-13AA-44C7-961F-D792564FC8D4}" srcOrd="5" destOrd="0" presId="urn:microsoft.com/office/officeart/2005/8/layout/vList2"/>
    <dgm:cxn modelId="{442B8DBE-AE3E-49F9-8FEC-938D0F866AC1}" type="presParOf" srcId="{FBAC3FB4-44FA-456C-BA69-D13B45FFE617}" destId="{DCE8C895-FB9F-4D18-A7AF-7B49E6BFFB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B5CB099-E9A8-4A94-8B5F-E000C03E0C8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68CB1D9-FB75-4E56-A759-304100CA769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000" b="1" dirty="0">
              <a:latin typeface="+mn-lt"/>
            </a:rPr>
            <a:t>Věk:</a:t>
          </a:r>
          <a:br>
            <a:rPr lang="cs-CZ" sz="2000" dirty="0">
              <a:latin typeface="+mn-lt"/>
            </a:rPr>
          </a:br>
          <a:r>
            <a:rPr lang="cs-CZ" sz="2000" dirty="0">
              <a:latin typeface="+mn-lt"/>
            </a:rPr>
            <a:t>méně než 16 let – pouze se souhlasem ZZ</a:t>
          </a:r>
        </a:p>
        <a:p>
          <a:pPr>
            <a:buFont typeface="Arial" panose="020B0604020202020204" pitchFamily="34" charset="0"/>
            <a:buChar char="•"/>
          </a:pPr>
          <a:r>
            <a:rPr lang="cs-CZ" sz="2000" dirty="0">
              <a:latin typeface="+mn-lt"/>
            </a:rPr>
            <a:t>16-18 let – nutnost spravit ZZ</a:t>
          </a:r>
          <a:endParaRPr lang="cs-CZ" sz="2000" dirty="0"/>
        </a:p>
      </dgm:t>
    </dgm:pt>
    <dgm:pt modelId="{A0899E6C-AB84-4934-8679-1B2484D95623}" type="parTrans" cxnId="{5745965C-C9B5-4179-B1AC-BE5DADAFC520}">
      <dgm:prSet/>
      <dgm:spPr/>
      <dgm:t>
        <a:bodyPr/>
        <a:lstStyle/>
        <a:p>
          <a:endParaRPr lang="cs-CZ"/>
        </a:p>
      </dgm:t>
    </dgm:pt>
    <dgm:pt modelId="{8C8150E3-1F8C-4CCC-94BE-48C8DB945FFB}" type="sibTrans" cxnId="{5745965C-C9B5-4179-B1AC-BE5DADAFC520}">
      <dgm:prSet/>
      <dgm:spPr/>
      <dgm:t>
        <a:bodyPr/>
        <a:lstStyle/>
        <a:p>
          <a:endParaRPr lang="cs-CZ"/>
        </a:p>
      </dgm:t>
    </dgm:pt>
    <dgm:pt modelId="{05FCD877-B07F-4E75-A077-87F6BE5C2E6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800" dirty="0">
              <a:latin typeface="+mn-lt"/>
            </a:rPr>
            <a:t>Po uplynutí </a:t>
          </a:r>
          <a:r>
            <a:rPr lang="cs-CZ" sz="1800" b="1" dirty="0">
              <a:latin typeface="+mn-lt"/>
            </a:rPr>
            <a:t>dvanácti týdnů </a:t>
          </a:r>
          <a:r>
            <a:rPr lang="cs-CZ" sz="1800" dirty="0">
              <a:latin typeface="+mn-lt"/>
            </a:rPr>
            <a:t>délky těhotenství lze uměle přerušit těhotenství, jen je-li ohrožen život ženy nebo je prokázáno těžké poškození plodu nebo že plod je neschopen života.</a:t>
          </a:r>
        </a:p>
        <a:p>
          <a:pPr>
            <a:buFont typeface="Arial" panose="020B0604020202020204" pitchFamily="34" charset="0"/>
            <a:buChar char="•"/>
          </a:pPr>
          <a:r>
            <a:rPr lang="cs-CZ" sz="1800" dirty="0">
              <a:latin typeface="+mn-lt"/>
            </a:rPr>
            <a:t>Svědčí-li pro umělé přerušení těhotenství </a:t>
          </a:r>
          <a:r>
            <a:rPr lang="cs-CZ" sz="1800" b="1" dirty="0">
              <a:latin typeface="+mn-lt"/>
            </a:rPr>
            <a:t>genetické důvody</a:t>
          </a:r>
          <a:r>
            <a:rPr lang="cs-CZ" sz="1800" dirty="0">
              <a:latin typeface="+mn-lt"/>
            </a:rPr>
            <a:t>, lze uměle přerušit těhotenství nejpozději do dosažení </a:t>
          </a:r>
          <a:r>
            <a:rPr lang="cs-CZ" sz="1800" b="1" dirty="0" err="1">
              <a:latin typeface="+mn-lt"/>
            </a:rPr>
            <a:t>dvacetičtyř</a:t>
          </a:r>
          <a:r>
            <a:rPr lang="cs-CZ" sz="1800" b="1" dirty="0">
              <a:latin typeface="+mn-lt"/>
            </a:rPr>
            <a:t> týdnů </a:t>
          </a:r>
          <a:r>
            <a:rPr lang="cs-CZ" sz="1800" dirty="0">
              <a:latin typeface="+mn-lt"/>
            </a:rPr>
            <a:t>těhotenství.</a:t>
          </a:r>
          <a:endParaRPr lang="cs-CZ" sz="1800" dirty="0"/>
        </a:p>
      </dgm:t>
    </dgm:pt>
    <dgm:pt modelId="{1C92FE8C-61AB-48A7-A5A9-13D80046616A}" type="parTrans" cxnId="{6E9E20CF-0EE4-4A08-8F80-935122FC2CFF}">
      <dgm:prSet/>
      <dgm:spPr/>
      <dgm:t>
        <a:bodyPr/>
        <a:lstStyle/>
        <a:p>
          <a:endParaRPr lang="cs-CZ"/>
        </a:p>
      </dgm:t>
    </dgm:pt>
    <dgm:pt modelId="{4F6AA199-9DCC-4F8F-9D26-42F72787DCED}" type="sibTrans" cxnId="{6E9E20CF-0EE4-4A08-8F80-935122FC2CFF}">
      <dgm:prSet/>
      <dgm:spPr/>
      <dgm:t>
        <a:bodyPr/>
        <a:lstStyle/>
        <a:p>
          <a:endParaRPr lang="cs-CZ"/>
        </a:p>
      </dgm:t>
    </dgm:pt>
    <dgm:pt modelId="{1D9CF20A-4BC1-4405-BAED-DEA15D2D20F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cs-CZ" sz="1600" dirty="0">
              <a:solidFill>
                <a:schemeClr val="tx1"/>
              </a:solidFill>
            </a:rPr>
            <a:t>Výhrada svědomí - § 50 odst. 2 </a:t>
          </a:r>
          <a:r>
            <a:rPr lang="cs-CZ" sz="1600" dirty="0" err="1">
              <a:solidFill>
                <a:schemeClr val="tx1"/>
              </a:solidFill>
            </a:rPr>
            <a:t>ZdravSl</a:t>
          </a:r>
          <a:r>
            <a:rPr lang="cs-CZ" sz="1600" dirty="0">
              <a:solidFill>
                <a:schemeClr val="tx1"/>
              </a:solidFill>
            </a:rPr>
            <a:t>.: </a:t>
          </a:r>
          <a:r>
            <a:rPr lang="cs-CZ" sz="1600" b="0" i="1" dirty="0"/>
            <a:t>Zdravotnický pracovník může odmítnout poskytnutí zdravotních služeb pacientovi v případě, že by jejich poskytnutí </a:t>
          </a:r>
          <a:r>
            <a:rPr lang="cs-CZ" sz="1600" b="1" i="1" dirty="0"/>
            <a:t>odporovalo jeho svědomí nebo náboženskému vyznání</a:t>
          </a:r>
          <a:r>
            <a:rPr lang="cs-CZ" sz="1600" b="0" i="1" dirty="0"/>
            <a:t>. O této skutečnosti je povinen ihned informovat poskytovatele, který zajistí pacientovi jiného zdravotnického pracovníka. Zdravotnický pracovník </a:t>
          </a:r>
          <a:r>
            <a:rPr lang="cs-CZ" sz="1600" b="1" i="1" dirty="0"/>
            <a:t>nemůže odmítnout </a:t>
          </a:r>
          <a:r>
            <a:rPr lang="cs-CZ" sz="1600" b="0" i="1" dirty="0"/>
            <a:t>poskytnutí zdravotních služeb pacientovi z důvodu uvedeného ve větě první, pokud by odmítnutím došlo k ohrožení života pacienta nebo k vážnému ohrožení jeho zdraví a poskytovatel není schopen zajistit poskytnutí zdravotních služeb jiným zdravotnickým pracovníkem.</a:t>
          </a:r>
        </a:p>
      </dgm:t>
    </dgm:pt>
    <dgm:pt modelId="{642E0053-1B8A-4E57-B128-487F6FF4A3E9}" type="sibTrans" cxnId="{072EA0BD-12CB-4ECC-A412-ABF5607D0A5D}">
      <dgm:prSet/>
      <dgm:spPr/>
      <dgm:t>
        <a:bodyPr/>
        <a:lstStyle/>
        <a:p>
          <a:endParaRPr lang="cs-CZ"/>
        </a:p>
      </dgm:t>
    </dgm:pt>
    <dgm:pt modelId="{DFC7649F-557A-4FA4-8063-29AF8BBB9C48}" type="parTrans" cxnId="{072EA0BD-12CB-4ECC-A412-ABF5607D0A5D}">
      <dgm:prSet/>
      <dgm:spPr/>
      <dgm:t>
        <a:bodyPr/>
        <a:lstStyle/>
        <a:p>
          <a:endParaRPr lang="cs-CZ"/>
        </a:p>
      </dgm:t>
    </dgm:pt>
    <dgm:pt modelId="{FBAC3FB4-44FA-456C-BA69-D13B45FFE617}" type="pres">
      <dgm:prSet presAssocID="{9B5CB099-E9A8-4A94-8B5F-E000C03E0C86}" presName="linear" presStyleCnt="0">
        <dgm:presLayoutVars>
          <dgm:animLvl val="lvl"/>
          <dgm:resizeHandles val="exact"/>
        </dgm:presLayoutVars>
      </dgm:prSet>
      <dgm:spPr/>
    </dgm:pt>
    <dgm:pt modelId="{B55CEE80-8770-49BF-874A-040928D1E71D}" type="pres">
      <dgm:prSet presAssocID="{1D9CF20A-4BC1-4405-BAED-DEA15D2D20F1}" presName="parentText" presStyleLbl="node1" presStyleIdx="0" presStyleCnt="3" custLinFactY="208241" custLinFactNeighborY="300000">
        <dgm:presLayoutVars>
          <dgm:chMax val="0"/>
          <dgm:bulletEnabled val="1"/>
        </dgm:presLayoutVars>
      </dgm:prSet>
      <dgm:spPr/>
    </dgm:pt>
    <dgm:pt modelId="{817A8FE2-05CD-44AF-B213-33F9164B7B4D}" type="pres">
      <dgm:prSet presAssocID="{642E0053-1B8A-4E57-B128-487F6FF4A3E9}" presName="spacer" presStyleCnt="0"/>
      <dgm:spPr/>
    </dgm:pt>
    <dgm:pt modelId="{3144CBF3-8B6D-4675-BA67-E66F35EB709D}" type="pres">
      <dgm:prSet presAssocID="{268CB1D9-FB75-4E56-A759-304100CA7697}" presName="parentText" presStyleLbl="node1" presStyleIdx="1" presStyleCnt="3" custLinFactY="-173903" custLinFactNeighborY="-200000">
        <dgm:presLayoutVars>
          <dgm:chMax val="0"/>
          <dgm:bulletEnabled val="1"/>
        </dgm:presLayoutVars>
      </dgm:prSet>
      <dgm:spPr/>
    </dgm:pt>
    <dgm:pt modelId="{1ED99483-13AA-44C7-961F-D792564FC8D4}" type="pres">
      <dgm:prSet presAssocID="{8C8150E3-1F8C-4CCC-94BE-48C8DB945FFB}" presName="spacer" presStyleCnt="0"/>
      <dgm:spPr/>
    </dgm:pt>
    <dgm:pt modelId="{DCE8C895-FB9F-4D18-A7AF-7B49E6BFFB07}" type="pres">
      <dgm:prSet presAssocID="{05FCD877-B07F-4E75-A077-87F6BE5C2E63}" presName="parentText" presStyleLbl="node1" presStyleIdx="2" presStyleCnt="3" custLinFactY="-99982" custLinFactNeighborY="-100000">
        <dgm:presLayoutVars>
          <dgm:chMax val="0"/>
          <dgm:bulletEnabled val="1"/>
        </dgm:presLayoutVars>
      </dgm:prSet>
      <dgm:spPr/>
    </dgm:pt>
  </dgm:ptLst>
  <dgm:cxnLst>
    <dgm:cxn modelId="{2212B40B-A7FE-44F6-A9A3-2E71F0FBE72C}" type="presOf" srcId="{1D9CF20A-4BC1-4405-BAED-DEA15D2D20F1}" destId="{B55CEE80-8770-49BF-874A-040928D1E71D}" srcOrd="0" destOrd="0" presId="urn:microsoft.com/office/officeart/2005/8/layout/vList2"/>
    <dgm:cxn modelId="{C471EA0C-383C-468D-A221-1890B798FF56}" type="presOf" srcId="{268CB1D9-FB75-4E56-A759-304100CA7697}" destId="{3144CBF3-8B6D-4675-BA67-E66F35EB709D}" srcOrd="0" destOrd="0" presId="urn:microsoft.com/office/officeart/2005/8/layout/vList2"/>
    <dgm:cxn modelId="{5745965C-C9B5-4179-B1AC-BE5DADAFC520}" srcId="{9B5CB099-E9A8-4A94-8B5F-E000C03E0C86}" destId="{268CB1D9-FB75-4E56-A759-304100CA7697}" srcOrd="1" destOrd="0" parTransId="{A0899E6C-AB84-4934-8679-1B2484D95623}" sibTransId="{8C8150E3-1F8C-4CCC-94BE-48C8DB945FFB}"/>
    <dgm:cxn modelId="{CDEEE1B3-DD77-41F3-B4DB-FC4945D976E0}" type="presOf" srcId="{9B5CB099-E9A8-4A94-8B5F-E000C03E0C86}" destId="{FBAC3FB4-44FA-456C-BA69-D13B45FFE617}" srcOrd="0" destOrd="0" presId="urn:microsoft.com/office/officeart/2005/8/layout/vList2"/>
    <dgm:cxn modelId="{072EA0BD-12CB-4ECC-A412-ABF5607D0A5D}" srcId="{9B5CB099-E9A8-4A94-8B5F-E000C03E0C86}" destId="{1D9CF20A-4BC1-4405-BAED-DEA15D2D20F1}" srcOrd="0" destOrd="0" parTransId="{DFC7649F-557A-4FA4-8063-29AF8BBB9C48}" sibTransId="{642E0053-1B8A-4E57-B128-487F6FF4A3E9}"/>
    <dgm:cxn modelId="{6E9E20CF-0EE4-4A08-8F80-935122FC2CFF}" srcId="{9B5CB099-E9A8-4A94-8B5F-E000C03E0C86}" destId="{05FCD877-B07F-4E75-A077-87F6BE5C2E63}" srcOrd="2" destOrd="0" parTransId="{1C92FE8C-61AB-48A7-A5A9-13D80046616A}" sibTransId="{4F6AA199-9DCC-4F8F-9D26-42F72787DCED}"/>
    <dgm:cxn modelId="{A4713EE9-3A37-4A3B-A29D-1F1D648F63AD}" type="presOf" srcId="{05FCD877-B07F-4E75-A077-87F6BE5C2E63}" destId="{DCE8C895-FB9F-4D18-A7AF-7B49E6BFFB07}" srcOrd="0" destOrd="0" presId="urn:microsoft.com/office/officeart/2005/8/layout/vList2"/>
    <dgm:cxn modelId="{E52E4CC0-899B-4C7A-A0BA-1B8AEC1860AE}" type="presParOf" srcId="{FBAC3FB4-44FA-456C-BA69-D13B45FFE617}" destId="{B55CEE80-8770-49BF-874A-040928D1E71D}" srcOrd="0" destOrd="0" presId="urn:microsoft.com/office/officeart/2005/8/layout/vList2"/>
    <dgm:cxn modelId="{304B293A-B9F4-4230-974A-3AB7D539245D}" type="presParOf" srcId="{FBAC3FB4-44FA-456C-BA69-D13B45FFE617}" destId="{817A8FE2-05CD-44AF-B213-33F9164B7B4D}" srcOrd="1" destOrd="0" presId="urn:microsoft.com/office/officeart/2005/8/layout/vList2"/>
    <dgm:cxn modelId="{79A81826-E0AB-4A0A-8B93-630CF8C5D814}" type="presParOf" srcId="{FBAC3FB4-44FA-456C-BA69-D13B45FFE617}" destId="{3144CBF3-8B6D-4675-BA67-E66F35EB709D}" srcOrd="2" destOrd="0" presId="urn:microsoft.com/office/officeart/2005/8/layout/vList2"/>
    <dgm:cxn modelId="{4E8B0ED8-62A4-4967-B931-16D19CC5CD7D}" type="presParOf" srcId="{FBAC3FB4-44FA-456C-BA69-D13B45FFE617}" destId="{1ED99483-13AA-44C7-961F-D792564FC8D4}" srcOrd="3" destOrd="0" presId="urn:microsoft.com/office/officeart/2005/8/layout/vList2"/>
    <dgm:cxn modelId="{442B8DBE-AE3E-49F9-8FEC-938D0F866AC1}" type="presParOf" srcId="{FBAC3FB4-44FA-456C-BA69-D13B45FFE617}" destId="{DCE8C895-FB9F-4D18-A7AF-7B49E6BFFB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C31A9C-0338-4C07-B02F-89A125582B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EF0C806-4C01-4F92-9888-089351633646}">
      <dgm:prSet/>
      <dgm:spPr/>
      <dgm:t>
        <a:bodyPr/>
        <a:lstStyle/>
        <a:p>
          <a:r>
            <a:rPr lang="cs-CZ" b="0"/>
            <a:t>Víc specifické z pohledu práva než medicíny</a:t>
          </a:r>
          <a:endParaRPr lang="cs-CZ"/>
        </a:p>
      </dgm:t>
    </dgm:pt>
    <dgm:pt modelId="{B2F48FEB-11AB-49FD-8D90-B84CB395733D}" type="parTrans" cxnId="{49756CA2-BF37-4135-B3D3-0B5AF1968AC8}">
      <dgm:prSet/>
      <dgm:spPr/>
      <dgm:t>
        <a:bodyPr/>
        <a:lstStyle/>
        <a:p>
          <a:endParaRPr lang="cs-CZ"/>
        </a:p>
      </dgm:t>
    </dgm:pt>
    <dgm:pt modelId="{AE586C0F-FA38-446B-A4A7-54F724A046CA}" type="sibTrans" cxnId="{49756CA2-BF37-4135-B3D3-0B5AF1968AC8}">
      <dgm:prSet/>
      <dgm:spPr/>
      <dgm:t>
        <a:bodyPr/>
        <a:lstStyle/>
        <a:p>
          <a:endParaRPr lang="cs-CZ"/>
        </a:p>
      </dgm:t>
    </dgm:pt>
    <dgm:pt modelId="{0A8CE56F-7236-4C3F-A064-72E7CCE9C528}">
      <dgm:prSet/>
      <dgm:spPr/>
      <dgm:t>
        <a:bodyPr/>
        <a:lstStyle/>
        <a:p>
          <a:r>
            <a:rPr lang="cs-CZ" b="0"/>
            <a:t>Velký důraz na zranitelnost pacienta a etický rozměr</a:t>
          </a:r>
          <a:endParaRPr lang="cs-CZ"/>
        </a:p>
      </dgm:t>
    </dgm:pt>
    <dgm:pt modelId="{C6EF9385-8546-40D1-95B7-D817D35CBCBC}" type="parTrans" cxnId="{BAC41F8D-FEB0-47FB-B347-451EA768C1DD}">
      <dgm:prSet/>
      <dgm:spPr/>
      <dgm:t>
        <a:bodyPr/>
        <a:lstStyle/>
        <a:p>
          <a:endParaRPr lang="cs-CZ"/>
        </a:p>
      </dgm:t>
    </dgm:pt>
    <dgm:pt modelId="{9DA95E6F-F1B6-480D-AC64-AF82000C9191}" type="sibTrans" cxnId="{BAC41F8D-FEB0-47FB-B347-451EA768C1DD}">
      <dgm:prSet/>
      <dgm:spPr/>
      <dgm:t>
        <a:bodyPr/>
        <a:lstStyle/>
        <a:p>
          <a:endParaRPr lang="cs-CZ"/>
        </a:p>
      </dgm:t>
    </dgm:pt>
    <dgm:pt modelId="{5C419601-3056-45F6-BFB9-13A59CA43C1F}" type="pres">
      <dgm:prSet presAssocID="{0FC31A9C-0338-4C07-B02F-89A125582B93}" presName="linear" presStyleCnt="0">
        <dgm:presLayoutVars>
          <dgm:animLvl val="lvl"/>
          <dgm:resizeHandles val="exact"/>
        </dgm:presLayoutVars>
      </dgm:prSet>
      <dgm:spPr/>
    </dgm:pt>
    <dgm:pt modelId="{ABFDDCFD-5776-48CC-BC11-710AEB366046}" type="pres">
      <dgm:prSet presAssocID="{1EF0C806-4C01-4F92-9888-08935163364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86071E0-C719-49E2-A77A-8FE319E3254D}" type="pres">
      <dgm:prSet presAssocID="{AE586C0F-FA38-446B-A4A7-54F724A046CA}" presName="spacer" presStyleCnt="0"/>
      <dgm:spPr/>
    </dgm:pt>
    <dgm:pt modelId="{0252B36F-2FE3-4322-898B-500AD2BA3B5D}" type="pres">
      <dgm:prSet presAssocID="{0A8CE56F-7236-4C3F-A064-72E7CCE9C52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1603A40-49A9-4F2C-BDCD-C1232B8467B6}" type="presOf" srcId="{1EF0C806-4C01-4F92-9888-089351633646}" destId="{ABFDDCFD-5776-48CC-BC11-710AEB366046}" srcOrd="0" destOrd="0" presId="urn:microsoft.com/office/officeart/2005/8/layout/vList2"/>
    <dgm:cxn modelId="{823DF282-BEC6-404B-BA1D-0975CA33F063}" type="presOf" srcId="{0A8CE56F-7236-4C3F-A064-72E7CCE9C528}" destId="{0252B36F-2FE3-4322-898B-500AD2BA3B5D}" srcOrd="0" destOrd="0" presId="urn:microsoft.com/office/officeart/2005/8/layout/vList2"/>
    <dgm:cxn modelId="{BAC41F8D-FEB0-47FB-B347-451EA768C1DD}" srcId="{0FC31A9C-0338-4C07-B02F-89A125582B93}" destId="{0A8CE56F-7236-4C3F-A064-72E7CCE9C528}" srcOrd="1" destOrd="0" parTransId="{C6EF9385-8546-40D1-95B7-D817D35CBCBC}" sibTransId="{9DA95E6F-F1B6-480D-AC64-AF82000C9191}"/>
    <dgm:cxn modelId="{49756CA2-BF37-4135-B3D3-0B5AF1968AC8}" srcId="{0FC31A9C-0338-4C07-B02F-89A125582B93}" destId="{1EF0C806-4C01-4F92-9888-089351633646}" srcOrd="0" destOrd="0" parTransId="{B2F48FEB-11AB-49FD-8D90-B84CB395733D}" sibTransId="{AE586C0F-FA38-446B-A4A7-54F724A046CA}"/>
    <dgm:cxn modelId="{27FDFDA8-FD22-46FD-AACD-58B8FCBE06C1}" type="presOf" srcId="{0FC31A9C-0338-4C07-B02F-89A125582B93}" destId="{5C419601-3056-45F6-BFB9-13A59CA43C1F}" srcOrd="0" destOrd="0" presId="urn:microsoft.com/office/officeart/2005/8/layout/vList2"/>
    <dgm:cxn modelId="{24BBD98A-DD97-4480-9F54-EA4F34285FB0}" type="presParOf" srcId="{5C419601-3056-45F6-BFB9-13A59CA43C1F}" destId="{ABFDDCFD-5776-48CC-BC11-710AEB366046}" srcOrd="0" destOrd="0" presId="urn:microsoft.com/office/officeart/2005/8/layout/vList2"/>
    <dgm:cxn modelId="{DB2703BC-2640-44D2-81F7-CE0EA73B1802}" type="presParOf" srcId="{5C419601-3056-45F6-BFB9-13A59CA43C1F}" destId="{B86071E0-C719-49E2-A77A-8FE319E3254D}" srcOrd="1" destOrd="0" presId="urn:microsoft.com/office/officeart/2005/8/layout/vList2"/>
    <dgm:cxn modelId="{2AFE43A6-EA93-4BEE-8189-F89A0C9D3AE7}" type="presParOf" srcId="{5C419601-3056-45F6-BFB9-13A59CA43C1F}" destId="{0252B36F-2FE3-4322-898B-500AD2BA3B5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10DD4C-72FC-4665-BD7F-C951F9344E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A18C5DC-2EA4-49C2-9A04-88E3EABDC2AE}">
      <dgm:prSet/>
      <dgm:spPr/>
      <dgm:t>
        <a:bodyPr/>
        <a:lstStyle/>
        <a:p>
          <a:r>
            <a:rPr lang="cs-CZ" b="0" dirty="0"/>
            <a:t>Metody a postupy, při kterých dochází:</a:t>
          </a:r>
          <a:endParaRPr lang="cs-CZ" dirty="0"/>
        </a:p>
      </dgm:t>
    </dgm:pt>
    <dgm:pt modelId="{85CDAB7A-6D37-4FF0-945F-7E9DD149D160}" type="parTrans" cxnId="{56588B3C-FCA6-4C4B-A53D-CE1D35F0F246}">
      <dgm:prSet/>
      <dgm:spPr/>
      <dgm:t>
        <a:bodyPr/>
        <a:lstStyle/>
        <a:p>
          <a:endParaRPr lang="cs-CZ"/>
        </a:p>
      </dgm:t>
    </dgm:pt>
    <dgm:pt modelId="{67232132-7D02-46E4-B46D-C592D7E16501}" type="sibTrans" cxnId="{56588B3C-FCA6-4C4B-A53D-CE1D35F0F246}">
      <dgm:prSet/>
      <dgm:spPr/>
      <dgm:t>
        <a:bodyPr/>
        <a:lstStyle/>
        <a:p>
          <a:endParaRPr lang="cs-CZ"/>
        </a:p>
      </dgm:t>
    </dgm:pt>
    <dgm:pt modelId="{7A62DA6F-F43C-41B3-9F1C-076C426F32DB}">
      <dgm:prSet/>
      <dgm:spPr/>
      <dgm:t>
        <a:bodyPr/>
        <a:lstStyle/>
        <a:p>
          <a:r>
            <a:rPr lang="cs-CZ" b="0" dirty="0"/>
            <a:t>k odběru zárodečných buněk a manipulaci s nimi, </a:t>
          </a:r>
          <a:endParaRPr lang="cs-CZ" dirty="0"/>
        </a:p>
      </dgm:t>
    </dgm:pt>
    <dgm:pt modelId="{B51F061E-99DE-443D-A499-4B93168A8A31}" type="parTrans" cxnId="{BE8086E0-C23F-475A-93ED-2DAED6EA6E9B}">
      <dgm:prSet/>
      <dgm:spPr/>
      <dgm:t>
        <a:bodyPr/>
        <a:lstStyle/>
        <a:p>
          <a:endParaRPr lang="cs-CZ"/>
        </a:p>
      </dgm:t>
    </dgm:pt>
    <dgm:pt modelId="{B7FDDCBD-6B0B-4727-A802-D80D245011D7}" type="sibTrans" cxnId="{BE8086E0-C23F-475A-93ED-2DAED6EA6E9B}">
      <dgm:prSet/>
      <dgm:spPr/>
      <dgm:t>
        <a:bodyPr/>
        <a:lstStyle/>
        <a:p>
          <a:endParaRPr lang="cs-CZ"/>
        </a:p>
      </dgm:t>
    </dgm:pt>
    <dgm:pt modelId="{01A41CD5-CF5C-4D13-8CEB-30DC9B98DC63}">
      <dgm:prSet/>
      <dgm:spPr/>
      <dgm:t>
        <a:bodyPr/>
        <a:lstStyle/>
        <a:p>
          <a:r>
            <a:rPr lang="cs-CZ" b="0" dirty="0"/>
            <a:t>ke vzniku lidského embrya oplodněním vajíčka spermií mimo tělo ženy, </a:t>
          </a:r>
          <a:endParaRPr lang="cs-CZ" dirty="0"/>
        </a:p>
      </dgm:t>
    </dgm:pt>
    <dgm:pt modelId="{FFBBEA9B-3B69-4C47-8E9D-33F892992726}" type="parTrans" cxnId="{C36C76D0-1C03-4118-B3BE-E0642FE19C92}">
      <dgm:prSet/>
      <dgm:spPr/>
      <dgm:t>
        <a:bodyPr/>
        <a:lstStyle/>
        <a:p>
          <a:endParaRPr lang="cs-CZ"/>
        </a:p>
      </dgm:t>
    </dgm:pt>
    <dgm:pt modelId="{BFEE0344-EFA8-4690-B75E-AAB3B27E0DC0}" type="sibTrans" cxnId="{C36C76D0-1C03-4118-B3BE-E0642FE19C92}">
      <dgm:prSet/>
      <dgm:spPr/>
      <dgm:t>
        <a:bodyPr/>
        <a:lstStyle/>
        <a:p>
          <a:endParaRPr lang="cs-CZ"/>
        </a:p>
      </dgm:t>
    </dgm:pt>
    <dgm:pt modelId="{8976F1DD-5B7A-45F1-A0AE-F0CB233372A8}">
      <dgm:prSet/>
      <dgm:spPr/>
      <dgm:t>
        <a:bodyPr/>
        <a:lstStyle/>
        <a:p>
          <a:r>
            <a:rPr lang="cs-CZ" b="0" dirty="0"/>
            <a:t>k manipulaci s lidskými embryi, včetně jejich uchovávání za účelem umělého oplodnění ženy</a:t>
          </a:r>
          <a:endParaRPr lang="cs-CZ" dirty="0"/>
        </a:p>
      </dgm:t>
    </dgm:pt>
    <dgm:pt modelId="{6C8C0936-5F3C-4889-93CF-E6965BB6D279}" type="parTrans" cxnId="{DED5243C-E2A4-4A1C-B5B9-0BF5C4201EEE}">
      <dgm:prSet/>
      <dgm:spPr/>
      <dgm:t>
        <a:bodyPr/>
        <a:lstStyle/>
        <a:p>
          <a:endParaRPr lang="cs-CZ"/>
        </a:p>
      </dgm:t>
    </dgm:pt>
    <dgm:pt modelId="{981170C5-EB4F-45EC-ADC9-F2422CBF54CD}" type="sibTrans" cxnId="{DED5243C-E2A4-4A1C-B5B9-0BF5C4201EEE}">
      <dgm:prSet/>
      <dgm:spPr/>
      <dgm:t>
        <a:bodyPr/>
        <a:lstStyle/>
        <a:p>
          <a:endParaRPr lang="cs-CZ"/>
        </a:p>
      </dgm:t>
    </dgm:pt>
    <dgm:pt modelId="{FECAB062-D2D9-47D2-9724-9D8752735943}">
      <dgm:prSet/>
      <dgm:spPr/>
      <dgm:t>
        <a:bodyPr/>
        <a:lstStyle/>
        <a:p>
          <a:r>
            <a:rPr lang="cs-CZ" b="0" dirty="0"/>
            <a:t>Povolená pouze:</a:t>
          </a:r>
          <a:endParaRPr lang="cs-CZ" dirty="0"/>
        </a:p>
      </dgm:t>
    </dgm:pt>
    <dgm:pt modelId="{4B3BD6D2-108E-4EDD-A790-4A1D90D6EF67}" type="parTrans" cxnId="{45DCEC36-F73C-491E-9BDF-CCDB27B51492}">
      <dgm:prSet/>
      <dgm:spPr/>
      <dgm:t>
        <a:bodyPr/>
        <a:lstStyle/>
        <a:p>
          <a:endParaRPr lang="cs-CZ"/>
        </a:p>
      </dgm:t>
    </dgm:pt>
    <dgm:pt modelId="{B0CD8D1C-8A7C-4647-8FE4-8360488D0567}" type="sibTrans" cxnId="{45DCEC36-F73C-491E-9BDF-CCDB27B51492}">
      <dgm:prSet/>
      <dgm:spPr/>
      <dgm:t>
        <a:bodyPr/>
        <a:lstStyle/>
        <a:p>
          <a:endParaRPr lang="cs-CZ"/>
        </a:p>
      </dgm:t>
    </dgm:pt>
    <dgm:pt modelId="{B77F039E-B6C0-42D6-9E78-716162281354}">
      <dgm:prSet/>
      <dgm:spPr/>
      <dgm:t>
        <a:bodyPr/>
        <a:lstStyle/>
        <a:p>
          <a:r>
            <a:rPr lang="cs-CZ" b="0" dirty="0"/>
            <a:t>1) ze zdravotních důvodů při léčbě neplodnosti Ž/M</a:t>
          </a:r>
          <a:endParaRPr lang="cs-CZ" dirty="0"/>
        </a:p>
      </dgm:t>
    </dgm:pt>
    <dgm:pt modelId="{DBBFB33F-E941-46AC-A2D3-7D7FBB0BD515}" type="parTrans" cxnId="{582C4CD7-4702-43E4-A32E-1E03B56EE542}">
      <dgm:prSet/>
      <dgm:spPr/>
      <dgm:t>
        <a:bodyPr/>
        <a:lstStyle/>
        <a:p>
          <a:endParaRPr lang="cs-CZ"/>
        </a:p>
      </dgm:t>
    </dgm:pt>
    <dgm:pt modelId="{6F757F43-90E6-49E0-934F-8C567BCD21D2}" type="sibTrans" cxnId="{582C4CD7-4702-43E4-A32E-1E03B56EE542}">
      <dgm:prSet/>
      <dgm:spPr/>
      <dgm:t>
        <a:bodyPr/>
        <a:lstStyle/>
        <a:p>
          <a:endParaRPr lang="cs-CZ"/>
        </a:p>
      </dgm:t>
    </dgm:pt>
    <dgm:pt modelId="{E60148FE-B406-4089-AE19-2F8D355B329F}">
      <dgm:prSet/>
      <dgm:spPr/>
      <dgm:t>
        <a:bodyPr/>
        <a:lstStyle/>
        <a:p>
          <a:r>
            <a:rPr lang="cs-CZ" b="0" dirty="0"/>
            <a:t>2) potřeba časného genetického vyšetření lidského embrya</a:t>
          </a:r>
          <a:endParaRPr lang="cs-CZ" dirty="0"/>
        </a:p>
      </dgm:t>
    </dgm:pt>
    <dgm:pt modelId="{4605ACAE-3E87-44AD-8ACB-2957251FF594}" type="parTrans" cxnId="{0A904BAF-A8B2-4DD3-A276-28CB1366F292}">
      <dgm:prSet/>
      <dgm:spPr/>
      <dgm:t>
        <a:bodyPr/>
        <a:lstStyle/>
        <a:p>
          <a:endParaRPr lang="cs-CZ"/>
        </a:p>
      </dgm:t>
    </dgm:pt>
    <dgm:pt modelId="{5B2F8023-1671-480D-8701-3DC04ECE9BC9}" type="sibTrans" cxnId="{0A904BAF-A8B2-4DD3-A276-28CB1366F292}">
      <dgm:prSet/>
      <dgm:spPr/>
      <dgm:t>
        <a:bodyPr/>
        <a:lstStyle/>
        <a:p>
          <a:endParaRPr lang="cs-CZ"/>
        </a:p>
      </dgm:t>
    </dgm:pt>
    <dgm:pt modelId="{CB7E65C2-0FFF-44FA-B457-16A1AEB1AF7F}">
      <dgm:prSet/>
      <dgm:spPr/>
      <dgm:t>
        <a:bodyPr/>
        <a:lstStyle/>
        <a:p>
          <a:r>
            <a:rPr lang="cs-CZ" b="0" dirty="0"/>
            <a:t>Pro umělé oplodnění lze použít:</a:t>
          </a:r>
          <a:endParaRPr lang="cs-CZ" dirty="0"/>
        </a:p>
      </dgm:t>
    </dgm:pt>
    <dgm:pt modelId="{A1811717-007C-44F8-A8B7-FE48CA6DAC70}" type="parTrans" cxnId="{A344FE7A-3CE2-418E-AB22-F4ABA4F2B988}">
      <dgm:prSet/>
      <dgm:spPr/>
      <dgm:t>
        <a:bodyPr/>
        <a:lstStyle/>
        <a:p>
          <a:endParaRPr lang="cs-CZ"/>
        </a:p>
      </dgm:t>
    </dgm:pt>
    <dgm:pt modelId="{E5A7ED88-A531-4326-B000-78589D6E7247}" type="sibTrans" cxnId="{A344FE7A-3CE2-418E-AB22-F4ABA4F2B988}">
      <dgm:prSet/>
      <dgm:spPr/>
      <dgm:t>
        <a:bodyPr/>
        <a:lstStyle/>
        <a:p>
          <a:endParaRPr lang="cs-CZ"/>
        </a:p>
      </dgm:t>
    </dgm:pt>
    <dgm:pt modelId="{113F2FE9-F028-46A0-83C6-47D73EC7D3A2}">
      <dgm:prSet/>
      <dgm:spPr/>
      <dgm:t>
        <a:bodyPr/>
        <a:lstStyle/>
        <a:p>
          <a:r>
            <a:rPr lang="cs-CZ" b="0" dirty="0"/>
            <a:t>Zárodečné buňky páru i třetích osob</a:t>
          </a:r>
          <a:endParaRPr lang="cs-CZ" dirty="0"/>
        </a:p>
      </dgm:t>
    </dgm:pt>
    <dgm:pt modelId="{1735D7DD-42F1-4246-8576-D4CA6877C338}" type="parTrans" cxnId="{7E4B6551-5370-4931-845B-EAE28D97B7CE}">
      <dgm:prSet/>
      <dgm:spPr/>
      <dgm:t>
        <a:bodyPr/>
        <a:lstStyle/>
        <a:p>
          <a:endParaRPr lang="cs-CZ"/>
        </a:p>
      </dgm:t>
    </dgm:pt>
    <dgm:pt modelId="{93D3D58C-578E-4C5A-BD0D-63B21EC513CF}" type="sibTrans" cxnId="{7E4B6551-5370-4931-845B-EAE28D97B7CE}">
      <dgm:prSet/>
      <dgm:spPr/>
      <dgm:t>
        <a:bodyPr/>
        <a:lstStyle/>
        <a:p>
          <a:endParaRPr lang="cs-CZ"/>
        </a:p>
      </dgm:t>
    </dgm:pt>
    <dgm:pt modelId="{80F38CE8-F337-434B-A9A2-E789E700DBC7}">
      <dgm:prSet/>
      <dgm:spPr/>
      <dgm:t>
        <a:bodyPr/>
        <a:lstStyle/>
        <a:p>
          <a:r>
            <a:rPr lang="cs-CZ" b="0" i="0" dirty="0"/>
            <a:t>na základě písemné žádosti </a:t>
          </a:r>
          <a:r>
            <a:rPr lang="cs-CZ" b="1" i="0" dirty="0"/>
            <a:t>ženy a muže, kteří tuto zdravotní službu hodlají podstoupit společně, </a:t>
          </a:r>
          <a:r>
            <a:rPr lang="cs-CZ" b="0" i="0" dirty="0"/>
            <a:t>homosexuální páry? </a:t>
          </a:r>
          <a:endParaRPr lang="cs-CZ" b="0" dirty="0"/>
        </a:p>
      </dgm:t>
    </dgm:pt>
    <dgm:pt modelId="{B33A067F-A23A-45CC-9698-D9317C5EBDEF}" type="parTrans" cxnId="{B20B7AC4-5832-4B54-95FE-F8CF1CF30890}">
      <dgm:prSet/>
      <dgm:spPr/>
      <dgm:t>
        <a:bodyPr/>
        <a:lstStyle/>
        <a:p>
          <a:endParaRPr lang="cs-CZ"/>
        </a:p>
      </dgm:t>
    </dgm:pt>
    <dgm:pt modelId="{B43CDA91-C563-440B-86C1-E4F47F61D2F1}" type="sibTrans" cxnId="{B20B7AC4-5832-4B54-95FE-F8CF1CF30890}">
      <dgm:prSet/>
      <dgm:spPr/>
      <dgm:t>
        <a:bodyPr/>
        <a:lstStyle/>
        <a:p>
          <a:endParaRPr lang="cs-CZ"/>
        </a:p>
      </dgm:t>
    </dgm:pt>
    <dgm:pt modelId="{E36F7A33-8DD4-413C-8575-55A2F9F1292E}">
      <dgm:prSet/>
      <dgm:spPr/>
      <dgm:t>
        <a:bodyPr/>
        <a:lstStyle/>
        <a:p>
          <a:r>
            <a:rPr lang="cs-CZ" b="0" i="0" dirty="0"/>
            <a:t>umělé oplodnění nelze provést ženě, která má k muži, s nímž předložila žádost podle odstavce výše, příbuzenský vztah vylučující podle jiného právního předpisu uzavření manželství</a:t>
          </a:r>
          <a:endParaRPr lang="cs-CZ" b="1" dirty="0"/>
        </a:p>
      </dgm:t>
    </dgm:pt>
    <dgm:pt modelId="{0A74822F-1547-4902-A0ED-F0D42CF4AAC7}" type="parTrans" cxnId="{43C042AA-9A2E-46F3-92C8-260C8CD2E1A7}">
      <dgm:prSet/>
      <dgm:spPr/>
      <dgm:t>
        <a:bodyPr/>
        <a:lstStyle/>
        <a:p>
          <a:endParaRPr lang="cs-CZ"/>
        </a:p>
      </dgm:t>
    </dgm:pt>
    <dgm:pt modelId="{06A22E06-C798-4B81-BFDD-1E5457AA1F4E}" type="sibTrans" cxnId="{43C042AA-9A2E-46F3-92C8-260C8CD2E1A7}">
      <dgm:prSet/>
      <dgm:spPr/>
      <dgm:t>
        <a:bodyPr/>
        <a:lstStyle/>
        <a:p>
          <a:endParaRPr lang="cs-CZ"/>
        </a:p>
      </dgm:t>
    </dgm:pt>
    <dgm:pt modelId="{E5CB0079-21E7-4DAA-9E68-BE4AF1F94F12}" type="pres">
      <dgm:prSet presAssocID="{0B10DD4C-72FC-4665-BD7F-C951F9344E7C}" presName="linear" presStyleCnt="0">
        <dgm:presLayoutVars>
          <dgm:animLvl val="lvl"/>
          <dgm:resizeHandles val="exact"/>
        </dgm:presLayoutVars>
      </dgm:prSet>
      <dgm:spPr/>
    </dgm:pt>
    <dgm:pt modelId="{54D09DF7-05A3-40A4-A1A5-EA19AE6AAB8E}" type="pres">
      <dgm:prSet presAssocID="{CA18C5DC-2EA4-49C2-9A04-88E3EABDC2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8A1BA37-A978-4018-9ABC-EEBC18E11956}" type="pres">
      <dgm:prSet presAssocID="{CA18C5DC-2EA4-49C2-9A04-88E3EABDC2AE}" presName="childText" presStyleLbl="revTx" presStyleIdx="0" presStyleCnt="3">
        <dgm:presLayoutVars>
          <dgm:bulletEnabled val="1"/>
        </dgm:presLayoutVars>
      </dgm:prSet>
      <dgm:spPr/>
    </dgm:pt>
    <dgm:pt modelId="{0F82DC3F-79D0-4B9F-B773-9D70D76ABC9A}" type="pres">
      <dgm:prSet presAssocID="{FECAB062-D2D9-47D2-9724-9D875273594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1915CE-00CC-4B89-8D03-D2DA9196D5F6}" type="pres">
      <dgm:prSet presAssocID="{FECAB062-D2D9-47D2-9724-9D8752735943}" presName="childText" presStyleLbl="revTx" presStyleIdx="1" presStyleCnt="3">
        <dgm:presLayoutVars>
          <dgm:bulletEnabled val="1"/>
        </dgm:presLayoutVars>
      </dgm:prSet>
      <dgm:spPr/>
    </dgm:pt>
    <dgm:pt modelId="{C25ECE9F-24FE-4373-90D8-A1448616C316}" type="pres">
      <dgm:prSet presAssocID="{CB7E65C2-0FFF-44FA-B457-16A1AEB1AF7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4856843-6793-46BE-9712-2B9732015702}" type="pres">
      <dgm:prSet presAssocID="{CB7E65C2-0FFF-44FA-B457-16A1AEB1AF7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9CF7805-04DC-4CAA-8F6F-0A678BB10FF6}" type="presOf" srcId="{B77F039E-B6C0-42D6-9E78-716162281354}" destId="{CD1915CE-00CC-4B89-8D03-D2DA9196D5F6}" srcOrd="0" destOrd="0" presId="urn:microsoft.com/office/officeart/2005/8/layout/vList2"/>
    <dgm:cxn modelId="{292CFB1B-EA1F-47EC-94A7-4D80453D3CC6}" type="presOf" srcId="{80F38CE8-F337-434B-A9A2-E789E700DBC7}" destId="{CD1915CE-00CC-4B89-8D03-D2DA9196D5F6}" srcOrd="0" destOrd="2" presId="urn:microsoft.com/office/officeart/2005/8/layout/vList2"/>
    <dgm:cxn modelId="{F23D7823-3E6E-4CF1-9458-2BD85AE00CA6}" type="presOf" srcId="{E60148FE-B406-4089-AE19-2F8D355B329F}" destId="{CD1915CE-00CC-4B89-8D03-D2DA9196D5F6}" srcOrd="0" destOrd="1" presId="urn:microsoft.com/office/officeart/2005/8/layout/vList2"/>
    <dgm:cxn modelId="{F8C1A128-AE47-47BE-A0BD-1CAA835DA5A8}" type="presOf" srcId="{CB7E65C2-0FFF-44FA-B457-16A1AEB1AF7F}" destId="{C25ECE9F-24FE-4373-90D8-A1448616C316}" srcOrd="0" destOrd="0" presId="urn:microsoft.com/office/officeart/2005/8/layout/vList2"/>
    <dgm:cxn modelId="{45DCEC36-F73C-491E-9BDF-CCDB27B51492}" srcId="{0B10DD4C-72FC-4665-BD7F-C951F9344E7C}" destId="{FECAB062-D2D9-47D2-9724-9D8752735943}" srcOrd="1" destOrd="0" parTransId="{4B3BD6D2-108E-4EDD-A790-4A1D90D6EF67}" sibTransId="{B0CD8D1C-8A7C-4647-8FE4-8360488D0567}"/>
    <dgm:cxn modelId="{DED5243C-E2A4-4A1C-B5B9-0BF5C4201EEE}" srcId="{CA18C5DC-2EA4-49C2-9A04-88E3EABDC2AE}" destId="{8976F1DD-5B7A-45F1-A0AE-F0CB233372A8}" srcOrd="2" destOrd="0" parTransId="{6C8C0936-5F3C-4889-93CF-E6965BB6D279}" sibTransId="{981170C5-EB4F-45EC-ADC9-F2422CBF54CD}"/>
    <dgm:cxn modelId="{56588B3C-FCA6-4C4B-A53D-CE1D35F0F246}" srcId="{0B10DD4C-72FC-4665-BD7F-C951F9344E7C}" destId="{CA18C5DC-2EA4-49C2-9A04-88E3EABDC2AE}" srcOrd="0" destOrd="0" parTransId="{85CDAB7A-6D37-4FF0-945F-7E9DD149D160}" sibTransId="{67232132-7D02-46E4-B46D-C592D7E16501}"/>
    <dgm:cxn modelId="{591ABF4C-8C4B-4E09-910C-58C025C5F945}" type="presOf" srcId="{FECAB062-D2D9-47D2-9724-9D8752735943}" destId="{0F82DC3F-79D0-4B9F-B773-9D70D76ABC9A}" srcOrd="0" destOrd="0" presId="urn:microsoft.com/office/officeart/2005/8/layout/vList2"/>
    <dgm:cxn modelId="{E4EB644E-3FD8-4694-99E6-A5F45CE23F03}" type="presOf" srcId="{113F2FE9-F028-46A0-83C6-47D73EC7D3A2}" destId="{34856843-6793-46BE-9712-2B9732015702}" srcOrd="0" destOrd="0" presId="urn:microsoft.com/office/officeart/2005/8/layout/vList2"/>
    <dgm:cxn modelId="{7E4B6551-5370-4931-845B-EAE28D97B7CE}" srcId="{CB7E65C2-0FFF-44FA-B457-16A1AEB1AF7F}" destId="{113F2FE9-F028-46A0-83C6-47D73EC7D3A2}" srcOrd="0" destOrd="0" parTransId="{1735D7DD-42F1-4246-8576-D4CA6877C338}" sibTransId="{93D3D58C-578E-4C5A-BD0D-63B21EC513CF}"/>
    <dgm:cxn modelId="{A344FE7A-3CE2-418E-AB22-F4ABA4F2B988}" srcId="{0B10DD4C-72FC-4665-BD7F-C951F9344E7C}" destId="{CB7E65C2-0FFF-44FA-B457-16A1AEB1AF7F}" srcOrd="2" destOrd="0" parTransId="{A1811717-007C-44F8-A8B7-FE48CA6DAC70}" sibTransId="{E5A7ED88-A531-4326-B000-78589D6E7247}"/>
    <dgm:cxn modelId="{82A4E98C-3B3E-433A-BCFF-6B7256DB718F}" type="presOf" srcId="{E36F7A33-8DD4-413C-8575-55A2F9F1292E}" destId="{CD1915CE-00CC-4B89-8D03-D2DA9196D5F6}" srcOrd="0" destOrd="3" presId="urn:microsoft.com/office/officeart/2005/8/layout/vList2"/>
    <dgm:cxn modelId="{43C042AA-9A2E-46F3-92C8-260C8CD2E1A7}" srcId="{FECAB062-D2D9-47D2-9724-9D8752735943}" destId="{E36F7A33-8DD4-413C-8575-55A2F9F1292E}" srcOrd="3" destOrd="0" parTransId="{0A74822F-1547-4902-A0ED-F0D42CF4AAC7}" sibTransId="{06A22E06-C798-4B81-BFDD-1E5457AA1F4E}"/>
    <dgm:cxn modelId="{0A904BAF-A8B2-4DD3-A276-28CB1366F292}" srcId="{FECAB062-D2D9-47D2-9724-9D8752735943}" destId="{E60148FE-B406-4089-AE19-2F8D355B329F}" srcOrd="1" destOrd="0" parTransId="{4605ACAE-3E87-44AD-8ACB-2957251FF594}" sibTransId="{5B2F8023-1671-480D-8701-3DC04ECE9BC9}"/>
    <dgm:cxn modelId="{1865FFAF-620F-463F-B05F-3952D6650A0B}" type="presOf" srcId="{7A62DA6F-F43C-41B3-9F1C-076C426F32DB}" destId="{F8A1BA37-A978-4018-9ABC-EEBC18E11956}" srcOrd="0" destOrd="0" presId="urn:microsoft.com/office/officeart/2005/8/layout/vList2"/>
    <dgm:cxn modelId="{17A7DAB3-F693-4E85-9493-E27873C1CA98}" type="presOf" srcId="{01A41CD5-CF5C-4D13-8CEB-30DC9B98DC63}" destId="{F8A1BA37-A978-4018-9ABC-EEBC18E11956}" srcOrd="0" destOrd="1" presId="urn:microsoft.com/office/officeart/2005/8/layout/vList2"/>
    <dgm:cxn modelId="{28CC57B4-2171-49FA-B06B-82F658C3ED80}" type="presOf" srcId="{8976F1DD-5B7A-45F1-A0AE-F0CB233372A8}" destId="{F8A1BA37-A978-4018-9ABC-EEBC18E11956}" srcOrd="0" destOrd="2" presId="urn:microsoft.com/office/officeart/2005/8/layout/vList2"/>
    <dgm:cxn modelId="{B20B7AC4-5832-4B54-95FE-F8CF1CF30890}" srcId="{FECAB062-D2D9-47D2-9724-9D8752735943}" destId="{80F38CE8-F337-434B-A9A2-E789E700DBC7}" srcOrd="2" destOrd="0" parTransId="{B33A067F-A23A-45CC-9698-D9317C5EBDEF}" sibTransId="{B43CDA91-C563-440B-86C1-E4F47F61D2F1}"/>
    <dgm:cxn modelId="{C36C76D0-1C03-4118-B3BE-E0642FE19C92}" srcId="{CA18C5DC-2EA4-49C2-9A04-88E3EABDC2AE}" destId="{01A41CD5-CF5C-4D13-8CEB-30DC9B98DC63}" srcOrd="1" destOrd="0" parTransId="{FFBBEA9B-3B69-4C47-8E9D-33F892992726}" sibTransId="{BFEE0344-EFA8-4690-B75E-AAB3B27E0DC0}"/>
    <dgm:cxn modelId="{582C4CD7-4702-43E4-A32E-1E03B56EE542}" srcId="{FECAB062-D2D9-47D2-9724-9D8752735943}" destId="{B77F039E-B6C0-42D6-9E78-716162281354}" srcOrd="0" destOrd="0" parTransId="{DBBFB33F-E941-46AC-A2D3-7D7FBB0BD515}" sibTransId="{6F757F43-90E6-49E0-934F-8C567BCD21D2}"/>
    <dgm:cxn modelId="{237F72E0-C65A-499D-9A7D-9723BEA3ADC5}" type="presOf" srcId="{CA18C5DC-2EA4-49C2-9A04-88E3EABDC2AE}" destId="{54D09DF7-05A3-40A4-A1A5-EA19AE6AAB8E}" srcOrd="0" destOrd="0" presId="urn:microsoft.com/office/officeart/2005/8/layout/vList2"/>
    <dgm:cxn modelId="{BE8086E0-C23F-475A-93ED-2DAED6EA6E9B}" srcId="{CA18C5DC-2EA4-49C2-9A04-88E3EABDC2AE}" destId="{7A62DA6F-F43C-41B3-9F1C-076C426F32DB}" srcOrd="0" destOrd="0" parTransId="{B51F061E-99DE-443D-A499-4B93168A8A31}" sibTransId="{B7FDDCBD-6B0B-4727-A802-D80D245011D7}"/>
    <dgm:cxn modelId="{EAD527F2-634F-4408-839C-8839C91DD2FA}" type="presOf" srcId="{0B10DD4C-72FC-4665-BD7F-C951F9344E7C}" destId="{E5CB0079-21E7-4DAA-9E68-BE4AF1F94F12}" srcOrd="0" destOrd="0" presId="urn:microsoft.com/office/officeart/2005/8/layout/vList2"/>
    <dgm:cxn modelId="{70980198-1100-44F0-AA40-82AF2B35E023}" type="presParOf" srcId="{E5CB0079-21E7-4DAA-9E68-BE4AF1F94F12}" destId="{54D09DF7-05A3-40A4-A1A5-EA19AE6AAB8E}" srcOrd="0" destOrd="0" presId="urn:microsoft.com/office/officeart/2005/8/layout/vList2"/>
    <dgm:cxn modelId="{98F9C649-1C62-471A-AA84-BC40926D0659}" type="presParOf" srcId="{E5CB0079-21E7-4DAA-9E68-BE4AF1F94F12}" destId="{F8A1BA37-A978-4018-9ABC-EEBC18E11956}" srcOrd="1" destOrd="0" presId="urn:microsoft.com/office/officeart/2005/8/layout/vList2"/>
    <dgm:cxn modelId="{4BABE9E5-1330-4CF9-8BBA-B6F125BE6AA2}" type="presParOf" srcId="{E5CB0079-21E7-4DAA-9E68-BE4AF1F94F12}" destId="{0F82DC3F-79D0-4B9F-B773-9D70D76ABC9A}" srcOrd="2" destOrd="0" presId="urn:microsoft.com/office/officeart/2005/8/layout/vList2"/>
    <dgm:cxn modelId="{C009C4B8-121B-4EA4-A0F6-FD52241117F7}" type="presParOf" srcId="{E5CB0079-21E7-4DAA-9E68-BE4AF1F94F12}" destId="{CD1915CE-00CC-4B89-8D03-D2DA9196D5F6}" srcOrd="3" destOrd="0" presId="urn:microsoft.com/office/officeart/2005/8/layout/vList2"/>
    <dgm:cxn modelId="{15D3DD79-FC78-4BC7-BB4E-9880ED48DE3D}" type="presParOf" srcId="{E5CB0079-21E7-4DAA-9E68-BE4AF1F94F12}" destId="{C25ECE9F-24FE-4373-90D8-A1448616C316}" srcOrd="4" destOrd="0" presId="urn:microsoft.com/office/officeart/2005/8/layout/vList2"/>
    <dgm:cxn modelId="{DE369D3F-796B-491D-BB2D-38B5C870543F}" type="presParOf" srcId="{E5CB0079-21E7-4DAA-9E68-BE4AF1F94F12}" destId="{34856843-6793-46BE-9712-2B973201570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3C3734-4399-43FE-8B6B-BB32295CC3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3DC73A1-0E52-4EA4-8913-2E0CCFC9E816}">
      <dgm:prSet/>
      <dgm:spPr/>
      <dgm:t>
        <a:bodyPr/>
        <a:lstStyle/>
        <a:p>
          <a:r>
            <a:rPr lang="cs-CZ" b="0" dirty="0"/>
            <a:t>Nelze určovat pohlaví dítěte</a:t>
          </a:r>
          <a:endParaRPr lang="cs-CZ" dirty="0"/>
        </a:p>
      </dgm:t>
    </dgm:pt>
    <dgm:pt modelId="{FB60C245-8BC6-498B-BFA0-7C792F8935D4}" type="parTrans" cxnId="{EDCDA72D-FFED-4DF8-99BC-D1963098041A}">
      <dgm:prSet/>
      <dgm:spPr/>
      <dgm:t>
        <a:bodyPr/>
        <a:lstStyle/>
        <a:p>
          <a:endParaRPr lang="cs-CZ"/>
        </a:p>
      </dgm:t>
    </dgm:pt>
    <dgm:pt modelId="{C2F05472-D5C7-4899-B805-7B2339BE106C}" type="sibTrans" cxnId="{EDCDA72D-FFED-4DF8-99BC-D1963098041A}">
      <dgm:prSet/>
      <dgm:spPr/>
      <dgm:t>
        <a:bodyPr/>
        <a:lstStyle/>
        <a:p>
          <a:endParaRPr lang="cs-CZ"/>
        </a:p>
      </dgm:t>
    </dgm:pt>
    <dgm:pt modelId="{4A4022D1-762C-42A5-9A22-71B900C07769}">
      <dgm:prSet/>
      <dgm:spPr/>
      <dgm:t>
        <a:bodyPr/>
        <a:lstStyle/>
        <a:p>
          <a:r>
            <a:rPr lang="cs-CZ" b="0" dirty="0"/>
            <a:t>S výjimkou obavy o genetické nemoci</a:t>
          </a:r>
          <a:endParaRPr lang="cs-CZ" dirty="0"/>
        </a:p>
      </dgm:t>
    </dgm:pt>
    <dgm:pt modelId="{8104C1AA-C8E0-4285-93C6-E607B9A98BF2}" type="parTrans" cxnId="{C6220EFC-43CD-4988-9680-A6218940E671}">
      <dgm:prSet/>
      <dgm:spPr/>
      <dgm:t>
        <a:bodyPr/>
        <a:lstStyle/>
        <a:p>
          <a:endParaRPr lang="cs-CZ"/>
        </a:p>
      </dgm:t>
    </dgm:pt>
    <dgm:pt modelId="{2B9DBF50-61F2-41FB-9DA3-63ADF5BB36D2}" type="sibTrans" cxnId="{C6220EFC-43CD-4988-9680-A6218940E671}">
      <dgm:prSet/>
      <dgm:spPr/>
      <dgm:t>
        <a:bodyPr/>
        <a:lstStyle/>
        <a:p>
          <a:endParaRPr lang="cs-CZ"/>
        </a:p>
      </dgm:t>
    </dgm:pt>
    <dgm:pt modelId="{B6746EBC-F94F-4FA6-9FCB-DEA177450D9B}">
      <dgm:prSet/>
      <dgm:spPr/>
      <dgm:t>
        <a:bodyPr/>
        <a:lstStyle/>
        <a:p>
          <a:r>
            <a:rPr lang="cs-CZ" b="0" dirty="0"/>
            <a:t>Věk ženy max 49 let (z pojištění hrazeno do 40 – max tři cykly)</a:t>
          </a:r>
          <a:endParaRPr lang="cs-CZ" dirty="0"/>
        </a:p>
      </dgm:t>
    </dgm:pt>
    <dgm:pt modelId="{3621BE36-9BA0-494C-8D1C-759F24B5B748}" type="parTrans" cxnId="{63EEE2A0-9664-42E9-B5CD-B0BA9C707CF1}">
      <dgm:prSet/>
      <dgm:spPr/>
      <dgm:t>
        <a:bodyPr/>
        <a:lstStyle/>
        <a:p>
          <a:endParaRPr lang="cs-CZ"/>
        </a:p>
      </dgm:t>
    </dgm:pt>
    <dgm:pt modelId="{60AED0F1-416F-42D1-8961-39135B4C64E2}" type="sibTrans" cxnId="{63EEE2A0-9664-42E9-B5CD-B0BA9C707CF1}">
      <dgm:prSet/>
      <dgm:spPr/>
      <dgm:t>
        <a:bodyPr/>
        <a:lstStyle/>
        <a:p>
          <a:endParaRPr lang="cs-CZ"/>
        </a:p>
      </dgm:t>
    </dgm:pt>
    <dgm:pt modelId="{7137D9E2-5751-4033-9D58-D3EF23A7481C}">
      <dgm:prSet/>
      <dgm:spPr/>
      <dgm:t>
        <a:bodyPr/>
        <a:lstStyle/>
        <a:p>
          <a:r>
            <a:rPr lang="cs-CZ" b="0" dirty="0"/>
            <a:t>Příjemkyní nesmí být osoba, jejíž svéprávnost je omezena</a:t>
          </a:r>
          <a:endParaRPr lang="cs-CZ" dirty="0"/>
        </a:p>
      </dgm:t>
    </dgm:pt>
    <dgm:pt modelId="{6F0C1728-E6AC-4342-9E34-90FE43CCB385}" type="parTrans" cxnId="{DDDE63A8-0B27-482E-8389-FEF677B5DE87}">
      <dgm:prSet/>
      <dgm:spPr/>
      <dgm:t>
        <a:bodyPr/>
        <a:lstStyle/>
        <a:p>
          <a:endParaRPr lang="cs-CZ"/>
        </a:p>
      </dgm:t>
    </dgm:pt>
    <dgm:pt modelId="{15B167DB-FBB8-4E3D-8626-B375021EBDF0}" type="sibTrans" cxnId="{DDDE63A8-0B27-482E-8389-FEF677B5DE87}">
      <dgm:prSet/>
      <dgm:spPr/>
      <dgm:t>
        <a:bodyPr/>
        <a:lstStyle/>
        <a:p>
          <a:endParaRPr lang="cs-CZ"/>
        </a:p>
      </dgm:t>
    </dgm:pt>
    <dgm:pt modelId="{212D180F-47FC-4D62-AEB1-34160DE7328B}" type="pres">
      <dgm:prSet presAssocID="{953C3734-4399-43FE-8B6B-BB32295CC3C2}" presName="linear" presStyleCnt="0">
        <dgm:presLayoutVars>
          <dgm:animLvl val="lvl"/>
          <dgm:resizeHandles val="exact"/>
        </dgm:presLayoutVars>
      </dgm:prSet>
      <dgm:spPr/>
    </dgm:pt>
    <dgm:pt modelId="{6FCF8013-66E7-46D3-96B1-F4860A65782A}" type="pres">
      <dgm:prSet presAssocID="{23DC73A1-0E52-4EA4-8913-2E0CCFC9E8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9692C2-33A3-4582-AFEF-9BB06E8BFB00}" type="pres">
      <dgm:prSet presAssocID="{23DC73A1-0E52-4EA4-8913-2E0CCFC9E816}" presName="childText" presStyleLbl="revTx" presStyleIdx="0" presStyleCnt="1">
        <dgm:presLayoutVars>
          <dgm:bulletEnabled val="1"/>
        </dgm:presLayoutVars>
      </dgm:prSet>
      <dgm:spPr/>
    </dgm:pt>
    <dgm:pt modelId="{E01B1E2A-CCBB-4EE4-9F3D-27A03CE1659D}" type="pres">
      <dgm:prSet presAssocID="{B6746EBC-F94F-4FA6-9FCB-DEA177450D9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06A24D-8CA9-477F-BD94-F4951B553EB4}" type="pres">
      <dgm:prSet presAssocID="{60AED0F1-416F-42D1-8961-39135B4C64E2}" presName="spacer" presStyleCnt="0"/>
      <dgm:spPr/>
    </dgm:pt>
    <dgm:pt modelId="{026F1737-60ED-4295-BE9E-0CFC4CD979C4}" type="pres">
      <dgm:prSet presAssocID="{7137D9E2-5751-4033-9D58-D3EF23A7481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A9DC0B-B53B-4F89-A388-967E61595E06}" type="presOf" srcId="{7137D9E2-5751-4033-9D58-D3EF23A7481C}" destId="{026F1737-60ED-4295-BE9E-0CFC4CD979C4}" srcOrd="0" destOrd="0" presId="urn:microsoft.com/office/officeart/2005/8/layout/vList2"/>
    <dgm:cxn modelId="{EDCDA72D-FFED-4DF8-99BC-D1963098041A}" srcId="{953C3734-4399-43FE-8B6B-BB32295CC3C2}" destId="{23DC73A1-0E52-4EA4-8913-2E0CCFC9E816}" srcOrd="0" destOrd="0" parTransId="{FB60C245-8BC6-498B-BFA0-7C792F8935D4}" sibTransId="{C2F05472-D5C7-4899-B805-7B2339BE106C}"/>
    <dgm:cxn modelId="{A1520484-4992-4379-97DB-9D42642079E4}" type="presOf" srcId="{953C3734-4399-43FE-8B6B-BB32295CC3C2}" destId="{212D180F-47FC-4D62-AEB1-34160DE7328B}" srcOrd="0" destOrd="0" presId="urn:microsoft.com/office/officeart/2005/8/layout/vList2"/>
    <dgm:cxn modelId="{63EEE2A0-9664-42E9-B5CD-B0BA9C707CF1}" srcId="{953C3734-4399-43FE-8B6B-BB32295CC3C2}" destId="{B6746EBC-F94F-4FA6-9FCB-DEA177450D9B}" srcOrd="1" destOrd="0" parTransId="{3621BE36-9BA0-494C-8D1C-759F24B5B748}" sibTransId="{60AED0F1-416F-42D1-8961-39135B4C64E2}"/>
    <dgm:cxn modelId="{DDDE63A8-0B27-482E-8389-FEF677B5DE87}" srcId="{953C3734-4399-43FE-8B6B-BB32295CC3C2}" destId="{7137D9E2-5751-4033-9D58-D3EF23A7481C}" srcOrd="2" destOrd="0" parTransId="{6F0C1728-E6AC-4342-9E34-90FE43CCB385}" sibTransId="{15B167DB-FBB8-4E3D-8626-B375021EBDF0}"/>
    <dgm:cxn modelId="{99F858BA-0100-420A-9C5B-56D98468BA63}" type="presOf" srcId="{4A4022D1-762C-42A5-9A22-71B900C07769}" destId="{369692C2-33A3-4582-AFEF-9BB06E8BFB00}" srcOrd="0" destOrd="0" presId="urn:microsoft.com/office/officeart/2005/8/layout/vList2"/>
    <dgm:cxn modelId="{9FA26FD7-A387-4FAF-8BBC-F95B92BEE605}" type="presOf" srcId="{B6746EBC-F94F-4FA6-9FCB-DEA177450D9B}" destId="{E01B1E2A-CCBB-4EE4-9F3D-27A03CE1659D}" srcOrd="0" destOrd="0" presId="urn:microsoft.com/office/officeart/2005/8/layout/vList2"/>
    <dgm:cxn modelId="{C33719DC-9371-4FD2-8D72-BC171FBE98EF}" type="presOf" srcId="{23DC73A1-0E52-4EA4-8913-2E0CCFC9E816}" destId="{6FCF8013-66E7-46D3-96B1-F4860A65782A}" srcOrd="0" destOrd="0" presId="urn:microsoft.com/office/officeart/2005/8/layout/vList2"/>
    <dgm:cxn modelId="{C6220EFC-43CD-4988-9680-A6218940E671}" srcId="{23DC73A1-0E52-4EA4-8913-2E0CCFC9E816}" destId="{4A4022D1-762C-42A5-9A22-71B900C07769}" srcOrd="0" destOrd="0" parTransId="{8104C1AA-C8E0-4285-93C6-E607B9A98BF2}" sibTransId="{2B9DBF50-61F2-41FB-9DA3-63ADF5BB36D2}"/>
    <dgm:cxn modelId="{C09D6669-D122-420D-BCEF-5ED5D425A20E}" type="presParOf" srcId="{212D180F-47FC-4D62-AEB1-34160DE7328B}" destId="{6FCF8013-66E7-46D3-96B1-F4860A65782A}" srcOrd="0" destOrd="0" presId="urn:microsoft.com/office/officeart/2005/8/layout/vList2"/>
    <dgm:cxn modelId="{42C0E149-1A21-4599-A833-D6D84BAC20D7}" type="presParOf" srcId="{212D180F-47FC-4D62-AEB1-34160DE7328B}" destId="{369692C2-33A3-4582-AFEF-9BB06E8BFB00}" srcOrd="1" destOrd="0" presId="urn:microsoft.com/office/officeart/2005/8/layout/vList2"/>
    <dgm:cxn modelId="{D2504B60-3AC6-414C-B365-43AC43C74C9D}" type="presParOf" srcId="{212D180F-47FC-4D62-AEB1-34160DE7328B}" destId="{E01B1E2A-CCBB-4EE4-9F3D-27A03CE1659D}" srcOrd="2" destOrd="0" presId="urn:microsoft.com/office/officeart/2005/8/layout/vList2"/>
    <dgm:cxn modelId="{C45F5C49-3ACD-4D92-AE79-CB3C42E122C8}" type="presParOf" srcId="{212D180F-47FC-4D62-AEB1-34160DE7328B}" destId="{4F06A24D-8CA9-477F-BD94-F4951B553EB4}" srcOrd="3" destOrd="0" presId="urn:microsoft.com/office/officeart/2005/8/layout/vList2"/>
    <dgm:cxn modelId="{115280F9-F3CF-487A-B3B4-FDFB33120FD2}" type="presParOf" srcId="{212D180F-47FC-4D62-AEB1-34160DE7328B}" destId="{026F1737-60ED-4295-BE9E-0CFC4CD979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3C3734-4399-43FE-8B6B-BB32295CC3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3DC73A1-0E52-4EA4-8913-2E0CCFC9E816}">
      <dgm:prSet custT="1"/>
      <dgm:spPr/>
      <dgm:t>
        <a:bodyPr/>
        <a:lstStyle/>
        <a:p>
          <a:r>
            <a:rPr lang="cs-CZ" sz="2400" b="0" dirty="0"/>
            <a:t>žena, která dovršila věk 18 let a nepřekročila věk 35 let, nebo muž, který dovršil věk 18 let a nepřekročil věk 40 let</a:t>
          </a:r>
        </a:p>
      </dgm:t>
    </dgm:pt>
    <dgm:pt modelId="{FB60C245-8BC6-498B-BFA0-7C792F8935D4}" type="parTrans" cxnId="{EDCDA72D-FFED-4DF8-99BC-D1963098041A}">
      <dgm:prSet/>
      <dgm:spPr/>
      <dgm:t>
        <a:bodyPr/>
        <a:lstStyle/>
        <a:p>
          <a:endParaRPr lang="cs-CZ"/>
        </a:p>
      </dgm:t>
    </dgm:pt>
    <dgm:pt modelId="{C2F05472-D5C7-4899-B805-7B2339BE106C}" type="sibTrans" cxnId="{EDCDA72D-FFED-4DF8-99BC-D1963098041A}">
      <dgm:prSet/>
      <dgm:spPr/>
      <dgm:t>
        <a:bodyPr/>
        <a:lstStyle/>
        <a:p>
          <a:endParaRPr lang="cs-CZ"/>
        </a:p>
      </dgm:t>
    </dgm:pt>
    <dgm:pt modelId="{4A4022D1-762C-42A5-9A22-71B900C07769}">
      <dgm:prSet/>
      <dgm:spPr/>
      <dgm:t>
        <a:bodyPr/>
        <a:lstStyle/>
        <a:p>
          <a:endParaRPr lang="cs-CZ" dirty="0"/>
        </a:p>
      </dgm:t>
    </dgm:pt>
    <dgm:pt modelId="{8104C1AA-C8E0-4285-93C6-E607B9A98BF2}" type="parTrans" cxnId="{C6220EFC-43CD-4988-9680-A6218940E671}">
      <dgm:prSet/>
      <dgm:spPr/>
      <dgm:t>
        <a:bodyPr/>
        <a:lstStyle/>
        <a:p>
          <a:endParaRPr lang="cs-CZ"/>
        </a:p>
      </dgm:t>
    </dgm:pt>
    <dgm:pt modelId="{2B9DBF50-61F2-41FB-9DA3-63ADF5BB36D2}" type="sibTrans" cxnId="{C6220EFC-43CD-4988-9680-A6218940E671}">
      <dgm:prSet/>
      <dgm:spPr/>
      <dgm:t>
        <a:bodyPr/>
        <a:lstStyle/>
        <a:p>
          <a:endParaRPr lang="cs-CZ"/>
        </a:p>
      </dgm:t>
    </dgm:pt>
    <dgm:pt modelId="{7137D9E2-5751-4033-9D58-D3EF23A7481C}">
      <dgm:prSet custT="1"/>
      <dgm:spPr/>
      <dgm:t>
        <a:bodyPr/>
        <a:lstStyle/>
        <a:p>
          <a:r>
            <a:rPr lang="cs-CZ" sz="2400" b="0" dirty="0"/>
            <a:t>dárcem nesmí být osoba:</a:t>
          </a:r>
        </a:p>
      </dgm:t>
    </dgm:pt>
    <dgm:pt modelId="{6F0C1728-E6AC-4342-9E34-90FE43CCB385}" type="parTrans" cxnId="{DDDE63A8-0B27-482E-8389-FEF677B5DE87}">
      <dgm:prSet/>
      <dgm:spPr/>
      <dgm:t>
        <a:bodyPr/>
        <a:lstStyle/>
        <a:p>
          <a:endParaRPr lang="cs-CZ"/>
        </a:p>
      </dgm:t>
    </dgm:pt>
    <dgm:pt modelId="{15B167DB-FBB8-4E3D-8626-B375021EBDF0}" type="sibTrans" cxnId="{DDDE63A8-0B27-482E-8389-FEF677B5DE87}">
      <dgm:prSet/>
      <dgm:spPr/>
      <dgm:t>
        <a:bodyPr/>
        <a:lstStyle/>
        <a:p>
          <a:endParaRPr lang="cs-CZ"/>
        </a:p>
      </dgm:t>
    </dgm:pt>
    <dgm:pt modelId="{212D180F-47FC-4D62-AEB1-34160DE7328B}" type="pres">
      <dgm:prSet presAssocID="{953C3734-4399-43FE-8B6B-BB32295CC3C2}" presName="linear" presStyleCnt="0">
        <dgm:presLayoutVars>
          <dgm:animLvl val="lvl"/>
          <dgm:resizeHandles val="exact"/>
        </dgm:presLayoutVars>
      </dgm:prSet>
      <dgm:spPr/>
    </dgm:pt>
    <dgm:pt modelId="{6FCF8013-66E7-46D3-96B1-F4860A65782A}" type="pres">
      <dgm:prSet presAssocID="{23DC73A1-0E52-4EA4-8913-2E0CCFC9E816}" presName="parentText" presStyleLbl="node1" presStyleIdx="0" presStyleCnt="2" custAng="10800000" custFlipVert="1" custScaleY="125379" custLinFactNeighborX="11" custLinFactNeighborY="-44649">
        <dgm:presLayoutVars>
          <dgm:chMax val="0"/>
          <dgm:bulletEnabled val="1"/>
        </dgm:presLayoutVars>
      </dgm:prSet>
      <dgm:spPr/>
    </dgm:pt>
    <dgm:pt modelId="{369692C2-33A3-4582-AFEF-9BB06E8BFB00}" type="pres">
      <dgm:prSet presAssocID="{23DC73A1-0E52-4EA4-8913-2E0CCFC9E816}" presName="childText" presStyleLbl="revTx" presStyleIdx="0" presStyleCnt="1" custLinFactNeighborX="6" custLinFactNeighborY="-86281">
        <dgm:presLayoutVars>
          <dgm:bulletEnabled val="1"/>
        </dgm:presLayoutVars>
      </dgm:prSet>
      <dgm:spPr/>
    </dgm:pt>
    <dgm:pt modelId="{026F1737-60ED-4295-BE9E-0CFC4CD979C4}" type="pres">
      <dgm:prSet presAssocID="{7137D9E2-5751-4033-9D58-D3EF23A7481C}" presName="parentText" presStyleLbl="node1" presStyleIdx="1" presStyleCnt="2" custScaleY="112388" custLinFactY="-29745" custLinFactNeighborX="11" custLinFactNeighborY="-100000">
        <dgm:presLayoutVars>
          <dgm:chMax val="0"/>
          <dgm:bulletEnabled val="1"/>
        </dgm:presLayoutVars>
      </dgm:prSet>
      <dgm:spPr/>
    </dgm:pt>
  </dgm:ptLst>
  <dgm:cxnLst>
    <dgm:cxn modelId="{34A9DC0B-B53B-4F89-A388-967E61595E06}" type="presOf" srcId="{7137D9E2-5751-4033-9D58-D3EF23A7481C}" destId="{026F1737-60ED-4295-BE9E-0CFC4CD979C4}" srcOrd="0" destOrd="0" presId="urn:microsoft.com/office/officeart/2005/8/layout/vList2"/>
    <dgm:cxn modelId="{EDCDA72D-FFED-4DF8-99BC-D1963098041A}" srcId="{953C3734-4399-43FE-8B6B-BB32295CC3C2}" destId="{23DC73A1-0E52-4EA4-8913-2E0CCFC9E816}" srcOrd="0" destOrd="0" parTransId="{FB60C245-8BC6-498B-BFA0-7C792F8935D4}" sibTransId="{C2F05472-D5C7-4899-B805-7B2339BE106C}"/>
    <dgm:cxn modelId="{A1520484-4992-4379-97DB-9D42642079E4}" type="presOf" srcId="{953C3734-4399-43FE-8B6B-BB32295CC3C2}" destId="{212D180F-47FC-4D62-AEB1-34160DE7328B}" srcOrd="0" destOrd="0" presId="urn:microsoft.com/office/officeart/2005/8/layout/vList2"/>
    <dgm:cxn modelId="{DDDE63A8-0B27-482E-8389-FEF677B5DE87}" srcId="{953C3734-4399-43FE-8B6B-BB32295CC3C2}" destId="{7137D9E2-5751-4033-9D58-D3EF23A7481C}" srcOrd="1" destOrd="0" parTransId="{6F0C1728-E6AC-4342-9E34-90FE43CCB385}" sibTransId="{15B167DB-FBB8-4E3D-8626-B375021EBDF0}"/>
    <dgm:cxn modelId="{99F858BA-0100-420A-9C5B-56D98468BA63}" type="presOf" srcId="{4A4022D1-762C-42A5-9A22-71B900C07769}" destId="{369692C2-33A3-4582-AFEF-9BB06E8BFB00}" srcOrd="0" destOrd="0" presId="urn:microsoft.com/office/officeart/2005/8/layout/vList2"/>
    <dgm:cxn modelId="{C33719DC-9371-4FD2-8D72-BC171FBE98EF}" type="presOf" srcId="{23DC73A1-0E52-4EA4-8913-2E0CCFC9E816}" destId="{6FCF8013-66E7-46D3-96B1-F4860A65782A}" srcOrd="0" destOrd="0" presId="urn:microsoft.com/office/officeart/2005/8/layout/vList2"/>
    <dgm:cxn modelId="{C6220EFC-43CD-4988-9680-A6218940E671}" srcId="{23DC73A1-0E52-4EA4-8913-2E0CCFC9E816}" destId="{4A4022D1-762C-42A5-9A22-71B900C07769}" srcOrd="0" destOrd="0" parTransId="{8104C1AA-C8E0-4285-93C6-E607B9A98BF2}" sibTransId="{2B9DBF50-61F2-41FB-9DA3-63ADF5BB36D2}"/>
    <dgm:cxn modelId="{C09D6669-D122-420D-BCEF-5ED5D425A20E}" type="presParOf" srcId="{212D180F-47FC-4D62-AEB1-34160DE7328B}" destId="{6FCF8013-66E7-46D3-96B1-F4860A65782A}" srcOrd="0" destOrd="0" presId="urn:microsoft.com/office/officeart/2005/8/layout/vList2"/>
    <dgm:cxn modelId="{42C0E149-1A21-4599-A833-D6D84BAC20D7}" type="presParOf" srcId="{212D180F-47FC-4D62-AEB1-34160DE7328B}" destId="{369692C2-33A3-4582-AFEF-9BB06E8BFB00}" srcOrd="1" destOrd="0" presId="urn:microsoft.com/office/officeart/2005/8/layout/vList2"/>
    <dgm:cxn modelId="{115280F9-F3CF-487A-B3B4-FDFB33120FD2}" type="presParOf" srcId="{212D180F-47FC-4D62-AEB1-34160DE7328B}" destId="{026F1737-60ED-4295-BE9E-0CFC4CD979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3C3734-4399-43FE-8B6B-BB32295CC3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6746EBC-F94F-4FA6-9FCB-DEA177450D9B}">
      <dgm:prSet custT="1"/>
      <dgm:spPr/>
      <dgm:t>
        <a:bodyPr/>
        <a:lstStyle/>
        <a:p>
          <a:r>
            <a:rPr lang="cs-CZ" sz="1800" dirty="0"/>
            <a:t>Zdravotní způsobilost – Vyhláška č. 422/2008 Sb.</a:t>
          </a:r>
        </a:p>
      </dgm:t>
    </dgm:pt>
    <dgm:pt modelId="{3621BE36-9BA0-494C-8D1C-759F24B5B748}" type="parTrans" cxnId="{63EEE2A0-9664-42E9-B5CD-B0BA9C707CF1}">
      <dgm:prSet/>
      <dgm:spPr/>
      <dgm:t>
        <a:bodyPr/>
        <a:lstStyle/>
        <a:p>
          <a:endParaRPr lang="cs-CZ"/>
        </a:p>
      </dgm:t>
    </dgm:pt>
    <dgm:pt modelId="{60AED0F1-416F-42D1-8961-39135B4C64E2}" type="sibTrans" cxnId="{63EEE2A0-9664-42E9-B5CD-B0BA9C707CF1}">
      <dgm:prSet/>
      <dgm:spPr/>
      <dgm:t>
        <a:bodyPr/>
        <a:lstStyle/>
        <a:p>
          <a:endParaRPr lang="cs-CZ"/>
        </a:p>
      </dgm:t>
    </dgm:pt>
    <dgm:pt modelId="{D35C6225-2313-40E4-BC27-5A12A382FBAC}">
      <dgm:prSet custT="1"/>
      <dgm:spPr/>
      <dgm:t>
        <a:bodyPr/>
        <a:lstStyle/>
        <a:p>
          <a:r>
            <a:rPr lang="cs-CZ" sz="1800" b="0" i="0" dirty="0"/>
            <a:t>Za odběr zárodečných buněk </a:t>
          </a:r>
          <a:r>
            <a:rPr lang="cs-CZ" sz="1800" b="1" i="0" dirty="0"/>
            <a:t>nevzniká</a:t>
          </a:r>
          <a:r>
            <a:rPr lang="cs-CZ" sz="1800" b="0" i="0" dirty="0"/>
            <a:t> osobě, které byly odebrány, </a:t>
          </a:r>
          <a:r>
            <a:rPr lang="cs-CZ" sz="1800" b="1" i="0" dirty="0"/>
            <a:t>nárok na finanční ani jinou úhradu</a:t>
          </a:r>
          <a:r>
            <a:rPr lang="cs-CZ" sz="1800" b="0" i="0" dirty="0"/>
            <a:t>. Poskytovatel, který odběr provedl, hradí anonymnímu dárci na základě jeho žádosti </a:t>
          </a:r>
          <a:r>
            <a:rPr lang="cs-CZ" sz="1800" b="1" i="0" dirty="0"/>
            <a:t>účelně, hospodárně a prokazatelně vynaložené výdaje </a:t>
          </a:r>
          <a:r>
            <a:rPr lang="cs-CZ" sz="1800" b="0" i="0" dirty="0"/>
            <a:t>spojené s darováním zárodečných buněk.</a:t>
          </a:r>
          <a:endParaRPr lang="cs-CZ" sz="1800" dirty="0"/>
        </a:p>
      </dgm:t>
    </dgm:pt>
    <dgm:pt modelId="{6469D970-3BB5-4395-A498-33D8FC28971B}" type="parTrans" cxnId="{B4856537-98D9-4362-8F85-59CAB460820E}">
      <dgm:prSet/>
      <dgm:spPr/>
      <dgm:t>
        <a:bodyPr/>
        <a:lstStyle/>
        <a:p>
          <a:endParaRPr lang="cs-CZ"/>
        </a:p>
      </dgm:t>
    </dgm:pt>
    <dgm:pt modelId="{3EEF2E33-4A83-46CD-B362-9144F9552AF0}" type="sibTrans" cxnId="{B4856537-98D9-4362-8F85-59CAB460820E}">
      <dgm:prSet/>
      <dgm:spPr/>
      <dgm:t>
        <a:bodyPr/>
        <a:lstStyle/>
        <a:p>
          <a:endParaRPr lang="cs-CZ"/>
        </a:p>
      </dgm:t>
    </dgm:pt>
    <dgm:pt modelId="{3BE9279C-B419-4B72-A8C3-EFBC67F693FE}">
      <dgm:prSet custT="1"/>
      <dgm:spPr/>
      <dgm:t>
        <a:bodyPr/>
        <a:lstStyle/>
        <a:p>
          <a:endParaRPr lang="cs-CZ" sz="2000" dirty="0"/>
        </a:p>
      </dgm:t>
    </dgm:pt>
    <dgm:pt modelId="{8395A71E-E83C-481B-91E4-A228678C1858}" type="parTrans" cxnId="{28E86020-9B55-4B48-BDAC-BC05FF022472}">
      <dgm:prSet/>
      <dgm:spPr/>
      <dgm:t>
        <a:bodyPr/>
        <a:lstStyle/>
        <a:p>
          <a:endParaRPr lang="cs-CZ"/>
        </a:p>
      </dgm:t>
    </dgm:pt>
    <dgm:pt modelId="{9CDCADFA-CA6A-433A-84CC-A28C59B6241C}" type="sibTrans" cxnId="{28E86020-9B55-4B48-BDAC-BC05FF022472}">
      <dgm:prSet/>
      <dgm:spPr/>
      <dgm:t>
        <a:bodyPr/>
        <a:lstStyle/>
        <a:p>
          <a:endParaRPr lang="cs-CZ"/>
        </a:p>
      </dgm:t>
    </dgm:pt>
    <dgm:pt modelId="{1BB20E74-9660-40D4-BECE-2080215E81BF}">
      <dgm:prSet custT="1"/>
      <dgm:spPr/>
      <dgm:t>
        <a:bodyPr/>
        <a:lstStyle/>
        <a:p>
          <a:r>
            <a:rPr lang="cs-CZ" sz="1800" b="0" i="0" dirty="0"/>
            <a:t>Poskytovatel, který je oprávněn provádět metody a postupy asistované reprodukce, je povinen zajistit zachování vzájemné </a:t>
          </a:r>
          <a:r>
            <a:rPr lang="cs-CZ" sz="1800" b="1" i="0" dirty="0"/>
            <a:t>anonymity</a:t>
          </a:r>
          <a:r>
            <a:rPr lang="cs-CZ" sz="1800" b="0" i="0" dirty="0"/>
            <a:t> anonymního dárce a neplodného páru a anonymity anonymního dárce a dítěte narozeného z asistované reprodukce</a:t>
          </a:r>
          <a:r>
            <a:rPr lang="cs-CZ" sz="600" b="0" i="0" dirty="0"/>
            <a:t>.</a:t>
          </a:r>
        </a:p>
        <a:p>
          <a:r>
            <a:rPr lang="cs-CZ" sz="900" b="0" i="0" dirty="0"/>
            <a:t>- </a:t>
          </a:r>
          <a:r>
            <a:rPr lang="cs-CZ" sz="1400" b="0" i="0" dirty="0"/>
            <a:t>informace o zdravotním stavu anonymního dárce 30 let od umělého oplodnění</a:t>
          </a:r>
          <a:endParaRPr lang="cs-CZ" sz="900" b="0" i="0" dirty="0"/>
        </a:p>
      </dgm:t>
    </dgm:pt>
    <dgm:pt modelId="{2FEA8634-62EE-4E10-BE54-63374A003C15}" type="parTrans" cxnId="{45F74EED-6B20-4734-9ADE-A0CD40BA03D2}">
      <dgm:prSet/>
      <dgm:spPr/>
      <dgm:t>
        <a:bodyPr/>
        <a:lstStyle/>
        <a:p>
          <a:endParaRPr lang="cs-CZ"/>
        </a:p>
      </dgm:t>
    </dgm:pt>
    <dgm:pt modelId="{2654EE34-1C2F-4209-932D-A335888A9CEA}" type="sibTrans" cxnId="{45F74EED-6B20-4734-9ADE-A0CD40BA03D2}">
      <dgm:prSet/>
      <dgm:spPr/>
      <dgm:t>
        <a:bodyPr/>
        <a:lstStyle/>
        <a:p>
          <a:endParaRPr lang="cs-CZ"/>
        </a:p>
      </dgm:t>
    </dgm:pt>
    <dgm:pt modelId="{85F00A33-5332-4C1B-885A-17F989A0F3FE}">
      <dgm:prSet custT="1"/>
      <dgm:spPr/>
      <dgm:t>
        <a:bodyPr/>
        <a:lstStyle/>
        <a:p>
          <a:r>
            <a:rPr lang="cs-CZ" sz="2800" dirty="0"/>
            <a:t>X</a:t>
          </a:r>
          <a:r>
            <a:rPr lang="cs-CZ" sz="2800" baseline="0" dirty="0"/>
            <a:t> právo dítěte znát svůj původ? </a:t>
          </a:r>
          <a:endParaRPr lang="cs-CZ" sz="2800" dirty="0"/>
        </a:p>
      </dgm:t>
    </dgm:pt>
    <dgm:pt modelId="{B0A4B435-49D4-464E-833D-15991D01272B}" type="parTrans" cxnId="{AD8A1B64-66BA-4FFC-908D-01427BF4CA9A}">
      <dgm:prSet/>
      <dgm:spPr/>
      <dgm:t>
        <a:bodyPr/>
        <a:lstStyle/>
        <a:p>
          <a:endParaRPr lang="cs-CZ"/>
        </a:p>
      </dgm:t>
    </dgm:pt>
    <dgm:pt modelId="{49AFAD69-FF99-45DE-BD58-B1CCB9E6E0F6}" type="sibTrans" cxnId="{AD8A1B64-66BA-4FFC-908D-01427BF4CA9A}">
      <dgm:prSet/>
      <dgm:spPr/>
      <dgm:t>
        <a:bodyPr/>
        <a:lstStyle/>
        <a:p>
          <a:endParaRPr lang="cs-CZ"/>
        </a:p>
      </dgm:t>
    </dgm:pt>
    <dgm:pt modelId="{212D180F-47FC-4D62-AEB1-34160DE7328B}" type="pres">
      <dgm:prSet presAssocID="{953C3734-4399-43FE-8B6B-BB32295CC3C2}" presName="linear" presStyleCnt="0">
        <dgm:presLayoutVars>
          <dgm:animLvl val="lvl"/>
          <dgm:resizeHandles val="exact"/>
        </dgm:presLayoutVars>
      </dgm:prSet>
      <dgm:spPr/>
    </dgm:pt>
    <dgm:pt modelId="{E01B1E2A-CCBB-4EE4-9F3D-27A03CE1659D}" type="pres">
      <dgm:prSet presAssocID="{B6746EBC-F94F-4FA6-9FCB-DEA177450D9B}" presName="parentText" presStyleLbl="node1" presStyleIdx="0" presStyleCnt="4" custLinFactY="94999" custLinFactNeighborX="-54" custLinFactNeighborY="100000">
        <dgm:presLayoutVars>
          <dgm:chMax val="0"/>
          <dgm:bulletEnabled val="1"/>
        </dgm:presLayoutVars>
      </dgm:prSet>
      <dgm:spPr/>
    </dgm:pt>
    <dgm:pt modelId="{4F06A24D-8CA9-477F-BD94-F4951B553EB4}" type="pres">
      <dgm:prSet presAssocID="{60AED0F1-416F-42D1-8961-39135B4C64E2}" presName="spacer" presStyleCnt="0"/>
      <dgm:spPr/>
    </dgm:pt>
    <dgm:pt modelId="{96940DFB-5347-4542-A8AB-E4637BDF078D}" type="pres">
      <dgm:prSet presAssocID="{D35C6225-2313-40E4-BC27-5A12A382FBAC}" presName="parentText" presStyleLbl="node1" presStyleIdx="1" presStyleCnt="4" custLinFactY="-91333" custLinFactNeighborY="-100000">
        <dgm:presLayoutVars>
          <dgm:chMax val="0"/>
          <dgm:bulletEnabled val="1"/>
        </dgm:presLayoutVars>
      </dgm:prSet>
      <dgm:spPr/>
    </dgm:pt>
    <dgm:pt modelId="{97DD4074-F4A6-4AC4-982B-6B54E9FC3491}" type="pres">
      <dgm:prSet presAssocID="{D35C6225-2313-40E4-BC27-5A12A382FBAC}" presName="childText" presStyleLbl="revTx" presStyleIdx="0" presStyleCnt="1">
        <dgm:presLayoutVars>
          <dgm:bulletEnabled val="1"/>
        </dgm:presLayoutVars>
      </dgm:prSet>
      <dgm:spPr/>
    </dgm:pt>
    <dgm:pt modelId="{A58614F2-E7E3-4224-A85B-5B841D0E7727}" type="pres">
      <dgm:prSet presAssocID="{1BB20E74-9660-40D4-BECE-2080215E81BF}" presName="parentText" presStyleLbl="node1" presStyleIdx="2" presStyleCnt="4" custScaleY="115250" custLinFactY="-9657" custLinFactNeighborX="604" custLinFactNeighborY="-100000">
        <dgm:presLayoutVars>
          <dgm:chMax val="0"/>
          <dgm:bulletEnabled val="1"/>
        </dgm:presLayoutVars>
      </dgm:prSet>
      <dgm:spPr/>
    </dgm:pt>
    <dgm:pt modelId="{E286FB75-BC57-4D2C-A8D3-321E02C658E1}" type="pres">
      <dgm:prSet presAssocID="{2654EE34-1C2F-4209-932D-A335888A9CEA}" presName="spacer" presStyleCnt="0"/>
      <dgm:spPr/>
    </dgm:pt>
    <dgm:pt modelId="{0BA1F82F-5C3A-40AA-9839-9960ECA0E684}" type="pres">
      <dgm:prSet presAssocID="{85F00A33-5332-4C1B-885A-17F989A0F3FE}" presName="parentText" presStyleLbl="node1" presStyleIdx="3" presStyleCnt="4" custLinFactY="-7714" custLinFactNeighborX="309" custLinFactNeighborY="-100000">
        <dgm:presLayoutVars>
          <dgm:chMax val="0"/>
          <dgm:bulletEnabled val="1"/>
        </dgm:presLayoutVars>
      </dgm:prSet>
      <dgm:spPr/>
    </dgm:pt>
  </dgm:ptLst>
  <dgm:cxnLst>
    <dgm:cxn modelId="{93F63204-A825-4469-9179-9578E966D063}" type="presOf" srcId="{D35C6225-2313-40E4-BC27-5A12A382FBAC}" destId="{96940DFB-5347-4542-A8AB-E4637BDF078D}" srcOrd="0" destOrd="0" presId="urn:microsoft.com/office/officeart/2005/8/layout/vList2"/>
    <dgm:cxn modelId="{28E86020-9B55-4B48-BDAC-BC05FF022472}" srcId="{D35C6225-2313-40E4-BC27-5A12A382FBAC}" destId="{3BE9279C-B419-4B72-A8C3-EFBC67F693FE}" srcOrd="0" destOrd="0" parTransId="{8395A71E-E83C-481B-91E4-A228678C1858}" sibTransId="{9CDCADFA-CA6A-433A-84CC-A28C59B6241C}"/>
    <dgm:cxn modelId="{B4856537-98D9-4362-8F85-59CAB460820E}" srcId="{953C3734-4399-43FE-8B6B-BB32295CC3C2}" destId="{D35C6225-2313-40E4-BC27-5A12A382FBAC}" srcOrd="1" destOrd="0" parTransId="{6469D970-3BB5-4395-A498-33D8FC28971B}" sibTransId="{3EEF2E33-4A83-46CD-B362-9144F9552AF0}"/>
    <dgm:cxn modelId="{AD8A1B64-66BA-4FFC-908D-01427BF4CA9A}" srcId="{953C3734-4399-43FE-8B6B-BB32295CC3C2}" destId="{85F00A33-5332-4C1B-885A-17F989A0F3FE}" srcOrd="3" destOrd="0" parTransId="{B0A4B435-49D4-464E-833D-15991D01272B}" sibTransId="{49AFAD69-FF99-45DE-BD58-B1CCB9E6E0F6}"/>
    <dgm:cxn modelId="{A1520484-4992-4379-97DB-9D42642079E4}" type="presOf" srcId="{953C3734-4399-43FE-8B6B-BB32295CC3C2}" destId="{212D180F-47FC-4D62-AEB1-34160DE7328B}" srcOrd="0" destOrd="0" presId="urn:microsoft.com/office/officeart/2005/8/layout/vList2"/>
    <dgm:cxn modelId="{B30E409D-940B-4A54-BFDE-CBAC6C247909}" type="presOf" srcId="{3BE9279C-B419-4B72-A8C3-EFBC67F693FE}" destId="{97DD4074-F4A6-4AC4-982B-6B54E9FC3491}" srcOrd="0" destOrd="0" presId="urn:microsoft.com/office/officeart/2005/8/layout/vList2"/>
    <dgm:cxn modelId="{63EEE2A0-9664-42E9-B5CD-B0BA9C707CF1}" srcId="{953C3734-4399-43FE-8B6B-BB32295CC3C2}" destId="{B6746EBC-F94F-4FA6-9FCB-DEA177450D9B}" srcOrd="0" destOrd="0" parTransId="{3621BE36-9BA0-494C-8D1C-759F24B5B748}" sibTransId="{60AED0F1-416F-42D1-8961-39135B4C64E2}"/>
    <dgm:cxn modelId="{52FB22BC-791D-4CFB-92DE-ADAFE45DDBDA}" type="presOf" srcId="{1BB20E74-9660-40D4-BECE-2080215E81BF}" destId="{A58614F2-E7E3-4224-A85B-5B841D0E7727}" srcOrd="0" destOrd="0" presId="urn:microsoft.com/office/officeart/2005/8/layout/vList2"/>
    <dgm:cxn modelId="{9FA26FD7-A387-4FAF-8BBC-F95B92BEE605}" type="presOf" srcId="{B6746EBC-F94F-4FA6-9FCB-DEA177450D9B}" destId="{E01B1E2A-CCBB-4EE4-9F3D-27A03CE1659D}" srcOrd="0" destOrd="0" presId="urn:microsoft.com/office/officeart/2005/8/layout/vList2"/>
    <dgm:cxn modelId="{856EB1E7-3C15-4ED1-860F-747D83E7DA36}" type="presOf" srcId="{85F00A33-5332-4C1B-885A-17F989A0F3FE}" destId="{0BA1F82F-5C3A-40AA-9839-9960ECA0E684}" srcOrd="0" destOrd="0" presId="urn:microsoft.com/office/officeart/2005/8/layout/vList2"/>
    <dgm:cxn modelId="{45F74EED-6B20-4734-9ADE-A0CD40BA03D2}" srcId="{953C3734-4399-43FE-8B6B-BB32295CC3C2}" destId="{1BB20E74-9660-40D4-BECE-2080215E81BF}" srcOrd="2" destOrd="0" parTransId="{2FEA8634-62EE-4E10-BE54-63374A003C15}" sibTransId="{2654EE34-1C2F-4209-932D-A335888A9CEA}"/>
    <dgm:cxn modelId="{D2504B60-3AC6-414C-B365-43AC43C74C9D}" type="presParOf" srcId="{212D180F-47FC-4D62-AEB1-34160DE7328B}" destId="{E01B1E2A-CCBB-4EE4-9F3D-27A03CE1659D}" srcOrd="0" destOrd="0" presId="urn:microsoft.com/office/officeart/2005/8/layout/vList2"/>
    <dgm:cxn modelId="{C45F5C49-3ACD-4D92-AE79-CB3C42E122C8}" type="presParOf" srcId="{212D180F-47FC-4D62-AEB1-34160DE7328B}" destId="{4F06A24D-8CA9-477F-BD94-F4951B553EB4}" srcOrd="1" destOrd="0" presId="urn:microsoft.com/office/officeart/2005/8/layout/vList2"/>
    <dgm:cxn modelId="{EEDF6DF9-408E-403D-8F14-C37159470EA7}" type="presParOf" srcId="{212D180F-47FC-4D62-AEB1-34160DE7328B}" destId="{96940DFB-5347-4542-A8AB-E4637BDF078D}" srcOrd="2" destOrd="0" presId="urn:microsoft.com/office/officeart/2005/8/layout/vList2"/>
    <dgm:cxn modelId="{4B5F9D69-8E26-4D5E-9F1E-B8AFFA3F8F3F}" type="presParOf" srcId="{212D180F-47FC-4D62-AEB1-34160DE7328B}" destId="{97DD4074-F4A6-4AC4-982B-6B54E9FC3491}" srcOrd="3" destOrd="0" presId="urn:microsoft.com/office/officeart/2005/8/layout/vList2"/>
    <dgm:cxn modelId="{1D7C2E6F-044B-48C0-A3C7-3E70B702CA9F}" type="presParOf" srcId="{212D180F-47FC-4D62-AEB1-34160DE7328B}" destId="{A58614F2-E7E3-4224-A85B-5B841D0E7727}" srcOrd="4" destOrd="0" presId="urn:microsoft.com/office/officeart/2005/8/layout/vList2"/>
    <dgm:cxn modelId="{CD706E63-0FF4-4944-B3C8-6604EC3F38FF}" type="presParOf" srcId="{212D180F-47FC-4D62-AEB1-34160DE7328B}" destId="{E286FB75-BC57-4D2C-A8D3-321E02C658E1}" srcOrd="5" destOrd="0" presId="urn:microsoft.com/office/officeart/2005/8/layout/vList2"/>
    <dgm:cxn modelId="{53C35367-A427-4C91-87E2-D013E1B5A9DA}" type="presParOf" srcId="{212D180F-47FC-4D62-AEB1-34160DE7328B}" destId="{0BA1F82F-5C3A-40AA-9839-9960ECA0E68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3C3734-4399-43FE-8B6B-BB32295CC3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3DC73A1-0E52-4EA4-8913-2E0CCFC9E816}">
      <dgm:prSet/>
      <dgm:spPr/>
      <dgm:t>
        <a:bodyPr/>
        <a:lstStyle/>
        <a:p>
          <a:r>
            <a:rPr lang="cs-CZ" b="0" dirty="0"/>
            <a:t>ÚS 1099/2018 </a:t>
          </a:r>
          <a:endParaRPr lang="cs-CZ" dirty="0"/>
        </a:p>
      </dgm:t>
    </dgm:pt>
    <dgm:pt modelId="{FB60C245-8BC6-498B-BFA0-7C792F8935D4}" type="parTrans" cxnId="{EDCDA72D-FFED-4DF8-99BC-D1963098041A}">
      <dgm:prSet/>
      <dgm:spPr/>
      <dgm:t>
        <a:bodyPr/>
        <a:lstStyle/>
        <a:p>
          <a:endParaRPr lang="cs-CZ"/>
        </a:p>
      </dgm:t>
    </dgm:pt>
    <dgm:pt modelId="{C2F05472-D5C7-4899-B805-7B2339BE106C}" type="sibTrans" cxnId="{EDCDA72D-FFED-4DF8-99BC-D1963098041A}">
      <dgm:prSet/>
      <dgm:spPr/>
      <dgm:t>
        <a:bodyPr/>
        <a:lstStyle/>
        <a:p>
          <a:endParaRPr lang="cs-CZ"/>
        </a:p>
      </dgm:t>
    </dgm:pt>
    <dgm:pt modelId="{4A4022D1-762C-42A5-9A22-71B900C07769}">
      <dgm:prSet/>
      <dgm:spPr/>
      <dgm:t>
        <a:bodyPr/>
        <a:lstStyle/>
        <a:p>
          <a:r>
            <a:rPr lang="cs-CZ" dirty="0"/>
            <a:t>Stěžovatelka se svým manželem žádala o provedení umělého oplodnění. Manžel stěžovatelky udělil souhlas se zmrazením jeho spermií, manžel umírá. Poskytovatel odmítá provést umělé oplodnění. ÚS: nelze presumovat souhlas manžela po jeho smrti</a:t>
          </a:r>
        </a:p>
      </dgm:t>
    </dgm:pt>
    <dgm:pt modelId="{8104C1AA-C8E0-4285-93C6-E607B9A98BF2}" type="parTrans" cxnId="{C6220EFC-43CD-4988-9680-A6218940E671}">
      <dgm:prSet/>
      <dgm:spPr/>
      <dgm:t>
        <a:bodyPr/>
        <a:lstStyle/>
        <a:p>
          <a:endParaRPr lang="cs-CZ"/>
        </a:p>
      </dgm:t>
    </dgm:pt>
    <dgm:pt modelId="{2B9DBF50-61F2-41FB-9DA3-63ADF5BB36D2}" type="sibTrans" cxnId="{C6220EFC-43CD-4988-9680-A6218940E671}">
      <dgm:prSet/>
      <dgm:spPr/>
      <dgm:t>
        <a:bodyPr/>
        <a:lstStyle/>
        <a:p>
          <a:endParaRPr lang="cs-CZ"/>
        </a:p>
      </dgm:t>
    </dgm:pt>
    <dgm:pt modelId="{41E57AB6-FC86-42F1-9377-B2E9C03CD999}">
      <dgm:prSet/>
      <dgm:spPr/>
      <dgm:t>
        <a:bodyPr/>
        <a:lstStyle/>
        <a:p>
          <a:r>
            <a:rPr lang="cs-CZ" dirty="0"/>
            <a:t>Evans vs. Spojené království</a:t>
          </a:r>
        </a:p>
      </dgm:t>
    </dgm:pt>
    <dgm:pt modelId="{2EA9B811-5E32-4D71-9CFE-D0A16C718514}" type="parTrans" cxnId="{1B1D670A-30C3-43D7-BD65-C6F7325E1D91}">
      <dgm:prSet/>
      <dgm:spPr/>
      <dgm:t>
        <a:bodyPr/>
        <a:lstStyle/>
        <a:p>
          <a:endParaRPr lang="cs-CZ"/>
        </a:p>
      </dgm:t>
    </dgm:pt>
    <dgm:pt modelId="{395E71F5-9CE7-47A8-8455-C108EC79E48C}" type="sibTrans" cxnId="{1B1D670A-30C3-43D7-BD65-C6F7325E1D91}">
      <dgm:prSet/>
      <dgm:spPr/>
      <dgm:t>
        <a:bodyPr/>
        <a:lstStyle/>
        <a:p>
          <a:endParaRPr lang="cs-CZ"/>
        </a:p>
      </dgm:t>
    </dgm:pt>
    <dgm:pt modelId="{3BE9279C-B419-4B72-A8C3-EFBC67F693FE}">
      <dgm:prSet/>
      <dgm:spPr>
        <a:noFill/>
      </dgm:spPr>
      <dgm:t>
        <a:bodyPr/>
        <a:lstStyle/>
        <a:p>
          <a:endParaRPr lang="cs-CZ" dirty="0"/>
        </a:p>
      </dgm:t>
    </dgm:pt>
    <dgm:pt modelId="{9CDCADFA-CA6A-433A-84CC-A28C59B6241C}" type="sibTrans" cxnId="{28E86020-9B55-4B48-BDAC-BC05FF022472}">
      <dgm:prSet/>
      <dgm:spPr/>
      <dgm:t>
        <a:bodyPr/>
        <a:lstStyle/>
        <a:p>
          <a:endParaRPr lang="cs-CZ"/>
        </a:p>
      </dgm:t>
    </dgm:pt>
    <dgm:pt modelId="{8395A71E-E83C-481B-91E4-A228678C1858}" type="parTrans" cxnId="{28E86020-9B55-4B48-BDAC-BC05FF022472}">
      <dgm:prSet/>
      <dgm:spPr/>
      <dgm:t>
        <a:bodyPr/>
        <a:lstStyle/>
        <a:p>
          <a:endParaRPr lang="cs-CZ"/>
        </a:p>
      </dgm:t>
    </dgm:pt>
    <dgm:pt modelId="{212D180F-47FC-4D62-AEB1-34160DE7328B}" type="pres">
      <dgm:prSet presAssocID="{953C3734-4399-43FE-8B6B-BB32295CC3C2}" presName="linear" presStyleCnt="0">
        <dgm:presLayoutVars>
          <dgm:animLvl val="lvl"/>
          <dgm:resizeHandles val="exact"/>
        </dgm:presLayoutVars>
      </dgm:prSet>
      <dgm:spPr/>
    </dgm:pt>
    <dgm:pt modelId="{6FCF8013-66E7-46D3-96B1-F4860A65782A}" type="pres">
      <dgm:prSet presAssocID="{23DC73A1-0E52-4EA4-8913-2E0CCFC9E8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9692C2-33A3-4582-AFEF-9BB06E8BFB00}" type="pres">
      <dgm:prSet presAssocID="{23DC73A1-0E52-4EA4-8913-2E0CCFC9E816}" presName="childText" presStyleLbl="revTx" presStyleIdx="0" presStyleCnt="1">
        <dgm:presLayoutVars>
          <dgm:bulletEnabled val="1"/>
        </dgm:presLayoutVars>
      </dgm:prSet>
      <dgm:spPr/>
    </dgm:pt>
    <dgm:pt modelId="{12920CDD-E2B8-4034-B557-98F122DB16E3}" type="pres">
      <dgm:prSet presAssocID="{41E57AB6-FC86-42F1-9377-B2E9C03CD99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AF8E4A-EA8C-4A98-8D32-91A60D23BB97}" type="pres">
      <dgm:prSet presAssocID="{395E71F5-9CE7-47A8-8455-C108EC79E48C}" presName="spacer" presStyleCnt="0"/>
      <dgm:spPr/>
    </dgm:pt>
    <dgm:pt modelId="{EBD1759A-FC64-45C6-83C7-2CCE557C3FD5}" type="pres">
      <dgm:prSet presAssocID="{3BE9279C-B419-4B72-A8C3-EFBC67F693FE}" presName="parentText" presStyleLbl="node1" presStyleIdx="2" presStyleCnt="3" custLinFactY="26933" custLinFactNeighborX="-1302" custLinFactNeighborY="100000">
        <dgm:presLayoutVars>
          <dgm:chMax val="0"/>
          <dgm:bulletEnabled val="1"/>
        </dgm:presLayoutVars>
      </dgm:prSet>
      <dgm:spPr/>
    </dgm:pt>
  </dgm:ptLst>
  <dgm:cxnLst>
    <dgm:cxn modelId="{1B1D670A-30C3-43D7-BD65-C6F7325E1D91}" srcId="{953C3734-4399-43FE-8B6B-BB32295CC3C2}" destId="{41E57AB6-FC86-42F1-9377-B2E9C03CD999}" srcOrd="1" destOrd="0" parTransId="{2EA9B811-5E32-4D71-9CFE-D0A16C718514}" sibTransId="{395E71F5-9CE7-47A8-8455-C108EC79E48C}"/>
    <dgm:cxn modelId="{28E86020-9B55-4B48-BDAC-BC05FF022472}" srcId="{953C3734-4399-43FE-8B6B-BB32295CC3C2}" destId="{3BE9279C-B419-4B72-A8C3-EFBC67F693FE}" srcOrd="2" destOrd="0" parTransId="{8395A71E-E83C-481B-91E4-A228678C1858}" sibTransId="{9CDCADFA-CA6A-433A-84CC-A28C59B6241C}"/>
    <dgm:cxn modelId="{EDCDA72D-FFED-4DF8-99BC-D1963098041A}" srcId="{953C3734-4399-43FE-8B6B-BB32295CC3C2}" destId="{23DC73A1-0E52-4EA4-8913-2E0CCFC9E816}" srcOrd="0" destOrd="0" parTransId="{FB60C245-8BC6-498B-BFA0-7C792F8935D4}" sibTransId="{C2F05472-D5C7-4899-B805-7B2339BE106C}"/>
    <dgm:cxn modelId="{DB0E3463-4049-4972-A586-859DD9309644}" type="presOf" srcId="{3BE9279C-B419-4B72-A8C3-EFBC67F693FE}" destId="{EBD1759A-FC64-45C6-83C7-2CCE557C3FD5}" srcOrd="0" destOrd="0" presId="urn:microsoft.com/office/officeart/2005/8/layout/vList2"/>
    <dgm:cxn modelId="{A1520484-4992-4379-97DB-9D42642079E4}" type="presOf" srcId="{953C3734-4399-43FE-8B6B-BB32295CC3C2}" destId="{212D180F-47FC-4D62-AEB1-34160DE7328B}" srcOrd="0" destOrd="0" presId="urn:microsoft.com/office/officeart/2005/8/layout/vList2"/>
    <dgm:cxn modelId="{99F858BA-0100-420A-9C5B-56D98468BA63}" type="presOf" srcId="{4A4022D1-762C-42A5-9A22-71B900C07769}" destId="{369692C2-33A3-4582-AFEF-9BB06E8BFB00}" srcOrd="0" destOrd="0" presId="urn:microsoft.com/office/officeart/2005/8/layout/vList2"/>
    <dgm:cxn modelId="{C33719DC-9371-4FD2-8D72-BC171FBE98EF}" type="presOf" srcId="{23DC73A1-0E52-4EA4-8913-2E0CCFC9E816}" destId="{6FCF8013-66E7-46D3-96B1-F4860A65782A}" srcOrd="0" destOrd="0" presId="urn:microsoft.com/office/officeart/2005/8/layout/vList2"/>
    <dgm:cxn modelId="{B72FC5F0-175E-4B8B-83ED-83B139D2392C}" type="presOf" srcId="{41E57AB6-FC86-42F1-9377-B2E9C03CD999}" destId="{12920CDD-E2B8-4034-B557-98F122DB16E3}" srcOrd="0" destOrd="0" presId="urn:microsoft.com/office/officeart/2005/8/layout/vList2"/>
    <dgm:cxn modelId="{C6220EFC-43CD-4988-9680-A6218940E671}" srcId="{23DC73A1-0E52-4EA4-8913-2E0CCFC9E816}" destId="{4A4022D1-762C-42A5-9A22-71B900C07769}" srcOrd="0" destOrd="0" parTransId="{8104C1AA-C8E0-4285-93C6-E607B9A98BF2}" sibTransId="{2B9DBF50-61F2-41FB-9DA3-63ADF5BB36D2}"/>
    <dgm:cxn modelId="{C09D6669-D122-420D-BCEF-5ED5D425A20E}" type="presParOf" srcId="{212D180F-47FC-4D62-AEB1-34160DE7328B}" destId="{6FCF8013-66E7-46D3-96B1-F4860A65782A}" srcOrd="0" destOrd="0" presId="urn:microsoft.com/office/officeart/2005/8/layout/vList2"/>
    <dgm:cxn modelId="{42C0E149-1A21-4599-A833-D6D84BAC20D7}" type="presParOf" srcId="{212D180F-47FC-4D62-AEB1-34160DE7328B}" destId="{369692C2-33A3-4582-AFEF-9BB06E8BFB00}" srcOrd="1" destOrd="0" presId="urn:microsoft.com/office/officeart/2005/8/layout/vList2"/>
    <dgm:cxn modelId="{70474386-EFEB-4DDE-864A-E74FF154166A}" type="presParOf" srcId="{212D180F-47FC-4D62-AEB1-34160DE7328B}" destId="{12920CDD-E2B8-4034-B557-98F122DB16E3}" srcOrd="2" destOrd="0" presId="urn:microsoft.com/office/officeart/2005/8/layout/vList2"/>
    <dgm:cxn modelId="{A6BFA543-28FE-4B25-BB96-CAB4A0833E7A}" type="presParOf" srcId="{212D180F-47FC-4D62-AEB1-34160DE7328B}" destId="{A5AF8E4A-EA8C-4A98-8D32-91A60D23BB97}" srcOrd="3" destOrd="0" presId="urn:microsoft.com/office/officeart/2005/8/layout/vList2"/>
    <dgm:cxn modelId="{101CF555-1279-4049-9B01-34A1B8296C29}" type="presParOf" srcId="{212D180F-47FC-4D62-AEB1-34160DE7328B}" destId="{EBD1759A-FC64-45C6-83C7-2CCE557C3F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3C3734-4399-43FE-8B6B-BB32295CC3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3DC73A1-0E52-4EA4-8913-2E0CCFC9E816}">
      <dgm:prSet/>
      <dgm:spPr/>
      <dgm:t>
        <a:bodyPr/>
        <a:lstStyle/>
        <a:p>
          <a:r>
            <a:rPr lang="cs-CZ" b="0" dirty="0" err="1"/>
            <a:t>Dickson</a:t>
          </a:r>
          <a:r>
            <a:rPr lang="cs-CZ" b="0" dirty="0"/>
            <a:t> vs. Spojené království</a:t>
          </a:r>
          <a:endParaRPr lang="cs-CZ" dirty="0"/>
        </a:p>
      </dgm:t>
    </dgm:pt>
    <dgm:pt modelId="{FB60C245-8BC6-498B-BFA0-7C792F8935D4}" type="parTrans" cxnId="{EDCDA72D-FFED-4DF8-99BC-D1963098041A}">
      <dgm:prSet/>
      <dgm:spPr/>
      <dgm:t>
        <a:bodyPr/>
        <a:lstStyle/>
        <a:p>
          <a:endParaRPr lang="cs-CZ"/>
        </a:p>
      </dgm:t>
    </dgm:pt>
    <dgm:pt modelId="{C2F05472-D5C7-4899-B805-7B2339BE106C}" type="sibTrans" cxnId="{EDCDA72D-FFED-4DF8-99BC-D1963098041A}">
      <dgm:prSet/>
      <dgm:spPr/>
      <dgm:t>
        <a:bodyPr/>
        <a:lstStyle/>
        <a:p>
          <a:endParaRPr lang="cs-CZ"/>
        </a:p>
      </dgm:t>
    </dgm:pt>
    <dgm:pt modelId="{4A4022D1-762C-42A5-9A22-71B900C07769}">
      <dgm:prSet/>
      <dgm:spPr/>
      <dgm:t>
        <a:bodyPr/>
        <a:lstStyle/>
        <a:p>
          <a:r>
            <a:rPr lang="cs-CZ" dirty="0"/>
            <a:t>muž doživotní trest odnětí svobody s možným podmíněným propuštěním po 15 letech, pár podal žádost o umělé oplodnění, </a:t>
          </a:r>
        </a:p>
      </dgm:t>
    </dgm:pt>
    <dgm:pt modelId="{8104C1AA-C8E0-4285-93C6-E607B9A98BF2}" type="parTrans" cxnId="{C6220EFC-43CD-4988-9680-A6218940E671}">
      <dgm:prSet/>
      <dgm:spPr/>
      <dgm:t>
        <a:bodyPr/>
        <a:lstStyle/>
        <a:p>
          <a:endParaRPr lang="cs-CZ"/>
        </a:p>
      </dgm:t>
    </dgm:pt>
    <dgm:pt modelId="{2B9DBF50-61F2-41FB-9DA3-63ADF5BB36D2}" type="sibTrans" cxnId="{C6220EFC-43CD-4988-9680-A6218940E671}">
      <dgm:prSet/>
      <dgm:spPr/>
      <dgm:t>
        <a:bodyPr/>
        <a:lstStyle/>
        <a:p>
          <a:endParaRPr lang="cs-CZ"/>
        </a:p>
      </dgm:t>
    </dgm:pt>
    <dgm:pt modelId="{FD2A47F3-0E60-49A4-8F34-0372ABE4AA14}">
      <dgm:prSet/>
      <dgm:spPr/>
      <dgm:t>
        <a:bodyPr/>
        <a:lstStyle/>
        <a:p>
          <a:r>
            <a:rPr lang="cs-CZ" dirty="0"/>
            <a:t>v době, kdy by mohl být stěžovatel propuštěn z vězení, dosáhne stěžovatelka 51 let a její šance na otěhotnění bude téměř nulová. </a:t>
          </a:r>
        </a:p>
      </dgm:t>
    </dgm:pt>
    <dgm:pt modelId="{512F117B-0DA2-4385-9EE6-F33BCBA2A863}" type="parTrans" cxnId="{B3135FEA-E0B8-4EF2-9495-098842092912}">
      <dgm:prSet/>
      <dgm:spPr/>
      <dgm:t>
        <a:bodyPr/>
        <a:lstStyle/>
        <a:p>
          <a:endParaRPr lang="cs-CZ"/>
        </a:p>
      </dgm:t>
    </dgm:pt>
    <dgm:pt modelId="{E7C802B3-4691-4417-874A-37C4949C384C}" type="sibTrans" cxnId="{B3135FEA-E0B8-4EF2-9495-098842092912}">
      <dgm:prSet/>
      <dgm:spPr/>
      <dgm:t>
        <a:bodyPr/>
        <a:lstStyle/>
        <a:p>
          <a:endParaRPr lang="cs-CZ"/>
        </a:p>
      </dgm:t>
    </dgm:pt>
    <dgm:pt modelId="{053D764F-3F2E-4F73-AF83-9AF3D17F56D2}">
      <dgm:prSet/>
      <dgm:spPr/>
      <dgm:t>
        <a:bodyPr/>
        <a:lstStyle/>
        <a:p>
          <a:r>
            <a:rPr lang="cs-CZ" dirty="0"/>
            <a:t>Jejich žádost byla zamítnuta především z důvodu nedostatečného materiálního zabezpečení dítěte, které by muselo velkou část svého dětství prožít bez otce</a:t>
          </a:r>
        </a:p>
      </dgm:t>
    </dgm:pt>
    <dgm:pt modelId="{C788D296-41FB-4890-A007-A94834CF4628}" type="parTrans" cxnId="{326ECBD4-B348-4CDF-8BAB-53678FDE63DF}">
      <dgm:prSet/>
      <dgm:spPr/>
      <dgm:t>
        <a:bodyPr/>
        <a:lstStyle/>
        <a:p>
          <a:endParaRPr lang="cs-CZ"/>
        </a:p>
      </dgm:t>
    </dgm:pt>
    <dgm:pt modelId="{9758541A-58A5-495B-870E-48BB2AF6B207}" type="sibTrans" cxnId="{326ECBD4-B348-4CDF-8BAB-53678FDE63DF}">
      <dgm:prSet/>
      <dgm:spPr/>
      <dgm:t>
        <a:bodyPr/>
        <a:lstStyle/>
        <a:p>
          <a:endParaRPr lang="cs-CZ"/>
        </a:p>
      </dgm:t>
    </dgm:pt>
    <dgm:pt modelId="{C292503D-AA46-4621-AE5C-322450F65EFD}">
      <dgm:prSet/>
      <dgm:spPr/>
      <dgm:t>
        <a:bodyPr/>
        <a:lstStyle/>
        <a:p>
          <a:r>
            <a:rPr lang="cs-CZ" dirty="0"/>
            <a:t>ESLP: ochrana dětí nemůže zajít tak daleko, aby zabránila párům v početí dítěte</a:t>
          </a:r>
        </a:p>
      </dgm:t>
    </dgm:pt>
    <dgm:pt modelId="{B332EADA-8292-4232-A597-C9FF61595A73}" type="parTrans" cxnId="{E9A9313B-9D3C-4023-9606-339461754FAB}">
      <dgm:prSet/>
      <dgm:spPr/>
      <dgm:t>
        <a:bodyPr/>
        <a:lstStyle/>
        <a:p>
          <a:endParaRPr lang="cs-CZ"/>
        </a:p>
      </dgm:t>
    </dgm:pt>
    <dgm:pt modelId="{1B09B78A-FC2F-4585-B7A2-02C72585B22F}" type="sibTrans" cxnId="{E9A9313B-9D3C-4023-9606-339461754FAB}">
      <dgm:prSet/>
      <dgm:spPr/>
      <dgm:t>
        <a:bodyPr/>
        <a:lstStyle/>
        <a:p>
          <a:endParaRPr lang="cs-CZ"/>
        </a:p>
      </dgm:t>
    </dgm:pt>
    <dgm:pt modelId="{212D180F-47FC-4D62-AEB1-34160DE7328B}" type="pres">
      <dgm:prSet presAssocID="{953C3734-4399-43FE-8B6B-BB32295CC3C2}" presName="linear" presStyleCnt="0">
        <dgm:presLayoutVars>
          <dgm:animLvl val="lvl"/>
          <dgm:resizeHandles val="exact"/>
        </dgm:presLayoutVars>
      </dgm:prSet>
      <dgm:spPr/>
    </dgm:pt>
    <dgm:pt modelId="{6FCF8013-66E7-46D3-96B1-F4860A65782A}" type="pres">
      <dgm:prSet presAssocID="{23DC73A1-0E52-4EA4-8913-2E0CCFC9E81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69692C2-33A3-4582-AFEF-9BB06E8BFB00}" type="pres">
      <dgm:prSet presAssocID="{23DC73A1-0E52-4EA4-8913-2E0CCFC9E81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DCDA72D-FFED-4DF8-99BC-D1963098041A}" srcId="{953C3734-4399-43FE-8B6B-BB32295CC3C2}" destId="{23DC73A1-0E52-4EA4-8913-2E0CCFC9E816}" srcOrd="0" destOrd="0" parTransId="{FB60C245-8BC6-498B-BFA0-7C792F8935D4}" sibTransId="{C2F05472-D5C7-4899-B805-7B2339BE106C}"/>
    <dgm:cxn modelId="{E9A9313B-9D3C-4023-9606-339461754FAB}" srcId="{23DC73A1-0E52-4EA4-8913-2E0CCFC9E816}" destId="{C292503D-AA46-4621-AE5C-322450F65EFD}" srcOrd="3" destOrd="0" parTransId="{B332EADA-8292-4232-A597-C9FF61595A73}" sibTransId="{1B09B78A-FC2F-4585-B7A2-02C72585B22F}"/>
    <dgm:cxn modelId="{4FABD35F-30FA-419C-88E1-A7A113CF67AC}" type="presOf" srcId="{C292503D-AA46-4621-AE5C-322450F65EFD}" destId="{369692C2-33A3-4582-AFEF-9BB06E8BFB00}" srcOrd="0" destOrd="3" presId="urn:microsoft.com/office/officeart/2005/8/layout/vList2"/>
    <dgm:cxn modelId="{A1520484-4992-4379-97DB-9D42642079E4}" type="presOf" srcId="{953C3734-4399-43FE-8B6B-BB32295CC3C2}" destId="{212D180F-47FC-4D62-AEB1-34160DE7328B}" srcOrd="0" destOrd="0" presId="urn:microsoft.com/office/officeart/2005/8/layout/vList2"/>
    <dgm:cxn modelId="{99F858BA-0100-420A-9C5B-56D98468BA63}" type="presOf" srcId="{4A4022D1-762C-42A5-9A22-71B900C07769}" destId="{369692C2-33A3-4582-AFEF-9BB06E8BFB00}" srcOrd="0" destOrd="0" presId="urn:microsoft.com/office/officeart/2005/8/layout/vList2"/>
    <dgm:cxn modelId="{79BCEBC7-5D04-4A86-ACB9-4A418092CE09}" type="presOf" srcId="{FD2A47F3-0E60-49A4-8F34-0372ABE4AA14}" destId="{369692C2-33A3-4582-AFEF-9BB06E8BFB00}" srcOrd="0" destOrd="1" presId="urn:microsoft.com/office/officeart/2005/8/layout/vList2"/>
    <dgm:cxn modelId="{33FFE0D3-2249-4C16-B1D6-2257C581293A}" type="presOf" srcId="{053D764F-3F2E-4F73-AF83-9AF3D17F56D2}" destId="{369692C2-33A3-4582-AFEF-9BB06E8BFB00}" srcOrd="0" destOrd="2" presId="urn:microsoft.com/office/officeart/2005/8/layout/vList2"/>
    <dgm:cxn modelId="{326ECBD4-B348-4CDF-8BAB-53678FDE63DF}" srcId="{23DC73A1-0E52-4EA4-8913-2E0CCFC9E816}" destId="{053D764F-3F2E-4F73-AF83-9AF3D17F56D2}" srcOrd="2" destOrd="0" parTransId="{C788D296-41FB-4890-A007-A94834CF4628}" sibTransId="{9758541A-58A5-495B-870E-48BB2AF6B207}"/>
    <dgm:cxn modelId="{C33719DC-9371-4FD2-8D72-BC171FBE98EF}" type="presOf" srcId="{23DC73A1-0E52-4EA4-8913-2E0CCFC9E816}" destId="{6FCF8013-66E7-46D3-96B1-F4860A65782A}" srcOrd="0" destOrd="0" presId="urn:microsoft.com/office/officeart/2005/8/layout/vList2"/>
    <dgm:cxn modelId="{B3135FEA-E0B8-4EF2-9495-098842092912}" srcId="{23DC73A1-0E52-4EA4-8913-2E0CCFC9E816}" destId="{FD2A47F3-0E60-49A4-8F34-0372ABE4AA14}" srcOrd="1" destOrd="0" parTransId="{512F117B-0DA2-4385-9EE6-F33BCBA2A863}" sibTransId="{E7C802B3-4691-4417-874A-37C4949C384C}"/>
    <dgm:cxn modelId="{C6220EFC-43CD-4988-9680-A6218940E671}" srcId="{23DC73A1-0E52-4EA4-8913-2E0CCFC9E816}" destId="{4A4022D1-762C-42A5-9A22-71B900C07769}" srcOrd="0" destOrd="0" parTransId="{8104C1AA-C8E0-4285-93C6-E607B9A98BF2}" sibTransId="{2B9DBF50-61F2-41FB-9DA3-63ADF5BB36D2}"/>
    <dgm:cxn modelId="{C09D6669-D122-420D-BCEF-5ED5D425A20E}" type="presParOf" srcId="{212D180F-47FC-4D62-AEB1-34160DE7328B}" destId="{6FCF8013-66E7-46D3-96B1-F4860A65782A}" srcOrd="0" destOrd="0" presId="urn:microsoft.com/office/officeart/2005/8/layout/vList2"/>
    <dgm:cxn modelId="{42C0E149-1A21-4599-A833-D6D84BAC20D7}" type="presParOf" srcId="{212D180F-47FC-4D62-AEB1-34160DE7328B}" destId="{369692C2-33A3-4582-AFEF-9BB06E8BFB0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09DF7-05A3-40A4-A1A5-EA19AE6AAB8E}">
      <dsp:nvSpPr>
        <dsp:cNvPr id="0" name=""/>
        <dsp:cNvSpPr/>
      </dsp:nvSpPr>
      <dsp:spPr>
        <a:xfrm>
          <a:off x="4870285" y="405595"/>
          <a:ext cx="1711156" cy="96371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biologické</a:t>
          </a:r>
        </a:p>
      </dsp:txBody>
      <dsp:txXfrm>
        <a:off x="4917329" y="452639"/>
        <a:ext cx="1617068" cy="869623"/>
      </dsp:txXfrm>
    </dsp:sp>
    <dsp:sp modelId="{0F82DC3F-79D0-4B9F-B773-9D70D76ABC9A}">
      <dsp:nvSpPr>
        <dsp:cNvPr id="0" name=""/>
        <dsp:cNvSpPr/>
      </dsp:nvSpPr>
      <dsp:spPr>
        <a:xfrm flipH="1">
          <a:off x="7007107" y="2473881"/>
          <a:ext cx="1915359" cy="933603"/>
        </a:xfrm>
        <a:prstGeom prst="roundRect">
          <a:avLst/>
        </a:prstGeom>
        <a:solidFill>
          <a:srgbClr val="5AC8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sociální</a:t>
          </a:r>
        </a:p>
      </dsp:txBody>
      <dsp:txXfrm>
        <a:off x="7052682" y="2519456"/>
        <a:ext cx="1824209" cy="842453"/>
      </dsp:txXfrm>
    </dsp:sp>
    <dsp:sp modelId="{CD1915CE-00CC-4B89-8D03-D2DA9196D5F6}">
      <dsp:nvSpPr>
        <dsp:cNvPr id="0" name=""/>
        <dsp:cNvSpPr/>
      </dsp:nvSpPr>
      <dsp:spPr>
        <a:xfrm>
          <a:off x="0" y="2064567"/>
          <a:ext cx="10753200" cy="39744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1700" kern="1200" dirty="0"/>
        </a:p>
      </dsp:txBody>
      <dsp:txXfrm>
        <a:off x="0" y="2064567"/>
        <a:ext cx="10753200" cy="397440"/>
      </dsp:txXfrm>
    </dsp:sp>
    <dsp:sp modelId="{C25ECE9F-24FE-4373-90D8-A1448616C316}">
      <dsp:nvSpPr>
        <dsp:cNvPr id="0" name=""/>
        <dsp:cNvSpPr/>
      </dsp:nvSpPr>
      <dsp:spPr>
        <a:xfrm flipH="1">
          <a:off x="1125429" y="2432654"/>
          <a:ext cx="1946544" cy="734101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právní</a:t>
          </a:r>
        </a:p>
      </dsp:txBody>
      <dsp:txXfrm>
        <a:off x="1161265" y="2468490"/>
        <a:ext cx="1874872" cy="662429"/>
      </dsp:txXfrm>
    </dsp:sp>
    <dsp:sp modelId="{48442EDA-89BF-49A3-82F3-042CB8C21638}">
      <dsp:nvSpPr>
        <dsp:cNvPr id="0" name=""/>
        <dsp:cNvSpPr/>
      </dsp:nvSpPr>
      <dsp:spPr>
        <a:xfrm>
          <a:off x="551800" y="736912"/>
          <a:ext cx="3059607" cy="711227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i="0" kern="1200" dirty="0"/>
            <a:t>genetické</a:t>
          </a:r>
        </a:p>
      </dsp:txBody>
      <dsp:txXfrm>
        <a:off x="586519" y="771631"/>
        <a:ext cx="2990169" cy="6417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792F0-5DD4-4218-BACA-792952C60446}">
      <dsp:nvSpPr>
        <dsp:cNvPr id="0" name=""/>
        <dsp:cNvSpPr/>
      </dsp:nvSpPr>
      <dsp:spPr>
        <a:xfrm>
          <a:off x="0" y="542430"/>
          <a:ext cx="1075320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Klinické a genetické laboratorní vyšetření</a:t>
          </a:r>
          <a:endParaRPr lang="cs-CZ" sz="2100" kern="1200" dirty="0"/>
        </a:p>
      </dsp:txBody>
      <dsp:txXfrm>
        <a:off x="38981" y="581411"/>
        <a:ext cx="10675238" cy="720562"/>
      </dsp:txXfrm>
    </dsp:sp>
    <dsp:sp modelId="{67FCBAE9-ACB2-4176-9A44-6F12E09940D2}">
      <dsp:nvSpPr>
        <dsp:cNvPr id="0" name=""/>
        <dsp:cNvSpPr/>
      </dsp:nvSpPr>
      <dsp:spPr>
        <a:xfrm>
          <a:off x="0" y="1401435"/>
          <a:ext cx="1075320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Slouží ke stanovení podílu variant v lidském genomu na rozvoj nemoci u vyšetřované osoby nebo jejích potomků</a:t>
          </a:r>
          <a:endParaRPr lang="cs-CZ" sz="2100" kern="1200" dirty="0"/>
        </a:p>
      </dsp:txBody>
      <dsp:txXfrm>
        <a:off x="38981" y="1440416"/>
        <a:ext cx="10675238" cy="720562"/>
      </dsp:txXfrm>
    </dsp:sp>
    <dsp:sp modelId="{7F82A910-AF1D-4387-9A37-855246926B1A}">
      <dsp:nvSpPr>
        <dsp:cNvPr id="0" name=""/>
        <dsp:cNvSpPr/>
      </dsp:nvSpPr>
      <dsp:spPr>
        <a:xfrm>
          <a:off x="0" y="2260440"/>
          <a:ext cx="1075320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i="0" kern="1200" dirty="0"/>
            <a:t>Lidským genomem se rozumí souhrn dědičných informací, které byly zděděny od předků nebo nově vznikly u vyšetřované osoby a mohou být předávány budoucím generacím</a:t>
          </a:r>
          <a:endParaRPr lang="cs-CZ" sz="2100" kern="1200" dirty="0"/>
        </a:p>
      </dsp:txBody>
      <dsp:txXfrm>
        <a:off x="38981" y="2299421"/>
        <a:ext cx="10675238" cy="720562"/>
      </dsp:txXfrm>
    </dsp:sp>
    <dsp:sp modelId="{C10AFA60-A507-467E-9AC5-4CEA270F3D1C}">
      <dsp:nvSpPr>
        <dsp:cNvPr id="0" name=""/>
        <dsp:cNvSpPr/>
      </dsp:nvSpPr>
      <dsp:spPr>
        <a:xfrm>
          <a:off x="0" y="3119445"/>
          <a:ext cx="1075320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Nutno – speciální oprávnění pro obor Lékařská genetika</a:t>
          </a:r>
          <a:endParaRPr lang="cs-CZ" sz="2100" kern="1200" dirty="0"/>
        </a:p>
      </dsp:txBody>
      <dsp:txXfrm>
        <a:off x="38981" y="3158426"/>
        <a:ext cx="10675238" cy="7205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1359A-4E64-4FCF-94D5-8F6B59195817}">
      <dsp:nvSpPr>
        <dsp:cNvPr id="0" name=""/>
        <dsp:cNvSpPr/>
      </dsp:nvSpPr>
      <dsp:spPr>
        <a:xfrm>
          <a:off x="0" y="71651"/>
          <a:ext cx="10753200" cy="1421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Biologický materiál odebraný vyšetřované osobě při poskytování zdravotních služeb nebo v souvislosti s pitvou z těla zemřelého lze použít pro genetické laboratorní vyšetření pouze na základě </a:t>
          </a:r>
          <a:r>
            <a:rPr lang="cs-CZ" sz="1800" b="1" kern="1200" dirty="0"/>
            <a:t>prokazatelného souhlasu</a:t>
          </a:r>
          <a:r>
            <a:rPr lang="cs-CZ" sz="1800" b="0" kern="1200" dirty="0"/>
            <a:t> vysloveného vyšetřovanou osobou </a:t>
          </a:r>
          <a:endParaRPr lang="cs-CZ" sz="1800" kern="1200" dirty="0"/>
        </a:p>
      </dsp:txBody>
      <dsp:txXfrm>
        <a:off x="69394" y="141045"/>
        <a:ext cx="10614412" cy="1282761"/>
      </dsp:txXfrm>
    </dsp:sp>
    <dsp:sp modelId="{C23C9050-AB9B-404F-9791-4E1A17CC768E}">
      <dsp:nvSpPr>
        <dsp:cNvPr id="0" name=""/>
        <dsp:cNvSpPr/>
      </dsp:nvSpPr>
      <dsp:spPr>
        <a:xfrm>
          <a:off x="0" y="1503096"/>
          <a:ext cx="10753200" cy="1421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u="sng" kern="1200" dirty="0"/>
            <a:t>Výjimky – bez souhlasu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- pro zajištění ochrany zdraví geneticky příbuzných osob a nebylo možné po vynaložení přiměřeného úsilí získat souhlas vyšetřované osoby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- výuka, věda a výzkum – při zachování anonymizace</a:t>
          </a:r>
          <a:endParaRPr lang="cs-CZ" sz="1800" kern="1200" dirty="0"/>
        </a:p>
      </dsp:txBody>
      <dsp:txXfrm>
        <a:off x="69394" y="1572490"/>
        <a:ext cx="10614412" cy="1282761"/>
      </dsp:txXfrm>
    </dsp:sp>
    <dsp:sp modelId="{6F327226-E540-414E-9DB9-0AF87A0F9154}">
      <dsp:nvSpPr>
        <dsp:cNvPr id="0" name=""/>
        <dsp:cNvSpPr/>
      </dsp:nvSpPr>
      <dsp:spPr>
        <a:xfrm>
          <a:off x="0" y="2976486"/>
          <a:ext cx="10753200" cy="1421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Důraz na soukromí – výsledky nesmějí být postoupeny nikomu dalšímu</a:t>
          </a:r>
          <a:endParaRPr lang="cs-CZ" sz="1800" kern="1200" dirty="0"/>
        </a:p>
      </dsp:txBody>
      <dsp:txXfrm>
        <a:off x="69394" y="3045880"/>
        <a:ext cx="10614412" cy="12827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F5C01-F5B4-4B90-B502-D1AD3426CDCD}">
      <dsp:nvSpPr>
        <dsp:cNvPr id="0" name=""/>
        <dsp:cNvSpPr/>
      </dsp:nvSpPr>
      <dsp:spPr>
        <a:xfrm>
          <a:off x="0" y="451934"/>
          <a:ext cx="107532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Genetická vyšetření v oblasti zdravotnictví lze nabízet nebo provádět pouze pro účely</a:t>
          </a:r>
          <a:endParaRPr lang="cs-CZ" sz="2100" kern="1200" dirty="0"/>
        </a:p>
      </dsp:txBody>
      <dsp:txXfrm>
        <a:off x="23988" y="475922"/>
        <a:ext cx="10705224" cy="443423"/>
      </dsp:txXfrm>
    </dsp:sp>
    <dsp:sp modelId="{EE3D44F7-1991-4755-ADB1-893956FF9D22}">
      <dsp:nvSpPr>
        <dsp:cNvPr id="0" name=""/>
        <dsp:cNvSpPr/>
      </dsp:nvSpPr>
      <dsp:spPr>
        <a:xfrm>
          <a:off x="304423" y="971149"/>
          <a:ext cx="962174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a)</a:t>
          </a:r>
          <a:r>
            <a:rPr lang="cs-CZ" sz="2100" b="0" kern="1200" dirty="0"/>
            <a:t> zdravotních služeb, a to</a:t>
          </a:r>
          <a:endParaRPr lang="cs-CZ" sz="2100" kern="1200" dirty="0"/>
        </a:p>
      </dsp:txBody>
      <dsp:txXfrm>
        <a:off x="328411" y="995137"/>
        <a:ext cx="9573772" cy="443423"/>
      </dsp:txXfrm>
    </dsp:sp>
    <dsp:sp modelId="{6453A8B3-E445-4E83-B46E-F0719BC9894A}">
      <dsp:nvSpPr>
        <dsp:cNvPr id="0" name=""/>
        <dsp:cNvSpPr/>
      </dsp:nvSpPr>
      <dsp:spPr>
        <a:xfrm>
          <a:off x="0" y="1495214"/>
          <a:ext cx="10753200" cy="152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b="0" kern="1200" dirty="0"/>
            <a:t>k </a:t>
          </a:r>
          <a:r>
            <a:rPr lang="cs-CZ" sz="1600" b="0" kern="1200" dirty="0" err="1"/>
            <a:t>preimplantační</a:t>
          </a:r>
          <a:r>
            <a:rPr lang="cs-CZ" sz="1600" b="0" kern="1200" dirty="0"/>
            <a:t> diagnostice v rámci asistované reprodukce,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b="0" kern="1200" dirty="0"/>
            <a:t>k diagnostice geneticky podmíněných onemocnění, vrozených vad a získaných genetických změn,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b="0" kern="1200" dirty="0"/>
            <a:t>ke stanovení míry predispozice ke vzniku onemocnění a vrozených vad,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b="0" kern="1200" dirty="0"/>
            <a:t>ke stanovení bezpříznakového přenašečství variant lidského genomu způsobujícího onemocnění nebo vrozené vady,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b="0" kern="1200" dirty="0"/>
            <a:t>k optimalizaci léčby a sledování její efektivity a</a:t>
          </a:r>
          <a:endParaRPr lang="cs-CZ" sz="1600" kern="1200" dirty="0"/>
        </a:p>
      </dsp:txBody>
      <dsp:txXfrm>
        <a:off x="0" y="1495214"/>
        <a:ext cx="10753200" cy="1521450"/>
      </dsp:txXfrm>
    </dsp:sp>
    <dsp:sp modelId="{7A419CA6-765B-4DA9-9A41-F21AA00DEDD7}">
      <dsp:nvSpPr>
        <dsp:cNvPr id="0" name=""/>
        <dsp:cNvSpPr/>
      </dsp:nvSpPr>
      <dsp:spPr>
        <a:xfrm>
          <a:off x="248829" y="3016665"/>
          <a:ext cx="9689493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b)</a:t>
          </a:r>
          <a:r>
            <a:rPr lang="cs-CZ" sz="2100" b="0" kern="1200" dirty="0"/>
            <a:t> biomedicínského výzkumu spojeného se zdravím a jeho poruchami.</a:t>
          </a:r>
          <a:endParaRPr lang="cs-CZ" sz="2100" kern="1200" dirty="0"/>
        </a:p>
      </dsp:txBody>
      <dsp:txXfrm>
        <a:off x="272817" y="3040653"/>
        <a:ext cx="9641517" cy="4434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85EB1-49AF-482C-842C-EDF44CD4A530}">
      <dsp:nvSpPr>
        <dsp:cNvPr id="0" name=""/>
        <dsp:cNvSpPr/>
      </dsp:nvSpPr>
      <dsp:spPr>
        <a:xfrm>
          <a:off x="0" y="580"/>
          <a:ext cx="10753200" cy="1367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Zásah směřující ke změně lidského genomu lze provádět u vyšetřované osoby pouze pro </a:t>
          </a:r>
          <a:r>
            <a:rPr lang="cs-CZ" sz="1800" b="1" kern="1200" dirty="0"/>
            <a:t>preventivní nebo léčebné účely </a:t>
          </a:r>
          <a:r>
            <a:rPr lang="cs-CZ" sz="1800" b="0" kern="1200" dirty="0"/>
            <a:t>u závažných geneticky podmíněných nemocí za podmínky zachování jeho přirozené biologické integrity v zárodečných buňkách. Tyto zásahy se nesmějí provádět, pokud by mohly vést k trvalým změnám v genetické výbavě zárodečných buněk.</a:t>
          </a:r>
          <a:endParaRPr lang="cs-CZ" sz="1800" kern="1200" dirty="0"/>
        </a:p>
      </dsp:txBody>
      <dsp:txXfrm>
        <a:off x="66759" y="67339"/>
        <a:ext cx="10619682" cy="1234045"/>
      </dsp:txXfrm>
    </dsp:sp>
    <dsp:sp modelId="{55D998E9-C43B-457D-B8E6-F4C472CDF420}">
      <dsp:nvSpPr>
        <dsp:cNvPr id="0" name=""/>
        <dsp:cNvSpPr/>
      </dsp:nvSpPr>
      <dsp:spPr>
        <a:xfrm>
          <a:off x="0" y="1376394"/>
          <a:ext cx="10753200" cy="1367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Každý postup, jehož účelem je vytvořit lidskou bytost, která má shodný lidský genom s jinou lidskou bytostí, a to živou nebo mrtvou, </a:t>
          </a:r>
          <a:r>
            <a:rPr lang="cs-CZ" sz="2000" b="1" kern="1200" dirty="0"/>
            <a:t>je zakázán		zákaz klonování lidí</a:t>
          </a:r>
          <a:endParaRPr lang="cs-CZ" sz="800" kern="1200" dirty="0"/>
        </a:p>
      </dsp:txBody>
      <dsp:txXfrm>
        <a:off x="66759" y="1443153"/>
        <a:ext cx="10619682" cy="1234045"/>
      </dsp:txXfrm>
    </dsp:sp>
    <dsp:sp modelId="{C194688A-A4B3-4F82-A1E1-ECD53E645A99}">
      <dsp:nvSpPr>
        <dsp:cNvPr id="0" name=""/>
        <dsp:cNvSpPr/>
      </dsp:nvSpPr>
      <dsp:spPr>
        <a:xfrm>
          <a:off x="0" y="2761685"/>
          <a:ext cx="10753200" cy="1367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Je zakázáno přenášet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a) celý lidský genom do buněk jiného živočišného druhu a naopak,</a:t>
          </a:r>
          <a:endParaRPr lang="cs-CZ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b) lidské embryo do pohlavních orgánů jiného živočišného druhu.</a:t>
          </a:r>
          <a:endParaRPr lang="cs-CZ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</dsp:txBody>
      <dsp:txXfrm>
        <a:off x="66759" y="2828444"/>
        <a:ext cx="10619682" cy="1234045"/>
      </dsp:txXfrm>
    </dsp:sp>
    <dsp:sp modelId="{ACE053CF-1645-49D0-9598-DF4A673C0C21}">
      <dsp:nvSpPr>
        <dsp:cNvPr id="0" name=""/>
        <dsp:cNvSpPr/>
      </dsp:nvSpPr>
      <dsp:spPr>
        <a:xfrm>
          <a:off x="0" y="4132042"/>
          <a:ext cx="10753200" cy="131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400" kern="1200" dirty="0"/>
        </a:p>
      </dsp:txBody>
      <dsp:txXfrm>
        <a:off x="0" y="4132042"/>
        <a:ext cx="10753200" cy="1318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7ABA5-B880-4228-9473-C8A08B2DB9EA}">
      <dsp:nvSpPr>
        <dsp:cNvPr id="0" name=""/>
        <dsp:cNvSpPr/>
      </dsp:nvSpPr>
      <dsp:spPr>
        <a:xfrm>
          <a:off x="0" y="228780"/>
          <a:ext cx="107532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/>
            <a:t>Výkon zabraňující plodnosti bez odstranění nebo poškození pohlavních žláz</a:t>
          </a:r>
          <a:endParaRPr lang="cs-CZ" sz="2400" kern="1200"/>
        </a:p>
      </dsp:txBody>
      <dsp:txXfrm>
        <a:off x="27415" y="256195"/>
        <a:ext cx="10698370" cy="506769"/>
      </dsp:txXfrm>
    </dsp:sp>
    <dsp:sp modelId="{BDA74714-13C0-451E-A379-D93E87ACD79C}">
      <dsp:nvSpPr>
        <dsp:cNvPr id="0" name=""/>
        <dsp:cNvSpPr/>
      </dsp:nvSpPr>
      <dsp:spPr>
        <a:xfrm>
          <a:off x="0" y="790380"/>
          <a:ext cx="10753200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b="0" kern="1200" dirty="0"/>
            <a:t>Ze zdravotních důvodů z (vysoká míra pravděpodobnosti vážného ohrožení zdraví nebo života v důsledku těhotenství nebo porodu nebo zdravého vývoje plodu nebo zdraví nebo života budoucího dítěte)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b="0" kern="1200" dirty="0"/>
            <a:t>Z jiných než zdravotních důvodů</a:t>
          </a:r>
          <a:endParaRPr lang="cs-CZ" sz="1900" kern="1200" dirty="0"/>
        </a:p>
      </dsp:txBody>
      <dsp:txXfrm>
        <a:off x="0" y="790380"/>
        <a:ext cx="10753200" cy="1117800"/>
      </dsp:txXfrm>
    </dsp:sp>
    <dsp:sp modelId="{03C1F616-E717-4DE3-8A51-BD32583DF65B}">
      <dsp:nvSpPr>
        <dsp:cNvPr id="0" name=""/>
        <dsp:cNvSpPr/>
      </dsp:nvSpPr>
      <dsp:spPr>
        <a:xfrm>
          <a:off x="0" y="1908180"/>
          <a:ext cx="107532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Souhlas pacienta plus posouzení odbornou komisí MZČR</a:t>
          </a:r>
          <a:endParaRPr lang="cs-CZ" sz="2400" kern="1200" dirty="0"/>
        </a:p>
      </dsp:txBody>
      <dsp:txXfrm>
        <a:off x="27415" y="1935595"/>
        <a:ext cx="10698370" cy="506769"/>
      </dsp:txXfrm>
    </dsp:sp>
    <dsp:sp modelId="{A59BB2C1-19F0-4B97-ABDF-5AE4F790EF2A}">
      <dsp:nvSpPr>
        <dsp:cNvPr id="0" name=""/>
        <dsp:cNvSpPr/>
      </dsp:nvSpPr>
      <dsp:spPr>
        <a:xfrm>
          <a:off x="0" y="2538900"/>
          <a:ext cx="107532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/>
            <a:t>Sterilizaci z jiných než zdravotních důvodů od 21 let</a:t>
          </a:r>
          <a:endParaRPr lang="cs-CZ" sz="2400" kern="1200"/>
        </a:p>
      </dsp:txBody>
      <dsp:txXfrm>
        <a:off x="27415" y="2566315"/>
        <a:ext cx="10698370" cy="506769"/>
      </dsp:txXfrm>
    </dsp:sp>
    <dsp:sp modelId="{F396FA3A-2859-4C65-93FD-E29DCC4D8C98}">
      <dsp:nvSpPr>
        <dsp:cNvPr id="0" name=""/>
        <dsp:cNvSpPr/>
      </dsp:nvSpPr>
      <dsp:spPr>
        <a:xfrm>
          <a:off x="0" y="3169620"/>
          <a:ext cx="107532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Lhůta 7 (zdravotní) / 14 (jiné důvody) dnů mezi souhlasem a výkonem </a:t>
          </a:r>
          <a:endParaRPr lang="cs-CZ" sz="2400" kern="1200" dirty="0"/>
        </a:p>
      </dsp:txBody>
      <dsp:txXfrm>
        <a:off x="27415" y="3197035"/>
        <a:ext cx="10698370" cy="5067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F1066-11E7-4603-B553-C22F0EC67DC1}">
      <dsp:nvSpPr>
        <dsp:cNvPr id="0" name=""/>
        <dsp:cNvSpPr/>
      </dsp:nvSpPr>
      <dsp:spPr>
        <a:xfrm>
          <a:off x="0" y="23759"/>
          <a:ext cx="10753200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/>
            <a:t>Odstranění hormonálně aktivní části pohlavních žláz u muže s cílem potlačit jeho sexualitu</a:t>
          </a:r>
          <a:endParaRPr lang="cs-CZ" sz="2600" kern="1200" dirty="0"/>
        </a:p>
      </dsp:txBody>
      <dsp:txXfrm>
        <a:off x="49004" y="72763"/>
        <a:ext cx="10655192" cy="905852"/>
      </dsp:txXfrm>
    </dsp:sp>
    <dsp:sp modelId="{8FDD495E-2EA0-460D-83B8-3EE657E18458}">
      <dsp:nvSpPr>
        <dsp:cNvPr id="0" name=""/>
        <dsp:cNvSpPr/>
      </dsp:nvSpPr>
      <dsp:spPr>
        <a:xfrm>
          <a:off x="0" y="1102500"/>
          <a:ext cx="10753200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/>
            <a:t>Kastraci lze provést pacientovi, který dovršil věk 21 let, u kterého</a:t>
          </a:r>
          <a:endParaRPr lang="cs-CZ" sz="2600" kern="1200" dirty="0"/>
        </a:p>
      </dsp:txBody>
      <dsp:txXfrm>
        <a:off x="49004" y="1151504"/>
        <a:ext cx="10655192" cy="905852"/>
      </dsp:txXfrm>
    </dsp:sp>
    <dsp:sp modelId="{94397348-E564-4FB5-B8D0-E2A14D3C1891}">
      <dsp:nvSpPr>
        <dsp:cNvPr id="0" name=""/>
        <dsp:cNvSpPr/>
      </dsp:nvSpPr>
      <dsp:spPr>
        <a:xfrm>
          <a:off x="0" y="2106360"/>
          <a:ext cx="10753200" cy="182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1" kern="1200" dirty="0"/>
            <a:t>a)</a:t>
          </a:r>
          <a:r>
            <a:rPr lang="cs-CZ" sz="2000" b="0" kern="1200" dirty="0"/>
            <a:t> odborné lékařské </a:t>
          </a:r>
          <a:r>
            <a:rPr lang="cs-CZ" sz="2000" b="1" kern="1200" dirty="0"/>
            <a:t>vyšetření prokázalo specifickou </a:t>
          </a:r>
          <a:r>
            <a:rPr lang="cs-CZ" sz="2000" b="1" kern="1200" dirty="0" err="1"/>
            <a:t>parafilní</a:t>
          </a:r>
          <a:r>
            <a:rPr lang="cs-CZ" sz="2000" b="1" kern="1200" dirty="0"/>
            <a:t> poruchu</a:t>
          </a:r>
          <a:r>
            <a:rPr lang="cs-CZ" sz="2000" b="0" kern="1200" dirty="0"/>
            <a:t>,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1" kern="1200" dirty="0"/>
            <a:t>b)</a:t>
          </a:r>
          <a:r>
            <a:rPr lang="cs-CZ" sz="2000" b="0" kern="1200" dirty="0"/>
            <a:t> se prokázaná specifická </a:t>
          </a:r>
          <a:r>
            <a:rPr lang="cs-CZ" sz="2000" b="0" kern="1200" dirty="0" err="1"/>
            <a:t>parafilní</a:t>
          </a:r>
          <a:r>
            <a:rPr lang="cs-CZ" sz="2000" b="0" kern="1200" dirty="0"/>
            <a:t> porucha projevila </a:t>
          </a:r>
          <a:r>
            <a:rPr lang="cs-CZ" sz="2000" b="1" kern="1200" dirty="0"/>
            <a:t>spácháním sexuálně motivovaného trestného činu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1" kern="1200" dirty="0"/>
            <a:t>c)</a:t>
          </a:r>
          <a:r>
            <a:rPr lang="cs-CZ" sz="2000" b="0" kern="1200" dirty="0"/>
            <a:t> odborné lékařské vyšetření prokázalo vysokou míru p</a:t>
          </a:r>
          <a:r>
            <a:rPr lang="cs-CZ" sz="2000" b="1" kern="1200" dirty="0"/>
            <a:t>ravděpodobnosti, že v budoucnosti spáchá sexuálně motivovaný trestný čin</a:t>
          </a:r>
          <a:r>
            <a:rPr lang="cs-CZ" sz="2000" b="0" kern="1200" dirty="0"/>
            <a:t>, a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1" kern="1200" dirty="0"/>
            <a:t>d)</a:t>
          </a:r>
          <a:r>
            <a:rPr lang="cs-CZ" sz="2000" b="1" i="0" kern="1200" dirty="0"/>
            <a:t> jiné </a:t>
          </a:r>
          <a:r>
            <a:rPr lang="cs-CZ" sz="2000" b="0" kern="1200" dirty="0"/>
            <a:t>léčebné </a:t>
          </a:r>
          <a:r>
            <a:rPr lang="cs-CZ" sz="2000" b="1" kern="1200" dirty="0"/>
            <a:t>metody</a:t>
          </a:r>
          <a:r>
            <a:rPr lang="cs-CZ" sz="2000" b="0" kern="1200" dirty="0"/>
            <a:t> </a:t>
          </a:r>
          <a:r>
            <a:rPr lang="cs-CZ" sz="2000" b="1" kern="1200" dirty="0"/>
            <a:t>nebyly úspěšné</a:t>
          </a:r>
          <a:r>
            <a:rPr lang="cs-CZ" sz="2000" b="0" kern="1200" dirty="0"/>
            <a:t>/nelze jiné léčebné metody použít; </a:t>
          </a:r>
          <a:endParaRPr lang="cs-CZ" sz="2000" kern="1200" dirty="0"/>
        </a:p>
      </dsp:txBody>
      <dsp:txXfrm>
        <a:off x="0" y="2106360"/>
        <a:ext cx="10753200" cy="18298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F1066-11E7-4603-B553-C22F0EC67DC1}">
      <dsp:nvSpPr>
        <dsp:cNvPr id="0" name=""/>
        <dsp:cNvSpPr/>
      </dsp:nvSpPr>
      <dsp:spPr>
        <a:xfrm>
          <a:off x="0" y="68309"/>
          <a:ext cx="10753200" cy="1492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/>
            <a:t>kastraci lze též provést ve zvlášť odůvodněných případech, pokud jsou splněny podmínky podle odstavce 2 písm. a), c) a d), dovršení věku 21 let pacienta a prokázaná </a:t>
          </a:r>
          <a:r>
            <a:rPr lang="cs-CZ" sz="2200" b="0" i="0" kern="1200" dirty="0" err="1"/>
            <a:t>parafilní</a:t>
          </a:r>
          <a:r>
            <a:rPr lang="cs-CZ" sz="2200" b="0" i="0" kern="1200" dirty="0"/>
            <a:t> porucha </a:t>
          </a:r>
          <a:r>
            <a:rPr lang="cs-CZ" sz="2200" b="1" i="0" kern="1200" dirty="0"/>
            <a:t>má závažný negativní dopad na kvalitu života pacienta</a:t>
          </a:r>
          <a:r>
            <a:rPr lang="cs-CZ" sz="2200" b="0" i="0" kern="1200" dirty="0"/>
            <a:t>.</a:t>
          </a:r>
          <a:endParaRPr lang="cs-CZ" sz="2200" kern="1200" dirty="0"/>
        </a:p>
      </dsp:txBody>
      <dsp:txXfrm>
        <a:off x="72878" y="141187"/>
        <a:ext cx="10607444" cy="1347164"/>
      </dsp:txXfrm>
    </dsp:sp>
    <dsp:sp modelId="{8FDD495E-2EA0-460D-83B8-3EE657E18458}">
      <dsp:nvSpPr>
        <dsp:cNvPr id="0" name=""/>
        <dsp:cNvSpPr/>
      </dsp:nvSpPr>
      <dsp:spPr>
        <a:xfrm>
          <a:off x="0" y="1624590"/>
          <a:ext cx="10753200" cy="1492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/>
            <a:t>Kastrace se pacientovi provede na základě</a:t>
          </a:r>
          <a:endParaRPr lang="cs-CZ" sz="2200" kern="1200" dirty="0"/>
        </a:p>
      </dsp:txBody>
      <dsp:txXfrm>
        <a:off x="72878" y="1697468"/>
        <a:ext cx="10607444" cy="1347164"/>
      </dsp:txXfrm>
    </dsp:sp>
    <dsp:sp modelId="{94397348-E564-4FB5-B8D0-E2A14D3C1891}">
      <dsp:nvSpPr>
        <dsp:cNvPr id="0" name=""/>
        <dsp:cNvSpPr/>
      </dsp:nvSpPr>
      <dsp:spPr>
        <a:xfrm>
          <a:off x="0" y="3117510"/>
          <a:ext cx="10753200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1" kern="1200" dirty="0"/>
            <a:t>a)</a:t>
          </a:r>
          <a:r>
            <a:rPr lang="cs-CZ" sz="2400" b="0" kern="1200" dirty="0"/>
            <a:t> j</a:t>
          </a:r>
          <a:r>
            <a:rPr lang="cs-CZ" sz="2400" b="0" i="0" kern="1200" dirty="0"/>
            <a:t>eho písemné žádosti a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1" kern="1200" dirty="0"/>
            <a:t>b)</a:t>
          </a:r>
          <a:r>
            <a:rPr lang="cs-CZ" sz="2400" b="0" kern="1200" dirty="0"/>
            <a:t> </a:t>
          </a:r>
          <a:r>
            <a:rPr lang="cs-CZ" sz="2400" b="0" i="0" kern="1200" dirty="0"/>
            <a:t>kladného stanoviska odborné komise ustanovené MZ</a:t>
          </a:r>
          <a:endParaRPr lang="cs-CZ" sz="2400" kern="1200" dirty="0"/>
        </a:p>
      </dsp:txBody>
      <dsp:txXfrm>
        <a:off x="0" y="3117510"/>
        <a:ext cx="10753200" cy="7741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429DC-9691-4601-841C-B194FB66A7ED}">
      <dsp:nvSpPr>
        <dsp:cNvPr id="0" name=""/>
        <dsp:cNvSpPr/>
      </dsp:nvSpPr>
      <dsp:spPr>
        <a:xfrm>
          <a:off x="0" y="0"/>
          <a:ext cx="10753200" cy="1561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kern="1200" dirty="0"/>
            <a:t>Provedení zdravotních výkonů, jejichž účelem je provedení změny pohlaví chirurgickým zákrokem </a:t>
          </a:r>
          <a:r>
            <a:rPr lang="cs-CZ" sz="1500" b="1" kern="1200" dirty="0"/>
            <a:t>při současném znemožnění reprodukční funkce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 - pozor! </a:t>
          </a:r>
          <a:r>
            <a:rPr lang="cs-CZ" sz="1500" b="0" i="0" kern="1200" dirty="0"/>
            <a:t>nález Ústavního soudu </a:t>
          </a:r>
          <a:r>
            <a:rPr lang="cs-CZ" sz="1500" b="0" i="0" kern="1200" dirty="0" err="1"/>
            <a:t>sp</a:t>
          </a:r>
          <a:r>
            <a:rPr lang="cs-CZ" sz="1500" b="0" i="0" kern="1200" dirty="0"/>
            <a:t>. zn. </a:t>
          </a:r>
          <a:r>
            <a:rPr lang="cs-CZ" sz="1500" b="0" i="0" kern="1200" dirty="0" err="1"/>
            <a:t>Pl</a:t>
          </a:r>
          <a:r>
            <a:rPr lang="cs-CZ" sz="1500" b="0" i="0" kern="1200" dirty="0"/>
            <a:t>. ÚS 52/23, změna od 30. 6. 2025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i="0" kern="1200" dirty="0"/>
            <a:t>- Již dříve A. P., </a:t>
          </a:r>
          <a:r>
            <a:rPr lang="cs-CZ" sz="1500" b="0" i="0" kern="1200" dirty="0" err="1"/>
            <a:t>Garcon</a:t>
          </a:r>
          <a:r>
            <a:rPr lang="cs-CZ" sz="1500" b="0" i="0" kern="1200" dirty="0"/>
            <a:t> a Nicot proti Francii, ESLP: podmínění úřední změny pohlaví podmíněním </a:t>
          </a:r>
          <a:r>
            <a:rPr lang="cs-CZ" sz="1500" b="0" i="0" kern="1200" dirty="0" err="1"/>
            <a:t>chir</a:t>
          </a:r>
          <a:r>
            <a:rPr lang="cs-CZ" sz="1500" b="0" i="0" kern="1200" dirty="0"/>
            <a:t>. zákroku </a:t>
          </a:r>
          <a:r>
            <a:rPr lang="cs-CZ" sz="1500" b="0" i="0" kern="1200" dirty="0" err="1"/>
            <a:t>vš</a:t>
          </a:r>
          <a:r>
            <a:rPr lang="cs-CZ" sz="1500" b="0" i="0" kern="1200" dirty="0"/>
            <a:t> sterility znamená porušení EÚLP</a:t>
          </a:r>
          <a:endParaRPr lang="cs-CZ" sz="1500" b="0" kern="1200" dirty="0"/>
        </a:p>
      </dsp:txBody>
      <dsp:txXfrm>
        <a:off x="76242" y="76242"/>
        <a:ext cx="10600716" cy="1409339"/>
      </dsp:txXfrm>
    </dsp:sp>
    <dsp:sp modelId="{33733FF9-8655-4CCA-AE47-A26602F2D044}">
      <dsp:nvSpPr>
        <dsp:cNvPr id="0" name=""/>
        <dsp:cNvSpPr/>
      </dsp:nvSpPr>
      <dsp:spPr>
        <a:xfrm>
          <a:off x="0" y="1632846"/>
          <a:ext cx="10753200" cy="140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kern="1200" dirty="0"/>
            <a:t>Lze provést pacientovi,</a:t>
          </a:r>
          <a:endParaRPr lang="cs-CZ" sz="1500" kern="1200" dirty="0"/>
        </a:p>
      </dsp:txBody>
      <dsp:txXfrm>
        <a:off x="68538" y="1701384"/>
        <a:ext cx="10616124" cy="1266924"/>
      </dsp:txXfrm>
    </dsp:sp>
    <dsp:sp modelId="{6F82FA42-E1B7-4103-BA7B-DB49A42A5777}">
      <dsp:nvSpPr>
        <dsp:cNvPr id="0" name=""/>
        <dsp:cNvSpPr/>
      </dsp:nvSpPr>
      <dsp:spPr>
        <a:xfrm>
          <a:off x="0" y="3056163"/>
          <a:ext cx="10753200" cy="54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b="0" kern="1200" dirty="0"/>
            <a:t>a) u něhož byla jednoznačně stanovena porucha sexuální identifikace (</a:t>
          </a:r>
          <a:r>
            <a:rPr lang="cs-CZ" sz="1200" b="0" kern="1200" dirty="0" err="1"/>
            <a:t>FtM</a:t>
          </a:r>
          <a:r>
            <a:rPr lang="cs-CZ" sz="1200" b="0" kern="1200" dirty="0"/>
            <a:t> a </a:t>
          </a:r>
          <a:r>
            <a:rPr lang="cs-CZ" sz="1200" b="0" kern="1200" dirty="0" err="1"/>
            <a:t>MtF</a:t>
          </a:r>
          <a:r>
            <a:rPr lang="cs-CZ" sz="1200" b="0" kern="1200" dirty="0"/>
            <a:t>) a prokázána schopnost žít trvale jako osoba opačného pohlaví (tzv. </a:t>
          </a:r>
          <a:r>
            <a:rPr lang="cs-CZ" sz="1200" b="0" kern="1200" dirty="0" err="1"/>
            <a:t>real</a:t>
          </a:r>
          <a:r>
            <a:rPr lang="cs-CZ" sz="1200" b="0" kern="1200" dirty="0"/>
            <a:t> </a:t>
          </a:r>
          <a:r>
            <a:rPr lang="cs-CZ" sz="1200" b="0" kern="1200" dirty="0" err="1"/>
            <a:t>life</a:t>
          </a:r>
          <a:r>
            <a:rPr lang="cs-CZ" sz="1200" b="0" kern="1200" dirty="0"/>
            <a:t> test) a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b="0" kern="1200" dirty="0"/>
            <a:t>b) který neuzavřel manželství nebo který nevstoupil do RP (případně již zaniklo)</a:t>
          </a:r>
          <a:endParaRPr lang="cs-CZ" sz="1200" kern="1200" dirty="0"/>
        </a:p>
      </dsp:txBody>
      <dsp:txXfrm>
        <a:off x="0" y="3056163"/>
        <a:ext cx="10753200" cy="543375"/>
      </dsp:txXfrm>
    </dsp:sp>
    <dsp:sp modelId="{51AD83A9-679D-438E-95E2-083D833A55F0}">
      <dsp:nvSpPr>
        <dsp:cNvPr id="0" name=""/>
        <dsp:cNvSpPr/>
      </dsp:nvSpPr>
      <dsp:spPr>
        <a:xfrm>
          <a:off x="0" y="3599538"/>
          <a:ext cx="10753200" cy="140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kern="1200" dirty="0"/>
            <a:t>Posouzení odbornou komisí MZČR + Žádost pacienta + minimálně 18 let</a:t>
          </a:r>
          <a:endParaRPr lang="cs-CZ" sz="1500" kern="1200" dirty="0"/>
        </a:p>
      </dsp:txBody>
      <dsp:txXfrm>
        <a:off x="68538" y="3668076"/>
        <a:ext cx="10616124" cy="126692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A6379-A376-4E86-B7A0-8BC844B19169}">
      <dsp:nvSpPr>
        <dsp:cNvPr id="0" name=""/>
        <dsp:cNvSpPr/>
      </dsp:nvSpPr>
      <dsp:spPr>
        <a:xfrm>
          <a:off x="3480410" y="980156"/>
          <a:ext cx="3186471" cy="1911882"/>
        </a:xfrm>
        <a:prstGeom prst="cloudCallout">
          <a:avLst/>
        </a:prstGeom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schemeClr val="accent1"/>
              </a:solidFill>
            </a:rPr>
            <a:t>Embryo x lidská bytost?</a:t>
          </a:r>
          <a:endParaRPr lang="cs-CZ" sz="2000" kern="1200" dirty="0">
            <a:solidFill>
              <a:schemeClr val="accent1"/>
            </a:solidFill>
          </a:endParaRPr>
        </a:p>
      </dsp:txBody>
      <dsp:txXfrm>
        <a:off x="3919582" y="1268886"/>
        <a:ext cx="2081533" cy="1245821"/>
      </dsp:txXfrm>
    </dsp:sp>
    <dsp:sp modelId="{D4B94EA9-CF0F-4FB0-B7A8-4394298AE629}">
      <dsp:nvSpPr>
        <dsp:cNvPr id="0" name=""/>
        <dsp:cNvSpPr/>
      </dsp:nvSpPr>
      <dsp:spPr>
        <a:xfrm>
          <a:off x="0" y="248000"/>
          <a:ext cx="3186471" cy="1911882"/>
        </a:xfrm>
        <a:prstGeom prst="horizontalScroll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</a:rPr>
            <a:t>LZPS:</a:t>
          </a:r>
          <a:r>
            <a:rPr lang="cs-CZ" sz="2000" b="0" kern="1200" dirty="0">
              <a:solidFill>
                <a:schemeClr val="tx1"/>
              </a:solidFill>
            </a:rPr>
            <a:t> „Každý má právo na život. Lidský život je hoden ochrany již před narozením.“</a:t>
          </a:r>
          <a:endParaRPr lang="cs-CZ" sz="2000" kern="1200" dirty="0">
            <a:solidFill>
              <a:schemeClr val="tx1"/>
            </a:solidFill>
          </a:endParaRPr>
        </a:p>
      </dsp:txBody>
      <dsp:txXfrm>
        <a:off x="238985" y="486985"/>
        <a:ext cx="2827993" cy="1433912"/>
      </dsp:txXfrm>
    </dsp:sp>
    <dsp:sp modelId="{DADCADE8-B593-4F4A-BA7C-33E6F23BD2B0}">
      <dsp:nvSpPr>
        <dsp:cNvPr id="0" name=""/>
        <dsp:cNvSpPr/>
      </dsp:nvSpPr>
      <dsp:spPr>
        <a:xfrm>
          <a:off x="7280742" y="7743"/>
          <a:ext cx="3668743" cy="2351673"/>
        </a:xfrm>
        <a:prstGeom prst="horizontalScroll">
          <a:avLst/>
        </a:prstGeom>
        <a:gradFill rotWithShape="0">
          <a:gsLst>
            <a:gs pos="0">
              <a:schemeClr val="accent1">
                <a:shade val="50000"/>
                <a:hueOff val="0"/>
                <a:satOff val="-31142"/>
                <a:lumOff val="3986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-31142"/>
                <a:lumOff val="3986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-31142"/>
                <a:lumOff val="398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Vyhláška č. 297/2012 Sb.</a:t>
          </a:r>
          <a:r>
            <a:rPr lang="cs-CZ" sz="1300" b="0" kern="1200" dirty="0"/>
            <a:t>: </a:t>
          </a:r>
          <a:r>
            <a:rPr lang="cs-CZ" sz="1300" b="0" i="1" kern="1200" dirty="0"/>
            <a:t>Za narození živého dítěte se považuje úplné vypuzení nebo vynětí plodu z těla matčina −bez ohledu na délku těhotenství − jestliže plod po narození dýchá nebo projevuje jiné známky života, jako srdeční činnost, pulzaci pupečníku nebo nesporný pohyb kosterního svalstva, ať už pupečník byl či nebyl přerušen nebo placenta připojena</a:t>
          </a:r>
          <a:endParaRPr lang="cs-CZ" sz="1300" kern="1200" dirty="0"/>
        </a:p>
      </dsp:txBody>
      <dsp:txXfrm>
        <a:off x="7574701" y="301702"/>
        <a:ext cx="3227804" cy="1763755"/>
      </dsp:txXfrm>
    </dsp:sp>
    <dsp:sp modelId="{5219F5FA-6E74-4169-9F38-74256DE450C1}">
      <dsp:nvSpPr>
        <dsp:cNvPr id="0" name=""/>
        <dsp:cNvSpPr/>
      </dsp:nvSpPr>
      <dsp:spPr>
        <a:xfrm>
          <a:off x="125645" y="3060861"/>
          <a:ext cx="3186471" cy="1911882"/>
        </a:xfrm>
        <a:prstGeom prst="horizontalScroll">
          <a:avLst/>
        </a:prstGeom>
        <a:solidFill>
          <a:schemeClr val="accent4">
            <a:lumMod val="75000"/>
          </a:schemeClr>
        </a:solidFill>
        <a:ln>
          <a:solidFill>
            <a:schemeClr val="bg1">
              <a:lumMod val="9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i="0" kern="1200" dirty="0"/>
            <a:t>TZ: </a:t>
          </a:r>
          <a:r>
            <a:rPr lang="cs-CZ" sz="1500" b="0" i="0" kern="1200" dirty="0"/>
            <a:t>Matka, která v rozrušení způsobeném porodem úmyslně usmrtí při porodu nebo bezprostředně po něm své novorozené dítě, bude potrestána odnětím svobody na tři léta až osm let.</a:t>
          </a:r>
          <a:endParaRPr lang="cs-CZ" sz="1500" i="0" kern="1200" dirty="0"/>
        </a:p>
      </dsp:txBody>
      <dsp:txXfrm>
        <a:off x="364630" y="3299846"/>
        <a:ext cx="2827993" cy="1433912"/>
      </dsp:txXfrm>
    </dsp:sp>
    <dsp:sp modelId="{7D09A4ED-DDB8-437E-A72A-C2C86C2B9CBA}">
      <dsp:nvSpPr>
        <dsp:cNvPr id="0" name=""/>
        <dsp:cNvSpPr/>
      </dsp:nvSpPr>
      <dsp:spPr>
        <a:xfrm>
          <a:off x="6629042" y="2461409"/>
          <a:ext cx="3709626" cy="2414555"/>
        </a:xfrm>
        <a:prstGeom prst="horizontalScroll">
          <a:avLst/>
        </a:prstGeom>
        <a:gradFill rotWithShape="0">
          <a:gsLst>
            <a:gs pos="0">
              <a:schemeClr val="accent1">
                <a:shade val="50000"/>
                <a:hueOff val="0"/>
                <a:satOff val="-15571"/>
                <a:lumOff val="1993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-15571"/>
                <a:lumOff val="1993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-15571"/>
                <a:lumOff val="199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>
              <a:lumMod val="9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OZ: </a:t>
          </a:r>
          <a:r>
            <a:rPr lang="cs-CZ" sz="1600" b="0" i="0" kern="1200" dirty="0"/>
            <a:t>Na počaté dítě se hledí jako na již narozené, pokud to vyhovuje jeho zájmům. Má se za to, že se dítě narodilo živé. Nenarodí-li se však živé, hledí se na ně, jako by nikdy nebylo</a:t>
          </a:r>
          <a:r>
            <a:rPr lang="cs-CZ" sz="1300" b="0" i="0" kern="1200" dirty="0"/>
            <a:t>.</a:t>
          </a:r>
          <a:endParaRPr lang="cs-CZ" sz="1300" i="0" kern="1200" dirty="0"/>
        </a:p>
      </dsp:txBody>
      <dsp:txXfrm>
        <a:off x="6930861" y="2763228"/>
        <a:ext cx="3256897" cy="181091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E8916-3209-4713-998F-4F2331560089}">
      <dsp:nvSpPr>
        <dsp:cNvPr id="0" name=""/>
        <dsp:cNvSpPr/>
      </dsp:nvSpPr>
      <dsp:spPr>
        <a:xfrm>
          <a:off x="0" y="60243"/>
          <a:ext cx="10921810" cy="2244206"/>
        </a:xfrm>
        <a:prstGeom prst="horizontalScroll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kern="1200" dirty="0">
              <a:solidFill>
                <a:schemeClr val="tx1"/>
              </a:solidFill>
            </a:rPr>
            <a:t>Zákon č. 66/1986 Sb., o umělém přerušení těhotenství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kern="1200" dirty="0">
              <a:solidFill>
                <a:schemeClr val="tx1"/>
              </a:solidFill>
            </a:rPr>
            <a:t>Vyhláška, kterou se provádí zákon České národní rady č. 66/1986 Sb., o umělém přerušení těhotenství</a:t>
          </a:r>
          <a:endParaRPr lang="cs-CZ" sz="3100" kern="1200" dirty="0">
            <a:solidFill>
              <a:schemeClr val="tx1"/>
            </a:solidFill>
          </a:endParaRPr>
        </a:p>
      </dsp:txBody>
      <dsp:txXfrm>
        <a:off x="280526" y="340769"/>
        <a:ext cx="10501021" cy="1683154"/>
      </dsp:txXfrm>
    </dsp:sp>
    <dsp:sp modelId="{73BF4AE5-0ACF-4783-B376-8D701974978C}">
      <dsp:nvSpPr>
        <dsp:cNvPr id="0" name=""/>
        <dsp:cNvSpPr/>
      </dsp:nvSpPr>
      <dsp:spPr>
        <a:xfrm>
          <a:off x="0" y="2393081"/>
          <a:ext cx="10921810" cy="2244206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>
              <a:solidFill>
                <a:schemeClr val="tx1"/>
              </a:solidFill>
            </a:rPr>
            <a:t>- </a:t>
          </a:r>
          <a:r>
            <a:rPr lang="cs-CZ" sz="3100" b="0" kern="1200" dirty="0">
              <a:solidFill>
                <a:schemeClr val="tx1"/>
              </a:solidFill>
            </a:rPr>
            <a:t>Do roku 1957 z jiných než zdravotních důvodů TČ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>
              <a:solidFill>
                <a:schemeClr val="tx1"/>
              </a:solidFill>
            </a:rPr>
            <a:t>pro </a:t>
          </a:r>
          <a:r>
            <a:rPr lang="cs-CZ" sz="3100" b="1" kern="1200" dirty="0" err="1">
              <a:solidFill>
                <a:schemeClr val="tx1"/>
              </a:solidFill>
            </a:rPr>
            <a:t>life</a:t>
          </a:r>
          <a:r>
            <a:rPr lang="cs-CZ" sz="3100" b="1" kern="1200" dirty="0">
              <a:solidFill>
                <a:schemeClr val="tx1"/>
              </a:solidFill>
            </a:rPr>
            <a:t> </a:t>
          </a:r>
          <a:r>
            <a:rPr lang="cs-CZ" sz="3100" b="0" kern="1200" dirty="0">
              <a:solidFill>
                <a:schemeClr val="tx1"/>
              </a:solidFill>
            </a:rPr>
            <a:t>X </a:t>
          </a:r>
          <a:r>
            <a:rPr lang="cs-CZ" sz="3100" b="1" kern="1200" dirty="0">
              <a:solidFill>
                <a:schemeClr val="tx1"/>
              </a:solidFill>
            </a:rPr>
            <a:t>pro </a:t>
          </a:r>
          <a:r>
            <a:rPr lang="cs-CZ" sz="3100" b="1" kern="1200" dirty="0" err="1">
              <a:solidFill>
                <a:schemeClr val="tx1"/>
              </a:solidFill>
            </a:rPr>
            <a:t>choice</a:t>
          </a:r>
          <a:r>
            <a:rPr lang="cs-CZ" sz="3100" b="1" kern="1200" dirty="0">
              <a:solidFill>
                <a:schemeClr val="tx1"/>
              </a:solidFill>
            </a:rPr>
            <a:t>  </a:t>
          </a:r>
          <a:r>
            <a:rPr lang="cs-CZ" sz="3100" b="0" kern="1200" dirty="0">
              <a:solidFill>
                <a:schemeClr val="tx1"/>
              </a:solidFill>
            </a:rPr>
            <a:t>- práva lidského plodu na život a práva matky svobodně rozhodovat o sobě a svém těle a životě</a:t>
          </a:r>
          <a:endParaRPr lang="cs-CZ" sz="3100" kern="1200" dirty="0">
            <a:solidFill>
              <a:schemeClr val="tx1"/>
            </a:solidFill>
          </a:endParaRPr>
        </a:p>
      </dsp:txBody>
      <dsp:txXfrm>
        <a:off x="109553" y="2502634"/>
        <a:ext cx="10702704" cy="2025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09DF7-05A3-40A4-A1A5-EA19AE6AAB8E}">
      <dsp:nvSpPr>
        <dsp:cNvPr id="0" name=""/>
        <dsp:cNvSpPr/>
      </dsp:nvSpPr>
      <dsp:spPr>
        <a:xfrm>
          <a:off x="0" y="19168"/>
          <a:ext cx="10753200" cy="737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 dirty="0"/>
            <a:t>Mateřství:</a:t>
          </a:r>
          <a:endParaRPr lang="cs-CZ" sz="3200" kern="1200" dirty="0"/>
        </a:p>
      </dsp:txBody>
      <dsp:txXfrm>
        <a:off x="35982" y="55150"/>
        <a:ext cx="10681236" cy="665136"/>
      </dsp:txXfrm>
    </dsp:sp>
    <dsp:sp modelId="{F8A1BA37-A978-4018-9ABC-EEBC18E11956}">
      <dsp:nvSpPr>
        <dsp:cNvPr id="0" name=""/>
        <dsp:cNvSpPr/>
      </dsp:nvSpPr>
      <dsp:spPr>
        <a:xfrm>
          <a:off x="0" y="750419"/>
          <a:ext cx="107532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/>
            <a:t>§</a:t>
          </a:r>
          <a:r>
            <a:rPr lang="cs-CZ" sz="2400" kern="1200" baseline="0" dirty="0"/>
            <a:t> 775 OZ: </a:t>
          </a:r>
          <a:r>
            <a:rPr lang="cs-CZ" sz="2400" b="0" i="0" kern="1200" dirty="0"/>
            <a:t>Matkou dítěte je žena, která je porodila.</a:t>
          </a:r>
          <a:endParaRPr lang="cs-CZ" sz="2400" i="0" kern="1200" dirty="0"/>
        </a:p>
      </dsp:txBody>
      <dsp:txXfrm>
        <a:off x="0" y="750419"/>
        <a:ext cx="10753200" cy="596160"/>
      </dsp:txXfrm>
    </dsp:sp>
    <dsp:sp modelId="{0F82DC3F-79D0-4B9F-B773-9D70D76ABC9A}">
      <dsp:nvSpPr>
        <dsp:cNvPr id="0" name=""/>
        <dsp:cNvSpPr/>
      </dsp:nvSpPr>
      <dsp:spPr>
        <a:xfrm>
          <a:off x="0" y="1346579"/>
          <a:ext cx="10753200" cy="737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 dirty="0"/>
            <a:t>Otcovství – tři domněnky dle OZ:</a:t>
          </a:r>
          <a:endParaRPr lang="cs-CZ" sz="3200" kern="1200" dirty="0"/>
        </a:p>
      </dsp:txBody>
      <dsp:txXfrm>
        <a:off x="35982" y="1382561"/>
        <a:ext cx="10681236" cy="665136"/>
      </dsp:txXfrm>
    </dsp:sp>
    <dsp:sp modelId="{CD1915CE-00CC-4B89-8D03-D2DA9196D5F6}">
      <dsp:nvSpPr>
        <dsp:cNvPr id="0" name=""/>
        <dsp:cNvSpPr/>
      </dsp:nvSpPr>
      <dsp:spPr>
        <a:xfrm>
          <a:off x="0" y="2083680"/>
          <a:ext cx="10753200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1. otcem je manžel matky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2. otcem je muž, s nímž matka učiní tzv. souhlasné prohlášení rodičů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3. otcem dítěte je muž, který s matkou souložil v rozhodné době, přičemž otcovství určí soud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2400" kern="1200" dirty="0"/>
        </a:p>
      </dsp:txBody>
      <dsp:txXfrm>
        <a:off x="0" y="2083680"/>
        <a:ext cx="10753200" cy="1863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CEE80-8770-49BF-874A-040928D1E71D}">
      <dsp:nvSpPr>
        <dsp:cNvPr id="0" name=""/>
        <dsp:cNvSpPr/>
      </dsp:nvSpPr>
      <dsp:spPr>
        <a:xfrm>
          <a:off x="0" y="2625420"/>
          <a:ext cx="10921810" cy="81080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>
              <a:solidFill>
                <a:schemeClr val="tx1"/>
              </a:solidFill>
            </a:rPr>
            <a:t>z důvodu </a:t>
          </a:r>
          <a:r>
            <a:rPr lang="cs-CZ" sz="2100" b="1" kern="1200" dirty="0">
              <a:solidFill>
                <a:schemeClr val="tx1"/>
              </a:solidFill>
            </a:rPr>
            <a:t>záchrany života či zdraví </a:t>
          </a:r>
          <a:r>
            <a:rPr lang="cs-CZ" sz="2100" b="0" kern="1200" dirty="0">
              <a:solidFill>
                <a:schemeClr val="tx1"/>
              </a:solidFill>
            </a:rPr>
            <a:t>§ 38 (3) </a:t>
          </a:r>
          <a:r>
            <a:rPr lang="cs-CZ" sz="2100" b="0" kern="1200" dirty="0" err="1">
              <a:solidFill>
                <a:schemeClr val="tx1"/>
              </a:solidFill>
            </a:rPr>
            <a:t>ZdravSl</a:t>
          </a:r>
          <a:r>
            <a:rPr lang="cs-CZ" sz="2100" b="0" kern="1200" dirty="0">
              <a:solidFill>
                <a:schemeClr val="tx1"/>
              </a:solidFill>
            </a:rPr>
            <a:t>. – lze i bez souhlasu, pokud tento nelze získat</a:t>
          </a:r>
          <a:endParaRPr lang="cs-CZ" sz="2100" kern="1200" dirty="0">
            <a:solidFill>
              <a:schemeClr val="tx1"/>
            </a:solidFill>
          </a:endParaRPr>
        </a:p>
      </dsp:txBody>
      <dsp:txXfrm>
        <a:off x="39580" y="2665000"/>
        <a:ext cx="10842650" cy="731649"/>
      </dsp:txXfrm>
    </dsp:sp>
    <dsp:sp modelId="{A39EB9E5-E4CB-4C49-B143-F4ACE38CFAB4}">
      <dsp:nvSpPr>
        <dsp:cNvPr id="0" name=""/>
        <dsp:cNvSpPr/>
      </dsp:nvSpPr>
      <dsp:spPr>
        <a:xfrm>
          <a:off x="0" y="0"/>
          <a:ext cx="1092181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Právní důvody pro interrupci:</a:t>
          </a:r>
          <a:endParaRPr lang="cs-CZ" sz="2100" kern="1200" dirty="0"/>
        </a:p>
      </dsp:txBody>
      <dsp:txXfrm>
        <a:off x="39580" y="39580"/>
        <a:ext cx="10842650" cy="731649"/>
      </dsp:txXfrm>
    </dsp:sp>
    <dsp:sp modelId="{3144CBF3-8B6D-4675-BA67-E66F35EB709D}">
      <dsp:nvSpPr>
        <dsp:cNvPr id="0" name=""/>
        <dsp:cNvSpPr/>
      </dsp:nvSpPr>
      <dsp:spPr>
        <a:xfrm>
          <a:off x="0" y="817901"/>
          <a:ext cx="10921810" cy="81080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i="0" kern="1200" dirty="0"/>
            <a:t>ze </a:t>
          </a:r>
          <a:r>
            <a:rPr lang="cs-CZ" sz="2100" b="1" i="0" kern="1200" dirty="0"/>
            <a:t>zdravotních důvodů </a:t>
          </a:r>
          <a:r>
            <a:rPr lang="cs-CZ" sz="2100" b="0" i="0" kern="1200" dirty="0"/>
            <a:t>s jejím souhlasem nebo z jejího podnětu, jestliže je ohrožen její život nebo zdraví nebo zdravý vývoj plodu nebo jestliže jde o geneticky vadný vývoj plodu.</a:t>
          </a:r>
          <a:r>
            <a:rPr lang="cs-CZ" sz="2100" b="0" kern="1200" dirty="0"/>
            <a:t> </a:t>
          </a:r>
          <a:endParaRPr lang="cs-CZ" sz="2100" kern="1200" dirty="0"/>
        </a:p>
      </dsp:txBody>
      <dsp:txXfrm>
        <a:off x="39580" y="857481"/>
        <a:ext cx="10842650" cy="731649"/>
      </dsp:txXfrm>
    </dsp:sp>
    <dsp:sp modelId="{DCE8C895-FB9F-4D18-A7AF-7B49E6BFFB07}">
      <dsp:nvSpPr>
        <dsp:cNvPr id="0" name=""/>
        <dsp:cNvSpPr/>
      </dsp:nvSpPr>
      <dsp:spPr>
        <a:xfrm>
          <a:off x="0" y="1718291"/>
          <a:ext cx="10921810" cy="81080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i="0" kern="1200" dirty="0"/>
            <a:t>jestliže o to </a:t>
          </a:r>
          <a:r>
            <a:rPr lang="cs-CZ" sz="2100" b="1" i="0" kern="1200" dirty="0"/>
            <a:t>písemně požádá</a:t>
          </a:r>
          <a:r>
            <a:rPr lang="cs-CZ" sz="2100" b="0" i="0" kern="1200" dirty="0"/>
            <a:t>, nepřesahuje-li těhotenství </a:t>
          </a:r>
          <a:r>
            <a:rPr lang="cs-CZ" sz="2100" b="1" i="0" kern="1200" dirty="0"/>
            <a:t>dvanáct týdnů </a:t>
          </a:r>
          <a:r>
            <a:rPr lang="cs-CZ" sz="2100" b="0" i="0" kern="1200" dirty="0"/>
            <a:t>a nebrání-li tomu její zdravotní důvody.</a:t>
          </a:r>
          <a:r>
            <a:rPr lang="cs-CZ" sz="2100" b="0" kern="1200" dirty="0"/>
            <a:t> </a:t>
          </a:r>
          <a:endParaRPr lang="cs-CZ" sz="2100" kern="1200" dirty="0"/>
        </a:p>
      </dsp:txBody>
      <dsp:txXfrm>
        <a:off x="39580" y="1757871"/>
        <a:ext cx="10842650" cy="73164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CEE80-8770-49BF-874A-040928D1E71D}">
      <dsp:nvSpPr>
        <dsp:cNvPr id="0" name=""/>
        <dsp:cNvSpPr/>
      </dsp:nvSpPr>
      <dsp:spPr>
        <a:xfrm>
          <a:off x="0" y="3101937"/>
          <a:ext cx="10921810" cy="153535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Výhrada svědomí - § 50 odst. 2 </a:t>
          </a:r>
          <a:r>
            <a:rPr lang="cs-CZ" sz="1600" kern="1200" dirty="0" err="1">
              <a:solidFill>
                <a:schemeClr val="tx1"/>
              </a:solidFill>
            </a:rPr>
            <a:t>ZdravSl</a:t>
          </a:r>
          <a:r>
            <a:rPr lang="cs-CZ" sz="1600" kern="1200" dirty="0">
              <a:solidFill>
                <a:schemeClr val="tx1"/>
              </a:solidFill>
            </a:rPr>
            <a:t>.: </a:t>
          </a:r>
          <a:r>
            <a:rPr lang="cs-CZ" sz="1600" b="0" i="1" kern="1200" dirty="0"/>
            <a:t>Zdravotnický pracovník může odmítnout poskytnutí zdravotních služeb pacientovi v případě, že by jejich poskytnutí </a:t>
          </a:r>
          <a:r>
            <a:rPr lang="cs-CZ" sz="1600" b="1" i="1" kern="1200" dirty="0"/>
            <a:t>odporovalo jeho svědomí nebo náboženskému vyznání</a:t>
          </a:r>
          <a:r>
            <a:rPr lang="cs-CZ" sz="1600" b="0" i="1" kern="1200" dirty="0"/>
            <a:t>. O této skutečnosti je povinen ihned informovat poskytovatele, který zajistí pacientovi jiného zdravotnického pracovníka. Zdravotnický pracovník </a:t>
          </a:r>
          <a:r>
            <a:rPr lang="cs-CZ" sz="1600" b="1" i="1" kern="1200" dirty="0"/>
            <a:t>nemůže odmítnout </a:t>
          </a:r>
          <a:r>
            <a:rPr lang="cs-CZ" sz="1600" b="0" i="1" kern="1200" dirty="0"/>
            <a:t>poskytnutí zdravotních služeb pacientovi z důvodu uvedeného ve větě první, pokud by odmítnutím došlo k ohrožení života pacienta nebo k vážnému ohrožení jeho zdraví a poskytovatel není schopen zajistit poskytnutí zdravotních služeb jiným zdravotnickým pracovníkem.</a:t>
          </a:r>
        </a:p>
      </dsp:txBody>
      <dsp:txXfrm>
        <a:off x="74950" y="3176887"/>
        <a:ext cx="10771910" cy="1385450"/>
      </dsp:txXfrm>
    </dsp:sp>
    <dsp:sp modelId="{3144CBF3-8B6D-4675-BA67-E66F35EB709D}">
      <dsp:nvSpPr>
        <dsp:cNvPr id="0" name=""/>
        <dsp:cNvSpPr/>
      </dsp:nvSpPr>
      <dsp:spPr>
        <a:xfrm>
          <a:off x="0" y="0"/>
          <a:ext cx="10921810" cy="153535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+mn-lt"/>
            </a:rPr>
            <a:t>Věk:</a:t>
          </a:r>
          <a:br>
            <a:rPr lang="cs-CZ" sz="2000" kern="1200" dirty="0">
              <a:latin typeface="+mn-lt"/>
            </a:rPr>
          </a:br>
          <a:r>
            <a:rPr lang="cs-CZ" sz="2000" kern="1200" dirty="0">
              <a:latin typeface="+mn-lt"/>
            </a:rPr>
            <a:t>méně než 16 let – pouze se souhlasem ZZ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000" kern="1200" dirty="0">
              <a:latin typeface="+mn-lt"/>
            </a:rPr>
            <a:t>16-18 let – nutnost spravit ZZ</a:t>
          </a:r>
          <a:endParaRPr lang="cs-CZ" sz="2000" kern="1200" dirty="0"/>
        </a:p>
      </dsp:txBody>
      <dsp:txXfrm>
        <a:off x="74950" y="74950"/>
        <a:ext cx="10771910" cy="1385450"/>
      </dsp:txXfrm>
    </dsp:sp>
    <dsp:sp modelId="{DCE8C895-FB9F-4D18-A7AF-7B49E6BFFB07}">
      <dsp:nvSpPr>
        <dsp:cNvPr id="0" name=""/>
        <dsp:cNvSpPr/>
      </dsp:nvSpPr>
      <dsp:spPr>
        <a:xfrm>
          <a:off x="0" y="1551244"/>
          <a:ext cx="10921810" cy="153535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800" kern="1200" dirty="0">
              <a:latin typeface="+mn-lt"/>
            </a:rPr>
            <a:t>Po uplynutí </a:t>
          </a:r>
          <a:r>
            <a:rPr lang="cs-CZ" sz="1800" b="1" kern="1200" dirty="0">
              <a:latin typeface="+mn-lt"/>
            </a:rPr>
            <a:t>dvanácti týdnů </a:t>
          </a:r>
          <a:r>
            <a:rPr lang="cs-CZ" sz="1800" kern="1200" dirty="0">
              <a:latin typeface="+mn-lt"/>
            </a:rPr>
            <a:t>délky těhotenství lze uměle přerušit těhotenství, jen je-li ohrožen život ženy nebo je prokázáno těžké poškození plodu nebo že plod je neschopen života.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800" kern="1200" dirty="0">
              <a:latin typeface="+mn-lt"/>
            </a:rPr>
            <a:t>Svědčí-li pro umělé přerušení těhotenství </a:t>
          </a:r>
          <a:r>
            <a:rPr lang="cs-CZ" sz="1800" b="1" kern="1200" dirty="0">
              <a:latin typeface="+mn-lt"/>
            </a:rPr>
            <a:t>genetické důvody</a:t>
          </a:r>
          <a:r>
            <a:rPr lang="cs-CZ" sz="1800" kern="1200" dirty="0">
              <a:latin typeface="+mn-lt"/>
            </a:rPr>
            <a:t>, lze uměle přerušit těhotenství nejpozději do dosažení </a:t>
          </a:r>
          <a:r>
            <a:rPr lang="cs-CZ" sz="1800" b="1" kern="1200" dirty="0" err="1">
              <a:latin typeface="+mn-lt"/>
            </a:rPr>
            <a:t>dvacetičtyř</a:t>
          </a:r>
          <a:r>
            <a:rPr lang="cs-CZ" sz="1800" b="1" kern="1200" dirty="0">
              <a:latin typeface="+mn-lt"/>
            </a:rPr>
            <a:t> týdnů </a:t>
          </a:r>
          <a:r>
            <a:rPr lang="cs-CZ" sz="1800" kern="1200" dirty="0">
              <a:latin typeface="+mn-lt"/>
            </a:rPr>
            <a:t>těhotenství.</a:t>
          </a:r>
          <a:endParaRPr lang="cs-CZ" sz="1800" kern="1200" dirty="0"/>
        </a:p>
      </dsp:txBody>
      <dsp:txXfrm>
        <a:off x="74950" y="1626194"/>
        <a:ext cx="10771910" cy="1385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DDCFD-5776-48CC-BC11-710AEB366046}">
      <dsp:nvSpPr>
        <dsp:cNvPr id="0" name=""/>
        <dsp:cNvSpPr/>
      </dsp:nvSpPr>
      <dsp:spPr>
        <a:xfrm>
          <a:off x="0" y="17550"/>
          <a:ext cx="10753200" cy="1891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b="0" kern="1200"/>
            <a:t>Víc specifické z pohledu práva než medicíny</a:t>
          </a:r>
          <a:endParaRPr lang="cs-CZ" sz="4900" kern="1200"/>
        </a:p>
      </dsp:txBody>
      <dsp:txXfrm>
        <a:off x="92354" y="109904"/>
        <a:ext cx="10568492" cy="1707182"/>
      </dsp:txXfrm>
    </dsp:sp>
    <dsp:sp modelId="{0252B36F-2FE3-4322-898B-500AD2BA3B5D}">
      <dsp:nvSpPr>
        <dsp:cNvPr id="0" name=""/>
        <dsp:cNvSpPr/>
      </dsp:nvSpPr>
      <dsp:spPr>
        <a:xfrm>
          <a:off x="0" y="2050560"/>
          <a:ext cx="10753200" cy="1891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b="0" kern="1200"/>
            <a:t>Velký důraz na zranitelnost pacienta a etický rozměr</a:t>
          </a:r>
          <a:endParaRPr lang="cs-CZ" sz="4900" kern="1200"/>
        </a:p>
      </dsp:txBody>
      <dsp:txXfrm>
        <a:off x="92354" y="2142914"/>
        <a:ext cx="10568492" cy="17071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09DF7-05A3-40A4-A1A5-EA19AE6AAB8E}">
      <dsp:nvSpPr>
        <dsp:cNvPr id="0" name=""/>
        <dsp:cNvSpPr/>
      </dsp:nvSpPr>
      <dsp:spPr>
        <a:xfrm>
          <a:off x="0" y="187308"/>
          <a:ext cx="107532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 dirty="0"/>
            <a:t>Metody a postupy, při kterých dochází:</a:t>
          </a:r>
          <a:endParaRPr lang="cs-CZ" sz="2300" kern="1200" dirty="0"/>
        </a:p>
      </dsp:txBody>
      <dsp:txXfrm>
        <a:off x="26273" y="213581"/>
        <a:ext cx="10700654" cy="485654"/>
      </dsp:txXfrm>
    </dsp:sp>
    <dsp:sp modelId="{F8A1BA37-A978-4018-9ABC-EEBC18E11956}">
      <dsp:nvSpPr>
        <dsp:cNvPr id="0" name=""/>
        <dsp:cNvSpPr/>
      </dsp:nvSpPr>
      <dsp:spPr>
        <a:xfrm>
          <a:off x="0" y="725509"/>
          <a:ext cx="107532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0" kern="1200" dirty="0"/>
            <a:t>k odběru zárodečných buněk a manipulaci s nimi, 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0" kern="1200" dirty="0"/>
            <a:t>ke vzniku lidského embrya oplodněním vajíčka spermií mimo tělo ženy, 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0" kern="1200" dirty="0"/>
            <a:t>k manipulaci s lidskými embryi, včetně jejich uchovávání za účelem umělého oplodnění ženy</a:t>
          </a:r>
          <a:endParaRPr lang="cs-CZ" sz="1800" kern="1200" dirty="0"/>
        </a:p>
      </dsp:txBody>
      <dsp:txXfrm>
        <a:off x="0" y="725509"/>
        <a:ext cx="10753200" cy="880785"/>
      </dsp:txXfrm>
    </dsp:sp>
    <dsp:sp modelId="{0F82DC3F-79D0-4B9F-B773-9D70D76ABC9A}">
      <dsp:nvSpPr>
        <dsp:cNvPr id="0" name=""/>
        <dsp:cNvSpPr/>
      </dsp:nvSpPr>
      <dsp:spPr>
        <a:xfrm>
          <a:off x="0" y="1606294"/>
          <a:ext cx="107532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 dirty="0"/>
            <a:t>Povolená pouze:</a:t>
          </a:r>
          <a:endParaRPr lang="cs-CZ" sz="2300" kern="1200" dirty="0"/>
        </a:p>
      </dsp:txBody>
      <dsp:txXfrm>
        <a:off x="26273" y="1632567"/>
        <a:ext cx="10700654" cy="485654"/>
      </dsp:txXfrm>
    </dsp:sp>
    <dsp:sp modelId="{CD1915CE-00CC-4B89-8D03-D2DA9196D5F6}">
      <dsp:nvSpPr>
        <dsp:cNvPr id="0" name=""/>
        <dsp:cNvSpPr/>
      </dsp:nvSpPr>
      <dsp:spPr>
        <a:xfrm>
          <a:off x="0" y="2144494"/>
          <a:ext cx="10753200" cy="166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0" kern="1200" dirty="0"/>
            <a:t>1) ze zdravotních důvodů při léčbě neplodnosti Ž/M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0" kern="1200" dirty="0"/>
            <a:t>2) potřeba časného genetického vyšetření lidského embrya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0" i="0" kern="1200" dirty="0"/>
            <a:t>na základě písemné žádosti </a:t>
          </a:r>
          <a:r>
            <a:rPr lang="cs-CZ" sz="1800" b="1" i="0" kern="1200" dirty="0"/>
            <a:t>ženy a muže, kteří tuto zdravotní službu hodlají podstoupit společně, </a:t>
          </a:r>
          <a:r>
            <a:rPr lang="cs-CZ" sz="1800" b="0" i="0" kern="1200" dirty="0"/>
            <a:t>homosexuální páry? </a:t>
          </a:r>
          <a:endParaRPr lang="cs-CZ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0" i="0" kern="1200" dirty="0"/>
            <a:t>umělé oplodnění nelze provést ženě, která má k muži, s nímž předložila žádost podle odstavce výše, příbuzenský vztah vylučující podle jiného právního předpisu uzavření manželství</a:t>
          </a:r>
          <a:endParaRPr lang="cs-CZ" sz="1800" b="1" kern="1200" dirty="0"/>
        </a:p>
      </dsp:txBody>
      <dsp:txXfrm>
        <a:off x="0" y="2144494"/>
        <a:ext cx="10753200" cy="1666350"/>
      </dsp:txXfrm>
    </dsp:sp>
    <dsp:sp modelId="{C25ECE9F-24FE-4373-90D8-A1448616C316}">
      <dsp:nvSpPr>
        <dsp:cNvPr id="0" name=""/>
        <dsp:cNvSpPr/>
      </dsp:nvSpPr>
      <dsp:spPr>
        <a:xfrm>
          <a:off x="0" y="3810844"/>
          <a:ext cx="107532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 dirty="0"/>
            <a:t>Pro umělé oplodnění lze použít:</a:t>
          </a:r>
          <a:endParaRPr lang="cs-CZ" sz="2300" kern="1200" dirty="0"/>
        </a:p>
      </dsp:txBody>
      <dsp:txXfrm>
        <a:off x="26273" y="3837117"/>
        <a:ext cx="10700654" cy="485654"/>
      </dsp:txXfrm>
    </dsp:sp>
    <dsp:sp modelId="{34856843-6793-46BE-9712-2B9732015702}">
      <dsp:nvSpPr>
        <dsp:cNvPr id="0" name=""/>
        <dsp:cNvSpPr/>
      </dsp:nvSpPr>
      <dsp:spPr>
        <a:xfrm>
          <a:off x="0" y="4349044"/>
          <a:ext cx="107532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b="0" kern="1200" dirty="0"/>
            <a:t>Zárodečné buňky páru i třetích osob</a:t>
          </a:r>
          <a:endParaRPr lang="cs-CZ" sz="1800" kern="1200" dirty="0"/>
        </a:p>
      </dsp:txBody>
      <dsp:txXfrm>
        <a:off x="0" y="4349044"/>
        <a:ext cx="10753200" cy="38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F8013-66E7-46D3-96B1-F4860A65782A}">
      <dsp:nvSpPr>
        <dsp:cNvPr id="0" name=""/>
        <dsp:cNvSpPr/>
      </dsp:nvSpPr>
      <dsp:spPr>
        <a:xfrm>
          <a:off x="0" y="680219"/>
          <a:ext cx="107532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 dirty="0"/>
            <a:t>Nelze určovat pohlaví dítěte</a:t>
          </a:r>
          <a:endParaRPr lang="cs-CZ" sz="2900" kern="1200" dirty="0"/>
        </a:p>
      </dsp:txBody>
      <dsp:txXfrm>
        <a:off x="33127" y="713346"/>
        <a:ext cx="10686946" cy="612346"/>
      </dsp:txXfrm>
    </dsp:sp>
    <dsp:sp modelId="{369692C2-33A3-4582-AFEF-9BB06E8BFB00}">
      <dsp:nvSpPr>
        <dsp:cNvPr id="0" name=""/>
        <dsp:cNvSpPr/>
      </dsp:nvSpPr>
      <dsp:spPr>
        <a:xfrm>
          <a:off x="0" y="1358820"/>
          <a:ext cx="107532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b="0" kern="1200" dirty="0"/>
            <a:t>S výjimkou obavy o genetické nemoci</a:t>
          </a:r>
          <a:endParaRPr lang="cs-CZ" sz="2300" kern="1200" dirty="0"/>
        </a:p>
      </dsp:txBody>
      <dsp:txXfrm>
        <a:off x="0" y="1358820"/>
        <a:ext cx="10753200" cy="480240"/>
      </dsp:txXfrm>
    </dsp:sp>
    <dsp:sp modelId="{E01B1E2A-CCBB-4EE4-9F3D-27A03CE1659D}">
      <dsp:nvSpPr>
        <dsp:cNvPr id="0" name=""/>
        <dsp:cNvSpPr/>
      </dsp:nvSpPr>
      <dsp:spPr>
        <a:xfrm>
          <a:off x="0" y="1839059"/>
          <a:ext cx="107532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 dirty="0"/>
            <a:t>Věk ženy max 49 let (z pojištění hrazeno do 40 – max tři cykly)</a:t>
          </a:r>
          <a:endParaRPr lang="cs-CZ" sz="2900" kern="1200" dirty="0"/>
        </a:p>
      </dsp:txBody>
      <dsp:txXfrm>
        <a:off x="33127" y="1872186"/>
        <a:ext cx="10686946" cy="612346"/>
      </dsp:txXfrm>
    </dsp:sp>
    <dsp:sp modelId="{026F1737-60ED-4295-BE9E-0CFC4CD979C4}">
      <dsp:nvSpPr>
        <dsp:cNvPr id="0" name=""/>
        <dsp:cNvSpPr/>
      </dsp:nvSpPr>
      <dsp:spPr>
        <a:xfrm>
          <a:off x="0" y="2601180"/>
          <a:ext cx="107532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 dirty="0"/>
            <a:t>Příjemkyní nesmí být osoba, jejíž svéprávnost je omezena</a:t>
          </a:r>
          <a:endParaRPr lang="cs-CZ" sz="2900" kern="1200" dirty="0"/>
        </a:p>
      </dsp:txBody>
      <dsp:txXfrm>
        <a:off x="33127" y="2634307"/>
        <a:ext cx="10686946" cy="6123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F8013-66E7-46D3-96B1-F4860A65782A}">
      <dsp:nvSpPr>
        <dsp:cNvPr id="0" name=""/>
        <dsp:cNvSpPr/>
      </dsp:nvSpPr>
      <dsp:spPr>
        <a:xfrm rot="10800000" flipV="1">
          <a:off x="0" y="268493"/>
          <a:ext cx="10837518" cy="1525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žena, která dovršila věk 18 let a nepřekročila věk 35 let, nebo muž, který dovršil věk 18 let a nepřekročil věk 40 let</a:t>
          </a:r>
        </a:p>
      </dsp:txBody>
      <dsp:txXfrm rot="-10800000">
        <a:off x="74474" y="342967"/>
        <a:ext cx="10688570" cy="1376663"/>
      </dsp:txXfrm>
    </dsp:sp>
    <dsp:sp modelId="{369692C2-33A3-4582-AFEF-9BB06E8BFB00}">
      <dsp:nvSpPr>
        <dsp:cNvPr id="0" name=""/>
        <dsp:cNvSpPr/>
      </dsp:nvSpPr>
      <dsp:spPr>
        <a:xfrm>
          <a:off x="0" y="1224839"/>
          <a:ext cx="1083751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091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5100" kern="1200" dirty="0"/>
        </a:p>
      </dsp:txBody>
      <dsp:txXfrm>
        <a:off x="0" y="1224839"/>
        <a:ext cx="10837518" cy="1076400"/>
      </dsp:txXfrm>
    </dsp:sp>
    <dsp:sp modelId="{026F1737-60ED-4295-BE9E-0CFC4CD979C4}">
      <dsp:nvSpPr>
        <dsp:cNvPr id="0" name=""/>
        <dsp:cNvSpPr/>
      </dsp:nvSpPr>
      <dsp:spPr>
        <a:xfrm>
          <a:off x="0" y="1912769"/>
          <a:ext cx="10837518" cy="1367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dárcem nesmí být osoba:</a:t>
          </a:r>
        </a:p>
      </dsp:txBody>
      <dsp:txXfrm>
        <a:off x="66758" y="1979527"/>
        <a:ext cx="10704002" cy="12340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B1E2A-CCBB-4EE4-9F3D-27A03CE1659D}">
      <dsp:nvSpPr>
        <dsp:cNvPr id="0" name=""/>
        <dsp:cNvSpPr/>
      </dsp:nvSpPr>
      <dsp:spPr>
        <a:xfrm>
          <a:off x="0" y="1238034"/>
          <a:ext cx="10818857" cy="1273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Zdravotní způsobilost – Vyhláška č. 422/2008 Sb.</a:t>
          </a:r>
        </a:p>
      </dsp:txBody>
      <dsp:txXfrm>
        <a:off x="62166" y="1300200"/>
        <a:ext cx="10694525" cy="1149139"/>
      </dsp:txXfrm>
    </dsp:sp>
    <dsp:sp modelId="{96940DFB-5347-4542-A8AB-E4637BDF078D}">
      <dsp:nvSpPr>
        <dsp:cNvPr id="0" name=""/>
        <dsp:cNvSpPr/>
      </dsp:nvSpPr>
      <dsp:spPr>
        <a:xfrm>
          <a:off x="0" y="6140"/>
          <a:ext cx="10818857" cy="1273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Za odběr zárodečných buněk </a:t>
          </a:r>
          <a:r>
            <a:rPr lang="cs-CZ" sz="1800" b="1" i="0" kern="1200" dirty="0"/>
            <a:t>nevzniká</a:t>
          </a:r>
          <a:r>
            <a:rPr lang="cs-CZ" sz="1800" b="0" i="0" kern="1200" dirty="0"/>
            <a:t> osobě, které byly odebrány, </a:t>
          </a:r>
          <a:r>
            <a:rPr lang="cs-CZ" sz="1800" b="1" i="0" kern="1200" dirty="0"/>
            <a:t>nárok na finanční ani jinou úhradu</a:t>
          </a:r>
          <a:r>
            <a:rPr lang="cs-CZ" sz="1800" b="0" i="0" kern="1200" dirty="0"/>
            <a:t>. Poskytovatel, který odběr provedl, hradí anonymnímu dárci na základě jeho žádosti </a:t>
          </a:r>
          <a:r>
            <a:rPr lang="cs-CZ" sz="1800" b="1" i="0" kern="1200" dirty="0"/>
            <a:t>účelně, hospodárně a prokazatelně vynaložené výdaje </a:t>
          </a:r>
          <a:r>
            <a:rPr lang="cs-CZ" sz="1800" b="0" i="0" kern="1200" dirty="0"/>
            <a:t>spojené s darováním zárodečných buněk.</a:t>
          </a:r>
          <a:endParaRPr lang="cs-CZ" sz="1800" kern="1200" dirty="0"/>
        </a:p>
      </dsp:txBody>
      <dsp:txXfrm>
        <a:off x="62166" y="68306"/>
        <a:ext cx="10694525" cy="1149139"/>
      </dsp:txXfrm>
    </dsp:sp>
    <dsp:sp modelId="{97DD4074-F4A6-4AC4-982B-6B54E9FC3491}">
      <dsp:nvSpPr>
        <dsp:cNvPr id="0" name=""/>
        <dsp:cNvSpPr/>
      </dsp:nvSpPr>
      <dsp:spPr>
        <a:xfrm>
          <a:off x="0" y="2575192"/>
          <a:ext cx="10818857" cy="13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49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2000" kern="1200" dirty="0"/>
        </a:p>
      </dsp:txBody>
      <dsp:txXfrm>
        <a:off x="0" y="2575192"/>
        <a:ext cx="10818857" cy="132480"/>
      </dsp:txXfrm>
    </dsp:sp>
    <dsp:sp modelId="{A58614F2-E7E3-4224-A85B-5B841D0E7727}">
      <dsp:nvSpPr>
        <dsp:cNvPr id="0" name=""/>
        <dsp:cNvSpPr/>
      </dsp:nvSpPr>
      <dsp:spPr>
        <a:xfrm>
          <a:off x="0" y="2561653"/>
          <a:ext cx="10818857" cy="1467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Poskytovatel, který je oprávněn provádět metody a postupy asistované reprodukce, je povinen zajistit zachování vzájemné </a:t>
          </a:r>
          <a:r>
            <a:rPr lang="cs-CZ" sz="1800" b="1" i="0" kern="1200" dirty="0"/>
            <a:t>anonymity</a:t>
          </a:r>
          <a:r>
            <a:rPr lang="cs-CZ" sz="1800" b="0" i="0" kern="1200" dirty="0"/>
            <a:t> anonymního dárce a neplodného páru a anonymity anonymního dárce a dítěte narozeného z asistované reprodukce</a:t>
          </a:r>
          <a:r>
            <a:rPr lang="cs-CZ" sz="600" b="0" i="0" kern="1200" dirty="0"/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0" i="0" kern="1200" dirty="0"/>
            <a:t>- </a:t>
          </a:r>
          <a:r>
            <a:rPr lang="cs-CZ" sz="1400" b="0" i="0" kern="1200" dirty="0"/>
            <a:t>informace o zdravotním stavu anonymního dárce 30 let od umělého oplodnění</a:t>
          </a:r>
          <a:endParaRPr lang="cs-CZ" sz="900" b="0" i="0" kern="1200" dirty="0"/>
        </a:p>
      </dsp:txBody>
      <dsp:txXfrm>
        <a:off x="71646" y="2633299"/>
        <a:ext cx="10675565" cy="1324384"/>
      </dsp:txXfrm>
    </dsp:sp>
    <dsp:sp modelId="{0BA1F82F-5C3A-40AA-9839-9960ECA0E684}">
      <dsp:nvSpPr>
        <dsp:cNvPr id="0" name=""/>
        <dsp:cNvSpPr/>
      </dsp:nvSpPr>
      <dsp:spPr>
        <a:xfrm>
          <a:off x="0" y="4077113"/>
          <a:ext cx="10818857" cy="1273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X</a:t>
          </a:r>
          <a:r>
            <a:rPr lang="cs-CZ" sz="2800" kern="1200" baseline="0" dirty="0"/>
            <a:t> právo dítěte znát svůj původ? </a:t>
          </a:r>
          <a:endParaRPr lang="cs-CZ" sz="2800" kern="1200" dirty="0"/>
        </a:p>
      </dsp:txBody>
      <dsp:txXfrm>
        <a:off x="62166" y="4139279"/>
        <a:ext cx="10694525" cy="11491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F8013-66E7-46D3-96B1-F4860A65782A}">
      <dsp:nvSpPr>
        <dsp:cNvPr id="0" name=""/>
        <dsp:cNvSpPr/>
      </dsp:nvSpPr>
      <dsp:spPr>
        <a:xfrm>
          <a:off x="0" y="159460"/>
          <a:ext cx="107532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0" kern="1200" dirty="0"/>
            <a:t>ÚS 1099/2018 </a:t>
          </a:r>
          <a:endParaRPr lang="cs-CZ" sz="3500" kern="1200" dirty="0"/>
        </a:p>
      </dsp:txBody>
      <dsp:txXfrm>
        <a:off x="39980" y="199440"/>
        <a:ext cx="10673240" cy="739039"/>
      </dsp:txXfrm>
    </dsp:sp>
    <dsp:sp modelId="{369692C2-33A3-4582-AFEF-9BB06E8BFB00}">
      <dsp:nvSpPr>
        <dsp:cNvPr id="0" name=""/>
        <dsp:cNvSpPr/>
      </dsp:nvSpPr>
      <dsp:spPr>
        <a:xfrm>
          <a:off x="0" y="978460"/>
          <a:ext cx="10753200" cy="1521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/>
            <a:t>Stěžovatelka se svým manželem žádala o provedení umělého oplodnění. Manžel stěžovatelky udělil souhlas se zmrazením jeho spermií, manžel umírá. Poskytovatel odmítá provést umělé oplodnění. ÚS: nelze presumovat souhlas manžela po jeho smrti</a:t>
          </a:r>
        </a:p>
      </dsp:txBody>
      <dsp:txXfrm>
        <a:off x="0" y="978460"/>
        <a:ext cx="10753200" cy="1521449"/>
      </dsp:txXfrm>
    </dsp:sp>
    <dsp:sp modelId="{12920CDD-E2B8-4034-B557-98F122DB16E3}">
      <dsp:nvSpPr>
        <dsp:cNvPr id="0" name=""/>
        <dsp:cNvSpPr/>
      </dsp:nvSpPr>
      <dsp:spPr>
        <a:xfrm>
          <a:off x="0" y="2499910"/>
          <a:ext cx="107532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Evans vs. Spojené království</a:t>
          </a:r>
        </a:p>
      </dsp:txBody>
      <dsp:txXfrm>
        <a:off x="39980" y="2539890"/>
        <a:ext cx="10673240" cy="739039"/>
      </dsp:txXfrm>
    </dsp:sp>
    <dsp:sp modelId="{EBD1759A-FC64-45C6-83C7-2CCE557C3FD5}">
      <dsp:nvSpPr>
        <dsp:cNvPr id="0" name=""/>
        <dsp:cNvSpPr/>
      </dsp:nvSpPr>
      <dsp:spPr>
        <a:xfrm>
          <a:off x="0" y="3579171"/>
          <a:ext cx="10753200" cy="818999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500" kern="1200" dirty="0"/>
        </a:p>
      </dsp:txBody>
      <dsp:txXfrm>
        <a:off x="39980" y="3619151"/>
        <a:ext cx="10673240" cy="7390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F8013-66E7-46D3-96B1-F4860A65782A}">
      <dsp:nvSpPr>
        <dsp:cNvPr id="0" name=""/>
        <dsp:cNvSpPr/>
      </dsp:nvSpPr>
      <dsp:spPr>
        <a:xfrm>
          <a:off x="0" y="14560"/>
          <a:ext cx="107532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0" kern="1200" dirty="0" err="1"/>
            <a:t>Dickson</a:t>
          </a:r>
          <a:r>
            <a:rPr lang="cs-CZ" sz="3500" b="0" kern="1200" dirty="0"/>
            <a:t> vs. Spojené království</a:t>
          </a:r>
          <a:endParaRPr lang="cs-CZ" sz="3500" kern="1200" dirty="0"/>
        </a:p>
      </dsp:txBody>
      <dsp:txXfrm>
        <a:off x="39980" y="54540"/>
        <a:ext cx="10673240" cy="739039"/>
      </dsp:txXfrm>
    </dsp:sp>
    <dsp:sp modelId="{369692C2-33A3-4582-AFEF-9BB06E8BFB00}">
      <dsp:nvSpPr>
        <dsp:cNvPr id="0" name=""/>
        <dsp:cNvSpPr/>
      </dsp:nvSpPr>
      <dsp:spPr>
        <a:xfrm>
          <a:off x="0" y="833560"/>
          <a:ext cx="10753200" cy="3550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/>
            <a:t>muž doživotní trest odnětí svobody s možným podmíněným propuštěním po 15 letech, pár podal žádost o umělé oplodnění,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/>
            <a:t>v době, kdy by mohl být stěžovatel propuštěn z vězení, dosáhne stěžovatelka 51 let a její šance na otěhotnění bude téměř nulová.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/>
            <a:t>Jejich žádost byla zamítnuta především z důvodu nedostatečného materiálního zabezpečení dítěte, které by muselo velkou část svého dětství prožít bez otce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/>
            <a:t>ESLP: ochrana dětí nemůže zajít tak daleko, aby zabránila párům v početí dítěte</a:t>
          </a:r>
        </a:p>
      </dsp:txBody>
      <dsp:txXfrm>
        <a:off x="0" y="833560"/>
        <a:ext cx="10753200" cy="355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DDF3-B048-486B-9FFE-5C1DDB5FD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54108-ABB3-485E-B018-F12A7A5E2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7FADC-3275-417A-B7A8-811B05E2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F90B-95BB-4526-8B83-AEC92D89784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8FD96-7EDB-46CC-944D-2A9F3301C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07906-761C-4DA9-89F0-F7C35024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A22E-2385-456F-9345-12AAA0509F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500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BCC9-F35E-474A-88E4-0589F6AD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CDC89-2C64-4EFA-AF3F-C12F615A9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B578A-5DF2-4967-A22A-A1FB03B3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F90B-95BB-4526-8B83-AEC92D89784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94816-58D5-44C5-8678-82E11F26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BAF8D-4CCC-4522-898D-510FBC00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A22E-2385-456F-9345-12AAA0509F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50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0EF1-305C-4075-8C32-369422E7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72567-8093-4A43-BE77-740DE4670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5B477-0E60-4ED1-B5D8-D0B06E082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F90B-95BB-4526-8B83-AEC92D897848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A4B78-35CF-4672-A701-59E573A6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3F1B4-D3BD-47EB-B7B8-1E919593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A22E-2385-456F-9345-12AAA0509F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21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7450-8F72-4CD4-989C-D07B2A81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mateřství, otcovství a specifické zdravotní</a:t>
            </a:r>
            <a:br>
              <a:rPr lang="cs-CZ" dirty="0"/>
            </a:br>
            <a:r>
              <a:rPr lang="cs-CZ" dirty="0"/>
              <a:t>služby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6B4C4376-B114-40AF-9397-ED67362BB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899066"/>
            <a:ext cx="11361600" cy="698497"/>
          </a:xfrm>
        </p:spPr>
        <p:txBody>
          <a:bodyPr/>
          <a:lstStyle/>
          <a:p>
            <a:r>
              <a:rPr lang="cs-CZ" dirty="0"/>
              <a:t>Lékařská etika 2 					       		 Eliška Vladíková</a:t>
            </a:r>
          </a:p>
        </p:txBody>
      </p:sp>
    </p:spTree>
    <p:extLst>
      <p:ext uri="{BB962C8B-B14F-4D97-AF65-F5344CB8AC3E}">
        <p14:creationId xmlns:p14="http://schemas.microsoft.com/office/powerpoint/2010/main" val="166478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880-C8FC-472F-86C2-4644C8FE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CC3470E-316C-4EBF-B289-78DE5BC0C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540762"/>
              </p:ext>
            </p:extLst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23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880-C8FC-472F-86C2-4644C8FE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Dárcovství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CC3470E-316C-4EBF-B289-78DE5BC0C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102641"/>
              </p:ext>
            </p:extLst>
          </p:nvPr>
        </p:nvGraphicFramePr>
        <p:xfrm>
          <a:off x="634483" y="1240971"/>
          <a:ext cx="10837518" cy="546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94EDF875-DE62-456F-B3B9-C301A835A529}"/>
              </a:ext>
            </a:extLst>
          </p:cNvPr>
          <p:cNvSpPr txBox="1"/>
          <p:nvPr/>
        </p:nvSpPr>
        <p:spPr>
          <a:xfrm>
            <a:off x="833534" y="4590490"/>
            <a:ext cx="10524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LcParenR"/>
            </a:pPr>
            <a:r>
              <a:rPr lang="cs-CZ" sz="1600" dirty="0"/>
              <a:t>jejíž </a:t>
            </a:r>
            <a:r>
              <a:rPr lang="cs-CZ" sz="1600" b="1" dirty="0"/>
              <a:t>svéprávnost je omezena</a:t>
            </a:r>
          </a:p>
          <a:p>
            <a:pPr marL="342900" lvl="0" indent="-342900">
              <a:buFont typeface="+mj-lt"/>
              <a:buAutoNum type="alphaLcParenR"/>
            </a:pPr>
            <a:r>
              <a:rPr lang="cs-CZ" sz="1600" i="0" dirty="0"/>
              <a:t>jež je umístěna </a:t>
            </a:r>
            <a:r>
              <a:rPr lang="cs-CZ" sz="1600" b="1" i="0" dirty="0"/>
              <a:t>v policejní cele</a:t>
            </a:r>
            <a:r>
              <a:rPr lang="cs-CZ" sz="1600" i="0" dirty="0"/>
              <a:t>, </a:t>
            </a:r>
            <a:r>
              <a:rPr lang="cs-CZ" sz="1600" b="1" i="0" dirty="0"/>
              <a:t>ve výkonu vazby, trestu odnětí svobody </a:t>
            </a:r>
            <a:r>
              <a:rPr lang="cs-CZ" sz="1600" i="0" dirty="0"/>
              <a:t>nebo zabezpečovací detence anebo v </a:t>
            </a:r>
            <a:r>
              <a:rPr lang="cs-CZ" sz="1600" b="1" i="0" dirty="0"/>
              <a:t>zařízení pro zajištění cizinců </a:t>
            </a:r>
            <a:r>
              <a:rPr lang="cs-CZ" sz="1600" i="0" dirty="0"/>
              <a:t>nebo v azylovém zařízení</a:t>
            </a:r>
          </a:p>
          <a:p>
            <a:pPr marL="342900" lvl="0" indent="-342900">
              <a:buFont typeface="+mj-lt"/>
              <a:buAutoNum type="alphaLcParenR"/>
            </a:pPr>
            <a:r>
              <a:rPr lang="cs-CZ" sz="1600" dirty="0"/>
              <a:t>j</a:t>
            </a:r>
            <a:r>
              <a:rPr lang="cs-CZ" sz="1600" i="0" dirty="0"/>
              <a:t>íž byla </a:t>
            </a:r>
            <a:r>
              <a:rPr lang="cs-CZ" sz="1600" b="1" i="0" dirty="0"/>
              <a:t>nařízena izolace</a:t>
            </a:r>
            <a:r>
              <a:rPr lang="cs-CZ" sz="1600" i="0" dirty="0"/>
              <a:t>, karanténní opatření nebo je ve výkonu lůžkového ochranného léčení, nebo</a:t>
            </a:r>
          </a:p>
          <a:p>
            <a:pPr marL="342900" lvl="0" indent="-342900">
              <a:buFont typeface="+mj-lt"/>
              <a:buAutoNum type="alphaLcParenR"/>
            </a:pPr>
            <a:r>
              <a:rPr lang="pl-PL" sz="1600" i="0" dirty="0"/>
              <a:t>jež je </a:t>
            </a:r>
            <a:r>
              <a:rPr lang="pl-PL" sz="1600" b="1" i="0" dirty="0"/>
              <a:t>hospitalizovaná bez souhlasu</a:t>
            </a:r>
            <a:endParaRPr lang="cs-CZ" sz="1200" b="1" dirty="0"/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19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880-C8FC-472F-86C2-4644C8FE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Dárcovství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CC3470E-316C-4EBF-B289-78DE5BC0C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16052"/>
              </p:ext>
            </p:extLst>
          </p:nvPr>
        </p:nvGraphicFramePr>
        <p:xfrm>
          <a:off x="724678" y="1171576"/>
          <a:ext cx="10818857" cy="5477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09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880-C8FC-472F-86C2-4644C8FE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Judikatura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CC3470E-316C-4EBF-B289-78DE5BC0C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834517"/>
              </p:ext>
            </p:extLst>
          </p:nvPr>
        </p:nvGraphicFramePr>
        <p:xfrm>
          <a:off x="718800" y="1331951"/>
          <a:ext cx="10753200" cy="4398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A46DEAFD-3C77-492B-B625-EC4098B7E20A}"/>
              </a:ext>
            </a:extLst>
          </p:cNvPr>
          <p:cNvSpPr txBox="1"/>
          <p:nvPr/>
        </p:nvSpPr>
        <p:spPr>
          <a:xfrm>
            <a:off x="875673" y="4640816"/>
            <a:ext cx="10328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Paní </a:t>
            </a:r>
            <a:r>
              <a:rPr lang="cs-CZ" dirty="0" err="1"/>
              <a:t>Evans</a:t>
            </a:r>
            <a:r>
              <a:rPr lang="cs-CZ" dirty="0"/>
              <a:t> diagnostikována rakovina vaječníků, se souhlasem partnera vytvořena embrya, zmražena. Vztah se rozpadá, partner žádá zničení embryí, Paní </a:t>
            </a:r>
            <a:r>
              <a:rPr lang="cs-CZ" dirty="0" err="1"/>
              <a:t>Evans</a:t>
            </a:r>
            <a:r>
              <a:rPr lang="cs-CZ" dirty="0"/>
              <a:t> se neúspěšně brání u soudu. ESLP: nemožnost naložit s genetickým materiálem bez souhlasu toho, od nějž pochází, je výrazem úcty k lidské důstojnosti a svobodné volbě člověka. </a:t>
            </a:r>
          </a:p>
        </p:txBody>
      </p:sp>
    </p:spTree>
    <p:extLst>
      <p:ext uri="{BB962C8B-B14F-4D97-AF65-F5344CB8AC3E}">
        <p14:creationId xmlns:p14="http://schemas.microsoft.com/office/powerpoint/2010/main" val="109039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880-C8FC-472F-86C2-4644C8FE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Judikatura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CC3470E-316C-4EBF-B289-78DE5BC0C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933217"/>
              </p:ext>
            </p:extLst>
          </p:nvPr>
        </p:nvGraphicFramePr>
        <p:xfrm>
          <a:off x="718800" y="1871999"/>
          <a:ext cx="10753200" cy="4398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8589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6A81-8E95-4F48-A482-E378D67E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Genetická vyšetření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5A559C-6398-416D-A9FB-A107CC5C3F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681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007504-1AAE-4D07-9D19-51DAE9BC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genetických vyšetření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20171189-F128-4B4D-9868-7039F2615F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181637"/>
              </p:ext>
            </p:extLst>
          </p:nvPr>
        </p:nvGraphicFramePr>
        <p:xfrm>
          <a:off x="660077" y="1262543"/>
          <a:ext cx="10753200" cy="446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819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5BF2A-AA8E-4A86-89CD-DD1E8022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materiálu: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76535CC-D5D3-42ED-A445-31C34FE5B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247528"/>
              </p:ext>
            </p:extLst>
          </p:nvPr>
        </p:nvGraphicFramePr>
        <p:xfrm>
          <a:off x="718800" y="1404257"/>
          <a:ext cx="10753200" cy="4427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9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DFAF-6336-41FA-BC69-DD5B4FEF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Lze nabízet pouze k: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A36DD52-B1FC-4E1B-BA04-3C2290AA7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954141"/>
              </p:ext>
            </p:extLst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433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6A7E4-C918-4967-9877-7FFDEA4DE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Zásah do genomu - § 30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3681BA7-C493-42F4-BBA2-9EA326F70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710904"/>
              </p:ext>
            </p:extLst>
          </p:nvPr>
        </p:nvGraphicFramePr>
        <p:xfrm>
          <a:off x="827857" y="1995381"/>
          <a:ext cx="10753200" cy="426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Šipka: doprava 2">
            <a:extLst>
              <a:ext uri="{FF2B5EF4-FFF2-40B4-BE49-F238E27FC236}">
                <a16:creationId xmlns:a16="http://schemas.microsoft.com/office/drawing/2014/main" id="{82365966-DB94-4B19-A288-276C7815B374}"/>
              </a:ext>
            </a:extLst>
          </p:cNvPr>
          <p:cNvSpPr/>
          <p:nvPr/>
        </p:nvSpPr>
        <p:spPr bwMode="auto">
          <a:xfrm>
            <a:off x="7134161" y="4078514"/>
            <a:ext cx="583007" cy="25161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544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BE38EA-434D-454B-AD68-D36D599B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Rodičovství</a:t>
            </a:r>
            <a:br>
              <a:rPr lang="cs-CZ" b="1" dirty="0"/>
            </a:br>
            <a:r>
              <a:rPr lang="cs-CZ" b="1" dirty="0"/>
              <a:t>		</a:t>
            </a:r>
            <a:br>
              <a:rPr lang="cs-CZ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61931ED8-73BE-47D5-83A7-1B54A82A9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679864"/>
              </p:ext>
            </p:extLst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lačítko akce: Nápověda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80E6EF-214D-48AF-92C9-140309809D4C}"/>
              </a:ext>
            </a:extLst>
          </p:cNvPr>
          <p:cNvSpPr/>
          <p:nvPr/>
        </p:nvSpPr>
        <p:spPr bwMode="auto">
          <a:xfrm>
            <a:off x="5669796" y="3936569"/>
            <a:ext cx="774915" cy="736170"/>
          </a:xfrm>
          <a:prstGeom prst="actionButtonHelp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51906F-23C3-43B9-A79F-8E419C646A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0096" y="5249"/>
            <a:ext cx="3171904" cy="317190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15347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29212B-E147-4317-A7C0-383E4086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Sterilizace, kastrace, změna pohlaví</a:t>
            </a:r>
          </a:p>
        </p:txBody>
      </p:sp>
    </p:spTree>
    <p:extLst>
      <p:ext uri="{BB962C8B-B14F-4D97-AF65-F5344CB8AC3E}">
        <p14:creationId xmlns:p14="http://schemas.microsoft.com/office/powerpoint/2010/main" val="4123045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50495-3E0E-4D50-8A36-55759A95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Sterilizace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66C41028-29E4-470A-975B-162B790B4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873369"/>
              </p:ext>
            </p:extLst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527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22F6-5B3B-4C21-B247-10A03E6B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Terapeutická kastrace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4AACFE5-6D77-4E30-A131-8B224790E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241388"/>
              </p:ext>
            </p:extLst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923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22F6-5B3B-4C21-B247-10A03E6B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Terapeutická kastrace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4AACFE5-6D77-4E30-A131-8B224790E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895700"/>
              </p:ext>
            </p:extLst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311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4F43-4B85-4EE1-B3DF-FB85DC32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Změna pohlaví transsexuálních pacientů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B0CE7A0-EF7E-44E2-8C9A-3652CB94FD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85793"/>
              </p:ext>
            </p:extLst>
          </p:nvPr>
        </p:nvGraphicFramePr>
        <p:xfrm>
          <a:off x="719400" y="1496832"/>
          <a:ext cx="10753200" cy="505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014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29212B-E147-4317-A7C0-383E4086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Umělé přerušení těhotenství</a:t>
            </a:r>
          </a:p>
        </p:txBody>
      </p:sp>
    </p:spTree>
    <p:extLst>
      <p:ext uri="{BB962C8B-B14F-4D97-AF65-F5344CB8AC3E}">
        <p14:creationId xmlns:p14="http://schemas.microsoft.com/office/powerpoint/2010/main" val="2210934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F7F814-ADB0-45D9-AA4E-D8715F75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Počátek života a právo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8C280992-B91A-461B-BA54-85D39716A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053322"/>
              </p:ext>
            </p:extLst>
          </p:nvPr>
        </p:nvGraphicFramePr>
        <p:xfrm>
          <a:off x="522514" y="1492898"/>
          <a:ext cx="10949486" cy="508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120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F7F814-ADB0-45D9-AA4E-D8715F75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Umělé přerušení těhotenství</a:t>
            </a:r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A3855A97-3997-4D77-A823-B41BB3160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586603"/>
              </p:ext>
            </p:extLst>
          </p:nvPr>
        </p:nvGraphicFramePr>
        <p:xfrm>
          <a:off x="551390" y="1853338"/>
          <a:ext cx="10921810" cy="463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8805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F7F814-ADB0-45D9-AA4E-D8715F75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Umělé přerušení těhotenství</a:t>
            </a:r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A3855A97-3997-4D77-A823-B41BB3160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09754"/>
              </p:ext>
            </p:extLst>
          </p:nvPr>
        </p:nvGraphicFramePr>
        <p:xfrm>
          <a:off x="551390" y="1853338"/>
          <a:ext cx="10921810" cy="463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384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F7F814-ADB0-45D9-AA4E-D8715F75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Umělé přerušení těhotenství</a:t>
            </a:r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A3855A97-3997-4D77-A823-B41BB3160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559217"/>
              </p:ext>
            </p:extLst>
          </p:nvPr>
        </p:nvGraphicFramePr>
        <p:xfrm>
          <a:off x="551390" y="1853338"/>
          <a:ext cx="10921810" cy="463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942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BE38EA-434D-454B-AD68-D36D599B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Právní úprava mateřství a otcovství</a:t>
            </a:r>
            <a:br>
              <a:rPr lang="cs-CZ" b="1" dirty="0"/>
            </a:br>
            <a:r>
              <a:rPr lang="cs-CZ" b="1" dirty="0"/>
              <a:t>		</a:t>
            </a:r>
            <a:r>
              <a:rPr lang="cs-CZ" sz="2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mater </a:t>
            </a:r>
            <a:r>
              <a:rPr lang="cs-CZ" sz="22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semper</a:t>
            </a:r>
            <a:r>
              <a:rPr lang="cs-CZ" sz="2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2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certa</a:t>
            </a:r>
            <a:r>
              <a:rPr lang="cs-CZ" sz="2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2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cs-CZ" sz="2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pater </a:t>
            </a:r>
            <a:r>
              <a:rPr lang="cs-CZ" sz="22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incertus</a:t>
            </a:r>
            <a:br>
              <a:rPr lang="cs-CZ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61931ED8-73BE-47D5-83A7-1B54A82A9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749587"/>
              </p:ext>
            </p:extLst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7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D09DF7-05A3-40A4-A1A5-EA19AE6AA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A1BA37-A978-4018-9ABC-EEBC18E11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82DC3F-79D0-4B9F-B773-9D70D76AB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1915CE-00CC-4B89-8D03-D2DA9196D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DFD3D-4F41-47FB-8BBF-85C39AB0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Judikatura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4904EF-148D-4F56-A187-F6DD6CEBC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b="1" dirty="0"/>
              <a:t>Boso v. Itálie </a:t>
            </a:r>
            <a:r>
              <a:rPr lang="cs-CZ" dirty="0"/>
              <a:t>– nemožnost potenciálního otce právně zabránit jeho těhotné partnerce podstoupit interrupci je oprávněným zásahem do jeho práva na rodinný život. Právo těhotné ženy rozhodnout o trvání či ukončení těhotenství je považováno za silnější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b="1" dirty="0" err="1"/>
              <a:t>Tysiac</a:t>
            </a:r>
            <a:r>
              <a:rPr lang="cs-CZ" b="1" dirty="0"/>
              <a:t> v. Polsko </a:t>
            </a:r>
            <a:r>
              <a:rPr lang="cs-CZ" dirty="0"/>
              <a:t>– těhotná polská občanka trpící krátkozrakostí, nedomohla se interrupce, ESLP: Polsko porušilo právo své občanky na účinné respektování jejího soukromého života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99460DC-9241-4F56-94CB-EAAAFF162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FD5F1B-E064-4B26-B496-C217DCB3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A22E-2385-456F-9345-12AAA0509FC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436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728D85-5E28-4F4C-8BEE-DFEDED41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720000"/>
            <a:ext cx="10754400" cy="1015810"/>
          </a:xfrm>
        </p:spPr>
        <p:txBody>
          <a:bodyPr/>
          <a:lstStyle/>
          <a:p>
            <a:r>
              <a:rPr lang="cs-CZ" dirty="0"/>
              <a:t>Trestné činy související s umělým přerušením těhotenství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DE0AB9-59AE-471F-A119-20B59764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872000"/>
            <a:ext cx="10806000" cy="4356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Nedovolené přerušení těhotenství bez souhlasu těhotné ženy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Nedovolené přerušení těhotenství se souhlasem těhotné ženy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Pomoc těhotné ženě k umělému přerušení těhotenství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Svádění těhotné ženy k umělému přerušení těhotenství</a:t>
            </a:r>
          </a:p>
          <a:p>
            <a:r>
              <a:rPr lang="cs-CZ" dirty="0"/>
              <a:t>______________________________________________________</a:t>
            </a:r>
          </a:p>
          <a:p>
            <a:r>
              <a:rPr lang="cs-CZ" i="1" dirty="0"/>
              <a:t>Společné ustanovení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Těhotná žena, která své těhotenství sama uměle přeruší nebo o to jiného požádá nebo mu to dovolí, </a:t>
            </a:r>
            <a:r>
              <a:rPr lang="cs-CZ" b="1" dirty="0"/>
              <a:t>není pro takový čin trestná</a:t>
            </a:r>
            <a:r>
              <a:rPr lang="cs-CZ" dirty="0"/>
              <a:t>, a to ani podle ustanovení o </a:t>
            </a:r>
            <a:r>
              <a:rPr lang="cs-CZ" dirty="0" err="1"/>
              <a:t>návodci</a:t>
            </a:r>
            <a:r>
              <a:rPr lang="cs-CZ" dirty="0"/>
              <a:t> a pomocníkovi.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3F5C83-52A2-48B8-898A-CB00529C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A22E-2385-456F-9345-12AAA0509FC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969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29212B-E147-4317-A7C0-383E40860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1" y="2843210"/>
            <a:ext cx="11361600" cy="117158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8212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7CE01B-A332-439F-B24D-90B7D145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Popírání otcovství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B40543-BB70-406C-9B8B-F3F269C3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0" i="0" dirty="0">
                <a:solidFill>
                  <a:srgbClr val="2B2B2B"/>
                </a:solidFill>
                <a:effectLst/>
              </a:rPr>
              <a:t>Otcovství může podle zákona popírat: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B2B2B"/>
                </a:solidFill>
                <a:effectLst/>
              </a:rPr>
              <a:t> </a:t>
            </a:r>
            <a:r>
              <a:rPr lang="cs-CZ" b="1" i="0" dirty="0">
                <a:solidFill>
                  <a:srgbClr val="2B2B2B"/>
                </a:solidFill>
                <a:effectLst/>
              </a:rPr>
              <a:t>matka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B2B2B"/>
                </a:solidFill>
                <a:effectLst/>
              </a:rPr>
              <a:t> </a:t>
            </a:r>
            <a:r>
              <a:rPr lang="cs-CZ" b="1" i="0" dirty="0">
                <a:solidFill>
                  <a:srgbClr val="2B2B2B"/>
                </a:solidFill>
                <a:effectLst/>
              </a:rPr>
              <a:t>právní otec </a:t>
            </a:r>
            <a:r>
              <a:rPr lang="cs-CZ" b="0" i="0" dirty="0">
                <a:solidFill>
                  <a:srgbClr val="2B2B2B"/>
                </a:solidFill>
                <a:effectLst/>
              </a:rPr>
              <a:t>(muž zapsaný v rodném listě dítěte)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B2B2B"/>
                </a:solidFill>
              </a:rPr>
              <a:t> X </a:t>
            </a:r>
            <a:r>
              <a:rPr lang="cs-CZ" b="0" i="0" dirty="0">
                <a:solidFill>
                  <a:srgbClr val="2B2B2B"/>
                </a:solidFill>
                <a:effectLst/>
              </a:rPr>
              <a:t>muž, který o sobě tvrdí, že je otcem dítěte (ale dítě má již jako otce v rodném listě zapsaného jiného muže), tento nemá prakticky žádné prostředky ochrany, nemá možnost podat návrh na popření otcovství matrikového otce a následně tedy ani určení svého otcovství.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D38FBD-9D27-4430-A12B-172A4372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34CB46-9C9B-4F19-99A9-19AF2949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A22E-2385-456F-9345-12AAA0509FC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76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7CE01B-A332-439F-B24D-90B7D145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Popírání otcovství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B40543-BB70-406C-9B8B-F3F269C3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81346"/>
            <a:ext cx="10879200" cy="5356984"/>
          </a:xfrm>
        </p:spPr>
        <p:txBody>
          <a:bodyPr/>
          <a:lstStyle/>
          <a:p>
            <a:pPr algn="l"/>
            <a:r>
              <a:rPr lang="cs-CZ" sz="2400" b="1" i="0" u="sng" dirty="0">
                <a:solidFill>
                  <a:srgbClr val="2B2B2B"/>
                </a:solidFill>
                <a:effectLst/>
              </a:rPr>
              <a:t>Popěrná lhůta otcovství určeného na základě první domněnky:</a:t>
            </a:r>
            <a:endParaRPr lang="cs-CZ" sz="2400" b="0" i="0" u="sng" dirty="0">
              <a:solidFill>
                <a:srgbClr val="2B2B2B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B2B2B"/>
                </a:solidFill>
                <a:effectLst/>
              </a:rPr>
              <a:t> matka dítěte do 6 měsíců od narození dítěte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B2B2B"/>
                </a:solidFill>
                <a:effectLst/>
              </a:rPr>
              <a:t> manžel matky (matrikový otec) do 6 měsíců od okamžiku, kdy se dozvěděl o skutečnostech zakládajících pochybnost o tom, že je otcem dítěte, nejpozději však do 6 let od narození dítěte</a:t>
            </a:r>
          </a:p>
          <a:p>
            <a:pPr algn="l"/>
            <a:r>
              <a:rPr lang="cs-CZ" sz="2400" b="1" i="0" u="sng" dirty="0">
                <a:solidFill>
                  <a:srgbClr val="2B2B2B"/>
                </a:solidFill>
                <a:effectLst/>
              </a:rPr>
              <a:t>Popěrná lhůta otcovství určeného na základě druhé domněnky:</a:t>
            </a:r>
            <a:endParaRPr lang="cs-CZ" sz="2400" b="0" i="0" u="sng" dirty="0">
              <a:solidFill>
                <a:srgbClr val="2B2B2B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B2B2B"/>
                </a:solidFill>
                <a:effectLst/>
              </a:rPr>
              <a:t> oba rodiče do 6 měsíců ode dne určení otcovství (ode dne souhlasného prohlášení)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400" b="0" i="0" dirty="0">
                <a:solidFill>
                  <a:srgbClr val="2B2B2B"/>
                </a:solidFill>
                <a:effectLst/>
              </a:rPr>
              <a:t>Za výjimečných okolností, pokud to vyžaduje zájem dítěte a veřejný pořádek, je možné popřít otcovství i po uplynutí uvedených lhůt, jestliže soud zmeškání popěrné lhůty prominul.</a:t>
            </a:r>
          </a:p>
          <a:p>
            <a:pPr algn="l"/>
            <a:r>
              <a:rPr lang="cs-CZ" sz="2400" b="1" i="0" dirty="0">
                <a:solidFill>
                  <a:srgbClr val="2B2B2B"/>
                </a:solidFill>
                <a:effectLst/>
              </a:rPr>
              <a:t>	Jestliže bylo otcovství určeno rozhodnutím soudu, pak takto určené 	otcovství již popřít nelze.</a:t>
            </a:r>
            <a:endParaRPr lang="cs-CZ" sz="2400" b="0" i="0" dirty="0">
              <a:solidFill>
                <a:srgbClr val="2B2B2B"/>
              </a:solidFill>
              <a:effectLst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34CB46-9C9B-4F19-99A9-19AF2949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A22E-2385-456F-9345-12AAA0509F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5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A2DD66-E0DD-42AB-B232-8EE42966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Náhradní mateřství?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0371DB-BEC1-4E3C-92F9-F5AA1A178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22696"/>
            <a:ext cx="11361600" cy="2158911"/>
          </a:xfrm>
        </p:spPr>
        <p:txBody>
          <a:bodyPr/>
          <a:lstStyle/>
          <a:p>
            <a:pPr algn="ctr"/>
            <a:r>
              <a:rPr lang="cs-CZ" dirty="0"/>
              <a:t>????</a:t>
            </a:r>
          </a:p>
          <a:p>
            <a:pPr algn="just"/>
            <a:r>
              <a:rPr lang="cs-CZ" b="1" i="0" dirty="0">
                <a:effectLst/>
                <a:latin typeface="Arial" panose="020B0604020202020204" pitchFamily="34" charset="0"/>
              </a:rPr>
              <a:t>§ 804 NOZ</a:t>
            </a:r>
          </a:p>
          <a:p>
            <a:pPr algn="just"/>
            <a:r>
              <a:rPr lang="cs-CZ" b="0" i="0" dirty="0">
                <a:effectLst/>
                <a:latin typeface="Arial" panose="020B0604020202020204" pitchFamily="34" charset="0"/>
              </a:rPr>
              <a:t>Osvojení je vyloučeno mezi osobami spolu příbuznými v přímé linii a mezi sourozenci. </a:t>
            </a:r>
            <a:r>
              <a:rPr lang="cs-CZ" b="1" i="0" dirty="0">
                <a:effectLst/>
                <a:latin typeface="Arial" panose="020B0604020202020204" pitchFamily="34" charset="0"/>
              </a:rPr>
              <a:t>To neplatí v případě náhradního mateřství.</a:t>
            </a:r>
          </a:p>
          <a:p>
            <a:pPr algn="just"/>
            <a:r>
              <a:rPr lang="cs-CZ" b="1" dirty="0">
                <a:latin typeface="Arial" panose="020B0604020202020204" pitchFamily="34" charset="0"/>
              </a:rPr>
              <a:t>- </a:t>
            </a:r>
            <a:r>
              <a:rPr lang="cs-CZ" dirty="0">
                <a:latin typeface="Arial" panose="020B0604020202020204" pitchFamily="34" charset="0"/>
              </a:rPr>
              <a:t>Altruistické x komerční</a:t>
            </a:r>
            <a:endParaRPr lang="cs-CZ" i="0" dirty="0">
              <a:effectLst/>
              <a:latin typeface="Arial" panose="020B0604020202020204" pitchFamily="34" charset="0"/>
            </a:endParaRPr>
          </a:p>
          <a:p>
            <a:pPr algn="ctr"/>
            <a:endParaRPr lang="cs-CZ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B17C2D-442C-4720-B149-2450BE4B3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24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10CC-D0A2-46BC-B96B-8759490A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Specifické zdravotní služby (?)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6DCCD9C-0966-41C2-9C18-F0101B3177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261027"/>
              </p:ext>
            </p:extLst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0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B6E02B-5CBB-439B-BE93-5A88AE07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Asistovaná reprodukce</a:t>
            </a:r>
          </a:p>
        </p:txBody>
      </p:sp>
    </p:spTree>
    <p:extLst>
      <p:ext uri="{BB962C8B-B14F-4D97-AF65-F5344CB8AC3E}">
        <p14:creationId xmlns:p14="http://schemas.microsoft.com/office/powerpoint/2010/main" val="177349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BE38EA-434D-454B-AD68-D36D599B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Asistovaná reprodukce</a:t>
            </a:r>
            <a:endParaRPr lang="cs-CZ" dirty="0"/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61931ED8-73BE-47D5-83A7-1B54A82A9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586476"/>
              </p:ext>
            </p:extLst>
          </p:nvPr>
        </p:nvGraphicFramePr>
        <p:xfrm>
          <a:off x="718800" y="1567543"/>
          <a:ext cx="10753200" cy="491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92485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E22D467BD6394890839F134F1D7ED7" ma:contentTypeVersion="13" ma:contentTypeDescription="Vytvoří nový dokument" ma:contentTypeScope="" ma:versionID="087e53c795fe530a4054799c840d18d2">
  <xsd:schema xmlns:xsd="http://www.w3.org/2001/XMLSchema" xmlns:xs="http://www.w3.org/2001/XMLSchema" xmlns:p="http://schemas.microsoft.com/office/2006/metadata/properties" xmlns:ns3="29726392-0747-4bf0-abc5-25453ffb13fa" xmlns:ns4="fd501932-2290-45a7-8c8d-276020c65a55" targetNamespace="http://schemas.microsoft.com/office/2006/metadata/properties" ma:root="true" ma:fieldsID="9c56d0780653ba933bc421d502c18f3d" ns3:_="" ns4:_="">
    <xsd:import namespace="29726392-0747-4bf0-abc5-25453ffb13fa"/>
    <xsd:import namespace="fd501932-2290-45a7-8c8d-276020c65a55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26392-0747-4bf0-abc5-25453ffb13fa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01932-2290-45a7-8c8d-276020c65a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ABC483-3C4A-4A8A-AD96-3DBCA24A98C7}">
  <ds:schemaRefs>
    <ds:schemaRef ds:uri="http://purl.org/dc/elements/1.1/"/>
    <ds:schemaRef ds:uri="29726392-0747-4bf0-abc5-25453ffb13fa"/>
    <ds:schemaRef ds:uri="http://schemas.openxmlformats.org/package/2006/metadata/core-properties"/>
    <ds:schemaRef ds:uri="http://purl.org/dc/terms/"/>
    <ds:schemaRef ds:uri="http://schemas.microsoft.com/office/2006/metadata/properties"/>
    <ds:schemaRef ds:uri="fd501932-2290-45a7-8c8d-276020c65a55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F5FBA3-A7B6-4DF9-918E-A21F6404D7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827F57-64E3-4C02-8103-3023DA86B0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726392-0747-4bf0-abc5-25453ffb13fa"/>
    <ds:schemaRef ds:uri="fd501932-2290-45a7-8c8d-276020c65a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(3)</Template>
  <TotalTime>1446</TotalTime>
  <Words>2229</Words>
  <Application>Microsoft Office PowerPoint</Application>
  <PresentationFormat>Širokoúhlá obrazovka</PresentationFormat>
  <Paragraphs>171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Tahoma</vt:lpstr>
      <vt:lpstr>Wingdings</vt:lpstr>
      <vt:lpstr>Prezentace_MU_CZ</vt:lpstr>
      <vt:lpstr>Právní úprava mateřství, otcovství a specifické zdravotní služby</vt:lpstr>
      <vt:lpstr>Rodičovství    </vt:lpstr>
      <vt:lpstr>Právní úprava mateřství a otcovství   mater semper certa est, pater incertus </vt:lpstr>
      <vt:lpstr>Popírání otcovství</vt:lpstr>
      <vt:lpstr>Popírání otcovství</vt:lpstr>
      <vt:lpstr>Náhradní mateřství?</vt:lpstr>
      <vt:lpstr>Specifické zdravotní služby (?)</vt:lpstr>
      <vt:lpstr>Asistovaná reprodukce</vt:lpstr>
      <vt:lpstr>Asistovaná reprodukce</vt:lpstr>
      <vt:lpstr>Omezení</vt:lpstr>
      <vt:lpstr>Dárcovství</vt:lpstr>
      <vt:lpstr>Dárcovství</vt:lpstr>
      <vt:lpstr>Judikatura</vt:lpstr>
      <vt:lpstr>Judikatura</vt:lpstr>
      <vt:lpstr>Genetická vyšetření</vt:lpstr>
      <vt:lpstr>Definice genetických vyšetření</vt:lpstr>
      <vt:lpstr>Vyšetření materiálu:</vt:lpstr>
      <vt:lpstr>Lze nabízet pouze k:</vt:lpstr>
      <vt:lpstr>Zásah do genomu - § 30</vt:lpstr>
      <vt:lpstr>Sterilizace, kastrace, změna pohlaví</vt:lpstr>
      <vt:lpstr>Sterilizace</vt:lpstr>
      <vt:lpstr>Terapeutická kastrace</vt:lpstr>
      <vt:lpstr>Terapeutická kastrace</vt:lpstr>
      <vt:lpstr>Změna pohlaví transsexuálních pacientů</vt:lpstr>
      <vt:lpstr>Umělé přerušení těhotenství</vt:lpstr>
      <vt:lpstr>Počátek života a právo</vt:lpstr>
      <vt:lpstr>Umělé přerušení těhotenství</vt:lpstr>
      <vt:lpstr>Umělé přerušení těhotenství</vt:lpstr>
      <vt:lpstr>Umělé přerušení těhotenství</vt:lpstr>
      <vt:lpstr>Judikatura</vt:lpstr>
      <vt:lpstr>Trestné činy související s umělým přerušením těhotenství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Koščík</dc:creator>
  <cp:lastModifiedBy>Eliška Vladíková</cp:lastModifiedBy>
  <cp:revision>97</cp:revision>
  <cp:lastPrinted>1601-01-01T00:00:00Z</cp:lastPrinted>
  <dcterms:created xsi:type="dcterms:W3CDTF">2021-12-02T14:03:49Z</dcterms:created>
  <dcterms:modified xsi:type="dcterms:W3CDTF">2024-10-02T20:33:32Z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0x01010058E22D467BD6394890839F134F1D7ED7</vt:lpwstr>
  </property>
</Properties>
</file>