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287" r:id="rId4"/>
    <p:sldId id="288" r:id="rId5"/>
    <p:sldId id="269" r:id="rId6"/>
    <p:sldId id="356" r:id="rId7"/>
    <p:sldId id="571" r:id="rId8"/>
    <p:sldId id="357" r:id="rId9"/>
    <p:sldId id="572" r:id="rId10"/>
    <p:sldId id="573" r:id="rId11"/>
    <p:sldId id="574" r:id="rId12"/>
    <p:sldId id="289" r:id="rId13"/>
    <p:sldId id="260" r:id="rId14"/>
    <p:sldId id="290" r:id="rId15"/>
    <p:sldId id="292" r:id="rId16"/>
    <p:sldId id="293" r:id="rId17"/>
    <p:sldId id="295" r:id="rId18"/>
    <p:sldId id="291" r:id="rId19"/>
    <p:sldId id="261" r:id="rId20"/>
    <p:sldId id="262" r:id="rId21"/>
    <p:sldId id="263" r:id="rId22"/>
    <p:sldId id="264" r:id="rId23"/>
    <p:sldId id="296" r:id="rId24"/>
    <p:sldId id="297" r:id="rId25"/>
    <p:sldId id="299" r:id="rId26"/>
    <p:sldId id="300" r:id="rId27"/>
    <p:sldId id="298" r:id="rId28"/>
    <p:sldId id="303" r:id="rId29"/>
    <p:sldId id="301" r:id="rId30"/>
    <p:sldId id="302" r:id="rId31"/>
    <p:sldId id="304" r:id="rId32"/>
    <p:sldId id="305" r:id="rId33"/>
    <p:sldId id="265" r:id="rId34"/>
    <p:sldId id="266" r:id="rId35"/>
    <p:sldId id="267" r:id="rId36"/>
    <p:sldId id="306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95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38" y="5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slav Divoký" userId="79b85db4-aa9d-4623-b523-a9314650bd95" providerId="ADAL" clId="{60F5FDEC-A61B-4955-BD00-7CAF1B2B730E}"/>
    <pc:docChg chg="undo custSel addSld delSld modSld sldOrd modMainMaster">
      <pc:chgData name="Jaroslav Divoký" userId="79b85db4-aa9d-4623-b523-a9314650bd95" providerId="ADAL" clId="{60F5FDEC-A61B-4955-BD00-7CAF1B2B730E}" dt="2024-10-01T20:34:02.102" v="922"/>
      <pc:docMkLst>
        <pc:docMk/>
      </pc:docMkLst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1060453249" sldId="256"/>
        </pc:sldMkLst>
      </pc:sldChg>
      <pc:sldChg chg="or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740948230" sldId="259"/>
        </pc:sldMkLst>
      </pc:sldChg>
      <pc:sldChg chg="delSp mod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864291606" sldId="260"/>
        </pc:sldMkLst>
        <pc:graphicFrameChg chg="mod">
          <ac:chgData name="Jaroslav Divoký" userId="79b85db4-aa9d-4623-b523-a9314650bd95" providerId="ADAL" clId="{60F5FDEC-A61B-4955-BD00-7CAF1B2B730E}" dt="2024-10-01T19:13:07.461" v="141" actId="478"/>
          <ac:graphicFrameMkLst>
            <pc:docMk/>
            <pc:sldMk cId="864291606" sldId="260"/>
            <ac:graphicFrameMk id="6" creationId="{A1563B8E-5A56-4F95-B091-4449D941A57A}"/>
          </ac:graphicFrameMkLst>
        </pc:graphicFrameChg>
        <pc:picChg chg="del">
          <ac:chgData name="Jaroslav Divoký" userId="79b85db4-aa9d-4623-b523-a9314650bd95" providerId="ADAL" clId="{60F5FDEC-A61B-4955-BD00-7CAF1B2B730E}" dt="2024-10-01T19:21:25.334" v="208" actId="478"/>
          <ac:picMkLst>
            <pc:docMk/>
            <pc:sldMk cId="864291606" sldId="260"/>
            <ac:picMk id="11" creationId="{C125574D-86E0-48C8-B09B-9440C72B3176}"/>
          </ac:picMkLst>
        </pc:picChg>
      </pc:sldChg>
      <pc:sldChg chg="del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034910015" sldId="261"/>
        </pc:sldMkLst>
        <pc:spChg chg="del">
          <ac:chgData name="Jaroslav Divoký" userId="79b85db4-aa9d-4623-b523-a9314650bd95" providerId="ADAL" clId="{60F5FDEC-A61B-4955-BD00-7CAF1B2B730E}" dt="2024-10-01T19:28:47.832" v="215" actId="478"/>
          <ac:spMkLst>
            <pc:docMk/>
            <pc:sldMk cId="3034910015" sldId="261"/>
            <ac:spMk id="4" creationId="{E54F9AF2-37C0-4C41-A07C-854FBF466613}"/>
          </ac:spMkLst>
        </pc:spChg>
        <pc:picChg chg="del">
          <ac:chgData name="Jaroslav Divoký" userId="79b85db4-aa9d-4623-b523-a9314650bd95" providerId="ADAL" clId="{60F5FDEC-A61B-4955-BD00-7CAF1B2B730E}" dt="2024-10-01T19:22:02.125" v="209" actId="478"/>
          <ac:picMkLst>
            <pc:docMk/>
            <pc:sldMk cId="3034910015" sldId="261"/>
            <ac:picMk id="8" creationId="{CF6C8E98-6814-4366-BF1C-15A9409DBCF0}"/>
          </ac:picMkLst>
        </pc:picChg>
      </pc:sldChg>
      <pc:sldChg chg="delSp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09166227" sldId="262"/>
        </pc:sldMkLst>
        <pc:spChg chg="del">
          <ac:chgData name="Jaroslav Divoký" userId="79b85db4-aa9d-4623-b523-a9314650bd95" providerId="ADAL" clId="{60F5FDEC-A61B-4955-BD00-7CAF1B2B730E}" dt="2024-10-01T19:24:16.301" v="211" actId="478"/>
          <ac:spMkLst>
            <pc:docMk/>
            <pc:sldMk cId="109166227" sldId="262"/>
            <ac:spMk id="4" creationId="{760ED39C-4497-428F-BBB7-3F1A4D4056D1}"/>
          </ac:spMkLst>
        </pc:spChg>
        <pc:picChg chg="del">
          <ac:chgData name="Jaroslav Divoký" userId="79b85db4-aa9d-4623-b523-a9314650bd95" providerId="ADAL" clId="{60F5FDEC-A61B-4955-BD00-7CAF1B2B730E}" dt="2024-10-01T19:24:10.638" v="210" actId="478"/>
          <ac:picMkLst>
            <pc:docMk/>
            <pc:sldMk cId="109166227" sldId="262"/>
            <ac:picMk id="8" creationId="{C4713CA5-2217-473D-B907-5F9AA6AE41CC}"/>
          </ac:picMkLst>
        </pc:picChg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1183317439" sldId="263"/>
        </pc:sldMkLst>
      </pc:sldChg>
      <pc:sldChg chg="modSp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259556504" sldId="264"/>
        </pc:sldMkLst>
        <pc:graphicFrameChg chg="mod">
          <ac:chgData name="Jaroslav Divoký" userId="79b85db4-aa9d-4623-b523-a9314650bd95" providerId="ADAL" clId="{60F5FDEC-A61B-4955-BD00-7CAF1B2B730E}" dt="2024-10-01T19:28:03.900" v="212" actId="313"/>
          <ac:graphicFrameMkLst>
            <pc:docMk/>
            <pc:sldMk cId="2259556504" sldId="264"/>
            <ac:graphicFrameMk id="6" creationId="{0F49C683-7621-47EF-BABD-AAD2B8E82D30}"/>
          </ac:graphicFrameMkLst>
        </pc:graphicFrameChg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256779958" sldId="265"/>
        </pc:sldMkLst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4079820518" sldId="266"/>
        </pc:sldMkLst>
      </pc:sldChg>
      <pc:sldChg chg="modTransition">
        <pc:chgData name="Jaroslav Divoký" userId="79b85db4-aa9d-4623-b523-a9314650bd95" providerId="ADAL" clId="{60F5FDEC-A61B-4955-BD00-7CAF1B2B730E}" dt="2024-10-01T20:34:02.102" v="922"/>
        <pc:sldMkLst>
          <pc:docMk/>
          <pc:sldMk cId="955486615" sldId="267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397191745" sldId="268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604065394" sldId="269"/>
        </pc:sldMkLst>
      </pc:sldChg>
      <pc:sldChg chg="modSp add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945364568" sldId="269"/>
        </pc:sldMkLst>
        <pc:spChg chg="mod">
          <ac:chgData name="Jaroslav Divoký" userId="79b85db4-aa9d-4623-b523-a9314650bd95" providerId="ADAL" clId="{60F5FDEC-A61B-4955-BD00-7CAF1B2B730E}" dt="2024-10-01T19:07:28.808" v="81" actId="948"/>
          <ac:spMkLst>
            <pc:docMk/>
            <pc:sldMk cId="3945364568" sldId="269"/>
            <ac:spMk id="7" creationId="{00000000-0000-0000-0000-000000000000}"/>
          </ac:spMkLst>
        </pc:spChg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36382758" sldId="270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404592374" sldId="271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211041216" sldId="272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4257811855" sldId="273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438647721" sldId="274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2554405603" sldId="275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885982019" sldId="277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3227282777" sldId="278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694298956" sldId="279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83349681" sldId="280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666276719" sldId="281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982331560" sldId="282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688733344" sldId="283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109267694" sldId="284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47818739" sldId="285"/>
        </pc:sldMkLst>
      </pc:sldChg>
      <pc:sldChg chg="del">
        <pc:chgData name="Jaroslav Divoký" userId="79b85db4-aa9d-4623-b523-a9314650bd95" providerId="ADAL" clId="{60F5FDEC-A61B-4955-BD00-7CAF1B2B730E}" dt="2024-10-01T19:04:54.066" v="78" actId="47"/>
        <pc:sldMkLst>
          <pc:docMk/>
          <pc:sldMk cId="744227253" sldId="286"/>
        </pc:sldMkLst>
      </pc:sldChg>
      <pc:sldChg chg="del">
        <pc:chgData name="Jaroslav Divoký" userId="79b85db4-aa9d-4623-b523-a9314650bd95" providerId="ADAL" clId="{60F5FDEC-A61B-4955-BD00-7CAF1B2B730E}" dt="2024-10-01T18:59:51.255" v="0" actId="47"/>
        <pc:sldMkLst>
          <pc:docMk/>
          <pc:sldMk cId="73373380" sldId="287"/>
        </pc:sldMkLst>
      </pc:sldChg>
      <pc:sldChg chg="addSp delSp modSp new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225768306" sldId="287"/>
        </pc:sldMkLst>
        <pc:spChg chg="del 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2" creationId="{8685108B-E98A-43CD-96C9-33650F354C83}"/>
          </ac:spMkLst>
        </pc:spChg>
        <pc:spChg chg="del 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3" creationId="{DAE515B7-8247-4136-A31F-EFC34A5B8536}"/>
          </ac:spMkLst>
        </pc:spChg>
        <pc:spChg chg="del mod ord">
          <ac:chgData name="Jaroslav Divoký" userId="79b85db4-aa9d-4623-b523-a9314650bd95" providerId="ADAL" clId="{60F5FDEC-A61B-4955-BD00-7CAF1B2B730E}" dt="2024-10-01T19:00:38.709" v="14" actId="478"/>
          <ac:spMkLst>
            <pc:docMk/>
            <pc:sldMk cId="225768306" sldId="287"/>
            <ac:spMk id="4" creationId="{160DB38B-68E8-4851-8878-6DDA0CF06E44}"/>
          </ac:spMkLst>
        </pc:spChg>
        <pc:spChg chg="mod ord">
          <ac:chgData name="Jaroslav Divoký" userId="79b85db4-aa9d-4623-b523-a9314650bd95" providerId="ADAL" clId="{60F5FDEC-A61B-4955-BD00-7CAF1B2B730E}" dt="2024-10-01T19:00:05.062" v="2" actId="700"/>
          <ac:spMkLst>
            <pc:docMk/>
            <pc:sldMk cId="225768306" sldId="287"/>
            <ac:spMk id="5" creationId="{55D57B84-E6DF-4318-BB37-FA12FC28D5AA}"/>
          </ac:spMkLst>
        </pc:spChg>
        <pc:spChg chg="add mod ord">
          <ac:chgData name="Jaroslav Divoký" userId="79b85db4-aa9d-4623-b523-a9314650bd95" providerId="ADAL" clId="{60F5FDEC-A61B-4955-BD00-7CAF1B2B730E}" dt="2024-10-01T19:00:16.531" v="7" actId="20577"/>
          <ac:spMkLst>
            <pc:docMk/>
            <pc:sldMk cId="225768306" sldId="287"/>
            <ac:spMk id="6" creationId="{29737ADC-3355-4144-863B-898B2E339444}"/>
          </ac:spMkLst>
        </pc:spChg>
        <pc:spChg chg="add mod ord">
          <ac:chgData name="Jaroslav Divoký" userId="79b85db4-aa9d-4623-b523-a9314650bd95" providerId="ADAL" clId="{60F5FDEC-A61B-4955-BD00-7CAF1B2B730E}" dt="2024-10-01T19:01:39.784" v="43" actId="113"/>
          <ac:spMkLst>
            <pc:docMk/>
            <pc:sldMk cId="225768306" sldId="287"/>
            <ac:spMk id="7" creationId="{1CAAB60F-1257-4819-90BA-615CE8576611}"/>
          </ac:spMkLst>
        </pc:sp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4232747186" sldId="288"/>
        </pc:sldMkLst>
        <pc:spChg chg="mod">
          <ac:chgData name="Jaroslav Divoký" userId="79b85db4-aa9d-4623-b523-a9314650bd95" providerId="ADAL" clId="{60F5FDEC-A61B-4955-BD00-7CAF1B2B730E}" dt="2024-10-01T19:02:06.354" v="55" actId="20577"/>
          <ac:spMkLst>
            <pc:docMk/>
            <pc:sldMk cId="4232747186" sldId="288"/>
            <ac:spMk id="2" creationId="{A9724C29-F3D2-456B-8B11-AB1D1CCC51CF}"/>
          </ac:spMkLst>
        </pc:spChg>
        <pc:spChg chg="mod">
          <ac:chgData name="Jaroslav Divoký" userId="79b85db4-aa9d-4623-b523-a9314650bd95" providerId="ADAL" clId="{60F5FDEC-A61B-4955-BD00-7CAF1B2B730E}" dt="2024-10-01T19:03:59.002" v="74" actId="403"/>
          <ac:spMkLst>
            <pc:docMk/>
            <pc:sldMk cId="4232747186" sldId="288"/>
            <ac:spMk id="3" creationId="{189E4DED-7C19-4C85-85EB-B3E109948BDB}"/>
          </ac:spMkLst>
        </pc:spChg>
        <pc:spChg chg="del">
          <ac:chgData name="Jaroslav Divoký" userId="79b85db4-aa9d-4623-b523-a9314650bd95" providerId="ADAL" clId="{60F5FDEC-A61B-4955-BD00-7CAF1B2B730E}" dt="2024-10-01T19:04:02.289" v="75" actId="478"/>
          <ac:spMkLst>
            <pc:docMk/>
            <pc:sldMk cId="4232747186" sldId="288"/>
            <ac:spMk id="4" creationId="{7190BE00-4BC0-4518-BEBC-1FE3120CE50E}"/>
          </ac:spMkLst>
        </pc:sp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825141321" sldId="289"/>
        </pc:sldMkLst>
        <pc:spChg chg="mod">
          <ac:chgData name="Jaroslav Divoký" userId="79b85db4-aa9d-4623-b523-a9314650bd95" providerId="ADAL" clId="{60F5FDEC-A61B-4955-BD00-7CAF1B2B730E}" dt="2024-10-01T19:08:21.922" v="86" actId="20577"/>
          <ac:spMkLst>
            <pc:docMk/>
            <pc:sldMk cId="1825141321" sldId="289"/>
            <ac:spMk id="2" creationId="{2EC3D007-2D7D-42FE-A9FE-11E769C808E7}"/>
          </ac:spMkLst>
        </pc:spChg>
        <pc:spChg chg="mod">
          <ac:chgData name="Jaroslav Divoký" userId="79b85db4-aa9d-4623-b523-a9314650bd95" providerId="ADAL" clId="{60F5FDEC-A61B-4955-BD00-7CAF1B2B730E}" dt="2024-10-01T19:09:12.540" v="111" actId="14100"/>
          <ac:spMkLst>
            <pc:docMk/>
            <pc:sldMk cId="1825141321" sldId="289"/>
            <ac:spMk id="3" creationId="{7AE15348-D016-4069-B600-16604DAF9FB8}"/>
          </ac:spMkLst>
        </pc:spChg>
        <pc:spChg chg="del">
          <ac:chgData name="Jaroslav Divoký" userId="79b85db4-aa9d-4623-b523-a9314650bd95" providerId="ADAL" clId="{60F5FDEC-A61B-4955-BD00-7CAF1B2B730E}" dt="2024-10-01T19:08:04.905" v="83" actId="478"/>
          <ac:spMkLst>
            <pc:docMk/>
            <pc:sldMk cId="1825141321" sldId="289"/>
            <ac:spMk id="4" creationId="{D7C32802-261E-428E-9B89-DDE1117C35A7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3030491879" sldId="290"/>
        </pc:sldMkLst>
        <pc:spChg chg="mod">
          <ac:chgData name="Jaroslav Divoký" userId="79b85db4-aa9d-4623-b523-a9314650bd95" providerId="ADAL" clId="{60F5FDEC-A61B-4955-BD00-7CAF1B2B730E}" dt="2024-10-01T19:09:33.864" v="113"/>
          <ac:spMkLst>
            <pc:docMk/>
            <pc:sldMk cId="3030491879" sldId="290"/>
            <ac:spMk id="2" creationId="{0A008931-10F9-4DBD-B37B-F56EDFF0016E}"/>
          </ac:spMkLst>
        </pc:spChg>
        <pc:spChg chg="del mod">
          <ac:chgData name="Jaroslav Divoký" userId="79b85db4-aa9d-4623-b523-a9314650bd95" providerId="ADAL" clId="{60F5FDEC-A61B-4955-BD00-7CAF1B2B730E}" dt="2024-10-01T19:12:10.880" v="127" actId="12084"/>
          <ac:spMkLst>
            <pc:docMk/>
            <pc:sldMk cId="3030491879" sldId="290"/>
            <ac:spMk id="3" creationId="{F4C35340-CBC6-4899-B997-5DBEAC2C1218}"/>
          </ac:spMkLst>
        </pc:spChg>
        <pc:spChg chg="del">
          <ac:chgData name="Jaroslav Divoký" userId="79b85db4-aa9d-4623-b523-a9314650bd95" providerId="ADAL" clId="{60F5FDEC-A61B-4955-BD00-7CAF1B2B730E}" dt="2024-10-01T19:09:45.906" v="117" actId="478"/>
          <ac:spMkLst>
            <pc:docMk/>
            <pc:sldMk cId="3030491879" sldId="290"/>
            <ac:spMk id="4" creationId="{E8A0E0D2-621A-4707-A585-84C12FF49786}"/>
          </ac:spMkLst>
        </pc:spChg>
        <pc:graphicFrameChg chg="add mod">
          <ac:chgData name="Jaroslav Divoký" userId="79b85db4-aa9d-4623-b523-a9314650bd95" providerId="ADAL" clId="{60F5FDEC-A61B-4955-BD00-7CAF1B2B730E}" dt="2024-10-01T19:21:14.127" v="207" actId="20577"/>
          <ac:graphicFrameMkLst>
            <pc:docMk/>
            <pc:sldMk cId="3030491879" sldId="290"/>
            <ac:graphicFrameMk id="6" creationId="{ED7FC5DA-F269-4628-928C-B6B06FA7391A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891679441" sldId="291"/>
        </pc:sldMkLst>
        <pc:spChg chg="mod">
          <ac:chgData name="Jaroslav Divoký" userId="79b85db4-aa9d-4623-b523-a9314650bd95" providerId="ADAL" clId="{60F5FDEC-A61B-4955-BD00-7CAF1B2B730E}" dt="2024-10-01T19:09:37.512" v="115"/>
          <ac:spMkLst>
            <pc:docMk/>
            <pc:sldMk cId="2891679441" sldId="291"/>
            <ac:spMk id="2" creationId="{77E7BD0D-CF8F-465E-82FE-3D8F5BC8318A}"/>
          </ac:spMkLst>
        </pc:spChg>
        <pc:spChg chg="del mod">
          <ac:chgData name="Jaroslav Divoký" userId="79b85db4-aa9d-4623-b523-a9314650bd95" providerId="ADAL" clId="{60F5FDEC-A61B-4955-BD00-7CAF1B2B730E}" dt="2024-10-01T19:12:51.404" v="137" actId="12084"/>
          <ac:spMkLst>
            <pc:docMk/>
            <pc:sldMk cId="2891679441" sldId="291"/>
            <ac:spMk id="3" creationId="{2A23CCAF-9186-4FD0-BA8C-352B38CD955A}"/>
          </ac:spMkLst>
        </pc:spChg>
        <pc:spChg chg="del">
          <ac:chgData name="Jaroslav Divoký" userId="79b85db4-aa9d-4623-b523-a9314650bd95" providerId="ADAL" clId="{60F5FDEC-A61B-4955-BD00-7CAF1B2B730E}" dt="2024-10-01T19:09:43.626" v="116" actId="478"/>
          <ac:spMkLst>
            <pc:docMk/>
            <pc:sldMk cId="2891679441" sldId="291"/>
            <ac:spMk id="4" creationId="{15CB39C2-087B-472B-BF85-A31B8AB47DDE}"/>
          </ac:spMkLst>
        </pc:spChg>
        <pc:graphicFrameChg chg="add mod">
          <ac:chgData name="Jaroslav Divoký" userId="79b85db4-aa9d-4623-b523-a9314650bd95" providerId="ADAL" clId="{60F5FDEC-A61B-4955-BD00-7CAF1B2B730E}" dt="2024-10-01T19:12:51.404" v="137" actId="12084"/>
          <ac:graphicFrameMkLst>
            <pc:docMk/>
            <pc:sldMk cId="2891679441" sldId="291"/>
            <ac:graphicFrameMk id="6" creationId="{525F162F-2216-4F2F-9F51-BD8149276C0D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969658588" sldId="292"/>
        </pc:sldMkLst>
        <pc:spChg chg="mod">
          <ac:chgData name="Jaroslav Divoký" userId="79b85db4-aa9d-4623-b523-a9314650bd95" providerId="ADAL" clId="{60F5FDEC-A61B-4955-BD00-7CAF1B2B730E}" dt="2024-10-01T19:16:16.587" v="151" actId="1076"/>
          <ac:spMkLst>
            <pc:docMk/>
            <pc:sldMk cId="969658588" sldId="292"/>
            <ac:spMk id="2" creationId="{0194F91D-FEE6-4149-A465-C2F622B8C78B}"/>
          </ac:spMkLst>
        </pc:spChg>
        <pc:spChg chg="del mod">
          <ac:chgData name="Jaroslav Divoký" userId="79b85db4-aa9d-4623-b523-a9314650bd95" providerId="ADAL" clId="{60F5FDEC-A61B-4955-BD00-7CAF1B2B730E}" dt="2024-10-01T19:15:58.574" v="148" actId="22"/>
          <ac:spMkLst>
            <pc:docMk/>
            <pc:sldMk cId="969658588" sldId="292"/>
            <ac:spMk id="3" creationId="{F4CBE723-378D-41A6-A731-69056851B189}"/>
          </ac:spMkLst>
        </pc:spChg>
        <pc:spChg chg="del">
          <ac:chgData name="Jaroslav Divoký" userId="79b85db4-aa9d-4623-b523-a9314650bd95" providerId="ADAL" clId="{60F5FDEC-A61B-4955-BD00-7CAF1B2B730E}" dt="2024-10-01T19:12:57.457" v="138" actId="478"/>
          <ac:spMkLst>
            <pc:docMk/>
            <pc:sldMk cId="969658588" sldId="292"/>
            <ac:spMk id="4" creationId="{B159E0E7-3DA3-4D0D-8BBB-D1980AD4A4AF}"/>
          </ac:spMkLst>
        </pc:spChg>
        <pc:picChg chg="add mod ord">
          <ac:chgData name="Jaroslav Divoký" userId="79b85db4-aa9d-4623-b523-a9314650bd95" providerId="ADAL" clId="{60F5FDEC-A61B-4955-BD00-7CAF1B2B730E}" dt="2024-10-01T19:16:04.610" v="150" actId="14100"/>
          <ac:picMkLst>
            <pc:docMk/>
            <pc:sldMk cId="969658588" sldId="292"/>
            <ac:picMk id="7" creationId="{12F64C54-ED50-4CE9-869C-28364CD379C4}"/>
          </ac:picMkLst>
        </pc:picChg>
      </pc:sldChg>
      <pc:sldChg chg="addSp delSp modSp add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894842267" sldId="293"/>
        </pc:sldMkLst>
        <pc:spChg chg="mod ord">
          <ac:chgData name="Jaroslav Divoký" userId="79b85db4-aa9d-4623-b523-a9314650bd95" providerId="ADAL" clId="{60F5FDEC-A61B-4955-BD00-7CAF1B2B730E}" dt="2024-10-01T19:17:40.448" v="158" actId="1076"/>
          <ac:spMkLst>
            <pc:docMk/>
            <pc:sldMk cId="1894842267" sldId="293"/>
            <ac:spMk id="2" creationId="{0194F91D-FEE6-4149-A465-C2F622B8C78B}"/>
          </ac:spMkLst>
        </pc:spChg>
        <pc:spChg chg="add del mod ord">
          <ac:chgData name="Jaroslav Divoký" userId="79b85db4-aa9d-4623-b523-a9314650bd95" providerId="ADAL" clId="{60F5FDEC-A61B-4955-BD00-7CAF1B2B730E}" dt="2024-10-01T19:16:49.376" v="154" actId="700"/>
          <ac:spMkLst>
            <pc:docMk/>
            <pc:sldMk cId="1894842267" sldId="293"/>
            <ac:spMk id="4" creationId="{A8187877-7B7D-443E-AF8E-E5440DA59588}"/>
          </ac:spMkLst>
        </pc:spChg>
        <pc:spChg chg="mod ord">
          <ac:chgData name="Jaroslav Divoký" userId="79b85db4-aa9d-4623-b523-a9314650bd95" providerId="ADAL" clId="{60F5FDEC-A61B-4955-BD00-7CAF1B2B730E}" dt="2024-10-01T19:17:33.597" v="157" actId="700"/>
          <ac:spMkLst>
            <pc:docMk/>
            <pc:sldMk cId="1894842267" sldId="293"/>
            <ac:spMk id="5" creationId="{50AE6966-0ACD-4467-AFD6-C8A362FECB31}"/>
          </ac:spMkLst>
        </pc:spChg>
        <pc:spChg chg="add del mod ord">
          <ac:chgData name="Jaroslav Divoký" userId="79b85db4-aa9d-4623-b523-a9314650bd95" providerId="ADAL" clId="{60F5FDEC-A61B-4955-BD00-7CAF1B2B730E}" dt="2024-10-01T19:16:53.381" v="155" actId="478"/>
          <ac:spMkLst>
            <pc:docMk/>
            <pc:sldMk cId="1894842267" sldId="293"/>
            <ac:spMk id="6" creationId="{2E16F465-5E2F-4C97-A9C8-21E51726142D}"/>
          </ac:spMkLst>
        </pc:spChg>
        <pc:spChg chg="add del mod ord">
          <ac:chgData name="Jaroslav Divoký" userId="79b85db4-aa9d-4623-b523-a9314650bd95" providerId="ADAL" clId="{60F5FDEC-A61B-4955-BD00-7CAF1B2B730E}" dt="2024-10-01T19:17:28.832" v="156" actId="22"/>
          <ac:spMkLst>
            <pc:docMk/>
            <pc:sldMk cId="1894842267" sldId="293"/>
            <ac:spMk id="8" creationId="{D182E95E-B397-4101-92F8-16F4A4F7D25D}"/>
          </ac:spMkLst>
        </pc:spChg>
        <pc:spChg chg="add del mod ord">
          <ac:chgData name="Jaroslav Divoký" userId="79b85db4-aa9d-4623-b523-a9314650bd95" providerId="ADAL" clId="{60F5FDEC-A61B-4955-BD00-7CAF1B2B730E}" dt="2024-10-01T19:17:33.597" v="157" actId="700"/>
          <ac:spMkLst>
            <pc:docMk/>
            <pc:sldMk cId="1894842267" sldId="293"/>
            <ac:spMk id="9" creationId="{C5CFC176-62A0-4596-9696-334F9500040F}"/>
          </ac:spMkLst>
        </pc:spChg>
        <pc:spChg chg="add mod ord">
          <ac:chgData name="Jaroslav Divoký" userId="79b85db4-aa9d-4623-b523-a9314650bd95" providerId="ADAL" clId="{60F5FDEC-A61B-4955-BD00-7CAF1B2B730E}" dt="2024-10-01T19:19:43.748" v="206" actId="20577"/>
          <ac:spMkLst>
            <pc:docMk/>
            <pc:sldMk cId="1894842267" sldId="293"/>
            <ac:spMk id="14" creationId="{2AF0E2DA-D83D-4705-87C2-DCAD1BFFCE1F}"/>
          </ac:spMkLst>
        </pc:spChg>
        <pc:spChg chg="add del mod ord">
          <ac:chgData name="Jaroslav Divoký" userId="79b85db4-aa9d-4623-b523-a9314650bd95" providerId="ADAL" clId="{60F5FDEC-A61B-4955-BD00-7CAF1B2B730E}" dt="2024-10-01T19:17:59.838" v="176" actId="478"/>
          <ac:spMkLst>
            <pc:docMk/>
            <pc:sldMk cId="1894842267" sldId="293"/>
            <ac:spMk id="15" creationId="{B99EB8CD-7920-405B-9B9A-635AA616AACF}"/>
          </ac:spMkLst>
        </pc:spChg>
        <pc:spChg chg="add del mod ord">
          <ac:chgData name="Jaroslav Divoký" userId="79b85db4-aa9d-4623-b523-a9314650bd95" providerId="ADAL" clId="{60F5FDEC-A61B-4955-BD00-7CAF1B2B730E}" dt="2024-10-01T19:18:15.656" v="177" actId="22"/>
          <ac:spMkLst>
            <pc:docMk/>
            <pc:sldMk cId="1894842267" sldId="293"/>
            <ac:spMk id="16" creationId="{80674A60-25C5-4661-A17E-B07B6FC23113}"/>
          </ac:spMkLst>
        </pc:spChg>
        <pc:picChg chg="del">
          <ac:chgData name="Jaroslav Divoký" userId="79b85db4-aa9d-4623-b523-a9314650bd95" providerId="ADAL" clId="{60F5FDEC-A61B-4955-BD00-7CAF1B2B730E}" dt="2024-10-01T19:16:44.991" v="153" actId="478"/>
          <ac:picMkLst>
            <pc:docMk/>
            <pc:sldMk cId="1894842267" sldId="293"/>
            <ac:picMk id="7" creationId="{12F64C54-ED50-4CE9-869C-28364CD379C4}"/>
          </ac:picMkLst>
        </pc:picChg>
        <pc:picChg chg="add mod ord">
          <ac:chgData name="Jaroslav Divoký" userId="79b85db4-aa9d-4623-b523-a9314650bd95" providerId="ADAL" clId="{60F5FDEC-A61B-4955-BD00-7CAF1B2B730E}" dt="2024-10-01T19:18:26.718" v="179" actId="14100"/>
          <ac:picMkLst>
            <pc:docMk/>
            <pc:sldMk cId="1894842267" sldId="293"/>
            <ac:picMk id="13" creationId="{1114FDC8-8415-4939-B8E1-E65CC0AEDF66}"/>
          </ac:picMkLst>
        </pc:picChg>
        <pc:picChg chg="add mod ord">
          <ac:chgData name="Jaroslav Divoký" userId="79b85db4-aa9d-4623-b523-a9314650bd95" providerId="ADAL" clId="{60F5FDEC-A61B-4955-BD00-7CAF1B2B730E}" dt="2024-10-01T19:18:15.656" v="177" actId="22"/>
          <ac:picMkLst>
            <pc:docMk/>
            <pc:sldMk cId="1894842267" sldId="293"/>
            <ac:picMk id="18" creationId="{E36C02F0-D613-448F-A8FA-DE1C97819039}"/>
          </ac:picMkLst>
        </pc:picChg>
      </pc:sldChg>
      <pc:sldChg chg="new del">
        <pc:chgData name="Jaroslav Divoký" userId="79b85db4-aa9d-4623-b523-a9314650bd95" providerId="ADAL" clId="{60F5FDEC-A61B-4955-BD00-7CAF1B2B730E}" dt="2024-10-01T19:18:43.431" v="182" actId="47"/>
        <pc:sldMkLst>
          <pc:docMk/>
          <pc:sldMk cId="232717444" sldId="294"/>
        </pc:sldMkLst>
      </pc:sldChg>
      <pc:sldChg chg="addSp delSp modSp add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825786403" sldId="295"/>
        </pc:sldMkLst>
        <pc:spChg chg="mod ord">
          <ac:chgData name="Jaroslav Divoký" userId="79b85db4-aa9d-4623-b523-a9314650bd95" providerId="ADAL" clId="{60F5FDEC-A61B-4955-BD00-7CAF1B2B730E}" dt="2024-10-01T19:19:22.743" v="200" actId="1076"/>
          <ac:spMkLst>
            <pc:docMk/>
            <pc:sldMk cId="1825786403" sldId="295"/>
            <ac:spMk id="2" creationId="{0194F91D-FEE6-4149-A465-C2F622B8C78B}"/>
          </ac:spMkLst>
        </pc:spChg>
        <pc:spChg chg="add del 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4" creationId="{549A19F3-F6DF-4CC1-AA45-7DF8299B3140}"/>
          </ac:spMkLst>
        </pc:spChg>
        <pc:spChg chg="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5" creationId="{50AE6966-0ACD-4467-AFD6-C8A362FECB31}"/>
          </ac:spMkLst>
        </pc:spChg>
        <pc:spChg chg="add del mo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7" creationId="{F2C792C6-85A0-4016-80D9-03F578D7C4CF}"/>
          </ac:spMkLst>
        </pc:spChg>
        <pc:spChg chg="add del mod ord">
          <ac:chgData name="Jaroslav Divoký" userId="79b85db4-aa9d-4623-b523-a9314650bd95" providerId="ADAL" clId="{60F5FDEC-A61B-4955-BD00-7CAF1B2B730E}" dt="2024-10-01T19:19:25.829" v="201" actId="22"/>
          <ac:spMkLst>
            <pc:docMk/>
            <pc:sldMk cId="1825786403" sldId="295"/>
            <ac:spMk id="8" creationId="{E91FFE91-BF09-4F93-970F-C4D3DFFD3800}"/>
          </ac:spMkLst>
        </pc:spChg>
        <pc:spChg chg="mod ord">
          <ac:chgData name="Jaroslav Divoký" userId="79b85db4-aa9d-4623-b523-a9314650bd95" providerId="ADAL" clId="{60F5FDEC-A61B-4955-BD00-7CAF1B2B730E}" dt="2024-10-01T19:19:17.678" v="199" actId="700"/>
          <ac:spMkLst>
            <pc:docMk/>
            <pc:sldMk cId="1825786403" sldId="295"/>
            <ac:spMk id="14" creationId="{2AF0E2DA-D83D-4705-87C2-DCAD1BFFCE1F}"/>
          </ac:spMkLst>
        </pc:spChg>
        <pc:picChg chg="add mod ord">
          <ac:chgData name="Jaroslav Divoký" userId="79b85db4-aa9d-4623-b523-a9314650bd95" providerId="ADAL" clId="{60F5FDEC-A61B-4955-BD00-7CAF1B2B730E}" dt="2024-10-01T19:19:28.308" v="202" actId="14100"/>
          <ac:picMkLst>
            <pc:docMk/>
            <pc:sldMk cId="1825786403" sldId="295"/>
            <ac:picMk id="10" creationId="{691C27F7-B846-4D15-BB9C-EE3078A53BB9}"/>
          </ac:picMkLst>
        </pc:picChg>
        <pc:picChg chg="del">
          <ac:chgData name="Jaroslav Divoký" userId="79b85db4-aa9d-4623-b523-a9314650bd95" providerId="ADAL" clId="{60F5FDEC-A61B-4955-BD00-7CAF1B2B730E}" dt="2024-10-01T19:19:11.422" v="197" actId="478"/>
          <ac:picMkLst>
            <pc:docMk/>
            <pc:sldMk cId="1825786403" sldId="295"/>
            <ac:picMk id="13" creationId="{1114FDC8-8415-4939-B8E1-E65CC0AEDF66}"/>
          </ac:picMkLst>
        </pc:picChg>
        <pc:picChg chg="del">
          <ac:chgData name="Jaroslav Divoký" userId="79b85db4-aa9d-4623-b523-a9314650bd95" providerId="ADAL" clId="{60F5FDEC-A61B-4955-BD00-7CAF1B2B730E}" dt="2024-10-01T19:19:12.977" v="198" actId="478"/>
          <ac:picMkLst>
            <pc:docMk/>
            <pc:sldMk cId="1825786403" sldId="295"/>
            <ac:picMk id="18" creationId="{E36C02F0-D613-448F-A8FA-DE1C97819039}"/>
          </ac:picMkLst>
        </pc:pic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468371830" sldId="296"/>
        </pc:sldMkLst>
        <pc:spChg chg="mod">
          <ac:chgData name="Jaroslav Divoký" userId="79b85db4-aa9d-4623-b523-a9314650bd95" providerId="ADAL" clId="{60F5FDEC-A61B-4955-BD00-7CAF1B2B730E}" dt="2024-10-01T19:29:26.416" v="216"/>
          <ac:spMkLst>
            <pc:docMk/>
            <pc:sldMk cId="2468371830" sldId="296"/>
            <ac:spMk id="2" creationId="{B4AD320F-E110-450B-A55E-749F6FA64255}"/>
          </ac:spMkLst>
        </pc:spChg>
        <pc:spChg chg="del mod">
          <ac:chgData name="Jaroslav Divoký" userId="79b85db4-aa9d-4623-b523-a9314650bd95" providerId="ADAL" clId="{60F5FDEC-A61B-4955-BD00-7CAF1B2B730E}" dt="2024-10-01T19:34:32.868" v="277" actId="12084"/>
          <ac:spMkLst>
            <pc:docMk/>
            <pc:sldMk cId="2468371830" sldId="296"/>
            <ac:spMk id="3" creationId="{5FFE8AAA-C880-4B4C-B503-F416539AA1E3}"/>
          </ac:spMkLst>
        </pc:spChg>
        <pc:spChg chg="del">
          <ac:chgData name="Jaroslav Divoký" userId="79b85db4-aa9d-4623-b523-a9314650bd95" providerId="ADAL" clId="{60F5FDEC-A61B-4955-BD00-7CAF1B2B730E}" dt="2024-10-01T19:28:15.047" v="214" actId="478"/>
          <ac:spMkLst>
            <pc:docMk/>
            <pc:sldMk cId="2468371830" sldId="296"/>
            <ac:spMk id="4" creationId="{6B05737D-4A3F-4988-A04E-F03521599AF6}"/>
          </ac:spMkLst>
        </pc:spChg>
        <pc:graphicFrameChg chg="add mod">
          <ac:chgData name="Jaroslav Divoký" userId="79b85db4-aa9d-4623-b523-a9314650bd95" providerId="ADAL" clId="{60F5FDEC-A61B-4955-BD00-7CAF1B2B730E}" dt="2024-10-01T19:34:51.713" v="291" actId="20577"/>
          <ac:graphicFrameMkLst>
            <pc:docMk/>
            <pc:sldMk cId="2468371830" sldId="296"/>
            <ac:graphicFrameMk id="6" creationId="{79A92A04-F52C-4D8B-BE20-F89C7F1CF78E}"/>
          </ac:graphicFrameMkLst>
        </pc:graphicFrame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887146605" sldId="297"/>
        </pc:sldMkLst>
        <pc:spChg chg="mod">
          <ac:chgData name="Jaroslav Divoký" userId="79b85db4-aa9d-4623-b523-a9314650bd95" providerId="ADAL" clId="{60F5FDEC-A61B-4955-BD00-7CAF1B2B730E}" dt="2024-10-01T19:35:26.911" v="306" actId="20577"/>
          <ac:spMkLst>
            <pc:docMk/>
            <pc:sldMk cId="2887146605" sldId="297"/>
            <ac:spMk id="2" creationId="{3D2C4DB7-CF2F-404E-9BEE-0467A03AB2CB}"/>
          </ac:spMkLst>
        </pc:spChg>
        <pc:spChg chg="mod">
          <ac:chgData name="Jaroslav Divoký" userId="79b85db4-aa9d-4623-b523-a9314650bd95" providerId="ADAL" clId="{60F5FDEC-A61B-4955-BD00-7CAF1B2B730E}" dt="2024-10-01T19:36:20.746" v="320" actId="948"/>
          <ac:spMkLst>
            <pc:docMk/>
            <pc:sldMk cId="2887146605" sldId="297"/>
            <ac:spMk id="3" creationId="{EE54EB42-23D0-4245-B1F1-E61524526555}"/>
          </ac:spMkLst>
        </pc:spChg>
        <pc:spChg chg="del">
          <ac:chgData name="Jaroslav Divoký" userId="79b85db4-aa9d-4623-b523-a9314650bd95" providerId="ADAL" clId="{60F5FDEC-A61B-4955-BD00-7CAF1B2B730E}" dt="2024-10-01T19:35:30.976" v="307" actId="478"/>
          <ac:spMkLst>
            <pc:docMk/>
            <pc:sldMk cId="2887146605" sldId="297"/>
            <ac:spMk id="4" creationId="{679330BA-DDFA-4F03-941A-00C6502386C2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807829238" sldId="298"/>
        </pc:sldMkLst>
        <pc:spChg chg="mod">
          <ac:chgData name="Jaroslav Divoký" userId="79b85db4-aa9d-4623-b523-a9314650bd95" providerId="ADAL" clId="{60F5FDEC-A61B-4955-BD00-7CAF1B2B730E}" dt="2024-10-01T19:50:14.303" v="349" actId="113"/>
          <ac:spMkLst>
            <pc:docMk/>
            <pc:sldMk cId="1807829238" sldId="298"/>
            <ac:spMk id="2" creationId="{C4942607-1B8F-4F2F-9C97-C6A969811481}"/>
          </ac:spMkLst>
        </pc:spChg>
        <pc:spChg chg="del mod">
          <ac:chgData name="Jaroslav Divoký" userId="79b85db4-aa9d-4623-b523-a9314650bd95" providerId="ADAL" clId="{60F5FDEC-A61B-4955-BD00-7CAF1B2B730E}" dt="2024-10-01T19:52:24.475" v="464" actId="12084"/>
          <ac:spMkLst>
            <pc:docMk/>
            <pc:sldMk cId="1807829238" sldId="298"/>
            <ac:spMk id="3" creationId="{0DAD1CB6-9483-4A51-9C3C-833EB5F07157}"/>
          </ac:spMkLst>
        </pc:spChg>
        <pc:spChg chg="del">
          <ac:chgData name="Jaroslav Divoký" userId="79b85db4-aa9d-4623-b523-a9314650bd95" providerId="ADAL" clId="{60F5FDEC-A61B-4955-BD00-7CAF1B2B730E}" dt="2024-10-01T19:50:11.024" v="348" actId="478"/>
          <ac:spMkLst>
            <pc:docMk/>
            <pc:sldMk cId="1807829238" sldId="298"/>
            <ac:spMk id="4" creationId="{C8BECE85-CD3F-43B8-9879-C7C0566ACC0C}"/>
          </ac:spMkLst>
        </pc:spChg>
        <pc:graphicFrameChg chg="add mod">
          <ac:chgData name="Jaroslav Divoký" userId="79b85db4-aa9d-4623-b523-a9314650bd95" providerId="ADAL" clId="{60F5FDEC-A61B-4955-BD00-7CAF1B2B730E}" dt="2024-10-01T20:08:18.779" v="728" actId="20577"/>
          <ac:graphicFrameMkLst>
            <pc:docMk/>
            <pc:sldMk cId="1807829238" sldId="298"/>
            <ac:graphicFrameMk id="6" creationId="{6330698C-71CB-441A-9460-B79809BA0FB3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537276447" sldId="299"/>
        </pc:sldMkLst>
        <pc:spChg chg="mod">
          <ac:chgData name="Jaroslav Divoký" userId="79b85db4-aa9d-4623-b523-a9314650bd95" providerId="ADAL" clId="{60F5FDEC-A61B-4955-BD00-7CAF1B2B730E}" dt="2024-10-01T19:55:53.763" v="497"/>
          <ac:spMkLst>
            <pc:docMk/>
            <pc:sldMk cId="1537276447" sldId="299"/>
            <ac:spMk id="2" creationId="{762011FE-C23E-4118-9A74-01D00D1C4EEB}"/>
          </ac:spMkLst>
        </pc:spChg>
        <pc:spChg chg="del mod">
          <ac:chgData name="Jaroslav Divoký" userId="79b85db4-aa9d-4623-b523-a9314650bd95" providerId="ADAL" clId="{60F5FDEC-A61B-4955-BD00-7CAF1B2B730E}" dt="2024-10-01T20:02:51.593" v="651" actId="12084"/>
          <ac:spMkLst>
            <pc:docMk/>
            <pc:sldMk cId="1537276447" sldId="299"/>
            <ac:spMk id="3" creationId="{9E875676-C598-495B-B6BA-6AB86CC348E0}"/>
          </ac:spMkLst>
        </pc:spChg>
        <pc:spChg chg="del">
          <ac:chgData name="Jaroslav Divoký" userId="79b85db4-aa9d-4623-b523-a9314650bd95" providerId="ADAL" clId="{60F5FDEC-A61B-4955-BD00-7CAF1B2B730E}" dt="2024-10-01T19:58:59.021" v="569" actId="478"/>
          <ac:spMkLst>
            <pc:docMk/>
            <pc:sldMk cId="1537276447" sldId="299"/>
            <ac:spMk id="4" creationId="{18FB8D0C-2015-4CE1-96DA-9121A47CE1C5}"/>
          </ac:spMkLst>
        </pc:spChg>
        <pc:graphicFrameChg chg="add mod">
          <ac:chgData name="Jaroslav Divoký" userId="79b85db4-aa9d-4623-b523-a9314650bd95" providerId="ADAL" clId="{60F5FDEC-A61B-4955-BD00-7CAF1B2B730E}" dt="2024-10-01T20:02:51.593" v="651" actId="12084"/>
          <ac:graphicFrameMkLst>
            <pc:docMk/>
            <pc:sldMk cId="1537276447" sldId="299"/>
            <ac:graphicFrameMk id="6" creationId="{5AAAA90D-0BD3-407E-B5FA-B34E49F9098E}"/>
          </ac:graphicFrameMkLst>
        </pc:graphicFrameChg>
      </pc:sldChg>
      <pc:sldChg chg="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4074981333" sldId="300"/>
        </pc:sldMkLst>
        <pc:spChg chg="mod">
          <ac:chgData name="Jaroslav Divoký" userId="79b85db4-aa9d-4623-b523-a9314650bd95" providerId="ADAL" clId="{60F5FDEC-A61B-4955-BD00-7CAF1B2B730E}" dt="2024-10-01T19:59:07.411" v="571"/>
          <ac:spMkLst>
            <pc:docMk/>
            <pc:sldMk cId="4074981333" sldId="300"/>
            <ac:spMk id="2" creationId="{EA02E2B8-F92C-4D44-A9EA-5DDF3CCE673E}"/>
          </ac:spMkLst>
        </pc:spChg>
        <pc:spChg chg="mod">
          <ac:chgData name="Jaroslav Divoký" userId="79b85db4-aa9d-4623-b523-a9314650bd95" providerId="ADAL" clId="{60F5FDEC-A61B-4955-BD00-7CAF1B2B730E}" dt="2024-10-01T20:02:40.091" v="650" actId="113"/>
          <ac:spMkLst>
            <pc:docMk/>
            <pc:sldMk cId="4074981333" sldId="300"/>
            <ac:spMk id="3" creationId="{769392E3-4FDF-4E84-AA3F-7FAB2EC28C02}"/>
          </ac:spMkLst>
        </pc:spChg>
        <pc:spChg chg="del">
          <ac:chgData name="Jaroslav Divoký" userId="79b85db4-aa9d-4623-b523-a9314650bd95" providerId="ADAL" clId="{60F5FDEC-A61B-4955-BD00-7CAF1B2B730E}" dt="2024-10-01T19:59:09.797" v="572" actId="478"/>
          <ac:spMkLst>
            <pc:docMk/>
            <pc:sldMk cId="4074981333" sldId="300"/>
            <ac:spMk id="4" creationId="{C4D8FD2E-A6C0-449B-A951-4F24E73D5EF8}"/>
          </ac:spMkLst>
        </pc:sp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965132467" sldId="301"/>
        </pc:sldMkLst>
        <pc:spChg chg="mod">
          <ac:chgData name="Jaroslav Divoký" userId="79b85db4-aa9d-4623-b523-a9314650bd95" providerId="ADAL" clId="{60F5FDEC-A61B-4955-BD00-7CAF1B2B730E}" dt="2024-10-01T20:09:30.252" v="769" actId="1076"/>
          <ac:spMkLst>
            <pc:docMk/>
            <pc:sldMk cId="2965132467" sldId="301"/>
            <ac:spMk id="2" creationId="{CA04377F-7676-407C-B976-288D46D209BE}"/>
          </ac:spMkLst>
        </pc:spChg>
        <pc:spChg chg="del mod">
          <ac:chgData name="Jaroslav Divoký" userId="79b85db4-aa9d-4623-b523-a9314650bd95" providerId="ADAL" clId="{60F5FDEC-A61B-4955-BD00-7CAF1B2B730E}" dt="2024-10-01T20:09:20.988" v="767" actId="12084"/>
          <ac:spMkLst>
            <pc:docMk/>
            <pc:sldMk cId="2965132467" sldId="301"/>
            <ac:spMk id="3" creationId="{CCECB222-9574-4C7D-814B-266FB9EE4ABF}"/>
          </ac:spMkLst>
        </pc:spChg>
        <pc:spChg chg="del">
          <ac:chgData name="Jaroslav Divoký" userId="79b85db4-aa9d-4623-b523-a9314650bd95" providerId="ADAL" clId="{60F5FDEC-A61B-4955-BD00-7CAF1B2B730E}" dt="2024-10-01T20:20:06.506" v="909" actId="478"/>
          <ac:spMkLst>
            <pc:docMk/>
            <pc:sldMk cId="2965132467" sldId="301"/>
            <ac:spMk id="4" creationId="{985D6D0A-EAED-4718-8180-F6D52E330732}"/>
          </ac:spMkLst>
        </pc:spChg>
        <pc:graphicFrameChg chg="add mod">
          <ac:chgData name="Jaroslav Divoký" userId="79b85db4-aa9d-4623-b523-a9314650bd95" providerId="ADAL" clId="{60F5FDEC-A61B-4955-BD00-7CAF1B2B730E}" dt="2024-10-01T20:10:18.445" v="782" actId="20577"/>
          <ac:graphicFrameMkLst>
            <pc:docMk/>
            <pc:sldMk cId="2965132467" sldId="301"/>
            <ac:graphicFrameMk id="6" creationId="{AA3EA5B9-F512-488D-94F3-F91F79DF59B7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948001965" sldId="302"/>
        </pc:sldMkLst>
        <pc:spChg chg="mod">
          <ac:chgData name="Jaroslav Divoký" userId="79b85db4-aa9d-4623-b523-a9314650bd95" providerId="ADAL" clId="{60F5FDEC-A61B-4955-BD00-7CAF1B2B730E}" dt="2024-10-01T20:13:44.018" v="812" actId="1076"/>
          <ac:spMkLst>
            <pc:docMk/>
            <pc:sldMk cId="948001965" sldId="302"/>
            <ac:spMk id="2" creationId="{5D0F80D3-98DF-4D92-B8B7-4E8CB2ACA61F}"/>
          </ac:spMkLst>
        </pc:spChg>
        <pc:spChg chg="del mod">
          <ac:chgData name="Jaroslav Divoký" userId="79b85db4-aa9d-4623-b523-a9314650bd95" providerId="ADAL" clId="{60F5FDEC-A61B-4955-BD00-7CAF1B2B730E}" dt="2024-10-01T20:11:49.603" v="798" actId="12084"/>
          <ac:spMkLst>
            <pc:docMk/>
            <pc:sldMk cId="948001965" sldId="302"/>
            <ac:spMk id="3" creationId="{71C218AB-51A0-4474-9410-44ECE738EDC9}"/>
          </ac:spMkLst>
        </pc:spChg>
        <pc:spChg chg="del">
          <ac:chgData name="Jaroslav Divoký" userId="79b85db4-aa9d-4623-b523-a9314650bd95" providerId="ADAL" clId="{60F5FDEC-A61B-4955-BD00-7CAF1B2B730E}" dt="2024-10-01T20:20:09.105" v="910" actId="478"/>
          <ac:spMkLst>
            <pc:docMk/>
            <pc:sldMk cId="948001965" sldId="302"/>
            <ac:spMk id="4" creationId="{3E39CDEE-A323-47C3-BE7B-60319FE47051}"/>
          </ac:spMkLst>
        </pc:spChg>
        <pc:graphicFrameChg chg="add mod">
          <ac:chgData name="Jaroslav Divoký" userId="79b85db4-aa9d-4623-b523-a9314650bd95" providerId="ADAL" clId="{60F5FDEC-A61B-4955-BD00-7CAF1B2B730E}" dt="2024-10-01T20:11:49.603" v="798" actId="12084"/>
          <ac:graphicFrameMkLst>
            <pc:docMk/>
            <pc:sldMk cId="948001965" sldId="302"/>
            <ac:graphicFrameMk id="6" creationId="{9B6FB20C-F6C4-4FEE-B1C2-86BA8C2766D4}"/>
          </ac:graphicFrameMkLst>
        </pc:graphicFrameChg>
      </pc:sldChg>
      <pc:sldChg chg="addSp delSp modSp new mod or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392959293" sldId="303"/>
        </pc:sldMkLst>
        <pc:spChg chg="mod">
          <ac:chgData name="Jaroslav Divoký" userId="79b85db4-aa9d-4623-b523-a9314650bd95" providerId="ADAL" clId="{60F5FDEC-A61B-4955-BD00-7CAF1B2B730E}" dt="2024-10-01T20:13:37.923" v="811" actId="1076"/>
          <ac:spMkLst>
            <pc:docMk/>
            <pc:sldMk cId="1392959293" sldId="303"/>
            <ac:spMk id="2" creationId="{EBF72E62-F9D0-4068-AAB7-74A6FC7A9599}"/>
          </ac:spMkLst>
        </pc:spChg>
        <pc:spChg chg="del mod">
          <ac:chgData name="Jaroslav Divoký" userId="79b85db4-aa9d-4623-b523-a9314650bd95" providerId="ADAL" clId="{60F5FDEC-A61B-4955-BD00-7CAF1B2B730E}" dt="2024-10-01T20:13:28.874" v="809" actId="12084"/>
          <ac:spMkLst>
            <pc:docMk/>
            <pc:sldMk cId="1392959293" sldId="303"/>
            <ac:spMk id="3" creationId="{86D962D3-37F6-4C36-A92A-0E1BFB996421}"/>
          </ac:spMkLst>
        </pc:spChg>
        <pc:spChg chg="del">
          <ac:chgData name="Jaroslav Divoký" userId="79b85db4-aa9d-4623-b523-a9314650bd95" providerId="ADAL" clId="{60F5FDEC-A61B-4955-BD00-7CAF1B2B730E}" dt="2024-10-01T20:20:04.449" v="908" actId="478"/>
          <ac:spMkLst>
            <pc:docMk/>
            <pc:sldMk cId="1392959293" sldId="303"/>
            <ac:spMk id="4" creationId="{C3502DD3-376B-42E6-86E1-3693DADB5542}"/>
          </ac:spMkLst>
        </pc:spChg>
        <pc:graphicFrameChg chg="add mod">
          <ac:chgData name="Jaroslav Divoký" userId="79b85db4-aa9d-4623-b523-a9314650bd95" providerId="ADAL" clId="{60F5FDEC-A61B-4955-BD00-7CAF1B2B730E}" dt="2024-10-01T20:13:28.874" v="809" actId="12084"/>
          <ac:graphicFrameMkLst>
            <pc:docMk/>
            <pc:sldMk cId="1392959293" sldId="303"/>
            <ac:graphicFrameMk id="6" creationId="{0D075FAA-E9C8-4C53-8B11-C733E9CCBA47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2632944834" sldId="304"/>
        </pc:sldMkLst>
        <pc:spChg chg="mod">
          <ac:chgData name="Jaroslav Divoký" userId="79b85db4-aa9d-4623-b523-a9314650bd95" providerId="ADAL" clId="{60F5FDEC-A61B-4955-BD00-7CAF1B2B730E}" dt="2024-10-01T20:16:48.113" v="840" actId="20577"/>
          <ac:spMkLst>
            <pc:docMk/>
            <pc:sldMk cId="2632944834" sldId="304"/>
            <ac:spMk id="2" creationId="{E0DEDEC7-84EB-470B-9B63-D3BA9EA9F2F7}"/>
          </ac:spMkLst>
        </pc:spChg>
        <pc:spChg chg="del mod">
          <ac:chgData name="Jaroslav Divoký" userId="79b85db4-aa9d-4623-b523-a9314650bd95" providerId="ADAL" clId="{60F5FDEC-A61B-4955-BD00-7CAF1B2B730E}" dt="2024-10-01T20:19:46.226" v="906" actId="12084"/>
          <ac:spMkLst>
            <pc:docMk/>
            <pc:sldMk cId="2632944834" sldId="304"/>
            <ac:spMk id="3" creationId="{B03AC085-2DB6-4831-B466-9CD4D3B3EE68}"/>
          </ac:spMkLst>
        </pc:spChg>
        <pc:spChg chg="del">
          <ac:chgData name="Jaroslav Divoký" userId="79b85db4-aa9d-4623-b523-a9314650bd95" providerId="ADAL" clId="{60F5FDEC-A61B-4955-BD00-7CAF1B2B730E}" dt="2024-10-01T20:20:11.802" v="911" actId="478"/>
          <ac:spMkLst>
            <pc:docMk/>
            <pc:sldMk cId="2632944834" sldId="304"/>
            <ac:spMk id="4" creationId="{A1AE083F-2355-40BD-8F22-1AEE938672FA}"/>
          </ac:spMkLst>
        </pc:spChg>
        <pc:graphicFrameChg chg="add mod">
          <ac:chgData name="Jaroslav Divoký" userId="79b85db4-aa9d-4623-b523-a9314650bd95" providerId="ADAL" clId="{60F5FDEC-A61B-4955-BD00-7CAF1B2B730E}" dt="2024-10-01T20:19:50.090" v="907" actId="20577"/>
          <ac:graphicFrameMkLst>
            <pc:docMk/>
            <pc:sldMk cId="2632944834" sldId="304"/>
            <ac:graphicFrameMk id="6" creationId="{0A9B46E3-88BF-42D0-B610-56B2F57CE9BE}"/>
          </ac:graphicFrameMkLst>
        </pc:graphicFrameChg>
      </pc:sldChg>
      <pc:sldChg chg="addSp delSp modSp new mod modTransition">
        <pc:chgData name="Jaroslav Divoký" userId="79b85db4-aa9d-4623-b523-a9314650bd95" providerId="ADAL" clId="{60F5FDEC-A61B-4955-BD00-7CAF1B2B730E}" dt="2024-10-01T20:34:02.102" v="922"/>
        <pc:sldMkLst>
          <pc:docMk/>
          <pc:sldMk cId="160170638" sldId="305"/>
        </pc:sldMkLst>
        <pc:spChg chg="del">
          <ac:chgData name="Jaroslav Divoký" userId="79b85db4-aa9d-4623-b523-a9314650bd95" providerId="ADAL" clId="{60F5FDEC-A61B-4955-BD00-7CAF1B2B730E}" dt="2024-10-01T20:27:23.056" v="917" actId="478"/>
          <ac:spMkLst>
            <pc:docMk/>
            <pc:sldMk cId="160170638" sldId="305"/>
            <ac:spMk id="2" creationId="{A584B474-DA61-4C40-A1B9-C6CF8DE2FB8D}"/>
          </ac:spMkLst>
        </pc:spChg>
        <pc:spChg chg="del">
          <ac:chgData name="Jaroslav Divoký" userId="79b85db4-aa9d-4623-b523-a9314650bd95" providerId="ADAL" clId="{60F5FDEC-A61B-4955-BD00-7CAF1B2B730E}" dt="2024-10-01T20:27:09.119" v="913" actId="22"/>
          <ac:spMkLst>
            <pc:docMk/>
            <pc:sldMk cId="160170638" sldId="305"/>
            <ac:spMk id="3" creationId="{5B42F1A6-DC3F-4070-AE27-C8934C43D92F}"/>
          </ac:spMkLst>
        </pc:spChg>
        <pc:spChg chg="del">
          <ac:chgData name="Jaroslav Divoký" userId="79b85db4-aa9d-4623-b523-a9314650bd95" providerId="ADAL" clId="{60F5FDEC-A61B-4955-BD00-7CAF1B2B730E}" dt="2024-10-01T20:27:20.358" v="916" actId="478"/>
          <ac:spMkLst>
            <pc:docMk/>
            <pc:sldMk cId="160170638" sldId="305"/>
            <ac:spMk id="4" creationId="{4F55E442-8E61-408F-ADF8-283237CFE9D9}"/>
          </ac:spMkLst>
        </pc:spChg>
        <pc:picChg chg="add mod ord">
          <ac:chgData name="Jaroslav Divoký" userId="79b85db4-aa9d-4623-b523-a9314650bd95" providerId="ADAL" clId="{60F5FDEC-A61B-4955-BD00-7CAF1B2B730E}" dt="2024-10-01T20:27:28.447" v="918" actId="1076"/>
          <ac:picMkLst>
            <pc:docMk/>
            <pc:sldMk cId="160170638" sldId="305"/>
            <ac:picMk id="7" creationId="{925E8D46-2BD2-43DA-8B3F-55420F3E1799}"/>
          </ac:picMkLst>
        </pc:picChg>
      </pc:sldChg>
      <pc:sldChg chg="delSp modSp new mod modTransition modClrScheme chgLayout">
        <pc:chgData name="Jaroslav Divoký" userId="79b85db4-aa9d-4623-b523-a9314650bd95" providerId="ADAL" clId="{60F5FDEC-A61B-4955-BD00-7CAF1B2B730E}" dt="2024-10-01T20:34:02.102" v="922"/>
        <pc:sldMkLst>
          <pc:docMk/>
          <pc:sldMk cId="145651049" sldId="306"/>
        </pc:sldMkLst>
        <pc:spChg chg="del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2" creationId="{419BC35A-7D0C-46EA-A6E8-ED9B560C64F5}"/>
          </ac:spMkLst>
        </pc:spChg>
        <pc:spChg chg="del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3" creationId="{1174B33A-CBFA-4E83-9DDE-D2E5F7C221F6}"/>
          </ac:spMkLst>
        </pc:spChg>
        <pc:spChg chg="del mod ord">
          <ac:chgData name="Jaroslav Divoký" userId="79b85db4-aa9d-4623-b523-a9314650bd95" providerId="ADAL" clId="{60F5FDEC-A61B-4955-BD00-7CAF1B2B730E}" dt="2024-10-01T20:32:49.679" v="921" actId="478"/>
          <ac:spMkLst>
            <pc:docMk/>
            <pc:sldMk cId="145651049" sldId="306"/>
            <ac:spMk id="4" creationId="{5C779E4A-890A-4DC0-BBF1-914D1B62E71C}"/>
          </ac:spMkLst>
        </pc:spChg>
        <pc:spChg chg="mod ord">
          <ac:chgData name="Jaroslav Divoký" userId="79b85db4-aa9d-4623-b523-a9314650bd95" providerId="ADAL" clId="{60F5FDEC-A61B-4955-BD00-7CAF1B2B730E}" dt="2024-10-01T20:32:42.989" v="920" actId="700"/>
          <ac:spMkLst>
            <pc:docMk/>
            <pc:sldMk cId="145651049" sldId="306"/>
            <ac:spMk id="5" creationId="{8E8746DF-8486-45D6-B172-60C3EB1895BE}"/>
          </ac:spMkLst>
        </pc:spChg>
      </pc:sldChg>
      <pc:sldMasterChg chg="modTransition modSldLayout">
        <pc:chgData name="Jaroslav Divoký" userId="79b85db4-aa9d-4623-b523-a9314650bd95" providerId="ADAL" clId="{60F5FDEC-A61B-4955-BD00-7CAF1B2B730E}" dt="2024-10-01T20:34:02.102" v="922"/>
        <pc:sldMasterMkLst>
          <pc:docMk/>
          <pc:sldMasterMk cId="0" sldId="2147483657"/>
        </pc:sldMasterMkLst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713741071" sldId="2147483673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966739591" sldId="214748367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34975528" sldId="2147483675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2117383761" sldId="2147483676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722986648" sldId="2147483677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935384140" sldId="2147483678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691229579" sldId="214748368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4034428296" sldId="2147483685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723890779" sldId="2147483686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317168426" sldId="2147483688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9481167" sldId="2147483690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300970397" sldId="2147483692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791214269" sldId="2147483693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1964211764" sldId="2147483694"/>
          </pc:sldLayoutMkLst>
        </pc:sldLayoutChg>
        <pc:sldLayoutChg chg="modTransition">
          <pc:chgData name="Jaroslav Divoký" userId="79b85db4-aa9d-4623-b523-a9314650bd95" providerId="ADAL" clId="{60F5FDEC-A61B-4955-BD00-7CAF1B2B730E}" dt="2024-10-01T20:34:02.102" v="922"/>
          <pc:sldLayoutMkLst>
            <pc:docMk/>
            <pc:sldMasterMk cId="0" sldId="2147483657"/>
            <pc:sldLayoutMk cId="491489679" sldId="214748369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9D7C9-9443-49A4-BC12-183DA49B9F01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0888C7-7B99-4F2C-8D9C-4B16B5FF31DE}">
      <dgm:prSet/>
      <dgm:spPr/>
      <dgm:t>
        <a:bodyPr/>
        <a:lstStyle/>
        <a:p>
          <a:r>
            <a:rPr lang="cs-CZ"/>
            <a:t>LISTINA ZÁKLADNÍCH PRÁV A SVOBOD</a:t>
          </a:r>
        </a:p>
      </dgm:t>
    </dgm:pt>
    <dgm:pt modelId="{62313A84-FA4E-44A5-A1CF-655CB44EDC75}" type="parTrans" cxnId="{E22FCA17-A4D1-474F-959F-D8755ED89D86}">
      <dgm:prSet/>
      <dgm:spPr/>
      <dgm:t>
        <a:bodyPr/>
        <a:lstStyle/>
        <a:p>
          <a:endParaRPr lang="cs-CZ"/>
        </a:p>
      </dgm:t>
    </dgm:pt>
    <dgm:pt modelId="{4C117770-5D60-4CE5-8B3B-BD436EA2C62E}" type="sibTrans" cxnId="{E22FCA17-A4D1-474F-959F-D8755ED89D86}">
      <dgm:prSet/>
      <dgm:spPr/>
      <dgm:t>
        <a:bodyPr/>
        <a:lstStyle/>
        <a:p>
          <a:endParaRPr lang="cs-CZ"/>
        </a:p>
      </dgm:t>
    </dgm:pt>
    <dgm:pt modelId="{51F6EF6E-D054-4CAD-B7E9-748BC7FAEE06}">
      <dgm:prSet/>
      <dgm:spPr/>
      <dgm:t>
        <a:bodyPr/>
        <a:lstStyle/>
        <a:p>
          <a:r>
            <a:rPr lang="cs-CZ" u="sng" dirty="0"/>
            <a:t>Čl. 31</a:t>
          </a:r>
          <a:r>
            <a:rPr lang="cs-CZ" dirty="0"/>
            <a:t>: </a:t>
          </a:r>
          <a:r>
            <a:rPr lang="cs-CZ" b="1" dirty="0"/>
            <a:t>Každý</a:t>
          </a:r>
          <a:r>
            <a:rPr lang="cs-CZ" dirty="0"/>
            <a:t> má právo na ochranu zdraví. </a:t>
          </a:r>
        </a:p>
      </dgm:t>
    </dgm:pt>
    <dgm:pt modelId="{9466801A-A27F-4239-836B-C58E3BC15EA7}" type="parTrans" cxnId="{8C552EA3-459F-487A-83CE-2C03C9493E67}">
      <dgm:prSet/>
      <dgm:spPr/>
      <dgm:t>
        <a:bodyPr/>
        <a:lstStyle/>
        <a:p>
          <a:endParaRPr lang="cs-CZ"/>
        </a:p>
      </dgm:t>
    </dgm:pt>
    <dgm:pt modelId="{9AB01324-9AD7-4FED-8275-49D85E205C8D}" type="sibTrans" cxnId="{8C552EA3-459F-487A-83CE-2C03C9493E67}">
      <dgm:prSet/>
      <dgm:spPr/>
      <dgm:t>
        <a:bodyPr/>
        <a:lstStyle/>
        <a:p>
          <a:endParaRPr lang="cs-CZ"/>
        </a:p>
      </dgm:t>
    </dgm:pt>
    <dgm:pt modelId="{06B80BB1-EEE1-49E4-837C-8B3F6158585C}">
      <dgm:prSet/>
      <dgm:spPr/>
      <dgm:t>
        <a:bodyPr/>
        <a:lstStyle/>
        <a:p>
          <a:r>
            <a:rPr lang="cs-CZ" dirty="0"/>
            <a:t>Úmluva na ochranu lidských práv a důstojnosti lidské bytosti v souvislosti s aplikací biologie a </a:t>
          </a:r>
          <a:r>
            <a:rPr lang="cs-CZ" dirty="0" err="1"/>
            <a:t>medicíný</a:t>
          </a:r>
          <a:r>
            <a:rPr lang="cs-CZ" dirty="0"/>
            <a:t>: Úmluva o lidských </a:t>
          </a:r>
          <a:r>
            <a:rPr lang="cs-CZ" dirty="0" err="1"/>
            <a:t>prrávech</a:t>
          </a:r>
          <a:r>
            <a:rPr lang="cs-CZ" dirty="0"/>
            <a:t> a medicíně</a:t>
          </a:r>
        </a:p>
      </dgm:t>
    </dgm:pt>
    <dgm:pt modelId="{94249F48-0C1D-4B85-B27C-2BB629C0B2F4}" type="parTrans" cxnId="{AD5D2BB4-95D8-4F32-AE7E-2647CAEFB8BB}">
      <dgm:prSet/>
      <dgm:spPr/>
      <dgm:t>
        <a:bodyPr/>
        <a:lstStyle/>
        <a:p>
          <a:endParaRPr lang="cs-CZ"/>
        </a:p>
      </dgm:t>
    </dgm:pt>
    <dgm:pt modelId="{BBF9A391-8B2E-4E82-ADEA-64DEF6C0FB6D}" type="sibTrans" cxnId="{AD5D2BB4-95D8-4F32-AE7E-2647CAEFB8BB}">
      <dgm:prSet/>
      <dgm:spPr/>
      <dgm:t>
        <a:bodyPr/>
        <a:lstStyle/>
        <a:p>
          <a:endParaRPr lang="cs-CZ"/>
        </a:p>
      </dgm:t>
    </dgm:pt>
    <dgm:pt modelId="{157FF102-26EA-4693-AD6E-E8A298B98BEE}">
      <dgm:prSet/>
      <dgm:spPr/>
      <dgm:t>
        <a:bodyPr/>
        <a:lstStyle/>
        <a:p>
          <a:r>
            <a:rPr lang="cs-CZ" b="1" dirty="0"/>
            <a:t>Občané</a:t>
          </a:r>
          <a:r>
            <a:rPr lang="cs-CZ" dirty="0"/>
            <a:t> mají na základě veřejného pojištění právo na bezplatnou zdravotní péči a na zdravotní pomůcky za podmínek, které stanoví zákon.</a:t>
          </a:r>
        </a:p>
      </dgm:t>
    </dgm:pt>
    <dgm:pt modelId="{02A801E1-3173-47EE-ACCD-75926751A216}" type="parTrans" cxnId="{8160EA9E-7FDE-47F2-AF60-95BB82617FCF}">
      <dgm:prSet/>
      <dgm:spPr/>
      <dgm:t>
        <a:bodyPr/>
        <a:lstStyle/>
        <a:p>
          <a:endParaRPr lang="cs-CZ"/>
        </a:p>
      </dgm:t>
    </dgm:pt>
    <dgm:pt modelId="{A002C39F-156D-4F0D-8CBE-89A68362FDFF}" type="sibTrans" cxnId="{8160EA9E-7FDE-47F2-AF60-95BB82617FCF}">
      <dgm:prSet/>
      <dgm:spPr/>
      <dgm:t>
        <a:bodyPr/>
        <a:lstStyle/>
        <a:p>
          <a:endParaRPr lang="cs-CZ"/>
        </a:p>
      </dgm:t>
    </dgm:pt>
    <dgm:pt modelId="{23617BCC-FEF4-46F3-A63F-F26DB618E01D}" type="pres">
      <dgm:prSet presAssocID="{CA89D7C9-9443-49A4-BC12-183DA49B9F01}" presName="linear" presStyleCnt="0">
        <dgm:presLayoutVars>
          <dgm:animLvl val="lvl"/>
          <dgm:resizeHandles val="exact"/>
        </dgm:presLayoutVars>
      </dgm:prSet>
      <dgm:spPr/>
    </dgm:pt>
    <dgm:pt modelId="{DBD8F15F-F403-4557-A0C5-4DC6575104E7}" type="pres">
      <dgm:prSet presAssocID="{CD0888C7-7B99-4F2C-8D9C-4B16B5FF31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5DEF9D6-8DE8-4F9B-9FF6-4614B5DCA597}" type="pres">
      <dgm:prSet presAssocID="{CD0888C7-7B99-4F2C-8D9C-4B16B5FF31DE}" presName="childText" presStyleLbl="revTx" presStyleIdx="0" presStyleCnt="1">
        <dgm:presLayoutVars>
          <dgm:bulletEnabled val="1"/>
        </dgm:presLayoutVars>
      </dgm:prSet>
      <dgm:spPr/>
    </dgm:pt>
    <dgm:pt modelId="{7E02D3D6-EDB3-452B-9296-7497DCCB8540}" type="pres">
      <dgm:prSet presAssocID="{06B80BB1-EEE1-49E4-837C-8B3F6158585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8E3810A-55BE-4500-9C8D-D5FE63DD036E}" type="presOf" srcId="{06B80BB1-EEE1-49E4-837C-8B3F6158585C}" destId="{7E02D3D6-EDB3-452B-9296-7497DCCB8540}" srcOrd="0" destOrd="0" presId="urn:microsoft.com/office/officeart/2005/8/layout/vList2"/>
    <dgm:cxn modelId="{E22FCA17-A4D1-474F-959F-D8755ED89D86}" srcId="{CA89D7C9-9443-49A4-BC12-183DA49B9F01}" destId="{CD0888C7-7B99-4F2C-8D9C-4B16B5FF31DE}" srcOrd="0" destOrd="0" parTransId="{62313A84-FA4E-44A5-A1CF-655CB44EDC75}" sibTransId="{4C117770-5D60-4CE5-8B3B-BD436EA2C62E}"/>
    <dgm:cxn modelId="{E5770F4C-F922-45B4-B249-568519E615CB}" type="presOf" srcId="{CD0888C7-7B99-4F2C-8D9C-4B16B5FF31DE}" destId="{DBD8F15F-F403-4557-A0C5-4DC6575104E7}" srcOrd="0" destOrd="0" presId="urn:microsoft.com/office/officeart/2005/8/layout/vList2"/>
    <dgm:cxn modelId="{8160EA9E-7FDE-47F2-AF60-95BB82617FCF}" srcId="{CD0888C7-7B99-4F2C-8D9C-4B16B5FF31DE}" destId="{157FF102-26EA-4693-AD6E-E8A298B98BEE}" srcOrd="1" destOrd="0" parTransId="{02A801E1-3173-47EE-ACCD-75926751A216}" sibTransId="{A002C39F-156D-4F0D-8CBE-89A68362FDFF}"/>
    <dgm:cxn modelId="{8C552EA3-459F-487A-83CE-2C03C9493E67}" srcId="{CD0888C7-7B99-4F2C-8D9C-4B16B5FF31DE}" destId="{51F6EF6E-D054-4CAD-B7E9-748BC7FAEE06}" srcOrd="0" destOrd="0" parTransId="{9466801A-A27F-4239-836B-C58E3BC15EA7}" sibTransId="{9AB01324-9AD7-4FED-8275-49D85E205C8D}"/>
    <dgm:cxn modelId="{AD5D2BB4-95D8-4F32-AE7E-2647CAEFB8BB}" srcId="{CA89D7C9-9443-49A4-BC12-183DA49B9F01}" destId="{06B80BB1-EEE1-49E4-837C-8B3F6158585C}" srcOrd="1" destOrd="0" parTransId="{94249F48-0C1D-4B85-B27C-2BB629C0B2F4}" sibTransId="{BBF9A391-8B2E-4E82-ADEA-64DEF6C0FB6D}"/>
    <dgm:cxn modelId="{2E0CAFB7-DF38-4C2A-8D95-113371D99E60}" type="presOf" srcId="{51F6EF6E-D054-4CAD-B7E9-748BC7FAEE06}" destId="{35DEF9D6-8DE8-4F9B-9FF6-4614B5DCA597}" srcOrd="0" destOrd="0" presId="urn:microsoft.com/office/officeart/2005/8/layout/vList2"/>
    <dgm:cxn modelId="{403CCFD0-93FE-417F-B339-026498E0E9D3}" type="presOf" srcId="{157FF102-26EA-4693-AD6E-E8A298B98BEE}" destId="{35DEF9D6-8DE8-4F9B-9FF6-4614B5DCA597}" srcOrd="0" destOrd="1" presId="urn:microsoft.com/office/officeart/2005/8/layout/vList2"/>
    <dgm:cxn modelId="{8BB0F3D2-5EDD-43E5-8751-28A8057DCF3C}" type="presOf" srcId="{CA89D7C9-9443-49A4-BC12-183DA49B9F01}" destId="{23617BCC-FEF4-46F3-A63F-F26DB618E01D}" srcOrd="0" destOrd="0" presId="urn:microsoft.com/office/officeart/2005/8/layout/vList2"/>
    <dgm:cxn modelId="{2C4AD4D1-5D0B-4EC3-8F31-7B91C226D893}" type="presParOf" srcId="{23617BCC-FEF4-46F3-A63F-F26DB618E01D}" destId="{DBD8F15F-F403-4557-A0C5-4DC6575104E7}" srcOrd="0" destOrd="0" presId="urn:microsoft.com/office/officeart/2005/8/layout/vList2"/>
    <dgm:cxn modelId="{CF4A457A-3460-432D-A33F-6BD1C7C38F23}" type="presParOf" srcId="{23617BCC-FEF4-46F3-A63F-F26DB618E01D}" destId="{35DEF9D6-8DE8-4F9B-9FF6-4614B5DCA597}" srcOrd="1" destOrd="0" presId="urn:microsoft.com/office/officeart/2005/8/layout/vList2"/>
    <dgm:cxn modelId="{4A1B7D19-203B-4D70-94AB-A7DD0A4E5D3E}" type="presParOf" srcId="{23617BCC-FEF4-46F3-A63F-F26DB618E01D}" destId="{7E02D3D6-EDB3-452B-9296-7497DCCB854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EBA306-8E46-4EA6-8160-DABD3A6AD00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8E8DD27-979C-4684-95F3-A13B64F62785}">
      <dgm:prSet/>
      <dgm:spPr/>
      <dgm:t>
        <a:bodyPr/>
        <a:lstStyle/>
        <a:p>
          <a:r>
            <a:rPr lang="cs-CZ" dirty="0"/>
            <a:t>Poskytování zdravotních služeb na náležité odborné úrovni</a:t>
          </a:r>
        </a:p>
      </dgm:t>
    </dgm:pt>
    <dgm:pt modelId="{F8D41860-CE88-446F-B9B3-4BBD6BC1820E}" type="parTrans" cxnId="{4C4F0C2F-D093-46FD-9712-BEBAD818997B}">
      <dgm:prSet/>
      <dgm:spPr/>
      <dgm:t>
        <a:bodyPr/>
        <a:lstStyle/>
        <a:p>
          <a:endParaRPr lang="cs-CZ"/>
        </a:p>
      </dgm:t>
    </dgm:pt>
    <dgm:pt modelId="{AF5DAB0A-9256-446A-859D-D2F413E96CA3}" type="sibTrans" cxnId="{4C4F0C2F-D093-46FD-9712-BEBAD818997B}">
      <dgm:prSet/>
      <dgm:spPr/>
      <dgm:t>
        <a:bodyPr/>
        <a:lstStyle/>
        <a:p>
          <a:endParaRPr lang="cs-CZ"/>
        </a:p>
      </dgm:t>
    </dgm:pt>
    <dgm:pt modelId="{1F3F555B-8AE4-42FC-B002-CE83FA6F9535}">
      <dgm:prSet/>
      <dgm:spPr/>
      <dgm:t>
        <a:bodyPr/>
        <a:lstStyle/>
        <a:p>
          <a:r>
            <a:rPr lang="cs-CZ"/>
            <a:t>Podle pravidel vědy a uznávaných medicínských postupů</a:t>
          </a:r>
        </a:p>
      </dgm:t>
    </dgm:pt>
    <dgm:pt modelId="{503A54CA-F27B-4187-9B0E-E690C5002CA8}" type="parTrans" cxnId="{2767090B-A8A0-4BAE-BF80-E6ACC285A359}">
      <dgm:prSet/>
      <dgm:spPr/>
      <dgm:t>
        <a:bodyPr/>
        <a:lstStyle/>
        <a:p>
          <a:endParaRPr lang="cs-CZ"/>
        </a:p>
      </dgm:t>
    </dgm:pt>
    <dgm:pt modelId="{AFAD766C-A614-4CC0-9E74-25DB7107E29C}" type="sibTrans" cxnId="{2767090B-A8A0-4BAE-BF80-E6ACC285A359}">
      <dgm:prSet/>
      <dgm:spPr/>
      <dgm:t>
        <a:bodyPr/>
        <a:lstStyle/>
        <a:p>
          <a:endParaRPr lang="cs-CZ"/>
        </a:p>
      </dgm:t>
    </dgm:pt>
    <dgm:pt modelId="{0524837E-99A7-41A1-B7A7-435E54EC637B}">
      <dgm:prSet/>
      <dgm:spPr/>
      <dgm:t>
        <a:bodyPr/>
        <a:lstStyle/>
        <a:p>
          <a:r>
            <a:rPr lang="cs-CZ" dirty="0"/>
            <a:t>Při respektování individuality pacienta</a:t>
          </a:r>
        </a:p>
      </dgm:t>
    </dgm:pt>
    <dgm:pt modelId="{8F3CF99F-170F-40B6-BFEE-C105A4D84114}" type="parTrans" cxnId="{51B20491-4CC0-4DD8-A478-B3CEC62733AE}">
      <dgm:prSet/>
      <dgm:spPr/>
      <dgm:t>
        <a:bodyPr/>
        <a:lstStyle/>
        <a:p>
          <a:endParaRPr lang="cs-CZ"/>
        </a:p>
      </dgm:t>
    </dgm:pt>
    <dgm:pt modelId="{47FB6F7A-CC61-43AA-8B90-72AB6AAA380D}" type="sibTrans" cxnId="{51B20491-4CC0-4DD8-A478-B3CEC62733AE}">
      <dgm:prSet/>
      <dgm:spPr/>
      <dgm:t>
        <a:bodyPr/>
        <a:lstStyle/>
        <a:p>
          <a:endParaRPr lang="cs-CZ"/>
        </a:p>
      </dgm:t>
    </dgm:pt>
    <dgm:pt modelId="{1AB0BAD1-5A66-48F5-AAED-482C26A9A6FE}">
      <dgm:prSet/>
      <dgm:spPr/>
      <dgm:t>
        <a:bodyPr/>
        <a:lstStyle/>
        <a:p>
          <a:r>
            <a:rPr lang="cs-CZ"/>
            <a:t>S ohledem na konkrétní podmínky a možnosti</a:t>
          </a:r>
        </a:p>
      </dgm:t>
    </dgm:pt>
    <dgm:pt modelId="{03B2E2CF-2D60-4F7D-9894-B8450629114B}" type="parTrans" cxnId="{77FFF9D6-9C5E-4436-9387-3CA785E8A650}">
      <dgm:prSet/>
      <dgm:spPr/>
      <dgm:t>
        <a:bodyPr/>
        <a:lstStyle/>
        <a:p>
          <a:endParaRPr lang="cs-CZ"/>
        </a:p>
      </dgm:t>
    </dgm:pt>
    <dgm:pt modelId="{E57842B6-7FD3-4BFC-ABCB-73C294549983}" type="sibTrans" cxnId="{77FFF9D6-9C5E-4436-9387-3CA785E8A650}">
      <dgm:prSet/>
      <dgm:spPr/>
      <dgm:t>
        <a:bodyPr/>
        <a:lstStyle/>
        <a:p>
          <a:endParaRPr lang="cs-CZ"/>
        </a:p>
      </dgm:t>
    </dgm:pt>
    <dgm:pt modelId="{A019B33F-E0C0-4E8C-99FF-B56D06794822}">
      <dgm:prSet/>
      <dgm:spPr/>
      <dgm:t>
        <a:bodyPr/>
        <a:lstStyle/>
        <a:p>
          <a:r>
            <a:rPr lang="cs-CZ"/>
            <a:t>Na úctu, důstojné zacházení, na ohleduplnost v souladu s charakterem poskytovaných zdravotních služeb</a:t>
          </a:r>
        </a:p>
      </dgm:t>
    </dgm:pt>
    <dgm:pt modelId="{1CB6F372-291E-4B4A-924E-7D172E789F00}" type="parTrans" cxnId="{241CEF7A-54CD-4947-AB67-ACABF005F94A}">
      <dgm:prSet/>
      <dgm:spPr/>
      <dgm:t>
        <a:bodyPr/>
        <a:lstStyle/>
        <a:p>
          <a:endParaRPr lang="cs-CZ"/>
        </a:p>
      </dgm:t>
    </dgm:pt>
    <dgm:pt modelId="{FFB18774-91FF-4390-ACD5-4D406025B8DF}" type="sibTrans" cxnId="{241CEF7A-54CD-4947-AB67-ACABF005F94A}">
      <dgm:prSet/>
      <dgm:spPr/>
      <dgm:t>
        <a:bodyPr/>
        <a:lstStyle/>
        <a:p>
          <a:endParaRPr lang="cs-CZ"/>
        </a:p>
      </dgm:t>
    </dgm:pt>
    <dgm:pt modelId="{AEC6B0B5-D969-4090-BB09-80DE6E61B505}">
      <dgm:prSet/>
      <dgm:spPr/>
      <dgm:t>
        <a:bodyPr/>
        <a:lstStyle/>
        <a:p>
          <a:r>
            <a:rPr lang="cs-CZ" dirty="0"/>
            <a:t>Respektování soukromí při poskytování zdravotních služeb</a:t>
          </a:r>
        </a:p>
      </dgm:t>
    </dgm:pt>
    <dgm:pt modelId="{6C5DC735-E000-4578-8F3D-37F5F4F393FA}" type="parTrans" cxnId="{2BBD8A21-B111-491E-B56E-98D1479FC65E}">
      <dgm:prSet/>
      <dgm:spPr/>
      <dgm:t>
        <a:bodyPr/>
        <a:lstStyle/>
        <a:p>
          <a:endParaRPr lang="cs-CZ"/>
        </a:p>
      </dgm:t>
    </dgm:pt>
    <dgm:pt modelId="{A3769076-3DE9-4AA2-AEF4-E085979577C9}" type="sibTrans" cxnId="{2BBD8A21-B111-491E-B56E-98D1479FC65E}">
      <dgm:prSet/>
      <dgm:spPr/>
      <dgm:t>
        <a:bodyPr/>
        <a:lstStyle/>
        <a:p>
          <a:endParaRPr lang="cs-CZ"/>
        </a:p>
      </dgm:t>
    </dgm:pt>
    <dgm:pt modelId="{EF5134D3-E998-47F9-969E-41206F901BD2}" type="pres">
      <dgm:prSet presAssocID="{13EBA306-8E46-4EA6-8160-DABD3A6AD006}" presName="linear" presStyleCnt="0">
        <dgm:presLayoutVars>
          <dgm:animLvl val="lvl"/>
          <dgm:resizeHandles val="exact"/>
        </dgm:presLayoutVars>
      </dgm:prSet>
      <dgm:spPr/>
    </dgm:pt>
    <dgm:pt modelId="{CB7D14C2-2D41-427C-BA3C-1A2246F2FB3F}" type="pres">
      <dgm:prSet presAssocID="{F8E8DD27-979C-4684-95F3-A13B64F6278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CB77BF3-4648-4C22-9F15-B46CFFE12938}" type="pres">
      <dgm:prSet presAssocID="{F8E8DD27-979C-4684-95F3-A13B64F62785}" presName="childText" presStyleLbl="revTx" presStyleIdx="0" presStyleCnt="1">
        <dgm:presLayoutVars>
          <dgm:bulletEnabled val="1"/>
        </dgm:presLayoutVars>
      </dgm:prSet>
      <dgm:spPr/>
    </dgm:pt>
    <dgm:pt modelId="{6DFC5841-7AE5-4661-86CD-32EB1C3C8E76}" type="pres">
      <dgm:prSet presAssocID="{A019B33F-E0C0-4E8C-99FF-B56D067948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06DA6D-9648-47CE-A785-D5DB2DC2AF37}" type="pres">
      <dgm:prSet presAssocID="{FFB18774-91FF-4390-ACD5-4D406025B8DF}" presName="spacer" presStyleCnt="0"/>
      <dgm:spPr/>
    </dgm:pt>
    <dgm:pt modelId="{7D30B692-797D-45BE-90FD-13C6330BC99E}" type="pres">
      <dgm:prSet presAssocID="{AEC6B0B5-D969-4090-BB09-80DE6E61B50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EE4502-3951-4551-BA3F-2E82AA608795}" type="presOf" srcId="{A019B33F-E0C0-4E8C-99FF-B56D06794822}" destId="{6DFC5841-7AE5-4661-86CD-32EB1C3C8E76}" srcOrd="0" destOrd="0" presId="urn:microsoft.com/office/officeart/2005/8/layout/vList2"/>
    <dgm:cxn modelId="{2767090B-A8A0-4BAE-BF80-E6ACC285A359}" srcId="{F8E8DD27-979C-4684-95F3-A13B64F62785}" destId="{1F3F555B-8AE4-42FC-B002-CE83FA6F9535}" srcOrd="0" destOrd="0" parTransId="{503A54CA-F27B-4187-9B0E-E690C5002CA8}" sibTransId="{AFAD766C-A614-4CC0-9E74-25DB7107E29C}"/>
    <dgm:cxn modelId="{2BBD8A21-B111-491E-B56E-98D1479FC65E}" srcId="{13EBA306-8E46-4EA6-8160-DABD3A6AD006}" destId="{AEC6B0B5-D969-4090-BB09-80DE6E61B505}" srcOrd="2" destOrd="0" parTransId="{6C5DC735-E000-4578-8F3D-37F5F4F393FA}" sibTransId="{A3769076-3DE9-4AA2-AEF4-E085979577C9}"/>
    <dgm:cxn modelId="{0664F921-26BD-4B1D-BC3E-83113CAD189C}" type="presOf" srcId="{1AB0BAD1-5A66-48F5-AAED-482C26A9A6FE}" destId="{9CB77BF3-4648-4C22-9F15-B46CFFE12938}" srcOrd="0" destOrd="2" presId="urn:microsoft.com/office/officeart/2005/8/layout/vList2"/>
    <dgm:cxn modelId="{4C4F0C2F-D093-46FD-9712-BEBAD818997B}" srcId="{13EBA306-8E46-4EA6-8160-DABD3A6AD006}" destId="{F8E8DD27-979C-4684-95F3-A13B64F62785}" srcOrd="0" destOrd="0" parTransId="{F8D41860-CE88-446F-B9B3-4BBD6BC1820E}" sibTransId="{AF5DAB0A-9256-446A-859D-D2F413E96CA3}"/>
    <dgm:cxn modelId="{4455922F-0257-40F9-B96A-3FE0C632F18D}" type="presOf" srcId="{F8E8DD27-979C-4684-95F3-A13B64F62785}" destId="{CB7D14C2-2D41-427C-BA3C-1A2246F2FB3F}" srcOrd="0" destOrd="0" presId="urn:microsoft.com/office/officeart/2005/8/layout/vList2"/>
    <dgm:cxn modelId="{FB82CC45-5F37-401F-81CC-2AC0BF9BFBCD}" type="presOf" srcId="{AEC6B0B5-D969-4090-BB09-80DE6E61B505}" destId="{7D30B692-797D-45BE-90FD-13C6330BC99E}" srcOrd="0" destOrd="0" presId="urn:microsoft.com/office/officeart/2005/8/layout/vList2"/>
    <dgm:cxn modelId="{241CEF7A-54CD-4947-AB67-ACABF005F94A}" srcId="{13EBA306-8E46-4EA6-8160-DABD3A6AD006}" destId="{A019B33F-E0C0-4E8C-99FF-B56D06794822}" srcOrd="1" destOrd="0" parTransId="{1CB6F372-291E-4B4A-924E-7D172E789F00}" sibTransId="{FFB18774-91FF-4390-ACD5-4D406025B8DF}"/>
    <dgm:cxn modelId="{51B20491-4CC0-4DD8-A478-B3CEC62733AE}" srcId="{F8E8DD27-979C-4684-95F3-A13B64F62785}" destId="{0524837E-99A7-41A1-B7A7-435E54EC637B}" srcOrd="1" destOrd="0" parTransId="{8F3CF99F-170F-40B6-BFEE-C105A4D84114}" sibTransId="{47FB6F7A-CC61-43AA-8B90-72AB6AAA380D}"/>
    <dgm:cxn modelId="{B15AE59A-48A8-46D0-9F79-B6FDAA171EE6}" type="presOf" srcId="{1F3F555B-8AE4-42FC-B002-CE83FA6F9535}" destId="{9CB77BF3-4648-4C22-9F15-B46CFFE12938}" srcOrd="0" destOrd="0" presId="urn:microsoft.com/office/officeart/2005/8/layout/vList2"/>
    <dgm:cxn modelId="{0D95CAB1-F71B-41A1-A550-2DE07F9CB7B9}" type="presOf" srcId="{0524837E-99A7-41A1-B7A7-435E54EC637B}" destId="{9CB77BF3-4648-4C22-9F15-B46CFFE12938}" srcOrd="0" destOrd="1" presId="urn:microsoft.com/office/officeart/2005/8/layout/vList2"/>
    <dgm:cxn modelId="{77FFF9D6-9C5E-4436-9387-3CA785E8A650}" srcId="{F8E8DD27-979C-4684-95F3-A13B64F62785}" destId="{1AB0BAD1-5A66-48F5-AAED-482C26A9A6FE}" srcOrd="2" destOrd="0" parTransId="{03B2E2CF-2D60-4F7D-9894-B8450629114B}" sibTransId="{E57842B6-7FD3-4BFC-ABCB-73C294549983}"/>
    <dgm:cxn modelId="{92FBE5EE-DF7B-4E75-8E49-F7429B9C49E6}" type="presOf" srcId="{13EBA306-8E46-4EA6-8160-DABD3A6AD006}" destId="{EF5134D3-E998-47F9-969E-41206F901BD2}" srcOrd="0" destOrd="0" presId="urn:microsoft.com/office/officeart/2005/8/layout/vList2"/>
    <dgm:cxn modelId="{9ADC78BD-EA96-479C-9EB4-71AC4128F100}" type="presParOf" srcId="{EF5134D3-E998-47F9-969E-41206F901BD2}" destId="{CB7D14C2-2D41-427C-BA3C-1A2246F2FB3F}" srcOrd="0" destOrd="0" presId="urn:microsoft.com/office/officeart/2005/8/layout/vList2"/>
    <dgm:cxn modelId="{F38F959B-832A-4808-A7D9-C9F08CCE2795}" type="presParOf" srcId="{EF5134D3-E998-47F9-969E-41206F901BD2}" destId="{9CB77BF3-4648-4C22-9F15-B46CFFE12938}" srcOrd="1" destOrd="0" presId="urn:microsoft.com/office/officeart/2005/8/layout/vList2"/>
    <dgm:cxn modelId="{F8E86E9A-9E8A-4C4B-949C-E99C30BE2314}" type="presParOf" srcId="{EF5134D3-E998-47F9-969E-41206F901BD2}" destId="{6DFC5841-7AE5-4661-86CD-32EB1C3C8E76}" srcOrd="2" destOrd="0" presId="urn:microsoft.com/office/officeart/2005/8/layout/vList2"/>
    <dgm:cxn modelId="{C8A5216F-E836-4EF8-ADCB-2BBB6220FF67}" type="presParOf" srcId="{EF5134D3-E998-47F9-969E-41206F901BD2}" destId="{2306DA6D-9648-47CE-A785-D5DB2DC2AF37}" srcOrd="3" destOrd="0" presId="urn:microsoft.com/office/officeart/2005/8/layout/vList2"/>
    <dgm:cxn modelId="{95492082-E313-40C7-AF3D-9E8AC8299942}" type="presParOf" srcId="{EF5134D3-E998-47F9-969E-41206F901BD2}" destId="{7D30B692-797D-45BE-90FD-13C6330BC99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062F3D-F520-451C-8F66-FE487D775F3D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F25D63-D9A5-4DCE-8D15-6D5E875B821B}">
      <dgm:prSet/>
      <dgm:spPr/>
      <dgm:t>
        <a:bodyPr/>
        <a:lstStyle/>
        <a:p>
          <a:r>
            <a:rPr lang="cs-CZ"/>
            <a:t>Zvolit si poskytovatele zdravotních služeb</a:t>
          </a:r>
        </a:p>
      </dgm:t>
    </dgm:pt>
    <dgm:pt modelId="{2043C696-4856-4BD2-83A4-616AB8B416B7}" type="parTrans" cxnId="{4135DB2C-DBEE-4F5B-B735-DFC06B2EFE39}">
      <dgm:prSet/>
      <dgm:spPr/>
      <dgm:t>
        <a:bodyPr/>
        <a:lstStyle/>
        <a:p>
          <a:endParaRPr lang="cs-CZ"/>
        </a:p>
      </dgm:t>
    </dgm:pt>
    <dgm:pt modelId="{B6752920-C376-4E60-8A9B-D0CB4B6C2F2A}" type="sibTrans" cxnId="{4135DB2C-DBEE-4F5B-B735-DFC06B2EFE39}">
      <dgm:prSet/>
      <dgm:spPr/>
      <dgm:t>
        <a:bodyPr/>
        <a:lstStyle/>
        <a:p>
          <a:endParaRPr lang="cs-CZ"/>
        </a:p>
      </dgm:t>
    </dgm:pt>
    <dgm:pt modelId="{FBA4F963-5005-48A7-9916-921515C1AD58}">
      <dgm:prSet/>
      <dgm:spPr/>
      <dgm:t>
        <a:bodyPr/>
        <a:lstStyle/>
        <a:p>
          <a:r>
            <a:rPr lang="cs-CZ"/>
            <a:t>Neplatí pro zdravotnickou záchranou službu, pracovní lékařství, karanténu…</a:t>
          </a:r>
        </a:p>
      </dgm:t>
    </dgm:pt>
    <dgm:pt modelId="{5367F745-60AE-4430-A5E0-C7401C0BD3FA}" type="parTrans" cxnId="{FD336E20-E759-4985-B6CA-8A267E246491}">
      <dgm:prSet/>
      <dgm:spPr/>
      <dgm:t>
        <a:bodyPr/>
        <a:lstStyle/>
        <a:p>
          <a:endParaRPr lang="cs-CZ"/>
        </a:p>
      </dgm:t>
    </dgm:pt>
    <dgm:pt modelId="{4D0BEFCB-2070-4815-85E8-F6F6D32DC7C8}" type="sibTrans" cxnId="{FD336E20-E759-4985-B6CA-8A267E246491}">
      <dgm:prSet/>
      <dgm:spPr/>
      <dgm:t>
        <a:bodyPr/>
        <a:lstStyle/>
        <a:p>
          <a:endParaRPr lang="cs-CZ"/>
        </a:p>
      </dgm:t>
    </dgm:pt>
    <dgm:pt modelId="{CE25CCD0-EC23-4EFA-832B-E11AC8C8B4F2}">
      <dgm:prSet/>
      <dgm:spPr/>
      <dgm:t>
        <a:bodyPr/>
        <a:lstStyle/>
        <a:p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C712A42D-45C0-4092-A7F5-586039FB529C}" type="parTrans" cxnId="{51E96BA7-EEED-4493-AEE4-ECA91EAF6AD2}">
      <dgm:prSet/>
      <dgm:spPr/>
      <dgm:t>
        <a:bodyPr/>
        <a:lstStyle/>
        <a:p>
          <a:endParaRPr lang="cs-CZ"/>
        </a:p>
      </dgm:t>
    </dgm:pt>
    <dgm:pt modelId="{F4D94769-85EB-4FD1-A8B0-D4C556BBA1EB}" type="sibTrans" cxnId="{51E96BA7-EEED-4493-AEE4-ECA91EAF6AD2}">
      <dgm:prSet/>
      <dgm:spPr/>
      <dgm:t>
        <a:bodyPr/>
        <a:lstStyle/>
        <a:p>
          <a:endParaRPr lang="cs-CZ"/>
        </a:p>
      </dgm:t>
    </dgm:pt>
    <dgm:pt modelId="{E737791D-8CD7-41B9-9F72-A53110768194}">
      <dgm:prSet/>
      <dgm:spPr/>
      <dgm:t>
        <a:bodyPr/>
        <a:lstStyle/>
        <a:p>
          <a:r>
            <a:rPr lang="cs" dirty="0"/>
            <a:t>Být </a:t>
          </a:r>
          <a:r>
            <a:rPr lang="cs-CZ" dirty="0"/>
            <a:t>seznámen s vnitřním řádem zdravotnického zařízení lůžkové nebo jednodenní péče</a:t>
          </a:r>
        </a:p>
      </dgm:t>
    </dgm:pt>
    <dgm:pt modelId="{F00A8421-B9AA-4931-92ED-A577DEAB52D9}" type="parTrans" cxnId="{29E1FDD9-6100-4860-B5E9-EC62C82194FF}">
      <dgm:prSet/>
      <dgm:spPr/>
      <dgm:t>
        <a:bodyPr/>
        <a:lstStyle/>
        <a:p>
          <a:endParaRPr lang="cs-CZ"/>
        </a:p>
      </dgm:t>
    </dgm:pt>
    <dgm:pt modelId="{3F09ED03-E8F6-4CC1-84A8-DC2E91B973EE}" type="sibTrans" cxnId="{29E1FDD9-6100-4860-B5E9-EC62C82194FF}">
      <dgm:prSet/>
      <dgm:spPr/>
      <dgm:t>
        <a:bodyPr/>
        <a:lstStyle/>
        <a:p>
          <a:endParaRPr lang="cs-CZ"/>
        </a:p>
      </dgm:t>
    </dgm:pt>
    <dgm:pt modelId="{3020C513-6402-4674-8073-A8E655A81531}" type="pres">
      <dgm:prSet presAssocID="{05062F3D-F520-451C-8F66-FE487D775F3D}" presName="linear" presStyleCnt="0">
        <dgm:presLayoutVars>
          <dgm:animLvl val="lvl"/>
          <dgm:resizeHandles val="exact"/>
        </dgm:presLayoutVars>
      </dgm:prSet>
      <dgm:spPr/>
    </dgm:pt>
    <dgm:pt modelId="{EA3150E5-7485-45EC-A7B9-45C53FD874AA}" type="pres">
      <dgm:prSet presAssocID="{DEF25D63-D9A5-4DCE-8D15-6D5E875B82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7359DA3-ED29-460E-A2CA-FE5F96B1F0E9}" type="pres">
      <dgm:prSet presAssocID="{DEF25D63-D9A5-4DCE-8D15-6D5E875B821B}" presName="childText" presStyleLbl="revTx" presStyleIdx="0" presStyleCnt="1">
        <dgm:presLayoutVars>
          <dgm:bulletEnabled val="1"/>
        </dgm:presLayoutVars>
      </dgm:prSet>
      <dgm:spPr/>
    </dgm:pt>
    <dgm:pt modelId="{D51224B0-81BE-4743-93BF-C07EEFFECEA1}" type="pres">
      <dgm:prSet presAssocID="{CE25CCD0-EC23-4EFA-832B-E11AC8C8B4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A469A6A-B2A6-487D-8D23-59C64B187521}" type="pres">
      <dgm:prSet presAssocID="{F4D94769-85EB-4FD1-A8B0-D4C556BBA1EB}" presName="spacer" presStyleCnt="0"/>
      <dgm:spPr/>
    </dgm:pt>
    <dgm:pt modelId="{6305B2FC-C6E1-4C33-ACB5-F65D0B1A76AF}" type="pres">
      <dgm:prSet presAssocID="{E737791D-8CD7-41B9-9F72-A5311076819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6267300-59C7-4DFE-9225-2AD67E8DC624}" type="presOf" srcId="{CE25CCD0-EC23-4EFA-832B-E11AC8C8B4F2}" destId="{D51224B0-81BE-4743-93BF-C07EEFFECEA1}" srcOrd="0" destOrd="0" presId="urn:microsoft.com/office/officeart/2005/8/layout/vList2"/>
    <dgm:cxn modelId="{FD336E20-E759-4985-B6CA-8A267E246491}" srcId="{DEF25D63-D9A5-4DCE-8D15-6D5E875B821B}" destId="{FBA4F963-5005-48A7-9916-921515C1AD58}" srcOrd="0" destOrd="0" parTransId="{5367F745-60AE-4430-A5E0-C7401C0BD3FA}" sibTransId="{4D0BEFCB-2070-4815-85E8-F6F6D32DC7C8}"/>
    <dgm:cxn modelId="{40001526-73BF-48F8-B0EA-88C93EFA6488}" type="presOf" srcId="{05062F3D-F520-451C-8F66-FE487D775F3D}" destId="{3020C513-6402-4674-8073-A8E655A81531}" srcOrd="0" destOrd="0" presId="urn:microsoft.com/office/officeart/2005/8/layout/vList2"/>
    <dgm:cxn modelId="{21389F27-A67C-4BFE-B0AD-17460D093EA2}" type="presOf" srcId="{DEF25D63-D9A5-4DCE-8D15-6D5E875B821B}" destId="{EA3150E5-7485-45EC-A7B9-45C53FD874AA}" srcOrd="0" destOrd="0" presId="urn:microsoft.com/office/officeart/2005/8/layout/vList2"/>
    <dgm:cxn modelId="{4135DB2C-DBEE-4F5B-B735-DFC06B2EFE39}" srcId="{05062F3D-F520-451C-8F66-FE487D775F3D}" destId="{DEF25D63-D9A5-4DCE-8D15-6D5E875B821B}" srcOrd="0" destOrd="0" parTransId="{2043C696-4856-4BD2-83A4-616AB8B416B7}" sibTransId="{B6752920-C376-4E60-8A9B-D0CB4B6C2F2A}"/>
    <dgm:cxn modelId="{76B8A92E-4966-451A-832C-C06396DC568F}" type="presOf" srcId="{E737791D-8CD7-41B9-9F72-A53110768194}" destId="{6305B2FC-C6E1-4C33-ACB5-F65D0B1A76AF}" srcOrd="0" destOrd="0" presId="urn:microsoft.com/office/officeart/2005/8/layout/vList2"/>
    <dgm:cxn modelId="{51E96BA7-EEED-4493-AEE4-ECA91EAF6AD2}" srcId="{05062F3D-F520-451C-8F66-FE487D775F3D}" destId="{CE25CCD0-EC23-4EFA-832B-E11AC8C8B4F2}" srcOrd="1" destOrd="0" parTransId="{C712A42D-45C0-4092-A7F5-586039FB529C}" sibTransId="{F4D94769-85EB-4FD1-A8B0-D4C556BBA1EB}"/>
    <dgm:cxn modelId="{8947DFD0-0FE1-4345-8819-B3143F7A83B0}" type="presOf" srcId="{FBA4F963-5005-48A7-9916-921515C1AD58}" destId="{A7359DA3-ED29-460E-A2CA-FE5F96B1F0E9}" srcOrd="0" destOrd="0" presId="urn:microsoft.com/office/officeart/2005/8/layout/vList2"/>
    <dgm:cxn modelId="{29E1FDD9-6100-4860-B5E9-EC62C82194FF}" srcId="{05062F3D-F520-451C-8F66-FE487D775F3D}" destId="{E737791D-8CD7-41B9-9F72-A53110768194}" srcOrd="2" destOrd="0" parTransId="{F00A8421-B9AA-4931-92ED-A577DEAB52D9}" sibTransId="{3F09ED03-E8F6-4CC1-84A8-DC2E91B973EE}"/>
    <dgm:cxn modelId="{A0443FB3-3B6A-42F4-9517-8037C364DE91}" type="presParOf" srcId="{3020C513-6402-4674-8073-A8E655A81531}" destId="{EA3150E5-7485-45EC-A7B9-45C53FD874AA}" srcOrd="0" destOrd="0" presId="urn:microsoft.com/office/officeart/2005/8/layout/vList2"/>
    <dgm:cxn modelId="{A8EFC886-823A-4C2A-AFEE-DFF0B3DFB9B6}" type="presParOf" srcId="{3020C513-6402-4674-8073-A8E655A81531}" destId="{A7359DA3-ED29-460E-A2CA-FE5F96B1F0E9}" srcOrd="1" destOrd="0" presId="urn:microsoft.com/office/officeart/2005/8/layout/vList2"/>
    <dgm:cxn modelId="{06CAB7C8-075C-4C39-BE67-A9C2E7F47E79}" type="presParOf" srcId="{3020C513-6402-4674-8073-A8E655A81531}" destId="{D51224B0-81BE-4743-93BF-C07EEFFECEA1}" srcOrd="2" destOrd="0" presId="urn:microsoft.com/office/officeart/2005/8/layout/vList2"/>
    <dgm:cxn modelId="{082692B3-74F9-4DD2-9D73-46C8898D3D4D}" type="presParOf" srcId="{3020C513-6402-4674-8073-A8E655A81531}" destId="{DA469A6A-B2A6-487D-8D23-59C64B187521}" srcOrd="3" destOrd="0" presId="urn:microsoft.com/office/officeart/2005/8/layout/vList2"/>
    <dgm:cxn modelId="{9C49AFA2-B386-4D0A-B79C-C1A039C16722}" type="presParOf" srcId="{3020C513-6402-4674-8073-A8E655A81531}" destId="{6305B2FC-C6E1-4C33-ACB5-F65D0B1A76A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CDCA49C-7712-44B0-B226-807E0E17BFEF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A90201F-7DA8-479F-97D2-C83BEE273427}">
      <dgm:prSet/>
      <dgm:spPr/>
      <dgm:t>
        <a:bodyPr/>
        <a:lstStyle/>
        <a:p>
          <a:r>
            <a:rPr lang="cs-CZ"/>
            <a:t>Být předem informován o ceně poskytovaných zdravotních služeb nehrazených z veřejného zdravotního pojištění</a:t>
          </a:r>
        </a:p>
      </dgm:t>
    </dgm:pt>
    <dgm:pt modelId="{C80BDA31-EC4D-48F6-A1B4-D41A34706193}" type="parTrans" cxnId="{376D43FE-1F5A-4D73-A151-55F5E8D30132}">
      <dgm:prSet/>
      <dgm:spPr/>
      <dgm:t>
        <a:bodyPr/>
        <a:lstStyle/>
        <a:p>
          <a:endParaRPr lang="cs-CZ"/>
        </a:p>
      </dgm:t>
    </dgm:pt>
    <dgm:pt modelId="{010B7738-4340-48FC-9ECD-FAE94DBCF20C}" type="sibTrans" cxnId="{376D43FE-1F5A-4D73-A151-55F5E8D30132}">
      <dgm:prSet/>
      <dgm:spPr/>
      <dgm:t>
        <a:bodyPr/>
        <a:lstStyle/>
        <a:p>
          <a:endParaRPr lang="cs-CZ"/>
        </a:p>
      </dgm:t>
    </dgm:pt>
    <dgm:pt modelId="{DF43AF72-DAA6-4F16-8891-72CF6059D06B}">
      <dgm:prSet/>
      <dgm:spPr/>
      <dgm:t>
        <a:bodyPr/>
        <a:lstStyle/>
        <a:p>
          <a:r>
            <a:rPr lang="cs-CZ"/>
            <a:t>Znát jména, a příjmení zdravotnických pracovníků přímo zúčastněných na poskytování zdravotních služeb</a:t>
          </a:r>
        </a:p>
      </dgm:t>
    </dgm:pt>
    <dgm:pt modelId="{5D68C86F-B2C0-4E8B-BE4F-4DAF5963FF04}" type="parTrans" cxnId="{752B9646-FC46-4718-8FD8-077DE1E1E31F}">
      <dgm:prSet/>
      <dgm:spPr/>
      <dgm:t>
        <a:bodyPr/>
        <a:lstStyle/>
        <a:p>
          <a:endParaRPr lang="cs-CZ"/>
        </a:p>
      </dgm:t>
    </dgm:pt>
    <dgm:pt modelId="{431896E6-F4AE-40ED-8AD1-26CB82CEF43D}" type="sibTrans" cxnId="{752B9646-FC46-4718-8FD8-077DE1E1E31F}">
      <dgm:prSet/>
      <dgm:spPr/>
      <dgm:t>
        <a:bodyPr/>
        <a:lstStyle/>
        <a:p>
          <a:endParaRPr lang="cs-CZ"/>
        </a:p>
      </dgm:t>
    </dgm:pt>
    <dgm:pt modelId="{E63FCDB1-3F52-429D-960F-6F60AB3D18CD}">
      <dgm:prSet/>
      <dgm:spPr/>
      <dgm:t>
        <a:bodyPr/>
        <a:lstStyle/>
        <a:p>
          <a:r>
            <a:rPr lang="cs-CZ"/>
            <a:t>Odmítnout přítomnost osob, které nejsou na poskytování zdravotních služeb přímo zúčastněny</a:t>
          </a:r>
        </a:p>
      </dgm:t>
    </dgm:pt>
    <dgm:pt modelId="{16209803-1366-412D-B5C1-0E0D3ADA666E}" type="parTrans" cxnId="{3A503BF3-2B62-44DB-B380-6E632518E2CA}">
      <dgm:prSet/>
      <dgm:spPr/>
      <dgm:t>
        <a:bodyPr/>
        <a:lstStyle/>
        <a:p>
          <a:endParaRPr lang="cs-CZ"/>
        </a:p>
      </dgm:t>
    </dgm:pt>
    <dgm:pt modelId="{1EE4164E-44EF-4B9F-B4E8-16CF8CDE1BAC}" type="sibTrans" cxnId="{3A503BF3-2B62-44DB-B380-6E632518E2CA}">
      <dgm:prSet/>
      <dgm:spPr/>
      <dgm:t>
        <a:bodyPr/>
        <a:lstStyle/>
        <a:p>
          <a:endParaRPr lang="cs-CZ"/>
        </a:p>
      </dgm:t>
    </dgm:pt>
    <dgm:pt modelId="{E471F065-B9C1-4BB1-A90E-BDD9098FF30A}" type="pres">
      <dgm:prSet presAssocID="{5CDCA49C-7712-44B0-B226-807E0E17BFEF}" presName="linear" presStyleCnt="0">
        <dgm:presLayoutVars>
          <dgm:animLvl val="lvl"/>
          <dgm:resizeHandles val="exact"/>
        </dgm:presLayoutVars>
      </dgm:prSet>
      <dgm:spPr/>
    </dgm:pt>
    <dgm:pt modelId="{9E72C4C7-D2C9-4347-B5EA-4103CF7A4029}" type="pres">
      <dgm:prSet presAssocID="{5A90201F-7DA8-479F-97D2-C83BEE2734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9F9966-B9B2-477B-9B2D-7B8FC76C8147}" type="pres">
      <dgm:prSet presAssocID="{010B7738-4340-48FC-9ECD-FAE94DBCF20C}" presName="spacer" presStyleCnt="0"/>
      <dgm:spPr/>
    </dgm:pt>
    <dgm:pt modelId="{2F6B668C-B7AE-4621-ABA7-B3E913AFF1E8}" type="pres">
      <dgm:prSet presAssocID="{DF43AF72-DAA6-4F16-8891-72CF6059D0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258D9A6-B810-4192-BCB7-801D83E1DB41}" type="pres">
      <dgm:prSet presAssocID="{431896E6-F4AE-40ED-8AD1-26CB82CEF43D}" presName="spacer" presStyleCnt="0"/>
      <dgm:spPr/>
    </dgm:pt>
    <dgm:pt modelId="{C3020EE5-E1FB-41D3-B6F0-4C7B7576E97D}" type="pres">
      <dgm:prSet presAssocID="{E63FCDB1-3F52-429D-960F-6F60AB3D18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5C7B0A-FADF-48B2-B00F-927F9428B5D0}" type="presOf" srcId="{5CDCA49C-7712-44B0-B226-807E0E17BFEF}" destId="{E471F065-B9C1-4BB1-A90E-BDD9098FF30A}" srcOrd="0" destOrd="0" presId="urn:microsoft.com/office/officeart/2005/8/layout/vList2"/>
    <dgm:cxn modelId="{86F82511-8C16-4798-A27A-A7251328BCB5}" type="presOf" srcId="{DF43AF72-DAA6-4F16-8891-72CF6059D06B}" destId="{2F6B668C-B7AE-4621-ABA7-B3E913AFF1E8}" srcOrd="0" destOrd="0" presId="urn:microsoft.com/office/officeart/2005/8/layout/vList2"/>
    <dgm:cxn modelId="{752B9646-FC46-4718-8FD8-077DE1E1E31F}" srcId="{5CDCA49C-7712-44B0-B226-807E0E17BFEF}" destId="{DF43AF72-DAA6-4F16-8891-72CF6059D06B}" srcOrd="1" destOrd="0" parTransId="{5D68C86F-B2C0-4E8B-BE4F-4DAF5963FF04}" sibTransId="{431896E6-F4AE-40ED-8AD1-26CB82CEF43D}"/>
    <dgm:cxn modelId="{33054F67-8C5D-43FD-B565-D429886FD559}" type="presOf" srcId="{5A90201F-7DA8-479F-97D2-C83BEE273427}" destId="{9E72C4C7-D2C9-4347-B5EA-4103CF7A4029}" srcOrd="0" destOrd="0" presId="urn:microsoft.com/office/officeart/2005/8/layout/vList2"/>
    <dgm:cxn modelId="{FFA0DAEA-8BA0-426F-9A22-DD6F7EB48A07}" type="presOf" srcId="{E63FCDB1-3F52-429D-960F-6F60AB3D18CD}" destId="{C3020EE5-E1FB-41D3-B6F0-4C7B7576E97D}" srcOrd="0" destOrd="0" presId="urn:microsoft.com/office/officeart/2005/8/layout/vList2"/>
    <dgm:cxn modelId="{3A503BF3-2B62-44DB-B380-6E632518E2CA}" srcId="{5CDCA49C-7712-44B0-B226-807E0E17BFEF}" destId="{E63FCDB1-3F52-429D-960F-6F60AB3D18CD}" srcOrd="2" destOrd="0" parTransId="{16209803-1366-412D-B5C1-0E0D3ADA666E}" sibTransId="{1EE4164E-44EF-4B9F-B4E8-16CF8CDE1BAC}"/>
    <dgm:cxn modelId="{376D43FE-1F5A-4D73-A151-55F5E8D30132}" srcId="{5CDCA49C-7712-44B0-B226-807E0E17BFEF}" destId="{5A90201F-7DA8-479F-97D2-C83BEE273427}" srcOrd="0" destOrd="0" parTransId="{C80BDA31-EC4D-48F6-A1B4-D41A34706193}" sibTransId="{010B7738-4340-48FC-9ECD-FAE94DBCF20C}"/>
    <dgm:cxn modelId="{91E38347-7D37-472E-BBE5-F9AF04DF5E43}" type="presParOf" srcId="{E471F065-B9C1-4BB1-A90E-BDD9098FF30A}" destId="{9E72C4C7-D2C9-4347-B5EA-4103CF7A4029}" srcOrd="0" destOrd="0" presId="urn:microsoft.com/office/officeart/2005/8/layout/vList2"/>
    <dgm:cxn modelId="{E8ECB082-3B98-49AF-A0FE-EF65918B61D5}" type="presParOf" srcId="{E471F065-B9C1-4BB1-A90E-BDD9098FF30A}" destId="{EF9F9966-B9B2-477B-9B2D-7B8FC76C8147}" srcOrd="1" destOrd="0" presId="urn:microsoft.com/office/officeart/2005/8/layout/vList2"/>
    <dgm:cxn modelId="{1F3A2B2C-170A-44E4-9AEE-75F59B70DE60}" type="presParOf" srcId="{E471F065-B9C1-4BB1-A90E-BDD9098FF30A}" destId="{2F6B668C-B7AE-4621-ABA7-B3E913AFF1E8}" srcOrd="2" destOrd="0" presId="urn:microsoft.com/office/officeart/2005/8/layout/vList2"/>
    <dgm:cxn modelId="{5EAFB34B-820E-4AC4-B575-DA6449905714}" type="presParOf" srcId="{E471F065-B9C1-4BB1-A90E-BDD9098FF30A}" destId="{A258D9A6-B810-4192-BCB7-801D83E1DB41}" srcOrd="3" destOrd="0" presId="urn:microsoft.com/office/officeart/2005/8/layout/vList2"/>
    <dgm:cxn modelId="{6E8F6846-613B-4898-81A4-86566DE895D4}" type="presParOf" srcId="{E471F065-B9C1-4BB1-A90E-BDD9098FF30A}" destId="{C3020EE5-E1FB-41D3-B6F0-4C7B7576E9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434A51-C884-42BF-9D39-49906379775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B8478A-2192-469C-9DCD-D4C531BCD1CA}">
      <dgm:prSet/>
      <dgm:spPr/>
      <dgm:t>
        <a:bodyPr/>
        <a:lstStyle/>
        <a:p>
          <a:r>
            <a:rPr lang="cs-CZ"/>
            <a:t>Přijímat návštěvy ve zdravotnickém zařízení lůžkové nebo jednodenní péče</a:t>
          </a:r>
        </a:p>
      </dgm:t>
    </dgm:pt>
    <dgm:pt modelId="{AB27F038-748F-4497-8C69-63AA9B94744F}" type="parTrans" cxnId="{30D0D21A-358D-42B0-B438-D22FC47400CE}">
      <dgm:prSet/>
      <dgm:spPr/>
      <dgm:t>
        <a:bodyPr/>
        <a:lstStyle/>
        <a:p>
          <a:endParaRPr lang="cs-CZ"/>
        </a:p>
      </dgm:t>
    </dgm:pt>
    <dgm:pt modelId="{60936DED-2720-457D-AFC4-E3CEAC0699A9}" type="sibTrans" cxnId="{30D0D21A-358D-42B0-B438-D22FC47400CE}">
      <dgm:prSet/>
      <dgm:spPr/>
      <dgm:t>
        <a:bodyPr/>
        <a:lstStyle/>
        <a:p>
          <a:endParaRPr lang="cs-CZ"/>
        </a:p>
      </dgm:t>
    </dgm:pt>
    <dgm:pt modelId="{9BC6F13A-13DE-41AB-8D93-D6F38FEFCDF2}">
      <dgm:prSet/>
      <dgm:spPr/>
      <dgm:t>
        <a:bodyPr/>
        <a:lstStyle/>
        <a:p>
          <a:r>
            <a:rPr lang="cs-CZ"/>
            <a:t>S ohledem na zdravotní stav</a:t>
          </a:r>
        </a:p>
      </dgm:t>
    </dgm:pt>
    <dgm:pt modelId="{7114D134-69D6-459B-B8C6-9E7C31A3A769}" type="parTrans" cxnId="{F41CC961-87D7-4889-876E-51F4F583272C}">
      <dgm:prSet/>
      <dgm:spPr/>
      <dgm:t>
        <a:bodyPr/>
        <a:lstStyle/>
        <a:p>
          <a:endParaRPr lang="cs-CZ"/>
        </a:p>
      </dgm:t>
    </dgm:pt>
    <dgm:pt modelId="{8744EE75-59BA-4586-9D96-6606C466FF55}" type="sibTrans" cxnId="{F41CC961-87D7-4889-876E-51F4F583272C}">
      <dgm:prSet/>
      <dgm:spPr/>
      <dgm:t>
        <a:bodyPr/>
        <a:lstStyle/>
        <a:p>
          <a:endParaRPr lang="cs-CZ"/>
        </a:p>
      </dgm:t>
    </dgm:pt>
    <dgm:pt modelId="{71C316C0-BC9A-45B0-BD25-F4B598D686D8}">
      <dgm:prSet/>
      <dgm:spPr/>
      <dgm:t>
        <a:bodyPr/>
        <a:lstStyle/>
        <a:p>
          <a:r>
            <a:rPr lang="cs-CZ"/>
            <a:t>V souladu s vnitřním řádem</a:t>
          </a:r>
        </a:p>
      </dgm:t>
    </dgm:pt>
    <dgm:pt modelId="{71B40FC6-8F7D-43CE-B3C0-048800AD166D}" type="parTrans" cxnId="{70A2A22B-9BCF-4CE4-86F9-7B035DE21B1F}">
      <dgm:prSet/>
      <dgm:spPr/>
      <dgm:t>
        <a:bodyPr/>
        <a:lstStyle/>
        <a:p>
          <a:endParaRPr lang="cs-CZ"/>
        </a:p>
      </dgm:t>
    </dgm:pt>
    <dgm:pt modelId="{AA8063BE-DFA3-4E02-953E-24F87B32259E}" type="sibTrans" cxnId="{70A2A22B-9BCF-4CE4-86F9-7B035DE21B1F}">
      <dgm:prSet/>
      <dgm:spPr/>
      <dgm:t>
        <a:bodyPr/>
        <a:lstStyle/>
        <a:p>
          <a:endParaRPr lang="cs-CZ"/>
        </a:p>
      </dgm:t>
    </dgm:pt>
    <dgm:pt modelId="{28DB54A5-AAD2-48E0-A482-97229FEFCB0F}">
      <dgm:prSet/>
      <dgm:spPr/>
      <dgm:t>
        <a:bodyPr/>
        <a:lstStyle/>
        <a:p>
          <a:r>
            <a:rPr lang="cs-CZ" dirty="0"/>
            <a:t>Způsobem, který neporušuje práva ostatních pacientů</a:t>
          </a:r>
        </a:p>
      </dgm:t>
    </dgm:pt>
    <dgm:pt modelId="{3F9B3813-9B2D-4E00-9D70-FCC3AFB166F4}" type="parTrans" cxnId="{C6A57736-4D77-48B1-B6BF-F89AB839CBFF}">
      <dgm:prSet/>
      <dgm:spPr/>
      <dgm:t>
        <a:bodyPr/>
        <a:lstStyle/>
        <a:p>
          <a:endParaRPr lang="cs-CZ"/>
        </a:p>
      </dgm:t>
    </dgm:pt>
    <dgm:pt modelId="{CE5AB60D-D25A-4A28-98CF-6BC88B45FDC2}" type="sibTrans" cxnId="{C6A57736-4D77-48B1-B6BF-F89AB839CBFF}">
      <dgm:prSet/>
      <dgm:spPr/>
      <dgm:t>
        <a:bodyPr/>
        <a:lstStyle/>
        <a:p>
          <a:endParaRPr lang="cs-CZ"/>
        </a:p>
      </dgm:t>
    </dgm:pt>
    <dgm:pt modelId="{7D8353F1-89C8-4C3F-A2FF-64CEEB83DE42}">
      <dgm:prSet/>
      <dgm:spPr/>
      <dgm:t>
        <a:bodyPr/>
        <a:lstStyle/>
        <a:p>
          <a:r>
            <a:rPr lang="cs" dirty="0"/>
            <a:t>P</a:t>
          </a:r>
          <a:r>
            <a:rPr lang="cs-CZ" dirty="0" err="1"/>
            <a:t>řijímat</a:t>
          </a:r>
          <a:r>
            <a:rPr lang="cs-CZ" dirty="0"/>
            <a:t> duchovní péči a duchovní podporu od duchovních církví a náboženských společností </a:t>
          </a:r>
        </a:p>
      </dgm:t>
    </dgm:pt>
    <dgm:pt modelId="{B0E721E9-A297-43EE-A355-FE00D85DA3F5}" type="parTrans" cxnId="{D3210882-DF0C-49CE-8105-5446F65E84C9}">
      <dgm:prSet/>
      <dgm:spPr/>
      <dgm:t>
        <a:bodyPr/>
        <a:lstStyle/>
        <a:p>
          <a:endParaRPr lang="cs-CZ"/>
        </a:p>
      </dgm:t>
    </dgm:pt>
    <dgm:pt modelId="{8AB736E3-9B27-4585-8257-F52996EB62DD}" type="sibTrans" cxnId="{D3210882-DF0C-49CE-8105-5446F65E84C9}">
      <dgm:prSet/>
      <dgm:spPr/>
      <dgm:t>
        <a:bodyPr/>
        <a:lstStyle/>
        <a:p>
          <a:endParaRPr lang="cs-CZ"/>
        </a:p>
      </dgm:t>
    </dgm:pt>
    <dgm:pt modelId="{A0F06ADD-7011-4F12-80BE-F81484F47257}">
      <dgm:prSet/>
      <dgm:spPr/>
      <dgm:t>
        <a:bodyPr/>
        <a:lstStyle/>
        <a:p>
          <a:r>
            <a:rPr lang="cs" dirty="0"/>
            <a:t>N</a:t>
          </a:r>
          <a:r>
            <a:rPr lang="cs-CZ" dirty="0"/>
            <a:t>a poskytování zdravotních služeb v co nejméně omezujícím prostředí při zajištění kvality a bezpečí poskytovaných zdravotních služeb</a:t>
          </a:r>
        </a:p>
      </dgm:t>
    </dgm:pt>
    <dgm:pt modelId="{2E18F75F-F567-4D11-BCF4-313E8D472192}" type="parTrans" cxnId="{953A9A97-417D-49EE-B22F-AA5CD9690F4C}">
      <dgm:prSet/>
      <dgm:spPr/>
      <dgm:t>
        <a:bodyPr/>
        <a:lstStyle/>
        <a:p>
          <a:endParaRPr lang="cs-CZ"/>
        </a:p>
      </dgm:t>
    </dgm:pt>
    <dgm:pt modelId="{5492DCB1-0A5A-420A-91EA-2624363880A8}" type="sibTrans" cxnId="{953A9A97-417D-49EE-B22F-AA5CD9690F4C}">
      <dgm:prSet/>
      <dgm:spPr/>
      <dgm:t>
        <a:bodyPr/>
        <a:lstStyle/>
        <a:p>
          <a:endParaRPr lang="cs-CZ"/>
        </a:p>
      </dgm:t>
    </dgm:pt>
    <dgm:pt modelId="{67120943-AA29-41D6-ABC7-97D0D329C60C}" type="pres">
      <dgm:prSet presAssocID="{E9434A51-C884-42BF-9D39-499063797759}" presName="linear" presStyleCnt="0">
        <dgm:presLayoutVars>
          <dgm:animLvl val="lvl"/>
          <dgm:resizeHandles val="exact"/>
        </dgm:presLayoutVars>
      </dgm:prSet>
      <dgm:spPr/>
    </dgm:pt>
    <dgm:pt modelId="{0F636CB7-52C1-4A8D-BC25-2D58BF3F360D}" type="pres">
      <dgm:prSet presAssocID="{7FB8478A-2192-469C-9DCD-D4C531BCD1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26F1F4-9D5D-4BE8-A367-52EE4AC663FF}" type="pres">
      <dgm:prSet presAssocID="{7FB8478A-2192-469C-9DCD-D4C531BCD1CA}" presName="childText" presStyleLbl="revTx" presStyleIdx="0" presStyleCnt="1">
        <dgm:presLayoutVars>
          <dgm:bulletEnabled val="1"/>
        </dgm:presLayoutVars>
      </dgm:prSet>
      <dgm:spPr/>
    </dgm:pt>
    <dgm:pt modelId="{67E7DF64-7874-44AC-B88B-5C0368359DE3}" type="pres">
      <dgm:prSet presAssocID="{7D8353F1-89C8-4C3F-A2FF-64CEEB83DE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ED2459-A4E9-4BD6-AA98-185F18CC278D}" type="pres">
      <dgm:prSet presAssocID="{8AB736E3-9B27-4585-8257-F52996EB62DD}" presName="spacer" presStyleCnt="0"/>
      <dgm:spPr/>
    </dgm:pt>
    <dgm:pt modelId="{324CCBE7-D20D-4BB3-8B4C-8A71FDAC17A9}" type="pres">
      <dgm:prSet presAssocID="{A0F06ADD-7011-4F12-80BE-F81484F4725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C0EB09-94CB-4C20-893F-61E01BC4394E}" type="presOf" srcId="{7FB8478A-2192-469C-9DCD-D4C531BCD1CA}" destId="{0F636CB7-52C1-4A8D-BC25-2D58BF3F360D}" srcOrd="0" destOrd="0" presId="urn:microsoft.com/office/officeart/2005/8/layout/vList2"/>
    <dgm:cxn modelId="{30D0D21A-358D-42B0-B438-D22FC47400CE}" srcId="{E9434A51-C884-42BF-9D39-499063797759}" destId="{7FB8478A-2192-469C-9DCD-D4C531BCD1CA}" srcOrd="0" destOrd="0" parTransId="{AB27F038-748F-4497-8C69-63AA9B94744F}" sibTransId="{60936DED-2720-457D-AFC4-E3CEAC0699A9}"/>
    <dgm:cxn modelId="{70A2A22B-9BCF-4CE4-86F9-7B035DE21B1F}" srcId="{7FB8478A-2192-469C-9DCD-D4C531BCD1CA}" destId="{71C316C0-BC9A-45B0-BD25-F4B598D686D8}" srcOrd="1" destOrd="0" parTransId="{71B40FC6-8F7D-43CE-B3C0-048800AD166D}" sibTransId="{AA8063BE-DFA3-4E02-953E-24F87B32259E}"/>
    <dgm:cxn modelId="{C6A57736-4D77-48B1-B6BF-F89AB839CBFF}" srcId="{7FB8478A-2192-469C-9DCD-D4C531BCD1CA}" destId="{28DB54A5-AAD2-48E0-A482-97229FEFCB0F}" srcOrd="2" destOrd="0" parTransId="{3F9B3813-9B2D-4E00-9D70-FCC3AFB166F4}" sibTransId="{CE5AB60D-D25A-4A28-98CF-6BC88B45FDC2}"/>
    <dgm:cxn modelId="{F41CC961-87D7-4889-876E-51F4F583272C}" srcId="{7FB8478A-2192-469C-9DCD-D4C531BCD1CA}" destId="{9BC6F13A-13DE-41AB-8D93-D6F38FEFCDF2}" srcOrd="0" destOrd="0" parTransId="{7114D134-69D6-459B-B8C6-9E7C31A3A769}" sibTransId="{8744EE75-59BA-4586-9D96-6606C466FF55}"/>
    <dgm:cxn modelId="{D3210882-DF0C-49CE-8105-5446F65E84C9}" srcId="{E9434A51-C884-42BF-9D39-499063797759}" destId="{7D8353F1-89C8-4C3F-A2FF-64CEEB83DE42}" srcOrd="1" destOrd="0" parTransId="{B0E721E9-A297-43EE-A355-FE00D85DA3F5}" sibTransId="{8AB736E3-9B27-4585-8257-F52996EB62DD}"/>
    <dgm:cxn modelId="{BA3C528E-75A5-48A7-AC43-374DD0E2DBDC}" type="presOf" srcId="{28DB54A5-AAD2-48E0-A482-97229FEFCB0F}" destId="{3526F1F4-9D5D-4BE8-A367-52EE4AC663FF}" srcOrd="0" destOrd="2" presId="urn:microsoft.com/office/officeart/2005/8/layout/vList2"/>
    <dgm:cxn modelId="{953A9A97-417D-49EE-B22F-AA5CD9690F4C}" srcId="{E9434A51-C884-42BF-9D39-499063797759}" destId="{A0F06ADD-7011-4F12-80BE-F81484F47257}" srcOrd="2" destOrd="0" parTransId="{2E18F75F-F567-4D11-BCF4-313E8D472192}" sibTransId="{5492DCB1-0A5A-420A-91EA-2624363880A8}"/>
    <dgm:cxn modelId="{1A3FA69F-A7F6-4DFC-8AE7-B1E448F6C682}" type="presOf" srcId="{9BC6F13A-13DE-41AB-8D93-D6F38FEFCDF2}" destId="{3526F1F4-9D5D-4BE8-A367-52EE4AC663FF}" srcOrd="0" destOrd="0" presId="urn:microsoft.com/office/officeart/2005/8/layout/vList2"/>
    <dgm:cxn modelId="{2370E0BB-5C34-401A-9FFA-9332EB6BFB96}" type="presOf" srcId="{E9434A51-C884-42BF-9D39-499063797759}" destId="{67120943-AA29-41D6-ABC7-97D0D329C60C}" srcOrd="0" destOrd="0" presId="urn:microsoft.com/office/officeart/2005/8/layout/vList2"/>
    <dgm:cxn modelId="{7CC0A9E6-287A-43A1-8D6D-C9DDE75066C1}" type="presOf" srcId="{A0F06ADD-7011-4F12-80BE-F81484F47257}" destId="{324CCBE7-D20D-4BB3-8B4C-8A71FDAC17A9}" srcOrd="0" destOrd="0" presId="urn:microsoft.com/office/officeart/2005/8/layout/vList2"/>
    <dgm:cxn modelId="{E80FFAED-D93C-4BA0-93E3-5F97B355907B}" type="presOf" srcId="{7D8353F1-89C8-4C3F-A2FF-64CEEB83DE42}" destId="{67E7DF64-7874-44AC-B88B-5C0368359DE3}" srcOrd="0" destOrd="0" presId="urn:microsoft.com/office/officeart/2005/8/layout/vList2"/>
    <dgm:cxn modelId="{283F2CEF-AA85-4E64-8214-B61759F83917}" type="presOf" srcId="{71C316C0-BC9A-45B0-BD25-F4B598D686D8}" destId="{3526F1F4-9D5D-4BE8-A367-52EE4AC663FF}" srcOrd="0" destOrd="1" presId="urn:microsoft.com/office/officeart/2005/8/layout/vList2"/>
    <dgm:cxn modelId="{86DA2409-C6A5-40EB-AC6A-97E592C0FB94}" type="presParOf" srcId="{67120943-AA29-41D6-ABC7-97D0D329C60C}" destId="{0F636CB7-52C1-4A8D-BC25-2D58BF3F360D}" srcOrd="0" destOrd="0" presId="urn:microsoft.com/office/officeart/2005/8/layout/vList2"/>
    <dgm:cxn modelId="{0570CA4A-0EBE-4C09-8DC9-46C9B393DD7C}" type="presParOf" srcId="{67120943-AA29-41D6-ABC7-97D0D329C60C}" destId="{3526F1F4-9D5D-4BE8-A367-52EE4AC663FF}" srcOrd="1" destOrd="0" presId="urn:microsoft.com/office/officeart/2005/8/layout/vList2"/>
    <dgm:cxn modelId="{31E29CB6-0DDE-44AF-BF96-DB73E0C50F56}" type="presParOf" srcId="{67120943-AA29-41D6-ABC7-97D0D329C60C}" destId="{67E7DF64-7874-44AC-B88B-5C0368359DE3}" srcOrd="2" destOrd="0" presId="urn:microsoft.com/office/officeart/2005/8/layout/vList2"/>
    <dgm:cxn modelId="{070BB2E5-8079-4E0D-B2D1-06688AF36E5C}" type="presParOf" srcId="{67120943-AA29-41D6-ABC7-97D0D329C60C}" destId="{68ED2459-A4E9-4BD6-AA98-185F18CC278D}" srcOrd="3" destOrd="0" presId="urn:microsoft.com/office/officeart/2005/8/layout/vList2"/>
    <dgm:cxn modelId="{01898CC6-5B83-441F-864A-D006C3F4796A}" type="presParOf" srcId="{67120943-AA29-41D6-ABC7-97D0D329C60C}" destId="{324CCBE7-D20D-4BB3-8B4C-8A71FDAC17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5D523C8-7929-46FB-A5F5-D31379BBBA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EDDBD0-4472-4CF4-A1CB-24D97AC4BE0D}">
      <dgm:prSet/>
      <dgm:spPr/>
      <dgm:t>
        <a:bodyPr/>
        <a:lstStyle/>
        <a:p>
          <a:r>
            <a:rPr lang="cs-CZ" b="0" dirty="0"/>
            <a:t>Právo na nepřetržitou přítomnost</a:t>
          </a:r>
          <a:endParaRPr lang="cs-CZ" dirty="0"/>
        </a:p>
      </dgm:t>
    </dgm:pt>
    <dgm:pt modelId="{F7387EDF-D9D3-4887-8244-9E61CE04E412}" type="parTrans" cxnId="{6A453974-3552-4B90-B894-EF941ADAF4D8}">
      <dgm:prSet/>
      <dgm:spPr/>
      <dgm:t>
        <a:bodyPr/>
        <a:lstStyle/>
        <a:p>
          <a:endParaRPr lang="cs-CZ"/>
        </a:p>
      </dgm:t>
    </dgm:pt>
    <dgm:pt modelId="{B45C0E0A-8A9D-4578-AC52-89E19113DEF8}" type="sibTrans" cxnId="{6A453974-3552-4B90-B894-EF941ADAF4D8}">
      <dgm:prSet/>
      <dgm:spPr/>
      <dgm:t>
        <a:bodyPr/>
        <a:lstStyle/>
        <a:p>
          <a:endParaRPr lang="cs-CZ"/>
        </a:p>
      </dgm:t>
    </dgm:pt>
    <dgm:pt modelId="{F672BBF4-B23D-4529-B684-2D8B68D9A02B}">
      <dgm:prSet/>
      <dgm:spPr/>
      <dgm:t>
        <a:bodyPr/>
        <a:lstStyle/>
        <a:p>
          <a:r>
            <a:rPr lang="cs-CZ" b="0" dirty="0"/>
            <a:t>zákonného zástupce / osoby určené zákonným zástupcem</a:t>
          </a:r>
          <a:endParaRPr lang="cs-CZ" dirty="0"/>
        </a:p>
      </dgm:t>
    </dgm:pt>
    <dgm:pt modelId="{189FF343-952B-4A7C-88E7-FB0528D01B8A}" type="parTrans" cxnId="{297A6215-8AED-4AFA-BA9C-A70BF4CCB179}">
      <dgm:prSet/>
      <dgm:spPr/>
      <dgm:t>
        <a:bodyPr/>
        <a:lstStyle/>
        <a:p>
          <a:endParaRPr lang="cs-CZ"/>
        </a:p>
      </dgm:t>
    </dgm:pt>
    <dgm:pt modelId="{8CFE706F-91AE-4849-A069-605FCD21FDEC}" type="sibTrans" cxnId="{297A6215-8AED-4AFA-BA9C-A70BF4CCB179}">
      <dgm:prSet/>
      <dgm:spPr/>
      <dgm:t>
        <a:bodyPr/>
        <a:lstStyle/>
        <a:p>
          <a:endParaRPr lang="cs-CZ"/>
        </a:p>
      </dgm:t>
    </dgm:pt>
    <dgm:pt modelId="{17233DAB-7EFE-438F-9E70-9A60B7CF6414}">
      <dgm:prSet/>
      <dgm:spPr/>
      <dgm:t>
        <a:bodyPr/>
        <a:lstStyle/>
        <a:p>
          <a:r>
            <a:rPr lang="cs-CZ" b="0" dirty="0"/>
            <a:t>opatrovníka / osoby určené opatrovníkem</a:t>
          </a:r>
          <a:endParaRPr lang="cs-CZ" dirty="0"/>
        </a:p>
      </dgm:t>
    </dgm:pt>
    <dgm:pt modelId="{192D3D96-50BE-492B-9AC9-876E0C75E184}" type="parTrans" cxnId="{355C74C9-FE81-4D3E-9300-6DD3AE63C893}">
      <dgm:prSet/>
      <dgm:spPr/>
      <dgm:t>
        <a:bodyPr/>
        <a:lstStyle/>
        <a:p>
          <a:endParaRPr lang="cs-CZ"/>
        </a:p>
      </dgm:t>
    </dgm:pt>
    <dgm:pt modelId="{F5048531-8B52-4DB0-8192-A7CEEE0E7600}" type="sibTrans" cxnId="{355C74C9-FE81-4D3E-9300-6DD3AE63C893}">
      <dgm:prSet/>
      <dgm:spPr/>
      <dgm:t>
        <a:bodyPr/>
        <a:lstStyle/>
        <a:p>
          <a:endParaRPr lang="cs-CZ"/>
        </a:p>
      </dgm:t>
    </dgm:pt>
    <dgm:pt modelId="{155B4791-21EF-4C30-B6A4-7E62508CFB05}">
      <dgm:prSet/>
      <dgm:spPr/>
      <dgm:t>
        <a:bodyPr/>
        <a:lstStyle/>
        <a:p>
          <a:r>
            <a:rPr lang="cs-CZ" b="0"/>
            <a:t>osoby blízké / určené pacientem</a:t>
          </a:r>
          <a:endParaRPr lang="cs-CZ"/>
        </a:p>
      </dgm:t>
    </dgm:pt>
    <dgm:pt modelId="{10812457-1F10-4BC5-B98D-6962A27C0A07}" type="parTrans" cxnId="{F5998BB6-B8F5-4C9C-9222-0F1E657FC336}">
      <dgm:prSet/>
      <dgm:spPr/>
      <dgm:t>
        <a:bodyPr/>
        <a:lstStyle/>
        <a:p>
          <a:endParaRPr lang="cs-CZ"/>
        </a:p>
      </dgm:t>
    </dgm:pt>
    <dgm:pt modelId="{DF0AE6F6-D16B-4D47-A6FF-47C4A0674301}" type="sibTrans" cxnId="{F5998BB6-B8F5-4C9C-9222-0F1E657FC336}">
      <dgm:prSet/>
      <dgm:spPr/>
      <dgm:t>
        <a:bodyPr/>
        <a:lstStyle/>
        <a:p>
          <a:endParaRPr lang="cs-CZ"/>
        </a:p>
      </dgm:t>
    </dgm:pt>
    <dgm:pt modelId="{512C22DD-E748-40D4-949D-F1DA539700E4}">
      <dgm:prSet/>
      <dgm:spPr/>
      <dgm:t>
        <a:bodyPr/>
        <a:lstStyle/>
        <a:p>
          <a:r>
            <a:rPr lang="cs-CZ" b="0"/>
            <a:t>v souladu s jinými právními předpisy a vnitřním řádem, a nenaruší-li přítomnost</a:t>
          </a:r>
          <a:endParaRPr lang="cs-CZ"/>
        </a:p>
      </dgm:t>
    </dgm:pt>
    <dgm:pt modelId="{464F39BB-137C-45F0-BFB9-9AFD2B77B126}" type="parTrans" cxnId="{64AC2AE5-EF83-4056-BAD1-280C59B5ACD0}">
      <dgm:prSet/>
      <dgm:spPr/>
      <dgm:t>
        <a:bodyPr/>
        <a:lstStyle/>
        <a:p>
          <a:endParaRPr lang="cs-CZ"/>
        </a:p>
      </dgm:t>
    </dgm:pt>
    <dgm:pt modelId="{3DF9B07E-3B55-4869-858B-E347923CF7CE}" type="sibTrans" cxnId="{64AC2AE5-EF83-4056-BAD1-280C59B5ACD0}">
      <dgm:prSet/>
      <dgm:spPr/>
      <dgm:t>
        <a:bodyPr/>
        <a:lstStyle/>
        <a:p>
          <a:endParaRPr lang="cs-CZ"/>
        </a:p>
      </dgm:t>
    </dgm:pt>
    <dgm:pt modelId="{70DACCA7-4ABC-4206-8A69-649F220C30E1}">
      <dgm:prSet/>
      <dgm:spPr/>
      <dgm:t>
        <a:bodyPr/>
        <a:lstStyle/>
        <a:p>
          <a:r>
            <a:rPr lang="cs-CZ" b="0"/>
            <a:t>těchto osob poskytnutí zdravotních služeb</a:t>
          </a:r>
          <a:endParaRPr lang="cs-CZ"/>
        </a:p>
      </dgm:t>
    </dgm:pt>
    <dgm:pt modelId="{52329B4C-DC21-48ED-8770-512120554595}" type="parTrans" cxnId="{711F35A8-E1E2-4734-891D-7A29F7C98A3D}">
      <dgm:prSet/>
      <dgm:spPr/>
      <dgm:t>
        <a:bodyPr/>
        <a:lstStyle/>
        <a:p>
          <a:endParaRPr lang="cs-CZ"/>
        </a:p>
      </dgm:t>
    </dgm:pt>
    <dgm:pt modelId="{8347A7C7-92F6-4172-BBD2-039FEC9852C4}" type="sibTrans" cxnId="{711F35A8-E1E2-4734-891D-7A29F7C98A3D}">
      <dgm:prSet/>
      <dgm:spPr/>
      <dgm:t>
        <a:bodyPr/>
        <a:lstStyle/>
        <a:p>
          <a:endParaRPr lang="cs-CZ"/>
        </a:p>
      </dgm:t>
    </dgm:pt>
    <dgm:pt modelId="{4397563A-53D4-41B5-A1E8-6BB40DD7BBB3}" type="pres">
      <dgm:prSet presAssocID="{B5D523C8-7929-46FB-A5F5-D31379BBBAEA}" presName="linear" presStyleCnt="0">
        <dgm:presLayoutVars>
          <dgm:animLvl val="lvl"/>
          <dgm:resizeHandles val="exact"/>
        </dgm:presLayoutVars>
      </dgm:prSet>
      <dgm:spPr/>
    </dgm:pt>
    <dgm:pt modelId="{5678C063-DF43-47AB-B729-62E4C93922F2}" type="pres">
      <dgm:prSet presAssocID="{C7EDDBD0-4472-4CF4-A1CB-24D97AC4BE0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9F45E5-FF39-4AB1-8B97-E3C43BD91D59}" type="pres">
      <dgm:prSet presAssocID="{C7EDDBD0-4472-4CF4-A1CB-24D97AC4BE0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A4BD00D-9690-4F35-982E-D3DF10DC7170}" type="presOf" srcId="{17233DAB-7EFE-438F-9E70-9A60B7CF6414}" destId="{979F45E5-FF39-4AB1-8B97-E3C43BD91D59}" srcOrd="0" destOrd="1" presId="urn:microsoft.com/office/officeart/2005/8/layout/vList2"/>
    <dgm:cxn modelId="{297A6215-8AED-4AFA-BA9C-A70BF4CCB179}" srcId="{C7EDDBD0-4472-4CF4-A1CB-24D97AC4BE0D}" destId="{F672BBF4-B23D-4529-B684-2D8B68D9A02B}" srcOrd="0" destOrd="0" parTransId="{189FF343-952B-4A7C-88E7-FB0528D01B8A}" sibTransId="{8CFE706F-91AE-4849-A069-605FCD21FDEC}"/>
    <dgm:cxn modelId="{F27E095D-41B3-436F-BC15-3AACE0AEE5A0}" type="presOf" srcId="{512C22DD-E748-40D4-949D-F1DA539700E4}" destId="{979F45E5-FF39-4AB1-8B97-E3C43BD91D59}" srcOrd="0" destOrd="3" presId="urn:microsoft.com/office/officeart/2005/8/layout/vList2"/>
    <dgm:cxn modelId="{A650A450-8C9E-4CD8-AE41-40B1F815B3CB}" type="presOf" srcId="{B5D523C8-7929-46FB-A5F5-D31379BBBAEA}" destId="{4397563A-53D4-41B5-A1E8-6BB40DD7BBB3}" srcOrd="0" destOrd="0" presId="urn:microsoft.com/office/officeart/2005/8/layout/vList2"/>
    <dgm:cxn modelId="{6A453974-3552-4B90-B894-EF941ADAF4D8}" srcId="{B5D523C8-7929-46FB-A5F5-D31379BBBAEA}" destId="{C7EDDBD0-4472-4CF4-A1CB-24D97AC4BE0D}" srcOrd="0" destOrd="0" parTransId="{F7387EDF-D9D3-4887-8244-9E61CE04E412}" sibTransId="{B45C0E0A-8A9D-4578-AC52-89E19113DEF8}"/>
    <dgm:cxn modelId="{360D537B-561C-4714-BFB8-8529FA864667}" type="presOf" srcId="{F672BBF4-B23D-4529-B684-2D8B68D9A02B}" destId="{979F45E5-FF39-4AB1-8B97-E3C43BD91D59}" srcOrd="0" destOrd="0" presId="urn:microsoft.com/office/officeart/2005/8/layout/vList2"/>
    <dgm:cxn modelId="{711F35A8-E1E2-4734-891D-7A29F7C98A3D}" srcId="{C7EDDBD0-4472-4CF4-A1CB-24D97AC4BE0D}" destId="{70DACCA7-4ABC-4206-8A69-649F220C30E1}" srcOrd="4" destOrd="0" parTransId="{52329B4C-DC21-48ED-8770-512120554595}" sibTransId="{8347A7C7-92F6-4172-BBD2-039FEC9852C4}"/>
    <dgm:cxn modelId="{F83C19B0-8141-45EB-8CF4-9501644EF666}" type="presOf" srcId="{155B4791-21EF-4C30-B6A4-7E62508CFB05}" destId="{979F45E5-FF39-4AB1-8B97-E3C43BD91D59}" srcOrd="0" destOrd="2" presId="urn:microsoft.com/office/officeart/2005/8/layout/vList2"/>
    <dgm:cxn modelId="{F5998BB6-B8F5-4C9C-9222-0F1E657FC336}" srcId="{C7EDDBD0-4472-4CF4-A1CB-24D97AC4BE0D}" destId="{155B4791-21EF-4C30-B6A4-7E62508CFB05}" srcOrd="2" destOrd="0" parTransId="{10812457-1F10-4BC5-B98D-6962A27C0A07}" sibTransId="{DF0AE6F6-D16B-4D47-A6FF-47C4A0674301}"/>
    <dgm:cxn modelId="{0E0D4BBA-6ACA-4360-B02A-E723F5BDF090}" type="presOf" srcId="{C7EDDBD0-4472-4CF4-A1CB-24D97AC4BE0D}" destId="{5678C063-DF43-47AB-B729-62E4C93922F2}" srcOrd="0" destOrd="0" presId="urn:microsoft.com/office/officeart/2005/8/layout/vList2"/>
    <dgm:cxn modelId="{06276ABC-FDDE-47E4-888A-3E572559EE40}" type="presOf" srcId="{70DACCA7-4ABC-4206-8A69-649F220C30E1}" destId="{979F45E5-FF39-4AB1-8B97-E3C43BD91D59}" srcOrd="0" destOrd="4" presId="urn:microsoft.com/office/officeart/2005/8/layout/vList2"/>
    <dgm:cxn modelId="{355C74C9-FE81-4D3E-9300-6DD3AE63C893}" srcId="{C7EDDBD0-4472-4CF4-A1CB-24D97AC4BE0D}" destId="{17233DAB-7EFE-438F-9E70-9A60B7CF6414}" srcOrd="1" destOrd="0" parTransId="{192D3D96-50BE-492B-9AC9-876E0C75E184}" sibTransId="{F5048531-8B52-4DB0-8192-A7CEEE0E7600}"/>
    <dgm:cxn modelId="{64AC2AE5-EF83-4056-BAD1-280C59B5ACD0}" srcId="{C7EDDBD0-4472-4CF4-A1CB-24D97AC4BE0D}" destId="{512C22DD-E748-40D4-949D-F1DA539700E4}" srcOrd="3" destOrd="0" parTransId="{464F39BB-137C-45F0-BFB9-9AFD2B77B126}" sibTransId="{3DF9B07E-3B55-4869-858B-E347923CF7CE}"/>
    <dgm:cxn modelId="{F1264D6F-4537-47DA-884D-1F68FB900BFC}" type="presParOf" srcId="{4397563A-53D4-41B5-A1E8-6BB40DD7BBB3}" destId="{5678C063-DF43-47AB-B729-62E4C93922F2}" srcOrd="0" destOrd="0" presId="urn:microsoft.com/office/officeart/2005/8/layout/vList2"/>
    <dgm:cxn modelId="{EE62DC6D-9F0A-4D2A-BDA5-9D7E6F37037C}" type="presParOf" srcId="{4397563A-53D4-41B5-A1E8-6BB40DD7BBB3}" destId="{979F45E5-FF39-4AB1-8B97-E3C43BD91D5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7DF7D1-365E-4FA0-B451-CF4260B80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AC14621-7B15-4941-8BC4-BC44DCB541AC}">
      <dgm:prSet/>
      <dgm:spPr/>
      <dgm:t>
        <a:bodyPr/>
        <a:lstStyle/>
        <a:p>
          <a:r>
            <a:rPr lang="cs-CZ" b="0"/>
            <a:t>Dítě má právo na nepřetržitou přítomnost zákonného zástupce</a:t>
          </a:r>
          <a:endParaRPr lang="cs-CZ"/>
        </a:p>
      </dgm:t>
    </dgm:pt>
    <dgm:pt modelId="{5ECD6C77-591A-4B81-9AA7-86BE814EC546}" type="parTrans" cxnId="{1C0A5A34-09BF-479E-8AE5-000D2889E3AA}">
      <dgm:prSet/>
      <dgm:spPr/>
      <dgm:t>
        <a:bodyPr/>
        <a:lstStyle/>
        <a:p>
          <a:endParaRPr lang="cs-CZ"/>
        </a:p>
      </dgm:t>
    </dgm:pt>
    <dgm:pt modelId="{3E206F15-2C08-429C-8E1E-722C8D0DCB55}" type="sibTrans" cxnId="{1C0A5A34-09BF-479E-8AE5-000D2889E3AA}">
      <dgm:prSet/>
      <dgm:spPr/>
      <dgm:t>
        <a:bodyPr/>
        <a:lstStyle/>
        <a:p>
          <a:endParaRPr lang="cs-CZ"/>
        </a:p>
      </dgm:t>
    </dgm:pt>
    <dgm:pt modelId="{99E58E9B-CFA6-4CAF-9B83-59A5F363AFE6}">
      <dgm:prSet/>
      <dgm:spPr/>
      <dgm:t>
        <a:bodyPr/>
        <a:lstStyle/>
        <a:p>
          <a:r>
            <a:rPr lang="cs-CZ" b="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/>
        </a:p>
      </dgm:t>
    </dgm:pt>
    <dgm:pt modelId="{8DEA46B6-D613-4B36-871E-2D4F3308FD1F}" type="parTrans" cxnId="{EF9D4C6A-B54A-4F64-9B83-CE441068F0D9}">
      <dgm:prSet/>
      <dgm:spPr/>
      <dgm:t>
        <a:bodyPr/>
        <a:lstStyle/>
        <a:p>
          <a:endParaRPr lang="cs-CZ"/>
        </a:p>
      </dgm:t>
    </dgm:pt>
    <dgm:pt modelId="{AC84BF77-A335-43DC-B9E6-A29EE40E2CF5}" type="sibTrans" cxnId="{EF9D4C6A-B54A-4F64-9B83-CE441068F0D9}">
      <dgm:prSet/>
      <dgm:spPr/>
      <dgm:t>
        <a:bodyPr/>
        <a:lstStyle/>
        <a:p>
          <a:endParaRPr lang="cs-CZ"/>
        </a:p>
      </dgm:t>
    </dgm:pt>
    <dgm:pt modelId="{06D824B9-A56F-4296-9D45-0D2A7F13C876}">
      <dgm:prSet/>
      <dgm:spPr/>
      <dgm:t>
        <a:bodyPr/>
        <a:lstStyle/>
        <a:p>
          <a:r>
            <a:rPr lang="cs-CZ" b="0"/>
            <a:t>V případech, kdy je objektivně možná přítomnost pouze jednoho zákonného zástupce je primárním kritériem přání dítěte</a:t>
          </a:r>
          <a:endParaRPr lang="cs-CZ"/>
        </a:p>
      </dgm:t>
    </dgm:pt>
    <dgm:pt modelId="{FD19573D-2A2E-47EE-A3AE-B6AE6D538DE6}" type="parTrans" cxnId="{7B2170B1-6C60-441E-ACBC-87AB27EC8333}">
      <dgm:prSet/>
      <dgm:spPr/>
      <dgm:t>
        <a:bodyPr/>
        <a:lstStyle/>
        <a:p>
          <a:endParaRPr lang="cs-CZ"/>
        </a:p>
      </dgm:t>
    </dgm:pt>
    <dgm:pt modelId="{02D1E95F-0CC3-44A5-B563-CE8F57E1DE2E}" type="sibTrans" cxnId="{7B2170B1-6C60-441E-ACBC-87AB27EC8333}">
      <dgm:prSet/>
      <dgm:spPr/>
      <dgm:t>
        <a:bodyPr/>
        <a:lstStyle/>
        <a:p>
          <a:endParaRPr lang="cs-CZ"/>
        </a:p>
      </dgm:t>
    </dgm:pt>
    <dgm:pt modelId="{E21BA494-2449-49A8-A7FF-7578AB07F063}">
      <dgm:prSet/>
      <dgm:spPr/>
      <dgm:t>
        <a:bodyPr/>
        <a:lstStyle/>
        <a:p>
          <a:r>
            <a:rPr lang="cs-CZ" b="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/>
        </a:p>
      </dgm:t>
    </dgm:pt>
    <dgm:pt modelId="{CAC7F53E-CDEB-46AB-81FB-4207E5B0ECEF}" type="parTrans" cxnId="{0693F338-4C62-4F55-B872-DDC18C4B0B40}">
      <dgm:prSet/>
      <dgm:spPr/>
      <dgm:t>
        <a:bodyPr/>
        <a:lstStyle/>
        <a:p>
          <a:endParaRPr lang="cs-CZ"/>
        </a:p>
      </dgm:t>
    </dgm:pt>
    <dgm:pt modelId="{ABF3793F-5A83-4123-8C6B-199930514365}" type="sibTrans" cxnId="{0693F338-4C62-4F55-B872-DDC18C4B0B40}">
      <dgm:prSet/>
      <dgm:spPr/>
      <dgm:t>
        <a:bodyPr/>
        <a:lstStyle/>
        <a:p>
          <a:endParaRPr lang="cs-CZ"/>
        </a:p>
      </dgm:t>
    </dgm:pt>
    <dgm:pt modelId="{07F519AB-F773-4796-BEDC-1EDF3A248C93}" type="pres">
      <dgm:prSet presAssocID="{C37DF7D1-365E-4FA0-B451-CF4260B80CB3}" presName="linear" presStyleCnt="0">
        <dgm:presLayoutVars>
          <dgm:animLvl val="lvl"/>
          <dgm:resizeHandles val="exact"/>
        </dgm:presLayoutVars>
      </dgm:prSet>
      <dgm:spPr/>
    </dgm:pt>
    <dgm:pt modelId="{28D9A2D9-E063-4077-91B8-27C5AAAA649D}" type="pres">
      <dgm:prSet presAssocID="{9AC14621-7B15-4941-8BC4-BC44DCB541A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C306CF-5EEF-4261-A5D7-46564AD59260}" type="pres">
      <dgm:prSet presAssocID="{9AC14621-7B15-4941-8BC4-BC44DCB541AC}" presName="childText" presStyleLbl="revTx" presStyleIdx="0" presStyleCnt="2">
        <dgm:presLayoutVars>
          <dgm:bulletEnabled val="1"/>
        </dgm:presLayoutVars>
      </dgm:prSet>
      <dgm:spPr/>
    </dgm:pt>
    <dgm:pt modelId="{92BD30C3-04DA-44A2-924F-60336929EAB4}" type="pres">
      <dgm:prSet presAssocID="{06D824B9-A56F-4296-9D45-0D2A7F13C87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7446C03-543B-491A-8B5C-16DA9AAE7429}" type="pres">
      <dgm:prSet presAssocID="{06D824B9-A56F-4296-9D45-0D2A7F13C87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0FDA604-2192-4B60-A2EE-6A70DB90F346}" type="presOf" srcId="{06D824B9-A56F-4296-9D45-0D2A7F13C876}" destId="{92BD30C3-04DA-44A2-924F-60336929EAB4}" srcOrd="0" destOrd="0" presId="urn:microsoft.com/office/officeart/2005/8/layout/vList2"/>
    <dgm:cxn modelId="{A38AC016-A6CA-4B37-9292-083B9AC38D98}" type="presOf" srcId="{C37DF7D1-365E-4FA0-B451-CF4260B80CB3}" destId="{07F519AB-F773-4796-BEDC-1EDF3A248C93}" srcOrd="0" destOrd="0" presId="urn:microsoft.com/office/officeart/2005/8/layout/vList2"/>
    <dgm:cxn modelId="{1C0A5A34-09BF-479E-8AE5-000D2889E3AA}" srcId="{C37DF7D1-365E-4FA0-B451-CF4260B80CB3}" destId="{9AC14621-7B15-4941-8BC4-BC44DCB541AC}" srcOrd="0" destOrd="0" parTransId="{5ECD6C77-591A-4B81-9AA7-86BE814EC546}" sibTransId="{3E206F15-2C08-429C-8E1E-722C8D0DCB55}"/>
    <dgm:cxn modelId="{0693F338-4C62-4F55-B872-DDC18C4B0B40}" srcId="{06D824B9-A56F-4296-9D45-0D2A7F13C876}" destId="{E21BA494-2449-49A8-A7FF-7578AB07F063}" srcOrd="0" destOrd="0" parTransId="{CAC7F53E-CDEB-46AB-81FB-4207E5B0ECEF}" sibTransId="{ABF3793F-5A83-4123-8C6B-199930514365}"/>
    <dgm:cxn modelId="{EF9D4C6A-B54A-4F64-9B83-CE441068F0D9}" srcId="{9AC14621-7B15-4941-8BC4-BC44DCB541AC}" destId="{99E58E9B-CFA6-4CAF-9B83-59A5F363AFE6}" srcOrd="0" destOrd="0" parTransId="{8DEA46B6-D613-4B36-871E-2D4F3308FD1F}" sibTransId="{AC84BF77-A335-43DC-B9E6-A29EE40E2CF5}"/>
    <dgm:cxn modelId="{026DA855-0238-4480-A47B-E8FC561F1373}" type="presOf" srcId="{E21BA494-2449-49A8-A7FF-7578AB07F063}" destId="{17446C03-543B-491A-8B5C-16DA9AAE7429}" srcOrd="0" destOrd="0" presId="urn:microsoft.com/office/officeart/2005/8/layout/vList2"/>
    <dgm:cxn modelId="{7B2170B1-6C60-441E-ACBC-87AB27EC8333}" srcId="{C37DF7D1-365E-4FA0-B451-CF4260B80CB3}" destId="{06D824B9-A56F-4296-9D45-0D2A7F13C876}" srcOrd="1" destOrd="0" parTransId="{FD19573D-2A2E-47EE-A3AE-B6AE6D538DE6}" sibTransId="{02D1E95F-0CC3-44A5-B563-CE8F57E1DE2E}"/>
    <dgm:cxn modelId="{779956D6-F08A-4583-AE93-D5AF84A6DAA9}" type="presOf" srcId="{9AC14621-7B15-4941-8BC4-BC44DCB541AC}" destId="{28D9A2D9-E063-4077-91B8-27C5AAAA649D}" srcOrd="0" destOrd="0" presId="urn:microsoft.com/office/officeart/2005/8/layout/vList2"/>
    <dgm:cxn modelId="{F78FB2D8-382C-48C2-B879-72A715F950CF}" type="presOf" srcId="{99E58E9B-CFA6-4CAF-9B83-59A5F363AFE6}" destId="{86C306CF-5EEF-4261-A5D7-46564AD59260}" srcOrd="0" destOrd="0" presId="urn:microsoft.com/office/officeart/2005/8/layout/vList2"/>
    <dgm:cxn modelId="{EFBC02E4-D5FE-4B88-A7AB-7FB984843E7C}" type="presParOf" srcId="{07F519AB-F773-4796-BEDC-1EDF3A248C93}" destId="{28D9A2D9-E063-4077-91B8-27C5AAAA649D}" srcOrd="0" destOrd="0" presId="urn:microsoft.com/office/officeart/2005/8/layout/vList2"/>
    <dgm:cxn modelId="{AE652597-5A30-480A-9126-EA2D8468BAA4}" type="presParOf" srcId="{07F519AB-F773-4796-BEDC-1EDF3A248C93}" destId="{86C306CF-5EEF-4261-A5D7-46564AD59260}" srcOrd="1" destOrd="0" presId="urn:microsoft.com/office/officeart/2005/8/layout/vList2"/>
    <dgm:cxn modelId="{D5B1B70A-D24F-4534-8468-E858726F487B}" type="presParOf" srcId="{07F519AB-F773-4796-BEDC-1EDF3A248C93}" destId="{92BD30C3-04DA-44A2-924F-60336929EAB4}" srcOrd="2" destOrd="0" presId="urn:microsoft.com/office/officeart/2005/8/layout/vList2"/>
    <dgm:cxn modelId="{E16F0401-A40F-4A55-8666-2C3304CE1880}" type="presParOf" srcId="{07F519AB-F773-4796-BEDC-1EDF3A248C93}" destId="{17446C03-543B-491A-8B5C-16DA9AAE742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69DA56C-D6B8-483C-8DA3-8B099C7FF0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A5A07B-8BD1-4D68-9668-A5DC8E40C608}">
      <dgm:prSet/>
      <dgm:spPr/>
      <dgm:t>
        <a:bodyPr/>
        <a:lstStyle/>
        <a:p>
          <a:r>
            <a:rPr lang="cs-CZ" b="0"/>
            <a:t>Zákonnému zástupci je umožněna nepřetržitá přítomnost u dítěte</a:t>
          </a:r>
          <a:endParaRPr lang="cs-CZ"/>
        </a:p>
      </dgm:t>
    </dgm:pt>
    <dgm:pt modelId="{00FA4E07-A034-4470-BF8E-91985A143B19}" type="parTrans" cxnId="{9B562592-6017-492C-8D7B-BD9063AAA985}">
      <dgm:prSet/>
      <dgm:spPr/>
      <dgm:t>
        <a:bodyPr/>
        <a:lstStyle/>
        <a:p>
          <a:endParaRPr lang="cs-CZ"/>
        </a:p>
      </dgm:t>
    </dgm:pt>
    <dgm:pt modelId="{F4D787FB-7A78-4050-BCAF-F173B0F9477B}" type="sibTrans" cxnId="{9B562592-6017-492C-8D7B-BD9063AAA985}">
      <dgm:prSet/>
      <dgm:spPr/>
      <dgm:t>
        <a:bodyPr/>
        <a:lstStyle/>
        <a:p>
          <a:endParaRPr lang="cs-CZ"/>
        </a:p>
      </dgm:t>
    </dgm:pt>
    <dgm:pt modelId="{BC367A03-7828-46DA-B25C-8FD4BCBC538B}">
      <dgm:prSet/>
      <dgm:spPr/>
      <dgm:t>
        <a:bodyPr/>
        <a:lstStyle/>
        <a:p>
          <a:r>
            <a:rPr lang="cs-CZ" b="0"/>
            <a:t>Pokud to umožňuje vybavení zdravotnického zařízení</a:t>
          </a:r>
          <a:endParaRPr lang="cs-CZ"/>
        </a:p>
      </dgm:t>
    </dgm:pt>
    <dgm:pt modelId="{AF46CDE7-3106-4938-B2E4-D1E1AE95057E}" type="parTrans" cxnId="{A3275058-58AF-4934-9667-EC2702246C7F}">
      <dgm:prSet/>
      <dgm:spPr/>
      <dgm:t>
        <a:bodyPr/>
        <a:lstStyle/>
        <a:p>
          <a:endParaRPr lang="cs-CZ"/>
        </a:p>
      </dgm:t>
    </dgm:pt>
    <dgm:pt modelId="{94CE808E-5D10-476E-95C8-700DFEE67CEB}" type="sibTrans" cxnId="{A3275058-58AF-4934-9667-EC2702246C7F}">
      <dgm:prSet/>
      <dgm:spPr/>
      <dgm:t>
        <a:bodyPr/>
        <a:lstStyle/>
        <a:p>
          <a:endParaRPr lang="cs-CZ"/>
        </a:p>
      </dgm:t>
    </dgm:pt>
    <dgm:pt modelId="{DA1C8F1B-5F3F-4A45-88D3-67490C1C1586}">
      <dgm:prSet/>
      <dgm:spPr/>
      <dgm:t>
        <a:bodyPr/>
        <a:lstStyle/>
        <a:p>
          <a:r>
            <a:rPr lang="cs-CZ" b="0" dirty="0"/>
            <a:t>nebude narušeno poskytování zdravotních služeb anebo takový postup není na základě jiného právního předpisu vyloučen</a:t>
          </a:r>
          <a:endParaRPr lang="cs-CZ" dirty="0"/>
        </a:p>
      </dgm:t>
    </dgm:pt>
    <dgm:pt modelId="{D503FCCF-D440-42B8-84E2-45060F65F648}" type="parTrans" cxnId="{26741943-9E2B-42CA-8280-A0B7EED52E7D}">
      <dgm:prSet/>
      <dgm:spPr/>
      <dgm:t>
        <a:bodyPr/>
        <a:lstStyle/>
        <a:p>
          <a:endParaRPr lang="cs-CZ"/>
        </a:p>
      </dgm:t>
    </dgm:pt>
    <dgm:pt modelId="{435EA0AC-36F6-42D2-AE3C-1622882A11A8}" type="sibTrans" cxnId="{26741943-9E2B-42CA-8280-A0B7EED52E7D}">
      <dgm:prSet/>
      <dgm:spPr/>
      <dgm:t>
        <a:bodyPr/>
        <a:lstStyle/>
        <a:p>
          <a:endParaRPr lang="cs-CZ"/>
        </a:p>
      </dgm:t>
    </dgm:pt>
    <dgm:pt modelId="{28B06A73-F019-4188-B41A-F4271F3BDBF3}">
      <dgm:prSet/>
      <dgm:spPr/>
      <dgm:t>
        <a:bodyPr/>
        <a:lstStyle/>
        <a:p>
          <a:r>
            <a:rPr lang="cs-CZ" b="0"/>
            <a:t>U dětí do 6 let je pobyt tzv. průvodce hrazen z veřejného zdravotního pojištění</a:t>
          </a:r>
          <a:endParaRPr lang="cs-CZ"/>
        </a:p>
      </dgm:t>
    </dgm:pt>
    <dgm:pt modelId="{941579CB-79EA-45B8-9334-E6F4535E04E7}" type="parTrans" cxnId="{C2C2BB4D-EB2F-41EC-8135-062B2DD0C941}">
      <dgm:prSet/>
      <dgm:spPr/>
      <dgm:t>
        <a:bodyPr/>
        <a:lstStyle/>
        <a:p>
          <a:endParaRPr lang="cs-CZ"/>
        </a:p>
      </dgm:t>
    </dgm:pt>
    <dgm:pt modelId="{6E9530EC-68D7-4827-82F8-7FC142E21526}" type="sibTrans" cxnId="{C2C2BB4D-EB2F-41EC-8135-062B2DD0C941}">
      <dgm:prSet/>
      <dgm:spPr/>
      <dgm:t>
        <a:bodyPr/>
        <a:lstStyle/>
        <a:p>
          <a:endParaRPr lang="cs-CZ"/>
        </a:p>
      </dgm:t>
    </dgm:pt>
    <dgm:pt modelId="{630D6619-D5C0-42AE-B8B1-CEF479DDEB49}">
      <dgm:prSet/>
      <dgm:spPr/>
      <dgm:t>
        <a:bodyPr/>
        <a:lstStyle/>
        <a:p>
          <a:r>
            <a:rPr lang="cs-CZ" b="0" dirty="0"/>
            <a:t>U starších si hradí sám, pokud není předem odsouhlaseno se zdravotní pojišťovnou jinak</a:t>
          </a:r>
          <a:endParaRPr lang="cs-CZ" dirty="0"/>
        </a:p>
      </dgm:t>
    </dgm:pt>
    <dgm:pt modelId="{1C13C0E5-8C4E-4E2F-ABE3-C93CC859E37F}" type="parTrans" cxnId="{749426D4-A788-415E-B396-02054F7F162F}">
      <dgm:prSet/>
      <dgm:spPr/>
      <dgm:t>
        <a:bodyPr/>
        <a:lstStyle/>
        <a:p>
          <a:endParaRPr lang="cs-CZ"/>
        </a:p>
      </dgm:t>
    </dgm:pt>
    <dgm:pt modelId="{E08CCB15-0A74-4180-98C0-3C97FD281F1A}" type="sibTrans" cxnId="{749426D4-A788-415E-B396-02054F7F162F}">
      <dgm:prSet/>
      <dgm:spPr/>
      <dgm:t>
        <a:bodyPr/>
        <a:lstStyle/>
        <a:p>
          <a:endParaRPr lang="cs-CZ"/>
        </a:p>
      </dgm:t>
    </dgm:pt>
    <dgm:pt modelId="{81AA7DD6-0D19-4E67-A2D8-2CCAA7C371F7}">
      <dgm:prSet/>
      <dgm:spPr/>
      <dgm:t>
        <a:bodyPr/>
        <a:lstStyle/>
        <a:p>
          <a:r>
            <a:rPr lang="cs-CZ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gm:t>
    </dgm:pt>
    <dgm:pt modelId="{693693CC-C7EF-4E42-B07B-BF9CE434E8D3}" type="parTrans" cxnId="{93AAB8F3-CEB6-43AF-A6E7-59DA1678F3F7}">
      <dgm:prSet/>
      <dgm:spPr/>
      <dgm:t>
        <a:bodyPr/>
        <a:lstStyle/>
        <a:p>
          <a:endParaRPr lang="cs-CZ"/>
        </a:p>
      </dgm:t>
    </dgm:pt>
    <dgm:pt modelId="{A11C15AA-EDA0-4626-97FC-9095B6470BF9}" type="sibTrans" cxnId="{93AAB8F3-CEB6-43AF-A6E7-59DA1678F3F7}">
      <dgm:prSet/>
      <dgm:spPr/>
      <dgm:t>
        <a:bodyPr/>
        <a:lstStyle/>
        <a:p>
          <a:endParaRPr lang="cs-CZ"/>
        </a:p>
      </dgm:t>
    </dgm:pt>
    <dgm:pt modelId="{7D632921-59CB-4D2D-9534-677CB3777817}">
      <dgm:prSet/>
      <dgm:spPr/>
      <dgm:t>
        <a:bodyPr/>
        <a:lstStyle/>
        <a:p>
          <a:r>
            <a:rPr lang="cs-CZ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</dgm:t>
    </dgm:pt>
    <dgm:pt modelId="{E90ECEB4-4D47-48AD-800F-FBE597EDF18D}" type="parTrans" cxnId="{4F746A7D-8D36-4F40-A8B9-C8EC9A451031}">
      <dgm:prSet/>
      <dgm:spPr/>
      <dgm:t>
        <a:bodyPr/>
        <a:lstStyle/>
        <a:p>
          <a:endParaRPr lang="cs-CZ"/>
        </a:p>
      </dgm:t>
    </dgm:pt>
    <dgm:pt modelId="{8185CD78-1EDD-4999-A743-6F14DAA0FAB8}" type="sibTrans" cxnId="{4F746A7D-8D36-4F40-A8B9-C8EC9A451031}">
      <dgm:prSet/>
      <dgm:spPr/>
      <dgm:t>
        <a:bodyPr/>
        <a:lstStyle/>
        <a:p>
          <a:endParaRPr lang="cs-CZ"/>
        </a:p>
      </dgm:t>
    </dgm:pt>
    <dgm:pt modelId="{A994B95C-AEA0-4926-88E0-25C84E77901E}">
      <dgm:prSet/>
      <dgm:spPr/>
      <dgm:t>
        <a:bodyPr/>
        <a:lstStyle/>
        <a:p>
          <a:r>
            <a:rPr lang="cs-CZ" dirty="0"/>
            <a:t>doprovod projevuje známky infekčního onemocnění či intoxikace nebo pokud se projevuje agresivně nebo násilně</a:t>
          </a:r>
        </a:p>
      </dgm:t>
    </dgm:pt>
    <dgm:pt modelId="{2CDE5851-E286-4AE0-A1C8-E01AB4EBEDC0}" type="parTrans" cxnId="{51C851B5-1820-4AE9-B615-C8504FF47673}">
      <dgm:prSet/>
      <dgm:spPr/>
      <dgm:t>
        <a:bodyPr/>
        <a:lstStyle/>
        <a:p>
          <a:endParaRPr lang="cs-CZ"/>
        </a:p>
      </dgm:t>
    </dgm:pt>
    <dgm:pt modelId="{098C7FA1-0C6E-4EDF-A5E5-FDB8E5F67695}" type="sibTrans" cxnId="{51C851B5-1820-4AE9-B615-C8504FF47673}">
      <dgm:prSet/>
      <dgm:spPr/>
      <dgm:t>
        <a:bodyPr/>
        <a:lstStyle/>
        <a:p>
          <a:endParaRPr lang="cs-CZ"/>
        </a:p>
      </dgm:t>
    </dgm:pt>
    <dgm:pt modelId="{10E46C6F-EEAA-48EF-97A6-B72FB257A59E}">
      <dgm:prSet/>
      <dgm:spPr/>
      <dgm:t>
        <a:bodyPr/>
        <a:lstStyle/>
        <a:p>
          <a:r>
            <a:rPr lang="cs-CZ" dirty="0"/>
            <a:t>Podezření na zneužívání/týrání/ohrožování zdravého vývoje svěřené osoby</a:t>
          </a:r>
        </a:p>
      </dgm:t>
    </dgm:pt>
    <dgm:pt modelId="{73CFE263-1AC6-41C9-A56C-00EDB33DB268}" type="parTrans" cxnId="{06CA799E-F8CE-4C78-801B-E61B1D766455}">
      <dgm:prSet/>
      <dgm:spPr/>
    </dgm:pt>
    <dgm:pt modelId="{B17274E4-79FF-4B52-86C7-29613E65D8AA}" type="sibTrans" cxnId="{06CA799E-F8CE-4C78-801B-E61B1D766455}">
      <dgm:prSet/>
      <dgm:spPr/>
    </dgm:pt>
    <dgm:pt modelId="{3F52C148-A139-4469-A353-DAB3E60B72DC}" type="pres">
      <dgm:prSet presAssocID="{B69DA56C-D6B8-483C-8DA3-8B099C7FF08E}" presName="linear" presStyleCnt="0">
        <dgm:presLayoutVars>
          <dgm:animLvl val="lvl"/>
          <dgm:resizeHandles val="exact"/>
        </dgm:presLayoutVars>
      </dgm:prSet>
      <dgm:spPr/>
    </dgm:pt>
    <dgm:pt modelId="{A85B0669-E33D-4F5E-91AD-E10D0729FDCC}" type="pres">
      <dgm:prSet presAssocID="{F1A5A07B-8BD1-4D68-9668-A5DC8E40C6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99658A-D50F-4260-B4AF-9A780AC019ED}" type="pres">
      <dgm:prSet presAssocID="{F1A5A07B-8BD1-4D68-9668-A5DC8E40C608}" presName="childText" presStyleLbl="revTx" presStyleIdx="0" presStyleCnt="2">
        <dgm:presLayoutVars>
          <dgm:bulletEnabled val="1"/>
        </dgm:presLayoutVars>
      </dgm:prSet>
      <dgm:spPr/>
    </dgm:pt>
    <dgm:pt modelId="{0F229C79-6D74-4978-BFFB-859BD073E80B}" type="pres">
      <dgm:prSet presAssocID="{28B06A73-F019-4188-B41A-F4271F3BDBF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921A45-7B39-4E1C-8ED3-D32AB5DB770B}" type="pres">
      <dgm:prSet presAssocID="{28B06A73-F019-4188-B41A-F4271F3BDBF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9008E08-AAA8-4DA8-8840-9864B751AEA5}" type="presOf" srcId="{DA1C8F1B-5F3F-4A45-88D3-67490C1C1586}" destId="{F899658A-D50F-4260-B4AF-9A780AC019ED}" srcOrd="0" destOrd="1" presId="urn:microsoft.com/office/officeart/2005/8/layout/vList2"/>
    <dgm:cxn modelId="{C5467A0B-4F27-44D5-A0DB-8D2A4A605A33}" type="presOf" srcId="{10E46C6F-EEAA-48EF-97A6-B72FB257A59E}" destId="{F899658A-D50F-4260-B4AF-9A780AC019ED}" srcOrd="0" destOrd="4" presId="urn:microsoft.com/office/officeart/2005/8/layout/vList2"/>
    <dgm:cxn modelId="{26DF3A16-D277-4C6A-BC2C-9577A076F020}" type="presOf" srcId="{B69DA56C-D6B8-483C-8DA3-8B099C7FF08E}" destId="{3F52C148-A139-4469-A353-DAB3E60B72DC}" srcOrd="0" destOrd="0" presId="urn:microsoft.com/office/officeart/2005/8/layout/vList2"/>
    <dgm:cxn modelId="{48F59625-9B27-4B42-B89C-BC73B1E7449C}" type="presOf" srcId="{A994B95C-AEA0-4926-88E0-25C84E77901E}" destId="{F899658A-D50F-4260-B4AF-9A780AC019ED}" srcOrd="0" destOrd="3" presId="urn:microsoft.com/office/officeart/2005/8/layout/vList2"/>
    <dgm:cxn modelId="{26741943-9E2B-42CA-8280-A0B7EED52E7D}" srcId="{F1A5A07B-8BD1-4D68-9668-A5DC8E40C608}" destId="{DA1C8F1B-5F3F-4A45-88D3-67490C1C1586}" srcOrd="1" destOrd="0" parTransId="{D503FCCF-D440-42B8-84E2-45060F65F648}" sibTransId="{435EA0AC-36F6-42D2-AE3C-1622882A11A8}"/>
    <dgm:cxn modelId="{C2C2BB4D-EB2F-41EC-8135-062B2DD0C941}" srcId="{B69DA56C-D6B8-483C-8DA3-8B099C7FF08E}" destId="{28B06A73-F019-4188-B41A-F4271F3BDBF3}" srcOrd="1" destOrd="0" parTransId="{941579CB-79EA-45B8-9334-E6F4535E04E7}" sibTransId="{6E9530EC-68D7-4827-82F8-7FC142E21526}"/>
    <dgm:cxn modelId="{5EBE3753-ED04-46DB-99C7-F93099394C40}" type="presOf" srcId="{F1A5A07B-8BD1-4D68-9668-A5DC8E40C608}" destId="{A85B0669-E33D-4F5E-91AD-E10D0729FDCC}" srcOrd="0" destOrd="0" presId="urn:microsoft.com/office/officeart/2005/8/layout/vList2"/>
    <dgm:cxn modelId="{A3275058-58AF-4934-9667-EC2702246C7F}" srcId="{F1A5A07B-8BD1-4D68-9668-A5DC8E40C608}" destId="{BC367A03-7828-46DA-B25C-8FD4BCBC538B}" srcOrd="0" destOrd="0" parTransId="{AF46CDE7-3106-4938-B2E4-D1E1AE95057E}" sibTransId="{94CE808E-5D10-476E-95C8-700DFEE67CEB}"/>
    <dgm:cxn modelId="{D0264779-F356-4E6F-8BA9-8C2B9A8147EB}" type="presOf" srcId="{7D632921-59CB-4D2D-9534-677CB3777817}" destId="{F899658A-D50F-4260-B4AF-9A780AC019ED}" srcOrd="0" destOrd="2" presId="urn:microsoft.com/office/officeart/2005/8/layout/vList2"/>
    <dgm:cxn modelId="{4F746A7D-8D36-4F40-A8B9-C8EC9A451031}" srcId="{DA1C8F1B-5F3F-4A45-88D3-67490C1C1586}" destId="{7D632921-59CB-4D2D-9534-677CB3777817}" srcOrd="0" destOrd="0" parTransId="{E90ECEB4-4D47-48AD-800F-FBE597EDF18D}" sibTransId="{8185CD78-1EDD-4999-A743-6F14DAA0FAB8}"/>
    <dgm:cxn modelId="{4BF9CF82-2636-4911-9FF6-F0349935C4B1}" type="presOf" srcId="{BC367A03-7828-46DA-B25C-8FD4BCBC538B}" destId="{F899658A-D50F-4260-B4AF-9A780AC019ED}" srcOrd="0" destOrd="0" presId="urn:microsoft.com/office/officeart/2005/8/layout/vList2"/>
    <dgm:cxn modelId="{9B562592-6017-492C-8D7B-BD9063AAA985}" srcId="{B69DA56C-D6B8-483C-8DA3-8B099C7FF08E}" destId="{F1A5A07B-8BD1-4D68-9668-A5DC8E40C608}" srcOrd="0" destOrd="0" parTransId="{00FA4E07-A034-4470-BF8E-91985A143B19}" sibTransId="{F4D787FB-7A78-4050-BCAF-F173B0F9477B}"/>
    <dgm:cxn modelId="{06CA799E-F8CE-4C78-801B-E61B1D766455}" srcId="{DA1C8F1B-5F3F-4A45-88D3-67490C1C1586}" destId="{10E46C6F-EEAA-48EF-97A6-B72FB257A59E}" srcOrd="2" destOrd="0" parTransId="{73CFE263-1AC6-41C9-A56C-00EDB33DB268}" sibTransId="{B17274E4-79FF-4B52-86C7-29613E65D8AA}"/>
    <dgm:cxn modelId="{D38A80A9-6272-421B-8C4C-96BC300E76FA}" type="presOf" srcId="{81AA7DD6-0D19-4E67-A2D8-2CCAA7C371F7}" destId="{BE921A45-7B39-4E1C-8ED3-D32AB5DB770B}" srcOrd="0" destOrd="1" presId="urn:microsoft.com/office/officeart/2005/8/layout/vList2"/>
    <dgm:cxn modelId="{51C851B5-1820-4AE9-B615-C8504FF47673}" srcId="{DA1C8F1B-5F3F-4A45-88D3-67490C1C1586}" destId="{A994B95C-AEA0-4926-88E0-25C84E77901E}" srcOrd="1" destOrd="0" parTransId="{2CDE5851-E286-4AE0-A1C8-E01AB4EBEDC0}" sibTransId="{098C7FA1-0C6E-4EDF-A5E5-FDB8E5F67695}"/>
    <dgm:cxn modelId="{3AA0BDBE-F9CD-4047-8EEA-37A78D44479A}" type="presOf" srcId="{28B06A73-F019-4188-B41A-F4271F3BDBF3}" destId="{0F229C79-6D74-4978-BFFB-859BD073E80B}" srcOrd="0" destOrd="0" presId="urn:microsoft.com/office/officeart/2005/8/layout/vList2"/>
    <dgm:cxn modelId="{749426D4-A788-415E-B396-02054F7F162F}" srcId="{28B06A73-F019-4188-B41A-F4271F3BDBF3}" destId="{630D6619-D5C0-42AE-B8B1-CEF479DDEB49}" srcOrd="0" destOrd="0" parTransId="{1C13C0E5-8C4E-4E2F-ABE3-C93CC859E37F}" sibTransId="{E08CCB15-0A74-4180-98C0-3C97FD281F1A}"/>
    <dgm:cxn modelId="{93AAB8F3-CEB6-43AF-A6E7-59DA1678F3F7}" srcId="{28B06A73-F019-4188-B41A-F4271F3BDBF3}" destId="{81AA7DD6-0D19-4E67-A2D8-2CCAA7C371F7}" srcOrd="1" destOrd="0" parTransId="{693693CC-C7EF-4E42-B07B-BF9CE434E8D3}" sibTransId="{A11C15AA-EDA0-4626-97FC-9095B6470BF9}"/>
    <dgm:cxn modelId="{D975ADFF-44C2-42C9-8742-3D912C4CA4E6}" type="presOf" srcId="{630D6619-D5C0-42AE-B8B1-CEF479DDEB49}" destId="{BE921A45-7B39-4E1C-8ED3-D32AB5DB770B}" srcOrd="0" destOrd="0" presId="urn:microsoft.com/office/officeart/2005/8/layout/vList2"/>
    <dgm:cxn modelId="{DB9D073B-B81A-41E0-B584-3285A21AC5A9}" type="presParOf" srcId="{3F52C148-A139-4469-A353-DAB3E60B72DC}" destId="{A85B0669-E33D-4F5E-91AD-E10D0729FDCC}" srcOrd="0" destOrd="0" presId="urn:microsoft.com/office/officeart/2005/8/layout/vList2"/>
    <dgm:cxn modelId="{4BA7C182-F8F9-45A1-9BF3-2E568F5DAB24}" type="presParOf" srcId="{3F52C148-A139-4469-A353-DAB3E60B72DC}" destId="{F899658A-D50F-4260-B4AF-9A780AC019ED}" srcOrd="1" destOrd="0" presId="urn:microsoft.com/office/officeart/2005/8/layout/vList2"/>
    <dgm:cxn modelId="{2D7CF01C-2469-4454-BBCF-E9E5D9AE4DFB}" type="presParOf" srcId="{3F52C148-A139-4469-A353-DAB3E60B72DC}" destId="{0F229C79-6D74-4978-BFFB-859BD073E80B}" srcOrd="2" destOrd="0" presId="urn:microsoft.com/office/officeart/2005/8/layout/vList2"/>
    <dgm:cxn modelId="{50EB47B0-F00E-41EB-A999-5EE9FD29DC0C}" type="presParOf" srcId="{3F52C148-A139-4469-A353-DAB3E60B72DC}" destId="{BE921A45-7B39-4E1C-8ED3-D32AB5DB77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8DF2C0D-4BBD-4BC4-829D-98DC9960F3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AB827F7-0676-4ACF-AD4A-A0D5CDDEE371}">
      <dgm:prSet/>
      <dgm:spPr/>
      <dgm:t>
        <a:bodyPr/>
        <a:lstStyle/>
        <a:p>
          <a:r>
            <a:rPr lang="cs-CZ" b="0"/>
            <a:t>Poskytovatel vždy informuje pacienta i jeho zákonného zástupce, popřípadě osobu blízkou nebo osobu určenou pacientem, o právu na doprovod dítěte při poskytovánízdravotních služeb a podobě, v jaké je schopen toto právo zajistit</a:t>
          </a:r>
          <a:endParaRPr lang="cs-CZ"/>
        </a:p>
      </dgm:t>
    </dgm:pt>
    <dgm:pt modelId="{1199023A-729F-458F-A05F-C2F7E711A503}" type="parTrans" cxnId="{F265855F-664B-4282-B4A4-78242630489F}">
      <dgm:prSet/>
      <dgm:spPr/>
      <dgm:t>
        <a:bodyPr/>
        <a:lstStyle/>
        <a:p>
          <a:endParaRPr lang="cs-CZ"/>
        </a:p>
      </dgm:t>
    </dgm:pt>
    <dgm:pt modelId="{C36137D5-6086-404E-A5C1-BF0A422D3407}" type="sibTrans" cxnId="{F265855F-664B-4282-B4A4-78242630489F}">
      <dgm:prSet/>
      <dgm:spPr/>
      <dgm:t>
        <a:bodyPr/>
        <a:lstStyle/>
        <a:p>
          <a:endParaRPr lang="cs-CZ"/>
        </a:p>
      </dgm:t>
    </dgm:pt>
    <dgm:pt modelId="{AB773BE1-4D3E-4B90-8AAC-3EAD4EEEABD8}" type="pres">
      <dgm:prSet presAssocID="{E8DF2C0D-4BBD-4BC4-829D-98DC9960F359}" presName="linear" presStyleCnt="0">
        <dgm:presLayoutVars>
          <dgm:animLvl val="lvl"/>
          <dgm:resizeHandles val="exact"/>
        </dgm:presLayoutVars>
      </dgm:prSet>
      <dgm:spPr/>
    </dgm:pt>
    <dgm:pt modelId="{F8F2C8E3-628D-4861-8FD4-D1A68A70A31A}" type="pres">
      <dgm:prSet presAssocID="{5AB827F7-0676-4ACF-AD4A-A0D5CDDEE37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B64039-5931-4657-BD00-3B0F15997647}" type="presOf" srcId="{E8DF2C0D-4BBD-4BC4-829D-98DC9960F359}" destId="{AB773BE1-4D3E-4B90-8AAC-3EAD4EEEABD8}" srcOrd="0" destOrd="0" presId="urn:microsoft.com/office/officeart/2005/8/layout/vList2"/>
    <dgm:cxn modelId="{F265855F-664B-4282-B4A4-78242630489F}" srcId="{E8DF2C0D-4BBD-4BC4-829D-98DC9960F359}" destId="{5AB827F7-0676-4ACF-AD4A-A0D5CDDEE371}" srcOrd="0" destOrd="0" parTransId="{1199023A-729F-458F-A05F-C2F7E711A503}" sibTransId="{C36137D5-6086-404E-A5C1-BF0A422D3407}"/>
    <dgm:cxn modelId="{E8D49D80-A8B1-4D49-A9D0-E0CA0B9A8D00}" type="presOf" srcId="{5AB827F7-0676-4ACF-AD4A-A0D5CDDEE371}" destId="{F8F2C8E3-628D-4861-8FD4-D1A68A70A31A}" srcOrd="0" destOrd="0" presId="urn:microsoft.com/office/officeart/2005/8/layout/vList2"/>
    <dgm:cxn modelId="{C71D3586-8F96-492F-892E-CCC4195A095B}" type="presParOf" srcId="{AB773BE1-4D3E-4B90-8AAC-3EAD4EEEABD8}" destId="{F8F2C8E3-628D-4861-8FD4-D1A68A70A3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27D7D1F-49DA-4AE1-9C6B-2B5F7060FD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77602D-B0A6-4B73-9ACA-32CEF8DF3975}">
      <dgm:prSet/>
      <dgm:spPr/>
      <dgm:t>
        <a:bodyPr/>
        <a:lstStyle/>
        <a:p>
          <a:r>
            <a:rPr lang="cs-CZ" b="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/>
        </a:p>
      </dgm:t>
    </dgm:pt>
    <dgm:pt modelId="{1A76A75D-A643-423A-8788-3CB2974E52BF}" type="parTrans" cxnId="{6A6C8ECB-9F09-4EE4-B9F4-CFC9F769B104}">
      <dgm:prSet/>
      <dgm:spPr/>
      <dgm:t>
        <a:bodyPr/>
        <a:lstStyle/>
        <a:p>
          <a:endParaRPr lang="cs-CZ"/>
        </a:p>
      </dgm:t>
    </dgm:pt>
    <dgm:pt modelId="{F8E86CE1-92B5-4DE7-A2AC-0183735B7E86}" type="sibTrans" cxnId="{6A6C8ECB-9F09-4EE4-B9F4-CFC9F769B104}">
      <dgm:prSet/>
      <dgm:spPr/>
      <dgm:t>
        <a:bodyPr/>
        <a:lstStyle/>
        <a:p>
          <a:endParaRPr lang="cs-CZ"/>
        </a:p>
      </dgm:t>
    </dgm:pt>
    <dgm:pt modelId="{8E780375-8182-42D2-974B-4B336224D6D0}">
      <dgm:prSet/>
      <dgm:spPr/>
      <dgm:t>
        <a:bodyPr/>
        <a:lstStyle/>
        <a:p>
          <a:r>
            <a:rPr lang="cs-CZ" b="0" dirty="0"/>
            <a:t>Vždy individuální posouzení</a:t>
          </a:r>
          <a:endParaRPr lang="cs-CZ" dirty="0"/>
        </a:p>
      </dgm:t>
    </dgm:pt>
    <dgm:pt modelId="{E541D60B-A569-4248-AD29-0ECD316B00AE}" type="parTrans" cxnId="{84526579-F7D8-4A44-B730-DB54EEF438C3}">
      <dgm:prSet/>
      <dgm:spPr/>
      <dgm:t>
        <a:bodyPr/>
        <a:lstStyle/>
        <a:p>
          <a:endParaRPr lang="cs-CZ"/>
        </a:p>
      </dgm:t>
    </dgm:pt>
    <dgm:pt modelId="{EB86C288-6CD5-450D-BF00-9228C847EE8F}" type="sibTrans" cxnId="{84526579-F7D8-4A44-B730-DB54EEF438C3}">
      <dgm:prSet/>
      <dgm:spPr/>
      <dgm:t>
        <a:bodyPr/>
        <a:lstStyle/>
        <a:p>
          <a:endParaRPr lang="cs-CZ"/>
        </a:p>
      </dgm:t>
    </dgm:pt>
    <dgm:pt modelId="{4A06C668-3DCF-4BC7-9FEA-34D5B7992A5A}">
      <dgm:prSet/>
      <dgm:spPr/>
      <dgm:t>
        <a:bodyPr/>
        <a:lstStyle/>
        <a:p>
          <a:r>
            <a:rPr lang="cs-CZ" dirty="0"/>
            <a:t>Nutno ověřit, že skutečně chápe, že se se zákonným zástupcem nesetká v průběhu celé hospitalizace, jakkoliv bude dlouhá, pakliže svůj nesouhlas případně neodvolá</a:t>
          </a:r>
        </a:p>
      </dgm:t>
    </dgm:pt>
    <dgm:pt modelId="{3A8256B4-E5E9-45E6-BC81-DDA81981A8D3}" type="parTrans" cxnId="{3CED6B9D-6B07-4CD1-876B-8796AD21EA4A}">
      <dgm:prSet/>
      <dgm:spPr/>
      <dgm:t>
        <a:bodyPr/>
        <a:lstStyle/>
        <a:p>
          <a:endParaRPr lang="cs-CZ"/>
        </a:p>
      </dgm:t>
    </dgm:pt>
    <dgm:pt modelId="{48BE5D4F-18A0-40BD-A2DE-4FB07F9C3C26}" type="sibTrans" cxnId="{3CED6B9D-6B07-4CD1-876B-8796AD21EA4A}">
      <dgm:prSet/>
      <dgm:spPr/>
      <dgm:t>
        <a:bodyPr/>
        <a:lstStyle/>
        <a:p>
          <a:endParaRPr lang="cs-CZ"/>
        </a:p>
      </dgm:t>
    </dgm:pt>
    <dgm:pt modelId="{075C240D-E1D2-4035-B164-5A8448A40A93}" type="pres">
      <dgm:prSet presAssocID="{F27D7D1F-49DA-4AE1-9C6B-2B5F7060FD22}" presName="linear" presStyleCnt="0">
        <dgm:presLayoutVars>
          <dgm:animLvl val="lvl"/>
          <dgm:resizeHandles val="exact"/>
        </dgm:presLayoutVars>
      </dgm:prSet>
      <dgm:spPr/>
    </dgm:pt>
    <dgm:pt modelId="{A03F9B0A-E4A3-4406-9F49-06E7BBE29D2D}" type="pres">
      <dgm:prSet presAssocID="{7877602D-B0A6-4B73-9ACA-32CEF8DF397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FDC5164-FBA4-4445-BD34-B1DA10F9E02A}" type="pres">
      <dgm:prSet presAssocID="{7877602D-B0A6-4B73-9ACA-32CEF8DF397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77C9669-1301-4322-AE4B-59366124D6D7}" type="presOf" srcId="{8E780375-8182-42D2-974B-4B336224D6D0}" destId="{EFDC5164-FBA4-4445-BD34-B1DA10F9E02A}" srcOrd="0" destOrd="0" presId="urn:microsoft.com/office/officeart/2005/8/layout/vList2"/>
    <dgm:cxn modelId="{1C701A54-8856-4865-AC1F-8886EE952A4B}" type="presOf" srcId="{4A06C668-3DCF-4BC7-9FEA-34D5B7992A5A}" destId="{EFDC5164-FBA4-4445-BD34-B1DA10F9E02A}" srcOrd="0" destOrd="1" presId="urn:microsoft.com/office/officeart/2005/8/layout/vList2"/>
    <dgm:cxn modelId="{AC6C4375-B643-4B0F-B7DD-A9FFEE71BC7D}" type="presOf" srcId="{7877602D-B0A6-4B73-9ACA-32CEF8DF3975}" destId="{A03F9B0A-E4A3-4406-9F49-06E7BBE29D2D}" srcOrd="0" destOrd="0" presId="urn:microsoft.com/office/officeart/2005/8/layout/vList2"/>
    <dgm:cxn modelId="{84526579-F7D8-4A44-B730-DB54EEF438C3}" srcId="{7877602D-B0A6-4B73-9ACA-32CEF8DF3975}" destId="{8E780375-8182-42D2-974B-4B336224D6D0}" srcOrd="0" destOrd="0" parTransId="{E541D60B-A569-4248-AD29-0ECD316B00AE}" sibTransId="{EB86C288-6CD5-450D-BF00-9228C847EE8F}"/>
    <dgm:cxn modelId="{3CED6B9D-6B07-4CD1-876B-8796AD21EA4A}" srcId="{7877602D-B0A6-4B73-9ACA-32CEF8DF3975}" destId="{4A06C668-3DCF-4BC7-9FEA-34D5B7992A5A}" srcOrd="1" destOrd="0" parTransId="{3A8256B4-E5E9-45E6-BC81-DDA81981A8D3}" sibTransId="{48BE5D4F-18A0-40BD-A2DE-4FB07F9C3C26}"/>
    <dgm:cxn modelId="{188CD9B8-8FA0-4D67-94A4-05A50CF7AFC4}" type="presOf" srcId="{F27D7D1F-49DA-4AE1-9C6B-2B5F7060FD22}" destId="{075C240D-E1D2-4035-B164-5A8448A40A93}" srcOrd="0" destOrd="0" presId="urn:microsoft.com/office/officeart/2005/8/layout/vList2"/>
    <dgm:cxn modelId="{6A6C8ECB-9F09-4EE4-B9F4-CFC9F769B104}" srcId="{F27D7D1F-49DA-4AE1-9C6B-2B5F7060FD22}" destId="{7877602D-B0A6-4B73-9ACA-32CEF8DF3975}" srcOrd="0" destOrd="0" parTransId="{1A76A75D-A643-423A-8788-3CB2974E52BF}" sibTransId="{F8E86CE1-92B5-4DE7-A2AC-0183735B7E86}"/>
    <dgm:cxn modelId="{EE09FE38-00F7-41B6-A597-000AD21E1135}" type="presParOf" srcId="{075C240D-E1D2-4035-B164-5A8448A40A93}" destId="{A03F9B0A-E4A3-4406-9F49-06E7BBE29D2D}" srcOrd="0" destOrd="0" presId="urn:microsoft.com/office/officeart/2005/8/layout/vList2"/>
    <dgm:cxn modelId="{2EE4BB97-C5FC-4140-8451-FE91E6180DEF}" type="presParOf" srcId="{075C240D-E1D2-4035-B164-5A8448A40A93}" destId="{EFDC5164-FBA4-4445-BD34-B1DA10F9E02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685F719-A127-45EF-AE78-900AFB67DC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80D5D20-146F-4D67-A57F-F5DACA9532D4}">
      <dgm:prSet/>
      <dgm:spPr/>
      <dgm:t>
        <a:bodyPr/>
        <a:lstStyle/>
        <a:p>
          <a:r>
            <a:rPr lang="cs-CZ" b="0"/>
            <a:t>Žádný ze zákonných zástupců (případně osob blízkých) po delší dobu nejeví zájem o doprovázení dítěte při poskytování zdravotních služeb</a:t>
          </a:r>
          <a:endParaRPr lang="cs-CZ"/>
        </a:p>
      </dgm:t>
    </dgm:pt>
    <dgm:pt modelId="{700DDB25-2821-4BBE-B5E5-24D4A61FA73F}" type="parTrans" cxnId="{1186BDC3-C3A5-4574-955E-F7CF458A5EC8}">
      <dgm:prSet/>
      <dgm:spPr/>
      <dgm:t>
        <a:bodyPr/>
        <a:lstStyle/>
        <a:p>
          <a:endParaRPr lang="cs-CZ"/>
        </a:p>
      </dgm:t>
    </dgm:pt>
    <dgm:pt modelId="{A36A99C9-EDC2-4513-9346-114812D4F090}" type="sibTrans" cxnId="{1186BDC3-C3A5-4574-955E-F7CF458A5EC8}">
      <dgm:prSet/>
      <dgm:spPr/>
      <dgm:t>
        <a:bodyPr/>
        <a:lstStyle/>
        <a:p>
          <a:endParaRPr lang="cs-CZ"/>
        </a:p>
      </dgm:t>
    </dgm:pt>
    <dgm:pt modelId="{A4555EC9-A03A-40A3-89AB-A73C9A489FBA}">
      <dgm:prSet/>
      <dgm:spPr/>
      <dgm:t>
        <a:bodyPr/>
        <a:lstStyle/>
        <a:p>
          <a:r>
            <a:rPr lang="cs-CZ" b="0"/>
            <a:t>bez zbytečného odkladu informovat orgán sociálně-právní ochrany dětí</a:t>
          </a:r>
          <a:endParaRPr lang="cs-CZ"/>
        </a:p>
      </dgm:t>
    </dgm:pt>
    <dgm:pt modelId="{6436B16E-6697-433A-A010-4DAEB33BD96D}" type="parTrans" cxnId="{4CA7180C-008A-4559-AB6F-D78C45224561}">
      <dgm:prSet/>
      <dgm:spPr/>
      <dgm:t>
        <a:bodyPr/>
        <a:lstStyle/>
        <a:p>
          <a:endParaRPr lang="cs-CZ"/>
        </a:p>
      </dgm:t>
    </dgm:pt>
    <dgm:pt modelId="{BDB25C44-A243-4C6A-A303-35A717484ADC}" type="sibTrans" cxnId="{4CA7180C-008A-4559-AB6F-D78C45224561}">
      <dgm:prSet/>
      <dgm:spPr/>
      <dgm:t>
        <a:bodyPr/>
        <a:lstStyle/>
        <a:p>
          <a:endParaRPr lang="cs-CZ"/>
        </a:p>
      </dgm:t>
    </dgm:pt>
    <dgm:pt modelId="{9A57EDB6-FAAD-4795-A827-9FBD1AB8D539}" type="pres">
      <dgm:prSet presAssocID="{8685F719-A127-45EF-AE78-900AFB67DC76}" presName="linear" presStyleCnt="0">
        <dgm:presLayoutVars>
          <dgm:animLvl val="lvl"/>
          <dgm:resizeHandles val="exact"/>
        </dgm:presLayoutVars>
      </dgm:prSet>
      <dgm:spPr/>
    </dgm:pt>
    <dgm:pt modelId="{082BC791-F86C-4D15-916B-FADDD2CFBE59}" type="pres">
      <dgm:prSet presAssocID="{280D5D20-146F-4D67-A57F-F5DACA9532D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147344F-B4E5-42F2-9481-9D78F40D486F}" type="pres">
      <dgm:prSet presAssocID="{280D5D20-146F-4D67-A57F-F5DACA9532D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CA7180C-008A-4559-AB6F-D78C45224561}" srcId="{280D5D20-146F-4D67-A57F-F5DACA9532D4}" destId="{A4555EC9-A03A-40A3-89AB-A73C9A489FBA}" srcOrd="0" destOrd="0" parTransId="{6436B16E-6697-433A-A010-4DAEB33BD96D}" sibTransId="{BDB25C44-A243-4C6A-A303-35A717484ADC}"/>
    <dgm:cxn modelId="{A45AE82D-8B65-4F06-A1F3-CF436CEC048A}" type="presOf" srcId="{A4555EC9-A03A-40A3-89AB-A73C9A489FBA}" destId="{E147344F-B4E5-42F2-9481-9D78F40D486F}" srcOrd="0" destOrd="0" presId="urn:microsoft.com/office/officeart/2005/8/layout/vList2"/>
    <dgm:cxn modelId="{8C37C83D-4628-4D12-B59A-EDEC1636515F}" type="presOf" srcId="{8685F719-A127-45EF-AE78-900AFB67DC76}" destId="{9A57EDB6-FAAD-4795-A827-9FBD1AB8D539}" srcOrd="0" destOrd="0" presId="urn:microsoft.com/office/officeart/2005/8/layout/vList2"/>
    <dgm:cxn modelId="{1186BDC3-C3A5-4574-955E-F7CF458A5EC8}" srcId="{8685F719-A127-45EF-AE78-900AFB67DC76}" destId="{280D5D20-146F-4D67-A57F-F5DACA9532D4}" srcOrd="0" destOrd="0" parTransId="{700DDB25-2821-4BBE-B5E5-24D4A61FA73F}" sibTransId="{A36A99C9-EDC2-4513-9346-114812D4F090}"/>
    <dgm:cxn modelId="{98B8D4F5-F3BB-46B7-B565-B2C46796D255}" type="presOf" srcId="{280D5D20-146F-4D67-A57F-F5DACA9532D4}" destId="{082BC791-F86C-4D15-916B-FADDD2CFBE59}" srcOrd="0" destOrd="0" presId="urn:microsoft.com/office/officeart/2005/8/layout/vList2"/>
    <dgm:cxn modelId="{52CF9038-D4BC-4C99-910A-2061244F6FAE}" type="presParOf" srcId="{9A57EDB6-FAAD-4795-A827-9FBD1AB8D539}" destId="{082BC791-F86C-4D15-916B-FADDD2CFBE59}" srcOrd="0" destOrd="0" presId="urn:microsoft.com/office/officeart/2005/8/layout/vList2"/>
    <dgm:cxn modelId="{497A8770-A61D-4F03-A7A8-54EF8B290DC4}" type="presParOf" srcId="{9A57EDB6-FAAD-4795-A827-9FBD1AB8D539}" destId="{E147344F-B4E5-42F2-9481-9D78F40D486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84CBB706-75C9-4B47-80A8-43413BB2B91E}" type="presOf" srcId="{91EC44A8-B38A-435D-94D6-781594E3A4A9}" destId="{03D9C9B1-4218-4E91-839F-8618C954E4C8}" srcOrd="0" destOrd="0" presId="urn:microsoft.com/office/officeart/2005/8/layout/default"/>
    <dgm:cxn modelId="{A638C307-D0CE-46F4-B663-FB852801564B}" type="presOf" srcId="{5734C6EA-F669-446E-BE44-2CA5DCA1E7BE}" destId="{60F0AE20-9335-4979-B79C-C96C06ED202C}" srcOrd="0" destOrd="0" presId="urn:microsoft.com/office/officeart/2005/8/layout/default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3E96023E-2CA3-4650-A574-7F919A7F34EC}" type="presOf" srcId="{5553DB7A-F36B-46C2-B750-95A2FBC956C7}" destId="{832587F5-0FA4-41D6-84C5-506035C391C3}" srcOrd="0" destOrd="0" presId="urn:microsoft.com/office/officeart/2005/8/layout/default"/>
    <dgm:cxn modelId="{6DAD534C-4952-4A27-AE65-F9E10B84011C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72E65996-6AC9-4D25-A733-F157B685D88C}" type="presOf" srcId="{C73FE862-B099-43E6-A5BA-AE485BA8BAB4}" destId="{3E870FD2-83B6-4D57-B405-34B3CAA94AC6}" srcOrd="0" destOrd="0" presId="urn:microsoft.com/office/officeart/2005/8/layout/default"/>
    <dgm:cxn modelId="{3683069B-CE0A-48FE-A035-D2289D8EA6DB}" type="presOf" srcId="{19D65D3D-47C8-4F82-AB01-06FBCB83A9DB}" destId="{153A4353-E23A-4D1B-A378-F0E008290553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293DDEFC-99E1-4FC0-8B8E-5A1AB72CDF62}" type="presParOf" srcId="{44F14F6C-F527-4BD2-9672-8B7A24E85671}" destId="{832587F5-0FA4-41D6-84C5-506035C391C3}" srcOrd="0" destOrd="0" presId="urn:microsoft.com/office/officeart/2005/8/layout/default"/>
    <dgm:cxn modelId="{2DA2A57C-7B65-4835-8AC5-871C17FDEBFD}" type="presParOf" srcId="{44F14F6C-F527-4BD2-9672-8B7A24E85671}" destId="{AA6827C4-CD77-4BB3-B9F4-5122499CB89D}" srcOrd="1" destOrd="0" presId="urn:microsoft.com/office/officeart/2005/8/layout/default"/>
    <dgm:cxn modelId="{5A35F099-A18D-4D4B-B3F8-3CB2CE1BB883}" type="presParOf" srcId="{44F14F6C-F527-4BD2-9672-8B7A24E85671}" destId="{3E870FD2-83B6-4D57-B405-34B3CAA94AC6}" srcOrd="2" destOrd="0" presId="urn:microsoft.com/office/officeart/2005/8/layout/default"/>
    <dgm:cxn modelId="{0A885B92-FD71-4370-9E53-AF4094F1AC5E}" type="presParOf" srcId="{44F14F6C-F527-4BD2-9672-8B7A24E85671}" destId="{0A394E71-C448-44BA-89A6-1928AB8D62C6}" srcOrd="3" destOrd="0" presId="urn:microsoft.com/office/officeart/2005/8/layout/default"/>
    <dgm:cxn modelId="{B4D55AA1-0CED-4708-A08D-CE32B58E540E}" type="presParOf" srcId="{44F14F6C-F527-4BD2-9672-8B7A24E85671}" destId="{03D9C9B1-4218-4E91-839F-8618C954E4C8}" srcOrd="4" destOrd="0" presId="urn:microsoft.com/office/officeart/2005/8/layout/default"/>
    <dgm:cxn modelId="{19BE0B76-B9A5-4E51-A758-FD99C97478C0}" type="presParOf" srcId="{44F14F6C-F527-4BD2-9672-8B7A24E85671}" destId="{D0309FBA-8AB1-4029-90E2-4CFE3AE9C64B}" srcOrd="5" destOrd="0" presId="urn:microsoft.com/office/officeart/2005/8/layout/default"/>
    <dgm:cxn modelId="{AD1C5B3D-B860-454B-98F3-254853DBAA34}" type="presParOf" srcId="{44F14F6C-F527-4BD2-9672-8B7A24E85671}" destId="{60F0AE20-9335-4979-B79C-C96C06ED202C}" srcOrd="6" destOrd="0" presId="urn:microsoft.com/office/officeart/2005/8/layout/default"/>
    <dgm:cxn modelId="{A44B306C-A3F3-40FF-B20C-C3A7621AB8FC}" type="presParOf" srcId="{44F14F6C-F527-4BD2-9672-8B7A24E85671}" destId="{26D72685-1170-4CEF-995C-073CEFFB3AB6}" srcOrd="7" destOrd="0" presId="urn:microsoft.com/office/officeart/2005/8/layout/default"/>
    <dgm:cxn modelId="{AE894885-BBCE-44B5-8923-C88C404179A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A038B54-AA31-4CF1-89E8-F52CFAF027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4B7ED2-8972-4C6F-8D65-788A3CE8E816}">
      <dgm:prSet/>
      <dgm:spPr/>
      <dgm:t>
        <a:bodyPr/>
        <a:lstStyle/>
        <a:p>
          <a:r>
            <a:rPr lang="cs-CZ" b="0"/>
            <a:t>Při provádění operačních výkonů</a:t>
          </a:r>
          <a:endParaRPr lang="cs-CZ"/>
        </a:p>
      </dgm:t>
    </dgm:pt>
    <dgm:pt modelId="{810E7E21-631A-477E-A7FA-ACDFC9848070}" type="parTrans" cxnId="{1CEAD0D6-40CE-4805-BD95-FF865BF42DBA}">
      <dgm:prSet/>
      <dgm:spPr/>
      <dgm:t>
        <a:bodyPr/>
        <a:lstStyle/>
        <a:p>
          <a:endParaRPr lang="cs-CZ"/>
        </a:p>
      </dgm:t>
    </dgm:pt>
    <dgm:pt modelId="{39D78B33-3EFF-4C65-A83F-61B24878E51E}" type="sibTrans" cxnId="{1CEAD0D6-40CE-4805-BD95-FF865BF42DBA}">
      <dgm:prSet/>
      <dgm:spPr/>
      <dgm:t>
        <a:bodyPr/>
        <a:lstStyle/>
        <a:p>
          <a:endParaRPr lang="cs-CZ"/>
        </a:p>
      </dgm:t>
    </dgm:pt>
    <dgm:pt modelId="{40187411-1062-4635-9CD9-3D4F29174E31}">
      <dgm:prSet/>
      <dgm:spPr/>
      <dgm:t>
        <a:bodyPr/>
        <a:lstStyle/>
        <a:p>
          <a:r>
            <a:rPr lang="pl-PL" b="0"/>
            <a:t>Přítomnost otce u novorozence po porodu</a:t>
          </a:r>
          <a:endParaRPr lang="cs-CZ"/>
        </a:p>
      </dgm:t>
    </dgm:pt>
    <dgm:pt modelId="{81184CAD-5B34-4765-9E5F-3C690EED6C74}" type="parTrans" cxnId="{476A1DD6-2A41-4F07-A38F-2306CB2F2E2D}">
      <dgm:prSet/>
      <dgm:spPr/>
      <dgm:t>
        <a:bodyPr/>
        <a:lstStyle/>
        <a:p>
          <a:endParaRPr lang="cs-CZ"/>
        </a:p>
      </dgm:t>
    </dgm:pt>
    <dgm:pt modelId="{8CC136DA-7859-49E0-AD91-9CC7DBC54340}" type="sibTrans" cxnId="{476A1DD6-2A41-4F07-A38F-2306CB2F2E2D}">
      <dgm:prSet/>
      <dgm:spPr/>
      <dgm:t>
        <a:bodyPr/>
        <a:lstStyle/>
        <a:p>
          <a:endParaRPr lang="cs-CZ"/>
        </a:p>
      </dgm:t>
    </dgm:pt>
    <dgm:pt modelId="{68D6EEF8-4F22-451B-9ECB-6F56F73CC133}">
      <dgm:prSet/>
      <dgm:spPr/>
      <dgm:t>
        <a:bodyPr/>
        <a:lstStyle/>
        <a:p>
          <a:r>
            <a:rPr lang="cs-CZ" b="0"/>
            <a:t>Poskytování psychiatrické péče</a:t>
          </a:r>
          <a:endParaRPr lang="cs-CZ"/>
        </a:p>
      </dgm:t>
    </dgm:pt>
    <dgm:pt modelId="{4B2C28C5-41D0-49A7-939C-4BE0FD6760B6}" type="parTrans" cxnId="{5600A642-5A44-4E64-B68A-6727F85BAF6C}">
      <dgm:prSet/>
      <dgm:spPr/>
      <dgm:t>
        <a:bodyPr/>
        <a:lstStyle/>
        <a:p>
          <a:endParaRPr lang="cs-CZ"/>
        </a:p>
      </dgm:t>
    </dgm:pt>
    <dgm:pt modelId="{158264C7-F08A-405E-98C2-0B8F97247BC5}" type="sibTrans" cxnId="{5600A642-5A44-4E64-B68A-6727F85BAF6C}">
      <dgm:prSet/>
      <dgm:spPr/>
      <dgm:t>
        <a:bodyPr/>
        <a:lstStyle/>
        <a:p>
          <a:endParaRPr lang="cs-CZ"/>
        </a:p>
      </dgm:t>
    </dgm:pt>
    <dgm:pt modelId="{CBF55D89-22E7-4584-B907-646E03E106FA}">
      <dgm:prSet/>
      <dgm:spPr/>
      <dgm:t>
        <a:bodyPr/>
        <a:lstStyle/>
        <a:p>
          <a:r>
            <a:rPr lang="cs-CZ" b="0"/>
            <a:t>Provádění resuscitace</a:t>
          </a:r>
          <a:endParaRPr lang="cs-CZ"/>
        </a:p>
      </dgm:t>
    </dgm:pt>
    <dgm:pt modelId="{F6FBED02-1528-4F90-BAA7-D00113C1B71C}" type="parTrans" cxnId="{DC0C520E-B379-42E3-B329-C060D5807A9C}">
      <dgm:prSet/>
      <dgm:spPr/>
      <dgm:t>
        <a:bodyPr/>
        <a:lstStyle/>
        <a:p>
          <a:endParaRPr lang="cs-CZ"/>
        </a:p>
      </dgm:t>
    </dgm:pt>
    <dgm:pt modelId="{AD263B29-91B7-4F05-9070-BE4F39D8A85F}" type="sibTrans" cxnId="{DC0C520E-B379-42E3-B329-C060D5807A9C}">
      <dgm:prSet/>
      <dgm:spPr/>
      <dgm:t>
        <a:bodyPr/>
        <a:lstStyle/>
        <a:p>
          <a:endParaRPr lang="cs-CZ"/>
        </a:p>
      </dgm:t>
    </dgm:pt>
    <dgm:pt modelId="{C55D236E-822B-4B46-8283-AFF441A5CA70}">
      <dgm:prSet/>
      <dgm:spPr/>
      <dgm:t>
        <a:bodyPr/>
        <a:lstStyle/>
        <a:p>
          <a:r>
            <a:rPr lang="cs-CZ" b="0" dirty="0"/>
            <a:t>Transport dítěte</a:t>
          </a:r>
          <a:endParaRPr lang="cs-CZ" dirty="0"/>
        </a:p>
      </dgm:t>
    </dgm:pt>
    <dgm:pt modelId="{73270C3D-E196-4675-8A88-4010BA87AE0F}" type="parTrans" cxnId="{5D548C8D-EBC8-4B26-8ACF-93078F37B581}">
      <dgm:prSet/>
      <dgm:spPr/>
      <dgm:t>
        <a:bodyPr/>
        <a:lstStyle/>
        <a:p>
          <a:endParaRPr lang="cs-CZ"/>
        </a:p>
      </dgm:t>
    </dgm:pt>
    <dgm:pt modelId="{BC5DE823-9C88-42F2-ABB3-DC7399226A61}" type="sibTrans" cxnId="{5D548C8D-EBC8-4B26-8ACF-93078F37B581}">
      <dgm:prSet/>
      <dgm:spPr/>
      <dgm:t>
        <a:bodyPr/>
        <a:lstStyle/>
        <a:p>
          <a:endParaRPr lang="cs-CZ"/>
        </a:p>
      </dgm:t>
    </dgm:pt>
    <dgm:pt modelId="{994427B3-5FEA-4EDC-8A7D-3D02CD025654}" type="pres">
      <dgm:prSet presAssocID="{6A038B54-AA31-4CF1-89E8-F52CFAF0270A}" presName="linear" presStyleCnt="0">
        <dgm:presLayoutVars>
          <dgm:animLvl val="lvl"/>
          <dgm:resizeHandles val="exact"/>
        </dgm:presLayoutVars>
      </dgm:prSet>
      <dgm:spPr/>
    </dgm:pt>
    <dgm:pt modelId="{FC94948D-A90E-489A-962B-F0AB089736AF}" type="pres">
      <dgm:prSet presAssocID="{F04B7ED2-8972-4C6F-8D65-788A3CE8E81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59B983-80FB-4FD4-9A68-03DC48DA9280}" type="pres">
      <dgm:prSet presAssocID="{39D78B33-3EFF-4C65-A83F-61B24878E51E}" presName="spacer" presStyleCnt="0"/>
      <dgm:spPr/>
    </dgm:pt>
    <dgm:pt modelId="{D99450D1-9398-4100-B745-2D662324FE17}" type="pres">
      <dgm:prSet presAssocID="{40187411-1062-4635-9CD9-3D4F29174E3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30458D6-7E02-4AC8-9246-A166821DDE86}" type="pres">
      <dgm:prSet presAssocID="{8CC136DA-7859-49E0-AD91-9CC7DBC54340}" presName="spacer" presStyleCnt="0"/>
      <dgm:spPr/>
    </dgm:pt>
    <dgm:pt modelId="{ACABCC97-7FAE-4B92-80BA-0BF5010E1690}" type="pres">
      <dgm:prSet presAssocID="{68D6EEF8-4F22-451B-9ECB-6F56F73CC13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D8FDB8-ECD2-482B-8282-E20E4B8AB4F5}" type="pres">
      <dgm:prSet presAssocID="{158264C7-F08A-405E-98C2-0B8F97247BC5}" presName="spacer" presStyleCnt="0"/>
      <dgm:spPr/>
    </dgm:pt>
    <dgm:pt modelId="{F902CE62-987D-4A63-9876-AD5CD59870E0}" type="pres">
      <dgm:prSet presAssocID="{CBF55D89-22E7-4584-B907-646E03E106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CCB933A-B58E-481E-A68C-E59207E1BEEC}" type="pres">
      <dgm:prSet presAssocID="{AD263B29-91B7-4F05-9070-BE4F39D8A85F}" presName="spacer" presStyleCnt="0"/>
      <dgm:spPr/>
    </dgm:pt>
    <dgm:pt modelId="{8C323D6B-7C87-4D7D-91CF-A46472F94456}" type="pres">
      <dgm:prSet presAssocID="{C55D236E-822B-4B46-8283-AFF441A5CA7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C0C520E-B379-42E3-B329-C060D5807A9C}" srcId="{6A038B54-AA31-4CF1-89E8-F52CFAF0270A}" destId="{CBF55D89-22E7-4584-B907-646E03E106FA}" srcOrd="3" destOrd="0" parTransId="{F6FBED02-1528-4F90-BAA7-D00113C1B71C}" sibTransId="{AD263B29-91B7-4F05-9070-BE4F39D8A85F}"/>
    <dgm:cxn modelId="{2C202228-4319-4D61-9DD1-D270A5DF2370}" type="presOf" srcId="{68D6EEF8-4F22-451B-9ECB-6F56F73CC133}" destId="{ACABCC97-7FAE-4B92-80BA-0BF5010E1690}" srcOrd="0" destOrd="0" presId="urn:microsoft.com/office/officeart/2005/8/layout/vList2"/>
    <dgm:cxn modelId="{F93D5B31-E209-4D81-94F5-B3226C08733A}" type="presOf" srcId="{F04B7ED2-8972-4C6F-8D65-788A3CE8E816}" destId="{FC94948D-A90E-489A-962B-F0AB089736AF}" srcOrd="0" destOrd="0" presId="urn:microsoft.com/office/officeart/2005/8/layout/vList2"/>
    <dgm:cxn modelId="{5600A642-5A44-4E64-B68A-6727F85BAF6C}" srcId="{6A038B54-AA31-4CF1-89E8-F52CFAF0270A}" destId="{68D6EEF8-4F22-451B-9ECB-6F56F73CC133}" srcOrd="2" destOrd="0" parTransId="{4B2C28C5-41D0-49A7-939C-4BE0FD6760B6}" sibTransId="{158264C7-F08A-405E-98C2-0B8F97247BC5}"/>
    <dgm:cxn modelId="{5D548C8D-EBC8-4B26-8ACF-93078F37B581}" srcId="{6A038B54-AA31-4CF1-89E8-F52CFAF0270A}" destId="{C55D236E-822B-4B46-8283-AFF441A5CA70}" srcOrd="4" destOrd="0" parTransId="{73270C3D-E196-4675-8A88-4010BA87AE0F}" sibTransId="{BC5DE823-9C88-42F2-ABB3-DC7399226A61}"/>
    <dgm:cxn modelId="{D83F99A6-5633-4267-82AB-0259C6438F5E}" type="presOf" srcId="{6A038B54-AA31-4CF1-89E8-F52CFAF0270A}" destId="{994427B3-5FEA-4EDC-8A7D-3D02CD025654}" srcOrd="0" destOrd="0" presId="urn:microsoft.com/office/officeart/2005/8/layout/vList2"/>
    <dgm:cxn modelId="{B7B811A8-ACC7-41D2-A597-F11B8DB23EB3}" type="presOf" srcId="{C55D236E-822B-4B46-8283-AFF441A5CA70}" destId="{8C323D6B-7C87-4D7D-91CF-A46472F94456}" srcOrd="0" destOrd="0" presId="urn:microsoft.com/office/officeart/2005/8/layout/vList2"/>
    <dgm:cxn modelId="{222488B9-C2E5-4BB8-80E6-245EF8D7D68C}" type="presOf" srcId="{CBF55D89-22E7-4584-B907-646E03E106FA}" destId="{F902CE62-987D-4A63-9876-AD5CD59870E0}" srcOrd="0" destOrd="0" presId="urn:microsoft.com/office/officeart/2005/8/layout/vList2"/>
    <dgm:cxn modelId="{FC0277CD-C18C-49AF-9E73-6A9095236385}" type="presOf" srcId="{40187411-1062-4635-9CD9-3D4F29174E31}" destId="{D99450D1-9398-4100-B745-2D662324FE17}" srcOrd="0" destOrd="0" presId="urn:microsoft.com/office/officeart/2005/8/layout/vList2"/>
    <dgm:cxn modelId="{476A1DD6-2A41-4F07-A38F-2306CB2F2E2D}" srcId="{6A038B54-AA31-4CF1-89E8-F52CFAF0270A}" destId="{40187411-1062-4635-9CD9-3D4F29174E31}" srcOrd="1" destOrd="0" parTransId="{81184CAD-5B34-4765-9E5F-3C690EED6C74}" sibTransId="{8CC136DA-7859-49E0-AD91-9CC7DBC54340}"/>
    <dgm:cxn modelId="{1CEAD0D6-40CE-4805-BD95-FF865BF42DBA}" srcId="{6A038B54-AA31-4CF1-89E8-F52CFAF0270A}" destId="{F04B7ED2-8972-4C6F-8D65-788A3CE8E816}" srcOrd="0" destOrd="0" parTransId="{810E7E21-631A-477E-A7FA-ACDFC9848070}" sibTransId="{39D78B33-3EFF-4C65-A83F-61B24878E51E}"/>
    <dgm:cxn modelId="{91292CD3-1D2C-4489-93B7-05280421338E}" type="presParOf" srcId="{994427B3-5FEA-4EDC-8A7D-3D02CD025654}" destId="{FC94948D-A90E-489A-962B-F0AB089736AF}" srcOrd="0" destOrd="0" presId="urn:microsoft.com/office/officeart/2005/8/layout/vList2"/>
    <dgm:cxn modelId="{BD8EB509-7342-4D83-B041-424C998017B9}" type="presParOf" srcId="{994427B3-5FEA-4EDC-8A7D-3D02CD025654}" destId="{C659B983-80FB-4FD4-9A68-03DC48DA9280}" srcOrd="1" destOrd="0" presId="urn:microsoft.com/office/officeart/2005/8/layout/vList2"/>
    <dgm:cxn modelId="{972185E0-AB61-4B59-9D32-4CEAEB1708D3}" type="presParOf" srcId="{994427B3-5FEA-4EDC-8A7D-3D02CD025654}" destId="{D99450D1-9398-4100-B745-2D662324FE17}" srcOrd="2" destOrd="0" presId="urn:microsoft.com/office/officeart/2005/8/layout/vList2"/>
    <dgm:cxn modelId="{E8F561C4-B6E7-4EFB-984D-478D393AE2FE}" type="presParOf" srcId="{994427B3-5FEA-4EDC-8A7D-3D02CD025654}" destId="{830458D6-7E02-4AC8-9246-A166821DDE86}" srcOrd="3" destOrd="0" presId="urn:microsoft.com/office/officeart/2005/8/layout/vList2"/>
    <dgm:cxn modelId="{7A0E35B7-A07D-40D0-8A4D-31DAFE548F52}" type="presParOf" srcId="{994427B3-5FEA-4EDC-8A7D-3D02CD025654}" destId="{ACABCC97-7FAE-4B92-80BA-0BF5010E1690}" srcOrd="4" destOrd="0" presId="urn:microsoft.com/office/officeart/2005/8/layout/vList2"/>
    <dgm:cxn modelId="{77D6A133-7670-48AE-9055-207A0528913C}" type="presParOf" srcId="{994427B3-5FEA-4EDC-8A7D-3D02CD025654}" destId="{F4D8FDB8-ECD2-482B-8282-E20E4B8AB4F5}" srcOrd="5" destOrd="0" presId="urn:microsoft.com/office/officeart/2005/8/layout/vList2"/>
    <dgm:cxn modelId="{C03B4994-D6EC-4C48-85B8-A9B1B06BEE2A}" type="presParOf" srcId="{994427B3-5FEA-4EDC-8A7D-3D02CD025654}" destId="{F902CE62-987D-4A63-9876-AD5CD59870E0}" srcOrd="6" destOrd="0" presId="urn:microsoft.com/office/officeart/2005/8/layout/vList2"/>
    <dgm:cxn modelId="{D54702B7-3D24-496F-8DB1-1A681FF77290}" type="presParOf" srcId="{994427B3-5FEA-4EDC-8A7D-3D02CD025654}" destId="{0CCB933A-B58E-481E-A68C-E59207E1BEEC}" srcOrd="7" destOrd="0" presId="urn:microsoft.com/office/officeart/2005/8/layout/vList2"/>
    <dgm:cxn modelId="{308B7900-9078-4BA3-9CC9-B6B7AC2AD2A3}" type="presParOf" srcId="{994427B3-5FEA-4EDC-8A7D-3D02CD025654}" destId="{8C323D6B-7C87-4D7D-91CF-A46472F944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90A2870-438F-4334-AC1E-1B8775A97E1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16BE743-16A9-4309-B2A4-55088AD73271}">
      <dgm:prSet/>
      <dgm:spPr/>
      <dgm:t>
        <a:bodyPr/>
        <a:lstStyle/>
        <a:p>
          <a:r>
            <a:rPr lang="cs-CZ"/>
            <a:t>Dodržovat navržený individuální léčebný postup, pokud s poskytováním zdravotních služeb vyslovil souhlas</a:t>
          </a:r>
        </a:p>
      </dgm:t>
    </dgm:pt>
    <dgm:pt modelId="{16E336E1-BD22-4912-98C6-7D8C7A2EE639}" type="parTrans" cxnId="{3E934ACB-94D6-434D-B630-9A8E343F6955}">
      <dgm:prSet/>
      <dgm:spPr/>
      <dgm:t>
        <a:bodyPr/>
        <a:lstStyle/>
        <a:p>
          <a:endParaRPr lang="cs-CZ"/>
        </a:p>
      </dgm:t>
    </dgm:pt>
    <dgm:pt modelId="{1D12D020-1070-4481-869A-4C6A201CF899}" type="sibTrans" cxnId="{3E934ACB-94D6-434D-B630-9A8E343F6955}">
      <dgm:prSet/>
      <dgm:spPr/>
      <dgm:t>
        <a:bodyPr/>
        <a:lstStyle/>
        <a:p>
          <a:endParaRPr lang="cs-CZ"/>
        </a:p>
      </dgm:t>
    </dgm:pt>
    <dgm:pt modelId="{D408CE8C-8F55-4CC8-841D-E0EF2F688C81}">
      <dgm:prSet/>
      <dgm:spPr/>
      <dgm:t>
        <a:bodyPr/>
        <a:lstStyle/>
        <a:p>
          <a:r>
            <a:rPr lang="cs-CZ"/>
            <a:t>Řídit se vnitřním řádem</a:t>
          </a:r>
        </a:p>
      </dgm:t>
    </dgm:pt>
    <dgm:pt modelId="{7670376D-7C7F-41CB-B71D-4EBBEE5DDB52}" type="parTrans" cxnId="{B8EF172F-417E-44B2-BE3A-01A029298CE3}">
      <dgm:prSet/>
      <dgm:spPr/>
      <dgm:t>
        <a:bodyPr/>
        <a:lstStyle/>
        <a:p>
          <a:endParaRPr lang="cs-CZ"/>
        </a:p>
      </dgm:t>
    </dgm:pt>
    <dgm:pt modelId="{2EDE3BB1-38FD-4549-B7B7-F5BE39FC7338}" type="sibTrans" cxnId="{B8EF172F-417E-44B2-BE3A-01A029298CE3}">
      <dgm:prSet/>
      <dgm:spPr/>
      <dgm:t>
        <a:bodyPr/>
        <a:lstStyle/>
        <a:p>
          <a:endParaRPr lang="cs-CZ"/>
        </a:p>
      </dgm:t>
    </dgm:pt>
    <dgm:pt modelId="{3A1AC0B9-364C-4A78-ADC5-3C508DD61640}">
      <dgm:prSet/>
      <dgm:spPr/>
      <dgm:t>
        <a:bodyPr/>
        <a:lstStyle/>
        <a:p>
          <a:r>
            <a:rPr lang="cs-CZ"/>
            <a:t>Uhradit poskytovateli cenu poskytnutých zdravotních služeb, které mu byly poskytnuty s jeho souhlasem</a:t>
          </a:r>
        </a:p>
      </dgm:t>
    </dgm:pt>
    <dgm:pt modelId="{5C8D1EB2-B6DF-406D-84DD-2D2EEE6D64AD}" type="parTrans" cxnId="{37799DFE-F6E1-40FE-A91F-B374DECD5063}">
      <dgm:prSet/>
      <dgm:spPr/>
      <dgm:t>
        <a:bodyPr/>
        <a:lstStyle/>
        <a:p>
          <a:endParaRPr lang="cs-CZ"/>
        </a:p>
      </dgm:t>
    </dgm:pt>
    <dgm:pt modelId="{3982F0FE-2A49-489B-9B73-12D86D65EC92}" type="sibTrans" cxnId="{37799DFE-F6E1-40FE-A91F-B374DECD5063}">
      <dgm:prSet/>
      <dgm:spPr/>
      <dgm:t>
        <a:bodyPr/>
        <a:lstStyle/>
        <a:p>
          <a:endParaRPr lang="cs-CZ"/>
        </a:p>
      </dgm:t>
    </dgm:pt>
    <dgm:pt modelId="{A3BD26A1-76C8-4A28-B205-ED8ACD151D49}">
      <dgm:prSet/>
      <dgm:spPr/>
      <dgm:t>
        <a:bodyPr/>
        <a:lstStyle/>
        <a:p>
          <a:r>
            <a:rPr lang="cs-CZ"/>
            <a:t>pravdivě informovat ošetřujícího zdravotnického pracovníka o dosavadním vývoji zdravotního stavu, včetně informací o infekčních nemocech</a:t>
          </a:r>
        </a:p>
      </dgm:t>
    </dgm:pt>
    <dgm:pt modelId="{9F735197-E64F-407F-A689-B192186466CE}" type="parTrans" cxnId="{37C84BE8-2FAB-4FF0-9E1B-B61588DBCC5F}">
      <dgm:prSet/>
      <dgm:spPr/>
      <dgm:t>
        <a:bodyPr/>
        <a:lstStyle/>
        <a:p>
          <a:endParaRPr lang="cs-CZ"/>
        </a:p>
      </dgm:t>
    </dgm:pt>
    <dgm:pt modelId="{CB2A28DB-3E74-4F32-B6BC-F91F317B61C2}" type="sibTrans" cxnId="{37C84BE8-2FAB-4FF0-9E1B-B61588DBCC5F}">
      <dgm:prSet/>
      <dgm:spPr/>
      <dgm:t>
        <a:bodyPr/>
        <a:lstStyle/>
        <a:p>
          <a:endParaRPr lang="cs-CZ"/>
        </a:p>
      </dgm:t>
    </dgm:pt>
    <dgm:pt modelId="{6187A580-D071-4FA2-9A46-9118A2A734BE}">
      <dgm:prSet/>
      <dgm:spPr/>
      <dgm:t>
        <a:bodyPr/>
        <a:lstStyle/>
        <a:p>
          <a:r>
            <a:rPr lang="cs-CZ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gm:t>
    </dgm:pt>
    <dgm:pt modelId="{426A7926-0063-479D-8E01-0F1ECC1F0128}" type="parTrans" cxnId="{F7AD3150-C610-4A42-A929-5EFB2403DF82}">
      <dgm:prSet/>
      <dgm:spPr/>
      <dgm:t>
        <a:bodyPr/>
        <a:lstStyle/>
        <a:p>
          <a:endParaRPr lang="cs-CZ"/>
        </a:p>
      </dgm:t>
    </dgm:pt>
    <dgm:pt modelId="{4638FC70-9F02-423A-9B8F-D4CE63BB7D2F}" type="sibTrans" cxnId="{F7AD3150-C610-4A42-A929-5EFB2403DF82}">
      <dgm:prSet/>
      <dgm:spPr/>
      <dgm:t>
        <a:bodyPr/>
        <a:lstStyle/>
        <a:p>
          <a:endParaRPr lang="cs-CZ"/>
        </a:p>
      </dgm:t>
    </dgm:pt>
    <dgm:pt modelId="{3752DA1B-33EF-4558-8E52-AC49C434186D}" type="pres">
      <dgm:prSet presAssocID="{790A2870-438F-4334-AC1E-1B8775A97E16}" presName="linear" presStyleCnt="0">
        <dgm:presLayoutVars>
          <dgm:animLvl val="lvl"/>
          <dgm:resizeHandles val="exact"/>
        </dgm:presLayoutVars>
      </dgm:prSet>
      <dgm:spPr/>
    </dgm:pt>
    <dgm:pt modelId="{1AAAF424-2762-4972-AF38-7903D81557C2}" type="pres">
      <dgm:prSet presAssocID="{316BE743-16A9-4309-B2A4-55088AD7327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521C88-05EE-4345-B1D4-AE22118608E6}" type="pres">
      <dgm:prSet presAssocID="{1D12D020-1070-4481-869A-4C6A201CF899}" presName="spacer" presStyleCnt="0"/>
      <dgm:spPr/>
    </dgm:pt>
    <dgm:pt modelId="{AD78B6D5-4C87-4457-899F-4D294667A74F}" type="pres">
      <dgm:prSet presAssocID="{D408CE8C-8F55-4CC8-841D-E0EF2F688C8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6074091-2C4D-42D7-BBEB-30535FA36355}" type="pres">
      <dgm:prSet presAssocID="{2EDE3BB1-38FD-4549-B7B7-F5BE39FC7338}" presName="spacer" presStyleCnt="0"/>
      <dgm:spPr/>
    </dgm:pt>
    <dgm:pt modelId="{518EC055-F6AB-4ECC-ADAA-6314221D5293}" type="pres">
      <dgm:prSet presAssocID="{3A1AC0B9-364C-4A78-ADC5-3C508DD6164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4C3A21D-FCEB-478C-90F8-880F283D4E7B}" type="pres">
      <dgm:prSet presAssocID="{3982F0FE-2A49-489B-9B73-12D86D65EC92}" presName="spacer" presStyleCnt="0"/>
      <dgm:spPr/>
    </dgm:pt>
    <dgm:pt modelId="{3BE4237F-B8B0-4D2E-9155-EEB8B62A5D86}" type="pres">
      <dgm:prSet presAssocID="{A3BD26A1-76C8-4A28-B205-ED8ACD151D4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6D01A8E-D5B6-4B46-8332-0862EB36CF29}" type="pres">
      <dgm:prSet presAssocID="{CB2A28DB-3E74-4F32-B6BC-F91F317B61C2}" presName="spacer" presStyleCnt="0"/>
      <dgm:spPr/>
    </dgm:pt>
    <dgm:pt modelId="{C1B982D3-05DF-45EB-9305-8FE98CBEA42B}" type="pres">
      <dgm:prSet presAssocID="{6187A580-D071-4FA2-9A46-9118A2A734B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8EF172F-417E-44B2-BE3A-01A029298CE3}" srcId="{790A2870-438F-4334-AC1E-1B8775A97E16}" destId="{D408CE8C-8F55-4CC8-841D-E0EF2F688C81}" srcOrd="1" destOrd="0" parTransId="{7670376D-7C7F-41CB-B71D-4EBBEE5DDB52}" sibTransId="{2EDE3BB1-38FD-4549-B7B7-F5BE39FC7338}"/>
    <dgm:cxn modelId="{521D9037-92A7-40FE-9717-1FE2598B0C6C}" type="presOf" srcId="{A3BD26A1-76C8-4A28-B205-ED8ACD151D49}" destId="{3BE4237F-B8B0-4D2E-9155-EEB8B62A5D86}" srcOrd="0" destOrd="0" presId="urn:microsoft.com/office/officeart/2005/8/layout/vList2"/>
    <dgm:cxn modelId="{5D3A2B39-3949-43C0-A71C-AA1482602C04}" type="presOf" srcId="{790A2870-438F-4334-AC1E-1B8775A97E16}" destId="{3752DA1B-33EF-4558-8E52-AC49C434186D}" srcOrd="0" destOrd="0" presId="urn:microsoft.com/office/officeart/2005/8/layout/vList2"/>
    <dgm:cxn modelId="{C973D945-7B6B-4976-A90B-7FDF7D0AF5B0}" type="presOf" srcId="{3A1AC0B9-364C-4A78-ADC5-3C508DD61640}" destId="{518EC055-F6AB-4ECC-ADAA-6314221D5293}" srcOrd="0" destOrd="0" presId="urn:microsoft.com/office/officeart/2005/8/layout/vList2"/>
    <dgm:cxn modelId="{F7AD3150-C610-4A42-A929-5EFB2403DF82}" srcId="{790A2870-438F-4334-AC1E-1B8775A97E16}" destId="{6187A580-D071-4FA2-9A46-9118A2A734BE}" srcOrd="4" destOrd="0" parTransId="{426A7926-0063-479D-8E01-0F1ECC1F0128}" sibTransId="{4638FC70-9F02-423A-9B8F-D4CE63BB7D2F}"/>
    <dgm:cxn modelId="{ABD7B954-3A95-4C9C-9482-C100555476AA}" type="presOf" srcId="{6187A580-D071-4FA2-9A46-9118A2A734BE}" destId="{C1B982D3-05DF-45EB-9305-8FE98CBEA42B}" srcOrd="0" destOrd="0" presId="urn:microsoft.com/office/officeart/2005/8/layout/vList2"/>
    <dgm:cxn modelId="{3016FC57-7A86-4D60-A199-CE304F11668F}" type="presOf" srcId="{316BE743-16A9-4309-B2A4-55088AD73271}" destId="{1AAAF424-2762-4972-AF38-7903D81557C2}" srcOrd="0" destOrd="0" presId="urn:microsoft.com/office/officeart/2005/8/layout/vList2"/>
    <dgm:cxn modelId="{3E934ACB-94D6-434D-B630-9A8E343F6955}" srcId="{790A2870-438F-4334-AC1E-1B8775A97E16}" destId="{316BE743-16A9-4309-B2A4-55088AD73271}" srcOrd="0" destOrd="0" parTransId="{16E336E1-BD22-4912-98C6-7D8C7A2EE639}" sibTransId="{1D12D020-1070-4481-869A-4C6A201CF899}"/>
    <dgm:cxn modelId="{37C84BE8-2FAB-4FF0-9E1B-B61588DBCC5F}" srcId="{790A2870-438F-4334-AC1E-1B8775A97E16}" destId="{A3BD26A1-76C8-4A28-B205-ED8ACD151D49}" srcOrd="3" destOrd="0" parTransId="{9F735197-E64F-407F-A689-B192186466CE}" sibTransId="{CB2A28DB-3E74-4F32-B6BC-F91F317B61C2}"/>
    <dgm:cxn modelId="{F6E590F3-1654-453B-BFF5-670D1724BB42}" type="presOf" srcId="{D408CE8C-8F55-4CC8-841D-E0EF2F688C81}" destId="{AD78B6D5-4C87-4457-899F-4D294667A74F}" srcOrd="0" destOrd="0" presId="urn:microsoft.com/office/officeart/2005/8/layout/vList2"/>
    <dgm:cxn modelId="{37799DFE-F6E1-40FE-A91F-B374DECD5063}" srcId="{790A2870-438F-4334-AC1E-1B8775A97E16}" destId="{3A1AC0B9-364C-4A78-ADC5-3C508DD61640}" srcOrd="2" destOrd="0" parTransId="{5C8D1EB2-B6DF-406D-84DD-2D2EEE6D64AD}" sibTransId="{3982F0FE-2A49-489B-9B73-12D86D65EC92}"/>
    <dgm:cxn modelId="{62B2614D-29E0-4029-B140-BBA74CC3A7BB}" type="presParOf" srcId="{3752DA1B-33EF-4558-8E52-AC49C434186D}" destId="{1AAAF424-2762-4972-AF38-7903D81557C2}" srcOrd="0" destOrd="0" presId="urn:microsoft.com/office/officeart/2005/8/layout/vList2"/>
    <dgm:cxn modelId="{619CCE3F-836F-4A4C-8C2F-C3ED8E3F0EE1}" type="presParOf" srcId="{3752DA1B-33EF-4558-8E52-AC49C434186D}" destId="{B0521C88-05EE-4345-B1D4-AE22118608E6}" srcOrd="1" destOrd="0" presId="urn:microsoft.com/office/officeart/2005/8/layout/vList2"/>
    <dgm:cxn modelId="{7F5C59FA-9DDB-4CFD-92F6-F9E1F65A7B6A}" type="presParOf" srcId="{3752DA1B-33EF-4558-8E52-AC49C434186D}" destId="{AD78B6D5-4C87-4457-899F-4D294667A74F}" srcOrd="2" destOrd="0" presId="urn:microsoft.com/office/officeart/2005/8/layout/vList2"/>
    <dgm:cxn modelId="{924E187A-E375-40F5-8F12-BB841C55C21A}" type="presParOf" srcId="{3752DA1B-33EF-4558-8E52-AC49C434186D}" destId="{06074091-2C4D-42D7-BBEB-30535FA36355}" srcOrd="3" destOrd="0" presId="urn:microsoft.com/office/officeart/2005/8/layout/vList2"/>
    <dgm:cxn modelId="{1AF5C234-B12D-4555-A4B0-113F1331F592}" type="presParOf" srcId="{3752DA1B-33EF-4558-8E52-AC49C434186D}" destId="{518EC055-F6AB-4ECC-ADAA-6314221D5293}" srcOrd="4" destOrd="0" presId="urn:microsoft.com/office/officeart/2005/8/layout/vList2"/>
    <dgm:cxn modelId="{20AD50E2-19DD-4999-8D58-F53234DC88B2}" type="presParOf" srcId="{3752DA1B-33EF-4558-8E52-AC49C434186D}" destId="{14C3A21D-FCEB-478C-90F8-880F283D4E7B}" srcOrd="5" destOrd="0" presId="urn:microsoft.com/office/officeart/2005/8/layout/vList2"/>
    <dgm:cxn modelId="{88F03AD3-F45F-4580-8E12-0B0E6BF6FAB9}" type="presParOf" srcId="{3752DA1B-33EF-4558-8E52-AC49C434186D}" destId="{3BE4237F-B8B0-4D2E-9155-EEB8B62A5D86}" srcOrd="6" destOrd="0" presId="urn:microsoft.com/office/officeart/2005/8/layout/vList2"/>
    <dgm:cxn modelId="{054009C9-1766-40CD-935F-B0E96BCEC8C8}" type="presParOf" srcId="{3752DA1B-33EF-4558-8E52-AC49C434186D}" destId="{06D01A8E-D5B6-4B46-8332-0862EB36CF29}" srcOrd="7" destOrd="0" presId="urn:microsoft.com/office/officeart/2005/8/layout/vList2"/>
    <dgm:cxn modelId="{DD028E6A-3E09-456F-9490-8320C565E923}" type="presParOf" srcId="{3752DA1B-33EF-4558-8E52-AC49C434186D}" destId="{C1B982D3-05DF-45EB-9305-8FE98CBEA42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FBAF10A-3AC0-480A-BBE3-405CE205BE29}" type="doc">
      <dgm:prSet loTypeId="urn:microsoft.com/office/officeart/2005/8/layout/hList1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8198EB-694A-47D5-90A1-C32D94AA1CA9}">
      <dgm:prSet/>
      <dgm:spPr/>
      <dgm:t>
        <a:bodyPr/>
        <a:lstStyle/>
        <a:p>
          <a:r>
            <a:rPr lang="cs-CZ" dirty="0"/>
            <a:t>Zdravotním pracovníkem</a:t>
          </a:r>
        </a:p>
      </dgm:t>
    </dgm:pt>
    <dgm:pt modelId="{3938745B-B9DA-433A-8756-086B5B6F2902}" type="parTrans" cxnId="{F2971C14-EDE5-472D-B65A-EC93E05352F5}">
      <dgm:prSet/>
      <dgm:spPr/>
      <dgm:t>
        <a:bodyPr/>
        <a:lstStyle/>
        <a:p>
          <a:endParaRPr lang="cs-CZ"/>
        </a:p>
      </dgm:t>
    </dgm:pt>
    <dgm:pt modelId="{3DC102D2-1B4F-4A12-967B-3F1139E2C4E7}" type="sibTrans" cxnId="{F2971C14-EDE5-472D-B65A-EC93E05352F5}">
      <dgm:prSet/>
      <dgm:spPr/>
      <dgm:t>
        <a:bodyPr/>
        <a:lstStyle/>
        <a:p>
          <a:endParaRPr lang="cs-CZ"/>
        </a:p>
      </dgm:t>
    </dgm:pt>
    <dgm:pt modelId="{D22F2087-1CC7-43A7-892A-BE67D183E3D6}">
      <dgm:prSet/>
      <dgm:spPr/>
      <dgm:t>
        <a:bodyPr/>
        <a:lstStyle/>
        <a:p>
          <a:r>
            <a:rPr lang="cs-CZ" dirty="0"/>
            <a:t>Výhrada svědomí</a:t>
          </a:r>
        </a:p>
      </dgm:t>
    </dgm:pt>
    <dgm:pt modelId="{3C5488EC-B40E-412C-88A5-1B659C255032}" type="parTrans" cxnId="{D142A9B0-368E-419C-8AD2-140944701003}">
      <dgm:prSet/>
      <dgm:spPr/>
      <dgm:t>
        <a:bodyPr/>
        <a:lstStyle/>
        <a:p>
          <a:endParaRPr lang="cs-CZ"/>
        </a:p>
      </dgm:t>
    </dgm:pt>
    <dgm:pt modelId="{B9BAE71B-FE35-40F1-83FD-F6D33CD0D4C0}" type="sibTrans" cxnId="{D142A9B0-368E-419C-8AD2-140944701003}">
      <dgm:prSet/>
      <dgm:spPr/>
      <dgm:t>
        <a:bodyPr/>
        <a:lstStyle/>
        <a:p>
          <a:endParaRPr lang="cs-CZ"/>
        </a:p>
      </dgm:t>
    </dgm:pt>
    <dgm:pt modelId="{230BB21A-D3BC-4182-A126-45A8F03E6503}">
      <dgm:prSet/>
      <dgm:spPr/>
      <dgm:t>
        <a:bodyPr/>
        <a:lstStyle/>
        <a:p>
          <a:r>
            <a:rPr lang="cs-CZ" dirty="0"/>
            <a:t>Poskytovatelem</a:t>
          </a:r>
        </a:p>
      </dgm:t>
    </dgm:pt>
    <dgm:pt modelId="{FA71AD55-239B-4B64-A079-7CFE697EAE9A}" type="parTrans" cxnId="{1AE66143-00F5-4860-AB3E-4479FCEEE165}">
      <dgm:prSet/>
      <dgm:spPr/>
      <dgm:t>
        <a:bodyPr/>
        <a:lstStyle/>
        <a:p>
          <a:endParaRPr lang="cs-CZ"/>
        </a:p>
      </dgm:t>
    </dgm:pt>
    <dgm:pt modelId="{19EBA98D-B289-4574-B5A6-18BEA71EBF38}" type="sibTrans" cxnId="{1AE66143-00F5-4860-AB3E-4479FCEEE165}">
      <dgm:prSet/>
      <dgm:spPr/>
      <dgm:t>
        <a:bodyPr/>
        <a:lstStyle/>
        <a:p>
          <a:endParaRPr lang="cs-CZ"/>
        </a:p>
      </dgm:t>
    </dgm:pt>
    <dgm:pt modelId="{51234570-882E-43FE-AED6-782A62FB06B2}">
      <dgm:prSet/>
      <dgm:spPr/>
      <dgm:t>
        <a:bodyPr/>
        <a:lstStyle/>
        <a:p>
          <a:r>
            <a:rPr lang="cs-CZ" dirty="0"/>
            <a:t>Neprokázání totožnosti</a:t>
          </a:r>
        </a:p>
      </dgm:t>
    </dgm:pt>
    <dgm:pt modelId="{18CE52B9-1CBB-4DCD-B1B9-F4EFF6606F41}" type="parTrans" cxnId="{F6DC72EC-3980-4389-8A97-D34170754A40}">
      <dgm:prSet/>
      <dgm:spPr/>
      <dgm:t>
        <a:bodyPr/>
        <a:lstStyle/>
        <a:p>
          <a:endParaRPr lang="cs-CZ"/>
        </a:p>
      </dgm:t>
    </dgm:pt>
    <dgm:pt modelId="{D02F5959-74A7-4C27-B45E-C2E2B48D3474}" type="sibTrans" cxnId="{F6DC72EC-3980-4389-8A97-D34170754A40}">
      <dgm:prSet/>
      <dgm:spPr/>
      <dgm:t>
        <a:bodyPr/>
        <a:lstStyle/>
        <a:p>
          <a:endParaRPr lang="cs-CZ"/>
        </a:p>
      </dgm:t>
    </dgm:pt>
    <dgm:pt modelId="{1BD82447-843D-422C-A906-A8F1C03D74C7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řijetím</a:t>
          </a:r>
          <a:r>
            <a:rPr lang="cs-CZ" dirty="0">
              <a:solidFill>
                <a:schemeClr val="dk1"/>
              </a:solidFill>
            </a:rPr>
            <a:t> pacienta</a:t>
          </a:r>
          <a:r>
            <a:rPr lang="cs" dirty="0">
              <a:solidFill>
                <a:schemeClr val="dk1"/>
              </a:solidFill>
            </a:rPr>
            <a:t> by</a:t>
          </a:r>
          <a:r>
            <a:rPr lang="cs-CZ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dirty="0"/>
        </a:p>
      </dgm:t>
    </dgm:pt>
    <dgm:pt modelId="{5012BD3F-76AE-42CA-BE38-179768348A59}" type="parTrans" cxnId="{D8A8747C-3583-4625-BB90-94446A9A3523}">
      <dgm:prSet/>
      <dgm:spPr/>
      <dgm:t>
        <a:bodyPr/>
        <a:lstStyle/>
        <a:p>
          <a:endParaRPr lang="cs-CZ"/>
        </a:p>
      </dgm:t>
    </dgm:pt>
    <dgm:pt modelId="{8453D02A-00E5-40BE-8C82-69C3289475E9}" type="sibTrans" cxnId="{D8A8747C-3583-4625-BB90-94446A9A3523}">
      <dgm:prSet/>
      <dgm:spPr/>
      <dgm:t>
        <a:bodyPr/>
        <a:lstStyle/>
        <a:p>
          <a:endParaRPr lang="cs-CZ"/>
        </a:p>
      </dgm:t>
    </dgm:pt>
    <dgm:pt modelId="{6610134B-1775-4936-B19D-E74CD19DFB5D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</a:t>
          </a:r>
          <a:r>
            <a:rPr lang="cs-CZ" dirty="0">
              <a:solidFill>
                <a:schemeClr val="dk1"/>
              </a:solidFill>
            </a:rPr>
            <a:t> brání provozní důvody</a:t>
          </a:r>
        </a:p>
      </dgm:t>
    </dgm:pt>
    <dgm:pt modelId="{D16C6C33-25C3-47B9-98A2-FF4449D820DE}" type="parTrans" cxnId="{BB2EDE44-1F24-47CD-ACDC-EEDEC54FB75E}">
      <dgm:prSet/>
      <dgm:spPr/>
      <dgm:t>
        <a:bodyPr/>
        <a:lstStyle/>
        <a:p>
          <a:endParaRPr lang="cs-CZ"/>
        </a:p>
      </dgm:t>
    </dgm:pt>
    <dgm:pt modelId="{67C035AB-7BDA-4D6D-A189-A478BC114C19}" type="sibTrans" cxnId="{BB2EDE44-1F24-47CD-ACDC-EEDEC54FB75E}">
      <dgm:prSet/>
      <dgm:spPr/>
      <dgm:t>
        <a:bodyPr/>
        <a:lstStyle/>
        <a:p>
          <a:endParaRPr lang="cs-CZ"/>
        </a:p>
      </dgm:t>
    </dgm:pt>
    <dgm:pt modelId="{2A7B9333-64BF-4E77-84B4-D7B4BFCD688A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N</a:t>
          </a:r>
          <a:r>
            <a:rPr lang="cs-CZ" dirty="0" err="1">
              <a:solidFill>
                <a:schemeClr val="dk1"/>
              </a:solidFill>
            </a:rPr>
            <a:t>ení</a:t>
          </a:r>
          <a:r>
            <a:rPr lang="cs-CZ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gm:t>
    </dgm:pt>
    <dgm:pt modelId="{82EDB924-77C5-4F30-B4A6-8CC40E8BE108}" type="parTrans" cxnId="{2D9FDE53-93A9-4396-8FCB-1A627FB7CEB8}">
      <dgm:prSet/>
      <dgm:spPr/>
      <dgm:t>
        <a:bodyPr/>
        <a:lstStyle/>
        <a:p>
          <a:endParaRPr lang="cs-CZ"/>
        </a:p>
      </dgm:t>
    </dgm:pt>
    <dgm:pt modelId="{368D700D-3F22-4A37-ACBC-766CF9E385F1}" type="sibTrans" cxnId="{2D9FDE53-93A9-4396-8FCB-1A627FB7CEB8}">
      <dgm:prSet/>
      <dgm:spPr/>
      <dgm:t>
        <a:bodyPr/>
        <a:lstStyle/>
        <a:p>
          <a:endParaRPr lang="cs-CZ"/>
        </a:p>
      </dgm:t>
    </dgm:pt>
    <dgm:pt modelId="{DA874B0E-890F-4069-800C-A6C117816DFD}" type="pres">
      <dgm:prSet presAssocID="{AFBAF10A-3AC0-480A-BBE3-405CE205BE29}" presName="Name0" presStyleCnt="0">
        <dgm:presLayoutVars>
          <dgm:dir/>
          <dgm:animLvl val="lvl"/>
          <dgm:resizeHandles val="exact"/>
        </dgm:presLayoutVars>
      </dgm:prSet>
      <dgm:spPr/>
    </dgm:pt>
    <dgm:pt modelId="{14E795E0-E6C0-4512-85F7-A7E462CFB210}" type="pres">
      <dgm:prSet presAssocID="{828198EB-694A-47D5-90A1-C32D94AA1CA9}" presName="composite" presStyleCnt="0"/>
      <dgm:spPr/>
    </dgm:pt>
    <dgm:pt modelId="{9170AA92-5EEB-4F0D-B309-F44085DD8301}" type="pres">
      <dgm:prSet presAssocID="{828198EB-694A-47D5-90A1-C32D94AA1CA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178C834-7E65-488D-93A2-1F16D6DB9C19}" type="pres">
      <dgm:prSet presAssocID="{828198EB-694A-47D5-90A1-C32D94AA1CA9}" presName="desTx" presStyleLbl="alignAccFollowNode1" presStyleIdx="0" presStyleCnt="2">
        <dgm:presLayoutVars>
          <dgm:bulletEnabled val="1"/>
        </dgm:presLayoutVars>
      </dgm:prSet>
      <dgm:spPr/>
    </dgm:pt>
    <dgm:pt modelId="{478112E8-D8BE-4AC5-BFEB-7FB2DC69906E}" type="pres">
      <dgm:prSet presAssocID="{3DC102D2-1B4F-4A12-967B-3F1139E2C4E7}" presName="space" presStyleCnt="0"/>
      <dgm:spPr/>
    </dgm:pt>
    <dgm:pt modelId="{889F1398-D34E-46AB-BD01-D4E52F6AE9B3}" type="pres">
      <dgm:prSet presAssocID="{230BB21A-D3BC-4182-A126-45A8F03E6503}" presName="composite" presStyleCnt="0"/>
      <dgm:spPr/>
    </dgm:pt>
    <dgm:pt modelId="{961EFA89-A624-4A4B-8CB4-B8A78939D175}" type="pres">
      <dgm:prSet presAssocID="{230BB21A-D3BC-4182-A126-45A8F03E650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8C1A4A4-EC05-40CC-958D-B9458166CD25}" type="pres">
      <dgm:prSet presAssocID="{230BB21A-D3BC-4182-A126-45A8F03E650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2971C14-EDE5-472D-B65A-EC93E05352F5}" srcId="{AFBAF10A-3AC0-480A-BBE3-405CE205BE29}" destId="{828198EB-694A-47D5-90A1-C32D94AA1CA9}" srcOrd="0" destOrd="0" parTransId="{3938745B-B9DA-433A-8756-086B5B6F2902}" sibTransId="{3DC102D2-1B4F-4A12-967B-3F1139E2C4E7}"/>
    <dgm:cxn modelId="{6E896E17-1B91-47A7-B829-77736DF1F6D7}" type="presOf" srcId="{51234570-882E-43FE-AED6-782A62FB06B2}" destId="{08C1A4A4-EC05-40CC-958D-B9458166CD25}" srcOrd="0" destOrd="0" presId="urn:microsoft.com/office/officeart/2005/8/layout/hList1"/>
    <dgm:cxn modelId="{EDB1355F-14E3-4A5D-AED9-4DEF2039E35A}" type="presOf" srcId="{D22F2087-1CC7-43A7-892A-BE67D183E3D6}" destId="{2178C834-7E65-488D-93A2-1F16D6DB9C19}" srcOrd="0" destOrd="0" presId="urn:microsoft.com/office/officeart/2005/8/layout/hList1"/>
    <dgm:cxn modelId="{1AE66143-00F5-4860-AB3E-4479FCEEE165}" srcId="{AFBAF10A-3AC0-480A-BBE3-405CE205BE29}" destId="{230BB21A-D3BC-4182-A126-45A8F03E6503}" srcOrd="1" destOrd="0" parTransId="{FA71AD55-239B-4B64-A079-7CFE697EAE9A}" sibTransId="{19EBA98D-B289-4574-B5A6-18BEA71EBF38}"/>
    <dgm:cxn modelId="{BB2EDE44-1F24-47CD-ACDC-EEDEC54FB75E}" srcId="{230BB21A-D3BC-4182-A126-45A8F03E6503}" destId="{6610134B-1775-4936-B19D-E74CD19DFB5D}" srcOrd="2" destOrd="0" parTransId="{D16C6C33-25C3-47B9-98A2-FF4449D820DE}" sibTransId="{67C035AB-7BDA-4D6D-A189-A478BC114C19}"/>
    <dgm:cxn modelId="{2D9FDE53-93A9-4396-8FCB-1A627FB7CEB8}" srcId="{230BB21A-D3BC-4182-A126-45A8F03E6503}" destId="{2A7B9333-64BF-4E77-84B4-D7B4BFCD688A}" srcOrd="3" destOrd="0" parTransId="{82EDB924-77C5-4F30-B4A6-8CC40E8BE108}" sibTransId="{368D700D-3F22-4A37-ACBC-766CF9E385F1}"/>
    <dgm:cxn modelId="{D8A8747C-3583-4625-BB90-94446A9A3523}" srcId="{230BB21A-D3BC-4182-A126-45A8F03E6503}" destId="{1BD82447-843D-422C-A906-A8F1C03D74C7}" srcOrd="1" destOrd="0" parTransId="{5012BD3F-76AE-42CA-BE38-179768348A59}" sibTransId="{8453D02A-00E5-40BE-8C82-69C3289475E9}"/>
    <dgm:cxn modelId="{7AA0E77D-0C92-41CD-885E-8EBDCA188ABB}" type="presOf" srcId="{6610134B-1775-4936-B19D-E74CD19DFB5D}" destId="{08C1A4A4-EC05-40CC-958D-B9458166CD25}" srcOrd="0" destOrd="2" presId="urn:microsoft.com/office/officeart/2005/8/layout/hList1"/>
    <dgm:cxn modelId="{4A985B99-EA36-4A73-86FB-425346888F34}" type="presOf" srcId="{AFBAF10A-3AC0-480A-BBE3-405CE205BE29}" destId="{DA874B0E-890F-4069-800C-A6C117816DFD}" srcOrd="0" destOrd="0" presId="urn:microsoft.com/office/officeart/2005/8/layout/hList1"/>
    <dgm:cxn modelId="{588BE3A4-DC24-41C3-BB4B-92EA4FDCB480}" type="presOf" srcId="{230BB21A-D3BC-4182-A126-45A8F03E6503}" destId="{961EFA89-A624-4A4B-8CB4-B8A78939D175}" srcOrd="0" destOrd="0" presId="urn:microsoft.com/office/officeart/2005/8/layout/hList1"/>
    <dgm:cxn modelId="{38DB38AF-6819-47EB-BBB6-FA50880F7C96}" type="presOf" srcId="{828198EB-694A-47D5-90A1-C32D94AA1CA9}" destId="{9170AA92-5EEB-4F0D-B309-F44085DD8301}" srcOrd="0" destOrd="0" presId="urn:microsoft.com/office/officeart/2005/8/layout/hList1"/>
    <dgm:cxn modelId="{8FDFF5AF-ABA6-4575-9054-3A7F23ED05B7}" type="presOf" srcId="{1BD82447-843D-422C-A906-A8F1C03D74C7}" destId="{08C1A4A4-EC05-40CC-958D-B9458166CD25}" srcOrd="0" destOrd="1" presId="urn:microsoft.com/office/officeart/2005/8/layout/hList1"/>
    <dgm:cxn modelId="{D142A9B0-368E-419C-8AD2-140944701003}" srcId="{828198EB-694A-47D5-90A1-C32D94AA1CA9}" destId="{D22F2087-1CC7-43A7-892A-BE67D183E3D6}" srcOrd="0" destOrd="0" parTransId="{3C5488EC-B40E-412C-88A5-1B659C255032}" sibTransId="{B9BAE71B-FE35-40F1-83FD-F6D33CD0D4C0}"/>
    <dgm:cxn modelId="{F6DC72EC-3980-4389-8A97-D34170754A40}" srcId="{230BB21A-D3BC-4182-A126-45A8F03E6503}" destId="{51234570-882E-43FE-AED6-782A62FB06B2}" srcOrd="0" destOrd="0" parTransId="{18CE52B9-1CBB-4DCD-B1B9-F4EFF6606F41}" sibTransId="{D02F5959-74A7-4C27-B45E-C2E2B48D3474}"/>
    <dgm:cxn modelId="{BC8051FE-AF05-4D2B-8980-3FEB26DBC3D3}" type="presOf" srcId="{2A7B9333-64BF-4E77-84B4-D7B4BFCD688A}" destId="{08C1A4A4-EC05-40CC-958D-B9458166CD25}" srcOrd="0" destOrd="3" presId="urn:microsoft.com/office/officeart/2005/8/layout/hList1"/>
    <dgm:cxn modelId="{B2171993-81DF-404C-8AB6-65B0BFEEB149}" type="presParOf" srcId="{DA874B0E-890F-4069-800C-A6C117816DFD}" destId="{14E795E0-E6C0-4512-85F7-A7E462CFB210}" srcOrd="0" destOrd="0" presId="urn:microsoft.com/office/officeart/2005/8/layout/hList1"/>
    <dgm:cxn modelId="{7BBD1A60-EC2A-435A-9A58-34F4FC0E3B91}" type="presParOf" srcId="{14E795E0-E6C0-4512-85F7-A7E462CFB210}" destId="{9170AA92-5EEB-4F0D-B309-F44085DD8301}" srcOrd="0" destOrd="0" presId="urn:microsoft.com/office/officeart/2005/8/layout/hList1"/>
    <dgm:cxn modelId="{411F246D-C086-4E4A-A553-66073F2DC4FD}" type="presParOf" srcId="{14E795E0-E6C0-4512-85F7-A7E462CFB210}" destId="{2178C834-7E65-488D-93A2-1F16D6DB9C19}" srcOrd="1" destOrd="0" presId="urn:microsoft.com/office/officeart/2005/8/layout/hList1"/>
    <dgm:cxn modelId="{92BB91F8-9AB6-400D-9066-546B571DC164}" type="presParOf" srcId="{DA874B0E-890F-4069-800C-A6C117816DFD}" destId="{478112E8-D8BE-4AC5-BFEB-7FB2DC69906E}" srcOrd="1" destOrd="0" presId="urn:microsoft.com/office/officeart/2005/8/layout/hList1"/>
    <dgm:cxn modelId="{25DB00F2-D66D-4036-B434-DC9D6FDD476E}" type="presParOf" srcId="{DA874B0E-890F-4069-800C-A6C117816DFD}" destId="{889F1398-D34E-46AB-BD01-D4E52F6AE9B3}" srcOrd="2" destOrd="0" presId="urn:microsoft.com/office/officeart/2005/8/layout/hList1"/>
    <dgm:cxn modelId="{B06C887F-89A9-4FF8-A062-B159ACE45B93}" type="presParOf" srcId="{889F1398-D34E-46AB-BD01-D4E52F6AE9B3}" destId="{961EFA89-A624-4A4B-8CB4-B8A78939D175}" srcOrd="0" destOrd="0" presId="urn:microsoft.com/office/officeart/2005/8/layout/hList1"/>
    <dgm:cxn modelId="{99D120DC-228E-495B-A600-90722BFB7FF1}" type="presParOf" srcId="{889F1398-D34E-46AB-BD01-D4E52F6AE9B3}" destId="{08C1A4A4-EC05-40CC-958D-B9458166CD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7D089F2-E1B7-4DE2-B7F2-71B488B027E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B44E30-D771-4740-8B2C-9D6D0C6A9E17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rokazatelně</a:t>
          </a:r>
          <a:r>
            <a:rPr lang="cs-CZ" sz="1600" dirty="0"/>
            <a:t> předá pacienta s jeho souhlasem do péče jiného poskytovatele</a:t>
          </a:r>
        </a:p>
      </dgm:t>
    </dgm:pt>
    <dgm:pt modelId="{A3AD2DFF-4C03-46C9-B660-347CAB034218}" type="parTrans" cxnId="{EF2221E0-0E3E-4E80-B200-9DBA27AF5F6B}">
      <dgm:prSet/>
      <dgm:spPr/>
      <dgm:t>
        <a:bodyPr/>
        <a:lstStyle/>
        <a:p>
          <a:endParaRPr lang="cs-CZ" sz="1600"/>
        </a:p>
      </dgm:t>
    </dgm:pt>
    <dgm:pt modelId="{0313A4B6-2B3E-420A-911A-56A16CAB54F6}" type="sibTrans" cxnId="{EF2221E0-0E3E-4E80-B200-9DBA27AF5F6B}">
      <dgm:prSet/>
      <dgm:spPr/>
      <dgm:t>
        <a:bodyPr/>
        <a:lstStyle/>
        <a:p>
          <a:endParaRPr lang="cs-CZ" sz="1600"/>
        </a:p>
      </dgm:t>
    </dgm:pt>
    <dgm:pt modelId="{A859AD2E-97EE-4F47-93E5-81F7D095292D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ominou</a:t>
          </a:r>
          <a:r>
            <a:rPr lang="cs-CZ" sz="1600" dirty="0"/>
            <a:t> důvody pro poskytování zdravotních služeb; to neplatí, jde-li o registrujícího poskytovatele</a:t>
          </a:r>
        </a:p>
      </dgm:t>
    </dgm:pt>
    <dgm:pt modelId="{FAEA43D4-4FE6-4B32-8DF8-EC20BDF4D8A4}" type="parTrans" cxnId="{E459AB2A-79EB-4032-9EA4-6F5F09E253B0}">
      <dgm:prSet/>
      <dgm:spPr/>
      <dgm:t>
        <a:bodyPr/>
        <a:lstStyle/>
        <a:p>
          <a:endParaRPr lang="cs-CZ" sz="1600"/>
        </a:p>
      </dgm:t>
    </dgm:pt>
    <dgm:pt modelId="{7BFC5478-2C02-4D5D-BA33-0316520BB8B0}" type="sibTrans" cxnId="{E459AB2A-79EB-4032-9EA4-6F5F09E253B0}">
      <dgm:prSet/>
      <dgm:spPr/>
      <dgm:t>
        <a:bodyPr/>
        <a:lstStyle/>
        <a:p>
          <a:endParaRPr lang="cs-CZ" sz="1600"/>
        </a:p>
      </dgm:t>
    </dgm:pt>
    <dgm:pt modelId="{199AF28D-921F-4EAA-BE0E-19FBAF2581DA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acient</a:t>
          </a:r>
          <a:r>
            <a:rPr lang="cs-CZ" sz="1600" dirty="0"/>
            <a:t> vysloví nesouhlas s poskytováním veškerých zdravotních služeb</a:t>
          </a:r>
        </a:p>
      </dgm:t>
    </dgm:pt>
    <dgm:pt modelId="{F923EC30-12A1-4618-B7D1-21352BE3D786}" type="parTrans" cxnId="{50031B02-DD6E-4F0D-B882-BDCCE3D640C7}">
      <dgm:prSet/>
      <dgm:spPr/>
      <dgm:t>
        <a:bodyPr/>
        <a:lstStyle/>
        <a:p>
          <a:endParaRPr lang="cs-CZ" sz="1600"/>
        </a:p>
      </dgm:t>
    </dgm:pt>
    <dgm:pt modelId="{0083CDC1-91A7-486E-9253-7E474B97BE93}" type="sibTrans" cxnId="{50031B02-DD6E-4F0D-B882-BDCCE3D640C7}">
      <dgm:prSet/>
      <dgm:spPr/>
      <dgm:t>
        <a:bodyPr/>
        <a:lstStyle/>
        <a:p>
          <a:endParaRPr lang="cs-CZ" sz="1600"/>
        </a:p>
      </dgm:t>
    </dgm:pt>
    <dgm:pt modelId="{7C7CC66F-73A4-4696-AA6C-866CD85B53E7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acient</a:t>
          </a:r>
          <a:r>
            <a:rPr lang="cs-CZ" sz="1600" dirty="0"/>
            <a:t> závažným způsobem omezuje práva ostatních pacientů </a:t>
          </a:r>
        </a:p>
      </dgm:t>
    </dgm:pt>
    <dgm:pt modelId="{B2E29FF6-0813-4CBF-9003-A5EB979F0B66}" type="parTrans" cxnId="{1F7B6612-1A00-4129-A024-41787830C432}">
      <dgm:prSet/>
      <dgm:spPr/>
      <dgm:t>
        <a:bodyPr/>
        <a:lstStyle/>
        <a:p>
          <a:endParaRPr lang="cs-CZ" sz="1600"/>
        </a:p>
      </dgm:t>
    </dgm:pt>
    <dgm:pt modelId="{A1D0BB21-AF4C-4469-87EC-D23975690272}" type="sibTrans" cxnId="{1F7B6612-1A00-4129-A024-41787830C432}">
      <dgm:prSet/>
      <dgm:spPr/>
      <dgm:t>
        <a:bodyPr/>
        <a:lstStyle/>
        <a:p>
          <a:endParaRPr lang="cs-CZ" sz="1600"/>
        </a:p>
      </dgm:t>
    </dgm:pt>
    <dgm:pt modelId="{4F095FDC-4DCC-4425-A17D-6F276D74CA21}">
      <dgm:prSet custT="1"/>
      <dgm:spPr/>
      <dgm:t>
        <a:bodyPr/>
        <a:lstStyle/>
        <a:p>
          <a:r>
            <a:rPr lang="cs" sz="1600" dirty="0"/>
            <a:t>Ú</a:t>
          </a:r>
          <a:r>
            <a:rPr lang="cs-CZ" sz="1600" dirty="0" err="1"/>
            <a:t>myslně</a:t>
          </a:r>
          <a:r>
            <a:rPr lang="cs-CZ" sz="1600" dirty="0"/>
            <a:t> a soustavně nedodržuje navržený individuální léčebný postup, pokud s poskytováním zdravotních služeb vyslovil souhlas, </a:t>
          </a:r>
        </a:p>
      </dgm:t>
    </dgm:pt>
    <dgm:pt modelId="{56D23B3D-F40C-4DA7-A5C7-A544A905D704}" type="parTrans" cxnId="{751E7EB6-B354-4778-BA5C-7B77E161B652}">
      <dgm:prSet/>
      <dgm:spPr/>
      <dgm:t>
        <a:bodyPr/>
        <a:lstStyle/>
        <a:p>
          <a:endParaRPr lang="cs-CZ" sz="1600"/>
        </a:p>
      </dgm:t>
    </dgm:pt>
    <dgm:pt modelId="{FF6A5B6A-7242-45D9-BBF9-75862A41E1D1}" type="sibTrans" cxnId="{751E7EB6-B354-4778-BA5C-7B77E161B652}">
      <dgm:prSet/>
      <dgm:spPr/>
      <dgm:t>
        <a:bodyPr/>
        <a:lstStyle/>
        <a:p>
          <a:endParaRPr lang="cs-CZ" sz="1600"/>
        </a:p>
      </dgm:t>
    </dgm:pt>
    <dgm:pt modelId="{3A88D70E-19B4-4B1C-BC2E-873D69424783}">
      <dgm:prSet custT="1"/>
      <dgm:spPr/>
      <dgm:t>
        <a:bodyPr/>
        <a:lstStyle/>
        <a:p>
          <a:r>
            <a:rPr lang="cs" sz="1600" dirty="0"/>
            <a:t>N</a:t>
          </a:r>
          <a:r>
            <a:rPr lang="cs-CZ" sz="1600" dirty="0" err="1"/>
            <a:t>eřídí</a:t>
          </a:r>
          <a:r>
            <a:rPr lang="cs-CZ" sz="1600" dirty="0"/>
            <a:t> </a:t>
          </a:r>
          <a:r>
            <a:rPr lang="cs" sz="1600" dirty="0"/>
            <a:t>se </a:t>
          </a:r>
          <a:r>
            <a:rPr lang="cs-CZ" sz="1600" dirty="0"/>
            <a:t>vnitřním řádem</a:t>
          </a:r>
        </a:p>
      </dgm:t>
    </dgm:pt>
    <dgm:pt modelId="{5A7E93F6-C8F8-404A-9576-C0643B47CA65}" type="parTrans" cxnId="{AC7EDFC0-5717-4140-8854-B9661A63A47A}">
      <dgm:prSet/>
      <dgm:spPr/>
      <dgm:t>
        <a:bodyPr/>
        <a:lstStyle/>
        <a:p>
          <a:endParaRPr lang="cs-CZ" sz="1600"/>
        </a:p>
      </dgm:t>
    </dgm:pt>
    <dgm:pt modelId="{DB2C71E3-E0C6-445D-9E00-5DC33F062D99}" type="sibTrans" cxnId="{AC7EDFC0-5717-4140-8854-B9661A63A47A}">
      <dgm:prSet/>
      <dgm:spPr/>
      <dgm:t>
        <a:bodyPr/>
        <a:lstStyle/>
        <a:p>
          <a:endParaRPr lang="cs-CZ" sz="1600"/>
        </a:p>
      </dgm:t>
    </dgm:pt>
    <dgm:pt modelId="{93A2D2C6-FF30-4545-852E-F452CDB06AAA}">
      <dgm:prSet custT="1"/>
      <dgm:spPr/>
      <dgm:t>
        <a:bodyPr/>
        <a:lstStyle/>
        <a:p>
          <a:r>
            <a:rPr lang="cs" sz="1600" dirty="0"/>
            <a:t>P</a:t>
          </a:r>
          <a:r>
            <a:rPr lang="cs-CZ" sz="1600" dirty="0" err="1"/>
            <a:t>řestal</a:t>
          </a:r>
          <a:r>
            <a:rPr lang="cs-CZ" sz="1600" dirty="0"/>
            <a:t> poskytovat součinnost nezbytnou pro další poskytování zdravotních služeb; </a:t>
          </a:r>
        </a:p>
      </dgm:t>
    </dgm:pt>
    <dgm:pt modelId="{945F5798-0DCA-47A8-A0D5-A61C07283036}" type="parTrans" cxnId="{BD98DBE7-73D9-4374-848C-98E75663B48F}">
      <dgm:prSet/>
      <dgm:spPr/>
      <dgm:t>
        <a:bodyPr/>
        <a:lstStyle/>
        <a:p>
          <a:endParaRPr lang="cs-CZ" sz="1600"/>
        </a:p>
      </dgm:t>
    </dgm:pt>
    <dgm:pt modelId="{62662955-2E40-4F05-9946-FFA706DBE950}" type="sibTrans" cxnId="{BD98DBE7-73D9-4374-848C-98E75663B48F}">
      <dgm:prSet/>
      <dgm:spPr/>
      <dgm:t>
        <a:bodyPr/>
        <a:lstStyle/>
        <a:p>
          <a:endParaRPr lang="cs-CZ" sz="1600"/>
        </a:p>
      </dgm:t>
    </dgm:pt>
    <dgm:pt modelId="{A2D3FE43-C573-494E-923F-62BB244293BB}" type="pres">
      <dgm:prSet presAssocID="{47D089F2-E1B7-4DE2-B7F2-71B488B027E9}" presName="linear" presStyleCnt="0">
        <dgm:presLayoutVars>
          <dgm:animLvl val="lvl"/>
          <dgm:resizeHandles val="exact"/>
        </dgm:presLayoutVars>
      </dgm:prSet>
      <dgm:spPr/>
    </dgm:pt>
    <dgm:pt modelId="{57CCC7E4-ED50-4BE3-85DC-B3D2A8F3D9C4}" type="pres">
      <dgm:prSet presAssocID="{7EB44E30-D771-4740-8B2C-9D6D0C6A9E1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AD25A5C-8218-4353-ABA5-968A0E281324}" type="pres">
      <dgm:prSet presAssocID="{0313A4B6-2B3E-420A-911A-56A16CAB54F6}" presName="spacer" presStyleCnt="0"/>
      <dgm:spPr/>
    </dgm:pt>
    <dgm:pt modelId="{5741FDE6-719A-4ADE-AE3C-F9A1C4FA3B05}" type="pres">
      <dgm:prSet presAssocID="{A859AD2E-97EE-4F47-93E5-81F7D095292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79E590A-D25B-4F02-BC78-24D0AC5944A1}" type="pres">
      <dgm:prSet presAssocID="{7BFC5478-2C02-4D5D-BA33-0316520BB8B0}" presName="spacer" presStyleCnt="0"/>
      <dgm:spPr/>
    </dgm:pt>
    <dgm:pt modelId="{4C53A1F1-B480-4345-9463-2FF739BEA86C}" type="pres">
      <dgm:prSet presAssocID="{199AF28D-921F-4EAA-BE0E-19FBAF2581D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1033BD7-B990-4BEE-8038-854C51DA06C0}" type="pres">
      <dgm:prSet presAssocID="{0083CDC1-91A7-486E-9253-7E474B97BE93}" presName="spacer" presStyleCnt="0"/>
      <dgm:spPr/>
    </dgm:pt>
    <dgm:pt modelId="{5354B89F-4FA8-4FAD-9E10-913184E2512A}" type="pres">
      <dgm:prSet presAssocID="{7C7CC66F-73A4-4696-AA6C-866CD85B53E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3947F10-F153-47C5-8D7B-F50889FFD08B}" type="pres">
      <dgm:prSet presAssocID="{A1D0BB21-AF4C-4469-87EC-D23975690272}" presName="spacer" presStyleCnt="0"/>
      <dgm:spPr/>
    </dgm:pt>
    <dgm:pt modelId="{74754BFC-011E-411C-A0F0-02C0DC5FE972}" type="pres">
      <dgm:prSet presAssocID="{4F095FDC-4DCC-4425-A17D-6F276D74CA2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4DC45BF-D999-4D09-B6D3-76ABB6A8C117}" type="pres">
      <dgm:prSet presAssocID="{FF6A5B6A-7242-45D9-BBF9-75862A41E1D1}" presName="spacer" presStyleCnt="0"/>
      <dgm:spPr/>
    </dgm:pt>
    <dgm:pt modelId="{7269B3A9-7766-4C79-9FFA-58EF3CF57F83}" type="pres">
      <dgm:prSet presAssocID="{3A88D70E-19B4-4B1C-BC2E-873D6942478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5381F95-A998-41CC-9BB0-28539384B752}" type="pres">
      <dgm:prSet presAssocID="{DB2C71E3-E0C6-445D-9E00-5DC33F062D99}" presName="spacer" presStyleCnt="0"/>
      <dgm:spPr/>
    </dgm:pt>
    <dgm:pt modelId="{F8DF38F9-ECF9-417B-802F-5261069109FB}" type="pres">
      <dgm:prSet presAssocID="{93A2D2C6-FF30-4545-852E-F452CDB06AA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0031B02-DD6E-4F0D-B882-BDCCE3D640C7}" srcId="{47D089F2-E1B7-4DE2-B7F2-71B488B027E9}" destId="{199AF28D-921F-4EAA-BE0E-19FBAF2581DA}" srcOrd="2" destOrd="0" parTransId="{F923EC30-12A1-4618-B7D1-21352BE3D786}" sibTransId="{0083CDC1-91A7-486E-9253-7E474B97BE93}"/>
    <dgm:cxn modelId="{1F7B6612-1A00-4129-A024-41787830C432}" srcId="{47D089F2-E1B7-4DE2-B7F2-71B488B027E9}" destId="{7C7CC66F-73A4-4696-AA6C-866CD85B53E7}" srcOrd="3" destOrd="0" parTransId="{B2E29FF6-0813-4CBF-9003-A5EB979F0B66}" sibTransId="{A1D0BB21-AF4C-4469-87EC-D23975690272}"/>
    <dgm:cxn modelId="{1E8F6323-2A79-4B89-A728-C6E03E19FEF3}" type="presOf" srcId="{7EB44E30-D771-4740-8B2C-9D6D0C6A9E17}" destId="{57CCC7E4-ED50-4BE3-85DC-B3D2A8F3D9C4}" srcOrd="0" destOrd="0" presId="urn:microsoft.com/office/officeart/2005/8/layout/vList2"/>
    <dgm:cxn modelId="{4580ED28-891B-4A29-8BE3-C56BE117D671}" type="presOf" srcId="{4F095FDC-4DCC-4425-A17D-6F276D74CA21}" destId="{74754BFC-011E-411C-A0F0-02C0DC5FE972}" srcOrd="0" destOrd="0" presId="urn:microsoft.com/office/officeart/2005/8/layout/vList2"/>
    <dgm:cxn modelId="{E459AB2A-79EB-4032-9EA4-6F5F09E253B0}" srcId="{47D089F2-E1B7-4DE2-B7F2-71B488B027E9}" destId="{A859AD2E-97EE-4F47-93E5-81F7D095292D}" srcOrd="1" destOrd="0" parTransId="{FAEA43D4-4FE6-4B32-8DF8-EC20BDF4D8A4}" sibTransId="{7BFC5478-2C02-4D5D-BA33-0316520BB8B0}"/>
    <dgm:cxn modelId="{5A610236-1D5B-473D-AA17-DEA763AB7D0D}" type="presOf" srcId="{7C7CC66F-73A4-4696-AA6C-866CD85B53E7}" destId="{5354B89F-4FA8-4FAD-9E10-913184E2512A}" srcOrd="0" destOrd="0" presId="urn:microsoft.com/office/officeart/2005/8/layout/vList2"/>
    <dgm:cxn modelId="{F4A9CBA8-5D2A-4FC2-8273-6F7D1883EA19}" type="presOf" srcId="{3A88D70E-19B4-4B1C-BC2E-873D69424783}" destId="{7269B3A9-7766-4C79-9FFA-58EF3CF57F83}" srcOrd="0" destOrd="0" presId="urn:microsoft.com/office/officeart/2005/8/layout/vList2"/>
    <dgm:cxn modelId="{9AC84EB6-369F-49DD-A1B7-9DA8C42D8964}" type="presOf" srcId="{93A2D2C6-FF30-4545-852E-F452CDB06AAA}" destId="{F8DF38F9-ECF9-417B-802F-5261069109FB}" srcOrd="0" destOrd="0" presId="urn:microsoft.com/office/officeart/2005/8/layout/vList2"/>
    <dgm:cxn modelId="{751E7EB6-B354-4778-BA5C-7B77E161B652}" srcId="{47D089F2-E1B7-4DE2-B7F2-71B488B027E9}" destId="{4F095FDC-4DCC-4425-A17D-6F276D74CA21}" srcOrd="4" destOrd="0" parTransId="{56D23B3D-F40C-4DA7-A5C7-A544A905D704}" sibTransId="{FF6A5B6A-7242-45D9-BBF9-75862A41E1D1}"/>
    <dgm:cxn modelId="{AC7EDFC0-5717-4140-8854-B9661A63A47A}" srcId="{47D089F2-E1B7-4DE2-B7F2-71B488B027E9}" destId="{3A88D70E-19B4-4B1C-BC2E-873D69424783}" srcOrd="5" destOrd="0" parTransId="{5A7E93F6-C8F8-404A-9576-C0643B47CA65}" sibTransId="{DB2C71E3-E0C6-445D-9E00-5DC33F062D99}"/>
    <dgm:cxn modelId="{EF2221E0-0E3E-4E80-B200-9DBA27AF5F6B}" srcId="{47D089F2-E1B7-4DE2-B7F2-71B488B027E9}" destId="{7EB44E30-D771-4740-8B2C-9D6D0C6A9E17}" srcOrd="0" destOrd="0" parTransId="{A3AD2DFF-4C03-46C9-B660-347CAB034218}" sibTransId="{0313A4B6-2B3E-420A-911A-56A16CAB54F6}"/>
    <dgm:cxn modelId="{BD98DBE7-73D9-4374-848C-98E75663B48F}" srcId="{47D089F2-E1B7-4DE2-B7F2-71B488B027E9}" destId="{93A2D2C6-FF30-4545-852E-F452CDB06AAA}" srcOrd="6" destOrd="0" parTransId="{945F5798-0DCA-47A8-A0D5-A61C07283036}" sibTransId="{62662955-2E40-4F05-9946-FFA706DBE950}"/>
    <dgm:cxn modelId="{0912F4E8-5541-457D-8ACE-957D498870A1}" type="presOf" srcId="{47D089F2-E1B7-4DE2-B7F2-71B488B027E9}" destId="{A2D3FE43-C573-494E-923F-62BB244293BB}" srcOrd="0" destOrd="0" presId="urn:microsoft.com/office/officeart/2005/8/layout/vList2"/>
    <dgm:cxn modelId="{3CC2B9F0-44AB-4D61-AB1C-4A2E919FF4C0}" type="presOf" srcId="{A859AD2E-97EE-4F47-93E5-81F7D095292D}" destId="{5741FDE6-719A-4ADE-AE3C-F9A1C4FA3B05}" srcOrd="0" destOrd="0" presId="urn:microsoft.com/office/officeart/2005/8/layout/vList2"/>
    <dgm:cxn modelId="{7C69D5F0-12FB-41EC-8D71-74AC549AE905}" type="presOf" srcId="{199AF28D-921F-4EAA-BE0E-19FBAF2581DA}" destId="{4C53A1F1-B480-4345-9463-2FF739BEA86C}" srcOrd="0" destOrd="0" presId="urn:microsoft.com/office/officeart/2005/8/layout/vList2"/>
    <dgm:cxn modelId="{24481C4C-7960-4AD6-B9F1-0641D6BB976A}" type="presParOf" srcId="{A2D3FE43-C573-494E-923F-62BB244293BB}" destId="{57CCC7E4-ED50-4BE3-85DC-B3D2A8F3D9C4}" srcOrd="0" destOrd="0" presId="urn:microsoft.com/office/officeart/2005/8/layout/vList2"/>
    <dgm:cxn modelId="{4A9B1E6C-E46F-4610-B11C-2A66D5136A4A}" type="presParOf" srcId="{A2D3FE43-C573-494E-923F-62BB244293BB}" destId="{3AD25A5C-8218-4353-ABA5-968A0E281324}" srcOrd="1" destOrd="0" presId="urn:microsoft.com/office/officeart/2005/8/layout/vList2"/>
    <dgm:cxn modelId="{379963EB-378A-4579-BBF3-936B112E2C85}" type="presParOf" srcId="{A2D3FE43-C573-494E-923F-62BB244293BB}" destId="{5741FDE6-719A-4ADE-AE3C-F9A1C4FA3B05}" srcOrd="2" destOrd="0" presId="urn:microsoft.com/office/officeart/2005/8/layout/vList2"/>
    <dgm:cxn modelId="{4120151F-BB32-4E57-B8EF-1EFF3DD29C44}" type="presParOf" srcId="{A2D3FE43-C573-494E-923F-62BB244293BB}" destId="{E79E590A-D25B-4F02-BC78-24D0AC5944A1}" srcOrd="3" destOrd="0" presId="urn:microsoft.com/office/officeart/2005/8/layout/vList2"/>
    <dgm:cxn modelId="{6EB0E7EF-246B-48E5-B706-39FC38767038}" type="presParOf" srcId="{A2D3FE43-C573-494E-923F-62BB244293BB}" destId="{4C53A1F1-B480-4345-9463-2FF739BEA86C}" srcOrd="4" destOrd="0" presId="urn:microsoft.com/office/officeart/2005/8/layout/vList2"/>
    <dgm:cxn modelId="{EA7B62D9-4392-4780-995E-B8627867BFF9}" type="presParOf" srcId="{A2D3FE43-C573-494E-923F-62BB244293BB}" destId="{21033BD7-B990-4BEE-8038-854C51DA06C0}" srcOrd="5" destOrd="0" presId="urn:microsoft.com/office/officeart/2005/8/layout/vList2"/>
    <dgm:cxn modelId="{A80489BE-398C-4BED-98F2-FD0D3E525322}" type="presParOf" srcId="{A2D3FE43-C573-494E-923F-62BB244293BB}" destId="{5354B89F-4FA8-4FAD-9E10-913184E2512A}" srcOrd="6" destOrd="0" presId="urn:microsoft.com/office/officeart/2005/8/layout/vList2"/>
    <dgm:cxn modelId="{D394011F-79D1-475C-AE00-48E51218DD0B}" type="presParOf" srcId="{A2D3FE43-C573-494E-923F-62BB244293BB}" destId="{43947F10-F153-47C5-8D7B-F50889FFD08B}" srcOrd="7" destOrd="0" presId="urn:microsoft.com/office/officeart/2005/8/layout/vList2"/>
    <dgm:cxn modelId="{10829274-E8E9-41AB-B740-5F0DA7C4A554}" type="presParOf" srcId="{A2D3FE43-C573-494E-923F-62BB244293BB}" destId="{74754BFC-011E-411C-A0F0-02C0DC5FE972}" srcOrd="8" destOrd="0" presId="urn:microsoft.com/office/officeart/2005/8/layout/vList2"/>
    <dgm:cxn modelId="{5ADAE2FF-7448-4971-BD83-603444007E38}" type="presParOf" srcId="{A2D3FE43-C573-494E-923F-62BB244293BB}" destId="{74DC45BF-D999-4D09-B6D3-76ABB6A8C117}" srcOrd="9" destOrd="0" presId="urn:microsoft.com/office/officeart/2005/8/layout/vList2"/>
    <dgm:cxn modelId="{E7DCB17E-CAFD-4104-8727-A9724EB28C50}" type="presParOf" srcId="{A2D3FE43-C573-494E-923F-62BB244293BB}" destId="{7269B3A9-7766-4C79-9FFA-58EF3CF57F83}" srcOrd="10" destOrd="0" presId="urn:microsoft.com/office/officeart/2005/8/layout/vList2"/>
    <dgm:cxn modelId="{1696720E-84E9-4E2E-89CE-B56BB90BB8AA}" type="presParOf" srcId="{A2D3FE43-C573-494E-923F-62BB244293BB}" destId="{45381F95-A998-41CC-9BB0-28539384B752}" srcOrd="11" destOrd="0" presId="urn:microsoft.com/office/officeart/2005/8/layout/vList2"/>
    <dgm:cxn modelId="{725AF8CB-988C-4079-97CB-9AA58858BE40}" type="presParOf" srcId="{A2D3FE43-C573-494E-923F-62BB244293BB}" destId="{F8DF38F9-ECF9-417B-802F-5261069109F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 custLinFactNeighborX="285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AB17DB4D-3A6E-4F4F-A364-F52C99CEB682}" type="presOf" srcId="{C80F80F3-249F-4492-99F9-B4202E7A2AD1}" destId="{53EC48D2-7CDB-4C3C-A5E7-43BD06F7E5C2}" srcOrd="0" destOrd="1" presId="urn:microsoft.com/office/officeart/2005/8/layout/vList2"/>
    <dgm:cxn modelId="{F2565398-3587-4D34-86DF-48DF561576A5}" type="presOf" srcId="{6F6AB559-8D7A-46FD-9E29-2624864130CD}" destId="{F2C976E3-66EF-46D5-8759-F9081C051ADD}" srcOrd="0" destOrd="0" presId="urn:microsoft.com/office/officeart/2005/8/layout/vList2"/>
    <dgm:cxn modelId="{348146A7-6821-4228-9C00-2226CF997049}" type="presOf" srcId="{83607781-7EAB-417F-AABA-F5F3B77EDB3A}" destId="{35AA3BC0-3FBB-46A2-B3B4-00EC011F2DE5}" srcOrd="0" destOrd="0" presId="urn:microsoft.com/office/officeart/2005/8/layout/vList2"/>
    <dgm:cxn modelId="{315CD6BA-B424-4B32-B722-919FCEA5ED5A}" type="presOf" srcId="{FAAEBE64-A965-45A6-8DDD-7AC14E0379FF}" destId="{53EC48D2-7CDB-4C3C-A5E7-43BD06F7E5C2}" srcOrd="0" destOrd="2" presId="urn:microsoft.com/office/officeart/2005/8/layout/vList2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014A5CC-D537-4085-8673-F9C807D09BA2}" type="presOf" srcId="{34A53E98-C633-43CC-A13A-4180C926BE09}" destId="{9DB4E93A-2E44-41A0-9E3D-8A38769CFA5D}" srcOrd="0" destOrd="0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5A866EFA-0EE5-4B91-B59F-F58130243C39}" type="presOf" srcId="{48E11265-C2D6-45A7-B24C-8F2205EE81F0}" destId="{53EC48D2-7CDB-4C3C-A5E7-43BD06F7E5C2}" srcOrd="0" destOrd="0" presId="urn:microsoft.com/office/officeart/2005/8/layout/vList2"/>
    <dgm:cxn modelId="{B1DFE2FE-1E28-486E-9535-E21287F94C8F}" type="presOf" srcId="{B6F67997-3211-45C6-838A-D70146415BAC}" destId="{53E596A7-D573-429E-ABDC-B7974F032E56}" srcOrd="0" destOrd="0" presId="urn:microsoft.com/office/officeart/2005/8/layout/vList2"/>
    <dgm:cxn modelId="{4F98AB6C-4643-450F-90C7-A1DD0A63BAA9}" type="presParOf" srcId="{F2C976E3-66EF-46D5-8759-F9081C051ADD}" destId="{35AA3BC0-3FBB-46A2-B3B4-00EC011F2DE5}" srcOrd="0" destOrd="0" presId="urn:microsoft.com/office/officeart/2005/8/layout/vList2"/>
    <dgm:cxn modelId="{F37D97D0-A744-4234-BF6B-B61937C3A94A}" type="presParOf" srcId="{F2C976E3-66EF-46D5-8759-F9081C051ADD}" destId="{CAEBCD3B-1AA0-47EB-874C-449420C7B86F}" srcOrd="1" destOrd="0" presId="urn:microsoft.com/office/officeart/2005/8/layout/vList2"/>
    <dgm:cxn modelId="{47EE3C27-7D55-4A51-B66A-D0FF9DE768E6}" type="presParOf" srcId="{F2C976E3-66EF-46D5-8759-F9081C051ADD}" destId="{53E596A7-D573-429E-ABDC-B7974F032E56}" srcOrd="2" destOrd="0" presId="urn:microsoft.com/office/officeart/2005/8/layout/vList2"/>
    <dgm:cxn modelId="{B963A6B8-05E3-4F92-A6ED-128385CC4BE1}" type="presParOf" srcId="{F2C976E3-66EF-46D5-8759-F9081C051ADD}" destId="{53EC48D2-7CDB-4C3C-A5E7-43BD06F7E5C2}" srcOrd="3" destOrd="0" presId="urn:microsoft.com/office/officeart/2005/8/layout/vList2"/>
    <dgm:cxn modelId="{68E7FD0D-1FDC-410D-B7C6-D41B6CE5A27D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DA6D87-873A-4A18-8640-F02A346FB1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6B3A78B-6853-4972-B87C-04583AD441D4}">
      <dgm:prSet/>
      <dgm:spPr/>
      <dgm:t>
        <a:bodyPr/>
        <a:lstStyle/>
        <a:p>
          <a:r>
            <a:rPr lang="cs-CZ" b="0" dirty="0"/>
            <a:t>Není-li rodič ani osvojitel přidělí soud dítěti poručníka</a:t>
          </a:r>
          <a:endParaRPr lang="cs-CZ" dirty="0"/>
        </a:p>
      </dgm:t>
    </dgm:pt>
    <dgm:pt modelId="{89933927-43B1-4ACC-B6C5-27CE8ACE67FE}" type="parTrans" cxnId="{73D84295-A98E-49F8-9514-3D999EBEF50A}">
      <dgm:prSet/>
      <dgm:spPr/>
      <dgm:t>
        <a:bodyPr/>
        <a:lstStyle/>
        <a:p>
          <a:endParaRPr lang="cs-CZ"/>
        </a:p>
      </dgm:t>
    </dgm:pt>
    <dgm:pt modelId="{90813113-97C3-49F0-8A0B-0D80A5C22BBB}" type="sibTrans" cxnId="{73D84295-A98E-49F8-9514-3D999EBEF50A}">
      <dgm:prSet/>
      <dgm:spPr/>
      <dgm:t>
        <a:bodyPr/>
        <a:lstStyle/>
        <a:p>
          <a:endParaRPr lang="cs-CZ"/>
        </a:p>
      </dgm:t>
    </dgm:pt>
    <dgm:pt modelId="{C6E9A73D-5A25-4EEF-9FFF-C98C58AED32D}">
      <dgm:prSet/>
      <dgm:spPr/>
      <dgm:t>
        <a:bodyPr/>
        <a:lstStyle/>
        <a:p>
          <a:r>
            <a:rPr lang="cs-CZ" b="0"/>
            <a:t>Nenajde-li se vhodná fyzická osoba, může jím být orgán sociálněprávní ochrany</a:t>
          </a:r>
          <a:endParaRPr lang="cs-CZ"/>
        </a:p>
      </dgm:t>
    </dgm:pt>
    <dgm:pt modelId="{888FC82A-2B07-4F36-A9F0-95B9F7D59F91}" type="parTrans" cxnId="{8FDA9057-FFB1-4851-BB36-AF9F34BAF402}">
      <dgm:prSet/>
      <dgm:spPr/>
      <dgm:t>
        <a:bodyPr/>
        <a:lstStyle/>
        <a:p>
          <a:endParaRPr lang="cs-CZ"/>
        </a:p>
      </dgm:t>
    </dgm:pt>
    <dgm:pt modelId="{73C2346E-2B06-4085-B573-F625EA980FCF}" type="sibTrans" cxnId="{8FDA9057-FFB1-4851-BB36-AF9F34BAF402}">
      <dgm:prSet/>
      <dgm:spPr/>
      <dgm:t>
        <a:bodyPr/>
        <a:lstStyle/>
        <a:p>
          <a:endParaRPr lang="cs-CZ"/>
        </a:p>
      </dgm:t>
    </dgm:pt>
    <dgm:pt modelId="{B03BB891-6E77-4A33-931B-35CDEBFDD598}" type="pres">
      <dgm:prSet presAssocID="{3FDA6D87-873A-4A18-8640-F02A346FB191}" presName="linear" presStyleCnt="0">
        <dgm:presLayoutVars>
          <dgm:animLvl val="lvl"/>
          <dgm:resizeHandles val="exact"/>
        </dgm:presLayoutVars>
      </dgm:prSet>
      <dgm:spPr/>
    </dgm:pt>
    <dgm:pt modelId="{E5E12408-9F8C-4A25-81D1-4F6474CEC4AC}" type="pres">
      <dgm:prSet presAssocID="{E6B3A78B-6853-4972-B87C-04583AD441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4401B6-7394-4B55-A5CB-462799A3769D}" type="pres">
      <dgm:prSet presAssocID="{90813113-97C3-49F0-8A0B-0D80A5C22BBB}" presName="spacer" presStyleCnt="0"/>
      <dgm:spPr/>
    </dgm:pt>
    <dgm:pt modelId="{9C47F4F0-AB5C-4116-9918-2EA4A11FC97A}" type="pres">
      <dgm:prSet presAssocID="{C6E9A73D-5A25-4EEF-9FFF-C98C58AED32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FDA9057-FFB1-4851-BB36-AF9F34BAF402}" srcId="{3FDA6D87-873A-4A18-8640-F02A346FB191}" destId="{C6E9A73D-5A25-4EEF-9FFF-C98C58AED32D}" srcOrd="1" destOrd="0" parTransId="{888FC82A-2B07-4F36-A9F0-95B9F7D59F91}" sibTransId="{73C2346E-2B06-4085-B573-F625EA980FCF}"/>
    <dgm:cxn modelId="{73D84295-A98E-49F8-9514-3D999EBEF50A}" srcId="{3FDA6D87-873A-4A18-8640-F02A346FB191}" destId="{E6B3A78B-6853-4972-B87C-04583AD441D4}" srcOrd="0" destOrd="0" parTransId="{89933927-43B1-4ACC-B6C5-27CE8ACE67FE}" sibTransId="{90813113-97C3-49F0-8A0B-0D80A5C22BBB}"/>
    <dgm:cxn modelId="{9B9B3BBD-7BE1-4C4C-9F81-141580FDD51A}" type="presOf" srcId="{C6E9A73D-5A25-4EEF-9FFF-C98C58AED32D}" destId="{9C47F4F0-AB5C-4116-9918-2EA4A11FC97A}" srcOrd="0" destOrd="0" presId="urn:microsoft.com/office/officeart/2005/8/layout/vList2"/>
    <dgm:cxn modelId="{55D709D5-C2EB-4867-906F-CF312C34E2D4}" type="presOf" srcId="{E6B3A78B-6853-4972-B87C-04583AD441D4}" destId="{E5E12408-9F8C-4A25-81D1-4F6474CEC4AC}" srcOrd="0" destOrd="0" presId="urn:microsoft.com/office/officeart/2005/8/layout/vList2"/>
    <dgm:cxn modelId="{1356CDE5-AD17-4612-84D0-43CDAFD5DDF4}" type="presOf" srcId="{3FDA6D87-873A-4A18-8640-F02A346FB191}" destId="{B03BB891-6E77-4A33-931B-35CDEBFDD598}" srcOrd="0" destOrd="0" presId="urn:microsoft.com/office/officeart/2005/8/layout/vList2"/>
    <dgm:cxn modelId="{ED4976FF-AE2F-46E5-8BBB-0D6D63F2A113}" type="presParOf" srcId="{B03BB891-6E77-4A33-931B-35CDEBFDD598}" destId="{E5E12408-9F8C-4A25-81D1-4F6474CEC4AC}" srcOrd="0" destOrd="0" presId="urn:microsoft.com/office/officeart/2005/8/layout/vList2"/>
    <dgm:cxn modelId="{2CA96766-472E-421A-9727-31829F1152DD}" type="presParOf" srcId="{B03BB891-6E77-4A33-931B-35CDEBFDD598}" destId="{C24401B6-7394-4B55-A5CB-462799A3769D}" srcOrd="1" destOrd="0" presId="urn:microsoft.com/office/officeart/2005/8/layout/vList2"/>
    <dgm:cxn modelId="{32E8ED3D-A3BE-4065-A622-7BC5EC6F389C}" type="presParOf" srcId="{B03BB891-6E77-4A33-931B-35CDEBFDD598}" destId="{9C47F4F0-AB5C-4116-9918-2EA4A11FC9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967268-C3CA-41B4-9CC2-091ECB7C6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A85CE9-91AD-48FF-A69C-8EF677CBC8FA}">
      <dgm:prSet/>
      <dgm:spPr/>
      <dgm:t>
        <a:bodyPr/>
        <a:lstStyle/>
        <a:p>
          <a:r>
            <a:rPr lang="cs-CZ" b="0" dirty="0"/>
            <a:t>Není vztah rodič-dítě</a:t>
          </a:r>
          <a:endParaRPr lang="cs-CZ" dirty="0"/>
        </a:p>
      </dgm:t>
    </dgm:pt>
    <dgm:pt modelId="{0A1C651E-8D2F-43C2-A70D-3E756FD8612F}" type="parTrans" cxnId="{496969F2-4059-43B2-A61C-91CE0B9CDECE}">
      <dgm:prSet/>
      <dgm:spPr/>
      <dgm:t>
        <a:bodyPr/>
        <a:lstStyle/>
        <a:p>
          <a:endParaRPr lang="cs-CZ"/>
        </a:p>
      </dgm:t>
    </dgm:pt>
    <dgm:pt modelId="{6C3A67F3-952B-41FC-A0AB-5B09C64907AE}" type="sibTrans" cxnId="{496969F2-4059-43B2-A61C-91CE0B9CDECE}">
      <dgm:prSet/>
      <dgm:spPr/>
      <dgm:t>
        <a:bodyPr/>
        <a:lstStyle/>
        <a:p>
          <a:endParaRPr lang="cs-CZ"/>
        </a:p>
      </dgm:t>
    </dgm:pt>
    <dgm:pt modelId="{A1459CEE-371D-41DD-AACD-53CA0C939E5D}">
      <dgm:prSet/>
      <dgm:spPr/>
      <dgm:t>
        <a:bodyPr/>
        <a:lstStyle/>
        <a:p>
          <a:r>
            <a:rPr lang="cs-CZ" b="0"/>
            <a:t>Osoba, kterou určí soud v případě potřeby hájit zájmy dítěte ve střetu se zákonným zástupcem</a:t>
          </a:r>
          <a:endParaRPr lang="cs-CZ"/>
        </a:p>
      </dgm:t>
    </dgm:pt>
    <dgm:pt modelId="{1D97700A-9E6C-4594-9A88-8B8384DCCC5F}" type="parTrans" cxnId="{1647EB89-72CB-4E02-AAD1-14113167349E}">
      <dgm:prSet/>
      <dgm:spPr/>
      <dgm:t>
        <a:bodyPr/>
        <a:lstStyle/>
        <a:p>
          <a:endParaRPr lang="cs-CZ"/>
        </a:p>
      </dgm:t>
    </dgm:pt>
    <dgm:pt modelId="{64EA7E95-754C-4BDB-BF4B-BB5924496151}" type="sibTrans" cxnId="{1647EB89-72CB-4E02-AAD1-14113167349E}">
      <dgm:prSet/>
      <dgm:spPr/>
      <dgm:t>
        <a:bodyPr/>
        <a:lstStyle/>
        <a:p>
          <a:endParaRPr lang="cs-CZ"/>
        </a:p>
      </dgm:t>
    </dgm:pt>
    <dgm:pt modelId="{0A1C6051-964C-42A9-9313-E5607EC15DBE}">
      <dgm:prSet/>
      <dgm:spPr/>
      <dgm:t>
        <a:bodyPr/>
        <a:lstStyle/>
        <a:p>
          <a:r>
            <a:rPr lang="cs-CZ" b="0"/>
            <a:t>Například správa jmění dítěte</a:t>
          </a:r>
          <a:endParaRPr lang="cs-CZ"/>
        </a:p>
      </dgm:t>
    </dgm:pt>
    <dgm:pt modelId="{84CBDCD6-1966-4D30-AD98-E00FA895930C}" type="parTrans" cxnId="{2DB38BC8-44A5-4609-A234-D1BE470152B4}">
      <dgm:prSet/>
      <dgm:spPr/>
      <dgm:t>
        <a:bodyPr/>
        <a:lstStyle/>
        <a:p>
          <a:endParaRPr lang="cs-CZ"/>
        </a:p>
      </dgm:t>
    </dgm:pt>
    <dgm:pt modelId="{C70F5E7D-F20B-4349-A774-4920820864A0}" type="sibTrans" cxnId="{2DB38BC8-44A5-4609-A234-D1BE470152B4}">
      <dgm:prSet/>
      <dgm:spPr/>
      <dgm:t>
        <a:bodyPr/>
        <a:lstStyle/>
        <a:p>
          <a:endParaRPr lang="cs-CZ"/>
        </a:p>
      </dgm:t>
    </dgm:pt>
    <dgm:pt modelId="{391ABC74-8FC9-475D-8102-0124500E52F2}" type="pres">
      <dgm:prSet presAssocID="{32967268-C3CA-41B4-9CC2-091ECB7C61CF}" presName="linear" presStyleCnt="0">
        <dgm:presLayoutVars>
          <dgm:animLvl val="lvl"/>
          <dgm:resizeHandles val="exact"/>
        </dgm:presLayoutVars>
      </dgm:prSet>
      <dgm:spPr/>
    </dgm:pt>
    <dgm:pt modelId="{937F87A4-C347-4F42-A54C-6545144B3C76}" type="pres">
      <dgm:prSet presAssocID="{3DA85CE9-91AD-48FF-A69C-8EF677CBC8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685B20-F0CD-4819-AF61-BB9FBBCB355F}" type="pres">
      <dgm:prSet presAssocID="{6C3A67F3-952B-41FC-A0AB-5B09C64907AE}" presName="spacer" presStyleCnt="0"/>
      <dgm:spPr/>
    </dgm:pt>
    <dgm:pt modelId="{EECF6A99-A04B-4775-B94A-D6B239A945B3}" type="pres">
      <dgm:prSet presAssocID="{A1459CEE-371D-41DD-AACD-53CA0C939E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DB3650-410B-4384-AFE0-9AE6FAC0EA5F}" type="pres">
      <dgm:prSet presAssocID="{64EA7E95-754C-4BDB-BF4B-BB5924496151}" presName="spacer" presStyleCnt="0"/>
      <dgm:spPr/>
    </dgm:pt>
    <dgm:pt modelId="{7865A3D7-98C5-4B7E-8F3B-D841614B14B8}" type="pres">
      <dgm:prSet presAssocID="{0A1C6051-964C-42A9-9313-E5607EC15D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F8E922F-9A24-4718-B855-37910E289CEE}" type="presOf" srcId="{0A1C6051-964C-42A9-9313-E5607EC15DBE}" destId="{7865A3D7-98C5-4B7E-8F3B-D841614B14B8}" srcOrd="0" destOrd="0" presId="urn:microsoft.com/office/officeart/2005/8/layout/vList2"/>
    <dgm:cxn modelId="{3E9D354D-1DC0-4A7B-AD87-533A3C4D8DB0}" type="presOf" srcId="{3DA85CE9-91AD-48FF-A69C-8EF677CBC8FA}" destId="{937F87A4-C347-4F42-A54C-6545144B3C76}" srcOrd="0" destOrd="0" presId="urn:microsoft.com/office/officeart/2005/8/layout/vList2"/>
    <dgm:cxn modelId="{DB2F9D86-42A6-48AD-99B9-A86CD09AE1D0}" type="presOf" srcId="{32967268-C3CA-41B4-9CC2-091ECB7C61CF}" destId="{391ABC74-8FC9-475D-8102-0124500E52F2}" srcOrd="0" destOrd="0" presId="urn:microsoft.com/office/officeart/2005/8/layout/vList2"/>
    <dgm:cxn modelId="{1647EB89-72CB-4E02-AAD1-14113167349E}" srcId="{32967268-C3CA-41B4-9CC2-091ECB7C61CF}" destId="{A1459CEE-371D-41DD-AACD-53CA0C939E5D}" srcOrd="1" destOrd="0" parTransId="{1D97700A-9E6C-4594-9A88-8B8384DCCC5F}" sibTransId="{64EA7E95-754C-4BDB-BF4B-BB5924496151}"/>
    <dgm:cxn modelId="{2DB38BC8-44A5-4609-A234-D1BE470152B4}" srcId="{32967268-C3CA-41B4-9CC2-091ECB7C61CF}" destId="{0A1C6051-964C-42A9-9313-E5607EC15DBE}" srcOrd="2" destOrd="0" parTransId="{84CBDCD6-1966-4D30-AD98-E00FA895930C}" sibTransId="{C70F5E7D-F20B-4349-A774-4920820864A0}"/>
    <dgm:cxn modelId="{8AD9F8DE-DBE7-446A-A00F-B97FDAB45407}" type="presOf" srcId="{A1459CEE-371D-41DD-AACD-53CA0C939E5D}" destId="{EECF6A99-A04B-4775-B94A-D6B239A945B3}" srcOrd="0" destOrd="0" presId="urn:microsoft.com/office/officeart/2005/8/layout/vList2"/>
    <dgm:cxn modelId="{496969F2-4059-43B2-A61C-91CE0B9CDECE}" srcId="{32967268-C3CA-41B4-9CC2-091ECB7C61CF}" destId="{3DA85CE9-91AD-48FF-A69C-8EF677CBC8FA}" srcOrd="0" destOrd="0" parTransId="{0A1C651E-8D2F-43C2-A70D-3E756FD8612F}" sibTransId="{6C3A67F3-952B-41FC-A0AB-5B09C64907AE}"/>
    <dgm:cxn modelId="{1C82B85A-25DB-4E16-A456-670ECAEC79DB}" type="presParOf" srcId="{391ABC74-8FC9-475D-8102-0124500E52F2}" destId="{937F87A4-C347-4F42-A54C-6545144B3C76}" srcOrd="0" destOrd="0" presId="urn:microsoft.com/office/officeart/2005/8/layout/vList2"/>
    <dgm:cxn modelId="{B1C80D9E-B3BF-45E8-83D9-0D59FEB5278C}" type="presParOf" srcId="{391ABC74-8FC9-475D-8102-0124500E52F2}" destId="{B6685B20-F0CD-4819-AF61-BB9FBBCB355F}" srcOrd="1" destOrd="0" presId="urn:microsoft.com/office/officeart/2005/8/layout/vList2"/>
    <dgm:cxn modelId="{E780111C-752A-42D4-BD52-52235C3CCF0B}" type="presParOf" srcId="{391ABC74-8FC9-475D-8102-0124500E52F2}" destId="{EECF6A99-A04B-4775-B94A-D6B239A945B3}" srcOrd="2" destOrd="0" presId="urn:microsoft.com/office/officeart/2005/8/layout/vList2"/>
    <dgm:cxn modelId="{17B32817-F57E-4D19-99F8-37418964E5EE}" type="presParOf" srcId="{391ABC74-8FC9-475D-8102-0124500E52F2}" destId="{F1DB3650-410B-4384-AFE0-9AE6FAC0EA5F}" srcOrd="3" destOrd="0" presId="urn:microsoft.com/office/officeart/2005/8/layout/vList2"/>
    <dgm:cxn modelId="{2508D14B-E51E-485A-9A1F-A955E72C57BA}" type="presParOf" srcId="{391ABC74-8FC9-475D-8102-0124500E52F2}" destId="{7865A3D7-98C5-4B7E-8F3B-D841614B14B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A7B946-AE64-4663-9127-4866FAF6D7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794F133-B89B-4D7F-8FE3-8C20E74D00B9}">
      <dgm:prSet/>
      <dgm:spPr/>
      <dgm:t>
        <a:bodyPr/>
        <a:lstStyle/>
        <a:p>
          <a:r>
            <a:rPr lang="cs-CZ" b="0" dirty="0"/>
            <a:t>Dítě má rodiče, kteří nejsou schopni se starat</a:t>
          </a:r>
          <a:endParaRPr lang="cs-CZ" dirty="0"/>
        </a:p>
      </dgm:t>
    </dgm:pt>
    <dgm:pt modelId="{658BA841-256A-4CD4-90C5-60C68E2297F1}" type="parTrans" cxnId="{5F1871DD-915C-4914-A551-17F8FD1C2BA6}">
      <dgm:prSet/>
      <dgm:spPr/>
      <dgm:t>
        <a:bodyPr/>
        <a:lstStyle/>
        <a:p>
          <a:endParaRPr lang="cs-CZ"/>
        </a:p>
      </dgm:t>
    </dgm:pt>
    <dgm:pt modelId="{39C3FBDD-862D-4F7D-B1BA-7314B77F328E}" type="sibTrans" cxnId="{5F1871DD-915C-4914-A551-17F8FD1C2BA6}">
      <dgm:prSet/>
      <dgm:spPr/>
      <dgm:t>
        <a:bodyPr/>
        <a:lstStyle/>
        <a:p>
          <a:endParaRPr lang="cs-CZ"/>
        </a:p>
      </dgm:t>
    </dgm:pt>
    <dgm:pt modelId="{57FC664A-1485-4ED2-B85E-46315E0F3682}">
      <dgm:prSet/>
      <dgm:spPr/>
      <dgm:t>
        <a:bodyPr/>
        <a:lstStyle/>
        <a:p>
          <a:r>
            <a:rPr lang="cs-CZ" b="0"/>
            <a:t>Soud ustanoví pěstouna</a:t>
          </a:r>
          <a:endParaRPr lang="cs-CZ"/>
        </a:p>
      </dgm:t>
    </dgm:pt>
    <dgm:pt modelId="{B8C127F7-38A7-41CF-807D-99411740801D}" type="parTrans" cxnId="{57D28BA0-A760-46CD-9B52-779890B0F79C}">
      <dgm:prSet/>
      <dgm:spPr/>
      <dgm:t>
        <a:bodyPr/>
        <a:lstStyle/>
        <a:p>
          <a:endParaRPr lang="cs-CZ"/>
        </a:p>
      </dgm:t>
    </dgm:pt>
    <dgm:pt modelId="{716A26A5-156E-41DA-B54B-7D5D1591A365}" type="sibTrans" cxnId="{57D28BA0-A760-46CD-9B52-779890B0F79C}">
      <dgm:prSet/>
      <dgm:spPr/>
      <dgm:t>
        <a:bodyPr/>
        <a:lstStyle/>
        <a:p>
          <a:endParaRPr lang="cs-CZ"/>
        </a:p>
      </dgm:t>
    </dgm:pt>
    <dgm:pt modelId="{0E2A66F2-BB39-4293-9A00-CCF024AD8AA0}">
      <dgm:prSet/>
      <dgm:spPr/>
      <dgm:t>
        <a:bodyPr/>
        <a:lstStyle/>
        <a:p>
          <a:r>
            <a:rPr lang="cs-CZ" b="0"/>
            <a:t>Rodiče mají pořád vyživovací povinnost a „práva“ k dítěti</a:t>
          </a:r>
          <a:endParaRPr lang="cs-CZ"/>
        </a:p>
      </dgm:t>
    </dgm:pt>
    <dgm:pt modelId="{606CE9DB-B486-4E7F-92E9-F2B18DF856E9}" type="parTrans" cxnId="{281E9071-B729-4E4B-A90D-AE7581FEE890}">
      <dgm:prSet/>
      <dgm:spPr/>
      <dgm:t>
        <a:bodyPr/>
        <a:lstStyle/>
        <a:p>
          <a:endParaRPr lang="cs-CZ"/>
        </a:p>
      </dgm:t>
    </dgm:pt>
    <dgm:pt modelId="{11A0E936-E671-4055-BDF2-E6EF272EA2DF}" type="sibTrans" cxnId="{281E9071-B729-4E4B-A90D-AE7581FEE890}">
      <dgm:prSet/>
      <dgm:spPr/>
      <dgm:t>
        <a:bodyPr/>
        <a:lstStyle/>
        <a:p>
          <a:endParaRPr lang="cs-CZ"/>
        </a:p>
      </dgm:t>
    </dgm:pt>
    <dgm:pt modelId="{55B574DF-938E-4A85-8C5D-69555D7A7BA7}" type="pres">
      <dgm:prSet presAssocID="{E1A7B946-AE64-4663-9127-4866FAF6D7A9}" presName="linear" presStyleCnt="0">
        <dgm:presLayoutVars>
          <dgm:animLvl val="lvl"/>
          <dgm:resizeHandles val="exact"/>
        </dgm:presLayoutVars>
      </dgm:prSet>
      <dgm:spPr/>
    </dgm:pt>
    <dgm:pt modelId="{B6335A9C-136E-4E65-9077-EABB1EE8FCA4}" type="pres">
      <dgm:prSet presAssocID="{1794F133-B89B-4D7F-8FE3-8C20E74D00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7C6B28F-9EDF-4472-A51F-244BA06321DF}" type="pres">
      <dgm:prSet presAssocID="{39C3FBDD-862D-4F7D-B1BA-7314B77F328E}" presName="spacer" presStyleCnt="0"/>
      <dgm:spPr/>
    </dgm:pt>
    <dgm:pt modelId="{B00A6275-6F0D-4E14-A554-F598E9AAB0A2}" type="pres">
      <dgm:prSet presAssocID="{57FC664A-1485-4ED2-B85E-46315E0F36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9C73B8-A1AF-4D25-A2E7-D20DF4DDE309}" type="pres">
      <dgm:prSet presAssocID="{716A26A5-156E-41DA-B54B-7D5D1591A365}" presName="spacer" presStyleCnt="0"/>
      <dgm:spPr/>
    </dgm:pt>
    <dgm:pt modelId="{CA4B87FC-19F7-4CD9-9956-13B0F26B0FD4}" type="pres">
      <dgm:prSet presAssocID="{0E2A66F2-BB39-4293-9A00-CCF024AD8AA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31E02B-9C96-4ACE-879D-F74E21F0E1D9}" type="presOf" srcId="{1794F133-B89B-4D7F-8FE3-8C20E74D00B9}" destId="{B6335A9C-136E-4E65-9077-EABB1EE8FCA4}" srcOrd="0" destOrd="0" presId="urn:microsoft.com/office/officeart/2005/8/layout/vList2"/>
    <dgm:cxn modelId="{0E45795C-BAE8-4D54-AA50-B2EFCC05946B}" type="presOf" srcId="{E1A7B946-AE64-4663-9127-4866FAF6D7A9}" destId="{55B574DF-938E-4A85-8C5D-69555D7A7BA7}" srcOrd="0" destOrd="0" presId="urn:microsoft.com/office/officeart/2005/8/layout/vList2"/>
    <dgm:cxn modelId="{281E9071-B729-4E4B-A90D-AE7581FEE890}" srcId="{E1A7B946-AE64-4663-9127-4866FAF6D7A9}" destId="{0E2A66F2-BB39-4293-9A00-CCF024AD8AA0}" srcOrd="2" destOrd="0" parTransId="{606CE9DB-B486-4E7F-92E9-F2B18DF856E9}" sibTransId="{11A0E936-E671-4055-BDF2-E6EF272EA2DF}"/>
    <dgm:cxn modelId="{E89FB79C-B702-4885-8DCA-1F7AFC11E5EA}" type="presOf" srcId="{0E2A66F2-BB39-4293-9A00-CCF024AD8AA0}" destId="{CA4B87FC-19F7-4CD9-9956-13B0F26B0FD4}" srcOrd="0" destOrd="0" presId="urn:microsoft.com/office/officeart/2005/8/layout/vList2"/>
    <dgm:cxn modelId="{57D28BA0-A760-46CD-9B52-779890B0F79C}" srcId="{E1A7B946-AE64-4663-9127-4866FAF6D7A9}" destId="{57FC664A-1485-4ED2-B85E-46315E0F3682}" srcOrd="1" destOrd="0" parTransId="{B8C127F7-38A7-41CF-807D-99411740801D}" sibTransId="{716A26A5-156E-41DA-B54B-7D5D1591A365}"/>
    <dgm:cxn modelId="{88B44CA5-D74E-47F2-A458-82F428AAA23B}" type="presOf" srcId="{57FC664A-1485-4ED2-B85E-46315E0F3682}" destId="{B00A6275-6F0D-4E14-A554-F598E9AAB0A2}" srcOrd="0" destOrd="0" presId="urn:microsoft.com/office/officeart/2005/8/layout/vList2"/>
    <dgm:cxn modelId="{5F1871DD-915C-4914-A551-17F8FD1C2BA6}" srcId="{E1A7B946-AE64-4663-9127-4866FAF6D7A9}" destId="{1794F133-B89B-4D7F-8FE3-8C20E74D00B9}" srcOrd="0" destOrd="0" parTransId="{658BA841-256A-4CD4-90C5-60C68E2297F1}" sibTransId="{39C3FBDD-862D-4F7D-B1BA-7314B77F328E}"/>
    <dgm:cxn modelId="{24F1AFD5-CC53-4294-B79B-79AC8EF3922F}" type="presParOf" srcId="{55B574DF-938E-4A85-8C5D-69555D7A7BA7}" destId="{B6335A9C-136E-4E65-9077-EABB1EE8FCA4}" srcOrd="0" destOrd="0" presId="urn:microsoft.com/office/officeart/2005/8/layout/vList2"/>
    <dgm:cxn modelId="{4A215D25-E831-4731-AEC4-C0BA95031ACE}" type="presParOf" srcId="{55B574DF-938E-4A85-8C5D-69555D7A7BA7}" destId="{F7C6B28F-9EDF-4472-A51F-244BA06321DF}" srcOrd="1" destOrd="0" presId="urn:microsoft.com/office/officeart/2005/8/layout/vList2"/>
    <dgm:cxn modelId="{5843C351-DE73-477D-9699-3C1D47D78CF2}" type="presParOf" srcId="{55B574DF-938E-4A85-8C5D-69555D7A7BA7}" destId="{B00A6275-6F0D-4E14-A554-F598E9AAB0A2}" srcOrd="2" destOrd="0" presId="urn:microsoft.com/office/officeart/2005/8/layout/vList2"/>
    <dgm:cxn modelId="{8E476A68-6F41-49D6-B15F-62F87CA0D794}" type="presParOf" srcId="{55B574DF-938E-4A85-8C5D-69555D7A7BA7}" destId="{F89C73B8-A1AF-4D25-A2E7-D20DF4DDE309}" srcOrd="3" destOrd="0" presId="urn:microsoft.com/office/officeart/2005/8/layout/vList2"/>
    <dgm:cxn modelId="{59243450-E748-48A3-B274-49A167563700}" type="presParOf" srcId="{55B574DF-938E-4A85-8C5D-69555D7A7BA7}" destId="{CA4B87FC-19F7-4CD9-9956-13B0F26B0F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ED0C99-C7A1-417E-8DC3-B95FD7308248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41F1D5-C932-4A7F-AE5A-653646A80E98}">
      <dgm:prSet phldrT="[Text]" phldr="0"/>
      <dgm:spPr/>
      <dgm:t>
        <a:bodyPr/>
        <a:lstStyle/>
        <a:p>
          <a:r>
            <a:rPr lang="cs" dirty="0"/>
            <a:t>Jako občan</a:t>
          </a:r>
          <a:endParaRPr lang="cs-CZ" dirty="0"/>
        </a:p>
      </dgm:t>
    </dgm:pt>
    <dgm:pt modelId="{DB1009BC-3880-4BCC-A54F-32930B8209C2}" type="parTrans" cxnId="{ADA310C6-BB7B-4F64-B61C-4C3649D9DB2C}">
      <dgm:prSet/>
      <dgm:spPr/>
      <dgm:t>
        <a:bodyPr/>
        <a:lstStyle/>
        <a:p>
          <a:endParaRPr lang="cs-CZ"/>
        </a:p>
      </dgm:t>
    </dgm:pt>
    <dgm:pt modelId="{527AB79B-00FD-45CB-8054-05735BE3F642}" type="sibTrans" cxnId="{ADA310C6-BB7B-4F64-B61C-4C3649D9DB2C}">
      <dgm:prSet/>
      <dgm:spPr/>
      <dgm:t>
        <a:bodyPr/>
        <a:lstStyle/>
        <a:p>
          <a:endParaRPr lang="cs-CZ"/>
        </a:p>
      </dgm:t>
    </dgm:pt>
    <dgm:pt modelId="{E16AE182-CDF9-4D9E-B0F6-297CB16E10FF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ochranu zdraví</a:t>
          </a:r>
          <a:endParaRPr lang="cs-CZ" dirty="0"/>
        </a:p>
      </dgm:t>
    </dgm:pt>
    <dgm:pt modelId="{19B98893-4828-40A6-ABFC-B13FAA02A94A}" type="parTrans" cxnId="{FF9E0024-A376-4E64-B171-A7ACCC1A6550}">
      <dgm:prSet/>
      <dgm:spPr/>
      <dgm:t>
        <a:bodyPr/>
        <a:lstStyle/>
        <a:p>
          <a:endParaRPr lang="cs-CZ"/>
        </a:p>
      </dgm:t>
    </dgm:pt>
    <dgm:pt modelId="{1EB5C3CD-9EB0-4603-8491-62E1EC4E642E}" type="sibTrans" cxnId="{FF9E0024-A376-4E64-B171-A7ACCC1A6550}">
      <dgm:prSet/>
      <dgm:spPr/>
      <dgm:t>
        <a:bodyPr/>
        <a:lstStyle/>
        <a:p>
          <a:endParaRPr lang="cs-CZ"/>
        </a:p>
      </dgm:t>
    </dgm:pt>
    <dgm:pt modelId="{158CCDC6-60B3-4F42-B961-B50BD4456F2D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bezplatnou zdravotní péči</a:t>
          </a:r>
          <a:endParaRPr lang="cs-CZ" dirty="0"/>
        </a:p>
      </dgm:t>
    </dgm:pt>
    <dgm:pt modelId="{BFB9B110-471B-4F08-AC2D-B512206B3581}" type="parTrans" cxnId="{494C6EA6-F0AC-4C81-AE0D-6498E42D5659}">
      <dgm:prSet/>
      <dgm:spPr/>
      <dgm:t>
        <a:bodyPr/>
        <a:lstStyle/>
        <a:p>
          <a:endParaRPr lang="cs-CZ"/>
        </a:p>
      </dgm:t>
    </dgm:pt>
    <dgm:pt modelId="{A17AF615-7AC0-47C5-86B8-1057FF2C5CA8}" type="sibTrans" cxnId="{494C6EA6-F0AC-4C81-AE0D-6498E42D5659}">
      <dgm:prSet/>
      <dgm:spPr/>
      <dgm:t>
        <a:bodyPr/>
        <a:lstStyle/>
        <a:p>
          <a:endParaRPr lang="cs-CZ"/>
        </a:p>
      </dgm:t>
    </dgm:pt>
    <dgm:pt modelId="{33051E7D-D6DC-4B84-B143-481C601E9B73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zdravotní pomůcky za podmínek, které stanoví zákon</a:t>
          </a:r>
          <a:endParaRPr lang="cs-CZ" dirty="0"/>
        </a:p>
      </dgm:t>
    </dgm:pt>
    <dgm:pt modelId="{557A401E-656B-4C4F-A6E7-B4AF1A2789EA}" type="parTrans" cxnId="{FF0F18E2-5D3B-43E0-99BC-91D6D4749D8B}">
      <dgm:prSet/>
      <dgm:spPr/>
      <dgm:t>
        <a:bodyPr/>
        <a:lstStyle/>
        <a:p>
          <a:endParaRPr lang="cs-CZ"/>
        </a:p>
      </dgm:t>
    </dgm:pt>
    <dgm:pt modelId="{632EAECE-9C01-4133-BEC5-A34C41D975EA}" type="sibTrans" cxnId="{FF0F18E2-5D3B-43E0-99BC-91D6D4749D8B}">
      <dgm:prSet/>
      <dgm:spPr/>
      <dgm:t>
        <a:bodyPr/>
        <a:lstStyle/>
        <a:p>
          <a:endParaRPr lang="cs-CZ"/>
        </a:p>
      </dgm:t>
    </dgm:pt>
    <dgm:pt modelId="{95289DFA-5B70-4AB0-B1E7-12CCC0E8DCA4}" type="pres">
      <dgm:prSet presAssocID="{51ED0C99-C7A1-417E-8DC3-B95FD7308248}" presName="linear" presStyleCnt="0">
        <dgm:presLayoutVars>
          <dgm:animLvl val="lvl"/>
          <dgm:resizeHandles val="exact"/>
        </dgm:presLayoutVars>
      </dgm:prSet>
      <dgm:spPr/>
    </dgm:pt>
    <dgm:pt modelId="{F343C2B9-716D-496B-9EE8-8CB60B474577}" type="pres">
      <dgm:prSet presAssocID="{E641F1D5-C932-4A7F-AE5A-653646A80E9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49E1BFA-C0E8-433C-8EED-A50D3D0CCA4E}" type="pres">
      <dgm:prSet presAssocID="{E641F1D5-C932-4A7F-AE5A-653646A80E9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F14DC05-5A15-43CC-A899-341C38181FC2}" type="presOf" srcId="{E16AE182-CDF9-4D9E-B0F6-297CB16E10FF}" destId="{A49E1BFA-C0E8-433C-8EED-A50D3D0CCA4E}" srcOrd="0" destOrd="0" presId="urn:microsoft.com/office/officeart/2005/8/layout/vList2"/>
    <dgm:cxn modelId="{FF9E0024-A376-4E64-B171-A7ACCC1A6550}" srcId="{E641F1D5-C932-4A7F-AE5A-653646A80E98}" destId="{E16AE182-CDF9-4D9E-B0F6-297CB16E10FF}" srcOrd="0" destOrd="0" parTransId="{19B98893-4828-40A6-ABFC-B13FAA02A94A}" sibTransId="{1EB5C3CD-9EB0-4603-8491-62E1EC4E642E}"/>
    <dgm:cxn modelId="{B6FB2735-DF41-4EED-856F-EDAE5B5D9019}" type="presOf" srcId="{51ED0C99-C7A1-417E-8DC3-B95FD7308248}" destId="{95289DFA-5B70-4AB0-B1E7-12CCC0E8DCA4}" srcOrd="0" destOrd="0" presId="urn:microsoft.com/office/officeart/2005/8/layout/vList2"/>
    <dgm:cxn modelId="{D2B19675-F493-48EE-865B-7FF4FDAAC2CC}" type="presOf" srcId="{158CCDC6-60B3-4F42-B961-B50BD4456F2D}" destId="{A49E1BFA-C0E8-433C-8EED-A50D3D0CCA4E}" srcOrd="0" destOrd="1" presId="urn:microsoft.com/office/officeart/2005/8/layout/vList2"/>
    <dgm:cxn modelId="{27C49792-BB5A-427E-BC15-D68638FF29DE}" type="presOf" srcId="{E641F1D5-C932-4A7F-AE5A-653646A80E98}" destId="{F343C2B9-716D-496B-9EE8-8CB60B474577}" srcOrd="0" destOrd="0" presId="urn:microsoft.com/office/officeart/2005/8/layout/vList2"/>
    <dgm:cxn modelId="{A9ADCEA5-166B-4B61-ABAD-C41186D56356}" type="presOf" srcId="{33051E7D-D6DC-4B84-B143-481C601E9B73}" destId="{A49E1BFA-C0E8-433C-8EED-A50D3D0CCA4E}" srcOrd="0" destOrd="2" presId="urn:microsoft.com/office/officeart/2005/8/layout/vList2"/>
    <dgm:cxn modelId="{494C6EA6-F0AC-4C81-AE0D-6498E42D5659}" srcId="{E641F1D5-C932-4A7F-AE5A-653646A80E98}" destId="{158CCDC6-60B3-4F42-B961-B50BD4456F2D}" srcOrd="1" destOrd="0" parTransId="{BFB9B110-471B-4F08-AC2D-B512206B3581}" sibTransId="{A17AF615-7AC0-47C5-86B8-1057FF2C5CA8}"/>
    <dgm:cxn modelId="{ADA310C6-BB7B-4F64-B61C-4C3649D9DB2C}" srcId="{51ED0C99-C7A1-417E-8DC3-B95FD7308248}" destId="{E641F1D5-C932-4A7F-AE5A-653646A80E98}" srcOrd="0" destOrd="0" parTransId="{DB1009BC-3880-4BCC-A54F-32930B8209C2}" sibTransId="{527AB79B-00FD-45CB-8054-05735BE3F642}"/>
    <dgm:cxn modelId="{FF0F18E2-5D3B-43E0-99BC-91D6D4749D8B}" srcId="{E641F1D5-C932-4A7F-AE5A-653646A80E98}" destId="{33051E7D-D6DC-4B84-B143-481C601E9B73}" srcOrd="2" destOrd="0" parTransId="{557A401E-656B-4C4F-A6E7-B4AF1A2789EA}" sibTransId="{632EAECE-9C01-4133-BEC5-A34C41D975EA}"/>
    <dgm:cxn modelId="{8A97AFE2-438A-48FD-AB4F-2DD5CB3C27CB}" type="presParOf" srcId="{95289DFA-5B70-4AB0-B1E7-12CCC0E8DCA4}" destId="{F343C2B9-716D-496B-9EE8-8CB60B474577}" srcOrd="0" destOrd="0" presId="urn:microsoft.com/office/officeart/2005/8/layout/vList2"/>
    <dgm:cxn modelId="{129CFDB8-F781-4623-9ECB-EBC092247D5B}" type="presParOf" srcId="{95289DFA-5B70-4AB0-B1E7-12CCC0E8DCA4}" destId="{A49E1BFA-C0E8-433C-8EED-A50D3D0CCA4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4C2010-6358-41D6-80A1-3666A197EF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DF3B81-47C5-4043-8C3A-3273B599D02E}">
      <dgm:prSet/>
      <dgm:spPr/>
      <dgm:t>
        <a:bodyPr/>
        <a:lstStyle/>
        <a:p>
          <a:r>
            <a:rPr lang="cs-CZ" b="0"/>
            <a:t>Jako pojištěnec</a:t>
          </a:r>
          <a:endParaRPr lang="cs-CZ"/>
        </a:p>
      </dgm:t>
    </dgm:pt>
    <dgm:pt modelId="{09E8F6E3-951C-4306-B069-A31A96401FDC}" type="parTrans" cxnId="{EC58A601-0644-4CB2-9850-D106B928A3EE}">
      <dgm:prSet/>
      <dgm:spPr/>
      <dgm:t>
        <a:bodyPr/>
        <a:lstStyle/>
        <a:p>
          <a:endParaRPr lang="cs-CZ"/>
        </a:p>
      </dgm:t>
    </dgm:pt>
    <dgm:pt modelId="{9140FF5A-7CAE-4D24-AA48-E386510E1CC8}" type="sibTrans" cxnId="{EC58A601-0644-4CB2-9850-D106B928A3EE}">
      <dgm:prSet/>
      <dgm:spPr/>
      <dgm:t>
        <a:bodyPr/>
        <a:lstStyle/>
        <a:p>
          <a:endParaRPr lang="cs-CZ"/>
        </a:p>
      </dgm:t>
    </dgm:pt>
    <dgm:pt modelId="{1D7EC426-08AC-4744-97C1-3D8DF31280E9}">
      <dgm:prSet/>
      <dgm:spPr/>
      <dgm:t>
        <a:bodyPr/>
        <a:lstStyle/>
        <a:p>
          <a:r>
            <a:rPr lang="cs-CZ" b="0" dirty="0"/>
            <a:t>Výběr zdravotní pojišťovny</a:t>
          </a:r>
          <a:endParaRPr lang="cs-CZ" dirty="0"/>
        </a:p>
      </dgm:t>
    </dgm:pt>
    <dgm:pt modelId="{76610E68-BF65-4375-94AE-057CDDE6144C}" type="parTrans" cxnId="{B14F0F04-F07C-4A01-B1CE-7D082560E0C6}">
      <dgm:prSet/>
      <dgm:spPr/>
      <dgm:t>
        <a:bodyPr/>
        <a:lstStyle/>
        <a:p>
          <a:endParaRPr lang="cs-CZ"/>
        </a:p>
      </dgm:t>
    </dgm:pt>
    <dgm:pt modelId="{D90B4604-3026-44C7-9CDC-1B5D70D770A9}" type="sibTrans" cxnId="{B14F0F04-F07C-4A01-B1CE-7D082560E0C6}">
      <dgm:prSet/>
      <dgm:spPr/>
      <dgm:t>
        <a:bodyPr/>
        <a:lstStyle/>
        <a:p>
          <a:endParaRPr lang="cs-CZ"/>
        </a:p>
      </dgm:t>
    </dgm:pt>
    <dgm:pt modelId="{EDDF9EA2-3EEE-4FE9-82C9-4397812BECB4}">
      <dgm:prSet/>
      <dgm:spPr/>
      <dgm:t>
        <a:bodyPr/>
        <a:lstStyle/>
        <a:p>
          <a:r>
            <a:rPr lang="cs-CZ" b="0"/>
            <a:t>Časovou a místní dostupnost hrazených služeb</a:t>
          </a:r>
          <a:endParaRPr lang="cs-CZ"/>
        </a:p>
      </dgm:t>
    </dgm:pt>
    <dgm:pt modelId="{BC2443BF-C9D4-435F-B464-6820F37A0366}" type="parTrans" cxnId="{179C7EC9-06DC-4AE4-82E3-70D455890CAB}">
      <dgm:prSet/>
      <dgm:spPr/>
      <dgm:t>
        <a:bodyPr/>
        <a:lstStyle/>
        <a:p>
          <a:endParaRPr lang="cs-CZ"/>
        </a:p>
      </dgm:t>
    </dgm:pt>
    <dgm:pt modelId="{275CB189-FA3F-483A-AB4D-35F9A9A86F75}" type="sibTrans" cxnId="{179C7EC9-06DC-4AE4-82E3-70D455890CAB}">
      <dgm:prSet/>
      <dgm:spPr/>
      <dgm:t>
        <a:bodyPr/>
        <a:lstStyle/>
        <a:p>
          <a:endParaRPr lang="cs-CZ"/>
        </a:p>
      </dgm:t>
    </dgm:pt>
    <dgm:pt modelId="{20AB7E96-FF3B-4474-B9CB-A85F2D0C0725}">
      <dgm:prSet/>
      <dgm:spPr/>
      <dgm:t>
        <a:bodyPr/>
        <a:lstStyle/>
        <a:p>
          <a:r>
            <a:rPr lang="cs-CZ" b="0" dirty="0"/>
            <a:t>Na léčivé přípravky a potraviny pro zvláštní lékařské účely</a:t>
          </a:r>
          <a:endParaRPr lang="cs-CZ" dirty="0"/>
        </a:p>
      </dgm:t>
    </dgm:pt>
    <dgm:pt modelId="{E0A436FA-D2A5-4E8B-8796-30141D9BFC58}" type="parTrans" cxnId="{AD4AD741-03B2-4C62-BF9D-5E39CAE8A219}">
      <dgm:prSet/>
      <dgm:spPr/>
      <dgm:t>
        <a:bodyPr/>
        <a:lstStyle/>
        <a:p>
          <a:endParaRPr lang="cs-CZ"/>
        </a:p>
      </dgm:t>
    </dgm:pt>
    <dgm:pt modelId="{04B3B33B-3394-42D6-AFDC-DAC0FDECE194}" type="sibTrans" cxnId="{AD4AD741-03B2-4C62-BF9D-5E39CAE8A219}">
      <dgm:prSet/>
      <dgm:spPr/>
      <dgm:t>
        <a:bodyPr/>
        <a:lstStyle/>
        <a:p>
          <a:endParaRPr lang="cs-CZ"/>
        </a:p>
      </dgm:t>
    </dgm:pt>
    <dgm:pt modelId="{0FF66761-FE7E-41C9-BE98-A294AFC535D2}" type="pres">
      <dgm:prSet presAssocID="{244C2010-6358-41D6-80A1-3666A197EF17}" presName="linear" presStyleCnt="0">
        <dgm:presLayoutVars>
          <dgm:animLvl val="lvl"/>
          <dgm:resizeHandles val="exact"/>
        </dgm:presLayoutVars>
      </dgm:prSet>
      <dgm:spPr/>
    </dgm:pt>
    <dgm:pt modelId="{6FE06A7D-3BCC-4FA7-89C6-7B826903D3F9}" type="pres">
      <dgm:prSet presAssocID="{F8DF3B81-47C5-4043-8C3A-3273B599D02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79100EF-6726-4A5A-850A-5472EBED7689}" type="pres">
      <dgm:prSet presAssocID="{F8DF3B81-47C5-4043-8C3A-3273B599D02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C58A601-0644-4CB2-9850-D106B928A3EE}" srcId="{244C2010-6358-41D6-80A1-3666A197EF17}" destId="{F8DF3B81-47C5-4043-8C3A-3273B599D02E}" srcOrd="0" destOrd="0" parTransId="{09E8F6E3-951C-4306-B069-A31A96401FDC}" sibTransId="{9140FF5A-7CAE-4D24-AA48-E386510E1CC8}"/>
    <dgm:cxn modelId="{B14F0F04-F07C-4A01-B1CE-7D082560E0C6}" srcId="{F8DF3B81-47C5-4043-8C3A-3273B599D02E}" destId="{1D7EC426-08AC-4744-97C1-3D8DF31280E9}" srcOrd="0" destOrd="0" parTransId="{76610E68-BF65-4375-94AE-057CDDE6144C}" sibTransId="{D90B4604-3026-44C7-9CDC-1B5D70D770A9}"/>
    <dgm:cxn modelId="{BC334030-4285-42B3-8846-D7D77431BB1F}" type="presOf" srcId="{1D7EC426-08AC-4744-97C1-3D8DF31280E9}" destId="{079100EF-6726-4A5A-850A-5472EBED7689}" srcOrd="0" destOrd="0" presId="urn:microsoft.com/office/officeart/2005/8/layout/vList2"/>
    <dgm:cxn modelId="{AD4AD741-03B2-4C62-BF9D-5E39CAE8A219}" srcId="{F8DF3B81-47C5-4043-8C3A-3273B599D02E}" destId="{20AB7E96-FF3B-4474-B9CB-A85F2D0C0725}" srcOrd="2" destOrd="0" parTransId="{E0A436FA-D2A5-4E8B-8796-30141D9BFC58}" sibTransId="{04B3B33B-3394-42D6-AFDC-DAC0FDECE194}"/>
    <dgm:cxn modelId="{BCBB6078-1376-4713-9366-32A6AE6D203D}" type="presOf" srcId="{20AB7E96-FF3B-4474-B9CB-A85F2D0C0725}" destId="{079100EF-6726-4A5A-850A-5472EBED7689}" srcOrd="0" destOrd="2" presId="urn:microsoft.com/office/officeart/2005/8/layout/vList2"/>
    <dgm:cxn modelId="{F6277696-021D-4F8A-8230-E8EE786740C6}" type="presOf" srcId="{F8DF3B81-47C5-4043-8C3A-3273B599D02E}" destId="{6FE06A7D-3BCC-4FA7-89C6-7B826903D3F9}" srcOrd="0" destOrd="0" presId="urn:microsoft.com/office/officeart/2005/8/layout/vList2"/>
    <dgm:cxn modelId="{F5145EAF-C312-4059-B2E7-D6278001BDAE}" type="presOf" srcId="{244C2010-6358-41D6-80A1-3666A197EF17}" destId="{0FF66761-FE7E-41C9-BE98-A294AFC535D2}" srcOrd="0" destOrd="0" presId="urn:microsoft.com/office/officeart/2005/8/layout/vList2"/>
    <dgm:cxn modelId="{D37E42B9-0CAB-48EE-9E0A-F0DFA8F41A10}" type="presOf" srcId="{EDDF9EA2-3EEE-4FE9-82C9-4397812BECB4}" destId="{079100EF-6726-4A5A-850A-5472EBED7689}" srcOrd="0" destOrd="1" presId="urn:microsoft.com/office/officeart/2005/8/layout/vList2"/>
    <dgm:cxn modelId="{179C7EC9-06DC-4AE4-82E3-70D455890CAB}" srcId="{F8DF3B81-47C5-4043-8C3A-3273B599D02E}" destId="{EDDF9EA2-3EEE-4FE9-82C9-4397812BECB4}" srcOrd="1" destOrd="0" parTransId="{BC2443BF-C9D4-435F-B464-6820F37A0366}" sibTransId="{275CB189-FA3F-483A-AB4D-35F9A9A86F75}"/>
    <dgm:cxn modelId="{D04FC9EA-7963-44FE-A96C-AD88A70E359C}" type="presParOf" srcId="{0FF66761-FE7E-41C9-BE98-A294AFC535D2}" destId="{6FE06A7D-3BCC-4FA7-89C6-7B826903D3F9}" srcOrd="0" destOrd="0" presId="urn:microsoft.com/office/officeart/2005/8/layout/vList2"/>
    <dgm:cxn modelId="{C8731E6A-B21D-4386-A923-704AB0680674}" type="presParOf" srcId="{0FF66761-FE7E-41C9-BE98-A294AFC535D2}" destId="{079100EF-6726-4A5A-850A-5472EBED768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3781C7-EA19-4306-BCBC-1A9BB462EC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B5292-4DC2-4034-B81B-707D21EB7432}">
      <dgm:prSet/>
      <dgm:spPr/>
      <dgm:t>
        <a:bodyPr/>
        <a:lstStyle/>
        <a:p>
          <a:r>
            <a:rPr lang="cs-CZ" b="0"/>
            <a:t>Jako pacient</a:t>
          </a:r>
          <a:endParaRPr lang="cs-CZ"/>
        </a:p>
      </dgm:t>
    </dgm:pt>
    <dgm:pt modelId="{E265B2CC-EE2F-44F2-BB87-1762A7A5D322}" type="parTrans" cxnId="{AB4CF650-8D08-4525-8223-E2A198884431}">
      <dgm:prSet/>
      <dgm:spPr/>
      <dgm:t>
        <a:bodyPr/>
        <a:lstStyle/>
        <a:p>
          <a:endParaRPr lang="cs-CZ"/>
        </a:p>
      </dgm:t>
    </dgm:pt>
    <dgm:pt modelId="{DAFEE3DD-675A-4058-AD1B-6A6875DB2922}" type="sibTrans" cxnId="{AB4CF650-8D08-4525-8223-E2A198884431}">
      <dgm:prSet/>
      <dgm:spPr/>
      <dgm:t>
        <a:bodyPr/>
        <a:lstStyle/>
        <a:p>
          <a:endParaRPr lang="cs-CZ"/>
        </a:p>
      </dgm:t>
    </dgm:pt>
    <dgm:pt modelId="{680A31C3-FA8A-4B39-BF25-2FB319DA6366}">
      <dgm:prSet/>
      <dgm:spPr/>
      <dgm:t>
        <a:bodyPr/>
        <a:lstStyle/>
        <a:p>
          <a:r>
            <a:rPr lang="cs-CZ" b="0" i="0"/>
            <a:t>Pacientem se rozumí fyzická osoba, které jsou poskytovány zdravotní služby“</a:t>
          </a:r>
          <a:endParaRPr lang="cs-CZ"/>
        </a:p>
      </dgm:t>
    </dgm:pt>
    <dgm:pt modelId="{7460B14B-3607-49AE-92B0-9AB0FE2552B0}" type="parTrans" cxnId="{406AE679-F09C-47B9-B1B1-B4B8C1BFA97B}">
      <dgm:prSet/>
      <dgm:spPr/>
      <dgm:t>
        <a:bodyPr/>
        <a:lstStyle/>
        <a:p>
          <a:endParaRPr lang="cs-CZ"/>
        </a:p>
      </dgm:t>
    </dgm:pt>
    <dgm:pt modelId="{35B7C932-6C96-4977-82CF-9CD59663AEF2}" type="sibTrans" cxnId="{406AE679-F09C-47B9-B1B1-B4B8C1BFA97B}">
      <dgm:prSet/>
      <dgm:spPr/>
      <dgm:t>
        <a:bodyPr/>
        <a:lstStyle/>
        <a:p>
          <a:endParaRPr lang="cs-CZ"/>
        </a:p>
      </dgm:t>
    </dgm:pt>
    <dgm:pt modelId="{E9CAB708-5C4C-405F-9F8D-7360039B3F4D}">
      <dgm:prSet/>
      <dgm:spPr/>
      <dgm:t>
        <a:bodyPr/>
        <a:lstStyle/>
        <a:p>
          <a:r>
            <a:rPr lang="cs-CZ" b="0"/>
            <a:t>Jeho právům odpovídají povinnosti poskytovatele, zdravotnického pracovníka</a:t>
          </a:r>
          <a:endParaRPr lang="cs-CZ"/>
        </a:p>
      </dgm:t>
    </dgm:pt>
    <dgm:pt modelId="{628FD45C-713B-4767-B783-E350D8AC4BEE}" type="parTrans" cxnId="{930B5D4A-494B-4328-B53B-4B7E8C318B40}">
      <dgm:prSet/>
      <dgm:spPr/>
      <dgm:t>
        <a:bodyPr/>
        <a:lstStyle/>
        <a:p>
          <a:endParaRPr lang="cs-CZ"/>
        </a:p>
      </dgm:t>
    </dgm:pt>
    <dgm:pt modelId="{F68D2F7D-26E4-44BA-8A7E-8068F9F725B6}" type="sibTrans" cxnId="{930B5D4A-494B-4328-B53B-4B7E8C318B40}">
      <dgm:prSet/>
      <dgm:spPr/>
      <dgm:t>
        <a:bodyPr/>
        <a:lstStyle/>
        <a:p>
          <a:endParaRPr lang="cs-CZ"/>
        </a:p>
      </dgm:t>
    </dgm:pt>
    <dgm:pt modelId="{654CFCA9-E314-4F13-90B5-5C7039C43334}" type="pres">
      <dgm:prSet presAssocID="{E23781C7-EA19-4306-BCBC-1A9BB462ECDF}" presName="linear" presStyleCnt="0">
        <dgm:presLayoutVars>
          <dgm:animLvl val="lvl"/>
          <dgm:resizeHandles val="exact"/>
        </dgm:presLayoutVars>
      </dgm:prSet>
      <dgm:spPr/>
    </dgm:pt>
    <dgm:pt modelId="{666D2C7B-2FE6-40BB-87F7-9A7D3465EE4B}" type="pres">
      <dgm:prSet presAssocID="{482B5292-4DC2-4034-B81B-707D21EB74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0F1788B-70DA-402F-9891-13FF383C3BE6}" type="pres">
      <dgm:prSet presAssocID="{482B5292-4DC2-4034-B81B-707D21EB74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00D102-3536-4AE3-9842-214E54E5C683}" type="presOf" srcId="{680A31C3-FA8A-4B39-BF25-2FB319DA6366}" destId="{50F1788B-70DA-402F-9891-13FF383C3BE6}" srcOrd="0" destOrd="0" presId="urn:microsoft.com/office/officeart/2005/8/layout/vList2"/>
    <dgm:cxn modelId="{DFDFE109-5C2E-4B8A-966D-1446E1830192}" type="presOf" srcId="{482B5292-4DC2-4034-B81B-707D21EB7432}" destId="{666D2C7B-2FE6-40BB-87F7-9A7D3465EE4B}" srcOrd="0" destOrd="0" presId="urn:microsoft.com/office/officeart/2005/8/layout/vList2"/>
    <dgm:cxn modelId="{AFF1BA0A-ADFF-4ACE-8F4C-E4DEF91E14D3}" type="presOf" srcId="{E23781C7-EA19-4306-BCBC-1A9BB462ECDF}" destId="{654CFCA9-E314-4F13-90B5-5C7039C43334}" srcOrd="0" destOrd="0" presId="urn:microsoft.com/office/officeart/2005/8/layout/vList2"/>
    <dgm:cxn modelId="{930B5D4A-494B-4328-B53B-4B7E8C318B40}" srcId="{482B5292-4DC2-4034-B81B-707D21EB7432}" destId="{E9CAB708-5C4C-405F-9F8D-7360039B3F4D}" srcOrd="1" destOrd="0" parTransId="{628FD45C-713B-4767-B783-E350D8AC4BEE}" sibTransId="{F68D2F7D-26E4-44BA-8A7E-8068F9F725B6}"/>
    <dgm:cxn modelId="{3F7F0B50-47C3-4965-AC07-9258C4A72A03}" type="presOf" srcId="{E9CAB708-5C4C-405F-9F8D-7360039B3F4D}" destId="{50F1788B-70DA-402F-9891-13FF383C3BE6}" srcOrd="0" destOrd="1" presId="urn:microsoft.com/office/officeart/2005/8/layout/vList2"/>
    <dgm:cxn modelId="{AB4CF650-8D08-4525-8223-E2A198884431}" srcId="{E23781C7-EA19-4306-BCBC-1A9BB462ECDF}" destId="{482B5292-4DC2-4034-B81B-707D21EB7432}" srcOrd="0" destOrd="0" parTransId="{E265B2CC-EE2F-44F2-BB87-1762A7A5D322}" sibTransId="{DAFEE3DD-675A-4058-AD1B-6A6875DB2922}"/>
    <dgm:cxn modelId="{406AE679-F09C-47B9-B1B1-B4B8C1BFA97B}" srcId="{482B5292-4DC2-4034-B81B-707D21EB7432}" destId="{680A31C3-FA8A-4B39-BF25-2FB319DA6366}" srcOrd="0" destOrd="0" parTransId="{7460B14B-3607-49AE-92B0-9AB0FE2552B0}" sibTransId="{35B7C932-6C96-4977-82CF-9CD59663AEF2}"/>
    <dgm:cxn modelId="{49178AED-A35E-4E04-B10C-8D813095B2BE}" type="presParOf" srcId="{654CFCA9-E314-4F13-90B5-5C7039C43334}" destId="{666D2C7B-2FE6-40BB-87F7-9A7D3465EE4B}" srcOrd="0" destOrd="0" presId="urn:microsoft.com/office/officeart/2005/8/layout/vList2"/>
    <dgm:cxn modelId="{75F81309-5C99-4C96-809F-32730FD0595F}" type="presParOf" srcId="{654CFCA9-E314-4F13-90B5-5C7039C43334}" destId="{50F1788B-70DA-402F-9891-13FF383C3BE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8F15F-F403-4557-A0C5-4DC6575104E7}">
      <dsp:nvSpPr>
        <dsp:cNvPr id="0" name=""/>
        <dsp:cNvSpPr/>
      </dsp:nvSpPr>
      <dsp:spPr>
        <a:xfrm>
          <a:off x="0" y="17987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LISTINA ZÁKLADNÍCH PRÁV A SVOBOD</a:t>
          </a:r>
        </a:p>
      </dsp:txBody>
      <dsp:txXfrm>
        <a:off x="74535" y="92522"/>
        <a:ext cx="10603068" cy="1377780"/>
      </dsp:txXfrm>
    </dsp:sp>
    <dsp:sp modelId="{35DEF9D6-8DE8-4F9B-9FF6-4614B5DCA597}">
      <dsp:nvSpPr>
        <dsp:cNvPr id="0" name=""/>
        <dsp:cNvSpPr/>
      </dsp:nvSpPr>
      <dsp:spPr>
        <a:xfrm>
          <a:off x="0" y="1544837"/>
          <a:ext cx="10752138" cy="1050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u="sng" kern="1200" dirty="0"/>
            <a:t>Čl. 31</a:t>
          </a:r>
          <a:r>
            <a:rPr lang="cs-CZ" sz="2300" kern="1200" dirty="0"/>
            <a:t>: </a:t>
          </a:r>
          <a:r>
            <a:rPr lang="cs-CZ" sz="2300" b="1" kern="1200" dirty="0"/>
            <a:t>Každý</a:t>
          </a:r>
          <a:r>
            <a:rPr lang="cs-CZ" sz="2300" kern="1200" dirty="0"/>
            <a:t> má právo na ochranu zdraví.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1" kern="1200" dirty="0"/>
            <a:t>Občané</a:t>
          </a:r>
          <a:r>
            <a:rPr lang="cs-CZ" sz="2300" kern="1200" dirty="0"/>
            <a:t> mají na základě veřejného pojištění právo na bezplatnou zdravotní péči a na zdravotní pomůcky za podmínek, které stanoví zákon.</a:t>
          </a:r>
        </a:p>
      </dsp:txBody>
      <dsp:txXfrm>
        <a:off x="0" y="1544837"/>
        <a:ext cx="10752138" cy="1050524"/>
      </dsp:txXfrm>
    </dsp:sp>
    <dsp:sp modelId="{7E02D3D6-EDB3-452B-9296-7497DCCB8540}">
      <dsp:nvSpPr>
        <dsp:cNvPr id="0" name=""/>
        <dsp:cNvSpPr/>
      </dsp:nvSpPr>
      <dsp:spPr>
        <a:xfrm>
          <a:off x="0" y="2595362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Úmluva na ochranu lidských práv a důstojnosti lidské bytosti v souvislosti s aplikací biologie a </a:t>
          </a:r>
          <a:r>
            <a:rPr lang="cs-CZ" sz="2900" kern="1200" dirty="0" err="1"/>
            <a:t>medicíný</a:t>
          </a:r>
          <a:r>
            <a:rPr lang="cs-CZ" sz="2900" kern="1200" dirty="0"/>
            <a:t>: Úmluva o lidských </a:t>
          </a:r>
          <a:r>
            <a:rPr lang="cs-CZ" sz="2900" kern="1200" dirty="0" err="1"/>
            <a:t>prrávech</a:t>
          </a:r>
          <a:r>
            <a:rPr lang="cs-CZ" sz="2900" kern="1200" dirty="0"/>
            <a:t> a medicíně</a:t>
          </a:r>
        </a:p>
      </dsp:txBody>
      <dsp:txXfrm>
        <a:off x="74535" y="2669897"/>
        <a:ext cx="10603068" cy="13777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D14C2-2D41-427C-BA3C-1A2246F2FB3F}">
      <dsp:nvSpPr>
        <dsp:cNvPr id="0" name=""/>
        <dsp:cNvSpPr/>
      </dsp:nvSpPr>
      <dsp:spPr>
        <a:xfrm>
          <a:off x="0" y="51849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Poskytování zdravotních služeb na náležité odborné úrovni</a:t>
          </a:r>
        </a:p>
      </dsp:txBody>
      <dsp:txXfrm>
        <a:off x="48262" y="100111"/>
        <a:ext cx="10655614" cy="892126"/>
      </dsp:txXfrm>
    </dsp:sp>
    <dsp:sp modelId="{9CB77BF3-4648-4C22-9F15-B46CFFE12938}">
      <dsp:nvSpPr>
        <dsp:cNvPr id="0" name=""/>
        <dsp:cNvSpPr/>
      </dsp:nvSpPr>
      <dsp:spPr>
        <a:xfrm>
          <a:off x="0" y="1040499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Podle pravidel vědy a uznávaných medicínských postupů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Při respektování individuality pacienta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konkrétní podmínky a možnosti</a:t>
          </a:r>
        </a:p>
      </dsp:txBody>
      <dsp:txXfrm>
        <a:off x="0" y="1040499"/>
        <a:ext cx="10752138" cy="995670"/>
      </dsp:txXfrm>
    </dsp:sp>
    <dsp:sp modelId="{6DFC5841-7AE5-4661-86CD-32EB1C3C8E76}">
      <dsp:nvSpPr>
        <dsp:cNvPr id="0" name=""/>
        <dsp:cNvSpPr/>
      </dsp:nvSpPr>
      <dsp:spPr>
        <a:xfrm>
          <a:off x="0" y="203617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Na úctu, důstojné zacházení, na ohleduplnost v souladu s charakterem poskytovaných zdravotních služeb</a:t>
          </a:r>
        </a:p>
      </dsp:txBody>
      <dsp:txXfrm>
        <a:off x="48262" y="2084432"/>
        <a:ext cx="10655614" cy="892126"/>
      </dsp:txXfrm>
    </dsp:sp>
    <dsp:sp modelId="{7D30B692-797D-45BE-90FD-13C6330BC99E}">
      <dsp:nvSpPr>
        <dsp:cNvPr id="0" name=""/>
        <dsp:cNvSpPr/>
      </dsp:nvSpPr>
      <dsp:spPr>
        <a:xfrm>
          <a:off x="0" y="309970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Respektování soukromí při poskytování zdravotních služeb</a:t>
          </a:r>
        </a:p>
      </dsp:txBody>
      <dsp:txXfrm>
        <a:off x="48262" y="3147962"/>
        <a:ext cx="10655614" cy="8921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150E5-7485-45EC-A7B9-45C53FD874AA}">
      <dsp:nvSpPr>
        <dsp:cNvPr id="0" name=""/>
        <dsp:cNvSpPr/>
      </dsp:nvSpPr>
      <dsp:spPr>
        <a:xfrm>
          <a:off x="0" y="334404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Zvolit si poskytovatele zdravotních služeb</a:t>
          </a:r>
        </a:p>
      </dsp:txBody>
      <dsp:txXfrm>
        <a:off x="48262" y="382666"/>
        <a:ext cx="10655614" cy="892126"/>
      </dsp:txXfrm>
    </dsp:sp>
    <dsp:sp modelId="{A7359DA3-ED29-460E-A2CA-FE5F96B1F0E9}">
      <dsp:nvSpPr>
        <dsp:cNvPr id="0" name=""/>
        <dsp:cNvSpPr/>
      </dsp:nvSpPr>
      <dsp:spPr>
        <a:xfrm>
          <a:off x="0" y="1323055"/>
          <a:ext cx="10752138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Neplatí pro zdravotnickou záchranou službu, pracovní lékařství, karanténu…</a:t>
          </a:r>
        </a:p>
      </dsp:txBody>
      <dsp:txXfrm>
        <a:off x="0" y="1323055"/>
        <a:ext cx="10752138" cy="430560"/>
      </dsp:txXfrm>
    </dsp:sp>
    <dsp:sp modelId="{D51224B0-81BE-4743-93BF-C07EEFFECEA1}">
      <dsp:nvSpPr>
        <dsp:cNvPr id="0" name=""/>
        <dsp:cNvSpPr/>
      </dsp:nvSpPr>
      <dsp:spPr>
        <a:xfrm>
          <a:off x="0" y="1753615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Vyžádat si konzultační služby od jiného poskytovatele, popřípadě zdravotnického pracovníka, než který mu poskytuje zdravotní služby;</a:t>
          </a:r>
        </a:p>
      </dsp:txBody>
      <dsp:txXfrm>
        <a:off x="48262" y="1801877"/>
        <a:ext cx="10655614" cy="892126"/>
      </dsp:txXfrm>
    </dsp:sp>
    <dsp:sp modelId="{6305B2FC-C6E1-4C33-ACB5-F65D0B1A76AF}">
      <dsp:nvSpPr>
        <dsp:cNvPr id="0" name=""/>
        <dsp:cNvSpPr/>
      </dsp:nvSpPr>
      <dsp:spPr>
        <a:xfrm>
          <a:off x="0" y="2817145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Být </a:t>
          </a:r>
          <a:r>
            <a:rPr lang="cs-CZ" sz="2600" kern="1200" dirty="0"/>
            <a:t>seznámen s vnitřním řádem zdravotnického zařízení lůžkové nebo jednodenní péče</a:t>
          </a:r>
        </a:p>
      </dsp:txBody>
      <dsp:txXfrm>
        <a:off x="48262" y="2865407"/>
        <a:ext cx="10655614" cy="8921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2C4C7-D2C9-4347-B5EA-4103CF7A4029}">
      <dsp:nvSpPr>
        <dsp:cNvPr id="0" name=""/>
        <dsp:cNvSpPr/>
      </dsp:nvSpPr>
      <dsp:spPr>
        <a:xfrm>
          <a:off x="0" y="18545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Být předem informován o ceně poskytovaných zdravotních služeb nehrazených z veřejného zdravotního pojištění</a:t>
          </a:r>
        </a:p>
      </dsp:txBody>
      <dsp:txXfrm>
        <a:off x="58428" y="243883"/>
        <a:ext cx="10635282" cy="1080053"/>
      </dsp:txXfrm>
    </dsp:sp>
    <dsp:sp modelId="{2F6B668C-B7AE-4621-ABA7-B3E913AFF1E8}">
      <dsp:nvSpPr>
        <dsp:cNvPr id="0" name=""/>
        <dsp:cNvSpPr/>
      </dsp:nvSpPr>
      <dsp:spPr>
        <a:xfrm>
          <a:off x="0" y="147164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Znát jména, a příjmení zdravotnických pracovníků přímo zúčastněných na poskytování zdravotních služeb</a:t>
          </a:r>
        </a:p>
      </dsp:txBody>
      <dsp:txXfrm>
        <a:off x="58428" y="1530073"/>
        <a:ext cx="10635282" cy="1080053"/>
      </dsp:txXfrm>
    </dsp:sp>
    <dsp:sp modelId="{C3020EE5-E1FB-41D3-B6F0-4C7B7576E97D}">
      <dsp:nvSpPr>
        <dsp:cNvPr id="0" name=""/>
        <dsp:cNvSpPr/>
      </dsp:nvSpPr>
      <dsp:spPr>
        <a:xfrm>
          <a:off x="0" y="275783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Odmítnout přítomnost osob, které nejsou na poskytování zdravotních služeb přímo zúčastněny</a:t>
          </a:r>
        </a:p>
      </dsp:txBody>
      <dsp:txXfrm>
        <a:off x="58428" y="2816263"/>
        <a:ext cx="10635282" cy="10800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36CB7-52C1-4A8D-BC25-2D58BF3F360D}">
      <dsp:nvSpPr>
        <dsp:cNvPr id="0" name=""/>
        <dsp:cNvSpPr/>
      </dsp:nvSpPr>
      <dsp:spPr>
        <a:xfrm>
          <a:off x="0" y="29034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Přijímat návštěvy ve zdravotnickém zařízení lůžkové nebo jednodenní péče</a:t>
          </a:r>
        </a:p>
      </dsp:txBody>
      <dsp:txXfrm>
        <a:off x="49004" y="78038"/>
        <a:ext cx="10654130" cy="905852"/>
      </dsp:txXfrm>
    </dsp:sp>
    <dsp:sp modelId="{3526F1F4-9D5D-4BE8-A367-52EE4AC663FF}">
      <dsp:nvSpPr>
        <dsp:cNvPr id="0" name=""/>
        <dsp:cNvSpPr/>
      </dsp:nvSpPr>
      <dsp:spPr>
        <a:xfrm>
          <a:off x="0" y="1032895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zdravotní stav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souladu s vnitřním řádem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Způsobem, který neporušuje práva ostatních pacientů</a:t>
          </a:r>
        </a:p>
      </dsp:txBody>
      <dsp:txXfrm>
        <a:off x="0" y="1032895"/>
        <a:ext cx="10752138" cy="995670"/>
      </dsp:txXfrm>
    </dsp:sp>
    <dsp:sp modelId="{67E7DF64-7874-44AC-B88B-5C0368359DE3}">
      <dsp:nvSpPr>
        <dsp:cNvPr id="0" name=""/>
        <dsp:cNvSpPr/>
      </dsp:nvSpPr>
      <dsp:spPr>
        <a:xfrm>
          <a:off x="0" y="202856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P</a:t>
          </a:r>
          <a:r>
            <a:rPr lang="cs-CZ" sz="2600" kern="1200" dirty="0" err="1"/>
            <a:t>řijímat</a:t>
          </a:r>
          <a:r>
            <a:rPr lang="cs-CZ" sz="2600" kern="1200" dirty="0"/>
            <a:t> duchovní péči a duchovní podporu od duchovních církví a náboženských společností </a:t>
          </a:r>
        </a:p>
      </dsp:txBody>
      <dsp:txXfrm>
        <a:off x="49004" y="2077569"/>
        <a:ext cx="10654130" cy="905852"/>
      </dsp:txXfrm>
    </dsp:sp>
    <dsp:sp modelId="{324CCBE7-D20D-4BB3-8B4C-8A71FDAC17A9}">
      <dsp:nvSpPr>
        <dsp:cNvPr id="0" name=""/>
        <dsp:cNvSpPr/>
      </dsp:nvSpPr>
      <dsp:spPr>
        <a:xfrm>
          <a:off x="0" y="310730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N</a:t>
          </a:r>
          <a:r>
            <a:rPr lang="cs-CZ" sz="2600" kern="1200" dirty="0"/>
            <a:t>a poskytování zdravotních služeb v co nejméně omezujícím prostředí při zajištění kvality a bezpečí poskytovaných zdravotních služeb</a:t>
          </a:r>
        </a:p>
      </dsp:txBody>
      <dsp:txXfrm>
        <a:off x="49004" y="3156309"/>
        <a:ext cx="10654130" cy="9058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8C063-DF43-47AB-B729-62E4C93922F2}">
      <dsp:nvSpPr>
        <dsp:cNvPr id="0" name=""/>
        <dsp:cNvSpPr/>
      </dsp:nvSpPr>
      <dsp:spPr>
        <a:xfrm>
          <a:off x="0" y="12869"/>
          <a:ext cx="10753200" cy="889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0" kern="1200" dirty="0"/>
            <a:t>Právo na nepřetržitou přítomnost</a:t>
          </a:r>
          <a:endParaRPr lang="cs-CZ" sz="3800" kern="1200" dirty="0"/>
        </a:p>
      </dsp:txBody>
      <dsp:txXfrm>
        <a:off x="43407" y="56276"/>
        <a:ext cx="10666386" cy="802386"/>
      </dsp:txXfrm>
    </dsp:sp>
    <dsp:sp modelId="{979F45E5-FF39-4AB1-8B97-E3C43BD91D59}">
      <dsp:nvSpPr>
        <dsp:cNvPr id="0" name=""/>
        <dsp:cNvSpPr/>
      </dsp:nvSpPr>
      <dsp:spPr>
        <a:xfrm>
          <a:off x="0" y="902069"/>
          <a:ext cx="10753200" cy="3225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zákonného zástupce / osoby určené zákonným zástupcem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opatrovníka / osoby určené opatrovníkem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/>
            <a:t>osoby blízké / určené pacientem</a:t>
          </a:r>
          <a:endParaRPr lang="cs-CZ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/>
            <a:t>v souladu s jinými právními předpisy a vnitřním řádem, a nenaruší-li přítomnost</a:t>
          </a:r>
          <a:endParaRPr lang="cs-CZ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/>
            <a:t>těchto osob poskytnutí zdravotních služeb</a:t>
          </a:r>
          <a:endParaRPr lang="cs-CZ" sz="3000" kern="1200"/>
        </a:p>
      </dsp:txBody>
      <dsp:txXfrm>
        <a:off x="0" y="902069"/>
        <a:ext cx="10753200" cy="322505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9A2D9-E063-4077-91B8-27C5AAAA649D}">
      <dsp:nvSpPr>
        <dsp:cNvPr id="0" name=""/>
        <dsp:cNvSpPr/>
      </dsp:nvSpPr>
      <dsp:spPr>
        <a:xfrm>
          <a:off x="0" y="48958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Dítě má právo na nepřetržitou přítomnost zákonného zástupce</a:t>
          </a:r>
          <a:endParaRPr lang="cs-CZ" sz="2800" kern="1200"/>
        </a:p>
      </dsp:txBody>
      <dsp:txXfrm>
        <a:off x="51974" y="100932"/>
        <a:ext cx="10649252" cy="960752"/>
      </dsp:txXfrm>
    </dsp:sp>
    <dsp:sp modelId="{86C306CF-5EEF-4261-A5D7-46564AD59260}">
      <dsp:nvSpPr>
        <dsp:cNvPr id="0" name=""/>
        <dsp:cNvSpPr/>
      </dsp:nvSpPr>
      <dsp:spPr>
        <a:xfrm>
          <a:off x="0" y="111365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 sz="2200" kern="1200"/>
        </a:p>
      </dsp:txBody>
      <dsp:txXfrm>
        <a:off x="0" y="1113658"/>
        <a:ext cx="10753200" cy="956340"/>
      </dsp:txXfrm>
    </dsp:sp>
    <dsp:sp modelId="{92BD30C3-04DA-44A2-924F-60336929EAB4}">
      <dsp:nvSpPr>
        <dsp:cNvPr id="0" name=""/>
        <dsp:cNvSpPr/>
      </dsp:nvSpPr>
      <dsp:spPr>
        <a:xfrm>
          <a:off x="0" y="2069999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 případech, kdy je objektivně možná přítomnost pouze jednoho zákonného zástupce je primárním kritériem přání dítěte</a:t>
          </a:r>
          <a:endParaRPr lang="cs-CZ" sz="2800" kern="1200"/>
        </a:p>
      </dsp:txBody>
      <dsp:txXfrm>
        <a:off x="51974" y="2121973"/>
        <a:ext cx="10649252" cy="960752"/>
      </dsp:txXfrm>
    </dsp:sp>
    <dsp:sp modelId="{17446C03-543B-491A-8B5C-16DA9AAE7429}">
      <dsp:nvSpPr>
        <dsp:cNvPr id="0" name=""/>
        <dsp:cNvSpPr/>
      </dsp:nvSpPr>
      <dsp:spPr>
        <a:xfrm>
          <a:off x="0" y="313469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 sz="2200" kern="1200"/>
        </a:p>
      </dsp:txBody>
      <dsp:txXfrm>
        <a:off x="0" y="3134698"/>
        <a:ext cx="10753200" cy="9563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B0669-E33D-4F5E-91AD-E10D0729FDCC}">
      <dsp:nvSpPr>
        <dsp:cNvPr id="0" name=""/>
        <dsp:cNvSpPr/>
      </dsp:nvSpPr>
      <dsp:spPr>
        <a:xfrm>
          <a:off x="0" y="296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Zákonnému zástupci je umožněna nepřetržitá přítomnost u dítěte</a:t>
          </a:r>
          <a:endParaRPr lang="cs-CZ" sz="2200" kern="1200"/>
        </a:p>
      </dsp:txBody>
      <dsp:txXfrm>
        <a:off x="25130" y="54738"/>
        <a:ext cx="10702940" cy="464540"/>
      </dsp:txXfrm>
    </dsp:sp>
    <dsp:sp modelId="{F899658A-D50F-4260-B4AF-9A780AC019ED}">
      <dsp:nvSpPr>
        <dsp:cNvPr id="0" name=""/>
        <dsp:cNvSpPr/>
      </dsp:nvSpPr>
      <dsp:spPr>
        <a:xfrm>
          <a:off x="0" y="544408"/>
          <a:ext cx="10753200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Pokud to umožňuje vybavení zdravotnického zařízení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nebude narušeno poskytování zdravotních služeb anebo takový postup není na základě jiného právního předpisu vyloučen</a:t>
          </a:r>
          <a:endParaRPr lang="cs-CZ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projevuje známky infekčního onemocnění či intoxikace nebo pokud se projevuje agresivně nebo násilně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Podezření na zneužívání/týrání/ohrožování zdravého vývoje svěřené osoby</a:t>
          </a:r>
        </a:p>
      </dsp:txBody>
      <dsp:txXfrm>
        <a:off x="0" y="544408"/>
        <a:ext cx="10753200" cy="2049300"/>
      </dsp:txXfrm>
    </dsp:sp>
    <dsp:sp modelId="{0F229C79-6D74-4978-BFFB-859BD073E80B}">
      <dsp:nvSpPr>
        <dsp:cNvPr id="0" name=""/>
        <dsp:cNvSpPr/>
      </dsp:nvSpPr>
      <dsp:spPr>
        <a:xfrm>
          <a:off x="0" y="25937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U dětí do 6 let je pobyt tzv. průvodce hrazen z veřejného zdravotního pojištění</a:t>
          </a:r>
          <a:endParaRPr lang="cs-CZ" sz="2200" kern="1200"/>
        </a:p>
      </dsp:txBody>
      <dsp:txXfrm>
        <a:off x="25130" y="2618838"/>
        <a:ext cx="10702940" cy="464540"/>
      </dsp:txXfrm>
    </dsp:sp>
    <dsp:sp modelId="{BE921A45-7B39-4E1C-8ED3-D32AB5DB770B}">
      <dsp:nvSpPr>
        <dsp:cNvPr id="0" name=""/>
        <dsp:cNvSpPr/>
      </dsp:nvSpPr>
      <dsp:spPr>
        <a:xfrm>
          <a:off x="0" y="3108509"/>
          <a:ext cx="1075320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U starších si hradí sám, pokud není předem odsouhlaseno se zdravotní pojišťovnou jinak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sp:txBody>
      <dsp:txXfrm>
        <a:off x="0" y="3108509"/>
        <a:ext cx="10753200" cy="100188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2C8E3-628D-4861-8FD4-D1A68A70A31A}">
      <dsp:nvSpPr>
        <dsp:cNvPr id="0" name=""/>
        <dsp:cNvSpPr/>
      </dsp:nvSpPr>
      <dsp:spPr>
        <a:xfrm>
          <a:off x="0" y="55259"/>
          <a:ext cx="10753200" cy="4029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0" kern="1200"/>
            <a:t>Poskytovatel vždy informuje pacienta i jeho zákonného zástupce, popřípadě osobu blízkou nebo osobu určenou pacientem, o právu na doprovod dítěte při poskytovánízdravotních služeb a podobě, v jaké je schopen toto právo zajistit</a:t>
          </a:r>
          <a:endParaRPr lang="cs-CZ" sz="4200" kern="1200"/>
        </a:p>
      </dsp:txBody>
      <dsp:txXfrm>
        <a:off x="196703" y="251962"/>
        <a:ext cx="10359794" cy="363607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F9B0A-E4A3-4406-9F49-06E7BBE29D2D}">
      <dsp:nvSpPr>
        <dsp:cNvPr id="0" name=""/>
        <dsp:cNvSpPr/>
      </dsp:nvSpPr>
      <dsp:spPr>
        <a:xfrm>
          <a:off x="0" y="85498"/>
          <a:ext cx="10753200" cy="2375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0" kern="120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 sz="3500" kern="1200"/>
        </a:p>
      </dsp:txBody>
      <dsp:txXfrm>
        <a:off x="115943" y="201441"/>
        <a:ext cx="10521314" cy="2143213"/>
      </dsp:txXfrm>
    </dsp:sp>
    <dsp:sp modelId="{EFDC5164-FBA4-4445-BD34-B1DA10F9E02A}">
      <dsp:nvSpPr>
        <dsp:cNvPr id="0" name=""/>
        <dsp:cNvSpPr/>
      </dsp:nvSpPr>
      <dsp:spPr>
        <a:xfrm>
          <a:off x="0" y="2460599"/>
          <a:ext cx="107532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 dirty="0"/>
            <a:t>Vždy individuální posouzení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Nutno ověřit, že skutečně chápe, že se se zákonným zástupcem nesetká v průběhu celé hospitalizace, jakkoliv bude dlouhá, pakliže svůj nesouhlas případně neodvolá</a:t>
          </a:r>
        </a:p>
      </dsp:txBody>
      <dsp:txXfrm>
        <a:off x="0" y="2460599"/>
        <a:ext cx="10753200" cy="15939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BC791-F86C-4D15-916B-FADDD2CFBE59}">
      <dsp:nvSpPr>
        <dsp:cNvPr id="0" name=""/>
        <dsp:cNvSpPr/>
      </dsp:nvSpPr>
      <dsp:spPr>
        <a:xfrm>
          <a:off x="0" y="19180"/>
          <a:ext cx="10753200" cy="3053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b="0" kern="1200"/>
            <a:t>Žádný ze zákonných zástupců (případně osob blízkých) po delší dobu nejeví zájem o doprovázení dítěte při poskytování zdravotních služeb</a:t>
          </a:r>
          <a:endParaRPr lang="cs-CZ" sz="4500" kern="1200"/>
        </a:p>
      </dsp:txBody>
      <dsp:txXfrm>
        <a:off x="149069" y="168249"/>
        <a:ext cx="10455062" cy="2755562"/>
      </dsp:txXfrm>
    </dsp:sp>
    <dsp:sp modelId="{E147344F-B4E5-42F2-9481-9D78F40D486F}">
      <dsp:nvSpPr>
        <dsp:cNvPr id="0" name=""/>
        <dsp:cNvSpPr/>
      </dsp:nvSpPr>
      <dsp:spPr>
        <a:xfrm>
          <a:off x="0" y="3072880"/>
          <a:ext cx="10753200" cy="1047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500" b="0" kern="1200"/>
            <a:t>bez zbytečného odkladu informovat orgán sociálně-právní ochrany dětí</a:t>
          </a:r>
          <a:endParaRPr lang="cs-CZ" sz="3500" kern="1200"/>
        </a:p>
      </dsp:txBody>
      <dsp:txXfrm>
        <a:off x="0" y="3072880"/>
        <a:ext cx="10753200" cy="1047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Rodičovství</a:t>
          </a:r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4458978"/>
            <a:satOff val="0"/>
            <a:lumOff val="-3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Osvojení</a:t>
          </a:r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8917956"/>
            <a:satOff val="0"/>
            <a:lumOff val="-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Poručenství</a:t>
          </a:r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13376934"/>
            <a:satOff val="0"/>
            <a:lumOff val="-10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Opatrovnictví</a:t>
          </a:r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17835912"/>
            <a:satOff val="0"/>
            <a:lumOff val="-1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Pěstounství</a:t>
          </a:r>
        </a:p>
      </dsp:txBody>
      <dsp:txXfrm>
        <a:off x="5011911" y="2163556"/>
        <a:ext cx="3037522" cy="182251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4948D-A90E-489A-962B-F0AB089736AF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Při provádění operačních výkonů</a:t>
          </a:r>
          <a:endParaRPr lang="cs-CZ" sz="3200" kern="1200"/>
        </a:p>
      </dsp:txBody>
      <dsp:txXfrm>
        <a:off x="36553" y="50231"/>
        <a:ext cx="10680094" cy="675694"/>
      </dsp:txXfrm>
    </dsp:sp>
    <dsp:sp modelId="{D99450D1-9398-4100-B745-2D662324FE17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0" kern="1200"/>
            <a:t>Přítomnost otce u novorozence po porodu</a:t>
          </a:r>
          <a:endParaRPr lang="cs-CZ" sz="3200" kern="1200"/>
        </a:p>
      </dsp:txBody>
      <dsp:txXfrm>
        <a:off x="36553" y="891192"/>
        <a:ext cx="10680094" cy="675694"/>
      </dsp:txXfrm>
    </dsp:sp>
    <dsp:sp modelId="{ACABCC97-7FAE-4B92-80BA-0BF5010E1690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Poskytování psychiatrické péče</a:t>
          </a:r>
          <a:endParaRPr lang="cs-CZ" sz="3200" kern="1200"/>
        </a:p>
      </dsp:txBody>
      <dsp:txXfrm>
        <a:off x="36553" y="1732152"/>
        <a:ext cx="10680094" cy="675694"/>
      </dsp:txXfrm>
    </dsp:sp>
    <dsp:sp modelId="{F902CE62-987D-4A63-9876-AD5CD59870E0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Provádění resuscitace</a:t>
          </a:r>
          <a:endParaRPr lang="cs-CZ" sz="3200" kern="1200"/>
        </a:p>
      </dsp:txBody>
      <dsp:txXfrm>
        <a:off x="36553" y="2573112"/>
        <a:ext cx="10680094" cy="675694"/>
      </dsp:txXfrm>
    </dsp:sp>
    <dsp:sp modelId="{8C323D6B-7C87-4D7D-91CF-A46472F94456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Transport dítěte</a:t>
          </a:r>
          <a:endParaRPr lang="cs-CZ" sz="3200" kern="1200" dirty="0"/>
        </a:p>
      </dsp:txBody>
      <dsp:txXfrm>
        <a:off x="36553" y="3414072"/>
        <a:ext cx="10680094" cy="67569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AF424-2762-4972-AF38-7903D81557C2}">
      <dsp:nvSpPr>
        <dsp:cNvPr id="0" name=""/>
        <dsp:cNvSpPr/>
      </dsp:nvSpPr>
      <dsp:spPr>
        <a:xfrm>
          <a:off x="0" y="23035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Dodržovat navržený individuální léčebný postup, pokud s poskytováním zdravotních služeb vyslovil souhlas</a:t>
          </a:r>
        </a:p>
      </dsp:txBody>
      <dsp:txXfrm>
        <a:off x="38285" y="61320"/>
        <a:ext cx="10675568" cy="707695"/>
      </dsp:txXfrm>
    </dsp:sp>
    <dsp:sp modelId="{AD78B6D5-4C87-4457-899F-4D294667A74F}">
      <dsp:nvSpPr>
        <dsp:cNvPr id="0" name=""/>
        <dsp:cNvSpPr/>
      </dsp:nvSpPr>
      <dsp:spPr>
        <a:xfrm>
          <a:off x="0" y="850501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Řídit se vnitřním řádem</a:t>
          </a:r>
        </a:p>
      </dsp:txBody>
      <dsp:txXfrm>
        <a:off x="38285" y="888786"/>
        <a:ext cx="10675568" cy="707695"/>
      </dsp:txXfrm>
    </dsp:sp>
    <dsp:sp modelId="{518EC055-F6AB-4ECC-ADAA-6314221D5293}">
      <dsp:nvSpPr>
        <dsp:cNvPr id="0" name=""/>
        <dsp:cNvSpPr/>
      </dsp:nvSpPr>
      <dsp:spPr>
        <a:xfrm>
          <a:off x="0" y="1677967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Uhradit poskytovateli cenu poskytnutých zdravotních služeb, které mu byly poskytnuty s jeho souhlasem</a:t>
          </a:r>
        </a:p>
      </dsp:txBody>
      <dsp:txXfrm>
        <a:off x="38285" y="1716252"/>
        <a:ext cx="10675568" cy="707695"/>
      </dsp:txXfrm>
    </dsp:sp>
    <dsp:sp modelId="{3BE4237F-B8B0-4D2E-9155-EEB8B62A5D86}">
      <dsp:nvSpPr>
        <dsp:cNvPr id="0" name=""/>
        <dsp:cNvSpPr/>
      </dsp:nvSpPr>
      <dsp:spPr>
        <a:xfrm>
          <a:off x="0" y="2505432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pravdivě informovat ošetřujícího zdravotnického pracovníka o dosavadním vývoji zdravotního stavu, včetně informací o infekčních nemocech</a:t>
          </a:r>
        </a:p>
      </dsp:txBody>
      <dsp:txXfrm>
        <a:off x="38285" y="2543717"/>
        <a:ext cx="10675568" cy="707695"/>
      </dsp:txXfrm>
    </dsp:sp>
    <dsp:sp modelId="{C1B982D3-05DF-45EB-9305-8FE98CBEA42B}">
      <dsp:nvSpPr>
        <dsp:cNvPr id="0" name=""/>
        <dsp:cNvSpPr/>
      </dsp:nvSpPr>
      <dsp:spPr>
        <a:xfrm>
          <a:off x="0" y="3332898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sp:txBody>
      <dsp:txXfrm>
        <a:off x="38285" y="3371183"/>
        <a:ext cx="10675568" cy="70769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0AA92-5EEB-4F0D-B309-F44085DD8301}">
      <dsp:nvSpPr>
        <dsp:cNvPr id="0" name=""/>
        <dsp:cNvSpPr/>
      </dsp:nvSpPr>
      <dsp:spPr>
        <a:xfrm>
          <a:off x="52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Zdravotním pracovníkem</a:t>
          </a:r>
        </a:p>
      </dsp:txBody>
      <dsp:txXfrm>
        <a:off x="52" y="44560"/>
        <a:ext cx="5024314" cy="691200"/>
      </dsp:txXfrm>
    </dsp:sp>
    <dsp:sp modelId="{2178C834-7E65-488D-93A2-1F16D6DB9C19}">
      <dsp:nvSpPr>
        <dsp:cNvPr id="0" name=""/>
        <dsp:cNvSpPr/>
      </dsp:nvSpPr>
      <dsp:spPr>
        <a:xfrm>
          <a:off x="52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Výhrada svědomí</a:t>
          </a:r>
        </a:p>
      </dsp:txBody>
      <dsp:txXfrm>
        <a:off x="52" y="735760"/>
        <a:ext cx="5024314" cy="3359880"/>
      </dsp:txXfrm>
    </dsp:sp>
    <dsp:sp modelId="{961EFA89-A624-4A4B-8CB4-B8A78939D175}">
      <dsp:nvSpPr>
        <dsp:cNvPr id="0" name=""/>
        <dsp:cNvSpPr/>
      </dsp:nvSpPr>
      <dsp:spPr>
        <a:xfrm>
          <a:off x="5727771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Poskytovatelem</a:t>
          </a:r>
        </a:p>
      </dsp:txBody>
      <dsp:txXfrm>
        <a:off x="5727771" y="44560"/>
        <a:ext cx="5024314" cy="691200"/>
      </dsp:txXfrm>
    </dsp:sp>
    <dsp:sp modelId="{08C1A4A4-EC05-40CC-958D-B9458166CD25}">
      <dsp:nvSpPr>
        <dsp:cNvPr id="0" name=""/>
        <dsp:cNvSpPr/>
      </dsp:nvSpPr>
      <dsp:spPr>
        <a:xfrm>
          <a:off x="5727771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Neprokázání totožnosti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řijetím</a:t>
          </a:r>
          <a:r>
            <a:rPr lang="cs-CZ" sz="2400" kern="1200" dirty="0">
              <a:solidFill>
                <a:schemeClr val="dk1"/>
              </a:solidFill>
            </a:rPr>
            <a:t> pacienta</a:t>
          </a:r>
          <a:r>
            <a:rPr lang="cs" sz="2400" kern="1200" dirty="0">
              <a:solidFill>
                <a:schemeClr val="dk1"/>
              </a:solidFill>
            </a:rPr>
            <a:t> by</a:t>
          </a:r>
          <a:r>
            <a:rPr lang="cs-CZ" sz="2400" kern="1200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</a:t>
          </a:r>
          <a:r>
            <a:rPr lang="cs-CZ" sz="2400" kern="1200" dirty="0">
              <a:solidFill>
                <a:schemeClr val="dk1"/>
              </a:solidFill>
            </a:rPr>
            <a:t> brání provozní důvody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N</a:t>
          </a:r>
          <a:r>
            <a:rPr lang="cs-CZ" sz="2400" kern="1200" dirty="0" err="1">
              <a:solidFill>
                <a:schemeClr val="dk1"/>
              </a:solidFill>
            </a:rPr>
            <a:t>ení</a:t>
          </a:r>
          <a:r>
            <a:rPr lang="cs-CZ" sz="2400" kern="1200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sp:txBody>
      <dsp:txXfrm>
        <a:off x="5727771" y="735760"/>
        <a:ext cx="5024314" cy="335988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CC7E4-ED50-4BE3-85DC-B3D2A8F3D9C4}">
      <dsp:nvSpPr>
        <dsp:cNvPr id="0" name=""/>
        <dsp:cNvSpPr/>
      </dsp:nvSpPr>
      <dsp:spPr>
        <a:xfrm>
          <a:off x="0" y="1146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rokazatelně</a:t>
          </a:r>
          <a:r>
            <a:rPr lang="cs-CZ" sz="1600" kern="1200" dirty="0"/>
            <a:t> předá pacienta s jeho souhlasem do péče jiného poskytovatele</a:t>
          </a:r>
        </a:p>
      </dsp:txBody>
      <dsp:txXfrm>
        <a:off x="28285" y="29431"/>
        <a:ext cx="10695568" cy="522843"/>
      </dsp:txXfrm>
    </dsp:sp>
    <dsp:sp modelId="{5741FDE6-719A-4ADE-AE3C-F9A1C4FA3B05}">
      <dsp:nvSpPr>
        <dsp:cNvPr id="0" name=""/>
        <dsp:cNvSpPr/>
      </dsp:nvSpPr>
      <dsp:spPr>
        <a:xfrm>
          <a:off x="0" y="594228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ominou</a:t>
          </a:r>
          <a:r>
            <a:rPr lang="cs-CZ" sz="1600" kern="1200" dirty="0"/>
            <a:t> důvody pro poskytování zdravotních služeb; to neplatí, jde-li o registrujícího poskytovatele</a:t>
          </a:r>
        </a:p>
      </dsp:txBody>
      <dsp:txXfrm>
        <a:off x="28285" y="622513"/>
        <a:ext cx="10695568" cy="522843"/>
      </dsp:txXfrm>
    </dsp:sp>
    <dsp:sp modelId="{4C53A1F1-B480-4345-9463-2FF739BEA86C}">
      <dsp:nvSpPr>
        <dsp:cNvPr id="0" name=""/>
        <dsp:cNvSpPr/>
      </dsp:nvSpPr>
      <dsp:spPr>
        <a:xfrm>
          <a:off x="0" y="1187310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acient</a:t>
          </a:r>
          <a:r>
            <a:rPr lang="cs-CZ" sz="1600" kern="1200" dirty="0"/>
            <a:t> vysloví nesouhlas s poskytováním veškerých zdravotních služeb</a:t>
          </a:r>
        </a:p>
      </dsp:txBody>
      <dsp:txXfrm>
        <a:off x="28285" y="1215595"/>
        <a:ext cx="10695568" cy="522843"/>
      </dsp:txXfrm>
    </dsp:sp>
    <dsp:sp modelId="{5354B89F-4FA8-4FAD-9E10-913184E2512A}">
      <dsp:nvSpPr>
        <dsp:cNvPr id="0" name=""/>
        <dsp:cNvSpPr/>
      </dsp:nvSpPr>
      <dsp:spPr>
        <a:xfrm>
          <a:off x="0" y="1780393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acient</a:t>
          </a:r>
          <a:r>
            <a:rPr lang="cs-CZ" sz="1600" kern="1200" dirty="0"/>
            <a:t> závažným způsobem omezuje práva ostatních pacientů </a:t>
          </a:r>
        </a:p>
      </dsp:txBody>
      <dsp:txXfrm>
        <a:off x="28285" y="1808678"/>
        <a:ext cx="10695568" cy="522843"/>
      </dsp:txXfrm>
    </dsp:sp>
    <dsp:sp modelId="{74754BFC-011E-411C-A0F0-02C0DC5FE972}">
      <dsp:nvSpPr>
        <dsp:cNvPr id="0" name=""/>
        <dsp:cNvSpPr/>
      </dsp:nvSpPr>
      <dsp:spPr>
        <a:xfrm>
          <a:off x="0" y="2373475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Ú</a:t>
          </a:r>
          <a:r>
            <a:rPr lang="cs-CZ" sz="1600" kern="1200" dirty="0" err="1"/>
            <a:t>myslně</a:t>
          </a:r>
          <a:r>
            <a:rPr lang="cs-CZ" sz="1600" kern="1200" dirty="0"/>
            <a:t> a soustavně nedodržuje navržený individuální léčebný postup, pokud s poskytováním zdravotních služeb vyslovil souhlas, </a:t>
          </a:r>
        </a:p>
      </dsp:txBody>
      <dsp:txXfrm>
        <a:off x="28285" y="2401760"/>
        <a:ext cx="10695568" cy="522843"/>
      </dsp:txXfrm>
    </dsp:sp>
    <dsp:sp modelId="{7269B3A9-7766-4C79-9FFA-58EF3CF57F83}">
      <dsp:nvSpPr>
        <dsp:cNvPr id="0" name=""/>
        <dsp:cNvSpPr/>
      </dsp:nvSpPr>
      <dsp:spPr>
        <a:xfrm>
          <a:off x="0" y="2966557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N</a:t>
          </a:r>
          <a:r>
            <a:rPr lang="cs-CZ" sz="1600" kern="1200" dirty="0" err="1"/>
            <a:t>eřídí</a:t>
          </a:r>
          <a:r>
            <a:rPr lang="cs-CZ" sz="1600" kern="1200" dirty="0"/>
            <a:t> </a:t>
          </a:r>
          <a:r>
            <a:rPr lang="cs" sz="1600" kern="1200" dirty="0"/>
            <a:t>se </a:t>
          </a:r>
          <a:r>
            <a:rPr lang="cs-CZ" sz="1600" kern="1200" dirty="0"/>
            <a:t>vnitřním řádem</a:t>
          </a:r>
        </a:p>
      </dsp:txBody>
      <dsp:txXfrm>
        <a:off x="28285" y="2994842"/>
        <a:ext cx="10695568" cy="522843"/>
      </dsp:txXfrm>
    </dsp:sp>
    <dsp:sp modelId="{F8DF38F9-ECF9-417B-802F-5261069109FB}">
      <dsp:nvSpPr>
        <dsp:cNvPr id="0" name=""/>
        <dsp:cNvSpPr/>
      </dsp:nvSpPr>
      <dsp:spPr>
        <a:xfrm>
          <a:off x="0" y="3559640"/>
          <a:ext cx="10752138" cy="57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1600" kern="1200" dirty="0"/>
            <a:t>P</a:t>
          </a:r>
          <a:r>
            <a:rPr lang="cs-CZ" sz="1600" kern="1200" dirty="0" err="1"/>
            <a:t>řestal</a:t>
          </a:r>
          <a:r>
            <a:rPr lang="cs-CZ" sz="1600" kern="1200" dirty="0"/>
            <a:t> poskytovat součinnost nezbytnou pro další poskytování zdravotních služeb; </a:t>
          </a:r>
        </a:p>
      </dsp:txBody>
      <dsp:txXfrm>
        <a:off x="28285" y="3587925"/>
        <a:ext cx="10695568" cy="522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56348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Matkou dítěte je žena, která je porodila.</a:t>
          </a:r>
        </a:p>
      </dsp:txBody>
      <dsp:txXfrm>
        <a:off x="29700" y="593187"/>
        <a:ext cx="9660862" cy="549000"/>
      </dsp:txXfrm>
    </dsp:sp>
    <dsp:sp modelId="{53E596A7-D573-429E-ABDC-B7974F032E56}">
      <dsp:nvSpPr>
        <dsp:cNvPr id="0" name=""/>
        <dsp:cNvSpPr/>
      </dsp:nvSpPr>
      <dsp:spPr>
        <a:xfrm>
          <a:off x="0" y="124676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Otcem je:</a:t>
          </a:r>
        </a:p>
      </dsp:txBody>
      <dsp:txXfrm>
        <a:off x="29700" y="1276467"/>
        <a:ext cx="9660862" cy="549000"/>
      </dsp:txXfrm>
    </dsp:sp>
    <dsp:sp modelId="{53EC48D2-7CDB-4C3C-A5E7-43BD06F7E5C2}">
      <dsp:nvSpPr>
        <dsp:cNvPr id="0" name=""/>
        <dsp:cNvSpPr/>
      </dsp:nvSpPr>
      <dsp:spPr>
        <a:xfrm>
          <a:off x="0" y="1855167"/>
          <a:ext cx="9720262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manžel matky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 neprovdané souhlasné prohlášení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Určí soud</a:t>
          </a:r>
        </a:p>
      </dsp:txBody>
      <dsp:txXfrm>
        <a:off x="0" y="1855167"/>
        <a:ext cx="9720262" cy="995670"/>
      </dsp:txXfrm>
    </dsp:sp>
    <dsp:sp modelId="{9DB4E93A-2E44-41A0-9E3D-8A38769CFA5D}">
      <dsp:nvSpPr>
        <dsp:cNvPr id="0" name=""/>
        <dsp:cNvSpPr/>
      </dsp:nvSpPr>
      <dsp:spPr>
        <a:xfrm>
          <a:off x="0" y="285083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Popřít otcovství lze do šesti let věku (subjektivní lhůta 6 měsíců)</a:t>
          </a:r>
        </a:p>
      </dsp:txBody>
      <dsp:txXfrm>
        <a:off x="29700" y="2880537"/>
        <a:ext cx="9660862" cy="549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12408-9F8C-4A25-81D1-4F6474CEC4AC}">
      <dsp:nvSpPr>
        <dsp:cNvPr id="0" name=""/>
        <dsp:cNvSpPr/>
      </dsp:nvSpPr>
      <dsp:spPr>
        <a:xfrm>
          <a:off x="0" y="347848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 dirty="0"/>
            <a:t>Není-li rodič ani osvojitel přidělí soud dítěti poručníka</a:t>
          </a:r>
          <a:endParaRPr lang="cs-CZ" sz="4300" kern="1200" dirty="0"/>
        </a:p>
      </dsp:txBody>
      <dsp:txXfrm>
        <a:off x="81046" y="428894"/>
        <a:ext cx="10591108" cy="1498138"/>
      </dsp:txXfrm>
    </dsp:sp>
    <dsp:sp modelId="{9C47F4F0-AB5C-4116-9918-2EA4A11FC97A}">
      <dsp:nvSpPr>
        <dsp:cNvPr id="0" name=""/>
        <dsp:cNvSpPr/>
      </dsp:nvSpPr>
      <dsp:spPr>
        <a:xfrm>
          <a:off x="0" y="2131919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/>
            <a:t>Nenajde-li se vhodná fyzická osoba, může jím být orgán sociálněprávní ochrany</a:t>
          </a:r>
          <a:endParaRPr lang="cs-CZ" sz="4300" kern="1200"/>
        </a:p>
      </dsp:txBody>
      <dsp:txXfrm>
        <a:off x="81046" y="2212965"/>
        <a:ext cx="10591108" cy="1498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F87A4-C347-4F42-A54C-6545144B3C76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Není vztah rodič-dítě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EECF6A99-A04B-4775-B94A-D6B239A945B3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Osoba, kterou určí soud v případě potřeby hájit zájmy dítěte ve střetu se zákonným zástupcem</a:t>
          </a:r>
          <a:endParaRPr lang="cs-CZ" sz="3400" kern="1200"/>
        </a:p>
      </dsp:txBody>
      <dsp:txXfrm>
        <a:off x="63112" y="1486685"/>
        <a:ext cx="10626976" cy="1166626"/>
      </dsp:txXfrm>
    </dsp:sp>
    <dsp:sp modelId="{7865A3D7-98C5-4B7E-8F3B-D841614B14B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Například správa jmění dítěte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35A9C-136E-4E65-9077-EABB1EE8FCA4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Dítě má rodiče, kteří nejsou schopni se starat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B00A6275-6F0D-4E14-A554-F598E9AAB0A2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Soud ustanoví pěstouna</a:t>
          </a:r>
          <a:endParaRPr lang="cs-CZ" sz="3400" kern="1200"/>
        </a:p>
      </dsp:txBody>
      <dsp:txXfrm>
        <a:off x="63112" y="1486685"/>
        <a:ext cx="10626976" cy="1166626"/>
      </dsp:txXfrm>
    </dsp:sp>
    <dsp:sp modelId="{CA4B87FC-19F7-4CD9-9956-13B0F26B0FD4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Rodiče mají pořád vyživovací povinnost a „práva“ k dítěti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3C2B9-716D-496B-9EE8-8CB60B474577}">
      <dsp:nvSpPr>
        <dsp:cNvPr id="0" name=""/>
        <dsp:cNvSpPr/>
      </dsp:nvSpPr>
      <dsp:spPr>
        <a:xfrm>
          <a:off x="0" y="16817"/>
          <a:ext cx="10752138" cy="1333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5700" kern="1200" dirty="0"/>
            <a:t>Jako občan</a:t>
          </a:r>
          <a:endParaRPr lang="cs-CZ" sz="5700" kern="1200" dirty="0"/>
        </a:p>
      </dsp:txBody>
      <dsp:txXfrm>
        <a:off x="65111" y="81928"/>
        <a:ext cx="10621916" cy="1203577"/>
      </dsp:txXfrm>
    </dsp:sp>
    <dsp:sp modelId="{A49E1BFA-C0E8-433C-8EED-A50D3D0CCA4E}">
      <dsp:nvSpPr>
        <dsp:cNvPr id="0" name=""/>
        <dsp:cNvSpPr/>
      </dsp:nvSpPr>
      <dsp:spPr>
        <a:xfrm>
          <a:off x="0" y="1350617"/>
          <a:ext cx="10752138" cy="2772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72390" rIns="405384" bIns="7239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ochranu zdraví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bezplatnou zdravotní péči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zdravotní pomůcky za podmínek, které stanoví zákon</a:t>
          </a:r>
          <a:endParaRPr lang="cs-CZ" sz="4400" kern="1200" dirty="0"/>
        </a:p>
      </dsp:txBody>
      <dsp:txXfrm>
        <a:off x="0" y="1350617"/>
        <a:ext cx="10752138" cy="27727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06A7D-3BCC-4FA7-89C6-7B826903D3F9}">
      <dsp:nvSpPr>
        <dsp:cNvPr id="0" name=""/>
        <dsp:cNvSpPr/>
      </dsp:nvSpPr>
      <dsp:spPr>
        <a:xfrm>
          <a:off x="0" y="10123"/>
          <a:ext cx="10753200" cy="1170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b="0" kern="1200"/>
            <a:t>Jako pojištěnec</a:t>
          </a:r>
          <a:endParaRPr lang="cs-CZ" sz="5000" kern="1200"/>
        </a:p>
      </dsp:txBody>
      <dsp:txXfrm>
        <a:off x="57115" y="67238"/>
        <a:ext cx="10638970" cy="1055770"/>
      </dsp:txXfrm>
    </dsp:sp>
    <dsp:sp modelId="{079100EF-6726-4A5A-850A-5472EBED7689}">
      <dsp:nvSpPr>
        <dsp:cNvPr id="0" name=""/>
        <dsp:cNvSpPr/>
      </dsp:nvSpPr>
      <dsp:spPr>
        <a:xfrm>
          <a:off x="0" y="1180123"/>
          <a:ext cx="10753200" cy="2949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Výběr zdravotní pojišťovny</a:t>
          </a:r>
          <a:endParaRPr lang="cs-CZ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/>
            <a:t>Časovou a místní dostupnost hrazených služeb</a:t>
          </a:r>
          <a:endParaRPr lang="cs-CZ" sz="3900" kern="120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Na léčivé přípravky a potraviny pro zvláštní lékařské účely</a:t>
          </a:r>
          <a:endParaRPr lang="cs-CZ" sz="3900" kern="1200" dirty="0"/>
        </a:p>
      </dsp:txBody>
      <dsp:txXfrm>
        <a:off x="0" y="1180123"/>
        <a:ext cx="10753200" cy="29497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D2C7B-2FE6-40BB-87F7-9A7D3465EE4B}">
      <dsp:nvSpPr>
        <dsp:cNvPr id="0" name=""/>
        <dsp:cNvSpPr/>
      </dsp:nvSpPr>
      <dsp:spPr>
        <a:xfrm>
          <a:off x="0" y="243088"/>
          <a:ext cx="10753200" cy="1240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Jako pacient</a:t>
          </a:r>
          <a:endParaRPr lang="cs-CZ" sz="5300" kern="1200"/>
        </a:p>
      </dsp:txBody>
      <dsp:txXfrm>
        <a:off x="60542" y="303630"/>
        <a:ext cx="10632116" cy="1119116"/>
      </dsp:txXfrm>
    </dsp:sp>
    <dsp:sp modelId="{50F1788B-70DA-402F-9891-13FF383C3BE6}">
      <dsp:nvSpPr>
        <dsp:cNvPr id="0" name=""/>
        <dsp:cNvSpPr/>
      </dsp:nvSpPr>
      <dsp:spPr>
        <a:xfrm>
          <a:off x="0" y="1483288"/>
          <a:ext cx="10753200" cy="2413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7310" rIns="376936" bIns="67310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i="0" kern="1200"/>
            <a:t>Pacientem se rozumí fyzická osoba, které jsou poskytovány zdravotní služby“</a:t>
          </a:r>
          <a:endParaRPr lang="cs-CZ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kern="1200"/>
            <a:t>Jeho právům odpovídají povinnosti poskytovatele, zdravotnického pracovníka</a:t>
          </a:r>
          <a:endParaRPr lang="cs-CZ" sz="4100" kern="1200"/>
        </a:p>
      </dsp:txBody>
      <dsp:txXfrm>
        <a:off x="0" y="1483288"/>
        <a:ext cx="10753200" cy="2413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89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Ilustrace převzata z https://i0.wp.com/imgc-cn.artprintimages.com/images/P-473-488-90/60/6005/14FB100Z/posters/mike-twohy-ah-mr-bromley-nice-to-put-a-face-on-a-disease-new-yorker-cartoon.jpg</a:t>
            </a:r>
            <a:r>
              <a:rPr lang="cs" dirty="0"/>
              <a:t> 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24313" y="4102227"/>
            <a:ext cx="11361600" cy="698497"/>
          </a:xfrm>
        </p:spPr>
        <p:txBody>
          <a:bodyPr/>
          <a:lstStyle/>
          <a:p>
            <a:endParaRPr lang="cs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0B57A82-5915-4CC6-9555-D179F739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1642" y="1174750"/>
            <a:ext cx="6007100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53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6946B25-982F-428B-864F-953E9B1721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549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A3BA5BD-3182-4B3B-8A73-E1D2EB5A09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4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3D007-2D7D-42FE-A9FE-11E769C8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5348-D016-4069-B600-16604DAF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1262"/>
            <a:ext cx="10753200" cy="4530738"/>
          </a:xfrm>
        </p:spPr>
        <p:txBody>
          <a:bodyPr/>
          <a:lstStyle/>
          <a:p>
            <a:r>
              <a:rPr lang="cs-CZ" sz="2400" dirty="0"/>
              <a:t>jen soud</a:t>
            </a:r>
          </a:p>
          <a:p>
            <a:r>
              <a:rPr lang="cs-CZ" sz="2400" dirty="0"/>
              <a:t>jen v zájmu člověka, jehož se to týká</a:t>
            </a:r>
          </a:p>
          <a:p>
            <a:r>
              <a:rPr lang="cs-CZ" sz="2400" dirty="0"/>
              <a:t>v úvahu vzaty rozsah i stupeň neschopnosti postarat se o vlastní záležitosti</a:t>
            </a:r>
          </a:p>
          <a:p>
            <a:r>
              <a:rPr lang="cs-CZ" sz="2400" dirty="0"/>
              <a:t>nepostačí méně omezující opatření</a:t>
            </a:r>
          </a:p>
          <a:p>
            <a:r>
              <a:rPr lang="cs-CZ" sz="2400" dirty="0"/>
              <a:t>zjistí názor člověka, o jehož svéprávnosti rozhoduje</a:t>
            </a:r>
          </a:p>
          <a:p>
            <a:r>
              <a:rPr lang="cs-CZ" sz="2400" dirty="0"/>
              <a:t>v rozsahu, v jakém člověk není pro duševní poruchu, která není jen přechodná, schopen právně jednat</a:t>
            </a:r>
          </a:p>
          <a:p>
            <a:r>
              <a:rPr lang="cs-CZ" sz="2400" dirty="0"/>
              <a:t>vymezí rozsah, v jakém způsobilost člověka samostatně právně jednat omezil a jmenuje mu opatrovníka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1AB79D-F57A-4A12-84CE-659997647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141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2FB06-AE75-49E1-8A1F-9B270A94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1563B8E-5A56-4F95-B091-4449D941A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874242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52BBB-6FE3-4600-9646-8192B9E31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" dirty="0"/>
              <a:t>Ilustrace převzata z </a:t>
            </a:r>
            <a:r>
              <a:rPr lang="cs-CZ" dirty="0"/>
              <a:t>https://cz.pinterest.com/pin/786511522401009140/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B57E7-BE92-42B3-9B6B-E918D96C2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429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08931-10F9-4DBD-B37B-F56EDFF0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D7FC5DA-F269-4628-928C-B6B06FA73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87893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AC400D-FBD8-45EE-A022-319817269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0491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6570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12F64C54-ED50-4CE9-869C-28364CD37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1606952"/>
            <a:ext cx="9583616" cy="4155134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9658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Ambulantní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29870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1114FDC8-8415-4939-B8E1-E65CC0AEDF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5" y="2196465"/>
            <a:ext cx="5219700" cy="3131819"/>
          </a:xfrm>
        </p:spPr>
      </p:pic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E36C02F0-D613-448F-A8FA-DE1C97819039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3"/>
          <a:stretch>
            <a:fillRect/>
          </a:stretch>
        </p:blipFill>
        <p:spPr>
          <a:xfrm>
            <a:off x="6251575" y="2446686"/>
            <a:ext cx="5219700" cy="2628203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4842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691C27F7-B846-4D15-BB9C-EE3078A53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1077" y="1545252"/>
            <a:ext cx="5265905" cy="4236705"/>
          </a:xfrm>
        </p:spPr>
      </p:pic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Lůžková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17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786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BD0D-CF8F-465E-82FE-3D8F5BC8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25F162F-2216-4F2F-9F51-BD8149276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87410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67A7D6-F742-4853-939B-71DE2BD7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1679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4A93C-E012-4DC2-B58C-F3F74B8E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21F83C2-89EF-49E8-A365-BC167A07E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27205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6B1B12-E312-489F-AFBC-A6893E6FD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4910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93D3-E2C7-4E4D-91B5-7DC87FFDD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</a:t>
            </a:r>
            <a:r>
              <a:rPr lang="cs" dirty="0"/>
              <a:t>ochranu </a:t>
            </a:r>
            <a:r>
              <a:rPr lang="cs-CZ" dirty="0"/>
              <a:t>zdraví</a:t>
            </a:r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0C6A5B-A1B3-48BB-AE40-D66495ED5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808139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7F7BDB-9FC7-44E0-B7A9-49713D22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04987C-2603-494C-B8F4-FA14D832F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0948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7EA8D-D5C7-4896-A490-B625176E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FC8F24C-F509-4CF2-9CD1-6B5D3E452B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78734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435B26-92DF-4A01-A859-639D23BFD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6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7051A-08BC-4946-AF00-339E6BA5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3BA237-88EE-4805-B124-AED9FD9246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15334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1328D9-C68F-465B-8F25-5D09C0864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D24092-60E5-4FC6-838B-71B4DAC23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3317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ABE89-79B1-4EC9-8BFA-4EC26E3B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0F49C683-7621-47EF-BABD-AAD2B8E82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92752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CC5905-B13C-49C5-848B-303AC56F5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63A963-2E1B-461B-BA3A-28E2F9A0F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9556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D320F-E110-450B-A55E-749F6FA64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9A92A04-F52C-4D8B-BE20-F89C7F1CF7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75335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5E8691-CB40-4360-BBEA-F1251D627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8371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C4DB7-CF2F-404E-9BEE-0467A03A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4EB42-23D0-4245-B1F1-E6152452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příbuzný v řadě přímé, sourozenec a manžel nebo partner jiné osoby v poměru rodinném nebo obdobném se pokládají za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osoby sobě navzájem blízké, pokud by újmu, kterou utrpěla jedna z nich, druhá důvodně pociťovala jako újmu vlastní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má se za to, že osobami blízkými jsou i osoby </a:t>
            </a:r>
            <a:r>
              <a:rPr lang="cs-CZ" dirty="0" err="1"/>
              <a:t>sešvagřené</a:t>
            </a:r>
            <a:r>
              <a:rPr lang="cs-CZ" dirty="0"/>
              <a:t> nebo osoby, které spolu trvale žijí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F04BEE-BD7D-42F6-A0D2-F37797BAD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714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011FE-C23E-4118-9A74-01D00D1C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AAAA90D-0BD3-407E-B5FA-B34E49F90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25001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C29178-4F1B-4956-95CC-36A856A4F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276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2E2B8-F92C-4D44-A9EA-5DDF3CCE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392E3-4FDF-4E84-AA3F-7FAB2EC2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Osobám blízkým </a:t>
            </a:r>
            <a:r>
              <a:rPr lang="cs-CZ" sz="2400" dirty="0"/>
              <a:t>(nikoliv však zákonným zástupcům) a jiným osobám určeným dítětem </a:t>
            </a:r>
            <a:r>
              <a:rPr lang="cs-CZ" sz="2400" b="1" dirty="0"/>
              <a:t>lze jejich přítomnost při poskytování zdravotních služeb dítěti omezit a nemusí být umožněna nepřetržitě</a:t>
            </a:r>
            <a:r>
              <a:rPr lang="cs-CZ" sz="2400" dirty="0"/>
              <a:t>, pokud jsou možné individuální výjimky (typicky umožnění přítomnosti osob blízkých u nezletilých pacientů v terminální fázi onemocnění); poskytovatelé jednodenní nebo lůžkové péče zároveň </a:t>
            </a:r>
            <a:r>
              <a:rPr lang="cs-CZ" sz="2400" b="1" dirty="0"/>
              <a:t>nemají</a:t>
            </a:r>
            <a:r>
              <a:rPr lang="cs-CZ" sz="2400" dirty="0"/>
              <a:t> zákonnou povinnost umožnit pobyt těchto osob společně s hospitalizovaným dítětem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DF6D00-8A47-4AC7-B1AA-F7846F009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4981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42607-1B8F-4F2F-9C97-C6A96981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30698C-71CB-441A-9460-B79809BA0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24018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150E3B-D16B-4E57-8166-D307FB29E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7829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72E62-F9D0-4068-AAB7-74A6FC7A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D075FAA-E9C8-4C53-8B11-C733E9CCB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2792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EB1A65-0776-45FD-81C1-05A427DCA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959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4377F-7676-407C-B976-288D46D20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A3EA5B9-F512-488D-94F3-F91F79DF59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17348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3DD486-5590-4DD2-9B32-7215826B7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132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9737ADC-3355-4144-863B-898B2E33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CAAB60F-1257-4819-90BA-615CE8576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0392"/>
            <a:ext cx="10753200" cy="4451608"/>
          </a:xfrm>
        </p:spPr>
        <p:txBody>
          <a:bodyPr/>
          <a:lstStyle/>
          <a:p>
            <a:r>
              <a:rPr lang="cs-CZ" sz="2400" b="1" dirty="0"/>
              <a:t>právní osobnost </a:t>
            </a:r>
            <a:r>
              <a:rPr lang="cs-CZ" sz="2400" dirty="0"/>
              <a:t>je způsobilost mít v mezích právního řádu práva a povinnosti člověk má právní osobnost od narození až do smrti</a:t>
            </a:r>
          </a:p>
          <a:p>
            <a:r>
              <a:rPr lang="cs-CZ" sz="2400" b="1" dirty="0"/>
              <a:t>svéprávnost</a:t>
            </a:r>
            <a:r>
              <a:rPr lang="cs-CZ" sz="2400" dirty="0"/>
              <a:t> je způsobilost nabývat pro sebe vlastním právním jednáním práva a zavazovat se k povinnostem (právně jednat)</a:t>
            </a:r>
          </a:p>
          <a:p>
            <a:r>
              <a:rPr lang="cs-CZ" sz="2400" dirty="0"/>
              <a:t>má se za to, že každý </a:t>
            </a:r>
            <a:r>
              <a:rPr lang="cs-CZ" sz="2400" b="1" dirty="0"/>
              <a:t>nezletilý</a:t>
            </a:r>
            <a:r>
              <a:rPr lang="cs-CZ" sz="2400" dirty="0"/>
              <a:t>, který nenabyl plné svéprávnosti, je způsobilý k právním jednáním co do povahy přiměřeným </a:t>
            </a:r>
            <a:r>
              <a:rPr lang="cs-CZ" sz="2400" b="1" dirty="0"/>
              <a:t>rozumové a volní vyspělosti</a:t>
            </a:r>
            <a:r>
              <a:rPr lang="cs-CZ" sz="2400" dirty="0"/>
              <a:t> nezletilých jeho věku</a:t>
            </a:r>
          </a:p>
          <a:p>
            <a:r>
              <a:rPr lang="cs-CZ" sz="2400" dirty="0"/>
              <a:t>právní osobnosti ani svéprávnosti se nikdo nemůže vzdát ani zčásti; učiní-li tak, nepřihlíží se k tomu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D57B84-E6DF-4318-BB37-FA12FC28D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768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F80D3-98DF-4D92-B8B7-4E8CB2AC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B6FB20C-F6C4-4FEE-B1C2-86BA8C276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1474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2C356-5FD0-4B97-8A10-B10A1412B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8001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EDEC7-84EB-470B-9B63-D3BA9EA9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situace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9B46E3-88BF-42D0-B610-56B2F57CE9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41224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CEBBBE-71F6-4DA2-B435-7DEFC754D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2944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25E8D46-2BD2-43DA-8B3F-55420F3E1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289" y="1191245"/>
            <a:ext cx="7517422" cy="4059408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B78996-4BCE-4812-86B6-BEF11CE31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170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2F7C-D996-4B11-83D8-1F651175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>
                <a:solidFill>
                  <a:srgbClr val="FF0000"/>
                </a:solidFill>
              </a:rPr>
              <a:t>Povinnosti pacienta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8">
            <a:extLst>
              <a:ext uri="{FF2B5EF4-FFF2-40B4-BE49-F238E27FC236}">
                <a16:creationId xmlns:a16="http://schemas.microsoft.com/office/drawing/2014/main" id="{D9ECF949-FC93-4EF4-8FE6-D2D93F38EC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68510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12B236-D1AE-4AC0-9354-BCE741EA9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B14BF0-D280-4DE9-9A6A-A729E500E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779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7E23C-CC31-458C-A9D0-B58A5498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Odmítnutí poskytnutí zdravotních služeb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0CF0E53-CA2D-4CA9-B797-6D80B5BFB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7949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A4E796-521D-4B17-A79F-BEDFCDC1D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3E1CBF-C863-4D69-A8AE-D8253AFC5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9820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6885-1376-40F9-B2BC-AC65BB8C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Ukončení péče poskytovatelem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882742AD-A059-4EAB-8CF7-C8320FA0C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17310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14FDF3-8D76-4A5C-A4EC-BAFD6DD32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5C753-105B-4EB0-B83A-5CDF6CE9B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5486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8746DF-8486-45D6-B172-60C3EB1895B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651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24C29-F3D2-456B-8B11-AB1D1CCC5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E4DED-7C19-4C85-85EB-B3E109948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Plně svéprávným se člověk stává:</a:t>
            </a:r>
          </a:p>
          <a:p>
            <a:pPr lvl="1"/>
            <a:r>
              <a:rPr lang="cs-CZ" sz="2800" dirty="0"/>
              <a:t>zletilostí - dovršením osmnáctého roku věku</a:t>
            </a:r>
          </a:p>
          <a:p>
            <a:pPr lvl="1"/>
            <a:r>
              <a:rPr lang="cs-CZ" sz="2800" dirty="0"/>
              <a:t>uzavřením manželství před nabytím zletilosti</a:t>
            </a:r>
          </a:p>
          <a:p>
            <a:pPr lvl="1"/>
            <a:r>
              <a:rPr lang="cs-CZ" sz="2800" dirty="0"/>
              <a:t>přiznáním svéprávnosti</a:t>
            </a:r>
          </a:p>
          <a:p>
            <a:pPr lvl="2"/>
            <a:r>
              <a:rPr lang="cs-CZ" sz="1800" dirty="0"/>
              <a:t>věk 16 let</a:t>
            </a:r>
          </a:p>
          <a:p>
            <a:pPr lvl="2"/>
            <a:r>
              <a:rPr lang="cs-CZ" sz="1800" dirty="0"/>
              <a:t>schopnost se živit a obstarat si své záležitosti</a:t>
            </a:r>
          </a:p>
          <a:p>
            <a:pPr lvl="2"/>
            <a:r>
              <a:rPr lang="cs-CZ" sz="1800" dirty="0"/>
              <a:t>souhlas zákonného zástupce / souhlas nezletilého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524E17-D1B2-4180-BD79-A08C86BFA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2747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Na počaté dítě se hledí jako na již narozené, pokud to vyhovuje jeho zájmům.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Má se za to, že se dítě narodilo živé.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5295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27685" y="1716505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11231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pPr algn="just"/>
            <a:r>
              <a:rPr lang="cs-CZ" dirty="0"/>
              <a:t>Rozhoduje soud</a:t>
            </a:r>
          </a:p>
          <a:p>
            <a:pPr algn="just"/>
            <a:r>
              <a:rPr lang="cs-CZ" dirty="0"/>
              <a:t>Mohou se stát manželé, výjimečně jen jeden z nich</a:t>
            </a:r>
          </a:p>
          <a:p>
            <a:pPr algn="just"/>
            <a:r>
              <a:rPr lang="cs-CZ" dirty="0"/>
              <a:t>Věkový rozdíl min 16 let</a:t>
            </a:r>
          </a:p>
          <a:p>
            <a:pPr algn="just"/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786312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3CBADC-34E8-4FE5-9C3A-1118706097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790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MED CZ V9</Template>
  <TotalTime>244</TotalTime>
  <Words>1658</Words>
  <Application>Microsoft Office PowerPoint</Application>
  <PresentationFormat>Širokoúhlá obrazovka</PresentationFormat>
  <Paragraphs>199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Práva pacientů</vt:lpstr>
      <vt:lpstr>Právo na ochranu zdraví</vt:lpstr>
      <vt:lpstr>Právní osobnost a svéprávnost</vt:lpstr>
      <vt:lpstr>Svéprávnost</vt:lpstr>
      <vt:lpstr>Subjektivita nenarozených dětí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Omezení svéprávnosti</vt:lpstr>
      <vt:lpstr>Práva pacienta</vt:lpstr>
      <vt:lpstr>Práva pacienta</vt:lpstr>
      <vt:lpstr>Nařízení vlády č. 307/2012 Sb. o místní a časové dostupnosti zdravotních služeb</vt:lpstr>
      <vt:lpstr>Nařízení vlády č. 307/2012 Sb. o místní a časové dostupnosti zdravotních služeb</vt:lpstr>
      <vt:lpstr>Nařízení vlády č. 307/2012 Sb. o místní a časové dostupnosti zdravotních služeb</vt:lpstr>
      <vt:lpstr>Práva pacienta</vt:lpstr>
      <vt:lpstr>Práva pacienta</vt:lpstr>
      <vt:lpstr>Práva pacienta</vt:lpstr>
      <vt:lpstr>Práva pacienta</vt:lpstr>
      <vt:lpstr>Práva pacienta</vt:lpstr>
      <vt:lpstr>Práva pacienta</vt:lpstr>
      <vt:lpstr>Osoba blízká</vt:lpstr>
      <vt:lpstr>Právo na nepřetržitou přítomnost  Dětští pacienti</vt:lpstr>
      <vt:lpstr>Právo na nepřetržitou přítomnost  Dětští pacienti</vt:lpstr>
      <vt:lpstr>Právo na nepřetržitou přítomnost  Dětští pacienti </vt:lpstr>
      <vt:lpstr>Právo na nepřetržitou přítomnost  Dětští pacienti</vt:lpstr>
      <vt:lpstr>Právo na nepřetržitou přítomnost  Dětští pacienti</vt:lpstr>
      <vt:lpstr>Právo na nepřetržitou přítomnost  Dětští pacienti</vt:lpstr>
      <vt:lpstr>Specifické situace </vt:lpstr>
      <vt:lpstr>Prezentace aplikace PowerPoint</vt:lpstr>
      <vt:lpstr>Povinnosti pacienta</vt:lpstr>
      <vt:lpstr>Odmítnutí poskytnutí zdravotních služeb</vt:lpstr>
      <vt:lpstr>Ukončení péče poskytovatelem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Jaroslav Divoký</cp:lastModifiedBy>
  <cp:revision>21</cp:revision>
  <cp:lastPrinted>1601-01-01T00:00:00Z</cp:lastPrinted>
  <dcterms:created xsi:type="dcterms:W3CDTF">2019-04-18T09:54:25Z</dcterms:created>
  <dcterms:modified xsi:type="dcterms:W3CDTF">2024-10-02T10:33:26Z</dcterms:modified>
</cp:coreProperties>
</file>