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767BE6-7E26-4FC6-B31E-FE45EF236137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9B6FD23-FAEB-465C-B9D3-82B7C05593DA}">
      <dgm:prSet/>
      <dgm:spPr/>
      <dgm:t>
        <a:bodyPr/>
        <a:lstStyle/>
        <a:p>
          <a:r>
            <a:rPr lang="cs-CZ" b="1" i="1"/>
            <a:t>Rozvoj vzdělávání dospělých je na rozdíl </a:t>
          </a:r>
          <a:endParaRPr lang="en-US"/>
        </a:p>
      </dgm:t>
    </dgm:pt>
    <dgm:pt modelId="{E38C15DD-5ABD-4AD8-AE5D-5C900F21ABD9}" type="parTrans" cxnId="{717D1474-9D6C-46CE-8FF5-B20162B3B14B}">
      <dgm:prSet/>
      <dgm:spPr/>
      <dgm:t>
        <a:bodyPr/>
        <a:lstStyle/>
        <a:p>
          <a:endParaRPr lang="en-US"/>
        </a:p>
      </dgm:t>
    </dgm:pt>
    <dgm:pt modelId="{EF644D72-35DD-4C68-A3C0-6567431B2C48}" type="sibTrans" cxnId="{717D1474-9D6C-46CE-8FF5-B20162B3B14B}">
      <dgm:prSet/>
      <dgm:spPr/>
      <dgm:t>
        <a:bodyPr/>
        <a:lstStyle/>
        <a:p>
          <a:endParaRPr lang="en-US"/>
        </a:p>
      </dgm:t>
    </dgm:pt>
    <dgm:pt modelId="{C0E7C88B-2FE7-4520-8BA5-51F3F83220B3}">
      <dgm:prSet/>
      <dgm:spPr/>
      <dgm:t>
        <a:bodyPr/>
        <a:lstStyle/>
        <a:p>
          <a:r>
            <a:rPr lang="cs-CZ" b="1" i="1"/>
            <a:t>od státního školství spojen </a:t>
          </a:r>
          <a:endParaRPr lang="en-US"/>
        </a:p>
      </dgm:t>
    </dgm:pt>
    <dgm:pt modelId="{D6259B34-055D-4D5D-9E3D-4D42C079BEAA}" type="parTrans" cxnId="{9AFF2CB9-4936-413F-A352-304C6F6A3A2E}">
      <dgm:prSet/>
      <dgm:spPr/>
      <dgm:t>
        <a:bodyPr/>
        <a:lstStyle/>
        <a:p>
          <a:endParaRPr lang="en-US"/>
        </a:p>
      </dgm:t>
    </dgm:pt>
    <dgm:pt modelId="{BA8CD341-7360-4C24-9C79-3C8E49D36955}" type="sibTrans" cxnId="{9AFF2CB9-4936-413F-A352-304C6F6A3A2E}">
      <dgm:prSet/>
      <dgm:spPr/>
      <dgm:t>
        <a:bodyPr/>
        <a:lstStyle/>
        <a:p>
          <a:endParaRPr lang="en-US"/>
        </a:p>
      </dgm:t>
    </dgm:pt>
    <dgm:pt modelId="{D3F9C8A5-3A3C-479B-B029-51933DB64FAE}">
      <dgm:prSet/>
      <dgm:spPr/>
      <dgm:t>
        <a:bodyPr/>
        <a:lstStyle/>
        <a:p>
          <a:r>
            <a:rPr lang="cs-CZ" b="1" i="1"/>
            <a:t>se sociálně-emancipačním hnutím různorodého charakteru </a:t>
          </a:r>
          <a:endParaRPr lang="en-US"/>
        </a:p>
      </dgm:t>
    </dgm:pt>
    <dgm:pt modelId="{C1B388D0-BA7D-4F7C-A828-4A14ED326960}" type="parTrans" cxnId="{31782A1D-5CA2-43BA-8B95-0BA6C7E540C9}">
      <dgm:prSet/>
      <dgm:spPr/>
      <dgm:t>
        <a:bodyPr/>
        <a:lstStyle/>
        <a:p>
          <a:endParaRPr lang="en-US"/>
        </a:p>
      </dgm:t>
    </dgm:pt>
    <dgm:pt modelId="{367F3AC0-A45D-4432-A798-4FDFF26AAFD7}" type="sibTrans" cxnId="{31782A1D-5CA2-43BA-8B95-0BA6C7E540C9}">
      <dgm:prSet/>
      <dgm:spPr/>
      <dgm:t>
        <a:bodyPr/>
        <a:lstStyle/>
        <a:p>
          <a:endParaRPr lang="en-US"/>
        </a:p>
      </dgm:t>
    </dgm:pt>
    <dgm:pt modelId="{B51476DB-1916-491A-B75C-9A508D3786EA}" type="pres">
      <dgm:prSet presAssocID="{CA767BE6-7E26-4FC6-B31E-FE45EF236137}" presName="vert0" presStyleCnt="0">
        <dgm:presLayoutVars>
          <dgm:dir/>
          <dgm:animOne val="branch"/>
          <dgm:animLvl val="lvl"/>
        </dgm:presLayoutVars>
      </dgm:prSet>
      <dgm:spPr/>
    </dgm:pt>
    <dgm:pt modelId="{67757D3E-FA07-4085-9258-264B7E17B2F3}" type="pres">
      <dgm:prSet presAssocID="{A9B6FD23-FAEB-465C-B9D3-82B7C05593DA}" presName="thickLine" presStyleLbl="alignNode1" presStyleIdx="0" presStyleCnt="3"/>
      <dgm:spPr/>
    </dgm:pt>
    <dgm:pt modelId="{0FC4366B-213C-4EAB-9700-4FAE8CF52699}" type="pres">
      <dgm:prSet presAssocID="{A9B6FD23-FAEB-465C-B9D3-82B7C05593DA}" presName="horz1" presStyleCnt="0"/>
      <dgm:spPr/>
    </dgm:pt>
    <dgm:pt modelId="{41A632BA-DCAE-40B0-ABE3-CD4D5A6F4EE0}" type="pres">
      <dgm:prSet presAssocID="{A9B6FD23-FAEB-465C-B9D3-82B7C05593DA}" presName="tx1" presStyleLbl="revTx" presStyleIdx="0" presStyleCnt="3"/>
      <dgm:spPr/>
    </dgm:pt>
    <dgm:pt modelId="{543591C1-8530-4E4E-8A17-C8212900D7F4}" type="pres">
      <dgm:prSet presAssocID="{A9B6FD23-FAEB-465C-B9D3-82B7C05593DA}" presName="vert1" presStyleCnt="0"/>
      <dgm:spPr/>
    </dgm:pt>
    <dgm:pt modelId="{D3E93CAA-3413-48C2-B284-ED5D3931933F}" type="pres">
      <dgm:prSet presAssocID="{C0E7C88B-2FE7-4520-8BA5-51F3F83220B3}" presName="thickLine" presStyleLbl="alignNode1" presStyleIdx="1" presStyleCnt="3"/>
      <dgm:spPr/>
    </dgm:pt>
    <dgm:pt modelId="{C4BA5753-2FE3-43FE-9B04-8BA1620A748E}" type="pres">
      <dgm:prSet presAssocID="{C0E7C88B-2FE7-4520-8BA5-51F3F83220B3}" presName="horz1" presStyleCnt="0"/>
      <dgm:spPr/>
    </dgm:pt>
    <dgm:pt modelId="{E326E2A4-AA19-4D10-8650-C455B4EC9A02}" type="pres">
      <dgm:prSet presAssocID="{C0E7C88B-2FE7-4520-8BA5-51F3F83220B3}" presName="tx1" presStyleLbl="revTx" presStyleIdx="1" presStyleCnt="3"/>
      <dgm:spPr/>
    </dgm:pt>
    <dgm:pt modelId="{D70559EA-2D1B-4514-A12C-111286133FD9}" type="pres">
      <dgm:prSet presAssocID="{C0E7C88B-2FE7-4520-8BA5-51F3F83220B3}" presName="vert1" presStyleCnt="0"/>
      <dgm:spPr/>
    </dgm:pt>
    <dgm:pt modelId="{2700FDC0-61AA-4BCE-9E4A-73A51C1E82CD}" type="pres">
      <dgm:prSet presAssocID="{D3F9C8A5-3A3C-479B-B029-51933DB64FAE}" presName="thickLine" presStyleLbl="alignNode1" presStyleIdx="2" presStyleCnt="3"/>
      <dgm:spPr/>
    </dgm:pt>
    <dgm:pt modelId="{22866CA2-F068-45BE-993B-D6B173B82DBD}" type="pres">
      <dgm:prSet presAssocID="{D3F9C8A5-3A3C-479B-B029-51933DB64FAE}" presName="horz1" presStyleCnt="0"/>
      <dgm:spPr/>
    </dgm:pt>
    <dgm:pt modelId="{55BC8EC7-43C9-4934-8934-9EC76B7CF613}" type="pres">
      <dgm:prSet presAssocID="{D3F9C8A5-3A3C-479B-B029-51933DB64FAE}" presName="tx1" presStyleLbl="revTx" presStyleIdx="2" presStyleCnt="3"/>
      <dgm:spPr/>
    </dgm:pt>
    <dgm:pt modelId="{5603DA58-4974-44AF-B19A-604734103727}" type="pres">
      <dgm:prSet presAssocID="{D3F9C8A5-3A3C-479B-B029-51933DB64FAE}" presName="vert1" presStyleCnt="0"/>
      <dgm:spPr/>
    </dgm:pt>
  </dgm:ptLst>
  <dgm:cxnLst>
    <dgm:cxn modelId="{31782A1D-5CA2-43BA-8B95-0BA6C7E540C9}" srcId="{CA767BE6-7E26-4FC6-B31E-FE45EF236137}" destId="{D3F9C8A5-3A3C-479B-B029-51933DB64FAE}" srcOrd="2" destOrd="0" parTransId="{C1B388D0-BA7D-4F7C-A828-4A14ED326960}" sibTransId="{367F3AC0-A45D-4432-A798-4FDFF26AAFD7}"/>
    <dgm:cxn modelId="{1ACAEE52-389B-4AB2-9DA8-382E611DD53C}" type="presOf" srcId="{D3F9C8A5-3A3C-479B-B029-51933DB64FAE}" destId="{55BC8EC7-43C9-4934-8934-9EC76B7CF613}" srcOrd="0" destOrd="0" presId="urn:microsoft.com/office/officeart/2008/layout/LinedList"/>
    <dgm:cxn modelId="{717D1474-9D6C-46CE-8FF5-B20162B3B14B}" srcId="{CA767BE6-7E26-4FC6-B31E-FE45EF236137}" destId="{A9B6FD23-FAEB-465C-B9D3-82B7C05593DA}" srcOrd="0" destOrd="0" parTransId="{E38C15DD-5ABD-4AD8-AE5D-5C900F21ABD9}" sibTransId="{EF644D72-35DD-4C68-A3C0-6567431B2C48}"/>
    <dgm:cxn modelId="{11D43D75-85B2-4758-B796-94204189AB59}" type="presOf" srcId="{C0E7C88B-2FE7-4520-8BA5-51F3F83220B3}" destId="{E326E2A4-AA19-4D10-8650-C455B4EC9A02}" srcOrd="0" destOrd="0" presId="urn:microsoft.com/office/officeart/2008/layout/LinedList"/>
    <dgm:cxn modelId="{C498CB76-E4AD-4650-9357-61DF4E04EA59}" type="presOf" srcId="{A9B6FD23-FAEB-465C-B9D3-82B7C05593DA}" destId="{41A632BA-DCAE-40B0-ABE3-CD4D5A6F4EE0}" srcOrd="0" destOrd="0" presId="urn:microsoft.com/office/officeart/2008/layout/LinedList"/>
    <dgm:cxn modelId="{9AFF2CB9-4936-413F-A352-304C6F6A3A2E}" srcId="{CA767BE6-7E26-4FC6-B31E-FE45EF236137}" destId="{C0E7C88B-2FE7-4520-8BA5-51F3F83220B3}" srcOrd="1" destOrd="0" parTransId="{D6259B34-055D-4D5D-9E3D-4D42C079BEAA}" sibTransId="{BA8CD341-7360-4C24-9C79-3C8E49D36955}"/>
    <dgm:cxn modelId="{A1A4FBE5-7E96-4BBA-9A5E-0B816F1A81F3}" type="presOf" srcId="{CA767BE6-7E26-4FC6-B31E-FE45EF236137}" destId="{B51476DB-1916-491A-B75C-9A508D3786EA}" srcOrd="0" destOrd="0" presId="urn:microsoft.com/office/officeart/2008/layout/LinedList"/>
    <dgm:cxn modelId="{FECD2B03-BA1F-4BAB-ABD0-81426357C505}" type="presParOf" srcId="{B51476DB-1916-491A-B75C-9A508D3786EA}" destId="{67757D3E-FA07-4085-9258-264B7E17B2F3}" srcOrd="0" destOrd="0" presId="urn:microsoft.com/office/officeart/2008/layout/LinedList"/>
    <dgm:cxn modelId="{A443B958-706E-40E4-BBA1-E0C8BE17A759}" type="presParOf" srcId="{B51476DB-1916-491A-B75C-9A508D3786EA}" destId="{0FC4366B-213C-4EAB-9700-4FAE8CF52699}" srcOrd="1" destOrd="0" presId="urn:microsoft.com/office/officeart/2008/layout/LinedList"/>
    <dgm:cxn modelId="{B7D636D4-D462-423F-97CA-E41A5819316E}" type="presParOf" srcId="{0FC4366B-213C-4EAB-9700-4FAE8CF52699}" destId="{41A632BA-DCAE-40B0-ABE3-CD4D5A6F4EE0}" srcOrd="0" destOrd="0" presId="urn:microsoft.com/office/officeart/2008/layout/LinedList"/>
    <dgm:cxn modelId="{C9DC6F64-2860-4DF5-BF7F-4049A83688DA}" type="presParOf" srcId="{0FC4366B-213C-4EAB-9700-4FAE8CF52699}" destId="{543591C1-8530-4E4E-8A17-C8212900D7F4}" srcOrd="1" destOrd="0" presId="urn:microsoft.com/office/officeart/2008/layout/LinedList"/>
    <dgm:cxn modelId="{E650B9DB-0A4B-4532-898A-22575B054A7E}" type="presParOf" srcId="{B51476DB-1916-491A-B75C-9A508D3786EA}" destId="{D3E93CAA-3413-48C2-B284-ED5D3931933F}" srcOrd="2" destOrd="0" presId="urn:microsoft.com/office/officeart/2008/layout/LinedList"/>
    <dgm:cxn modelId="{7A006754-46DD-47E5-A71C-FDFD171441C6}" type="presParOf" srcId="{B51476DB-1916-491A-B75C-9A508D3786EA}" destId="{C4BA5753-2FE3-43FE-9B04-8BA1620A748E}" srcOrd="3" destOrd="0" presId="urn:microsoft.com/office/officeart/2008/layout/LinedList"/>
    <dgm:cxn modelId="{DD271DCB-EBA5-4220-B807-446F4ABDA945}" type="presParOf" srcId="{C4BA5753-2FE3-43FE-9B04-8BA1620A748E}" destId="{E326E2A4-AA19-4D10-8650-C455B4EC9A02}" srcOrd="0" destOrd="0" presId="urn:microsoft.com/office/officeart/2008/layout/LinedList"/>
    <dgm:cxn modelId="{EF10FCB4-573D-4DFB-B3DA-026D0C590266}" type="presParOf" srcId="{C4BA5753-2FE3-43FE-9B04-8BA1620A748E}" destId="{D70559EA-2D1B-4514-A12C-111286133FD9}" srcOrd="1" destOrd="0" presId="urn:microsoft.com/office/officeart/2008/layout/LinedList"/>
    <dgm:cxn modelId="{4F7E78A0-41EC-4CC0-86F1-4DC55FEE4C3C}" type="presParOf" srcId="{B51476DB-1916-491A-B75C-9A508D3786EA}" destId="{2700FDC0-61AA-4BCE-9E4A-73A51C1E82CD}" srcOrd="4" destOrd="0" presId="urn:microsoft.com/office/officeart/2008/layout/LinedList"/>
    <dgm:cxn modelId="{C6CC3897-8FE7-448E-A601-496E718D0902}" type="presParOf" srcId="{B51476DB-1916-491A-B75C-9A508D3786EA}" destId="{22866CA2-F068-45BE-993B-D6B173B82DBD}" srcOrd="5" destOrd="0" presId="urn:microsoft.com/office/officeart/2008/layout/LinedList"/>
    <dgm:cxn modelId="{BBA9A1D8-DB9D-4DE8-B3D2-5A583E1A4FE5}" type="presParOf" srcId="{22866CA2-F068-45BE-993B-D6B173B82DBD}" destId="{55BC8EC7-43C9-4934-8934-9EC76B7CF613}" srcOrd="0" destOrd="0" presId="urn:microsoft.com/office/officeart/2008/layout/LinedList"/>
    <dgm:cxn modelId="{77AE35BC-EF1E-436E-B7B7-89985C92F857}" type="presParOf" srcId="{22866CA2-F068-45BE-993B-D6B173B82DBD}" destId="{5603DA58-4974-44AF-B19A-60473410372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107B5A-B231-48AA-BD01-B3429DCA80B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AD88C54-616C-4DC2-8CB1-FB208A78B669}">
      <dgm:prSet/>
      <dgm:spPr/>
      <dgm:t>
        <a:bodyPr/>
        <a:lstStyle/>
        <a:p>
          <a:r>
            <a:rPr lang="cs-CZ" b="1" i="1" dirty="0"/>
            <a:t>a porozumět jim.</a:t>
          </a:r>
          <a:r>
            <a:rPr lang="cs-CZ" dirty="0"/>
            <a:t> </a:t>
          </a:r>
          <a:endParaRPr lang="en-US" dirty="0"/>
        </a:p>
      </dgm:t>
    </dgm:pt>
    <dgm:pt modelId="{0E86B298-4533-453E-83BC-48463484D0DD}" type="parTrans" cxnId="{2E506258-E5F5-4852-9F8B-57C8D02EA3F3}">
      <dgm:prSet/>
      <dgm:spPr/>
      <dgm:t>
        <a:bodyPr/>
        <a:lstStyle/>
        <a:p>
          <a:endParaRPr lang="en-US"/>
        </a:p>
      </dgm:t>
    </dgm:pt>
    <dgm:pt modelId="{0197EAC2-EF30-4533-B4DA-ACCE7234420E}" type="sibTrans" cxnId="{2E506258-E5F5-4852-9F8B-57C8D02EA3F3}">
      <dgm:prSet/>
      <dgm:spPr/>
      <dgm:t>
        <a:bodyPr/>
        <a:lstStyle/>
        <a:p>
          <a:endParaRPr lang="en-US"/>
        </a:p>
      </dgm:t>
    </dgm:pt>
    <dgm:pt modelId="{E9CED5D4-BBC4-4804-915F-490E42503049}">
      <dgm:prSet/>
      <dgm:spPr/>
      <dgm:t>
        <a:bodyPr/>
        <a:lstStyle/>
        <a:p>
          <a:r>
            <a:rPr lang="cs-CZ" b="1" i="1"/>
            <a:t>snažit se analyzovat požadavky naší doby </a:t>
          </a:r>
          <a:endParaRPr lang="cs-CZ"/>
        </a:p>
      </dgm:t>
    </dgm:pt>
    <dgm:pt modelId="{8D0EEBCD-FA32-4A85-A780-DF5248A7C145}" type="parTrans" cxnId="{5FDFE9C0-6ACA-4CC5-81F5-80F3AAA48564}">
      <dgm:prSet/>
      <dgm:spPr/>
      <dgm:t>
        <a:bodyPr/>
        <a:lstStyle/>
        <a:p>
          <a:endParaRPr lang="cs-CZ"/>
        </a:p>
      </dgm:t>
    </dgm:pt>
    <dgm:pt modelId="{D55C333D-C727-4DF9-8EC1-0B8716670AEC}" type="sibTrans" cxnId="{5FDFE9C0-6ACA-4CC5-81F5-80F3AAA48564}">
      <dgm:prSet/>
      <dgm:spPr/>
      <dgm:t>
        <a:bodyPr/>
        <a:lstStyle/>
        <a:p>
          <a:endParaRPr lang="cs-CZ"/>
        </a:p>
      </dgm:t>
    </dgm:pt>
    <dgm:pt modelId="{8AAD9BC9-B62C-4EE6-BFC5-C80D8FEB6E19}" type="pres">
      <dgm:prSet presAssocID="{6E107B5A-B231-48AA-BD01-B3429DCA80B6}" presName="linear" presStyleCnt="0">
        <dgm:presLayoutVars>
          <dgm:animLvl val="lvl"/>
          <dgm:resizeHandles val="exact"/>
        </dgm:presLayoutVars>
      </dgm:prSet>
      <dgm:spPr/>
    </dgm:pt>
    <dgm:pt modelId="{EC0861AE-C04F-4C9D-BE48-112AA21BE4E2}" type="pres">
      <dgm:prSet presAssocID="{E9CED5D4-BBC4-4804-915F-490E4250304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1186E3-5C69-4953-A0B0-EDFF2D324A8B}" type="pres">
      <dgm:prSet presAssocID="{D55C333D-C727-4DF9-8EC1-0B8716670AEC}" presName="spacer" presStyleCnt="0"/>
      <dgm:spPr/>
    </dgm:pt>
    <dgm:pt modelId="{F371B430-2D95-42EF-ACDE-F319216393BE}" type="pres">
      <dgm:prSet presAssocID="{BAD88C54-616C-4DC2-8CB1-FB208A78B6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1C06238-1B60-471B-A0D2-0C9F04E43BC1}" type="presOf" srcId="{BAD88C54-616C-4DC2-8CB1-FB208A78B669}" destId="{F371B430-2D95-42EF-ACDE-F319216393BE}" srcOrd="0" destOrd="0" presId="urn:microsoft.com/office/officeart/2005/8/layout/vList2"/>
    <dgm:cxn modelId="{2E506258-E5F5-4852-9F8B-57C8D02EA3F3}" srcId="{6E107B5A-B231-48AA-BD01-B3429DCA80B6}" destId="{BAD88C54-616C-4DC2-8CB1-FB208A78B669}" srcOrd="1" destOrd="0" parTransId="{0E86B298-4533-453E-83BC-48463484D0DD}" sibTransId="{0197EAC2-EF30-4533-B4DA-ACCE7234420E}"/>
    <dgm:cxn modelId="{CAF14E93-FC74-4036-BF13-83B1868D09D0}" type="presOf" srcId="{E9CED5D4-BBC4-4804-915F-490E42503049}" destId="{EC0861AE-C04F-4C9D-BE48-112AA21BE4E2}" srcOrd="0" destOrd="0" presId="urn:microsoft.com/office/officeart/2005/8/layout/vList2"/>
    <dgm:cxn modelId="{5FDFE9C0-6ACA-4CC5-81F5-80F3AAA48564}" srcId="{6E107B5A-B231-48AA-BD01-B3429DCA80B6}" destId="{E9CED5D4-BBC4-4804-915F-490E42503049}" srcOrd="0" destOrd="0" parTransId="{8D0EEBCD-FA32-4A85-A780-DF5248A7C145}" sibTransId="{D55C333D-C727-4DF9-8EC1-0B8716670AEC}"/>
    <dgm:cxn modelId="{AEA6CBE2-97B7-4975-A236-DD863098F767}" type="presOf" srcId="{6E107B5A-B231-48AA-BD01-B3429DCA80B6}" destId="{8AAD9BC9-B62C-4EE6-BFC5-C80D8FEB6E19}" srcOrd="0" destOrd="0" presId="urn:microsoft.com/office/officeart/2005/8/layout/vList2"/>
    <dgm:cxn modelId="{C164CEEE-755C-411D-A05F-7C9FFE2D2E47}" type="presParOf" srcId="{8AAD9BC9-B62C-4EE6-BFC5-C80D8FEB6E19}" destId="{EC0861AE-C04F-4C9D-BE48-112AA21BE4E2}" srcOrd="0" destOrd="0" presId="urn:microsoft.com/office/officeart/2005/8/layout/vList2"/>
    <dgm:cxn modelId="{9AA13A55-D4C5-49D6-A8BF-E630261F9E22}" type="presParOf" srcId="{8AAD9BC9-B62C-4EE6-BFC5-C80D8FEB6E19}" destId="{051186E3-5C69-4953-A0B0-EDFF2D324A8B}" srcOrd="1" destOrd="0" presId="urn:microsoft.com/office/officeart/2005/8/layout/vList2"/>
    <dgm:cxn modelId="{5FA097D3-A557-4940-A2D8-35EAF2CDAEA9}" type="presParOf" srcId="{8AAD9BC9-B62C-4EE6-BFC5-C80D8FEB6E19}" destId="{F371B430-2D95-42EF-ACDE-F319216393B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DC5E6A-7C6E-4524-9864-E1A25A80203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DF6F49-B46D-45A9-AA32-37AD226C1682}">
      <dgm:prSet custT="1"/>
      <dgm:spPr/>
      <dgm:t>
        <a:bodyPr/>
        <a:lstStyle/>
        <a:p>
          <a:r>
            <a:rPr lang="cs-CZ" sz="4000" dirty="0"/>
            <a:t>je proces, </a:t>
          </a:r>
          <a:endParaRPr lang="en-US" sz="4000" dirty="0"/>
        </a:p>
      </dgm:t>
    </dgm:pt>
    <dgm:pt modelId="{B88681BF-D43D-4061-BFA6-3660F0FA2DE9}" type="parTrans" cxnId="{1B1FD9D8-D5A7-4396-8B0D-D09B7AAA74AD}">
      <dgm:prSet/>
      <dgm:spPr/>
      <dgm:t>
        <a:bodyPr/>
        <a:lstStyle/>
        <a:p>
          <a:endParaRPr lang="en-US"/>
        </a:p>
      </dgm:t>
    </dgm:pt>
    <dgm:pt modelId="{9B6B0753-A341-4DF5-B073-02288EFB8CAF}" type="sibTrans" cxnId="{1B1FD9D8-D5A7-4396-8B0D-D09B7AAA74AD}">
      <dgm:prSet/>
      <dgm:spPr/>
      <dgm:t>
        <a:bodyPr/>
        <a:lstStyle/>
        <a:p>
          <a:endParaRPr lang="en-US"/>
        </a:p>
      </dgm:t>
    </dgm:pt>
    <dgm:pt modelId="{3136BDBA-7857-41AE-AC74-E20FB7D5FBE6}">
      <dgm:prSet/>
      <dgm:spPr/>
      <dgm:t>
        <a:bodyPr/>
        <a:lstStyle/>
        <a:p>
          <a:r>
            <a:rPr lang="cs-CZ" dirty="0"/>
            <a:t>který člověka doprovází po celý život, </a:t>
          </a:r>
          <a:endParaRPr lang="en-US" dirty="0"/>
        </a:p>
      </dgm:t>
    </dgm:pt>
    <dgm:pt modelId="{FDE2FB14-8B35-4874-81D7-231BB9DD1DB4}" type="parTrans" cxnId="{3433B9BA-E8F8-4BA3-9238-14A1D1F7746E}">
      <dgm:prSet/>
      <dgm:spPr/>
      <dgm:t>
        <a:bodyPr/>
        <a:lstStyle/>
        <a:p>
          <a:endParaRPr lang="en-US"/>
        </a:p>
      </dgm:t>
    </dgm:pt>
    <dgm:pt modelId="{5F3EF2C4-90D9-4B90-86CA-A715FCEC64D6}" type="sibTrans" cxnId="{3433B9BA-E8F8-4BA3-9238-14A1D1F7746E}">
      <dgm:prSet/>
      <dgm:spPr/>
      <dgm:t>
        <a:bodyPr/>
        <a:lstStyle/>
        <a:p>
          <a:endParaRPr lang="en-US"/>
        </a:p>
      </dgm:t>
    </dgm:pt>
    <dgm:pt modelId="{56A39B9A-B98C-4054-ACEA-B78202C5C8C8}">
      <dgm:prSet/>
      <dgm:spPr/>
      <dgm:t>
        <a:bodyPr/>
        <a:lstStyle/>
        <a:p>
          <a:r>
            <a:rPr lang="cs-CZ" dirty="0"/>
            <a:t>člověk má právo, ale i povinnost zdokonalovat se, jinak mu hrozí, že nezvládne měnící se podmínky života</a:t>
          </a:r>
          <a:endParaRPr lang="en-US" dirty="0"/>
        </a:p>
      </dgm:t>
    </dgm:pt>
    <dgm:pt modelId="{1954470E-5D64-480A-96F5-BD1E4D8543C6}" type="parTrans" cxnId="{61BFCFAB-4A91-4A47-95E2-00BBFCB5DCAA}">
      <dgm:prSet/>
      <dgm:spPr/>
      <dgm:t>
        <a:bodyPr/>
        <a:lstStyle/>
        <a:p>
          <a:endParaRPr lang="en-US"/>
        </a:p>
      </dgm:t>
    </dgm:pt>
    <dgm:pt modelId="{D7CFBB3A-194E-474D-9244-59E406F97B3E}" type="sibTrans" cxnId="{61BFCFAB-4A91-4A47-95E2-00BBFCB5DCAA}">
      <dgm:prSet/>
      <dgm:spPr/>
      <dgm:t>
        <a:bodyPr/>
        <a:lstStyle/>
        <a:p>
          <a:endParaRPr lang="en-US"/>
        </a:p>
      </dgm:t>
    </dgm:pt>
    <dgm:pt modelId="{E394AA50-365A-4112-AA08-D181D8DA4310}" type="pres">
      <dgm:prSet presAssocID="{C8DC5E6A-7C6E-4524-9864-E1A25A802038}" presName="linear" presStyleCnt="0">
        <dgm:presLayoutVars>
          <dgm:animLvl val="lvl"/>
          <dgm:resizeHandles val="exact"/>
        </dgm:presLayoutVars>
      </dgm:prSet>
      <dgm:spPr/>
    </dgm:pt>
    <dgm:pt modelId="{DA7ED243-F5DF-47CF-8893-180A94246999}" type="pres">
      <dgm:prSet presAssocID="{FDDF6F49-B46D-45A9-AA32-37AD226C1682}" presName="parentText" presStyleLbl="node1" presStyleIdx="0" presStyleCnt="3" custScaleY="42456">
        <dgm:presLayoutVars>
          <dgm:chMax val="0"/>
          <dgm:bulletEnabled val="1"/>
        </dgm:presLayoutVars>
      </dgm:prSet>
      <dgm:spPr/>
    </dgm:pt>
    <dgm:pt modelId="{4310AD50-FB1F-40A3-8AB8-79A0132D1ACF}" type="pres">
      <dgm:prSet presAssocID="{9B6B0753-A341-4DF5-B073-02288EFB8CAF}" presName="spacer" presStyleCnt="0"/>
      <dgm:spPr/>
    </dgm:pt>
    <dgm:pt modelId="{EBB86C5D-EFF8-452C-88DB-AEFCCDFFDEF5}" type="pres">
      <dgm:prSet presAssocID="{3136BDBA-7857-41AE-AC74-E20FB7D5FB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FC58678-ECF1-4443-ABD2-D618F7DA34B1}" type="pres">
      <dgm:prSet presAssocID="{5F3EF2C4-90D9-4B90-86CA-A715FCEC64D6}" presName="spacer" presStyleCnt="0"/>
      <dgm:spPr/>
    </dgm:pt>
    <dgm:pt modelId="{6D52EBE7-0E37-4B38-A5CA-44B8A03BBD4E}" type="pres">
      <dgm:prSet presAssocID="{56A39B9A-B98C-4054-ACEA-B78202C5C8C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6AA775F-ECF2-4523-9039-6A73E6BBE958}" type="presOf" srcId="{FDDF6F49-B46D-45A9-AA32-37AD226C1682}" destId="{DA7ED243-F5DF-47CF-8893-180A94246999}" srcOrd="0" destOrd="0" presId="urn:microsoft.com/office/officeart/2005/8/layout/vList2"/>
    <dgm:cxn modelId="{F6F2C448-1F1F-4465-BA7D-2A6FF932B621}" type="presOf" srcId="{56A39B9A-B98C-4054-ACEA-B78202C5C8C8}" destId="{6D52EBE7-0E37-4B38-A5CA-44B8A03BBD4E}" srcOrd="0" destOrd="0" presId="urn:microsoft.com/office/officeart/2005/8/layout/vList2"/>
    <dgm:cxn modelId="{EF5371A5-A6F1-48A8-8339-FE032CA9FA8F}" type="presOf" srcId="{3136BDBA-7857-41AE-AC74-E20FB7D5FBE6}" destId="{EBB86C5D-EFF8-452C-88DB-AEFCCDFFDEF5}" srcOrd="0" destOrd="0" presId="urn:microsoft.com/office/officeart/2005/8/layout/vList2"/>
    <dgm:cxn modelId="{61BFCFAB-4A91-4A47-95E2-00BBFCB5DCAA}" srcId="{C8DC5E6A-7C6E-4524-9864-E1A25A802038}" destId="{56A39B9A-B98C-4054-ACEA-B78202C5C8C8}" srcOrd="2" destOrd="0" parTransId="{1954470E-5D64-480A-96F5-BD1E4D8543C6}" sibTransId="{D7CFBB3A-194E-474D-9244-59E406F97B3E}"/>
    <dgm:cxn modelId="{373415AD-B515-43BD-83ED-0542E24F2B4E}" type="presOf" srcId="{C8DC5E6A-7C6E-4524-9864-E1A25A802038}" destId="{E394AA50-365A-4112-AA08-D181D8DA4310}" srcOrd="0" destOrd="0" presId="urn:microsoft.com/office/officeart/2005/8/layout/vList2"/>
    <dgm:cxn modelId="{3433B9BA-E8F8-4BA3-9238-14A1D1F7746E}" srcId="{C8DC5E6A-7C6E-4524-9864-E1A25A802038}" destId="{3136BDBA-7857-41AE-AC74-E20FB7D5FBE6}" srcOrd="1" destOrd="0" parTransId="{FDE2FB14-8B35-4874-81D7-231BB9DD1DB4}" sibTransId="{5F3EF2C4-90D9-4B90-86CA-A715FCEC64D6}"/>
    <dgm:cxn modelId="{1B1FD9D8-D5A7-4396-8B0D-D09B7AAA74AD}" srcId="{C8DC5E6A-7C6E-4524-9864-E1A25A802038}" destId="{FDDF6F49-B46D-45A9-AA32-37AD226C1682}" srcOrd="0" destOrd="0" parTransId="{B88681BF-D43D-4061-BFA6-3660F0FA2DE9}" sibTransId="{9B6B0753-A341-4DF5-B073-02288EFB8CAF}"/>
    <dgm:cxn modelId="{2A7B874D-FDBD-4BEA-B64F-49B02CD72B38}" type="presParOf" srcId="{E394AA50-365A-4112-AA08-D181D8DA4310}" destId="{DA7ED243-F5DF-47CF-8893-180A94246999}" srcOrd="0" destOrd="0" presId="urn:microsoft.com/office/officeart/2005/8/layout/vList2"/>
    <dgm:cxn modelId="{A59CB184-7AB2-43B4-BA9A-ADF12AE7A260}" type="presParOf" srcId="{E394AA50-365A-4112-AA08-D181D8DA4310}" destId="{4310AD50-FB1F-40A3-8AB8-79A0132D1ACF}" srcOrd="1" destOrd="0" presId="urn:microsoft.com/office/officeart/2005/8/layout/vList2"/>
    <dgm:cxn modelId="{E010C33D-FA39-4A89-ADC7-49E78F474859}" type="presParOf" srcId="{E394AA50-365A-4112-AA08-D181D8DA4310}" destId="{EBB86C5D-EFF8-452C-88DB-AEFCCDFFDEF5}" srcOrd="2" destOrd="0" presId="urn:microsoft.com/office/officeart/2005/8/layout/vList2"/>
    <dgm:cxn modelId="{5A19570F-AB7E-458D-8FDB-D5A0EDE5E4AC}" type="presParOf" srcId="{E394AA50-365A-4112-AA08-D181D8DA4310}" destId="{4FC58678-ECF1-4443-ABD2-D618F7DA34B1}" srcOrd="3" destOrd="0" presId="urn:microsoft.com/office/officeart/2005/8/layout/vList2"/>
    <dgm:cxn modelId="{5137E944-E32E-4CF0-9BC2-D1883B853744}" type="presParOf" srcId="{E394AA50-365A-4112-AA08-D181D8DA4310}" destId="{6D52EBE7-0E37-4B38-A5CA-44B8A03BBD4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8E6C47-3B7F-4365-876C-ED4936985F6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A906BA4-A1AB-4B64-98F9-8E869BCB7A02}">
      <dgm:prSet/>
      <dgm:spPr/>
      <dgm:t>
        <a:bodyPr/>
        <a:lstStyle/>
        <a:p>
          <a:r>
            <a:rPr lang="cs-CZ"/>
            <a:t>stále více lidí má zájem o další vzdělávání</a:t>
          </a:r>
          <a:endParaRPr lang="en-US"/>
        </a:p>
      </dgm:t>
    </dgm:pt>
    <dgm:pt modelId="{DCF4CB7A-FD47-430B-B543-6101DBDF121B}" type="parTrans" cxnId="{18A7EAC7-36B1-4C0E-AA79-49BF143A4E85}">
      <dgm:prSet/>
      <dgm:spPr/>
      <dgm:t>
        <a:bodyPr/>
        <a:lstStyle/>
        <a:p>
          <a:endParaRPr lang="en-US"/>
        </a:p>
      </dgm:t>
    </dgm:pt>
    <dgm:pt modelId="{300E7B25-68E8-4252-BEEC-0360E07CE16B}" type="sibTrans" cxnId="{18A7EAC7-36B1-4C0E-AA79-49BF143A4E85}">
      <dgm:prSet/>
      <dgm:spPr/>
      <dgm:t>
        <a:bodyPr/>
        <a:lstStyle/>
        <a:p>
          <a:endParaRPr lang="en-US"/>
        </a:p>
      </dgm:t>
    </dgm:pt>
    <dgm:pt modelId="{0F8B8FF6-5D5B-4CD8-855A-8B962742882B}">
      <dgm:prSet/>
      <dgm:spPr/>
      <dgm:t>
        <a:bodyPr/>
        <a:lstStyle/>
        <a:p>
          <a:r>
            <a:rPr lang="cs-CZ" b="1"/>
            <a:t>vzdělávání dospělých – součástí personální politiky v hospodářství</a:t>
          </a:r>
          <a:endParaRPr lang="en-US"/>
        </a:p>
      </dgm:t>
    </dgm:pt>
    <dgm:pt modelId="{F3F390FD-265F-4DCA-8BA4-BC5F37294BBA}" type="parTrans" cxnId="{C98A7ABE-1EA3-49D5-A2E7-265267E17ED6}">
      <dgm:prSet/>
      <dgm:spPr/>
      <dgm:t>
        <a:bodyPr/>
        <a:lstStyle/>
        <a:p>
          <a:endParaRPr lang="en-US"/>
        </a:p>
      </dgm:t>
    </dgm:pt>
    <dgm:pt modelId="{95B25CB0-FC36-48E5-844E-0251B6757310}" type="sibTrans" cxnId="{C98A7ABE-1EA3-49D5-A2E7-265267E17ED6}">
      <dgm:prSet/>
      <dgm:spPr/>
      <dgm:t>
        <a:bodyPr/>
        <a:lstStyle/>
        <a:p>
          <a:endParaRPr lang="en-US"/>
        </a:p>
      </dgm:t>
    </dgm:pt>
    <dgm:pt modelId="{F6E3C255-1138-4F30-9361-8A2CE9E5523A}">
      <dgm:prSet/>
      <dgm:spPr/>
      <dgm:t>
        <a:bodyPr/>
        <a:lstStyle/>
        <a:p>
          <a:r>
            <a:rPr lang="cs-CZ"/>
            <a:t>roste trh vzdělávacích komerčních nabídek, průmyslu volného času a komerční kultury</a:t>
          </a:r>
          <a:endParaRPr lang="en-US"/>
        </a:p>
      </dgm:t>
    </dgm:pt>
    <dgm:pt modelId="{8C623397-43BD-4232-A742-2D8341A8FFDC}" type="parTrans" cxnId="{52B268CC-4086-436B-928A-88E1028256B4}">
      <dgm:prSet/>
      <dgm:spPr/>
      <dgm:t>
        <a:bodyPr/>
        <a:lstStyle/>
        <a:p>
          <a:endParaRPr lang="en-US"/>
        </a:p>
      </dgm:t>
    </dgm:pt>
    <dgm:pt modelId="{D7838672-F679-417C-881A-2B4F692693FF}" type="sibTrans" cxnId="{52B268CC-4086-436B-928A-88E1028256B4}">
      <dgm:prSet/>
      <dgm:spPr/>
      <dgm:t>
        <a:bodyPr/>
        <a:lstStyle/>
        <a:p>
          <a:endParaRPr lang="en-US"/>
        </a:p>
      </dgm:t>
    </dgm:pt>
    <dgm:pt modelId="{5992C17D-8805-48A5-948F-4FFD313AFBDC}">
      <dgm:prSet/>
      <dgm:spPr/>
      <dgm:t>
        <a:bodyPr/>
        <a:lstStyle/>
        <a:p>
          <a:r>
            <a:rPr lang="cs-CZ"/>
            <a:t>tradice svépomocného sociálního hnutí se obnovují s jiným obsahem </a:t>
          </a:r>
          <a:endParaRPr lang="en-US"/>
        </a:p>
      </dgm:t>
    </dgm:pt>
    <dgm:pt modelId="{3B1603E9-DB45-4E04-A414-2F49B5C2873E}" type="parTrans" cxnId="{14FC805C-E282-448B-863B-373DD4DD303A}">
      <dgm:prSet/>
      <dgm:spPr/>
      <dgm:t>
        <a:bodyPr/>
        <a:lstStyle/>
        <a:p>
          <a:endParaRPr lang="en-US"/>
        </a:p>
      </dgm:t>
    </dgm:pt>
    <dgm:pt modelId="{FC29E835-715F-4470-889A-A2B5C24AFA13}" type="sibTrans" cxnId="{14FC805C-E282-448B-863B-373DD4DD303A}">
      <dgm:prSet/>
      <dgm:spPr/>
      <dgm:t>
        <a:bodyPr/>
        <a:lstStyle/>
        <a:p>
          <a:endParaRPr lang="en-US"/>
        </a:p>
      </dgm:t>
    </dgm:pt>
    <dgm:pt modelId="{3E33CE7B-D7D4-4FFC-AD5F-9B92C3860414}">
      <dgm:prSet/>
      <dgm:spPr/>
      <dgm:t>
        <a:bodyPr/>
        <a:lstStyle/>
        <a:p>
          <a:r>
            <a:rPr lang="cs-CZ" b="1"/>
            <a:t>vzdělávací formy zaměřené na vnitřní svět</a:t>
          </a:r>
          <a:endParaRPr lang="en-US"/>
        </a:p>
      </dgm:t>
    </dgm:pt>
    <dgm:pt modelId="{141240BA-E7A1-4AC9-9DAD-F50FCB445237}" type="parTrans" cxnId="{215057AC-344C-4879-A76C-8F7FED2EE5F5}">
      <dgm:prSet/>
      <dgm:spPr/>
      <dgm:t>
        <a:bodyPr/>
        <a:lstStyle/>
        <a:p>
          <a:endParaRPr lang="en-US"/>
        </a:p>
      </dgm:t>
    </dgm:pt>
    <dgm:pt modelId="{D72FDA60-2555-4CC0-9D44-5DE33C99BA2F}" type="sibTrans" cxnId="{215057AC-344C-4879-A76C-8F7FED2EE5F5}">
      <dgm:prSet/>
      <dgm:spPr/>
      <dgm:t>
        <a:bodyPr/>
        <a:lstStyle/>
        <a:p>
          <a:endParaRPr lang="en-US"/>
        </a:p>
      </dgm:t>
    </dgm:pt>
    <dgm:pt modelId="{375F3D84-E610-4098-A8E2-7A593B338473}">
      <dgm:prSet/>
      <dgm:spPr/>
      <dgm:t>
        <a:bodyPr/>
        <a:lstStyle/>
        <a:p>
          <a:r>
            <a:rPr lang="cs-CZ"/>
            <a:t>mění se metody a obsahy vzdělávání dospělých – v praxi, při práci a trávení volného času</a:t>
          </a:r>
          <a:endParaRPr lang="en-US"/>
        </a:p>
      </dgm:t>
    </dgm:pt>
    <dgm:pt modelId="{1ECD8FD4-0555-4144-899C-E75EDF6C5D48}" type="parTrans" cxnId="{0C709131-510E-4395-8FD3-45D01E7FF2A1}">
      <dgm:prSet/>
      <dgm:spPr/>
      <dgm:t>
        <a:bodyPr/>
        <a:lstStyle/>
        <a:p>
          <a:endParaRPr lang="en-US"/>
        </a:p>
      </dgm:t>
    </dgm:pt>
    <dgm:pt modelId="{2946821F-0930-406A-98DC-F235FCA6E872}" type="sibTrans" cxnId="{0C709131-510E-4395-8FD3-45D01E7FF2A1}">
      <dgm:prSet/>
      <dgm:spPr/>
      <dgm:t>
        <a:bodyPr/>
        <a:lstStyle/>
        <a:p>
          <a:endParaRPr lang="en-US"/>
        </a:p>
      </dgm:t>
    </dgm:pt>
    <dgm:pt modelId="{4C191C3B-A45A-49AE-8209-92B83C5E804A}">
      <dgm:prSet/>
      <dgm:spPr/>
      <dgm:t>
        <a:bodyPr/>
        <a:lstStyle/>
        <a:p>
          <a:r>
            <a:rPr lang="cs-CZ" b="1"/>
            <a:t>zvyšují se nároky na lidi – vzdělání a hodnotová zaměření, rozvoj informační techniky </a:t>
          </a:r>
          <a:endParaRPr lang="en-US"/>
        </a:p>
      </dgm:t>
    </dgm:pt>
    <dgm:pt modelId="{3CB26C60-196A-4A78-9A0D-2A06FCF3B48E}" type="parTrans" cxnId="{634AF8D9-5DC4-4F35-AACF-1B468BE6382D}">
      <dgm:prSet/>
      <dgm:spPr/>
      <dgm:t>
        <a:bodyPr/>
        <a:lstStyle/>
        <a:p>
          <a:endParaRPr lang="en-US"/>
        </a:p>
      </dgm:t>
    </dgm:pt>
    <dgm:pt modelId="{552D0C83-B6C0-4FA9-94B0-FCB57975EC19}" type="sibTrans" cxnId="{634AF8D9-5DC4-4F35-AACF-1B468BE6382D}">
      <dgm:prSet/>
      <dgm:spPr/>
      <dgm:t>
        <a:bodyPr/>
        <a:lstStyle/>
        <a:p>
          <a:endParaRPr lang="en-US"/>
        </a:p>
      </dgm:t>
    </dgm:pt>
    <dgm:pt modelId="{AC563173-8B8D-41B2-BB78-2B398283553C}" type="pres">
      <dgm:prSet presAssocID="{098E6C47-3B7F-4365-876C-ED4936985F6D}" presName="diagram" presStyleCnt="0">
        <dgm:presLayoutVars>
          <dgm:dir/>
          <dgm:resizeHandles val="exact"/>
        </dgm:presLayoutVars>
      </dgm:prSet>
      <dgm:spPr/>
    </dgm:pt>
    <dgm:pt modelId="{649DC68F-EE62-4599-82D5-C7B3CE083BA1}" type="pres">
      <dgm:prSet presAssocID="{6A906BA4-A1AB-4B64-98F9-8E869BCB7A02}" presName="node" presStyleLbl="node1" presStyleIdx="0" presStyleCnt="7">
        <dgm:presLayoutVars>
          <dgm:bulletEnabled val="1"/>
        </dgm:presLayoutVars>
      </dgm:prSet>
      <dgm:spPr/>
    </dgm:pt>
    <dgm:pt modelId="{5EDBE390-6037-4DFA-8764-7BFEC3C596B5}" type="pres">
      <dgm:prSet presAssocID="{300E7B25-68E8-4252-BEEC-0360E07CE16B}" presName="sibTrans" presStyleCnt="0"/>
      <dgm:spPr/>
    </dgm:pt>
    <dgm:pt modelId="{537CFEAB-872B-4FA0-9125-C655ED62285D}" type="pres">
      <dgm:prSet presAssocID="{0F8B8FF6-5D5B-4CD8-855A-8B962742882B}" presName="node" presStyleLbl="node1" presStyleIdx="1" presStyleCnt="7">
        <dgm:presLayoutVars>
          <dgm:bulletEnabled val="1"/>
        </dgm:presLayoutVars>
      </dgm:prSet>
      <dgm:spPr/>
    </dgm:pt>
    <dgm:pt modelId="{31DEB34F-EFA8-4ACC-9625-21A23C042955}" type="pres">
      <dgm:prSet presAssocID="{95B25CB0-FC36-48E5-844E-0251B6757310}" presName="sibTrans" presStyleCnt="0"/>
      <dgm:spPr/>
    </dgm:pt>
    <dgm:pt modelId="{E1A2C117-FD0A-43D5-958E-B91EEFB0763C}" type="pres">
      <dgm:prSet presAssocID="{F6E3C255-1138-4F30-9361-8A2CE9E5523A}" presName="node" presStyleLbl="node1" presStyleIdx="2" presStyleCnt="7">
        <dgm:presLayoutVars>
          <dgm:bulletEnabled val="1"/>
        </dgm:presLayoutVars>
      </dgm:prSet>
      <dgm:spPr/>
    </dgm:pt>
    <dgm:pt modelId="{80E57475-38A2-495B-8BCD-514B482469A1}" type="pres">
      <dgm:prSet presAssocID="{D7838672-F679-417C-881A-2B4F692693FF}" presName="sibTrans" presStyleCnt="0"/>
      <dgm:spPr/>
    </dgm:pt>
    <dgm:pt modelId="{A4DB3382-7754-4596-AB15-54049A00962C}" type="pres">
      <dgm:prSet presAssocID="{5992C17D-8805-48A5-948F-4FFD313AFBDC}" presName="node" presStyleLbl="node1" presStyleIdx="3" presStyleCnt="7">
        <dgm:presLayoutVars>
          <dgm:bulletEnabled val="1"/>
        </dgm:presLayoutVars>
      </dgm:prSet>
      <dgm:spPr/>
    </dgm:pt>
    <dgm:pt modelId="{5610768F-6D19-4470-8C93-0674779977A1}" type="pres">
      <dgm:prSet presAssocID="{FC29E835-715F-4470-889A-A2B5C24AFA13}" presName="sibTrans" presStyleCnt="0"/>
      <dgm:spPr/>
    </dgm:pt>
    <dgm:pt modelId="{7D514816-0A76-4F93-AAC6-6DA59E820EDF}" type="pres">
      <dgm:prSet presAssocID="{3E33CE7B-D7D4-4FFC-AD5F-9B92C3860414}" presName="node" presStyleLbl="node1" presStyleIdx="4" presStyleCnt="7">
        <dgm:presLayoutVars>
          <dgm:bulletEnabled val="1"/>
        </dgm:presLayoutVars>
      </dgm:prSet>
      <dgm:spPr/>
    </dgm:pt>
    <dgm:pt modelId="{8D722550-D83D-421D-900D-935892DE3E01}" type="pres">
      <dgm:prSet presAssocID="{D72FDA60-2555-4CC0-9D44-5DE33C99BA2F}" presName="sibTrans" presStyleCnt="0"/>
      <dgm:spPr/>
    </dgm:pt>
    <dgm:pt modelId="{784965E6-4872-4F2A-B53B-8C6E602DDD52}" type="pres">
      <dgm:prSet presAssocID="{375F3D84-E610-4098-A8E2-7A593B338473}" presName="node" presStyleLbl="node1" presStyleIdx="5" presStyleCnt="7">
        <dgm:presLayoutVars>
          <dgm:bulletEnabled val="1"/>
        </dgm:presLayoutVars>
      </dgm:prSet>
      <dgm:spPr/>
    </dgm:pt>
    <dgm:pt modelId="{7ACA6298-5300-4C0B-A0F5-B9FE9C8B069D}" type="pres">
      <dgm:prSet presAssocID="{2946821F-0930-406A-98DC-F235FCA6E872}" presName="sibTrans" presStyleCnt="0"/>
      <dgm:spPr/>
    </dgm:pt>
    <dgm:pt modelId="{7FCA5966-B725-414E-9AD1-027C71CCB066}" type="pres">
      <dgm:prSet presAssocID="{4C191C3B-A45A-49AE-8209-92B83C5E804A}" presName="node" presStyleLbl="node1" presStyleIdx="6" presStyleCnt="7">
        <dgm:presLayoutVars>
          <dgm:bulletEnabled val="1"/>
        </dgm:presLayoutVars>
      </dgm:prSet>
      <dgm:spPr/>
    </dgm:pt>
  </dgm:ptLst>
  <dgm:cxnLst>
    <dgm:cxn modelId="{0C709131-510E-4395-8FD3-45D01E7FF2A1}" srcId="{098E6C47-3B7F-4365-876C-ED4936985F6D}" destId="{375F3D84-E610-4098-A8E2-7A593B338473}" srcOrd="5" destOrd="0" parTransId="{1ECD8FD4-0555-4144-899C-E75EDF6C5D48}" sibTransId="{2946821F-0930-406A-98DC-F235FCA6E872}"/>
    <dgm:cxn modelId="{14FC805C-E282-448B-863B-373DD4DD303A}" srcId="{098E6C47-3B7F-4365-876C-ED4936985F6D}" destId="{5992C17D-8805-48A5-948F-4FFD313AFBDC}" srcOrd="3" destOrd="0" parTransId="{3B1603E9-DB45-4E04-A414-2F49B5C2873E}" sibTransId="{FC29E835-715F-4470-889A-A2B5C24AFA13}"/>
    <dgm:cxn modelId="{F415406E-A3A5-4B73-B407-BC79B2408845}" type="presOf" srcId="{375F3D84-E610-4098-A8E2-7A593B338473}" destId="{784965E6-4872-4F2A-B53B-8C6E602DDD52}" srcOrd="0" destOrd="0" presId="urn:microsoft.com/office/officeart/2005/8/layout/default"/>
    <dgm:cxn modelId="{881AB789-530B-4D34-BDE6-785A89DC19C8}" type="presOf" srcId="{098E6C47-3B7F-4365-876C-ED4936985F6D}" destId="{AC563173-8B8D-41B2-BB78-2B398283553C}" srcOrd="0" destOrd="0" presId="urn:microsoft.com/office/officeart/2005/8/layout/default"/>
    <dgm:cxn modelId="{A06FD28A-C885-414D-B416-C28B38E08C30}" type="presOf" srcId="{0F8B8FF6-5D5B-4CD8-855A-8B962742882B}" destId="{537CFEAB-872B-4FA0-9125-C655ED62285D}" srcOrd="0" destOrd="0" presId="urn:microsoft.com/office/officeart/2005/8/layout/default"/>
    <dgm:cxn modelId="{E830288C-114F-4376-A8AC-354C4216CBCF}" type="presOf" srcId="{6A906BA4-A1AB-4B64-98F9-8E869BCB7A02}" destId="{649DC68F-EE62-4599-82D5-C7B3CE083BA1}" srcOrd="0" destOrd="0" presId="urn:microsoft.com/office/officeart/2005/8/layout/default"/>
    <dgm:cxn modelId="{926EB896-A0DA-4308-907F-39DA98130803}" type="presOf" srcId="{F6E3C255-1138-4F30-9361-8A2CE9E5523A}" destId="{E1A2C117-FD0A-43D5-958E-B91EEFB0763C}" srcOrd="0" destOrd="0" presId="urn:microsoft.com/office/officeart/2005/8/layout/default"/>
    <dgm:cxn modelId="{215057AC-344C-4879-A76C-8F7FED2EE5F5}" srcId="{098E6C47-3B7F-4365-876C-ED4936985F6D}" destId="{3E33CE7B-D7D4-4FFC-AD5F-9B92C3860414}" srcOrd="4" destOrd="0" parTransId="{141240BA-E7A1-4AC9-9DAD-F50FCB445237}" sibTransId="{D72FDA60-2555-4CC0-9D44-5DE33C99BA2F}"/>
    <dgm:cxn modelId="{C98A7ABE-1EA3-49D5-A2E7-265267E17ED6}" srcId="{098E6C47-3B7F-4365-876C-ED4936985F6D}" destId="{0F8B8FF6-5D5B-4CD8-855A-8B962742882B}" srcOrd="1" destOrd="0" parTransId="{F3F390FD-265F-4DCA-8BA4-BC5F37294BBA}" sibTransId="{95B25CB0-FC36-48E5-844E-0251B6757310}"/>
    <dgm:cxn modelId="{18A7EAC7-36B1-4C0E-AA79-49BF143A4E85}" srcId="{098E6C47-3B7F-4365-876C-ED4936985F6D}" destId="{6A906BA4-A1AB-4B64-98F9-8E869BCB7A02}" srcOrd="0" destOrd="0" parTransId="{DCF4CB7A-FD47-430B-B543-6101DBDF121B}" sibTransId="{300E7B25-68E8-4252-BEEC-0360E07CE16B}"/>
    <dgm:cxn modelId="{52B268CC-4086-436B-928A-88E1028256B4}" srcId="{098E6C47-3B7F-4365-876C-ED4936985F6D}" destId="{F6E3C255-1138-4F30-9361-8A2CE9E5523A}" srcOrd="2" destOrd="0" parTransId="{8C623397-43BD-4232-A742-2D8341A8FFDC}" sibTransId="{D7838672-F679-417C-881A-2B4F692693FF}"/>
    <dgm:cxn modelId="{2C8196CD-7DEC-463F-908A-A12CF55F00FD}" type="presOf" srcId="{5992C17D-8805-48A5-948F-4FFD313AFBDC}" destId="{A4DB3382-7754-4596-AB15-54049A00962C}" srcOrd="0" destOrd="0" presId="urn:microsoft.com/office/officeart/2005/8/layout/default"/>
    <dgm:cxn modelId="{63E3C9D5-FF34-488A-8AD0-F944182E1F6D}" type="presOf" srcId="{4C191C3B-A45A-49AE-8209-92B83C5E804A}" destId="{7FCA5966-B725-414E-9AD1-027C71CCB066}" srcOrd="0" destOrd="0" presId="urn:microsoft.com/office/officeart/2005/8/layout/default"/>
    <dgm:cxn modelId="{634AF8D9-5DC4-4F35-AACF-1B468BE6382D}" srcId="{098E6C47-3B7F-4365-876C-ED4936985F6D}" destId="{4C191C3B-A45A-49AE-8209-92B83C5E804A}" srcOrd="6" destOrd="0" parTransId="{3CB26C60-196A-4A78-9A0D-2A06FCF3B48E}" sibTransId="{552D0C83-B6C0-4FA9-94B0-FCB57975EC19}"/>
    <dgm:cxn modelId="{C7330EEF-DB8C-4BF1-BD84-F7EBE4884AA5}" type="presOf" srcId="{3E33CE7B-D7D4-4FFC-AD5F-9B92C3860414}" destId="{7D514816-0A76-4F93-AAC6-6DA59E820EDF}" srcOrd="0" destOrd="0" presId="urn:microsoft.com/office/officeart/2005/8/layout/default"/>
    <dgm:cxn modelId="{1A7D060C-8FC2-47E9-8599-4F9FB4DE9D68}" type="presParOf" srcId="{AC563173-8B8D-41B2-BB78-2B398283553C}" destId="{649DC68F-EE62-4599-82D5-C7B3CE083BA1}" srcOrd="0" destOrd="0" presId="urn:microsoft.com/office/officeart/2005/8/layout/default"/>
    <dgm:cxn modelId="{FA5AC59E-A947-4568-9B77-096949CE1BF5}" type="presParOf" srcId="{AC563173-8B8D-41B2-BB78-2B398283553C}" destId="{5EDBE390-6037-4DFA-8764-7BFEC3C596B5}" srcOrd="1" destOrd="0" presId="urn:microsoft.com/office/officeart/2005/8/layout/default"/>
    <dgm:cxn modelId="{AF41B028-28F1-4349-AB83-4C197C0ADD0F}" type="presParOf" srcId="{AC563173-8B8D-41B2-BB78-2B398283553C}" destId="{537CFEAB-872B-4FA0-9125-C655ED62285D}" srcOrd="2" destOrd="0" presId="urn:microsoft.com/office/officeart/2005/8/layout/default"/>
    <dgm:cxn modelId="{6BC71D2A-9A4F-4E1D-B176-8054F3AB8718}" type="presParOf" srcId="{AC563173-8B8D-41B2-BB78-2B398283553C}" destId="{31DEB34F-EFA8-4ACC-9625-21A23C042955}" srcOrd="3" destOrd="0" presId="urn:microsoft.com/office/officeart/2005/8/layout/default"/>
    <dgm:cxn modelId="{9431CC26-6FB1-4FD3-AA2C-4C148B150178}" type="presParOf" srcId="{AC563173-8B8D-41B2-BB78-2B398283553C}" destId="{E1A2C117-FD0A-43D5-958E-B91EEFB0763C}" srcOrd="4" destOrd="0" presId="urn:microsoft.com/office/officeart/2005/8/layout/default"/>
    <dgm:cxn modelId="{A22D3E15-738E-4FAF-9B56-3F480795DBDA}" type="presParOf" srcId="{AC563173-8B8D-41B2-BB78-2B398283553C}" destId="{80E57475-38A2-495B-8BCD-514B482469A1}" srcOrd="5" destOrd="0" presId="urn:microsoft.com/office/officeart/2005/8/layout/default"/>
    <dgm:cxn modelId="{61FC3FD0-8A27-4607-9C64-9A570EBD4202}" type="presParOf" srcId="{AC563173-8B8D-41B2-BB78-2B398283553C}" destId="{A4DB3382-7754-4596-AB15-54049A00962C}" srcOrd="6" destOrd="0" presId="urn:microsoft.com/office/officeart/2005/8/layout/default"/>
    <dgm:cxn modelId="{CB5C9D45-DD96-410B-A762-A0C2B075DD88}" type="presParOf" srcId="{AC563173-8B8D-41B2-BB78-2B398283553C}" destId="{5610768F-6D19-4470-8C93-0674779977A1}" srcOrd="7" destOrd="0" presId="urn:microsoft.com/office/officeart/2005/8/layout/default"/>
    <dgm:cxn modelId="{C3002BEE-467E-4E07-8E24-DDD3F8865D57}" type="presParOf" srcId="{AC563173-8B8D-41B2-BB78-2B398283553C}" destId="{7D514816-0A76-4F93-AAC6-6DA59E820EDF}" srcOrd="8" destOrd="0" presId="urn:microsoft.com/office/officeart/2005/8/layout/default"/>
    <dgm:cxn modelId="{01130496-33FF-4929-A545-699F83519552}" type="presParOf" srcId="{AC563173-8B8D-41B2-BB78-2B398283553C}" destId="{8D722550-D83D-421D-900D-935892DE3E01}" srcOrd="9" destOrd="0" presId="urn:microsoft.com/office/officeart/2005/8/layout/default"/>
    <dgm:cxn modelId="{A67F2E74-068C-425B-B30E-BCCF13DF1F76}" type="presParOf" srcId="{AC563173-8B8D-41B2-BB78-2B398283553C}" destId="{784965E6-4872-4F2A-B53B-8C6E602DDD52}" srcOrd="10" destOrd="0" presId="urn:microsoft.com/office/officeart/2005/8/layout/default"/>
    <dgm:cxn modelId="{4CABCB68-297E-498F-86E0-AA615CB088F7}" type="presParOf" srcId="{AC563173-8B8D-41B2-BB78-2B398283553C}" destId="{7ACA6298-5300-4C0B-A0F5-B9FE9C8B069D}" srcOrd="11" destOrd="0" presId="urn:microsoft.com/office/officeart/2005/8/layout/default"/>
    <dgm:cxn modelId="{09F2C752-9A04-4B56-95EB-028674D5BB37}" type="presParOf" srcId="{AC563173-8B8D-41B2-BB78-2B398283553C}" destId="{7FCA5966-B725-414E-9AD1-027C71CCB06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12E625-CF20-4ABC-BADB-C5B68B3D9A93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67E905F-9F80-4DF9-B3C9-1026387128D6}">
      <dgm:prSet/>
      <dgm:spPr/>
      <dgm:t>
        <a:bodyPr/>
        <a:lstStyle/>
        <a:p>
          <a:r>
            <a:rPr lang="cs-CZ"/>
            <a:t>druhá vzdělávací šance pro lidi bez vzdělání </a:t>
          </a:r>
          <a:endParaRPr lang="en-US"/>
        </a:p>
      </dgm:t>
    </dgm:pt>
    <dgm:pt modelId="{72082D17-78E7-4F4F-A0C5-7095AC0ECF51}" type="parTrans" cxnId="{08ED804E-699D-44F1-8DB7-44BB1F55EC38}">
      <dgm:prSet/>
      <dgm:spPr/>
      <dgm:t>
        <a:bodyPr/>
        <a:lstStyle/>
        <a:p>
          <a:endParaRPr lang="en-US"/>
        </a:p>
      </dgm:t>
    </dgm:pt>
    <dgm:pt modelId="{1C50E674-857C-4A56-8830-A0FC5F757412}" type="sibTrans" cxnId="{08ED804E-699D-44F1-8DB7-44BB1F55EC38}">
      <dgm:prSet/>
      <dgm:spPr/>
      <dgm:t>
        <a:bodyPr/>
        <a:lstStyle/>
        <a:p>
          <a:endParaRPr lang="en-US"/>
        </a:p>
      </dgm:t>
    </dgm:pt>
    <dgm:pt modelId="{C687A2E3-A2B3-4583-9FFF-3582D01AA180}">
      <dgm:prSet/>
      <dgm:spPr/>
      <dgm:t>
        <a:bodyPr/>
        <a:lstStyle/>
        <a:p>
          <a:r>
            <a:rPr lang="cs-CZ" b="1"/>
            <a:t>odborné vzdělání a zvyšování kvalifikace</a:t>
          </a:r>
          <a:endParaRPr lang="en-US"/>
        </a:p>
      </dgm:t>
    </dgm:pt>
    <dgm:pt modelId="{FB0991C7-455D-4A9E-9B15-728C4CD663D3}" type="parTrans" cxnId="{43342DDA-72DF-45B4-8355-AC83B6F9D167}">
      <dgm:prSet/>
      <dgm:spPr/>
      <dgm:t>
        <a:bodyPr/>
        <a:lstStyle/>
        <a:p>
          <a:endParaRPr lang="en-US"/>
        </a:p>
      </dgm:t>
    </dgm:pt>
    <dgm:pt modelId="{330DD54F-A555-49E0-A41A-B8E2F52039AF}" type="sibTrans" cxnId="{43342DDA-72DF-45B4-8355-AC83B6F9D167}">
      <dgm:prSet/>
      <dgm:spPr/>
      <dgm:t>
        <a:bodyPr/>
        <a:lstStyle/>
        <a:p>
          <a:endParaRPr lang="en-US"/>
        </a:p>
      </dgm:t>
    </dgm:pt>
    <dgm:pt modelId="{0A4D6377-F9A6-40AD-82C3-3EFC180C93E4}">
      <dgm:prSet/>
      <dgm:spPr/>
      <dgm:t>
        <a:bodyPr/>
        <a:lstStyle/>
        <a:p>
          <a:r>
            <a:rPr lang="cs-CZ" b="1"/>
            <a:t>rozvoj schopností vyplňovat sociální role v rodině, sociálním životě, jako občan, atd.</a:t>
          </a:r>
          <a:endParaRPr lang="en-US"/>
        </a:p>
      </dgm:t>
    </dgm:pt>
    <dgm:pt modelId="{F0014F06-1862-498B-9975-7E0D519B8286}" type="parTrans" cxnId="{7815FC7F-F2D1-4E38-8AA5-89F331914918}">
      <dgm:prSet/>
      <dgm:spPr/>
      <dgm:t>
        <a:bodyPr/>
        <a:lstStyle/>
        <a:p>
          <a:endParaRPr lang="en-US"/>
        </a:p>
      </dgm:t>
    </dgm:pt>
    <dgm:pt modelId="{035BF124-0647-4737-96CF-5B7150D41DFB}" type="sibTrans" cxnId="{7815FC7F-F2D1-4E38-8AA5-89F331914918}">
      <dgm:prSet/>
      <dgm:spPr/>
      <dgm:t>
        <a:bodyPr/>
        <a:lstStyle/>
        <a:p>
          <a:endParaRPr lang="en-US"/>
        </a:p>
      </dgm:t>
    </dgm:pt>
    <dgm:pt modelId="{269F6279-5A63-440D-90B9-02795406D737}">
      <dgm:prSet/>
      <dgm:spPr/>
      <dgm:t>
        <a:bodyPr/>
        <a:lstStyle/>
        <a:p>
          <a:r>
            <a:rPr lang="cs-CZ"/>
            <a:t>sociální péče (výchova ke zdraví)</a:t>
          </a:r>
          <a:endParaRPr lang="en-US"/>
        </a:p>
      </dgm:t>
    </dgm:pt>
    <dgm:pt modelId="{60FD2FD1-A9A8-4234-9473-57FC64558F44}" type="parTrans" cxnId="{DE48494D-9B0A-4CCE-B534-75F8B1337F6F}">
      <dgm:prSet/>
      <dgm:spPr/>
      <dgm:t>
        <a:bodyPr/>
        <a:lstStyle/>
        <a:p>
          <a:endParaRPr lang="en-US"/>
        </a:p>
      </dgm:t>
    </dgm:pt>
    <dgm:pt modelId="{D6963BEF-21C7-42EF-A7D1-AD3B7AD53E9E}" type="sibTrans" cxnId="{DE48494D-9B0A-4CCE-B534-75F8B1337F6F}">
      <dgm:prSet/>
      <dgm:spPr/>
      <dgm:t>
        <a:bodyPr/>
        <a:lstStyle/>
        <a:p>
          <a:endParaRPr lang="en-US"/>
        </a:p>
      </dgm:t>
    </dgm:pt>
    <dgm:pt modelId="{08584419-A5B5-424F-9BE8-E6F16751FC13}">
      <dgm:prSet/>
      <dgm:spPr/>
      <dgm:t>
        <a:bodyPr/>
        <a:lstStyle/>
        <a:p>
          <a:r>
            <a:rPr lang="cs-CZ" b="1"/>
            <a:t>individuální rozvoj, osobnostní rozvoj, schopnost trávit hodnotně volný čas, sociální solidarita</a:t>
          </a:r>
          <a:endParaRPr lang="en-US"/>
        </a:p>
      </dgm:t>
    </dgm:pt>
    <dgm:pt modelId="{F596C5D5-5522-4479-93C7-A6C031C79BF2}" type="parTrans" cxnId="{5E612F8A-CC99-4E58-AD9F-AAE9E53E2CC1}">
      <dgm:prSet/>
      <dgm:spPr/>
      <dgm:t>
        <a:bodyPr/>
        <a:lstStyle/>
        <a:p>
          <a:endParaRPr lang="en-US"/>
        </a:p>
      </dgm:t>
    </dgm:pt>
    <dgm:pt modelId="{DCA8663E-A939-4414-9237-AC42951E09CD}" type="sibTrans" cxnId="{5E612F8A-CC99-4E58-AD9F-AAE9E53E2CC1}">
      <dgm:prSet/>
      <dgm:spPr/>
      <dgm:t>
        <a:bodyPr/>
        <a:lstStyle/>
        <a:p>
          <a:endParaRPr lang="en-US"/>
        </a:p>
      </dgm:t>
    </dgm:pt>
    <dgm:pt modelId="{A81387FD-F166-4313-B1D9-70F9D198572D}">
      <dgm:prSet/>
      <dgm:spPr/>
      <dgm:t>
        <a:bodyPr/>
        <a:lstStyle/>
        <a:p>
          <a:r>
            <a:rPr lang="cs-CZ"/>
            <a:t>vzdělávání dospělých význam pro reprodukci, stabilizaci nebo transformaci společnosti </a:t>
          </a:r>
          <a:endParaRPr lang="en-US"/>
        </a:p>
      </dgm:t>
    </dgm:pt>
    <dgm:pt modelId="{CDA2B78A-9134-4411-94D2-84272A6B3CD6}" type="parTrans" cxnId="{CD036376-C82A-4936-ADBF-C6C2CEB8B2E0}">
      <dgm:prSet/>
      <dgm:spPr/>
      <dgm:t>
        <a:bodyPr/>
        <a:lstStyle/>
        <a:p>
          <a:endParaRPr lang="en-US"/>
        </a:p>
      </dgm:t>
    </dgm:pt>
    <dgm:pt modelId="{7FD3FD7E-401E-4C76-AD06-279A30F19857}" type="sibTrans" cxnId="{CD036376-C82A-4936-ADBF-C6C2CEB8B2E0}">
      <dgm:prSet/>
      <dgm:spPr/>
      <dgm:t>
        <a:bodyPr/>
        <a:lstStyle/>
        <a:p>
          <a:endParaRPr lang="en-US"/>
        </a:p>
      </dgm:t>
    </dgm:pt>
    <dgm:pt modelId="{4C10D28B-5865-4008-8856-B9615A761FD8}">
      <dgm:prSet/>
      <dgm:spPr/>
      <dgm:t>
        <a:bodyPr/>
        <a:lstStyle/>
        <a:p>
          <a:r>
            <a:rPr lang="cs-CZ" b="1"/>
            <a:t>vzdělávání dospělých může zvyšovat schopnost vidět svět novým způsobem a aktivně ho měnit</a:t>
          </a:r>
          <a:endParaRPr lang="en-US"/>
        </a:p>
      </dgm:t>
    </dgm:pt>
    <dgm:pt modelId="{7A3EE407-0258-4430-8AAE-315CD862021B}" type="parTrans" cxnId="{35DEDEEA-F484-4D1A-8D54-D5C6CEAA9DE9}">
      <dgm:prSet/>
      <dgm:spPr/>
      <dgm:t>
        <a:bodyPr/>
        <a:lstStyle/>
        <a:p>
          <a:endParaRPr lang="en-US"/>
        </a:p>
      </dgm:t>
    </dgm:pt>
    <dgm:pt modelId="{095845E0-77D2-45ED-8BD3-21D38657F81D}" type="sibTrans" cxnId="{35DEDEEA-F484-4D1A-8D54-D5C6CEAA9DE9}">
      <dgm:prSet/>
      <dgm:spPr/>
      <dgm:t>
        <a:bodyPr/>
        <a:lstStyle/>
        <a:p>
          <a:endParaRPr lang="en-US"/>
        </a:p>
      </dgm:t>
    </dgm:pt>
    <dgm:pt modelId="{62269E2E-021F-430C-884F-E3CC2AEC533B}" type="pres">
      <dgm:prSet presAssocID="{1812E625-CF20-4ABC-BADB-C5B68B3D9A93}" presName="diagram" presStyleCnt="0">
        <dgm:presLayoutVars>
          <dgm:dir/>
          <dgm:resizeHandles val="exact"/>
        </dgm:presLayoutVars>
      </dgm:prSet>
      <dgm:spPr/>
    </dgm:pt>
    <dgm:pt modelId="{0BA3744C-10D2-4CA6-91C6-407E9FB1B6FC}" type="pres">
      <dgm:prSet presAssocID="{D67E905F-9F80-4DF9-B3C9-1026387128D6}" presName="node" presStyleLbl="node1" presStyleIdx="0" presStyleCnt="7">
        <dgm:presLayoutVars>
          <dgm:bulletEnabled val="1"/>
        </dgm:presLayoutVars>
      </dgm:prSet>
      <dgm:spPr/>
    </dgm:pt>
    <dgm:pt modelId="{37D73B76-B038-432C-BCFE-F225291CD820}" type="pres">
      <dgm:prSet presAssocID="{1C50E674-857C-4A56-8830-A0FC5F757412}" presName="sibTrans" presStyleCnt="0"/>
      <dgm:spPr/>
    </dgm:pt>
    <dgm:pt modelId="{2DA0E2E9-D3AC-4390-B5BE-070D5AEB0707}" type="pres">
      <dgm:prSet presAssocID="{C687A2E3-A2B3-4583-9FFF-3582D01AA180}" presName="node" presStyleLbl="node1" presStyleIdx="1" presStyleCnt="7">
        <dgm:presLayoutVars>
          <dgm:bulletEnabled val="1"/>
        </dgm:presLayoutVars>
      </dgm:prSet>
      <dgm:spPr/>
    </dgm:pt>
    <dgm:pt modelId="{1397C924-3875-44AC-8602-66589A77A61D}" type="pres">
      <dgm:prSet presAssocID="{330DD54F-A555-49E0-A41A-B8E2F52039AF}" presName="sibTrans" presStyleCnt="0"/>
      <dgm:spPr/>
    </dgm:pt>
    <dgm:pt modelId="{66D7B81D-D94F-4745-B823-69A6D15B633B}" type="pres">
      <dgm:prSet presAssocID="{0A4D6377-F9A6-40AD-82C3-3EFC180C93E4}" presName="node" presStyleLbl="node1" presStyleIdx="2" presStyleCnt="7">
        <dgm:presLayoutVars>
          <dgm:bulletEnabled val="1"/>
        </dgm:presLayoutVars>
      </dgm:prSet>
      <dgm:spPr/>
    </dgm:pt>
    <dgm:pt modelId="{01BABB26-DE8B-48BD-A31E-2031AE35934D}" type="pres">
      <dgm:prSet presAssocID="{035BF124-0647-4737-96CF-5B7150D41DFB}" presName="sibTrans" presStyleCnt="0"/>
      <dgm:spPr/>
    </dgm:pt>
    <dgm:pt modelId="{A6AB750C-F300-4A2E-B1B8-A2FFAF22A2C0}" type="pres">
      <dgm:prSet presAssocID="{269F6279-5A63-440D-90B9-02795406D737}" presName="node" presStyleLbl="node1" presStyleIdx="3" presStyleCnt="7">
        <dgm:presLayoutVars>
          <dgm:bulletEnabled val="1"/>
        </dgm:presLayoutVars>
      </dgm:prSet>
      <dgm:spPr/>
    </dgm:pt>
    <dgm:pt modelId="{E3DFAAF4-22F7-4E96-B987-3780ED2BBE25}" type="pres">
      <dgm:prSet presAssocID="{D6963BEF-21C7-42EF-A7D1-AD3B7AD53E9E}" presName="sibTrans" presStyleCnt="0"/>
      <dgm:spPr/>
    </dgm:pt>
    <dgm:pt modelId="{2BD3EC6C-B47D-4DEC-96C6-8373788B740E}" type="pres">
      <dgm:prSet presAssocID="{08584419-A5B5-424F-9BE8-E6F16751FC13}" presName="node" presStyleLbl="node1" presStyleIdx="4" presStyleCnt="7">
        <dgm:presLayoutVars>
          <dgm:bulletEnabled val="1"/>
        </dgm:presLayoutVars>
      </dgm:prSet>
      <dgm:spPr/>
    </dgm:pt>
    <dgm:pt modelId="{D43A8EC5-4750-4004-9481-85A134D7CB09}" type="pres">
      <dgm:prSet presAssocID="{DCA8663E-A939-4414-9237-AC42951E09CD}" presName="sibTrans" presStyleCnt="0"/>
      <dgm:spPr/>
    </dgm:pt>
    <dgm:pt modelId="{DF51B6DC-E939-44C7-AFA4-EAA6A9020D3D}" type="pres">
      <dgm:prSet presAssocID="{A81387FD-F166-4313-B1D9-70F9D198572D}" presName="node" presStyleLbl="node1" presStyleIdx="5" presStyleCnt="7">
        <dgm:presLayoutVars>
          <dgm:bulletEnabled val="1"/>
        </dgm:presLayoutVars>
      </dgm:prSet>
      <dgm:spPr/>
    </dgm:pt>
    <dgm:pt modelId="{D6C41B42-828A-4962-AF86-D14E8A3C4CA1}" type="pres">
      <dgm:prSet presAssocID="{7FD3FD7E-401E-4C76-AD06-279A30F19857}" presName="sibTrans" presStyleCnt="0"/>
      <dgm:spPr/>
    </dgm:pt>
    <dgm:pt modelId="{EFEEFF50-3939-4A95-8168-DAB92C62284E}" type="pres">
      <dgm:prSet presAssocID="{4C10D28B-5865-4008-8856-B9615A761FD8}" presName="node" presStyleLbl="node1" presStyleIdx="6" presStyleCnt="7">
        <dgm:presLayoutVars>
          <dgm:bulletEnabled val="1"/>
        </dgm:presLayoutVars>
      </dgm:prSet>
      <dgm:spPr/>
    </dgm:pt>
  </dgm:ptLst>
  <dgm:cxnLst>
    <dgm:cxn modelId="{52B1DD33-A953-4C5C-9F66-DC572F656825}" type="presOf" srcId="{C687A2E3-A2B3-4583-9FFF-3582D01AA180}" destId="{2DA0E2E9-D3AC-4390-B5BE-070D5AEB0707}" srcOrd="0" destOrd="0" presId="urn:microsoft.com/office/officeart/2005/8/layout/default"/>
    <dgm:cxn modelId="{5B084636-1194-45CD-8B1E-620E807553CC}" type="presOf" srcId="{4C10D28B-5865-4008-8856-B9615A761FD8}" destId="{EFEEFF50-3939-4A95-8168-DAB92C62284E}" srcOrd="0" destOrd="0" presId="urn:microsoft.com/office/officeart/2005/8/layout/default"/>
    <dgm:cxn modelId="{23EFD85B-68A5-48CD-9478-7C43843DF1BA}" type="presOf" srcId="{08584419-A5B5-424F-9BE8-E6F16751FC13}" destId="{2BD3EC6C-B47D-4DEC-96C6-8373788B740E}" srcOrd="0" destOrd="0" presId="urn:microsoft.com/office/officeart/2005/8/layout/default"/>
    <dgm:cxn modelId="{DE48494D-9B0A-4CCE-B534-75F8B1337F6F}" srcId="{1812E625-CF20-4ABC-BADB-C5B68B3D9A93}" destId="{269F6279-5A63-440D-90B9-02795406D737}" srcOrd="3" destOrd="0" parTransId="{60FD2FD1-A9A8-4234-9473-57FC64558F44}" sibTransId="{D6963BEF-21C7-42EF-A7D1-AD3B7AD53E9E}"/>
    <dgm:cxn modelId="{08ED804E-699D-44F1-8DB7-44BB1F55EC38}" srcId="{1812E625-CF20-4ABC-BADB-C5B68B3D9A93}" destId="{D67E905F-9F80-4DF9-B3C9-1026387128D6}" srcOrd="0" destOrd="0" parTransId="{72082D17-78E7-4F4F-A0C5-7095AC0ECF51}" sibTransId="{1C50E674-857C-4A56-8830-A0FC5F757412}"/>
    <dgm:cxn modelId="{CD036376-C82A-4936-ADBF-C6C2CEB8B2E0}" srcId="{1812E625-CF20-4ABC-BADB-C5B68B3D9A93}" destId="{A81387FD-F166-4313-B1D9-70F9D198572D}" srcOrd="5" destOrd="0" parTransId="{CDA2B78A-9134-4411-94D2-84272A6B3CD6}" sibTransId="{7FD3FD7E-401E-4C76-AD06-279A30F19857}"/>
    <dgm:cxn modelId="{7815FC7F-F2D1-4E38-8AA5-89F331914918}" srcId="{1812E625-CF20-4ABC-BADB-C5B68B3D9A93}" destId="{0A4D6377-F9A6-40AD-82C3-3EFC180C93E4}" srcOrd="2" destOrd="0" parTransId="{F0014F06-1862-498B-9975-7E0D519B8286}" sibTransId="{035BF124-0647-4737-96CF-5B7150D41DFB}"/>
    <dgm:cxn modelId="{5E612F8A-CC99-4E58-AD9F-AAE9E53E2CC1}" srcId="{1812E625-CF20-4ABC-BADB-C5B68B3D9A93}" destId="{08584419-A5B5-424F-9BE8-E6F16751FC13}" srcOrd="4" destOrd="0" parTransId="{F596C5D5-5522-4479-93C7-A6C031C79BF2}" sibTransId="{DCA8663E-A939-4414-9237-AC42951E09CD}"/>
    <dgm:cxn modelId="{EC2674AA-BB97-44D3-8E63-0CA08ED3970D}" type="presOf" srcId="{0A4D6377-F9A6-40AD-82C3-3EFC180C93E4}" destId="{66D7B81D-D94F-4745-B823-69A6D15B633B}" srcOrd="0" destOrd="0" presId="urn:microsoft.com/office/officeart/2005/8/layout/default"/>
    <dgm:cxn modelId="{2EF76DC0-0E8F-4230-8408-0235B0F2CA86}" type="presOf" srcId="{A81387FD-F166-4313-B1D9-70F9D198572D}" destId="{DF51B6DC-E939-44C7-AFA4-EAA6A9020D3D}" srcOrd="0" destOrd="0" presId="urn:microsoft.com/office/officeart/2005/8/layout/default"/>
    <dgm:cxn modelId="{CA5559CF-3DF9-4CB0-9EA0-7973E235D65C}" type="presOf" srcId="{D67E905F-9F80-4DF9-B3C9-1026387128D6}" destId="{0BA3744C-10D2-4CA6-91C6-407E9FB1B6FC}" srcOrd="0" destOrd="0" presId="urn:microsoft.com/office/officeart/2005/8/layout/default"/>
    <dgm:cxn modelId="{E15D27DA-6542-49B1-BF48-976F474760E4}" type="presOf" srcId="{1812E625-CF20-4ABC-BADB-C5B68B3D9A93}" destId="{62269E2E-021F-430C-884F-E3CC2AEC533B}" srcOrd="0" destOrd="0" presId="urn:microsoft.com/office/officeart/2005/8/layout/default"/>
    <dgm:cxn modelId="{43342DDA-72DF-45B4-8355-AC83B6F9D167}" srcId="{1812E625-CF20-4ABC-BADB-C5B68B3D9A93}" destId="{C687A2E3-A2B3-4583-9FFF-3582D01AA180}" srcOrd="1" destOrd="0" parTransId="{FB0991C7-455D-4A9E-9B15-728C4CD663D3}" sibTransId="{330DD54F-A555-49E0-A41A-B8E2F52039AF}"/>
    <dgm:cxn modelId="{357B7EDF-D1E2-4FC3-B161-E5C39C624E18}" type="presOf" srcId="{269F6279-5A63-440D-90B9-02795406D737}" destId="{A6AB750C-F300-4A2E-B1B8-A2FFAF22A2C0}" srcOrd="0" destOrd="0" presId="urn:microsoft.com/office/officeart/2005/8/layout/default"/>
    <dgm:cxn modelId="{35DEDEEA-F484-4D1A-8D54-D5C6CEAA9DE9}" srcId="{1812E625-CF20-4ABC-BADB-C5B68B3D9A93}" destId="{4C10D28B-5865-4008-8856-B9615A761FD8}" srcOrd="6" destOrd="0" parTransId="{7A3EE407-0258-4430-8AAE-315CD862021B}" sibTransId="{095845E0-77D2-45ED-8BD3-21D38657F81D}"/>
    <dgm:cxn modelId="{71E96424-A162-44A2-8F78-28BA0AA0DAF0}" type="presParOf" srcId="{62269E2E-021F-430C-884F-E3CC2AEC533B}" destId="{0BA3744C-10D2-4CA6-91C6-407E9FB1B6FC}" srcOrd="0" destOrd="0" presId="urn:microsoft.com/office/officeart/2005/8/layout/default"/>
    <dgm:cxn modelId="{E45F19F2-D7F2-408F-98F5-7B387E4DC97B}" type="presParOf" srcId="{62269E2E-021F-430C-884F-E3CC2AEC533B}" destId="{37D73B76-B038-432C-BCFE-F225291CD820}" srcOrd="1" destOrd="0" presId="urn:microsoft.com/office/officeart/2005/8/layout/default"/>
    <dgm:cxn modelId="{47E71C76-2E56-4D4D-A0AB-322FFA6CE14D}" type="presParOf" srcId="{62269E2E-021F-430C-884F-E3CC2AEC533B}" destId="{2DA0E2E9-D3AC-4390-B5BE-070D5AEB0707}" srcOrd="2" destOrd="0" presId="urn:microsoft.com/office/officeart/2005/8/layout/default"/>
    <dgm:cxn modelId="{16A3AD04-66D3-4085-8C78-0B5C64807D7C}" type="presParOf" srcId="{62269E2E-021F-430C-884F-E3CC2AEC533B}" destId="{1397C924-3875-44AC-8602-66589A77A61D}" srcOrd="3" destOrd="0" presId="urn:microsoft.com/office/officeart/2005/8/layout/default"/>
    <dgm:cxn modelId="{766E0409-29A1-4C87-ACF3-5731CFE452C9}" type="presParOf" srcId="{62269E2E-021F-430C-884F-E3CC2AEC533B}" destId="{66D7B81D-D94F-4745-B823-69A6D15B633B}" srcOrd="4" destOrd="0" presId="urn:microsoft.com/office/officeart/2005/8/layout/default"/>
    <dgm:cxn modelId="{342BC3EE-C785-4068-8B44-C960EDE626A0}" type="presParOf" srcId="{62269E2E-021F-430C-884F-E3CC2AEC533B}" destId="{01BABB26-DE8B-48BD-A31E-2031AE35934D}" srcOrd="5" destOrd="0" presId="urn:microsoft.com/office/officeart/2005/8/layout/default"/>
    <dgm:cxn modelId="{137664B6-E46E-4DF0-8F64-19C490C4EFEF}" type="presParOf" srcId="{62269E2E-021F-430C-884F-E3CC2AEC533B}" destId="{A6AB750C-F300-4A2E-B1B8-A2FFAF22A2C0}" srcOrd="6" destOrd="0" presId="urn:microsoft.com/office/officeart/2005/8/layout/default"/>
    <dgm:cxn modelId="{498DF91B-4D64-45B6-AC57-39EBD9E35150}" type="presParOf" srcId="{62269E2E-021F-430C-884F-E3CC2AEC533B}" destId="{E3DFAAF4-22F7-4E96-B987-3780ED2BBE25}" srcOrd="7" destOrd="0" presId="urn:microsoft.com/office/officeart/2005/8/layout/default"/>
    <dgm:cxn modelId="{123EFAD6-596E-4539-A090-C0F746BD6059}" type="presParOf" srcId="{62269E2E-021F-430C-884F-E3CC2AEC533B}" destId="{2BD3EC6C-B47D-4DEC-96C6-8373788B740E}" srcOrd="8" destOrd="0" presId="urn:microsoft.com/office/officeart/2005/8/layout/default"/>
    <dgm:cxn modelId="{2273E920-AB50-4CE4-9C0C-0F694AC39A61}" type="presParOf" srcId="{62269E2E-021F-430C-884F-E3CC2AEC533B}" destId="{D43A8EC5-4750-4004-9481-85A134D7CB09}" srcOrd="9" destOrd="0" presId="urn:microsoft.com/office/officeart/2005/8/layout/default"/>
    <dgm:cxn modelId="{12E25ED8-4D18-4CF9-A0FB-89FF98FF603A}" type="presParOf" srcId="{62269E2E-021F-430C-884F-E3CC2AEC533B}" destId="{DF51B6DC-E939-44C7-AFA4-EAA6A9020D3D}" srcOrd="10" destOrd="0" presId="urn:microsoft.com/office/officeart/2005/8/layout/default"/>
    <dgm:cxn modelId="{2576947C-A0AA-45E5-B6F1-AC61AC351302}" type="presParOf" srcId="{62269E2E-021F-430C-884F-E3CC2AEC533B}" destId="{D6C41B42-828A-4962-AF86-D14E8A3C4CA1}" srcOrd="11" destOrd="0" presId="urn:microsoft.com/office/officeart/2005/8/layout/default"/>
    <dgm:cxn modelId="{DE122DF3-9208-40B8-ABB0-3A1D6379A97A}" type="presParOf" srcId="{62269E2E-021F-430C-884F-E3CC2AEC533B}" destId="{EFEEFF50-3939-4A95-8168-DAB92C62284E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56C73F-C82C-4F05-9703-6376A330753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1777EA-1E39-4C18-B300-8A42C65B71A1}">
      <dgm:prSet/>
      <dgm:spPr/>
      <dgm:t>
        <a:bodyPr/>
        <a:lstStyle/>
        <a:p>
          <a:r>
            <a:rPr lang="cs-CZ" b="1"/>
            <a:t>je nabídka, kterou využívá dospělý podle svých potřeb nebo pod tlakem okolností – není tedy permanentní</a:t>
          </a:r>
          <a:endParaRPr lang="en-US"/>
        </a:p>
      </dgm:t>
    </dgm:pt>
    <dgm:pt modelId="{056ED052-60C1-4E0B-836D-1089E8157B28}" type="parTrans" cxnId="{5460723D-BB57-4204-B8B3-18FC9F1DC7EB}">
      <dgm:prSet/>
      <dgm:spPr/>
      <dgm:t>
        <a:bodyPr/>
        <a:lstStyle/>
        <a:p>
          <a:endParaRPr lang="en-US"/>
        </a:p>
      </dgm:t>
    </dgm:pt>
    <dgm:pt modelId="{08F00FAC-3059-40B2-A3C1-13FAA4D129AF}" type="sibTrans" cxnId="{5460723D-BB57-4204-B8B3-18FC9F1DC7EB}">
      <dgm:prSet/>
      <dgm:spPr/>
      <dgm:t>
        <a:bodyPr/>
        <a:lstStyle/>
        <a:p>
          <a:endParaRPr lang="en-US"/>
        </a:p>
      </dgm:t>
    </dgm:pt>
    <dgm:pt modelId="{C8159226-D211-497A-9D44-F41FAFA3BB0F}">
      <dgm:prSet/>
      <dgm:spPr/>
      <dgm:t>
        <a:bodyPr/>
        <a:lstStyle/>
        <a:p>
          <a:r>
            <a:rPr lang="cs-CZ" b="1"/>
            <a:t>spíše doprovází než řídí</a:t>
          </a:r>
          <a:endParaRPr lang="en-US"/>
        </a:p>
      </dgm:t>
    </dgm:pt>
    <dgm:pt modelId="{46FB0941-3AB3-453B-9670-1C04E3D54027}" type="parTrans" cxnId="{2F6B308E-DBA9-40CE-B79A-34B46F265E6E}">
      <dgm:prSet/>
      <dgm:spPr/>
      <dgm:t>
        <a:bodyPr/>
        <a:lstStyle/>
        <a:p>
          <a:endParaRPr lang="en-US"/>
        </a:p>
      </dgm:t>
    </dgm:pt>
    <dgm:pt modelId="{299D07A7-2F49-476A-B40D-0598BF59E8CB}" type="sibTrans" cxnId="{2F6B308E-DBA9-40CE-B79A-34B46F265E6E}">
      <dgm:prSet/>
      <dgm:spPr/>
      <dgm:t>
        <a:bodyPr/>
        <a:lstStyle/>
        <a:p>
          <a:endParaRPr lang="en-US"/>
        </a:p>
      </dgm:t>
    </dgm:pt>
    <dgm:pt modelId="{71596E0E-0DC3-4105-AB12-A637DADB4909}">
      <dgm:prSet/>
      <dgm:spPr/>
      <dgm:t>
        <a:bodyPr/>
        <a:lstStyle/>
        <a:p>
          <a:r>
            <a:rPr lang="cs-CZ" b="1"/>
            <a:t>nezahrnuje veškeré učení dospělého</a:t>
          </a:r>
          <a:r>
            <a:rPr lang="cs-CZ"/>
            <a:t> </a:t>
          </a:r>
          <a:endParaRPr lang="en-US"/>
        </a:p>
      </dgm:t>
    </dgm:pt>
    <dgm:pt modelId="{472B3941-1EF8-46A5-A051-BAEBD4727516}" type="parTrans" cxnId="{1762F0CD-7A6A-4345-BD56-D75F15B00E46}">
      <dgm:prSet/>
      <dgm:spPr/>
      <dgm:t>
        <a:bodyPr/>
        <a:lstStyle/>
        <a:p>
          <a:endParaRPr lang="en-US"/>
        </a:p>
      </dgm:t>
    </dgm:pt>
    <dgm:pt modelId="{24BEAB4F-04A5-4C7A-A468-903535CB211E}" type="sibTrans" cxnId="{1762F0CD-7A6A-4345-BD56-D75F15B00E46}">
      <dgm:prSet/>
      <dgm:spPr/>
      <dgm:t>
        <a:bodyPr/>
        <a:lstStyle/>
        <a:p>
          <a:endParaRPr lang="en-US"/>
        </a:p>
      </dgm:t>
    </dgm:pt>
    <dgm:pt modelId="{2A913DFE-0EEC-4CF3-9585-845E4890B05B}" type="pres">
      <dgm:prSet presAssocID="{4656C73F-C82C-4F05-9703-6376A3307535}" presName="linear" presStyleCnt="0">
        <dgm:presLayoutVars>
          <dgm:animLvl val="lvl"/>
          <dgm:resizeHandles val="exact"/>
        </dgm:presLayoutVars>
      </dgm:prSet>
      <dgm:spPr/>
    </dgm:pt>
    <dgm:pt modelId="{AA3A1A7B-9D01-4FC6-A7AF-0B6BBBA3C4FD}" type="pres">
      <dgm:prSet presAssocID="{F61777EA-1E39-4C18-B300-8A42C65B71A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CCCD336-704C-4046-93B6-0295EE82D799}" type="pres">
      <dgm:prSet presAssocID="{08F00FAC-3059-40B2-A3C1-13FAA4D129AF}" presName="spacer" presStyleCnt="0"/>
      <dgm:spPr/>
    </dgm:pt>
    <dgm:pt modelId="{319087CC-B124-499C-9022-DBFEFDCEFE7E}" type="pres">
      <dgm:prSet presAssocID="{C8159226-D211-497A-9D44-F41FAFA3BB0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A76675-5780-4775-9A69-7B8BBDB23A78}" type="pres">
      <dgm:prSet presAssocID="{299D07A7-2F49-476A-B40D-0598BF59E8CB}" presName="spacer" presStyleCnt="0"/>
      <dgm:spPr/>
    </dgm:pt>
    <dgm:pt modelId="{ED996C46-D9DC-432F-A15A-F2D774D91C9D}" type="pres">
      <dgm:prSet presAssocID="{71596E0E-0DC3-4105-AB12-A637DADB49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2A1E52B-A99B-4BAC-83BC-69A61CA2DD1C}" type="presOf" srcId="{F61777EA-1E39-4C18-B300-8A42C65B71A1}" destId="{AA3A1A7B-9D01-4FC6-A7AF-0B6BBBA3C4FD}" srcOrd="0" destOrd="0" presId="urn:microsoft.com/office/officeart/2005/8/layout/vList2"/>
    <dgm:cxn modelId="{5460723D-BB57-4204-B8B3-18FC9F1DC7EB}" srcId="{4656C73F-C82C-4F05-9703-6376A3307535}" destId="{F61777EA-1E39-4C18-B300-8A42C65B71A1}" srcOrd="0" destOrd="0" parTransId="{056ED052-60C1-4E0B-836D-1089E8157B28}" sibTransId="{08F00FAC-3059-40B2-A3C1-13FAA4D129AF}"/>
    <dgm:cxn modelId="{FBFE0E5E-37E2-4238-8C9C-41E9F5115CDC}" type="presOf" srcId="{71596E0E-0DC3-4105-AB12-A637DADB4909}" destId="{ED996C46-D9DC-432F-A15A-F2D774D91C9D}" srcOrd="0" destOrd="0" presId="urn:microsoft.com/office/officeart/2005/8/layout/vList2"/>
    <dgm:cxn modelId="{2F6B308E-DBA9-40CE-B79A-34B46F265E6E}" srcId="{4656C73F-C82C-4F05-9703-6376A3307535}" destId="{C8159226-D211-497A-9D44-F41FAFA3BB0F}" srcOrd="1" destOrd="0" parTransId="{46FB0941-3AB3-453B-9670-1C04E3D54027}" sibTransId="{299D07A7-2F49-476A-B40D-0598BF59E8CB}"/>
    <dgm:cxn modelId="{1762F0CD-7A6A-4345-BD56-D75F15B00E46}" srcId="{4656C73F-C82C-4F05-9703-6376A3307535}" destId="{71596E0E-0DC3-4105-AB12-A637DADB4909}" srcOrd="2" destOrd="0" parTransId="{472B3941-1EF8-46A5-A051-BAEBD4727516}" sibTransId="{24BEAB4F-04A5-4C7A-A468-903535CB211E}"/>
    <dgm:cxn modelId="{EF069FD3-9FA6-46D9-83F0-6D987A2395B5}" type="presOf" srcId="{C8159226-D211-497A-9D44-F41FAFA3BB0F}" destId="{319087CC-B124-499C-9022-DBFEFDCEFE7E}" srcOrd="0" destOrd="0" presId="urn:microsoft.com/office/officeart/2005/8/layout/vList2"/>
    <dgm:cxn modelId="{0734ACE8-A240-48CA-BDA6-BC61F41A3E69}" type="presOf" srcId="{4656C73F-C82C-4F05-9703-6376A3307535}" destId="{2A913DFE-0EEC-4CF3-9585-845E4890B05B}" srcOrd="0" destOrd="0" presId="urn:microsoft.com/office/officeart/2005/8/layout/vList2"/>
    <dgm:cxn modelId="{EEF3D5D9-ECE9-4542-B22B-FB99AC398EDD}" type="presParOf" srcId="{2A913DFE-0EEC-4CF3-9585-845E4890B05B}" destId="{AA3A1A7B-9D01-4FC6-A7AF-0B6BBBA3C4FD}" srcOrd="0" destOrd="0" presId="urn:microsoft.com/office/officeart/2005/8/layout/vList2"/>
    <dgm:cxn modelId="{A7A01D13-D4DA-43DE-9B5B-F4872DF3A771}" type="presParOf" srcId="{2A913DFE-0EEC-4CF3-9585-845E4890B05B}" destId="{FCCCD336-704C-4046-93B6-0295EE82D799}" srcOrd="1" destOrd="0" presId="urn:microsoft.com/office/officeart/2005/8/layout/vList2"/>
    <dgm:cxn modelId="{652DC30B-4261-44A0-9871-7A8F18F9D82E}" type="presParOf" srcId="{2A913DFE-0EEC-4CF3-9585-845E4890B05B}" destId="{319087CC-B124-499C-9022-DBFEFDCEFE7E}" srcOrd="2" destOrd="0" presId="urn:microsoft.com/office/officeart/2005/8/layout/vList2"/>
    <dgm:cxn modelId="{BD556A3F-A72C-47AD-BE8C-7DAB14B795F5}" type="presParOf" srcId="{2A913DFE-0EEC-4CF3-9585-845E4890B05B}" destId="{94A76675-5780-4775-9A69-7B8BBDB23A78}" srcOrd="3" destOrd="0" presId="urn:microsoft.com/office/officeart/2005/8/layout/vList2"/>
    <dgm:cxn modelId="{BE5459BA-04E1-4D10-93C4-65BC53ED82E4}" type="presParOf" srcId="{2A913DFE-0EEC-4CF3-9585-845E4890B05B}" destId="{ED996C46-D9DC-432F-A15A-F2D774D91C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5B0289-FF00-4BBA-873F-C5E6B1A74F13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A9E3198-694A-4C0B-8CFC-335EF6E7059D}">
      <dgm:prSet/>
      <dgm:spPr/>
      <dgm:t>
        <a:bodyPr/>
        <a:lstStyle/>
        <a:p>
          <a:r>
            <a:rPr lang="cs-CZ"/>
            <a:t>Myslet na budoucnost, rozvíjet perspektivy a vyzkoušet kooperaci, přitáhnout nové skupiny účastníků.</a:t>
          </a:r>
          <a:endParaRPr lang="en-US"/>
        </a:p>
      </dgm:t>
    </dgm:pt>
    <dgm:pt modelId="{34C60FF2-2363-4096-84E1-A19635BF4A10}" type="parTrans" cxnId="{37DB9625-2567-4B11-BC70-4F6F1F80A409}">
      <dgm:prSet/>
      <dgm:spPr/>
      <dgm:t>
        <a:bodyPr/>
        <a:lstStyle/>
        <a:p>
          <a:endParaRPr lang="en-US"/>
        </a:p>
      </dgm:t>
    </dgm:pt>
    <dgm:pt modelId="{BB753196-EAE6-4FC5-95F2-A80A65A38DB7}" type="sibTrans" cxnId="{37DB9625-2567-4B11-BC70-4F6F1F80A409}">
      <dgm:prSet/>
      <dgm:spPr/>
      <dgm:t>
        <a:bodyPr/>
        <a:lstStyle/>
        <a:p>
          <a:endParaRPr lang="en-US"/>
        </a:p>
      </dgm:t>
    </dgm:pt>
    <dgm:pt modelId="{8F7E2032-7250-41B6-AF5C-10FC40C57975}">
      <dgm:prSet/>
      <dgm:spPr/>
      <dgm:t>
        <a:bodyPr/>
        <a:lstStyle/>
        <a:p>
          <a:r>
            <a:rPr lang="cs-CZ"/>
            <a:t>Projevovat otevřenost vůči společenskému vývoji, stejně jako vůči individuálním problémů lidí a ofenzivně postupovat na vzdělávacím trhu.</a:t>
          </a:r>
          <a:endParaRPr lang="en-US"/>
        </a:p>
      </dgm:t>
    </dgm:pt>
    <dgm:pt modelId="{8F6672A3-F9AA-4D6D-892C-B2B48E6CB410}" type="parTrans" cxnId="{6FC8228D-A7AC-4240-A373-E83142CB9292}">
      <dgm:prSet/>
      <dgm:spPr/>
      <dgm:t>
        <a:bodyPr/>
        <a:lstStyle/>
        <a:p>
          <a:endParaRPr lang="en-US"/>
        </a:p>
      </dgm:t>
    </dgm:pt>
    <dgm:pt modelId="{9C8F2EA5-25F6-47FD-8D92-2295F076D88A}" type="sibTrans" cxnId="{6FC8228D-A7AC-4240-A373-E83142CB9292}">
      <dgm:prSet/>
      <dgm:spPr/>
      <dgm:t>
        <a:bodyPr/>
        <a:lstStyle/>
        <a:p>
          <a:endParaRPr lang="en-US"/>
        </a:p>
      </dgm:t>
    </dgm:pt>
    <dgm:pt modelId="{77F71F52-6D4B-4BF5-9257-900C4A471FCC}">
      <dgm:prSet/>
      <dgm:spPr/>
      <dgm:t>
        <a:bodyPr/>
        <a:lstStyle/>
        <a:p>
          <a:r>
            <a:rPr lang="cs-CZ"/>
            <a:t>Rozšířit prostupnost vzdělávacího systému – intenzivní propojení a spolupráce – MŠ, ZŠ, SŠ, akademie, odborné školy, univerzity.</a:t>
          </a:r>
          <a:endParaRPr lang="en-US"/>
        </a:p>
      </dgm:t>
    </dgm:pt>
    <dgm:pt modelId="{2C05E373-0ED1-4F40-95B4-1AAE9999B11B}" type="parTrans" cxnId="{DD0689AD-2D28-40CE-B663-B8AB699DBB4A}">
      <dgm:prSet/>
      <dgm:spPr/>
      <dgm:t>
        <a:bodyPr/>
        <a:lstStyle/>
        <a:p>
          <a:endParaRPr lang="en-US"/>
        </a:p>
      </dgm:t>
    </dgm:pt>
    <dgm:pt modelId="{99B1ED4D-CEB2-4306-9FE9-B2698D31A3B8}" type="sibTrans" cxnId="{DD0689AD-2D28-40CE-B663-B8AB699DBB4A}">
      <dgm:prSet/>
      <dgm:spPr/>
      <dgm:t>
        <a:bodyPr/>
        <a:lstStyle/>
        <a:p>
          <a:endParaRPr lang="en-US"/>
        </a:p>
      </dgm:t>
    </dgm:pt>
    <dgm:pt modelId="{4DF83D31-539D-44EA-9EEE-0452B015F496}">
      <dgm:prSet custT="1"/>
      <dgm:spPr/>
      <dgm:t>
        <a:bodyPr/>
        <a:lstStyle/>
        <a:p>
          <a:pPr algn="just"/>
          <a:r>
            <a:rPr lang="cs-CZ" sz="2000" b="1" dirty="0"/>
            <a:t>Využívat společenského významu vzdělávání dospělých</a:t>
          </a:r>
          <a:endParaRPr lang="en-US" sz="2000" dirty="0"/>
        </a:p>
      </dgm:t>
    </dgm:pt>
    <dgm:pt modelId="{49654D59-F3C6-4923-9A21-0B0664FC9768}" type="parTrans" cxnId="{144C34AE-C2B0-433A-AC91-D8294EC36B42}">
      <dgm:prSet/>
      <dgm:spPr/>
      <dgm:t>
        <a:bodyPr/>
        <a:lstStyle/>
        <a:p>
          <a:endParaRPr lang="en-US"/>
        </a:p>
      </dgm:t>
    </dgm:pt>
    <dgm:pt modelId="{CA048117-6C7F-420E-A55B-F8B71BCAD57C}" type="sibTrans" cxnId="{144C34AE-C2B0-433A-AC91-D8294EC36B42}">
      <dgm:prSet/>
      <dgm:spPr/>
      <dgm:t>
        <a:bodyPr/>
        <a:lstStyle/>
        <a:p>
          <a:endParaRPr lang="en-US"/>
        </a:p>
      </dgm:t>
    </dgm:pt>
    <dgm:pt modelId="{CB397D63-D295-4135-9B1F-44DFE8EEF48B}">
      <dgm:prSet custT="1"/>
      <dgm:spPr/>
      <dgm:t>
        <a:bodyPr/>
        <a:lstStyle/>
        <a:p>
          <a:pPr algn="just"/>
          <a:r>
            <a:rPr lang="cs-CZ" sz="2000" b="1" dirty="0"/>
            <a:t>Aktivizace jedince a společnosti</a:t>
          </a:r>
          <a:endParaRPr lang="en-US" sz="2000" dirty="0"/>
        </a:p>
      </dgm:t>
    </dgm:pt>
    <dgm:pt modelId="{9965FF09-B5CD-49A8-8820-6BF6183DAEAD}" type="parTrans" cxnId="{AF11B27A-3AB4-42F4-9854-64B905E93041}">
      <dgm:prSet/>
      <dgm:spPr/>
      <dgm:t>
        <a:bodyPr/>
        <a:lstStyle/>
        <a:p>
          <a:endParaRPr lang="en-US"/>
        </a:p>
      </dgm:t>
    </dgm:pt>
    <dgm:pt modelId="{9306F98B-855E-45D4-A7B3-D44C7D7DDDCE}" type="sibTrans" cxnId="{AF11B27A-3AB4-42F4-9854-64B905E93041}">
      <dgm:prSet/>
      <dgm:spPr/>
      <dgm:t>
        <a:bodyPr/>
        <a:lstStyle/>
        <a:p>
          <a:endParaRPr lang="en-US"/>
        </a:p>
      </dgm:t>
    </dgm:pt>
    <dgm:pt modelId="{76F0B8F1-9E4F-460E-A7BC-7A5ECDF6F92E}" type="pres">
      <dgm:prSet presAssocID="{885B0289-FF00-4BBA-873F-C5E6B1A74F13}" presName="diagram" presStyleCnt="0">
        <dgm:presLayoutVars>
          <dgm:dir/>
          <dgm:resizeHandles val="exact"/>
        </dgm:presLayoutVars>
      </dgm:prSet>
      <dgm:spPr/>
    </dgm:pt>
    <dgm:pt modelId="{5C864D0E-469B-4FA9-A732-BD018E0563BB}" type="pres">
      <dgm:prSet presAssocID="{4A9E3198-694A-4C0B-8CFC-335EF6E7059D}" presName="node" presStyleLbl="node1" presStyleIdx="0" presStyleCnt="4">
        <dgm:presLayoutVars>
          <dgm:bulletEnabled val="1"/>
        </dgm:presLayoutVars>
      </dgm:prSet>
      <dgm:spPr/>
    </dgm:pt>
    <dgm:pt modelId="{0751F826-474D-4BBA-A521-2835859FA12E}" type="pres">
      <dgm:prSet presAssocID="{BB753196-EAE6-4FC5-95F2-A80A65A38DB7}" presName="sibTrans" presStyleCnt="0"/>
      <dgm:spPr/>
    </dgm:pt>
    <dgm:pt modelId="{D451D91E-9170-46D0-A7D9-7B508A1381F9}" type="pres">
      <dgm:prSet presAssocID="{8F7E2032-7250-41B6-AF5C-10FC40C57975}" presName="node" presStyleLbl="node1" presStyleIdx="1" presStyleCnt="4">
        <dgm:presLayoutVars>
          <dgm:bulletEnabled val="1"/>
        </dgm:presLayoutVars>
      </dgm:prSet>
      <dgm:spPr/>
    </dgm:pt>
    <dgm:pt modelId="{9C64EE1D-6977-4A70-A0B7-9DE6D0A8FE61}" type="pres">
      <dgm:prSet presAssocID="{9C8F2EA5-25F6-47FD-8D92-2295F076D88A}" presName="sibTrans" presStyleCnt="0"/>
      <dgm:spPr/>
    </dgm:pt>
    <dgm:pt modelId="{6B917D9B-4BE4-47FA-9D83-BDF985C21225}" type="pres">
      <dgm:prSet presAssocID="{77F71F52-6D4B-4BF5-9257-900C4A471FCC}" presName="node" presStyleLbl="node1" presStyleIdx="2" presStyleCnt="4">
        <dgm:presLayoutVars>
          <dgm:bulletEnabled val="1"/>
        </dgm:presLayoutVars>
      </dgm:prSet>
      <dgm:spPr/>
    </dgm:pt>
    <dgm:pt modelId="{9E812BDA-B11B-4039-A0F6-8DC90532B19D}" type="pres">
      <dgm:prSet presAssocID="{99B1ED4D-CEB2-4306-9FE9-B2698D31A3B8}" presName="sibTrans" presStyleCnt="0"/>
      <dgm:spPr/>
    </dgm:pt>
    <dgm:pt modelId="{28869E78-C793-45AC-9147-CE0BE2F976E6}" type="pres">
      <dgm:prSet presAssocID="{4DF83D31-539D-44EA-9EEE-0452B015F496}" presName="node" presStyleLbl="node1" presStyleIdx="3" presStyleCnt="4">
        <dgm:presLayoutVars>
          <dgm:bulletEnabled val="1"/>
        </dgm:presLayoutVars>
      </dgm:prSet>
      <dgm:spPr/>
    </dgm:pt>
  </dgm:ptLst>
  <dgm:cxnLst>
    <dgm:cxn modelId="{3781890B-827B-41CB-9FA7-57C2BE33E11C}" type="presOf" srcId="{885B0289-FF00-4BBA-873F-C5E6B1A74F13}" destId="{76F0B8F1-9E4F-460E-A7BC-7A5ECDF6F92E}" srcOrd="0" destOrd="0" presId="urn:microsoft.com/office/officeart/2005/8/layout/default"/>
    <dgm:cxn modelId="{37DB9625-2567-4B11-BC70-4F6F1F80A409}" srcId="{885B0289-FF00-4BBA-873F-C5E6B1A74F13}" destId="{4A9E3198-694A-4C0B-8CFC-335EF6E7059D}" srcOrd="0" destOrd="0" parTransId="{34C60FF2-2363-4096-84E1-A19635BF4A10}" sibTransId="{BB753196-EAE6-4FC5-95F2-A80A65A38DB7}"/>
    <dgm:cxn modelId="{C56C8E62-5E8D-4948-957C-197567415363}" type="presOf" srcId="{8F7E2032-7250-41B6-AF5C-10FC40C57975}" destId="{D451D91E-9170-46D0-A7D9-7B508A1381F9}" srcOrd="0" destOrd="0" presId="urn:microsoft.com/office/officeart/2005/8/layout/default"/>
    <dgm:cxn modelId="{0B6BA658-8791-4ED7-98E8-D6125D5C2FBC}" type="presOf" srcId="{77F71F52-6D4B-4BF5-9257-900C4A471FCC}" destId="{6B917D9B-4BE4-47FA-9D83-BDF985C21225}" srcOrd="0" destOrd="0" presId="urn:microsoft.com/office/officeart/2005/8/layout/default"/>
    <dgm:cxn modelId="{AF11B27A-3AB4-42F4-9854-64B905E93041}" srcId="{4DF83D31-539D-44EA-9EEE-0452B015F496}" destId="{CB397D63-D295-4135-9B1F-44DFE8EEF48B}" srcOrd="0" destOrd="0" parTransId="{9965FF09-B5CD-49A8-8820-6BF6183DAEAD}" sibTransId="{9306F98B-855E-45D4-A7B3-D44C7D7DDDCE}"/>
    <dgm:cxn modelId="{A3B81F8B-54A5-4CB9-A3A5-554B66E6AAD2}" type="presOf" srcId="{CB397D63-D295-4135-9B1F-44DFE8EEF48B}" destId="{28869E78-C793-45AC-9147-CE0BE2F976E6}" srcOrd="0" destOrd="1" presId="urn:microsoft.com/office/officeart/2005/8/layout/default"/>
    <dgm:cxn modelId="{6FC8228D-A7AC-4240-A373-E83142CB9292}" srcId="{885B0289-FF00-4BBA-873F-C5E6B1A74F13}" destId="{8F7E2032-7250-41B6-AF5C-10FC40C57975}" srcOrd="1" destOrd="0" parTransId="{8F6672A3-F9AA-4D6D-892C-B2B48E6CB410}" sibTransId="{9C8F2EA5-25F6-47FD-8D92-2295F076D88A}"/>
    <dgm:cxn modelId="{DD0689AD-2D28-40CE-B663-B8AB699DBB4A}" srcId="{885B0289-FF00-4BBA-873F-C5E6B1A74F13}" destId="{77F71F52-6D4B-4BF5-9257-900C4A471FCC}" srcOrd="2" destOrd="0" parTransId="{2C05E373-0ED1-4F40-95B4-1AAE9999B11B}" sibTransId="{99B1ED4D-CEB2-4306-9FE9-B2698D31A3B8}"/>
    <dgm:cxn modelId="{144C34AE-C2B0-433A-AC91-D8294EC36B42}" srcId="{885B0289-FF00-4BBA-873F-C5E6B1A74F13}" destId="{4DF83D31-539D-44EA-9EEE-0452B015F496}" srcOrd="3" destOrd="0" parTransId="{49654D59-F3C6-4923-9A21-0B0664FC9768}" sibTransId="{CA048117-6C7F-420E-A55B-F8B71BCAD57C}"/>
    <dgm:cxn modelId="{BD5F96CF-F543-4857-986B-0E5EA071B50C}" type="presOf" srcId="{4DF83D31-539D-44EA-9EEE-0452B015F496}" destId="{28869E78-C793-45AC-9147-CE0BE2F976E6}" srcOrd="0" destOrd="0" presId="urn:microsoft.com/office/officeart/2005/8/layout/default"/>
    <dgm:cxn modelId="{F38426D0-20D3-4E75-A020-B285AE9D8FA8}" type="presOf" srcId="{4A9E3198-694A-4C0B-8CFC-335EF6E7059D}" destId="{5C864D0E-469B-4FA9-A732-BD018E0563BB}" srcOrd="0" destOrd="0" presId="urn:microsoft.com/office/officeart/2005/8/layout/default"/>
    <dgm:cxn modelId="{FCCC6C1A-AB9A-483B-8786-D3A97D2E1DE9}" type="presParOf" srcId="{76F0B8F1-9E4F-460E-A7BC-7A5ECDF6F92E}" destId="{5C864D0E-469B-4FA9-A732-BD018E0563BB}" srcOrd="0" destOrd="0" presId="urn:microsoft.com/office/officeart/2005/8/layout/default"/>
    <dgm:cxn modelId="{A7DEC2EC-476B-4FB0-84D3-FC00FF524BC5}" type="presParOf" srcId="{76F0B8F1-9E4F-460E-A7BC-7A5ECDF6F92E}" destId="{0751F826-474D-4BBA-A521-2835859FA12E}" srcOrd="1" destOrd="0" presId="urn:microsoft.com/office/officeart/2005/8/layout/default"/>
    <dgm:cxn modelId="{F65D6CCE-C4AE-4F0E-8BD3-7A4334930120}" type="presParOf" srcId="{76F0B8F1-9E4F-460E-A7BC-7A5ECDF6F92E}" destId="{D451D91E-9170-46D0-A7D9-7B508A1381F9}" srcOrd="2" destOrd="0" presId="urn:microsoft.com/office/officeart/2005/8/layout/default"/>
    <dgm:cxn modelId="{3FD9DBCA-7B20-4CB4-8420-8F9F7D2430A4}" type="presParOf" srcId="{76F0B8F1-9E4F-460E-A7BC-7A5ECDF6F92E}" destId="{9C64EE1D-6977-4A70-A0B7-9DE6D0A8FE61}" srcOrd="3" destOrd="0" presId="urn:microsoft.com/office/officeart/2005/8/layout/default"/>
    <dgm:cxn modelId="{190AB45D-46BE-473E-9EB7-BD7089DCA87F}" type="presParOf" srcId="{76F0B8F1-9E4F-460E-A7BC-7A5ECDF6F92E}" destId="{6B917D9B-4BE4-47FA-9D83-BDF985C21225}" srcOrd="4" destOrd="0" presId="urn:microsoft.com/office/officeart/2005/8/layout/default"/>
    <dgm:cxn modelId="{DC866CD2-A056-49F0-AC79-A59CE2037053}" type="presParOf" srcId="{76F0B8F1-9E4F-460E-A7BC-7A5ECDF6F92E}" destId="{9E812BDA-B11B-4039-A0F6-8DC90532B19D}" srcOrd="5" destOrd="0" presId="urn:microsoft.com/office/officeart/2005/8/layout/default"/>
    <dgm:cxn modelId="{7FADFAA2-1A8E-493F-9508-DBD3B73436D5}" type="presParOf" srcId="{76F0B8F1-9E4F-460E-A7BC-7A5ECDF6F92E}" destId="{28869E78-C793-45AC-9147-CE0BE2F976E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57D3E-FA07-4085-9258-264B7E17B2F3}">
      <dsp:nvSpPr>
        <dsp:cNvPr id="0" name=""/>
        <dsp:cNvSpPr/>
      </dsp:nvSpPr>
      <dsp:spPr>
        <a:xfrm>
          <a:off x="0" y="2402"/>
          <a:ext cx="499257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A632BA-DCAE-40B0-ABE3-CD4D5A6F4EE0}">
      <dsp:nvSpPr>
        <dsp:cNvPr id="0" name=""/>
        <dsp:cNvSpPr/>
      </dsp:nvSpPr>
      <dsp:spPr>
        <a:xfrm>
          <a:off x="0" y="2402"/>
          <a:ext cx="4992577" cy="163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i="1" kern="1200"/>
            <a:t>Rozvoj vzdělávání dospělých je na rozdíl </a:t>
          </a:r>
          <a:endParaRPr lang="en-US" sz="3200" kern="1200"/>
        </a:p>
      </dsp:txBody>
      <dsp:txXfrm>
        <a:off x="0" y="2402"/>
        <a:ext cx="4992577" cy="1638803"/>
      </dsp:txXfrm>
    </dsp:sp>
    <dsp:sp modelId="{D3E93CAA-3413-48C2-B284-ED5D3931933F}">
      <dsp:nvSpPr>
        <dsp:cNvPr id="0" name=""/>
        <dsp:cNvSpPr/>
      </dsp:nvSpPr>
      <dsp:spPr>
        <a:xfrm>
          <a:off x="0" y="1641205"/>
          <a:ext cx="4992577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26E2A4-AA19-4D10-8650-C455B4EC9A02}">
      <dsp:nvSpPr>
        <dsp:cNvPr id="0" name=""/>
        <dsp:cNvSpPr/>
      </dsp:nvSpPr>
      <dsp:spPr>
        <a:xfrm>
          <a:off x="0" y="1641205"/>
          <a:ext cx="4992577" cy="163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i="1" kern="1200"/>
            <a:t>od státního školství spojen </a:t>
          </a:r>
          <a:endParaRPr lang="en-US" sz="3200" kern="1200"/>
        </a:p>
      </dsp:txBody>
      <dsp:txXfrm>
        <a:off x="0" y="1641205"/>
        <a:ext cx="4992577" cy="1638803"/>
      </dsp:txXfrm>
    </dsp:sp>
    <dsp:sp modelId="{2700FDC0-61AA-4BCE-9E4A-73A51C1E82CD}">
      <dsp:nvSpPr>
        <dsp:cNvPr id="0" name=""/>
        <dsp:cNvSpPr/>
      </dsp:nvSpPr>
      <dsp:spPr>
        <a:xfrm>
          <a:off x="0" y="3280009"/>
          <a:ext cx="4992577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BC8EC7-43C9-4934-8934-9EC76B7CF613}">
      <dsp:nvSpPr>
        <dsp:cNvPr id="0" name=""/>
        <dsp:cNvSpPr/>
      </dsp:nvSpPr>
      <dsp:spPr>
        <a:xfrm>
          <a:off x="0" y="3280009"/>
          <a:ext cx="4992577" cy="163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i="1" kern="1200"/>
            <a:t>se sociálně-emancipačním hnutím různorodého charakteru </a:t>
          </a:r>
          <a:endParaRPr lang="en-US" sz="3200" kern="1200"/>
        </a:p>
      </dsp:txBody>
      <dsp:txXfrm>
        <a:off x="0" y="3280009"/>
        <a:ext cx="4992577" cy="1638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861AE-C04F-4C9D-BE48-112AA21BE4E2}">
      <dsp:nvSpPr>
        <dsp:cNvPr id="0" name=""/>
        <dsp:cNvSpPr/>
      </dsp:nvSpPr>
      <dsp:spPr>
        <a:xfrm>
          <a:off x="0" y="513367"/>
          <a:ext cx="4992577" cy="18953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i="1" kern="1200"/>
            <a:t>snažit se analyzovat požadavky naší doby </a:t>
          </a:r>
          <a:endParaRPr lang="cs-CZ" sz="3600" kern="1200"/>
        </a:p>
      </dsp:txBody>
      <dsp:txXfrm>
        <a:off x="92526" y="605893"/>
        <a:ext cx="4807525" cy="1710347"/>
      </dsp:txXfrm>
    </dsp:sp>
    <dsp:sp modelId="{F371B430-2D95-42EF-ACDE-F319216393BE}">
      <dsp:nvSpPr>
        <dsp:cNvPr id="0" name=""/>
        <dsp:cNvSpPr/>
      </dsp:nvSpPr>
      <dsp:spPr>
        <a:xfrm>
          <a:off x="0" y="2512447"/>
          <a:ext cx="4992577" cy="189539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i="1" kern="1200" dirty="0"/>
            <a:t>a porozumět jim.</a:t>
          </a:r>
          <a:r>
            <a:rPr lang="cs-CZ" sz="3600" kern="1200" dirty="0"/>
            <a:t> </a:t>
          </a:r>
          <a:endParaRPr lang="en-US" sz="3600" kern="1200" dirty="0"/>
        </a:p>
      </dsp:txBody>
      <dsp:txXfrm>
        <a:off x="92526" y="2604973"/>
        <a:ext cx="4807525" cy="17103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ED243-F5DF-47CF-8893-180A94246999}">
      <dsp:nvSpPr>
        <dsp:cNvPr id="0" name=""/>
        <dsp:cNvSpPr/>
      </dsp:nvSpPr>
      <dsp:spPr>
        <a:xfrm>
          <a:off x="0" y="488474"/>
          <a:ext cx="4992577" cy="7789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je proces, </a:t>
          </a:r>
          <a:endParaRPr lang="en-US" sz="4000" kern="1200" dirty="0"/>
        </a:p>
      </dsp:txBody>
      <dsp:txXfrm>
        <a:off x="38024" y="526498"/>
        <a:ext cx="4916529" cy="702887"/>
      </dsp:txXfrm>
    </dsp:sp>
    <dsp:sp modelId="{EBB86C5D-EFF8-452C-88DB-AEFCCDFFDEF5}">
      <dsp:nvSpPr>
        <dsp:cNvPr id="0" name=""/>
        <dsp:cNvSpPr/>
      </dsp:nvSpPr>
      <dsp:spPr>
        <a:xfrm>
          <a:off x="0" y="1345170"/>
          <a:ext cx="4992577" cy="1834687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který člověka doprovází po celý život, </a:t>
          </a:r>
          <a:endParaRPr lang="en-US" sz="2600" kern="1200" dirty="0"/>
        </a:p>
      </dsp:txBody>
      <dsp:txXfrm>
        <a:off x="89562" y="1434732"/>
        <a:ext cx="4813453" cy="1655563"/>
      </dsp:txXfrm>
    </dsp:sp>
    <dsp:sp modelId="{6D52EBE7-0E37-4B38-A5CA-44B8A03BBD4E}">
      <dsp:nvSpPr>
        <dsp:cNvPr id="0" name=""/>
        <dsp:cNvSpPr/>
      </dsp:nvSpPr>
      <dsp:spPr>
        <a:xfrm>
          <a:off x="0" y="3257618"/>
          <a:ext cx="4992577" cy="1834687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člověk má právo, ale i povinnost zdokonalovat se, jinak mu hrozí, že nezvládne měnící se podmínky života</a:t>
          </a:r>
          <a:endParaRPr lang="en-US" sz="2600" kern="1200" dirty="0"/>
        </a:p>
      </dsp:txBody>
      <dsp:txXfrm>
        <a:off x="89562" y="3347180"/>
        <a:ext cx="4813453" cy="16555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DC68F-EE62-4599-82D5-C7B3CE083BA1}">
      <dsp:nvSpPr>
        <dsp:cNvPr id="0" name=""/>
        <dsp:cNvSpPr/>
      </dsp:nvSpPr>
      <dsp:spPr>
        <a:xfrm>
          <a:off x="69428" y="118"/>
          <a:ext cx="1940268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stále více lidí má zájem o další vzdělávání</a:t>
          </a:r>
          <a:endParaRPr lang="en-US" sz="1400" kern="1200"/>
        </a:p>
      </dsp:txBody>
      <dsp:txXfrm>
        <a:off x="69428" y="118"/>
        <a:ext cx="1940268" cy="1164160"/>
      </dsp:txXfrm>
    </dsp:sp>
    <dsp:sp modelId="{537CFEAB-872B-4FA0-9125-C655ED62285D}">
      <dsp:nvSpPr>
        <dsp:cNvPr id="0" name=""/>
        <dsp:cNvSpPr/>
      </dsp:nvSpPr>
      <dsp:spPr>
        <a:xfrm>
          <a:off x="2203722" y="118"/>
          <a:ext cx="1940268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vzdělávání dospělých – součástí personální politiky v hospodářství</a:t>
          </a:r>
          <a:endParaRPr lang="en-US" sz="1400" kern="1200"/>
        </a:p>
      </dsp:txBody>
      <dsp:txXfrm>
        <a:off x="2203722" y="118"/>
        <a:ext cx="1940268" cy="1164160"/>
      </dsp:txXfrm>
    </dsp:sp>
    <dsp:sp modelId="{E1A2C117-FD0A-43D5-958E-B91EEFB0763C}">
      <dsp:nvSpPr>
        <dsp:cNvPr id="0" name=""/>
        <dsp:cNvSpPr/>
      </dsp:nvSpPr>
      <dsp:spPr>
        <a:xfrm>
          <a:off x="4338017" y="118"/>
          <a:ext cx="1940268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roste trh vzdělávacích komerčních nabídek, průmyslu volného času a komerční kultury</a:t>
          </a:r>
          <a:endParaRPr lang="en-US" sz="1400" kern="1200"/>
        </a:p>
      </dsp:txBody>
      <dsp:txXfrm>
        <a:off x="4338017" y="118"/>
        <a:ext cx="1940268" cy="1164160"/>
      </dsp:txXfrm>
    </dsp:sp>
    <dsp:sp modelId="{A4DB3382-7754-4596-AB15-54049A00962C}">
      <dsp:nvSpPr>
        <dsp:cNvPr id="0" name=""/>
        <dsp:cNvSpPr/>
      </dsp:nvSpPr>
      <dsp:spPr>
        <a:xfrm>
          <a:off x="69428" y="1358306"/>
          <a:ext cx="1940268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tradice svépomocného sociálního hnutí se obnovují s jiným obsahem </a:t>
          </a:r>
          <a:endParaRPr lang="en-US" sz="1400" kern="1200"/>
        </a:p>
      </dsp:txBody>
      <dsp:txXfrm>
        <a:off x="69428" y="1358306"/>
        <a:ext cx="1940268" cy="1164160"/>
      </dsp:txXfrm>
    </dsp:sp>
    <dsp:sp modelId="{7D514816-0A76-4F93-AAC6-6DA59E820EDF}">
      <dsp:nvSpPr>
        <dsp:cNvPr id="0" name=""/>
        <dsp:cNvSpPr/>
      </dsp:nvSpPr>
      <dsp:spPr>
        <a:xfrm>
          <a:off x="2203722" y="1358306"/>
          <a:ext cx="1940268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vzdělávací formy zaměřené na vnitřní svět</a:t>
          </a:r>
          <a:endParaRPr lang="en-US" sz="1400" kern="1200"/>
        </a:p>
      </dsp:txBody>
      <dsp:txXfrm>
        <a:off x="2203722" y="1358306"/>
        <a:ext cx="1940268" cy="1164160"/>
      </dsp:txXfrm>
    </dsp:sp>
    <dsp:sp modelId="{784965E6-4872-4F2A-B53B-8C6E602DDD52}">
      <dsp:nvSpPr>
        <dsp:cNvPr id="0" name=""/>
        <dsp:cNvSpPr/>
      </dsp:nvSpPr>
      <dsp:spPr>
        <a:xfrm>
          <a:off x="4338017" y="1358306"/>
          <a:ext cx="1940268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mění se metody a obsahy vzdělávání dospělých – v praxi, při práci a trávení volného času</a:t>
          </a:r>
          <a:endParaRPr lang="en-US" sz="1400" kern="1200"/>
        </a:p>
      </dsp:txBody>
      <dsp:txXfrm>
        <a:off x="4338017" y="1358306"/>
        <a:ext cx="1940268" cy="1164160"/>
      </dsp:txXfrm>
    </dsp:sp>
    <dsp:sp modelId="{7FCA5966-B725-414E-9AD1-027C71CCB066}">
      <dsp:nvSpPr>
        <dsp:cNvPr id="0" name=""/>
        <dsp:cNvSpPr/>
      </dsp:nvSpPr>
      <dsp:spPr>
        <a:xfrm>
          <a:off x="2203722" y="2716493"/>
          <a:ext cx="1940268" cy="1164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zvyšují se nároky na lidi – vzdělání a hodnotová zaměření, rozvoj informační techniky </a:t>
          </a:r>
          <a:endParaRPr lang="en-US" sz="1400" kern="1200"/>
        </a:p>
      </dsp:txBody>
      <dsp:txXfrm>
        <a:off x="2203722" y="2716493"/>
        <a:ext cx="1940268" cy="11641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3744C-10D2-4CA6-91C6-407E9FB1B6FC}">
      <dsp:nvSpPr>
        <dsp:cNvPr id="0" name=""/>
        <dsp:cNvSpPr/>
      </dsp:nvSpPr>
      <dsp:spPr>
        <a:xfrm>
          <a:off x="332501" y="304"/>
          <a:ext cx="2046436" cy="122786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druhá vzdělávací šance pro lidi bez vzdělání </a:t>
          </a:r>
          <a:endParaRPr lang="en-US" sz="1500" kern="1200"/>
        </a:p>
      </dsp:txBody>
      <dsp:txXfrm>
        <a:off x="332501" y="304"/>
        <a:ext cx="2046436" cy="1227861"/>
      </dsp:txXfrm>
    </dsp:sp>
    <dsp:sp modelId="{2DA0E2E9-D3AC-4390-B5BE-070D5AEB0707}">
      <dsp:nvSpPr>
        <dsp:cNvPr id="0" name=""/>
        <dsp:cNvSpPr/>
      </dsp:nvSpPr>
      <dsp:spPr>
        <a:xfrm>
          <a:off x="2583581" y="304"/>
          <a:ext cx="2046436" cy="122786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odborné vzdělání a zvyšování kvalifikace</a:t>
          </a:r>
          <a:endParaRPr lang="en-US" sz="1500" kern="1200"/>
        </a:p>
      </dsp:txBody>
      <dsp:txXfrm>
        <a:off x="2583581" y="304"/>
        <a:ext cx="2046436" cy="1227861"/>
      </dsp:txXfrm>
    </dsp:sp>
    <dsp:sp modelId="{66D7B81D-D94F-4745-B823-69A6D15B633B}">
      <dsp:nvSpPr>
        <dsp:cNvPr id="0" name=""/>
        <dsp:cNvSpPr/>
      </dsp:nvSpPr>
      <dsp:spPr>
        <a:xfrm>
          <a:off x="4834661" y="304"/>
          <a:ext cx="2046436" cy="122786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rozvoj schopností vyplňovat sociální role v rodině, sociálním životě, jako občan, atd.</a:t>
          </a:r>
          <a:endParaRPr lang="en-US" sz="1500" kern="1200"/>
        </a:p>
      </dsp:txBody>
      <dsp:txXfrm>
        <a:off x="4834661" y="304"/>
        <a:ext cx="2046436" cy="1227861"/>
      </dsp:txXfrm>
    </dsp:sp>
    <dsp:sp modelId="{A6AB750C-F300-4A2E-B1B8-A2FFAF22A2C0}">
      <dsp:nvSpPr>
        <dsp:cNvPr id="0" name=""/>
        <dsp:cNvSpPr/>
      </dsp:nvSpPr>
      <dsp:spPr>
        <a:xfrm>
          <a:off x="332501" y="1432810"/>
          <a:ext cx="2046436" cy="122786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sociální péče (výchova ke zdraví)</a:t>
          </a:r>
          <a:endParaRPr lang="en-US" sz="1500" kern="1200"/>
        </a:p>
      </dsp:txBody>
      <dsp:txXfrm>
        <a:off x="332501" y="1432810"/>
        <a:ext cx="2046436" cy="1227861"/>
      </dsp:txXfrm>
    </dsp:sp>
    <dsp:sp modelId="{2BD3EC6C-B47D-4DEC-96C6-8373788B740E}">
      <dsp:nvSpPr>
        <dsp:cNvPr id="0" name=""/>
        <dsp:cNvSpPr/>
      </dsp:nvSpPr>
      <dsp:spPr>
        <a:xfrm>
          <a:off x="2583581" y="1432810"/>
          <a:ext cx="2046436" cy="122786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individuální rozvoj, osobnostní rozvoj, schopnost trávit hodnotně volný čas, sociální solidarita</a:t>
          </a:r>
          <a:endParaRPr lang="en-US" sz="1500" kern="1200"/>
        </a:p>
      </dsp:txBody>
      <dsp:txXfrm>
        <a:off x="2583581" y="1432810"/>
        <a:ext cx="2046436" cy="1227861"/>
      </dsp:txXfrm>
    </dsp:sp>
    <dsp:sp modelId="{DF51B6DC-E939-44C7-AFA4-EAA6A9020D3D}">
      <dsp:nvSpPr>
        <dsp:cNvPr id="0" name=""/>
        <dsp:cNvSpPr/>
      </dsp:nvSpPr>
      <dsp:spPr>
        <a:xfrm>
          <a:off x="4834661" y="1432810"/>
          <a:ext cx="2046436" cy="122786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vzdělávání dospělých význam pro reprodukci, stabilizaci nebo transformaci společnosti </a:t>
          </a:r>
          <a:endParaRPr lang="en-US" sz="1500" kern="1200"/>
        </a:p>
      </dsp:txBody>
      <dsp:txXfrm>
        <a:off x="4834661" y="1432810"/>
        <a:ext cx="2046436" cy="1227861"/>
      </dsp:txXfrm>
    </dsp:sp>
    <dsp:sp modelId="{EFEEFF50-3939-4A95-8168-DAB92C62284E}">
      <dsp:nvSpPr>
        <dsp:cNvPr id="0" name=""/>
        <dsp:cNvSpPr/>
      </dsp:nvSpPr>
      <dsp:spPr>
        <a:xfrm>
          <a:off x="2583581" y="2865315"/>
          <a:ext cx="2046436" cy="122786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vzdělávání dospělých může zvyšovat schopnost vidět svět novým způsobem a aktivně ho měnit</a:t>
          </a:r>
          <a:endParaRPr lang="en-US" sz="1500" kern="1200"/>
        </a:p>
      </dsp:txBody>
      <dsp:txXfrm>
        <a:off x="2583581" y="2865315"/>
        <a:ext cx="2046436" cy="12278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A1A7B-9D01-4FC6-A7AF-0B6BBBA3C4FD}">
      <dsp:nvSpPr>
        <dsp:cNvPr id="0" name=""/>
        <dsp:cNvSpPr/>
      </dsp:nvSpPr>
      <dsp:spPr>
        <a:xfrm>
          <a:off x="0" y="53197"/>
          <a:ext cx="4992577" cy="15607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je nabídka, kterou využívá dospělý podle svých potřeb nebo pod tlakem okolností – není tedy permanentní</a:t>
          </a:r>
          <a:endParaRPr lang="en-US" sz="2300" kern="1200"/>
        </a:p>
      </dsp:txBody>
      <dsp:txXfrm>
        <a:off x="76191" y="129388"/>
        <a:ext cx="4840195" cy="1408398"/>
      </dsp:txXfrm>
    </dsp:sp>
    <dsp:sp modelId="{319087CC-B124-499C-9022-DBFEFDCEFE7E}">
      <dsp:nvSpPr>
        <dsp:cNvPr id="0" name=""/>
        <dsp:cNvSpPr/>
      </dsp:nvSpPr>
      <dsp:spPr>
        <a:xfrm>
          <a:off x="0" y="1680217"/>
          <a:ext cx="4992577" cy="156078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spíše doprovází než řídí</a:t>
          </a:r>
          <a:endParaRPr lang="en-US" sz="2300" kern="1200"/>
        </a:p>
      </dsp:txBody>
      <dsp:txXfrm>
        <a:off x="76191" y="1756408"/>
        <a:ext cx="4840195" cy="1408398"/>
      </dsp:txXfrm>
    </dsp:sp>
    <dsp:sp modelId="{ED996C46-D9DC-432F-A15A-F2D774D91C9D}">
      <dsp:nvSpPr>
        <dsp:cNvPr id="0" name=""/>
        <dsp:cNvSpPr/>
      </dsp:nvSpPr>
      <dsp:spPr>
        <a:xfrm>
          <a:off x="0" y="3307237"/>
          <a:ext cx="4992577" cy="156078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nezahrnuje veškeré učení dospělého</a:t>
          </a:r>
          <a:r>
            <a:rPr lang="cs-CZ" sz="2300" kern="1200"/>
            <a:t> </a:t>
          </a:r>
          <a:endParaRPr lang="en-US" sz="2300" kern="1200"/>
        </a:p>
      </dsp:txBody>
      <dsp:txXfrm>
        <a:off x="76191" y="3383428"/>
        <a:ext cx="4840195" cy="14083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64D0E-469B-4FA9-A732-BD018E0563BB}">
      <dsp:nvSpPr>
        <dsp:cNvPr id="0" name=""/>
        <dsp:cNvSpPr/>
      </dsp:nvSpPr>
      <dsp:spPr>
        <a:xfrm>
          <a:off x="304147" y="2241"/>
          <a:ext cx="3145383" cy="188722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Myslet na budoucnost, rozvíjet perspektivy a vyzkoušet kooperaci, přitáhnout nové skupiny účastníků.</a:t>
          </a:r>
          <a:endParaRPr lang="en-US" sz="1900" kern="1200"/>
        </a:p>
      </dsp:txBody>
      <dsp:txXfrm>
        <a:off x="304147" y="2241"/>
        <a:ext cx="3145383" cy="1887229"/>
      </dsp:txXfrm>
    </dsp:sp>
    <dsp:sp modelId="{D451D91E-9170-46D0-A7D9-7B508A1381F9}">
      <dsp:nvSpPr>
        <dsp:cNvPr id="0" name=""/>
        <dsp:cNvSpPr/>
      </dsp:nvSpPr>
      <dsp:spPr>
        <a:xfrm>
          <a:off x="3764069" y="2241"/>
          <a:ext cx="3145383" cy="188722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Projevovat otevřenost vůči společenskému vývoji, stejně jako vůči individuálním problémů lidí a ofenzivně postupovat na vzdělávacím trhu.</a:t>
          </a:r>
          <a:endParaRPr lang="en-US" sz="1900" kern="1200"/>
        </a:p>
      </dsp:txBody>
      <dsp:txXfrm>
        <a:off x="3764069" y="2241"/>
        <a:ext cx="3145383" cy="1887229"/>
      </dsp:txXfrm>
    </dsp:sp>
    <dsp:sp modelId="{6B917D9B-4BE4-47FA-9D83-BDF985C21225}">
      <dsp:nvSpPr>
        <dsp:cNvPr id="0" name=""/>
        <dsp:cNvSpPr/>
      </dsp:nvSpPr>
      <dsp:spPr>
        <a:xfrm>
          <a:off x="304147" y="2204010"/>
          <a:ext cx="3145383" cy="188722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Rozšířit prostupnost vzdělávacího systému – intenzivní propojení a spolupráce – MŠ, ZŠ, SŠ, akademie, odborné školy, univerzity.</a:t>
          </a:r>
          <a:endParaRPr lang="en-US" sz="1900" kern="1200"/>
        </a:p>
      </dsp:txBody>
      <dsp:txXfrm>
        <a:off x="304147" y="2204010"/>
        <a:ext cx="3145383" cy="1887229"/>
      </dsp:txXfrm>
    </dsp:sp>
    <dsp:sp modelId="{28869E78-C793-45AC-9147-CE0BE2F976E6}">
      <dsp:nvSpPr>
        <dsp:cNvPr id="0" name=""/>
        <dsp:cNvSpPr/>
      </dsp:nvSpPr>
      <dsp:spPr>
        <a:xfrm>
          <a:off x="3764069" y="2204010"/>
          <a:ext cx="3145383" cy="188722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Využívat společenského významu vzdělávání dospělých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Aktivizace jedince a společnosti</a:t>
          </a:r>
          <a:endParaRPr lang="en-US" sz="2000" kern="1200" dirty="0"/>
        </a:p>
      </dsp:txBody>
      <dsp:txXfrm>
        <a:off x="3764069" y="2204010"/>
        <a:ext cx="3145383" cy="1887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87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18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6473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949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997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651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847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07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04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98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5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35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33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45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1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29843-7597-4225-AB52-FA538C8DD1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135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dirty="0"/>
              <a:t>Andragogika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Šance na změnu</a:t>
            </a:r>
          </a:p>
        </p:txBody>
      </p:sp>
    </p:spTree>
    <p:extLst>
      <p:ext uri="{BB962C8B-B14F-4D97-AF65-F5344CB8AC3E}">
        <p14:creationId xmlns:p14="http://schemas.microsoft.com/office/powerpoint/2010/main" val="1068042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Učící se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ctr">
              <a:defRPr/>
            </a:pPr>
            <a:r>
              <a:rPr lang="cs-CZ" altLang="cs-CZ" sz="4800" dirty="0"/>
              <a:t>v centru stojí učení organizace,</a:t>
            </a:r>
          </a:p>
          <a:p>
            <a:pPr algn="ctr">
              <a:defRPr/>
            </a:pPr>
            <a:r>
              <a:rPr lang="cs-CZ" altLang="cs-CZ" sz="4800" dirty="0"/>
              <a:t>ne  pouze individuální učení</a:t>
            </a:r>
          </a:p>
          <a:p>
            <a:pPr lvl="1" algn="ctr">
              <a:defRPr/>
            </a:pPr>
            <a:r>
              <a:rPr lang="cs-CZ" altLang="cs-CZ" sz="4800" dirty="0"/>
              <a:t>proces je kontinuální, celistvý, konkrétní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29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Učící se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412776"/>
            <a:ext cx="7778825" cy="4628587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učení jako nepřetržitá aktivita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jednotlivci přejímají odpovědnost za vlastní rozvoj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hodnocení výsledku upřednostňuje úspěch </a:t>
            </a:r>
          </a:p>
          <a:p>
            <a:pPr>
              <a:defRPr/>
            </a:pPr>
            <a:r>
              <a:rPr lang="cs-CZ" altLang="cs-CZ" sz="3200" b="1" dirty="0"/>
              <a:t>před nezdarem brání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schopnosti, hodnoty, tým rovnocenný se znalostmi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učení jako partnerství se všemi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9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Dnešní stav vzdělávání dospělých</a:t>
            </a:r>
          </a:p>
        </p:txBody>
      </p:sp>
      <p:graphicFrame>
        <p:nvGraphicFramePr>
          <p:cNvPr id="24" name="Zástupný symbol pro obsah 2">
            <a:extLst>
              <a:ext uri="{FF2B5EF4-FFF2-40B4-BE49-F238E27FC236}">
                <a16:creationId xmlns:a16="http://schemas.microsoft.com/office/drawing/2014/main" id="{6FDF5882-3D43-457E-809E-4C5D5F5EEA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599" y="21605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44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D16F1A-5D78-4402-81FF-31A98AF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 dirty="0"/>
              <a:t>Účel dalšího vzdělávání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1B2FB7F0-6A45-43E8-88A7-48E46E6D4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6BA9C607-662B-4FBB-A3F3-CF593AD73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66F1EB1-037B-4440-92A9-0839B2DBA0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456774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203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endParaRPr lang="cs-CZ"/>
          </a:p>
        </p:txBody>
      </p:sp>
      <p:sp>
        <p:nvSpPr>
          <p:cNvPr id="28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pPr indent="-274320" algn="just">
              <a:defRPr/>
            </a:pPr>
            <a:r>
              <a:rPr lang="cs-CZ" altLang="cs-CZ" sz="4000" dirty="0" err="1"/>
              <a:t>Adragogika</a:t>
            </a:r>
            <a:r>
              <a:rPr lang="cs-CZ" altLang="cs-CZ" sz="4000" dirty="0"/>
              <a:t> – lat. – „</a:t>
            </a:r>
            <a:r>
              <a:rPr lang="cs-CZ" altLang="cs-CZ" sz="4000" i="1" dirty="0"/>
              <a:t>doprovázení muže“</a:t>
            </a:r>
          </a:p>
          <a:p>
            <a:pPr indent="-274320" algn="just">
              <a:buNone/>
              <a:defRPr/>
            </a:pPr>
            <a:endParaRPr lang="cs-CZ" altLang="cs-CZ" sz="4000" dirty="0"/>
          </a:p>
          <a:p>
            <a:pPr indent="-274320" algn="just">
              <a:defRPr/>
            </a:pPr>
            <a:r>
              <a:rPr lang="cs-CZ" altLang="cs-CZ" sz="4000" dirty="0"/>
              <a:t>1989 – MŠMT -  název andragogika</a:t>
            </a:r>
          </a:p>
          <a:p>
            <a:endParaRPr lang="cs-CZ" dirty="0"/>
          </a:p>
        </p:txBody>
      </p:sp>
      <p:sp>
        <p:nvSpPr>
          <p:cNvPr id="30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6722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/>
          <a:lstStyle/>
          <a:p>
            <a:r>
              <a:rPr lang="cs-CZ" dirty="0"/>
              <a:t>Andragogika se vztahuje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/>
          <a:lstStyle/>
          <a:p>
            <a:pPr indent="-274320" algn="ctr">
              <a:defRPr/>
            </a:pPr>
            <a:r>
              <a:rPr lang="cs-CZ" altLang="cs-CZ" sz="2400" b="1" dirty="0"/>
              <a:t>K oblasti společenské činnosti, ve které se realizuje vzdělávání dospělých</a:t>
            </a:r>
          </a:p>
          <a:p>
            <a:pPr marL="68580" indent="0" algn="ctr">
              <a:buNone/>
              <a:defRPr/>
            </a:pPr>
            <a:endParaRPr lang="cs-CZ" altLang="cs-CZ" sz="2400" b="1" dirty="0"/>
          </a:p>
          <a:p>
            <a:pPr indent="-274320" algn="ctr">
              <a:defRPr/>
            </a:pPr>
            <a:r>
              <a:rPr lang="cs-CZ" altLang="cs-CZ" sz="2400" b="1" dirty="0"/>
              <a:t>Je to vědní obor</a:t>
            </a:r>
          </a:p>
          <a:p>
            <a:pPr marL="68580" indent="0" algn="ctr">
              <a:buNone/>
              <a:defRPr/>
            </a:pPr>
            <a:endParaRPr lang="cs-CZ" altLang="cs-CZ" sz="2400" b="1" dirty="0"/>
          </a:p>
          <a:p>
            <a:pPr indent="-274320" algn="ctr">
              <a:defRPr/>
            </a:pPr>
            <a:r>
              <a:rPr lang="cs-CZ" altLang="cs-CZ" sz="2400" b="1" dirty="0"/>
              <a:t>Studijní obor sloužící k přípravě budoucích odborníků v oblasti vzdělávání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0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>
            <a:normAutofit fontScale="9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(Palán, 1997 – Výkladový slovník vzdělávání dospělých)</a:t>
            </a:r>
            <a:br>
              <a:rPr lang="cs-CZ" alt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19653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cs-CZ" altLang="cs-CZ" sz="2800" b="1" dirty="0"/>
              <a:t>Věda o výchově dospělých, vzdělávání dospělých a péči o dospělé,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sz="2800" b="1" dirty="0"/>
              <a:t>respektující všestranně zvláštnosti dospělé populace a zabývající se její personalizací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sz="2800" b="1" dirty="0"/>
              <a:t>(podle autora znamená utváření a kultivace osobnosti), socializací a </a:t>
            </a:r>
            <a:r>
              <a:rPr lang="cs-CZ" altLang="cs-CZ" sz="2800" b="1" dirty="0" err="1"/>
              <a:t>enkulturací</a:t>
            </a:r>
            <a:r>
              <a:rPr lang="cs-CZ" altLang="cs-CZ" sz="2800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47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aspekt andragogiky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634809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sz="4400" b="1" dirty="0"/>
              <a:t>Vzdělávání dospělých jako součást socializace, vzdělávání – obohacuje společnost a koriguje negativní</a:t>
            </a:r>
            <a:r>
              <a:rPr lang="cs-CZ" altLang="cs-CZ" sz="4400" dirty="0"/>
              <a:t> </a:t>
            </a:r>
            <a:r>
              <a:rPr lang="cs-CZ" altLang="cs-CZ" sz="4400" b="1" dirty="0"/>
              <a:t>vlivy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445052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cs-CZ" sz="3500"/>
              <a:t>Andragogika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6FB6AB1-5AD3-43E5-A021-6A680A3306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787747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0195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4D16F1A-5D78-4402-81FF-31A98AF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 altLang="cs-CZ"/>
              <a:t>Moderní vzdělávání dospělých</a:t>
            </a:r>
            <a:endParaRPr lang="cs-CZ" dirty="0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1B2FB7F0-6A45-43E8-88A7-48E46E6D4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6BA9C607-662B-4FBB-A3F3-CF593AD73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3" name="Zástupný symbol pro obsah 2">
            <a:extLst>
              <a:ext uri="{FF2B5EF4-FFF2-40B4-BE49-F238E27FC236}">
                <a16:creationId xmlns:a16="http://schemas.microsoft.com/office/drawing/2014/main" id="{6024B2DE-5F3F-46A0-A387-10FB2EE327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740653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277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14352" y="1020871"/>
            <a:ext cx="5220569" cy="2849671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FFFFFF"/>
                </a:solidFill>
              </a:rPr>
              <a:t>Vědění je moc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2289" y="3962088"/>
            <a:ext cx="4652846" cy="1186108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FFFFFF">
                    <a:alpha val="70000"/>
                  </a:srgbClr>
                </a:solidFill>
              </a:rPr>
              <a:t>F. Bacon,1561 - 1626</a:t>
            </a:r>
          </a:p>
        </p:txBody>
      </p:sp>
    </p:spTree>
    <p:extLst>
      <p:ext uri="{BB962C8B-B14F-4D97-AF65-F5344CB8AC3E}">
        <p14:creationId xmlns:p14="http://schemas.microsoft.com/office/powerpoint/2010/main" val="2866144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9">
            <a:extLst>
              <a:ext uri="{FF2B5EF4-FFF2-40B4-BE49-F238E27FC236}">
                <a16:creationId xmlns:a16="http://schemas.microsoft.com/office/drawing/2014/main" id="{C8C7BCF2-9254-495D-8120-F4C32A172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31" name="Straight Connector 10">
              <a:extLst>
                <a:ext uri="{FF2B5EF4-FFF2-40B4-BE49-F238E27FC236}">
                  <a16:creationId xmlns:a16="http://schemas.microsoft.com/office/drawing/2014/main" id="{2A300F88-100F-497A-94AF-634DA690B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11">
              <a:extLst>
                <a:ext uri="{FF2B5EF4-FFF2-40B4-BE49-F238E27FC236}">
                  <a16:creationId xmlns:a16="http://schemas.microsoft.com/office/drawing/2014/main" id="{0FF989CC-A02B-4B8A-946E-E477291629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F3460194-35A9-4C0D-BB74-CA8B24E06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CC31FCA4-2862-4AAF-8345-EF05E4E34E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6D40B2E4-0C94-4F89-B149-F9B0AB7A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DB16AFCB-50B7-4346-ABC6-3A8C5D02D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8356DF69-976D-4483-99D0-DBBD1C054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5DDB3B9F-0EE7-417C-A3F1-D8F2F2C6F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A2CDDF67-D03A-4E88-8BF9-0B44B61A8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19">
              <a:extLst>
                <a:ext uri="{FF2B5EF4-FFF2-40B4-BE49-F238E27FC236}">
                  <a16:creationId xmlns:a16="http://schemas.microsoft.com/office/drawing/2014/main" id="{8AA7EFCE-40F3-4772-874E-436BE0FA0B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>
            <a:normAutofit/>
          </a:bodyPr>
          <a:lstStyle/>
          <a:p>
            <a:r>
              <a:rPr lang="cs-CZ"/>
              <a:t>Složitost doby a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412777"/>
            <a:ext cx="6447501" cy="4628586"/>
          </a:xfrm>
        </p:spPr>
        <p:txBody>
          <a:bodyPr>
            <a:normAutofit/>
          </a:bodyPr>
          <a:lstStyle/>
          <a:p>
            <a:pPr marL="804672" lvl="1" indent="-457200"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Jsme příslušníky skupin, regionů, kontinentů a světového společenství, jak s tím pracovat ve vzdělávání dospělých?</a:t>
            </a:r>
          </a:p>
          <a:p>
            <a:pPr marL="804672" lvl="1" indent="-457200">
              <a:buFont typeface="Wingdings" panose="05000000000000000000" pitchFamily="2" charset="2"/>
              <a:buChar char="§"/>
            </a:pPr>
            <a:endParaRPr lang="cs-CZ" alt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Strasti, radosti, utrpení i úspěch – kategorie a témata vzdělávání – vztah andragogiky a sociální pedagogiky – jak tomu rozumíme?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vzdělávání dospělých je důležité brát ohled na rozum i city lidí – co se tím myslí?</a:t>
            </a:r>
            <a:endParaRPr lang="cs-CZ" alt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 nebo spíše proměna je principem společnosti i dalšího vzdělávání.</a:t>
            </a:r>
          </a:p>
          <a:p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81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C59719E-AE96-4581-B04E-990BF6BD9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cs-CZ" sz="3800" dirty="0"/>
              <a:t>Teze</a:t>
            </a:r>
            <a:endParaRPr lang="en-US" sz="3800" dirty="0"/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7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1B3BA75-8873-45EC-AD2D-1800241D3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288158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846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BD47EFD-FD10-4608-9115-371856ABA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cs-CZ" sz="3200" b="1" i="1" dirty="0"/>
              <a:t>Moderní andragogika znamená </a:t>
            </a:r>
            <a:br>
              <a:rPr lang="en-US" sz="2000" dirty="0"/>
            </a:br>
            <a:endParaRPr lang="en-US" sz="38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581A655-F0AB-4874-900E-32E78915D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698285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163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66DDFB8-4CAA-41DD-B06C-1A86ECBD6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cs-CZ" sz="3800" dirty="0"/>
              <a:t>Vzdělávání</a:t>
            </a:r>
            <a:endParaRPr lang="en-US" sz="38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Zástupný symbol pro obsah 2">
            <a:extLst>
              <a:ext uri="{FF2B5EF4-FFF2-40B4-BE49-F238E27FC236}">
                <a16:creationId xmlns:a16="http://schemas.microsoft.com/office/drawing/2014/main" id="{F4481FD0-026B-4EA8-BB28-D466A8F6A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808812"/>
              </p:ext>
            </p:extLst>
          </p:nvPr>
        </p:nvGraphicFramePr>
        <p:xfrm>
          <a:off x="3657635" y="944563"/>
          <a:ext cx="4992577" cy="5580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27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defRPr/>
            </a:pPr>
            <a:r>
              <a:rPr lang="cs-CZ" altLang="cs-CZ" sz="3000" b="1" dirty="0"/>
              <a:t>vzdělávání x učení </a:t>
            </a:r>
          </a:p>
          <a:p>
            <a:pPr algn="ctr">
              <a:defRPr/>
            </a:pPr>
            <a:r>
              <a:rPr lang="cs-CZ" altLang="cs-CZ" sz="3000" b="1" dirty="0"/>
              <a:t>strategie celoživotního učení</a:t>
            </a:r>
            <a:endParaRPr lang="cs-CZ" altLang="cs-CZ" sz="3000" b="1" i="1" dirty="0"/>
          </a:p>
          <a:p>
            <a:pPr algn="ctr">
              <a:defRPr/>
            </a:pPr>
            <a:r>
              <a:rPr lang="cs-CZ" altLang="cs-CZ" sz="3000" b="1" i="1" dirty="0"/>
              <a:t>/nepřetržitě, kdykoli, kdekoli/</a:t>
            </a:r>
            <a:endParaRPr lang="cs-CZ" altLang="cs-CZ" sz="3000" b="1" dirty="0"/>
          </a:p>
          <a:p>
            <a:pPr algn="ctr">
              <a:defRPr/>
            </a:pPr>
            <a:r>
              <a:rPr lang="cs-CZ" altLang="cs-CZ" sz="3000" b="1" dirty="0"/>
              <a:t>učení je schopnost, kterou lze rozvíjet</a:t>
            </a:r>
            <a:endParaRPr lang="cs-CZ" altLang="cs-CZ" sz="3000" b="1" u="sng" dirty="0"/>
          </a:p>
          <a:p>
            <a:pPr algn="ctr">
              <a:defRPr/>
            </a:pPr>
            <a:r>
              <a:rPr lang="cs-CZ" altLang="cs-CZ" sz="3000" b="1" u="sng" dirty="0"/>
              <a:t>činorodost intelektu rozvíjí osobnost</a:t>
            </a:r>
          </a:p>
          <a:p>
            <a:pPr algn="ctr">
              <a:defRPr/>
            </a:pPr>
            <a:r>
              <a:rPr lang="cs-CZ" altLang="cs-CZ" sz="3000" b="1" u="sng" dirty="0"/>
              <a:t>zpomaluje stárnutí</a:t>
            </a:r>
            <a:endParaRPr lang="cs-CZ" altLang="cs-CZ" sz="3000" b="1" i="1" dirty="0"/>
          </a:p>
          <a:p>
            <a:pPr algn="ctr">
              <a:defRPr/>
            </a:pPr>
            <a:r>
              <a:rPr lang="cs-CZ" altLang="cs-CZ" sz="3000" b="1" i="1" dirty="0"/>
              <a:t>zvídavý životní styl</a:t>
            </a:r>
            <a:endParaRPr lang="cs-CZ" altLang="cs-CZ" sz="3000" b="1" dirty="0"/>
          </a:p>
          <a:p>
            <a:pPr algn="ctr">
              <a:defRPr/>
            </a:pPr>
            <a:r>
              <a:rPr lang="cs-CZ" altLang="cs-CZ" sz="3000" b="1" dirty="0"/>
              <a:t>samostatné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85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/>
              <a:t>Dva pohledy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endParaRPr lang="cs-CZ" altLang="cs-CZ" b="1" dirty="0"/>
          </a:p>
          <a:p>
            <a:pPr algn="ctr">
              <a:defRPr/>
            </a:pPr>
            <a:r>
              <a:rPr lang="cs-CZ" altLang="cs-CZ" sz="5400" b="1" dirty="0"/>
              <a:t>učební z hlediska cílů a výsledků</a:t>
            </a:r>
          </a:p>
          <a:p>
            <a:pPr algn="ctr">
              <a:defRPr/>
            </a:pPr>
            <a:r>
              <a:rPr lang="cs-CZ" altLang="cs-CZ" sz="5400" b="1" i="1" dirty="0"/>
              <a:t>učení jako proces</a:t>
            </a:r>
          </a:p>
          <a:p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85538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pPr algn="ctr"/>
            <a:r>
              <a:rPr lang="cs-CZ" dirty="0"/>
              <a:t>Znaky celoživotního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268760"/>
            <a:ext cx="6347714" cy="558924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hodnota samo o sobě, nejen instrumentální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všeobecná dostupnost učebních možností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uznání významu neformálního učení v různých prostředích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šíře prostředků, metod a učení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kdo se učí, podporuje osobní rysy pro navazující učení, včetně motivace, samostatnosti, nezávislosti učení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koncepce celoživotního učení jako alternativa ke vzdělávací filozofii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b="1" i="1" dirty="0"/>
              <a:t>Význam neformálního vzdělávání v rozvoji člověka</a:t>
            </a:r>
          </a:p>
          <a:p>
            <a:pPr algn="r">
              <a:lnSpc>
                <a:spcPct val="80000"/>
              </a:lnSpc>
              <a:buNone/>
              <a:defRPr/>
            </a:pPr>
            <a:r>
              <a:rPr lang="cs-CZ" altLang="cs-CZ" sz="2400" b="1" dirty="0"/>
              <a:t>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814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404664"/>
            <a:ext cx="4464495" cy="1525736"/>
          </a:xfrm>
        </p:spPr>
        <p:txBody>
          <a:bodyPr anchor="ctr">
            <a:normAutofit fontScale="9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400" b="1" dirty="0"/>
              <a:t>prostředek rozvoje společnosti</a:t>
            </a:r>
            <a:br>
              <a:rPr lang="cs-CZ" altLang="cs-CZ" sz="2400" b="1" i="1" dirty="0"/>
            </a:br>
            <a:r>
              <a:rPr lang="cs-CZ" altLang="cs-CZ" sz="2400" b="1" i="1" dirty="0"/>
              <a:t>(zapojení každého jednotlivce)</a:t>
            </a:r>
            <a:br>
              <a:rPr lang="cs-CZ" altLang="cs-CZ" sz="2400" b="1" i="1" dirty="0"/>
            </a:br>
            <a:endParaRPr lang="cs-CZ" dirty="0"/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A0B1847B-FD30-470E-BFD5-600358CCB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908" y="1899262"/>
            <a:ext cx="2896429" cy="2896429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39366" y="1772817"/>
            <a:ext cx="4937089" cy="4156346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q"/>
              <a:defRPr/>
            </a:pPr>
            <a:r>
              <a:rPr lang="cs-CZ" altLang="cs-CZ" sz="2400" i="1" dirty="0"/>
              <a:t>počátek již v předškolní a školní výchově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2400" b="1" i="1" dirty="0"/>
              <a:t>posílit vzdělávání v předškolním věku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2400" i="1" dirty="0"/>
              <a:t>flexibilita v současné škole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2400" b="1" i="1" dirty="0"/>
              <a:t>propojení teorie a praxe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2400" i="1" dirty="0"/>
              <a:t>nové metody, více využívat technologie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2400" b="1" i="1" dirty="0"/>
              <a:t>plná podpora od všech subjektů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02347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703</Words>
  <Application>Microsoft Office PowerPoint</Application>
  <PresentationFormat>Předvádění na obrazovce (4:3)</PresentationFormat>
  <Paragraphs>103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Trebuchet MS</vt:lpstr>
      <vt:lpstr>Wingdings</vt:lpstr>
      <vt:lpstr>Wingdings 3</vt:lpstr>
      <vt:lpstr>Fazeta</vt:lpstr>
      <vt:lpstr>Andragogika</vt:lpstr>
      <vt:lpstr>Vědění je moc</vt:lpstr>
      <vt:lpstr>Teze</vt:lpstr>
      <vt:lpstr>Moderní andragogika znamená  </vt:lpstr>
      <vt:lpstr>Vzdělávání</vt:lpstr>
      <vt:lpstr>Celoživotní učení</vt:lpstr>
      <vt:lpstr>Dva pohledy</vt:lpstr>
      <vt:lpstr>Znaky celoživotního učení</vt:lpstr>
      <vt:lpstr>prostředek rozvoje společnosti (zapojení každého jednotlivce) </vt:lpstr>
      <vt:lpstr>Učící se organizace</vt:lpstr>
      <vt:lpstr>Učící se společnost</vt:lpstr>
      <vt:lpstr>Dnešní stav vzdělávání dospělých</vt:lpstr>
      <vt:lpstr>Účel dalšího vzdělávání</vt:lpstr>
      <vt:lpstr>Prezentace aplikace PowerPoint</vt:lpstr>
      <vt:lpstr>Andragogika se vztahuje</vt:lpstr>
      <vt:lpstr>(Palán, 1997 – Výkladový slovník vzdělávání dospělých) </vt:lpstr>
      <vt:lpstr>Sociální aspekt andragogiky</vt:lpstr>
      <vt:lpstr>Andragogika</vt:lpstr>
      <vt:lpstr>Moderní vzdělávání dospělých</vt:lpstr>
      <vt:lpstr>Složitost doby a světa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Andragogika</dc:title>
  <dc:creator>Gulova</dc:creator>
  <cp:lastModifiedBy>Lenka Gulová</cp:lastModifiedBy>
  <cp:revision>7</cp:revision>
  <dcterms:created xsi:type="dcterms:W3CDTF">2018-02-26T17:52:25Z</dcterms:created>
  <dcterms:modified xsi:type="dcterms:W3CDTF">2021-10-14T18:43:51Z</dcterms:modified>
</cp:coreProperties>
</file>