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7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409" r:id="rId9"/>
    <p:sldId id="342" r:id="rId10"/>
    <p:sldId id="343" r:id="rId11"/>
    <p:sldId id="302" r:id="rId12"/>
    <p:sldId id="303" r:id="rId13"/>
    <p:sldId id="305" r:id="rId14"/>
    <p:sldId id="306" r:id="rId15"/>
    <p:sldId id="307" r:id="rId16"/>
    <p:sldId id="309" r:id="rId17"/>
    <p:sldId id="412" r:id="rId18"/>
    <p:sldId id="308" r:id="rId19"/>
    <p:sldId id="327" r:id="rId20"/>
    <p:sldId id="411" r:id="rId21"/>
    <p:sldId id="402" r:id="rId22"/>
    <p:sldId id="405" r:id="rId23"/>
    <p:sldId id="406" r:id="rId24"/>
    <p:sldId id="407" r:id="rId25"/>
    <p:sldId id="311" r:id="rId26"/>
    <p:sldId id="413" r:id="rId27"/>
    <p:sldId id="323" r:id="rId28"/>
    <p:sldId id="312" r:id="rId29"/>
    <p:sldId id="313" r:id="rId30"/>
    <p:sldId id="314" r:id="rId31"/>
    <p:sldId id="316" r:id="rId32"/>
    <p:sldId id="410" r:id="rId33"/>
    <p:sldId id="317" r:id="rId34"/>
    <p:sldId id="318" r:id="rId35"/>
    <p:sldId id="319" r:id="rId36"/>
    <p:sldId id="320" r:id="rId37"/>
    <p:sldId id="321" r:id="rId38"/>
    <p:sldId id="331" r:id="rId39"/>
    <p:sldId id="332" r:id="rId40"/>
    <p:sldId id="333" r:id="rId41"/>
    <p:sldId id="334" r:id="rId42"/>
    <p:sldId id="335" r:id="rId43"/>
    <p:sldId id="341" r:id="rId44"/>
    <p:sldId id="340" r:id="rId45"/>
    <p:sldId id="338" r:id="rId46"/>
    <p:sldId id="336" r:id="rId47"/>
    <p:sldId id="337" r:id="rId48"/>
    <p:sldId id="346" r:id="rId49"/>
    <p:sldId id="408" r:id="rId50"/>
    <p:sldId id="347" r:id="rId51"/>
    <p:sldId id="348" r:id="rId52"/>
    <p:sldId id="350" r:id="rId53"/>
    <p:sldId id="351" r:id="rId54"/>
    <p:sldId id="352" r:id="rId55"/>
    <p:sldId id="354" r:id="rId56"/>
    <p:sldId id="355" r:id="rId57"/>
    <p:sldId id="357" r:id="rId58"/>
    <p:sldId id="358" r:id="rId59"/>
    <p:sldId id="359" r:id="rId60"/>
    <p:sldId id="361" r:id="rId61"/>
    <p:sldId id="364" r:id="rId62"/>
    <p:sldId id="365" r:id="rId63"/>
    <p:sldId id="366" r:id="rId64"/>
    <p:sldId id="368" r:id="rId65"/>
    <p:sldId id="375" r:id="rId66"/>
    <p:sldId id="377" r:id="rId67"/>
    <p:sldId id="378" r:id="rId68"/>
    <p:sldId id="379" r:id="rId69"/>
    <p:sldId id="401" r:id="rId70"/>
    <p:sldId id="383" r:id="rId71"/>
    <p:sldId id="385" r:id="rId72"/>
    <p:sldId id="393" r:id="rId73"/>
    <p:sldId id="396" r:id="rId74"/>
    <p:sldId id="400" r:id="rId75"/>
    <p:sldId id="294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7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8169" autoAdjust="0"/>
  </p:normalViewPr>
  <p:slideViewPr>
    <p:cSldViewPr snapToGrid="0">
      <p:cViewPr varScale="1">
        <p:scale>
          <a:sx n="91" d="100"/>
          <a:sy n="91" d="100"/>
        </p:scale>
        <p:origin x="84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Foukal" userId="56e686f3c7d02fa2" providerId="LiveId" clId="{89D39054-2C32-4BFF-B526-D98D5AE59130}"/>
    <pc:docChg chg="undo custSel addSld delSld modSld sldOrd delMainMaster">
      <pc:chgData name="Jakub Foukal" userId="56e686f3c7d02fa2" providerId="LiveId" clId="{89D39054-2C32-4BFF-B526-D98D5AE59130}" dt="2020-05-05T21:47:06.201" v="1089" actId="2696"/>
      <pc:docMkLst>
        <pc:docMk/>
      </pc:docMkLst>
      <pc:sldChg chg="addSp delSp modSp">
        <pc:chgData name="Jakub Foukal" userId="56e686f3c7d02fa2" providerId="LiveId" clId="{89D39054-2C32-4BFF-B526-D98D5AE59130}" dt="2020-05-05T20:47:12.805" v="358" actId="27636"/>
        <pc:sldMkLst>
          <pc:docMk/>
          <pc:sldMk cId="3853419458" sldId="258"/>
        </pc:sldMkLst>
        <pc:spChg chg="mod">
          <ac:chgData name="Jakub Foukal" userId="56e686f3c7d02fa2" providerId="LiveId" clId="{89D39054-2C32-4BFF-B526-D98D5AE59130}" dt="2020-05-05T20:47:12.805" v="358" actId="27636"/>
          <ac:spMkLst>
            <pc:docMk/>
            <pc:sldMk cId="3853419458" sldId="258"/>
            <ac:spMk id="3" creationId="{00000000-0000-0000-0000-000000000000}"/>
          </ac:spMkLst>
        </pc:spChg>
        <pc:picChg chg="del">
          <ac:chgData name="Jakub Foukal" userId="56e686f3c7d02fa2" providerId="LiveId" clId="{89D39054-2C32-4BFF-B526-D98D5AE59130}" dt="2020-05-05T20:44:10.540" v="249" actId="478"/>
          <ac:picMkLst>
            <pc:docMk/>
            <pc:sldMk cId="3853419458" sldId="258"/>
            <ac:picMk id="5" creationId="{8FC89056-2DDE-4802-8920-AF169ACFBFE1}"/>
          </ac:picMkLst>
        </pc:picChg>
        <pc:picChg chg="add mod">
          <ac:chgData name="Jakub Foukal" userId="56e686f3c7d02fa2" providerId="LiveId" clId="{89D39054-2C32-4BFF-B526-D98D5AE59130}" dt="2020-05-05T20:44:58.384" v="307" actId="1076"/>
          <ac:picMkLst>
            <pc:docMk/>
            <pc:sldMk cId="3853419458" sldId="258"/>
            <ac:picMk id="6" creationId="{91C2E3D8-4EE1-4C83-AAB7-8DED51D66BC0}"/>
          </ac:picMkLst>
        </pc:picChg>
      </pc:sldChg>
      <pc:sldChg chg="modSp add">
        <pc:chgData name="Jakub Foukal" userId="56e686f3c7d02fa2" providerId="LiveId" clId="{89D39054-2C32-4BFF-B526-D98D5AE59130}" dt="2020-05-05T21:15:10.294" v="655" actId="14100"/>
        <pc:sldMkLst>
          <pc:docMk/>
          <pc:sldMk cId="0" sldId="259"/>
        </pc:sldMkLst>
        <pc:spChg chg="mod">
          <ac:chgData name="Jakub Foukal" userId="56e686f3c7d02fa2" providerId="LiveId" clId="{89D39054-2C32-4BFF-B526-D98D5AE59130}" dt="2020-05-05T21:15:10.294" v="655" actId="14100"/>
          <ac:spMkLst>
            <pc:docMk/>
            <pc:sldMk cId="0" sldId="259"/>
            <ac:spMk id="25602" creationId="{7F55831B-380C-4451-AA83-AA5EFFB65B3C}"/>
          </ac:spMkLst>
        </pc:spChg>
      </pc:sldChg>
      <pc:sldChg chg="del">
        <pc:chgData name="Jakub Foukal" userId="56e686f3c7d02fa2" providerId="LiveId" clId="{89D39054-2C32-4BFF-B526-D98D5AE59130}" dt="2020-05-05T20:24:06.446" v="165" actId="2696"/>
        <pc:sldMkLst>
          <pc:docMk/>
          <pc:sldMk cId="63073807" sldId="260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2092762562" sldId="261"/>
        </pc:sldMkLst>
      </pc:sldChg>
      <pc:sldChg chg="addSp modSp">
        <pc:chgData name="Jakub Foukal" userId="56e686f3c7d02fa2" providerId="LiveId" clId="{89D39054-2C32-4BFF-B526-D98D5AE59130}" dt="2020-05-05T20:49:50.983" v="377" actId="1076"/>
        <pc:sldMkLst>
          <pc:docMk/>
          <pc:sldMk cId="211453403" sldId="262"/>
        </pc:sldMkLst>
        <pc:picChg chg="add mod">
          <ac:chgData name="Jakub Foukal" userId="56e686f3c7d02fa2" providerId="LiveId" clId="{89D39054-2C32-4BFF-B526-D98D5AE59130}" dt="2020-05-05T20:49:03.376" v="372" actId="571"/>
          <ac:picMkLst>
            <pc:docMk/>
            <pc:sldMk cId="211453403" sldId="262"/>
            <ac:picMk id="13" creationId="{C2BCB12A-8184-4E68-9414-AFF4ACCCDE18}"/>
          </ac:picMkLst>
        </pc:picChg>
        <pc:picChg chg="mod">
          <ac:chgData name="Jakub Foukal" userId="56e686f3c7d02fa2" providerId="LiveId" clId="{89D39054-2C32-4BFF-B526-D98D5AE59130}" dt="2020-05-05T20:48:53.911" v="369" actId="1076"/>
          <ac:picMkLst>
            <pc:docMk/>
            <pc:sldMk cId="211453403" sldId="262"/>
            <ac:picMk id="56327" creationId="{00000000-0000-0000-0000-000000000000}"/>
          </ac:picMkLst>
        </pc:picChg>
        <pc:picChg chg="mod">
          <ac:chgData name="Jakub Foukal" userId="56e686f3c7d02fa2" providerId="LiveId" clId="{89D39054-2C32-4BFF-B526-D98D5AE59130}" dt="2020-05-05T20:48:50.431" v="367" actId="14100"/>
          <ac:picMkLst>
            <pc:docMk/>
            <pc:sldMk cId="211453403" sldId="262"/>
            <ac:picMk id="56330" creationId="{00000000-0000-0000-0000-000000000000}"/>
          </ac:picMkLst>
        </pc:picChg>
        <pc:cxnChg chg="add mod">
          <ac:chgData name="Jakub Foukal" userId="56e686f3c7d02fa2" providerId="LiveId" clId="{89D39054-2C32-4BFF-B526-D98D5AE59130}" dt="2020-05-05T20:49:50.983" v="377" actId="1076"/>
          <ac:cxnSpMkLst>
            <pc:docMk/>
            <pc:sldMk cId="211453403" sldId="262"/>
            <ac:cxnSpMk id="14" creationId="{D52613FD-9213-4D7C-9808-3F222B1E6E96}"/>
          </ac:cxnSpMkLst>
        </pc:cxnChg>
        <pc:cxnChg chg="mod">
          <ac:chgData name="Jakub Foukal" userId="56e686f3c7d02fa2" providerId="LiveId" clId="{89D39054-2C32-4BFF-B526-D98D5AE59130}" dt="2020-05-05T20:48:56.767" v="370" actId="1076"/>
          <ac:cxnSpMkLst>
            <pc:docMk/>
            <pc:sldMk cId="211453403" sldId="262"/>
            <ac:cxnSpMk id="18" creationId="{00000000-0000-0000-0000-000000000000}"/>
          </ac:cxnSpMkLst>
        </pc:cxnChg>
        <pc:cxnChg chg="mod">
          <ac:chgData name="Jakub Foukal" userId="56e686f3c7d02fa2" providerId="LiveId" clId="{89D39054-2C32-4BFF-B526-D98D5AE59130}" dt="2020-05-05T20:49:45.216" v="376" actId="208"/>
          <ac:cxnSpMkLst>
            <pc:docMk/>
            <pc:sldMk cId="211453403" sldId="262"/>
            <ac:cxnSpMk id="19" creationId="{00000000-0000-0000-0000-000000000000}"/>
          </ac:cxnSpMkLst>
        </pc:cxnChg>
        <pc:cxnChg chg="mod">
          <ac:chgData name="Jakub Foukal" userId="56e686f3c7d02fa2" providerId="LiveId" clId="{89D39054-2C32-4BFF-B526-D98D5AE59130}" dt="2020-05-05T20:48:59.263" v="371" actId="1076"/>
          <ac:cxnSpMkLst>
            <pc:docMk/>
            <pc:sldMk cId="211453403" sldId="262"/>
            <ac:cxnSpMk id="25" creationId="{00000000-0000-0000-0000-000000000000}"/>
          </ac:cxnSpMkLst>
        </pc:cxnChg>
      </pc:sldChg>
      <pc:sldChg chg="modSp">
        <pc:chgData name="Jakub Foukal" userId="56e686f3c7d02fa2" providerId="LiveId" clId="{89D39054-2C32-4BFF-B526-D98D5AE59130}" dt="2020-05-05T20:50:43.694" v="381" actId="6549"/>
        <pc:sldMkLst>
          <pc:docMk/>
          <pc:sldMk cId="2330123519" sldId="263"/>
        </pc:sldMkLst>
        <pc:spChg chg="mod">
          <ac:chgData name="Jakub Foukal" userId="56e686f3c7d02fa2" providerId="LiveId" clId="{89D39054-2C32-4BFF-B526-D98D5AE59130}" dt="2020-05-05T20:50:43.694" v="381" actId="6549"/>
          <ac:spMkLst>
            <pc:docMk/>
            <pc:sldMk cId="2330123519" sldId="263"/>
            <ac:spMk id="3" creationId="{00000000-0000-0000-0000-000000000000}"/>
          </ac:spMkLst>
        </pc:spChg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1657981581" sldId="266"/>
        </pc:sldMkLst>
      </pc:sldChg>
      <pc:sldChg chg="addSp modSp ord">
        <pc:chgData name="Jakub Foukal" userId="56e686f3c7d02fa2" providerId="LiveId" clId="{89D39054-2C32-4BFF-B526-D98D5AE59130}" dt="2020-05-05T20:52:09.257" v="393" actId="14100"/>
        <pc:sldMkLst>
          <pc:docMk/>
          <pc:sldMk cId="3318206188" sldId="267"/>
        </pc:sldMkLst>
        <pc:spChg chg="mod">
          <ac:chgData name="Jakub Foukal" userId="56e686f3c7d02fa2" providerId="LiveId" clId="{89D39054-2C32-4BFF-B526-D98D5AE59130}" dt="2020-05-05T20:25:27.640" v="207" actId="20577"/>
          <ac:spMkLst>
            <pc:docMk/>
            <pc:sldMk cId="3318206188" sldId="267"/>
            <ac:spMk id="3" creationId="{00000000-0000-0000-0000-000000000000}"/>
          </ac:spMkLst>
        </pc:spChg>
        <pc:cxnChg chg="add mod">
          <ac:chgData name="Jakub Foukal" userId="56e686f3c7d02fa2" providerId="LiveId" clId="{89D39054-2C32-4BFF-B526-D98D5AE59130}" dt="2020-05-05T20:52:00.175" v="389" actId="1076"/>
          <ac:cxnSpMkLst>
            <pc:docMk/>
            <pc:sldMk cId="3318206188" sldId="267"/>
            <ac:cxnSpMk id="6" creationId="{EEA934B4-E7CE-48BE-B4AC-5410523DD240}"/>
          </ac:cxnSpMkLst>
        </pc:cxnChg>
        <pc:cxnChg chg="add mod">
          <ac:chgData name="Jakub Foukal" userId="56e686f3c7d02fa2" providerId="LiveId" clId="{89D39054-2C32-4BFF-B526-D98D5AE59130}" dt="2020-05-05T20:52:03.735" v="391" actId="14100"/>
          <ac:cxnSpMkLst>
            <pc:docMk/>
            <pc:sldMk cId="3318206188" sldId="267"/>
            <ac:cxnSpMk id="10" creationId="{013322FF-D087-402E-861E-4073A4013A63}"/>
          </ac:cxnSpMkLst>
        </pc:cxnChg>
        <pc:cxnChg chg="add mod">
          <ac:chgData name="Jakub Foukal" userId="56e686f3c7d02fa2" providerId="LiveId" clId="{89D39054-2C32-4BFF-B526-D98D5AE59130}" dt="2020-05-05T20:52:09.257" v="393" actId="14100"/>
          <ac:cxnSpMkLst>
            <pc:docMk/>
            <pc:sldMk cId="3318206188" sldId="267"/>
            <ac:cxnSpMk id="11" creationId="{4DE3032F-21FD-444A-AABB-13D2F008E763}"/>
          </ac:cxnSpMkLst>
        </pc:cxnChg>
      </pc:sldChg>
      <pc:sldChg chg="del">
        <pc:chgData name="Jakub Foukal" userId="56e686f3c7d02fa2" providerId="LiveId" clId="{89D39054-2C32-4BFF-B526-D98D5AE59130}" dt="2020-05-05T20:25:33.826" v="208" actId="2696"/>
        <pc:sldMkLst>
          <pc:docMk/>
          <pc:sldMk cId="3390198" sldId="268"/>
        </pc:sldMkLst>
      </pc:sldChg>
      <pc:sldChg chg="del">
        <pc:chgData name="Jakub Foukal" userId="56e686f3c7d02fa2" providerId="LiveId" clId="{89D39054-2C32-4BFF-B526-D98D5AE59130}" dt="2020-05-05T20:25:36.246" v="209" actId="2696"/>
        <pc:sldMkLst>
          <pc:docMk/>
          <pc:sldMk cId="4293499421" sldId="269"/>
        </pc:sldMkLst>
      </pc:sldChg>
      <pc:sldChg chg="del">
        <pc:chgData name="Jakub Foukal" userId="56e686f3c7d02fa2" providerId="LiveId" clId="{89D39054-2C32-4BFF-B526-D98D5AE59130}" dt="2020-05-05T20:25:58.137" v="210" actId="2696"/>
        <pc:sldMkLst>
          <pc:docMk/>
          <pc:sldMk cId="4011863712" sldId="272"/>
        </pc:sldMkLst>
      </pc:sldChg>
      <pc:sldChg chg="addSp delSp modSp add">
        <pc:chgData name="Jakub Foukal" userId="56e686f3c7d02fa2" providerId="LiveId" clId="{89D39054-2C32-4BFF-B526-D98D5AE59130}" dt="2020-05-05T21:14:59.351" v="654" actId="478"/>
        <pc:sldMkLst>
          <pc:docMk/>
          <pc:sldMk cId="0" sldId="274"/>
        </pc:sldMkLst>
        <pc:spChg chg="add del mod">
          <ac:chgData name="Jakub Foukal" userId="56e686f3c7d02fa2" providerId="LiveId" clId="{89D39054-2C32-4BFF-B526-D98D5AE59130}" dt="2020-05-05T21:14:59.351" v="654" actId="478"/>
          <ac:spMkLst>
            <pc:docMk/>
            <pc:sldMk cId="0" sldId="274"/>
            <ac:spMk id="3" creationId="{42A7F90D-0377-41F2-A085-8DEC3CF475DA}"/>
          </ac:spMkLst>
        </pc:spChg>
        <pc:spChg chg="add mod">
          <ac:chgData name="Jakub Foukal" userId="56e686f3c7d02fa2" providerId="LiveId" clId="{89D39054-2C32-4BFF-B526-D98D5AE59130}" dt="2020-05-05T21:14:35.863" v="651" actId="122"/>
          <ac:spMkLst>
            <pc:docMk/>
            <pc:sldMk cId="0" sldId="274"/>
            <ac:spMk id="7" creationId="{4F52DE19-DAA2-4353-8AF6-0AFD7E40DECB}"/>
          </ac:spMkLst>
        </pc:spChg>
        <pc:spChg chg="del">
          <ac:chgData name="Jakub Foukal" userId="56e686f3c7d02fa2" providerId="LiveId" clId="{89D39054-2C32-4BFF-B526-D98D5AE59130}" dt="2020-05-05T21:14:52.864" v="653" actId="478"/>
          <ac:spMkLst>
            <pc:docMk/>
            <pc:sldMk cId="0" sldId="274"/>
            <ac:spMk id="24578" creationId="{42D3E0CA-D951-48CC-9690-0D474B05521A}"/>
          </ac:spMkLst>
        </pc:spChg>
        <pc:spChg chg="mod">
          <ac:chgData name="Jakub Foukal" userId="56e686f3c7d02fa2" providerId="LiveId" clId="{89D39054-2C32-4BFF-B526-D98D5AE59130}" dt="2020-05-05T21:08:17.071" v="568" actId="27636"/>
          <ac:spMkLst>
            <pc:docMk/>
            <pc:sldMk cId="0" sldId="274"/>
            <ac:spMk id="24579" creationId="{9135A042-AFC4-4CC3-BFAB-2322884499A0}"/>
          </ac:spMkLst>
        </pc:spChg>
        <pc:spChg chg="mod">
          <ac:chgData name="Jakub Foukal" userId="56e686f3c7d02fa2" providerId="LiveId" clId="{89D39054-2C32-4BFF-B526-D98D5AE59130}" dt="2020-05-05T21:14:49.751" v="652" actId="207"/>
          <ac:spMkLst>
            <pc:docMk/>
            <pc:sldMk cId="0" sldId="274"/>
            <ac:spMk id="24581" creationId="{E16A2228-80DF-4CAA-8F2E-B950D8CB45CB}"/>
          </ac:spMkLst>
        </pc:spChg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275"/>
        </pc:sldMkLst>
      </pc:sldChg>
      <pc:sldChg chg="modSp add del">
        <pc:chgData name="Jakub Foukal" userId="56e686f3c7d02fa2" providerId="LiveId" clId="{89D39054-2C32-4BFF-B526-D98D5AE59130}" dt="2020-05-05T21:15:22.824" v="656" actId="2696"/>
        <pc:sldMkLst>
          <pc:docMk/>
          <pc:sldMk cId="0" sldId="277"/>
        </pc:sldMkLst>
        <pc:spChg chg="mod">
          <ac:chgData name="Jakub Foukal" userId="56e686f3c7d02fa2" providerId="LiveId" clId="{89D39054-2C32-4BFF-B526-D98D5AE59130}" dt="2020-05-05T21:08:17.081" v="570" actId="27636"/>
          <ac:spMkLst>
            <pc:docMk/>
            <pc:sldMk cId="0" sldId="277"/>
            <ac:spMk id="27651" creationId="{2423206A-524F-4A44-8EBC-1F3ED2831ED3}"/>
          </ac:spMkLst>
        </pc:spChg>
      </pc:sldChg>
      <pc:sldChg chg="addSp modSp">
        <pc:chgData name="Jakub Foukal" userId="56e686f3c7d02fa2" providerId="LiveId" clId="{89D39054-2C32-4BFF-B526-D98D5AE59130}" dt="2020-05-05T20:55:28.743" v="436" actId="14100"/>
        <pc:sldMkLst>
          <pc:docMk/>
          <pc:sldMk cId="2207283814" sldId="278"/>
        </pc:sldMkLst>
        <pc:spChg chg="mod">
          <ac:chgData name="Jakub Foukal" userId="56e686f3c7d02fa2" providerId="LiveId" clId="{89D39054-2C32-4BFF-B526-D98D5AE59130}" dt="2020-05-05T20:54:49.076" v="421" actId="20577"/>
          <ac:spMkLst>
            <pc:docMk/>
            <pc:sldMk cId="2207283814" sldId="278"/>
            <ac:spMk id="6" creationId="{00000000-0000-0000-0000-000000000000}"/>
          </ac:spMkLst>
        </pc:spChg>
        <pc:picChg chg="mod">
          <ac:chgData name="Jakub Foukal" userId="56e686f3c7d02fa2" providerId="LiveId" clId="{89D39054-2C32-4BFF-B526-D98D5AE59130}" dt="2020-05-05T20:54:27.343" v="410" actId="1076"/>
          <ac:picMkLst>
            <pc:docMk/>
            <pc:sldMk cId="2207283814" sldId="278"/>
            <ac:picMk id="5" creationId="{31428BF3-74C0-4371-88BD-EC7BA3CED2E6}"/>
          </ac:picMkLst>
        </pc:picChg>
        <pc:picChg chg="mod">
          <ac:chgData name="Jakub Foukal" userId="56e686f3c7d02fa2" providerId="LiveId" clId="{89D39054-2C32-4BFF-B526-D98D5AE59130}" dt="2020-05-05T20:53:36.928" v="396" actId="1076"/>
          <ac:picMkLst>
            <pc:docMk/>
            <pc:sldMk cId="2207283814" sldId="278"/>
            <ac:picMk id="7" creationId="{00000000-0000-0000-0000-000000000000}"/>
          </ac:picMkLst>
        </pc:picChg>
        <pc:picChg chg="add mod">
          <ac:chgData name="Jakub Foukal" userId="56e686f3c7d02fa2" providerId="LiveId" clId="{89D39054-2C32-4BFF-B526-D98D5AE59130}" dt="2020-05-05T20:54:25.303" v="409" actId="1076"/>
          <ac:picMkLst>
            <pc:docMk/>
            <pc:sldMk cId="2207283814" sldId="278"/>
            <ac:picMk id="12" creationId="{1611D3D5-C9E8-46AE-AB94-3DBF0F0E5549}"/>
          </ac:picMkLst>
        </pc:picChg>
        <pc:cxnChg chg="add mod">
          <ac:chgData name="Jakub Foukal" userId="56e686f3c7d02fa2" providerId="LiveId" clId="{89D39054-2C32-4BFF-B526-D98D5AE59130}" dt="2020-05-05T20:54:55.791" v="423" actId="14100"/>
          <ac:cxnSpMkLst>
            <pc:docMk/>
            <pc:sldMk cId="2207283814" sldId="278"/>
            <ac:cxnSpMk id="4" creationId="{A15709F5-B256-4E41-B50A-297470B0B187}"/>
          </ac:cxnSpMkLst>
        </pc:cxnChg>
        <pc:cxnChg chg="add mod ord">
          <ac:chgData name="Jakub Foukal" userId="56e686f3c7d02fa2" providerId="LiveId" clId="{89D39054-2C32-4BFF-B526-D98D5AE59130}" dt="2020-05-05T20:55:04.487" v="427" actId="14100"/>
          <ac:cxnSpMkLst>
            <pc:docMk/>
            <pc:sldMk cId="2207283814" sldId="278"/>
            <ac:cxnSpMk id="8" creationId="{6AC01908-71A4-4B77-BA78-44DDF203EE1F}"/>
          </ac:cxnSpMkLst>
        </pc:cxnChg>
        <pc:cxnChg chg="add mod ord">
          <ac:chgData name="Jakub Foukal" userId="56e686f3c7d02fa2" providerId="LiveId" clId="{89D39054-2C32-4BFF-B526-D98D5AE59130}" dt="2020-05-05T20:55:15.815" v="432" actId="14100"/>
          <ac:cxnSpMkLst>
            <pc:docMk/>
            <pc:sldMk cId="2207283814" sldId="278"/>
            <ac:cxnSpMk id="11" creationId="{553EADEC-EA6C-4A3C-960B-082C9AA598FB}"/>
          </ac:cxnSpMkLst>
        </pc:cxnChg>
        <pc:cxnChg chg="add mod">
          <ac:chgData name="Jakub Foukal" userId="56e686f3c7d02fa2" providerId="LiveId" clId="{89D39054-2C32-4BFF-B526-D98D5AE59130}" dt="2020-05-05T20:55:28.743" v="436" actId="14100"/>
          <ac:cxnSpMkLst>
            <pc:docMk/>
            <pc:sldMk cId="2207283814" sldId="278"/>
            <ac:cxnSpMk id="18" creationId="{3C853E89-6857-4B1D-AB69-164135E65E98}"/>
          </ac:cxnSpMkLst>
        </pc:cxnChg>
      </pc:sldChg>
      <pc:sldChg chg="modSp">
        <pc:chgData name="Jakub Foukal" userId="56e686f3c7d02fa2" providerId="LiveId" clId="{89D39054-2C32-4BFF-B526-D98D5AE59130}" dt="2020-05-05T20:57:48.200" v="522" actId="20577"/>
        <pc:sldMkLst>
          <pc:docMk/>
          <pc:sldMk cId="3033892249" sldId="279"/>
        </pc:sldMkLst>
        <pc:spChg chg="mod">
          <ac:chgData name="Jakub Foukal" userId="56e686f3c7d02fa2" providerId="LiveId" clId="{89D39054-2C32-4BFF-B526-D98D5AE59130}" dt="2020-05-05T20:57:48.200" v="522" actId="20577"/>
          <ac:spMkLst>
            <pc:docMk/>
            <pc:sldMk cId="3033892249" sldId="279"/>
            <ac:spMk id="8" creationId="{B7186FEF-0C4E-4877-B0CB-B0022E989D24}"/>
          </ac:spMkLst>
        </pc:spChg>
      </pc:sldChg>
      <pc:sldChg chg="modSp add">
        <pc:chgData name="Jakub Foukal" userId="56e686f3c7d02fa2" providerId="LiveId" clId="{89D39054-2C32-4BFF-B526-D98D5AE59130}" dt="2020-05-05T21:08:17.089" v="571" actId="27636"/>
        <pc:sldMkLst>
          <pc:docMk/>
          <pc:sldMk cId="0" sldId="280"/>
        </pc:sldMkLst>
        <pc:spChg chg="mod">
          <ac:chgData name="Jakub Foukal" userId="56e686f3c7d02fa2" providerId="LiveId" clId="{89D39054-2C32-4BFF-B526-D98D5AE59130}" dt="2020-05-05T21:08:17.089" v="571" actId="27636"/>
          <ac:spMkLst>
            <pc:docMk/>
            <pc:sldMk cId="0" sldId="280"/>
            <ac:spMk id="34818" creationId="{F9E9ECF9-EB27-4102-B91E-43E43FC463DB}"/>
          </ac:spMkLst>
        </pc:spChg>
      </pc:sldChg>
      <pc:sldChg chg="add">
        <pc:chgData name="Jakub Foukal" userId="56e686f3c7d02fa2" providerId="LiveId" clId="{89D39054-2C32-4BFF-B526-D98D5AE59130}" dt="2020-05-05T20:53:02.105" v="394"/>
        <pc:sldMkLst>
          <pc:docMk/>
          <pc:sldMk cId="3818988546" sldId="281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1667022698" sldId="282"/>
        </pc:sldMkLst>
      </pc:sldChg>
      <pc:sldChg chg="modSp">
        <pc:chgData name="Jakub Foukal" userId="56e686f3c7d02fa2" providerId="LiveId" clId="{89D39054-2C32-4BFF-B526-D98D5AE59130}" dt="2020-05-05T20:26:18.224" v="213" actId="14100"/>
        <pc:sldMkLst>
          <pc:docMk/>
          <pc:sldMk cId="1451379210" sldId="284"/>
        </pc:sldMkLst>
        <pc:spChg chg="mod">
          <ac:chgData name="Jakub Foukal" userId="56e686f3c7d02fa2" providerId="LiveId" clId="{89D39054-2C32-4BFF-B526-D98D5AE59130}" dt="2020-05-05T20:26:14.037" v="212" actId="6549"/>
          <ac:spMkLst>
            <pc:docMk/>
            <pc:sldMk cId="1451379210" sldId="284"/>
            <ac:spMk id="33798" creationId="{77BCB391-98F1-408C-9A7C-018C7164B8E8}"/>
          </ac:spMkLst>
        </pc:spChg>
        <pc:picChg chg="mod">
          <ac:chgData name="Jakub Foukal" userId="56e686f3c7d02fa2" providerId="LiveId" clId="{89D39054-2C32-4BFF-B526-D98D5AE59130}" dt="2020-05-05T20:26:18.224" v="213" actId="14100"/>
          <ac:picMkLst>
            <pc:docMk/>
            <pc:sldMk cId="1451379210" sldId="284"/>
            <ac:picMk id="1026" creationId="{00000000-0000-0000-0000-000000000000}"/>
          </ac:picMkLst>
        </pc:picChg>
      </pc:sldChg>
      <pc:sldChg chg="ord">
        <pc:chgData name="Jakub Foukal" userId="56e686f3c7d02fa2" providerId="LiveId" clId="{89D39054-2C32-4BFF-B526-D98D5AE59130}" dt="2020-05-05T20:53:07.464" v="395"/>
        <pc:sldMkLst>
          <pc:docMk/>
          <pc:sldMk cId="2134469139" sldId="285"/>
        </pc:sldMkLst>
      </pc:sldChg>
      <pc:sldChg chg="modSp">
        <pc:chgData name="Jakub Foukal" userId="56e686f3c7d02fa2" providerId="LiveId" clId="{89D39054-2C32-4BFF-B526-D98D5AE59130}" dt="2020-05-05T20:25:01.661" v="205" actId="20577"/>
        <pc:sldMkLst>
          <pc:docMk/>
          <pc:sldMk cId="585832304" sldId="286"/>
        </pc:sldMkLst>
        <pc:spChg chg="mod">
          <ac:chgData name="Jakub Foukal" userId="56e686f3c7d02fa2" providerId="LiveId" clId="{89D39054-2C32-4BFF-B526-D98D5AE59130}" dt="2020-05-05T20:25:01.661" v="205" actId="20577"/>
          <ac:spMkLst>
            <pc:docMk/>
            <pc:sldMk cId="585832304" sldId="286"/>
            <ac:spMk id="3" creationId="{00000000-0000-0000-0000-000000000000}"/>
          </ac:spMkLst>
        </pc:spChg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3326584542" sldId="287"/>
        </pc:sldMkLst>
      </pc:sldChg>
      <pc:sldChg chg="modSp add">
        <pc:chgData name="Jakub Foukal" userId="56e686f3c7d02fa2" providerId="LiveId" clId="{89D39054-2C32-4BFF-B526-D98D5AE59130}" dt="2020-05-05T20:58:31.498" v="525" actId="27636"/>
        <pc:sldMkLst>
          <pc:docMk/>
          <pc:sldMk cId="2131871610" sldId="288"/>
        </pc:sldMkLst>
        <pc:spChg chg="mod">
          <ac:chgData name="Jakub Foukal" userId="56e686f3c7d02fa2" providerId="LiveId" clId="{89D39054-2C32-4BFF-B526-D98D5AE59130}" dt="2020-05-05T20:58:31.498" v="525" actId="27636"/>
          <ac:spMkLst>
            <pc:docMk/>
            <pc:sldMk cId="2131871610" sldId="288"/>
            <ac:spMk id="6" creationId="{00000000-0000-0000-0000-000000000000}"/>
          </ac:spMkLst>
        </pc:spChg>
      </pc:sldChg>
      <pc:sldChg chg="del">
        <pc:chgData name="Jakub Foukal" userId="56e686f3c7d02fa2" providerId="LiveId" clId="{89D39054-2C32-4BFF-B526-D98D5AE59130}" dt="2020-05-05T20:25:10.045" v="206" actId="2696"/>
        <pc:sldMkLst>
          <pc:docMk/>
          <pc:sldMk cId="3183135654" sldId="288"/>
        </pc:sldMkLst>
      </pc:sldChg>
      <pc:sldChg chg="del">
        <pc:chgData name="Jakub Foukal" userId="56e686f3c7d02fa2" providerId="LiveId" clId="{89D39054-2C32-4BFF-B526-D98D5AE59130}" dt="2020-05-05T20:51:04.772" v="382" actId="2696"/>
        <pc:sldMkLst>
          <pc:docMk/>
          <pc:sldMk cId="1450383973" sldId="289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2960293075" sldId="289"/>
        </pc:sldMkLst>
      </pc:sldChg>
      <pc:sldChg chg="modSp add">
        <pc:chgData name="Jakub Foukal" userId="56e686f3c7d02fa2" providerId="LiveId" clId="{89D39054-2C32-4BFF-B526-D98D5AE59130}" dt="2020-05-05T21:08:17.053" v="566" actId="27636"/>
        <pc:sldMkLst>
          <pc:docMk/>
          <pc:sldMk cId="0" sldId="291"/>
        </pc:sldMkLst>
        <pc:spChg chg="mod">
          <ac:chgData name="Jakub Foukal" userId="56e686f3c7d02fa2" providerId="LiveId" clId="{89D39054-2C32-4BFF-B526-D98D5AE59130}" dt="2020-05-05T21:08:17.053" v="566" actId="27636"/>
          <ac:spMkLst>
            <pc:docMk/>
            <pc:sldMk cId="0" sldId="291"/>
            <ac:spMk id="20483" creationId="{E2A47290-DB88-4DC8-9029-D82809F37753}"/>
          </ac:spMkLst>
        </pc:spChg>
      </pc:sldChg>
      <pc:sldChg chg="del">
        <pc:chgData name="Jakub Foukal" userId="56e686f3c7d02fa2" providerId="LiveId" clId="{89D39054-2C32-4BFF-B526-D98D5AE59130}" dt="2020-05-05T20:26:07.699" v="211" actId="2696"/>
        <pc:sldMkLst>
          <pc:docMk/>
          <pc:sldMk cId="2112073450" sldId="291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292"/>
        </pc:sldMkLst>
      </pc:sldChg>
      <pc:sldChg chg="add del">
        <pc:chgData name="Jakub Foukal" userId="56e686f3c7d02fa2" providerId="LiveId" clId="{89D39054-2C32-4BFF-B526-D98D5AE59130}" dt="2020-05-05T21:17:06.511" v="669" actId="2696"/>
        <pc:sldMkLst>
          <pc:docMk/>
          <pc:sldMk cId="0" sldId="293"/>
        </pc:sldMkLst>
      </pc:sldChg>
      <pc:sldChg chg="del">
        <pc:chgData name="Jakub Foukal" userId="56e686f3c7d02fa2" providerId="LiveId" clId="{89D39054-2C32-4BFF-B526-D98D5AE59130}" dt="2020-05-05T20:30:06.300" v="238" actId="2696"/>
        <pc:sldMkLst>
          <pc:docMk/>
          <pc:sldMk cId="3468006202" sldId="293"/>
        </pc:sldMkLst>
      </pc:sldChg>
      <pc:sldChg chg="modSp ord modNotesTx">
        <pc:chgData name="Jakub Foukal" userId="56e686f3c7d02fa2" providerId="LiveId" clId="{89D39054-2C32-4BFF-B526-D98D5AE59130}" dt="2020-05-05T20:59:01.036" v="528" actId="20577"/>
        <pc:sldMkLst>
          <pc:docMk/>
          <pc:sldMk cId="2117305458" sldId="296"/>
        </pc:sldMkLst>
        <pc:spChg chg="mod">
          <ac:chgData name="Jakub Foukal" userId="56e686f3c7d02fa2" providerId="LiveId" clId="{89D39054-2C32-4BFF-B526-D98D5AE59130}" dt="2020-05-05T20:59:01.036" v="528" actId="20577"/>
          <ac:spMkLst>
            <pc:docMk/>
            <pc:sldMk cId="2117305458" sldId="296"/>
            <ac:spMk id="2" creationId="{00000000-0000-0000-0000-000000000000}"/>
          </ac:spMkLst>
        </pc:spChg>
      </pc:sldChg>
      <pc:sldChg chg="addSp delSp modSp add del setBg">
        <pc:chgData name="Jakub Foukal" userId="56e686f3c7d02fa2" providerId="LiveId" clId="{89D39054-2C32-4BFF-B526-D98D5AE59130}" dt="2020-05-05T20:10:30.481" v="18" actId="1076"/>
        <pc:sldMkLst>
          <pc:docMk/>
          <pc:sldMk cId="0" sldId="297"/>
        </pc:sldMkLst>
        <pc:spChg chg="add del mod">
          <ac:chgData name="Jakub Foukal" userId="56e686f3c7d02fa2" providerId="LiveId" clId="{89D39054-2C32-4BFF-B526-D98D5AE59130}" dt="2020-05-05T20:09:59.890" v="6"/>
          <ac:spMkLst>
            <pc:docMk/>
            <pc:sldMk cId="0" sldId="297"/>
            <ac:spMk id="2" creationId="{A08C0C24-530B-4D61-9412-74B73F7F5ED2}"/>
          </ac:spMkLst>
        </pc:spChg>
        <pc:spChg chg="del mod">
          <ac:chgData name="Jakub Foukal" userId="56e686f3c7d02fa2" providerId="LiveId" clId="{89D39054-2C32-4BFF-B526-D98D5AE59130}" dt="2020-05-05T20:10:07.117" v="10" actId="478"/>
          <ac:spMkLst>
            <pc:docMk/>
            <pc:sldMk cId="0" sldId="297"/>
            <ac:spMk id="3" creationId="{8181B0EB-8AAB-4C41-967C-D02577B11EDE}"/>
          </ac:spMkLst>
        </pc:spChg>
        <pc:spChg chg="add mod">
          <ac:chgData name="Jakub Foukal" userId="56e686f3c7d02fa2" providerId="LiveId" clId="{89D39054-2C32-4BFF-B526-D98D5AE59130}" dt="2020-05-05T20:10:30.481" v="18" actId="1076"/>
          <ac:spMkLst>
            <pc:docMk/>
            <pc:sldMk cId="0" sldId="297"/>
            <ac:spMk id="4" creationId="{3E9A2733-ACBF-4985-B477-A00F8C6567DF}"/>
          </ac:spMkLst>
        </pc:spChg>
      </pc:sldChg>
      <pc:sldChg chg="addSp delSp modSp add del setBg">
        <pc:chgData name="Jakub Foukal" userId="56e686f3c7d02fa2" providerId="LiveId" clId="{89D39054-2C32-4BFF-B526-D98D5AE59130}" dt="2020-05-05T20:11:32.995" v="36" actId="122"/>
        <pc:sldMkLst>
          <pc:docMk/>
          <pc:sldMk cId="0" sldId="298"/>
        </pc:sldMkLst>
        <pc:spChg chg="del">
          <ac:chgData name="Jakub Foukal" userId="56e686f3c7d02fa2" providerId="LiveId" clId="{89D39054-2C32-4BFF-B526-D98D5AE59130}" dt="2020-05-05T20:10:37.962" v="19" actId="478"/>
          <ac:spMkLst>
            <pc:docMk/>
            <pc:sldMk cId="0" sldId="298"/>
            <ac:spMk id="3" creationId="{0728E813-9750-492C-8016-C91C6C2D9EB4}"/>
          </ac:spMkLst>
        </pc:spChg>
        <pc:spChg chg="add mod">
          <ac:chgData name="Jakub Foukal" userId="56e686f3c7d02fa2" providerId="LiveId" clId="{89D39054-2C32-4BFF-B526-D98D5AE59130}" dt="2020-05-05T20:11:32.995" v="36" actId="122"/>
          <ac:spMkLst>
            <pc:docMk/>
            <pc:sldMk cId="0" sldId="298"/>
            <ac:spMk id="7" creationId="{86BC5F12-8BD2-4A01-BF2A-49358F9A5221}"/>
          </ac:spMkLst>
        </pc:spChg>
      </pc:sldChg>
      <pc:sldChg chg="add del">
        <pc:chgData name="Jakub Foukal" userId="56e686f3c7d02fa2" providerId="LiveId" clId="{89D39054-2C32-4BFF-B526-D98D5AE59130}" dt="2020-05-05T21:15:28.913" v="657" actId="2696"/>
        <pc:sldMkLst>
          <pc:docMk/>
          <pc:sldMk cId="0" sldId="299"/>
        </pc:sldMkLst>
      </pc:sldChg>
      <pc:sldChg chg="addSp delSp modSp add del setBg">
        <pc:chgData name="Jakub Foukal" userId="56e686f3c7d02fa2" providerId="LiveId" clId="{89D39054-2C32-4BFF-B526-D98D5AE59130}" dt="2020-05-05T20:23:29.854" v="164" actId="20577"/>
        <pc:sldMkLst>
          <pc:docMk/>
          <pc:sldMk cId="0" sldId="300"/>
        </pc:sldMkLst>
        <pc:spChg chg="del mod">
          <ac:chgData name="Jakub Foukal" userId="56e686f3c7d02fa2" providerId="LiveId" clId="{89D39054-2C32-4BFF-B526-D98D5AE59130}" dt="2020-05-05T20:11:17.986" v="31" actId="478"/>
          <ac:spMkLst>
            <pc:docMk/>
            <pc:sldMk cId="0" sldId="300"/>
            <ac:spMk id="3" creationId="{6A8B57A6-B08C-4233-AE9B-EC850E86DA9C}"/>
          </ac:spMkLst>
        </pc:spChg>
        <pc:spChg chg="add mod">
          <ac:chgData name="Jakub Foukal" userId="56e686f3c7d02fa2" providerId="LiveId" clId="{89D39054-2C32-4BFF-B526-D98D5AE59130}" dt="2020-05-05T20:11:26.091" v="34" actId="122"/>
          <ac:spMkLst>
            <pc:docMk/>
            <pc:sldMk cId="0" sldId="300"/>
            <ac:spMk id="5" creationId="{C08FF8A9-3D9B-4320-81F3-E1F9CD908F96}"/>
          </ac:spMkLst>
        </pc:spChg>
        <pc:spChg chg="mod">
          <ac:chgData name="Jakub Foukal" userId="56e686f3c7d02fa2" providerId="LiveId" clId="{89D39054-2C32-4BFF-B526-D98D5AE59130}" dt="2020-05-05T20:23:29.854" v="164" actId="20577"/>
          <ac:spMkLst>
            <pc:docMk/>
            <pc:sldMk cId="0" sldId="300"/>
            <ac:spMk id="7" creationId="{5A0F4A15-AF70-4F11-9B59-C0056831E23F}"/>
          </ac:spMkLst>
        </pc:spChg>
      </pc:sldChg>
      <pc:sldChg chg="add del">
        <pc:chgData name="Jakub Foukal" userId="56e686f3c7d02fa2" providerId="LiveId" clId="{89D39054-2C32-4BFF-B526-D98D5AE59130}" dt="2020-05-05T20:10:03.671" v="9"/>
        <pc:sldMkLst>
          <pc:docMk/>
          <pc:sldMk cId="0" sldId="301"/>
        </pc:sldMkLst>
      </pc:sldChg>
      <pc:sldChg chg="modSp add del">
        <pc:chgData name="Jakub Foukal" userId="56e686f3c7d02fa2" providerId="LiveId" clId="{89D39054-2C32-4BFF-B526-D98D5AE59130}" dt="2020-05-05T21:08:16.954" v="564"/>
        <pc:sldMkLst>
          <pc:docMk/>
          <pc:sldMk cId="0" sldId="302"/>
        </pc:sldMkLst>
        <pc:spChg chg="mod">
          <ac:chgData name="Jakub Foukal" userId="56e686f3c7d02fa2" providerId="LiveId" clId="{89D39054-2C32-4BFF-B526-D98D5AE59130}" dt="2020-05-05T20:11:29.459" v="35" actId="122"/>
          <ac:spMkLst>
            <pc:docMk/>
            <pc:sldMk cId="0" sldId="302"/>
            <ac:spMk id="6146" creationId="{970389C1-6C60-4B36-8A4E-1DB62870DC80}"/>
          </ac:spMkLst>
        </pc:spChg>
      </pc:sldChg>
      <pc:sldChg chg="add del">
        <pc:chgData name="Jakub Foukal" userId="56e686f3c7d02fa2" providerId="LiveId" clId="{89D39054-2C32-4BFF-B526-D98D5AE59130}" dt="2020-05-05T21:05:48.481" v="563" actId="2696"/>
        <pc:sldMkLst>
          <pc:docMk/>
          <pc:sldMk cId="934872109" sldId="302"/>
        </pc:sldMkLst>
      </pc:sldChg>
      <pc:sldChg chg="add del">
        <pc:chgData name="Jakub Foukal" userId="56e686f3c7d02fa2" providerId="LiveId" clId="{89D39054-2C32-4BFF-B526-D98D5AE59130}" dt="2020-05-05T20:10:03.671" v="9"/>
        <pc:sldMkLst>
          <pc:docMk/>
          <pc:sldMk cId="0" sldId="303"/>
        </pc:sldMkLst>
      </pc:sldChg>
      <pc:sldChg chg="add del">
        <pc:chgData name="Jakub Foukal" userId="56e686f3c7d02fa2" providerId="LiveId" clId="{89D39054-2C32-4BFF-B526-D98D5AE59130}" dt="2020-05-05T21:17:24.343" v="673" actId="2696"/>
        <pc:sldMkLst>
          <pc:docMk/>
          <pc:sldMk cId="0" sldId="304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05"/>
        </pc:sldMkLst>
      </pc:sldChg>
      <pc:sldChg chg="add del">
        <pc:chgData name="Jakub Foukal" userId="56e686f3c7d02fa2" providerId="LiveId" clId="{89D39054-2C32-4BFF-B526-D98D5AE59130}" dt="2020-05-05T20:10:03.671" v="9"/>
        <pc:sldMkLst>
          <pc:docMk/>
          <pc:sldMk cId="0" sldId="306"/>
        </pc:sldMkLst>
      </pc:sldChg>
      <pc:sldChg chg="add del ord">
        <pc:chgData name="Jakub Foukal" userId="56e686f3c7d02fa2" providerId="LiveId" clId="{89D39054-2C32-4BFF-B526-D98D5AE59130}" dt="2020-05-05T20:21:59.914" v="125"/>
        <pc:sldMkLst>
          <pc:docMk/>
          <pc:sldMk cId="0" sldId="307"/>
        </pc:sldMkLst>
      </pc:sldChg>
      <pc:sldChg chg="add del ord">
        <pc:chgData name="Jakub Foukal" userId="56e686f3c7d02fa2" providerId="LiveId" clId="{89D39054-2C32-4BFF-B526-D98D5AE59130}" dt="2020-05-05T20:21:59.914" v="125"/>
        <pc:sldMkLst>
          <pc:docMk/>
          <pc:sldMk cId="0" sldId="308"/>
        </pc:sldMkLst>
      </pc:sldChg>
      <pc:sldChg chg="add del ord">
        <pc:chgData name="Jakub Foukal" userId="56e686f3c7d02fa2" providerId="LiveId" clId="{89D39054-2C32-4BFF-B526-D98D5AE59130}" dt="2020-05-05T20:21:59.914" v="125"/>
        <pc:sldMkLst>
          <pc:docMk/>
          <pc:sldMk cId="0" sldId="309"/>
        </pc:sldMkLst>
      </pc:sldChg>
      <pc:sldChg chg="addSp delSp modSp add">
        <pc:chgData name="Jakub Foukal" userId="56e686f3c7d02fa2" providerId="LiveId" clId="{89D39054-2C32-4BFF-B526-D98D5AE59130}" dt="2020-05-05T20:23:12.320" v="144" actId="1076"/>
        <pc:sldMkLst>
          <pc:docMk/>
          <pc:sldMk cId="127719382" sldId="310"/>
        </pc:sldMkLst>
        <pc:spChg chg="add mod">
          <ac:chgData name="Jakub Foukal" userId="56e686f3c7d02fa2" providerId="LiveId" clId="{89D39054-2C32-4BFF-B526-D98D5AE59130}" dt="2020-05-05T20:21:14" v="123" actId="14100"/>
          <ac:spMkLst>
            <pc:docMk/>
            <pc:sldMk cId="127719382" sldId="310"/>
            <ac:spMk id="12" creationId="{0996ABAC-1DAF-4A8C-8E24-5CA80742907A}"/>
          </ac:spMkLst>
        </pc:spChg>
        <pc:spChg chg="add mod">
          <ac:chgData name="Jakub Foukal" userId="56e686f3c7d02fa2" providerId="LiveId" clId="{89D39054-2C32-4BFF-B526-D98D5AE59130}" dt="2020-05-05T20:21:10.489" v="122" actId="14100"/>
          <ac:spMkLst>
            <pc:docMk/>
            <pc:sldMk cId="127719382" sldId="310"/>
            <ac:spMk id="13" creationId="{5DB1D255-16C7-479A-ADE2-3743D4C013C4}"/>
          </ac:spMkLst>
        </pc:spChg>
        <pc:spChg chg="add mod">
          <ac:chgData name="Jakub Foukal" userId="56e686f3c7d02fa2" providerId="LiveId" clId="{89D39054-2C32-4BFF-B526-D98D5AE59130}" dt="2020-05-05T20:21:05.824" v="121" actId="14100"/>
          <ac:spMkLst>
            <pc:docMk/>
            <pc:sldMk cId="127719382" sldId="310"/>
            <ac:spMk id="14" creationId="{318CE356-1300-4DAB-B24A-139D2FF725F1}"/>
          </ac:spMkLst>
        </pc:spChg>
        <pc:spChg chg="add mod">
          <ac:chgData name="Jakub Foukal" userId="56e686f3c7d02fa2" providerId="LiveId" clId="{89D39054-2C32-4BFF-B526-D98D5AE59130}" dt="2020-05-05T20:20:55.192" v="119" actId="207"/>
          <ac:spMkLst>
            <pc:docMk/>
            <pc:sldMk cId="127719382" sldId="310"/>
            <ac:spMk id="15" creationId="{9BD8089F-0433-4AAD-ACEC-F08226B736A6}"/>
          </ac:spMkLst>
        </pc:spChg>
        <pc:spChg chg="mod">
          <ac:chgData name="Jakub Foukal" userId="56e686f3c7d02fa2" providerId="LiveId" clId="{89D39054-2C32-4BFF-B526-D98D5AE59130}" dt="2020-05-05T20:14:38.159" v="54" actId="20577"/>
          <ac:spMkLst>
            <pc:docMk/>
            <pc:sldMk cId="127719382" sldId="310"/>
            <ac:spMk id="16" creationId="{11B89BD9-D264-4201-A6B1-1564DAA2BE01}"/>
          </ac:spMkLst>
        </pc:spChg>
        <pc:spChg chg="add mod">
          <ac:chgData name="Jakub Foukal" userId="56e686f3c7d02fa2" providerId="LiveId" clId="{89D39054-2C32-4BFF-B526-D98D5AE59130}" dt="2020-05-05T20:23:12.320" v="144" actId="1076"/>
          <ac:spMkLst>
            <pc:docMk/>
            <pc:sldMk cId="127719382" sldId="310"/>
            <ac:spMk id="17" creationId="{F585F32C-190B-4DC5-A93D-64FD042396E2}"/>
          </ac:spMkLst>
        </pc:spChg>
        <pc:spChg chg="mod">
          <ac:chgData name="Jakub Foukal" userId="56e686f3c7d02fa2" providerId="LiveId" clId="{89D39054-2C32-4BFF-B526-D98D5AE59130}" dt="2020-05-05T20:17:36.614" v="94" actId="20577"/>
          <ac:spMkLst>
            <pc:docMk/>
            <pc:sldMk cId="127719382" sldId="310"/>
            <ac:spMk id="18" creationId="{50BA8210-7551-4243-9E71-C5F0ABA36DE8}"/>
          </ac:spMkLst>
        </pc:spChg>
        <pc:spChg chg="mod">
          <ac:chgData name="Jakub Foukal" userId="56e686f3c7d02fa2" providerId="LiveId" clId="{89D39054-2C32-4BFF-B526-D98D5AE59130}" dt="2020-05-05T20:15:50.632" v="65" actId="20577"/>
          <ac:spMkLst>
            <pc:docMk/>
            <pc:sldMk cId="127719382" sldId="310"/>
            <ac:spMk id="19" creationId="{ADAB4EA8-7638-404C-B7F9-1FA66208A970}"/>
          </ac:spMkLst>
        </pc:spChg>
        <pc:spChg chg="mod">
          <ac:chgData name="Jakub Foukal" userId="56e686f3c7d02fa2" providerId="LiveId" clId="{89D39054-2C32-4BFF-B526-D98D5AE59130}" dt="2020-05-05T20:12:23.905" v="40" actId="20577"/>
          <ac:spMkLst>
            <pc:docMk/>
            <pc:sldMk cId="127719382" sldId="310"/>
            <ac:spMk id="9218" creationId="{7F0BD219-6D9E-4F08-AFFA-2237E76A8BB5}"/>
          </ac:spMkLst>
        </pc:spChg>
        <pc:picChg chg="add del mod">
          <ac:chgData name="Jakub Foukal" userId="56e686f3c7d02fa2" providerId="LiveId" clId="{89D39054-2C32-4BFF-B526-D98D5AE59130}" dt="2020-05-05T20:21:21.665" v="124" actId="732"/>
          <ac:picMkLst>
            <pc:docMk/>
            <pc:sldMk cId="127719382" sldId="310"/>
            <ac:picMk id="9" creationId="{F8012E72-B414-44FA-AF62-00D21D9D309D}"/>
          </ac:picMkLst>
        </pc:picChg>
        <pc:picChg chg="add mod">
          <ac:chgData name="Jakub Foukal" userId="56e686f3c7d02fa2" providerId="LiveId" clId="{89D39054-2C32-4BFF-B526-D98D5AE59130}" dt="2020-05-05T20:14:40.488" v="55" actId="1076"/>
          <ac:picMkLst>
            <pc:docMk/>
            <pc:sldMk cId="127719382" sldId="310"/>
            <ac:picMk id="10" creationId="{07423127-F067-48D6-A9FC-E7CD881052FB}"/>
          </ac:picMkLst>
        </pc:picChg>
        <pc:picChg chg="add mod">
          <ac:chgData name="Jakub Foukal" userId="56e686f3c7d02fa2" providerId="LiveId" clId="{89D39054-2C32-4BFF-B526-D98D5AE59130}" dt="2020-05-05T20:22:58.920" v="142" actId="1076"/>
          <ac:picMkLst>
            <pc:docMk/>
            <pc:sldMk cId="127719382" sldId="310"/>
            <ac:picMk id="11" creationId="{E6662E86-DBF0-45F6-BC4C-A91E895E86F3}"/>
          </ac:picMkLst>
        </pc:picChg>
        <pc:picChg chg="del">
          <ac:chgData name="Jakub Foukal" userId="56e686f3c7d02fa2" providerId="LiveId" clId="{89D39054-2C32-4BFF-B526-D98D5AE59130}" dt="2020-05-05T20:15:37.762" v="59" actId="478"/>
          <ac:picMkLst>
            <pc:docMk/>
            <pc:sldMk cId="127719382" sldId="310"/>
            <ac:picMk id="9219" creationId="{E4D65D6D-1EE2-4F93-BA65-DE27F1CAC321}"/>
          </ac:picMkLst>
        </pc:picChg>
        <pc:picChg chg="del">
          <ac:chgData name="Jakub Foukal" userId="56e686f3c7d02fa2" providerId="LiveId" clId="{89D39054-2C32-4BFF-B526-D98D5AE59130}" dt="2020-05-05T20:13:13.901" v="41" actId="478"/>
          <ac:picMkLst>
            <pc:docMk/>
            <pc:sldMk cId="127719382" sldId="310"/>
            <ac:picMk id="9220" creationId="{D089B1A4-E19B-4427-9BC4-827AF0EE3178}"/>
          </ac:picMkLst>
        </pc:picChg>
        <pc:picChg chg="del">
          <ac:chgData name="Jakub Foukal" userId="56e686f3c7d02fa2" providerId="LiveId" clId="{89D39054-2C32-4BFF-B526-D98D5AE59130}" dt="2020-05-05T20:14:25.158" v="48" actId="478"/>
          <ac:picMkLst>
            <pc:docMk/>
            <pc:sldMk cId="127719382" sldId="310"/>
            <ac:picMk id="9221" creationId="{4CE9260C-1919-4E9D-B661-7B87A768BB58}"/>
          </ac:picMkLst>
        </pc:picChg>
      </pc:sldChg>
      <pc:sldChg chg="addSp modSp add">
        <pc:chgData name="Jakub Foukal" userId="56e686f3c7d02fa2" providerId="LiveId" clId="{89D39054-2C32-4BFF-B526-D98D5AE59130}" dt="2020-05-05T20:22:52.128" v="140" actId="1076"/>
        <pc:sldMkLst>
          <pc:docMk/>
          <pc:sldMk cId="807591786" sldId="311"/>
        </pc:sldMkLst>
        <pc:spChg chg="mod">
          <ac:chgData name="Jakub Foukal" userId="56e686f3c7d02fa2" providerId="LiveId" clId="{89D39054-2C32-4BFF-B526-D98D5AE59130}" dt="2020-05-05T20:19:26.921" v="102" actId="1076"/>
          <ac:spMkLst>
            <pc:docMk/>
            <pc:sldMk cId="807591786" sldId="311"/>
            <ac:spMk id="12" creationId="{0996ABAC-1DAF-4A8C-8E24-5CA80742907A}"/>
          </ac:spMkLst>
        </pc:spChg>
        <pc:spChg chg="mod">
          <ac:chgData name="Jakub Foukal" userId="56e686f3c7d02fa2" providerId="LiveId" clId="{89D39054-2C32-4BFF-B526-D98D5AE59130}" dt="2020-05-05T20:19:30.089" v="103" actId="1076"/>
          <ac:spMkLst>
            <pc:docMk/>
            <pc:sldMk cId="807591786" sldId="311"/>
            <ac:spMk id="13" creationId="{5DB1D255-16C7-479A-ADE2-3743D4C013C4}"/>
          </ac:spMkLst>
        </pc:spChg>
        <pc:spChg chg="add mod">
          <ac:chgData name="Jakub Foukal" userId="56e686f3c7d02fa2" providerId="LiveId" clId="{89D39054-2C32-4BFF-B526-D98D5AE59130}" dt="2020-05-05T20:22:35.353" v="127" actId="1076"/>
          <ac:spMkLst>
            <pc:docMk/>
            <pc:sldMk cId="807591786" sldId="311"/>
            <ac:spMk id="15" creationId="{74F22383-13E8-4FB6-A1E7-E1BB8713A246}"/>
          </ac:spMkLst>
        </pc:spChg>
        <pc:spChg chg="add mod">
          <ac:chgData name="Jakub Foukal" userId="56e686f3c7d02fa2" providerId="LiveId" clId="{89D39054-2C32-4BFF-B526-D98D5AE59130}" dt="2020-05-05T20:22:47.761" v="138" actId="14100"/>
          <ac:spMkLst>
            <pc:docMk/>
            <pc:sldMk cId="807591786" sldId="311"/>
            <ac:spMk id="17" creationId="{9B38FEB6-E04E-49D7-AB2C-839D8EAD8430}"/>
          </ac:spMkLst>
        </pc:spChg>
        <pc:spChg chg="mod">
          <ac:chgData name="Jakub Foukal" userId="56e686f3c7d02fa2" providerId="LiveId" clId="{89D39054-2C32-4BFF-B526-D98D5AE59130}" dt="2020-05-05T20:19:36.463" v="105" actId="6549"/>
          <ac:spMkLst>
            <pc:docMk/>
            <pc:sldMk cId="807591786" sldId="311"/>
            <ac:spMk id="18" creationId="{50BA8210-7551-4243-9E71-C5F0ABA36DE8}"/>
          </ac:spMkLst>
        </pc:spChg>
        <pc:spChg chg="mod">
          <ac:chgData name="Jakub Foukal" userId="56e686f3c7d02fa2" providerId="LiveId" clId="{89D39054-2C32-4BFF-B526-D98D5AE59130}" dt="2020-05-05T20:22:52.128" v="140" actId="1076"/>
          <ac:spMkLst>
            <pc:docMk/>
            <pc:sldMk cId="807591786" sldId="311"/>
            <ac:spMk id="19" creationId="{ADAB4EA8-7638-404C-B7F9-1FA66208A970}"/>
          </ac:spMkLst>
        </pc:spChg>
        <pc:picChg chg="mod">
          <ac:chgData name="Jakub Foukal" userId="56e686f3c7d02fa2" providerId="LiveId" clId="{89D39054-2C32-4BFF-B526-D98D5AE59130}" dt="2020-05-05T20:19:22.361" v="101" actId="196"/>
          <ac:picMkLst>
            <pc:docMk/>
            <pc:sldMk cId="807591786" sldId="311"/>
            <ac:picMk id="9" creationId="{F8012E72-B414-44FA-AF62-00D21D9D309D}"/>
          </ac:picMkLst>
        </pc:picChg>
        <pc:picChg chg="mod">
          <ac:chgData name="Jakub Foukal" userId="56e686f3c7d02fa2" providerId="LiveId" clId="{89D39054-2C32-4BFF-B526-D98D5AE59130}" dt="2020-05-05T20:22:50.009" v="139" actId="1076"/>
          <ac:picMkLst>
            <pc:docMk/>
            <pc:sldMk cId="807591786" sldId="311"/>
            <ac:picMk id="11" creationId="{E6662E86-DBF0-45F6-BC4C-A91E895E86F3}"/>
          </ac:picMkLst>
        </pc:picChg>
      </pc:sldChg>
      <pc:sldChg chg="add">
        <pc:chgData name="Jakub Foukal" userId="56e686f3c7d02fa2" providerId="LiveId" clId="{89D39054-2C32-4BFF-B526-D98D5AE59130}" dt="2020-05-05T20:47:26.418" v="359"/>
        <pc:sldMkLst>
          <pc:docMk/>
          <pc:sldMk cId="905181653" sldId="312"/>
        </pc:sldMkLst>
      </pc:sldChg>
      <pc:sldChg chg="add">
        <pc:chgData name="Jakub Foukal" userId="56e686f3c7d02fa2" providerId="LiveId" clId="{89D39054-2C32-4BFF-B526-D98D5AE59130}" dt="2020-05-05T20:51:26.658" v="383"/>
        <pc:sldMkLst>
          <pc:docMk/>
          <pc:sldMk cId="3800192852" sldId="313"/>
        </pc:sldMkLst>
      </pc:sldChg>
      <pc:sldChg chg="add">
        <pc:chgData name="Jakub Foukal" userId="56e686f3c7d02fa2" providerId="LiveId" clId="{89D39054-2C32-4BFF-B526-D98D5AE59130}" dt="2020-05-05T20:53:02.105" v="394"/>
        <pc:sldMkLst>
          <pc:docMk/>
          <pc:sldMk cId="2674254063" sldId="314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1842591070" sldId="315"/>
        </pc:sldMkLst>
      </pc:sldChg>
      <pc:sldChg chg="modSp add modAnim">
        <pc:chgData name="Jakub Foukal" userId="56e686f3c7d02fa2" providerId="LiveId" clId="{89D39054-2C32-4BFF-B526-D98D5AE59130}" dt="2020-05-05T21:04:53.306" v="562"/>
        <pc:sldMkLst>
          <pc:docMk/>
          <pc:sldMk cId="3240035824" sldId="316"/>
        </pc:sldMkLst>
        <pc:spChg chg="mod">
          <ac:chgData name="Jakub Foukal" userId="56e686f3c7d02fa2" providerId="LiveId" clId="{89D39054-2C32-4BFF-B526-D98D5AE59130}" dt="2020-05-05T21:01:55.449" v="548" actId="207"/>
          <ac:spMkLst>
            <pc:docMk/>
            <pc:sldMk cId="3240035824" sldId="316"/>
            <ac:spMk id="2" creationId="{00000000-0000-0000-0000-000000000000}"/>
          </ac:spMkLst>
        </pc:spChg>
        <pc:spChg chg="mod">
          <ac:chgData name="Jakub Foukal" userId="56e686f3c7d02fa2" providerId="LiveId" clId="{89D39054-2C32-4BFF-B526-D98D5AE59130}" dt="2020-05-05T21:02:00.526" v="549" actId="1076"/>
          <ac:spMkLst>
            <pc:docMk/>
            <pc:sldMk cId="3240035824" sldId="316"/>
            <ac:spMk id="16" creationId="{00000000-0000-0000-0000-000000000000}"/>
          </ac:spMkLst>
        </pc:spChg>
        <pc:spChg chg="mod">
          <ac:chgData name="Jakub Foukal" userId="56e686f3c7d02fa2" providerId="LiveId" clId="{89D39054-2C32-4BFF-B526-D98D5AE59130}" dt="2020-05-05T21:02:09.887" v="550" actId="1076"/>
          <ac:spMkLst>
            <pc:docMk/>
            <pc:sldMk cId="3240035824" sldId="316"/>
            <ac:spMk id="17" creationId="{00000000-0000-0000-0000-000000000000}"/>
          </ac:spMkLst>
        </pc:spChg>
        <pc:spChg chg="mod">
          <ac:chgData name="Jakub Foukal" userId="56e686f3c7d02fa2" providerId="LiveId" clId="{89D39054-2C32-4BFF-B526-D98D5AE59130}" dt="2020-05-05T20:59:50.769" v="530" actId="207"/>
          <ac:spMkLst>
            <pc:docMk/>
            <pc:sldMk cId="3240035824" sldId="316"/>
            <ac:spMk id="24" creationId="{00000000-0000-0000-0000-000000000000}"/>
          </ac:spMkLst>
        </pc:spChg>
        <pc:spChg chg="mod">
          <ac:chgData name="Jakub Foukal" userId="56e686f3c7d02fa2" providerId="LiveId" clId="{89D39054-2C32-4BFF-B526-D98D5AE59130}" dt="2020-05-05T20:59:52.711" v="531" actId="207"/>
          <ac:spMkLst>
            <pc:docMk/>
            <pc:sldMk cId="3240035824" sldId="316"/>
            <ac:spMk id="25" creationId="{00000000-0000-0000-0000-000000000000}"/>
          </ac:spMkLst>
        </pc:spChg>
        <pc:spChg chg="mod">
          <ac:chgData name="Jakub Foukal" userId="56e686f3c7d02fa2" providerId="LiveId" clId="{89D39054-2C32-4BFF-B526-D98D5AE59130}" dt="2020-05-05T20:59:54.855" v="532" actId="207"/>
          <ac:spMkLst>
            <pc:docMk/>
            <pc:sldMk cId="3240035824" sldId="316"/>
            <ac:spMk id="26" creationId="{00000000-0000-0000-0000-000000000000}"/>
          </ac:spMkLst>
        </pc:spChg>
        <pc:picChg chg="mod">
          <ac:chgData name="Jakub Foukal" userId="56e686f3c7d02fa2" providerId="LiveId" clId="{89D39054-2C32-4BFF-B526-D98D5AE59130}" dt="2020-05-05T20:59:36.639" v="529" actId="207"/>
          <ac:picMkLst>
            <pc:docMk/>
            <pc:sldMk cId="3240035824" sldId="316"/>
            <ac:picMk id="18" creationId="{00000000-0000-0000-0000-000000000000}"/>
          </ac:picMkLst>
        </pc:picChg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3214499644" sldId="317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1270475155" sldId="318"/>
        </pc:sldMkLst>
      </pc:sldChg>
      <pc:sldChg chg="modSp add">
        <pc:chgData name="Jakub Foukal" userId="56e686f3c7d02fa2" providerId="LiveId" clId="{89D39054-2C32-4BFF-B526-D98D5AE59130}" dt="2020-05-05T20:58:31.482" v="524" actId="27636"/>
        <pc:sldMkLst>
          <pc:docMk/>
          <pc:sldMk cId="3246727082" sldId="319"/>
        </pc:sldMkLst>
        <pc:spChg chg="mod">
          <ac:chgData name="Jakub Foukal" userId="56e686f3c7d02fa2" providerId="LiveId" clId="{89D39054-2C32-4BFF-B526-D98D5AE59130}" dt="2020-05-05T20:58:31.482" v="524" actId="27636"/>
          <ac:spMkLst>
            <pc:docMk/>
            <pc:sldMk cId="3246727082" sldId="319"/>
            <ac:spMk id="6" creationId="{00000000-0000-0000-0000-000000000000}"/>
          </ac:spMkLst>
        </pc:spChg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3459857910" sldId="320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2974158442" sldId="321"/>
        </pc:sldMkLst>
      </pc:sldChg>
      <pc:sldChg chg="add">
        <pc:chgData name="Jakub Foukal" userId="56e686f3c7d02fa2" providerId="LiveId" clId="{89D39054-2C32-4BFF-B526-D98D5AE59130}" dt="2020-05-05T20:58:31.389" v="523"/>
        <pc:sldMkLst>
          <pc:docMk/>
          <pc:sldMk cId="2507711014" sldId="322"/>
        </pc:sldMkLst>
      </pc:sldChg>
      <pc:sldChg chg="modSp add">
        <pc:chgData name="Jakub Foukal" userId="56e686f3c7d02fa2" providerId="LiveId" clId="{89D39054-2C32-4BFF-B526-D98D5AE59130}" dt="2020-05-05T21:08:17.024" v="565" actId="27636"/>
        <pc:sldMkLst>
          <pc:docMk/>
          <pc:sldMk cId="0" sldId="323"/>
        </pc:sldMkLst>
        <pc:spChg chg="mod">
          <ac:chgData name="Jakub Foukal" userId="56e686f3c7d02fa2" providerId="LiveId" clId="{89D39054-2C32-4BFF-B526-D98D5AE59130}" dt="2020-05-05T21:08:17.024" v="565" actId="27636"/>
          <ac:spMkLst>
            <pc:docMk/>
            <pc:sldMk cId="0" sldId="323"/>
            <ac:spMk id="16387" creationId="{971B7B3A-DCBD-47DC-B5C7-15053C74D056}"/>
          </ac:spMkLst>
        </pc:spChg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24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25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26"/>
        </pc:sldMkLst>
      </pc:sldChg>
      <pc:sldChg chg="modSp add">
        <pc:chgData name="Jakub Foukal" userId="56e686f3c7d02fa2" providerId="LiveId" clId="{89D39054-2C32-4BFF-B526-D98D5AE59130}" dt="2020-05-05T21:13:40.674" v="643" actId="27636"/>
        <pc:sldMkLst>
          <pc:docMk/>
          <pc:sldMk cId="0" sldId="327"/>
        </pc:sldMkLst>
        <pc:spChg chg="mod">
          <ac:chgData name="Jakub Foukal" userId="56e686f3c7d02fa2" providerId="LiveId" clId="{89D39054-2C32-4BFF-B526-D98D5AE59130}" dt="2020-05-05T21:13:40.674" v="643" actId="27636"/>
          <ac:spMkLst>
            <pc:docMk/>
            <pc:sldMk cId="0" sldId="327"/>
            <ac:spMk id="21507" creationId="{2A4EAE88-017A-412D-9857-EC3215D3C2B9}"/>
          </ac:spMkLst>
        </pc:spChg>
      </pc:sldChg>
      <pc:sldChg chg="addSp delSp modSp add">
        <pc:chgData name="Jakub Foukal" userId="56e686f3c7d02fa2" providerId="LiveId" clId="{89D39054-2C32-4BFF-B526-D98D5AE59130}" dt="2020-05-05T21:14:30.314" v="649"/>
        <pc:sldMkLst>
          <pc:docMk/>
          <pc:sldMk cId="0" sldId="328"/>
        </pc:sldMkLst>
        <pc:spChg chg="add mod">
          <ac:chgData name="Jakub Foukal" userId="56e686f3c7d02fa2" providerId="LiveId" clId="{89D39054-2C32-4BFF-B526-D98D5AE59130}" dt="2020-05-05T21:14:30.314" v="649"/>
          <ac:spMkLst>
            <pc:docMk/>
            <pc:sldMk cId="0" sldId="328"/>
            <ac:spMk id="2" creationId="{72C68384-AF55-4851-82FD-4DAFBCE0C433}"/>
          </ac:spMkLst>
        </pc:spChg>
        <pc:spChg chg="del mod">
          <ac:chgData name="Jakub Foukal" userId="56e686f3c7d02fa2" providerId="LiveId" clId="{89D39054-2C32-4BFF-B526-D98D5AE59130}" dt="2020-05-05T21:14:30.314" v="649"/>
          <ac:spMkLst>
            <pc:docMk/>
            <pc:sldMk cId="0" sldId="328"/>
            <ac:spMk id="23554" creationId="{24EBAADB-C684-4422-8C85-2BBA891A6827}"/>
          </ac:spMkLst>
        </pc:spChg>
      </pc:sldChg>
      <pc:sldChg chg="modSp add">
        <pc:chgData name="Jakub Foukal" userId="56e686f3c7d02fa2" providerId="LiveId" clId="{89D39054-2C32-4BFF-B526-D98D5AE59130}" dt="2020-05-05T21:08:17.076" v="569" actId="27636"/>
        <pc:sldMkLst>
          <pc:docMk/>
          <pc:sldMk cId="0" sldId="329"/>
        </pc:sldMkLst>
        <pc:spChg chg="mod">
          <ac:chgData name="Jakub Foukal" userId="56e686f3c7d02fa2" providerId="LiveId" clId="{89D39054-2C32-4BFF-B526-D98D5AE59130}" dt="2020-05-05T21:08:17.076" v="569" actId="27636"/>
          <ac:spMkLst>
            <pc:docMk/>
            <pc:sldMk cId="0" sldId="329"/>
            <ac:spMk id="26626" creationId="{0889403A-21AF-4514-B1B7-115D511B62DF}"/>
          </ac:spMkLst>
        </pc:spChg>
      </pc:sldChg>
      <pc:sldChg chg="add del">
        <pc:chgData name="Jakub Foukal" userId="56e686f3c7d02fa2" providerId="LiveId" clId="{89D39054-2C32-4BFF-B526-D98D5AE59130}" dt="2020-05-05T21:15:32.932" v="658" actId="2696"/>
        <pc:sldMkLst>
          <pc:docMk/>
          <pc:sldMk cId="0" sldId="330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31"/>
        </pc:sldMkLst>
      </pc:sldChg>
      <pc:sldChg chg="add del">
        <pc:chgData name="Jakub Foukal" userId="56e686f3c7d02fa2" providerId="LiveId" clId="{89D39054-2C32-4BFF-B526-D98D5AE59130}" dt="2020-05-05T21:15:40.381" v="659" actId="2696"/>
        <pc:sldMkLst>
          <pc:docMk/>
          <pc:sldMk cId="0" sldId="332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33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34"/>
        </pc:sldMkLst>
      </pc:sldChg>
      <pc:sldChg chg="add del">
        <pc:chgData name="Jakub Foukal" userId="56e686f3c7d02fa2" providerId="LiveId" clId="{89D39054-2C32-4BFF-B526-D98D5AE59130}" dt="2020-05-05T21:15:53.750" v="660" actId="2696"/>
        <pc:sldMkLst>
          <pc:docMk/>
          <pc:sldMk cId="0" sldId="335"/>
        </pc:sldMkLst>
      </pc:sldChg>
      <pc:sldChg chg="modSp add">
        <pc:chgData name="Jakub Foukal" userId="56e686f3c7d02fa2" providerId="LiveId" clId="{89D39054-2C32-4BFF-B526-D98D5AE59130}" dt="2020-05-05T21:08:17.094" v="572" actId="27636"/>
        <pc:sldMkLst>
          <pc:docMk/>
          <pc:sldMk cId="0" sldId="336"/>
        </pc:sldMkLst>
        <pc:spChg chg="mod">
          <ac:chgData name="Jakub Foukal" userId="56e686f3c7d02fa2" providerId="LiveId" clId="{89D39054-2C32-4BFF-B526-D98D5AE59130}" dt="2020-05-05T21:08:17.094" v="572" actId="27636"/>
          <ac:spMkLst>
            <pc:docMk/>
            <pc:sldMk cId="0" sldId="336"/>
            <ac:spMk id="36866" creationId="{2D3212E7-D7D3-4B45-A025-F16241EDC56F}"/>
          </ac:spMkLst>
        </pc:spChg>
      </pc:sldChg>
      <pc:sldChg chg="delSp modSp add">
        <pc:chgData name="Jakub Foukal" userId="56e686f3c7d02fa2" providerId="LiveId" clId="{89D39054-2C32-4BFF-B526-D98D5AE59130}" dt="2020-05-05T21:16:10.358" v="665" actId="1076"/>
        <pc:sldMkLst>
          <pc:docMk/>
          <pc:sldMk cId="0" sldId="337"/>
        </pc:sldMkLst>
        <pc:picChg chg="del">
          <ac:chgData name="Jakub Foukal" userId="56e686f3c7d02fa2" providerId="LiveId" clId="{89D39054-2C32-4BFF-B526-D98D5AE59130}" dt="2020-05-05T21:16:02.255" v="661" actId="478"/>
          <ac:picMkLst>
            <pc:docMk/>
            <pc:sldMk cId="0" sldId="337"/>
            <ac:picMk id="38916" creationId="{BE32D423-744E-4060-BA34-B91B91FDF69D}"/>
          </ac:picMkLst>
        </pc:picChg>
        <pc:picChg chg="mod">
          <ac:chgData name="Jakub Foukal" userId="56e686f3c7d02fa2" providerId="LiveId" clId="{89D39054-2C32-4BFF-B526-D98D5AE59130}" dt="2020-05-05T21:16:09.222" v="664" actId="1076"/>
          <ac:picMkLst>
            <pc:docMk/>
            <pc:sldMk cId="0" sldId="337"/>
            <ac:picMk id="38917" creationId="{D0B6CB78-E5C1-4955-AB66-24269C6B37F3}"/>
          </ac:picMkLst>
        </pc:picChg>
        <pc:picChg chg="mod">
          <ac:chgData name="Jakub Foukal" userId="56e686f3c7d02fa2" providerId="LiveId" clId="{89D39054-2C32-4BFF-B526-D98D5AE59130}" dt="2020-05-05T21:16:10.358" v="665" actId="1076"/>
          <ac:picMkLst>
            <pc:docMk/>
            <pc:sldMk cId="0" sldId="337"/>
            <ac:picMk id="38918" creationId="{2CD130DA-D924-4CF7-973A-17FA428E63C4}"/>
          </ac:picMkLst>
        </pc:picChg>
      </pc:sldChg>
      <pc:sldChg chg="delSp modSp add">
        <pc:chgData name="Jakub Foukal" userId="56e686f3c7d02fa2" providerId="LiveId" clId="{89D39054-2C32-4BFF-B526-D98D5AE59130}" dt="2020-05-05T21:16:26.719" v="668" actId="6549"/>
        <pc:sldMkLst>
          <pc:docMk/>
          <pc:sldMk cId="0" sldId="338"/>
        </pc:sldMkLst>
        <pc:spChg chg="mod">
          <ac:chgData name="Jakub Foukal" userId="56e686f3c7d02fa2" providerId="LiveId" clId="{89D39054-2C32-4BFF-B526-D98D5AE59130}" dt="2020-05-05T21:16:26.719" v="668" actId="6549"/>
          <ac:spMkLst>
            <pc:docMk/>
            <pc:sldMk cId="0" sldId="338"/>
            <ac:spMk id="49155" creationId="{FD587617-8CEB-47E4-8D0B-ABCDD4AF2AD3}"/>
          </ac:spMkLst>
        </pc:spChg>
        <pc:picChg chg="del">
          <ac:chgData name="Jakub Foukal" userId="56e686f3c7d02fa2" providerId="LiveId" clId="{89D39054-2C32-4BFF-B526-D98D5AE59130}" dt="2020-05-05T21:16:20.241" v="666" actId="478"/>
          <ac:picMkLst>
            <pc:docMk/>
            <pc:sldMk cId="0" sldId="338"/>
            <ac:picMk id="39941" creationId="{C42A62BF-70DF-4DBB-9324-2A81C444D4B9}"/>
          </ac:picMkLst>
        </pc:picChg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39"/>
        </pc:sldMkLst>
      </pc:sldChg>
      <pc:sldChg chg="add">
        <pc:chgData name="Jakub Foukal" userId="56e686f3c7d02fa2" providerId="LiveId" clId="{89D39054-2C32-4BFF-B526-D98D5AE59130}" dt="2020-05-05T21:08:16.954" v="564"/>
        <pc:sldMkLst>
          <pc:docMk/>
          <pc:sldMk cId="0" sldId="340"/>
        </pc:sldMkLst>
      </pc:sldChg>
      <pc:sldChg chg="add del">
        <pc:chgData name="Jakub Foukal" userId="56e686f3c7d02fa2" providerId="LiveId" clId="{89D39054-2C32-4BFF-B526-D98D5AE59130}" dt="2020-05-05T21:17:14.453" v="670" actId="2696"/>
        <pc:sldMkLst>
          <pc:docMk/>
          <pc:sldMk cId="0" sldId="341"/>
        </pc:sldMkLst>
      </pc:sldChg>
      <pc:sldChg chg="add del">
        <pc:chgData name="Jakub Foukal" userId="56e686f3c7d02fa2" providerId="LiveId" clId="{89D39054-2C32-4BFF-B526-D98D5AE59130}" dt="2020-05-05T21:17:16.631" v="671" actId="2696"/>
        <pc:sldMkLst>
          <pc:docMk/>
          <pc:sldMk cId="0" sldId="342"/>
        </pc:sldMkLst>
      </pc:sldChg>
      <pc:sldChg chg="add del">
        <pc:chgData name="Jakub Foukal" userId="56e686f3c7d02fa2" providerId="LiveId" clId="{89D39054-2C32-4BFF-B526-D98D5AE59130}" dt="2020-05-05T21:17:22.221" v="672" actId="2696"/>
        <pc:sldMkLst>
          <pc:docMk/>
          <pc:sldMk cId="0" sldId="343"/>
        </pc:sldMkLst>
      </pc:sldChg>
      <pc:sldChg chg="modSp add">
        <pc:chgData name="Jakub Foukal" userId="56e686f3c7d02fa2" providerId="LiveId" clId="{89D39054-2C32-4BFF-B526-D98D5AE59130}" dt="2020-05-05T21:10:34.776" v="607" actId="20577"/>
        <pc:sldMkLst>
          <pc:docMk/>
          <pc:sldMk cId="0" sldId="344"/>
        </pc:sldMkLst>
        <pc:spChg chg="mod">
          <ac:chgData name="Jakub Foukal" userId="56e686f3c7d02fa2" providerId="LiveId" clId="{89D39054-2C32-4BFF-B526-D98D5AE59130}" dt="2020-05-05T21:10:34.776" v="607" actId="20577"/>
          <ac:spMkLst>
            <pc:docMk/>
            <pc:sldMk cId="0" sldId="344"/>
            <ac:spMk id="15363" creationId="{38B49F56-181F-49C3-BABB-20AE3522BE14}"/>
          </ac:spMkLst>
        </pc:spChg>
      </pc:sldChg>
      <pc:sldChg chg="modSp add">
        <pc:chgData name="Jakub Foukal" userId="56e686f3c7d02fa2" providerId="LiveId" clId="{89D39054-2C32-4BFF-B526-D98D5AE59130}" dt="2020-05-05T21:11:07.094" v="622" actId="20577"/>
        <pc:sldMkLst>
          <pc:docMk/>
          <pc:sldMk cId="3224497803" sldId="345"/>
        </pc:sldMkLst>
        <pc:spChg chg="mod">
          <ac:chgData name="Jakub Foukal" userId="56e686f3c7d02fa2" providerId="LiveId" clId="{89D39054-2C32-4BFF-B526-D98D5AE59130}" dt="2020-05-05T21:11:07.094" v="622" actId="20577"/>
          <ac:spMkLst>
            <pc:docMk/>
            <pc:sldMk cId="3224497803" sldId="345"/>
            <ac:spMk id="2" creationId="{00000000-0000-0000-0000-000000000000}"/>
          </ac:spMkLst>
        </pc:spChg>
      </pc:sldChg>
      <pc:sldChg chg="addSp delSp modSp add">
        <pc:chgData name="Jakub Foukal" userId="56e686f3c7d02fa2" providerId="LiveId" clId="{89D39054-2C32-4BFF-B526-D98D5AE59130}" dt="2020-05-05T21:24:48.910" v="691" actId="14100"/>
        <pc:sldMkLst>
          <pc:docMk/>
          <pc:sldMk cId="0" sldId="387"/>
        </pc:sldMkLst>
        <pc:spChg chg="add mod">
          <ac:chgData name="Jakub Foukal" userId="56e686f3c7d02fa2" providerId="LiveId" clId="{89D39054-2C32-4BFF-B526-D98D5AE59130}" dt="2020-05-05T21:24:48.910" v="691" actId="14100"/>
          <ac:spMkLst>
            <pc:docMk/>
            <pc:sldMk cId="0" sldId="387"/>
            <ac:spMk id="2" creationId="{1762726A-E1CE-4AA1-BFEE-3DD55C82FF3A}"/>
          </ac:spMkLst>
        </pc:spChg>
        <pc:spChg chg="add del mod">
          <ac:chgData name="Jakub Foukal" userId="56e686f3c7d02fa2" providerId="LiveId" clId="{89D39054-2C32-4BFF-B526-D98D5AE59130}" dt="2020-05-05T21:24:35.203" v="682" actId="478"/>
          <ac:spMkLst>
            <pc:docMk/>
            <pc:sldMk cId="0" sldId="387"/>
            <ac:spMk id="3" creationId="{E691767E-2137-477D-9554-2746F4369852}"/>
          </ac:spMkLst>
        </pc:spChg>
        <pc:spChg chg="del">
          <ac:chgData name="Jakub Foukal" userId="56e686f3c7d02fa2" providerId="LiveId" clId="{89D39054-2C32-4BFF-B526-D98D5AE59130}" dt="2020-05-05T21:24:42.142" v="688" actId="478"/>
          <ac:spMkLst>
            <pc:docMk/>
            <pc:sldMk cId="0" sldId="387"/>
            <ac:spMk id="4100" creationId="{4EAE3937-7881-4E24-9A74-55E188779E21}"/>
          </ac:spMkLst>
        </pc:spChg>
      </pc:sldChg>
      <pc:sldChg chg="addSp delSp modSp add del">
        <pc:chgData name="Jakub Foukal" userId="56e686f3c7d02fa2" providerId="LiveId" clId="{89D39054-2C32-4BFF-B526-D98D5AE59130}" dt="2020-05-05T21:25:23.128" v="694" actId="2696"/>
        <pc:sldMkLst>
          <pc:docMk/>
          <pc:sldMk cId="0" sldId="388"/>
        </pc:sldMkLst>
        <pc:spChg chg="add del mod">
          <ac:chgData name="Jakub Foukal" userId="56e686f3c7d02fa2" providerId="LiveId" clId="{89D39054-2C32-4BFF-B526-D98D5AE59130}" dt="2020-05-05T21:25:00.268" v="692" actId="478"/>
          <ac:spMkLst>
            <pc:docMk/>
            <pc:sldMk cId="0" sldId="388"/>
            <ac:spMk id="2" creationId="{0008008F-B90B-4F52-88EE-6B9EC580BDD7}"/>
          </ac:spMkLst>
        </pc:spChg>
        <pc:spChg chg="add del mod">
          <ac:chgData name="Jakub Foukal" userId="56e686f3c7d02fa2" providerId="LiveId" clId="{89D39054-2C32-4BFF-B526-D98D5AE59130}" dt="2020-05-05T21:25:01.954" v="693" actId="478"/>
          <ac:spMkLst>
            <pc:docMk/>
            <pc:sldMk cId="0" sldId="388"/>
            <ac:spMk id="3" creationId="{B539BA50-0EC2-48E6-90AD-E9972EB98374}"/>
          </ac:spMkLst>
        </pc:spChg>
      </pc:sldChg>
      <pc:sldChg chg="addSp delSp modSp add">
        <pc:chgData name="Jakub Foukal" userId="56e686f3c7d02fa2" providerId="LiveId" clId="{89D39054-2C32-4BFF-B526-D98D5AE59130}" dt="2020-05-05T21:27:49.314" v="721" actId="1076"/>
        <pc:sldMkLst>
          <pc:docMk/>
          <pc:sldMk cId="0" sldId="389"/>
        </pc:sldMkLst>
        <pc:spChg chg="add mod">
          <ac:chgData name="Jakub Foukal" userId="56e686f3c7d02fa2" providerId="LiveId" clId="{89D39054-2C32-4BFF-B526-D98D5AE59130}" dt="2020-05-05T21:27:49.314" v="721" actId="1076"/>
          <ac:spMkLst>
            <pc:docMk/>
            <pc:sldMk cId="0" sldId="389"/>
            <ac:spMk id="2" creationId="{871CB440-EB69-44D5-BD9C-6158A06DD038}"/>
          </ac:spMkLst>
        </pc:spChg>
        <pc:spChg chg="add del mod">
          <ac:chgData name="Jakub Foukal" userId="56e686f3c7d02fa2" providerId="LiveId" clId="{89D39054-2C32-4BFF-B526-D98D5AE59130}" dt="2020-05-05T21:27:43.624" v="719" actId="478"/>
          <ac:spMkLst>
            <pc:docMk/>
            <pc:sldMk cId="0" sldId="389"/>
            <ac:spMk id="3" creationId="{D375952B-D53E-44EE-8239-25244F1FA7AB}"/>
          </ac:spMkLst>
        </pc:spChg>
        <pc:spChg chg="del">
          <ac:chgData name="Jakub Foukal" userId="56e686f3c7d02fa2" providerId="LiveId" clId="{89D39054-2C32-4BFF-B526-D98D5AE59130}" dt="2020-05-05T21:27:41.909" v="718" actId="478"/>
          <ac:spMkLst>
            <pc:docMk/>
            <pc:sldMk cId="0" sldId="389"/>
            <ac:spMk id="8194" creationId="{25E2BEC1-A8FA-4CE9-86B8-7B4E3717E9AC}"/>
          </ac:spMkLst>
        </pc:spChg>
      </pc:sldChg>
      <pc:sldChg chg="addSp delSp modSp add">
        <pc:chgData name="Jakub Foukal" userId="56e686f3c7d02fa2" providerId="LiveId" clId="{89D39054-2C32-4BFF-B526-D98D5AE59130}" dt="2020-05-05T21:28:09.753" v="739" actId="478"/>
        <pc:sldMkLst>
          <pc:docMk/>
          <pc:sldMk cId="0" sldId="390"/>
        </pc:sldMkLst>
        <pc:spChg chg="add mod">
          <ac:chgData name="Jakub Foukal" userId="56e686f3c7d02fa2" providerId="LiveId" clId="{89D39054-2C32-4BFF-B526-D98D5AE59130}" dt="2020-05-05T21:28:06.503" v="738" actId="122"/>
          <ac:spMkLst>
            <pc:docMk/>
            <pc:sldMk cId="0" sldId="390"/>
            <ac:spMk id="2" creationId="{DBDADE90-DD1C-4282-9550-A1C2D011EBD5}"/>
          </ac:spMkLst>
        </pc:spChg>
        <pc:spChg chg="add del mod">
          <ac:chgData name="Jakub Foukal" userId="56e686f3c7d02fa2" providerId="LiveId" clId="{89D39054-2C32-4BFF-B526-D98D5AE59130}" dt="2020-05-05T21:28:09.753" v="739" actId="478"/>
          <ac:spMkLst>
            <pc:docMk/>
            <pc:sldMk cId="0" sldId="390"/>
            <ac:spMk id="3" creationId="{ABEAB371-702F-4E59-A40C-103CB1070A2D}"/>
          </ac:spMkLst>
        </pc:spChg>
        <pc:spChg chg="del">
          <ac:chgData name="Jakub Foukal" userId="56e686f3c7d02fa2" providerId="LiveId" clId="{89D39054-2C32-4BFF-B526-D98D5AE59130}" dt="2020-05-05T21:27:59.537" v="735" actId="478"/>
          <ac:spMkLst>
            <pc:docMk/>
            <pc:sldMk cId="0" sldId="390"/>
            <ac:spMk id="9219" creationId="{E6D1D113-6C16-4CF4-8EBB-3536BCCA4A34}"/>
          </ac:spMkLst>
        </pc:spChg>
      </pc:sldChg>
      <pc:sldChg chg="addSp delSp modSp add">
        <pc:chgData name="Jakub Foukal" userId="56e686f3c7d02fa2" providerId="LiveId" clId="{89D39054-2C32-4BFF-B526-D98D5AE59130}" dt="2020-05-05T21:28:41.324" v="752" actId="478"/>
        <pc:sldMkLst>
          <pc:docMk/>
          <pc:sldMk cId="0" sldId="391"/>
        </pc:sldMkLst>
        <pc:spChg chg="add mod">
          <ac:chgData name="Jakub Foukal" userId="56e686f3c7d02fa2" providerId="LiveId" clId="{89D39054-2C32-4BFF-B526-D98D5AE59130}" dt="2020-05-05T21:28:40.173" v="751" actId="14100"/>
          <ac:spMkLst>
            <pc:docMk/>
            <pc:sldMk cId="0" sldId="391"/>
            <ac:spMk id="2" creationId="{74C243AB-1B73-4000-8CCD-01F1EE0BECB7}"/>
          </ac:spMkLst>
        </pc:spChg>
        <pc:spChg chg="add del mod">
          <ac:chgData name="Jakub Foukal" userId="56e686f3c7d02fa2" providerId="LiveId" clId="{89D39054-2C32-4BFF-B526-D98D5AE59130}" dt="2020-05-05T21:28:41.324" v="752" actId="478"/>
          <ac:spMkLst>
            <pc:docMk/>
            <pc:sldMk cId="0" sldId="391"/>
            <ac:spMk id="3" creationId="{DCEDF088-D339-4855-AF30-A1116A128391}"/>
          </ac:spMkLst>
        </pc:spChg>
        <pc:spChg chg="del">
          <ac:chgData name="Jakub Foukal" userId="56e686f3c7d02fa2" providerId="LiveId" clId="{89D39054-2C32-4BFF-B526-D98D5AE59130}" dt="2020-05-05T21:28:32.330" v="748" actId="478"/>
          <ac:spMkLst>
            <pc:docMk/>
            <pc:sldMk cId="0" sldId="391"/>
            <ac:spMk id="10243" creationId="{A4D076B0-8609-470A-BAFF-B6029262847D}"/>
          </ac:spMkLst>
        </pc:spChg>
      </pc:sldChg>
      <pc:sldChg chg="addSp delSp modSp add">
        <pc:chgData name="Jakub Foukal" userId="56e686f3c7d02fa2" providerId="LiveId" clId="{89D39054-2C32-4BFF-B526-D98D5AE59130}" dt="2020-05-05T21:29:06.504" v="778" actId="478"/>
        <pc:sldMkLst>
          <pc:docMk/>
          <pc:sldMk cId="0" sldId="392"/>
        </pc:sldMkLst>
        <pc:spChg chg="add mod">
          <ac:chgData name="Jakub Foukal" userId="56e686f3c7d02fa2" providerId="LiveId" clId="{89D39054-2C32-4BFF-B526-D98D5AE59130}" dt="2020-05-05T21:29:02.085" v="777" actId="14100"/>
          <ac:spMkLst>
            <pc:docMk/>
            <pc:sldMk cId="0" sldId="392"/>
            <ac:spMk id="2" creationId="{4957C8D0-E630-4F33-9DD5-7B4ACF5FEDB0}"/>
          </ac:spMkLst>
        </pc:spChg>
        <pc:spChg chg="add del mod">
          <ac:chgData name="Jakub Foukal" userId="56e686f3c7d02fa2" providerId="LiveId" clId="{89D39054-2C32-4BFF-B526-D98D5AE59130}" dt="2020-05-05T21:29:06.504" v="778" actId="478"/>
          <ac:spMkLst>
            <pc:docMk/>
            <pc:sldMk cId="0" sldId="392"/>
            <ac:spMk id="3" creationId="{9AABEA01-AEE0-4402-BC88-16797751649E}"/>
          </ac:spMkLst>
        </pc:spChg>
        <pc:spChg chg="del">
          <ac:chgData name="Jakub Foukal" userId="56e686f3c7d02fa2" providerId="LiveId" clId="{89D39054-2C32-4BFF-B526-D98D5AE59130}" dt="2020-05-05T21:28:57.621" v="775" actId="478"/>
          <ac:spMkLst>
            <pc:docMk/>
            <pc:sldMk cId="0" sldId="392"/>
            <ac:spMk id="11266" creationId="{C634D30D-A41B-4BA7-8BCD-15858F4D21CA}"/>
          </ac:spMkLst>
        </pc:spChg>
      </pc:sldChg>
      <pc:sldChg chg="addSp delSp modSp add">
        <pc:chgData name="Jakub Foukal" userId="56e686f3c7d02fa2" providerId="LiveId" clId="{89D39054-2C32-4BFF-B526-D98D5AE59130}" dt="2020-05-05T21:29:36.139" v="789" actId="478"/>
        <pc:sldMkLst>
          <pc:docMk/>
          <pc:sldMk cId="0" sldId="393"/>
        </pc:sldMkLst>
        <pc:spChg chg="add mod">
          <ac:chgData name="Jakub Foukal" userId="56e686f3c7d02fa2" providerId="LiveId" clId="{89D39054-2C32-4BFF-B526-D98D5AE59130}" dt="2020-05-05T21:29:30.958" v="788" actId="14100"/>
          <ac:spMkLst>
            <pc:docMk/>
            <pc:sldMk cId="0" sldId="393"/>
            <ac:spMk id="2" creationId="{0A64496B-C395-4824-BD40-DC3AE3AF3B7A}"/>
          </ac:spMkLst>
        </pc:spChg>
        <pc:spChg chg="add del mod">
          <ac:chgData name="Jakub Foukal" userId="56e686f3c7d02fa2" providerId="LiveId" clId="{89D39054-2C32-4BFF-B526-D98D5AE59130}" dt="2020-05-05T21:29:36.139" v="789" actId="478"/>
          <ac:spMkLst>
            <pc:docMk/>
            <pc:sldMk cId="0" sldId="393"/>
            <ac:spMk id="3" creationId="{91EB3151-0CB7-4340-AAB5-B62C9117E9F8}"/>
          </ac:spMkLst>
        </pc:spChg>
        <pc:spChg chg="del">
          <ac:chgData name="Jakub Foukal" userId="56e686f3c7d02fa2" providerId="LiveId" clId="{89D39054-2C32-4BFF-B526-D98D5AE59130}" dt="2020-05-05T21:29:24.050" v="785" actId="478"/>
          <ac:spMkLst>
            <pc:docMk/>
            <pc:sldMk cId="0" sldId="393"/>
            <ac:spMk id="12291" creationId="{218D14A4-7AFC-4F2D-99FE-31FBE1D10A43}"/>
          </ac:spMkLst>
        </pc:spChg>
      </pc:sldChg>
      <pc:sldChg chg="addSp delSp modSp add">
        <pc:chgData name="Jakub Foukal" userId="56e686f3c7d02fa2" providerId="LiveId" clId="{89D39054-2C32-4BFF-B526-D98D5AE59130}" dt="2020-05-05T21:46:01.326" v="1048"/>
        <pc:sldMkLst>
          <pc:docMk/>
          <pc:sldMk cId="0" sldId="394"/>
        </pc:sldMkLst>
        <pc:spChg chg="add mod">
          <ac:chgData name="Jakub Foukal" userId="56e686f3c7d02fa2" providerId="LiveId" clId="{89D39054-2C32-4BFF-B526-D98D5AE59130}" dt="2020-05-05T21:29:55.695" v="801" actId="122"/>
          <ac:spMkLst>
            <pc:docMk/>
            <pc:sldMk cId="0" sldId="394"/>
            <ac:spMk id="2" creationId="{EA34596A-D6DB-408A-83F1-57467047FDE6}"/>
          </ac:spMkLst>
        </pc:spChg>
        <pc:spChg chg="add del mod">
          <ac:chgData name="Jakub Foukal" userId="56e686f3c7d02fa2" providerId="LiveId" clId="{89D39054-2C32-4BFF-B526-D98D5AE59130}" dt="2020-05-05T21:30:03.958" v="802" actId="478"/>
          <ac:spMkLst>
            <pc:docMk/>
            <pc:sldMk cId="0" sldId="394"/>
            <ac:spMk id="3" creationId="{57A24BEF-48F0-403E-9885-BCD38D9ABC2C}"/>
          </ac:spMkLst>
        </pc:spChg>
        <pc:spChg chg="del">
          <ac:chgData name="Jakub Foukal" userId="56e686f3c7d02fa2" providerId="LiveId" clId="{89D39054-2C32-4BFF-B526-D98D5AE59130}" dt="2020-05-05T21:46:01.326" v="1048"/>
          <ac:spMkLst>
            <pc:docMk/>
            <pc:sldMk cId="0" sldId="394"/>
            <ac:spMk id="14" creationId="{F5AA8A1E-63EF-4FB4-8180-AEC09A42FE54}"/>
          </ac:spMkLst>
        </pc:spChg>
        <pc:spChg chg="del">
          <ac:chgData name="Jakub Foukal" userId="56e686f3c7d02fa2" providerId="LiveId" clId="{89D39054-2C32-4BFF-B526-D98D5AE59130}" dt="2020-05-05T21:29:48.174" v="798" actId="478"/>
          <ac:spMkLst>
            <pc:docMk/>
            <pc:sldMk cId="0" sldId="394"/>
            <ac:spMk id="13315" creationId="{7905FB97-6C9F-448A-898D-35B7E11F279C}"/>
          </ac:spMkLst>
        </pc:spChg>
      </pc:sldChg>
      <pc:sldChg chg="addSp delSp modSp add">
        <pc:chgData name="Jakub Foukal" userId="56e686f3c7d02fa2" providerId="LiveId" clId="{89D39054-2C32-4BFF-B526-D98D5AE59130}" dt="2020-05-05T21:30:28.688" v="817" actId="478"/>
        <pc:sldMkLst>
          <pc:docMk/>
          <pc:sldMk cId="0" sldId="395"/>
        </pc:sldMkLst>
        <pc:spChg chg="add mod">
          <ac:chgData name="Jakub Foukal" userId="56e686f3c7d02fa2" providerId="LiveId" clId="{89D39054-2C32-4BFF-B526-D98D5AE59130}" dt="2020-05-05T21:30:27.063" v="816" actId="122"/>
          <ac:spMkLst>
            <pc:docMk/>
            <pc:sldMk cId="0" sldId="395"/>
            <ac:spMk id="2" creationId="{D48C516B-DF98-4C21-89E4-56910D877C1F}"/>
          </ac:spMkLst>
        </pc:spChg>
        <pc:spChg chg="add del mod">
          <ac:chgData name="Jakub Foukal" userId="56e686f3c7d02fa2" providerId="LiveId" clId="{89D39054-2C32-4BFF-B526-D98D5AE59130}" dt="2020-05-05T21:30:28.688" v="817" actId="478"/>
          <ac:spMkLst>
            <pc:docMk/>
            <pc:sldMk cId="0" sldId="395"/>
            <ac:spMk id="3" creationId="{E193DEB0-89C7-454C-B383-768CE5C1BD2C}"/>
          </ac:spMkLst>
        </pc:spChg>
        <pc:spChg chg="del">
          <ac:chgData name="Jakub Foukal" userId="56e686f3c7d02fa2" providerId="LiveId" clId="{89D39054-2C32-4BFF-B526-D98D5AE59130}" dt="2020-05-05T21:30:16.260" v="803" actId="478"/>
          <ac:spMkLst>
            <pc:docMk/>
            <pc:sldMk cId="0" sldId="395"/>
            <ac:spMk id="14339" creationId="{B1A7DD75-D4CB-4D69-BF6E-475D830D7DB1}"/>
          </ac:spMkLst>
        </pc:spChg>
      </pc:sldChg>
      <pc:sldChg chg="add del">
        <pc:chgData name="Jakub Foukal" userId="56e686f3c7d02fa2" providerId="LiveId" clId="{89D39054-2C32-4BFF-B526-D98D5AE59130}" dt="2020-05-05T21:38:17.634" v="925" actId="2696"/>
        <pc:sldMkLst>
          <pc:docMk/>
          <pc:sldMk cId="0" sldId="401"/>
        </pc:sldMkLst>
      </pc:sldChg>
      <pc:sldChg chg="delSp modSp add">
        <pc:chgData name="Jakub Foukal" userId="56e686f3c7d02fa2" providerId="LiveId" clId="{89D39054-2C32-4BFF-B526-D98D5AE59130}" dt="2020-05-05T21:43:44.372" v="1020" actId="207"/>
        <pc:sldMkLst>
          <pc:docMk/>
          <pc:sldMk cId="0" sldId="404"/>
        </pc:sldMkLst>
        <pc:spChg chg="mod">
          <ac:chgData name="Jakub Foukal" userId="56e686f3c7d02fa2" providerId="LiveId" clId="{89D39054-2C32-4BFF-B526-D98D5AE59130}" dt="2020-05-05T21:43:34.181" v="1018" actId="1076"/>
          <ac:spMkLst>
            <pc:docMk/>
            <pc:sldMk cId="0" sldId="404"/>
            <ac:spMk id="25" creationId="{F9CD4E0E-E277-4FAD-85A6-BB4CD5C68C44}"/>
          </ac:spMkLst>
        </pc:spChg>
        <pc:spChg chg="del">
          <ac:chgData name="Jakub Foukal" userId="56e686f3c7d02fa2" providerId="LiveId" clId="{89D39054-2C32-4BFF-B526-D98D5AE59130}" dt="2020-05-05T21:43:15.385" v="1013" actId="478"/>
          <ac:spMkLst>
            <pc:docMk/>
            <pc:sldMk cId="0" sldId="404"/>
            <ac:spMk id="26" creationId="{331027C0-C0AB-418A-B091-C8D1DB005C1D}"/>
          </ac:spMkLst>
        </pc:spChg>
        <pc:spChg chg="del">
          <ac:chgData name="Jakub Foukal" userId="56e686f3c7d02fa2" providerId="LiveId" clId="{89D39054-2C32-4BFF-B526-D98D5AE59130}" dt="2020-05-05T21:43:03.885" v="1008" actId="478"/>
          <ac:spMkLst>
            <pc:docMk/>
            <pc:sldMk cId="0" sldId="404"/>
            <ac:spMk id="28" creationId="{0F1CFC0B-C589-4D0E-80B7-A51761577B68}"/>
          </ac:spMkLst>
        </pc:spChg>
        <pc:spChg chg="del">
          <ac:chgData name="Jakub Foukal" userId="56e686f3c7d02fa2" providerId="LiveId" clId="{89D39054-2C32-4BFF-B526-D98D5AE59130}" dt="2020-05-05T21:43:02.266" v="1007" actId="478"/>
          <ac:spMkLst>
            <pc:docMk/>
            <pc:sldMk cId="0" sldId="404"/>
            <ac:spMk id="29" creationId="{599BBA7F-A16C-4E70-A6CB-B46822CF0714}"/>
          </ac:spMkLst>
        </pc:spChg>
        <pc:spChg chg="del">
          <ac:chgData name="Jakub Foukal" userId="56e686f3c7d02fa2" providerId="LiveId" clId="{89D39054-2C32-4BFF-B526-D98D5AE59130}" dt="2020-05-05T21:43:06.329" v="1009" actId="478"/>
          <ac:spMkLst>
            <pc:docMk/>
            <pc:sldMk cId="0" sldId="404"/>
            <ac:spMk id="31" creationId="{0B0515DB-56FD-4320-A192-391485C54DAE}"/>
          </ac:spMkLst>
        </pc:spChg>
        <pc:spChg chg="del">
          <ac:chgData name="Jakub Foukal" userId="56e686f3c7d02fa2" providerId="LiveId" clId="{89D39054-2C32-4BFF-B526-D98D5AE59130}" dt="2020-05-05T21:43:06.329" v="1009" actId="478"/>
          <ac:spMkLst>
            <pc:docMk/>
            <pc:sldMk cId="0" sldId="404"/>
            <ac:spMk id="32" creationId="{48BAABE8-FDC4-434F-A3B1-177135D1E5A4}"/>
          </ac:spMkLst>
        </pc:spChg>
        <pc:spChg chg="del">
          <ac:chgData name="Jakub Foukal" userId="56e686f3c7d02fa2" providerId="LiveId" clId="{89D39054-2C32-4BFF-B526-D98D5AE59130}" dt="2020-05-05T21:43:06.329" v="1009" actId="478"/>
          <ac:spMkLst>
            <pc:docMk/>
            <pc:sldMk cId="0" sldId="404"/>
            <ac:spMk id="33" creationId="{3CBB608A-FC82-4660-A43E-3F40EE538A87}"/>
          </ac:spMkLst>
        </pc:spChg>
        <pc:spChg chg="del">
          <ac:chgData name="Jakub Foukal" userId="56e686f3c7d02fa2" providerId="LiveId" clId="{89D39054-2C32-4BFF-B526-D98D5AE59130}" dt="2020-05-05T21:43:16.028" v="1014" actId="478"/>
          <ac:spMkLst>
            <pc:docMk/>
            <pc:sldMk cId="0" sldId="404"/>
            <ac:spMk id="37" creationId="{7C2190B2-6DEC-4A15-B452-0BDE0AB7A131}"/>
          </ac:spMkLst>
        </pc:spChg>
        <pc:spChg chg="mod">
          <ac:chgData name="Jakub Foukal" userId="56e686f3c7d02fa2" providerId="LiveId" clId="{89D39054-2C32-4BFF-B526-D98D5AE59130}" dt="2020-05-05T21:43:44.372" v="1020" actId="207"/>
          <ac:spMkLst>
            <pc:docMk/>
            <pc:sldMk cId="0" sldId="404"/>
            <ac:spMk id="21507" creationId="{AC8E4BF7-204F-411D-B0DF-3B289C240AA1}"/>
          </ac:spMkLst>
        </pc:spChg>
        <pc:spChg chg="del">
          <ac:chgData name="Jakub Foukal" userId="56e686f3c7d02fa2" providerId="LiveId" clId="{89D39054-2C32-4BFF-B526-D98D5AE59130}" dt="2020-05-05T21:43:27.254" v="1016" actId="478"/>
          <ac:spMkLst>
            <pc:docMk/>
            <pc:sldMk cId="0" sldId="404"/>
            <ac:spMk id="21510" creationId="{EC4461BC-E4C4-4FAB-A41F-CF40E45C4687}"/>
          </ac:spMkLst>
        </pc:spChg>
        <pc:spChg chg="del">
          <ac:chgData name="Jakub Foukal" userId="56e686f3c7d02fa2" providerId="LiveId" clId="{89D39054-2C32-4BFF-B526-D98D5AE59130}" dt="2020-05-05T21:43:28.812" v="1017" actId="478"/>
          <ac:spMkLst>
            <pc:docMk/>
            <pc:sldMk cId="0" sldId="404"/>
            <ac:spMk id="21511" creationId="{7F6F2DDA-897B-4F6B-93E1-059E60ABBE78}"/>
          </ac:spMkLst>
        </pc:spChg>
        <pc:spChg chg="del">
          <ac:chgData name="Jakub Foukal" userId="56e686f3c7d02fa2" providerId="LiveId" clId="{89D39054-2C32-4BFF-B526-D98D5AE59130}" dt="2020-05-05T21:43:09.525" v="1011" actId="478"/>
          <ac:spMkLst>
            <pc:docMk/>
            <pc:sldMk cId="0" sldId="404"/>
            <ac:spMk id="21512" creationId="{1AF04F29-EE89-4EFE-A2B1-36F31CB59BB1}"/>
          </ac:spMkLst>
        </pc:spChg>
        <pc:spChg chg="del">
          <ac:chgData name="Jakub Foukal" userId="56e686f3c7d02fa2" providerId="LiveId" clId="{89D39054-2C32-4BFF-B526-D98D5AE59130}" dt="2020-05-05T21:43:09.525" v="1011" actId="478"/>
          <ac:spMkLst>
            <pc:docMk/>
            <pc:sldMk cId="0" sldId="404"/>
            <ac:spMk id="21517" creationId="{B07344BE-1CC8-470C-A2C0-197FF3F38BAA}"/>
          </ac:spMkLst>
        </pc:spChg>
        <pc:spChg chg="del">
          <ac:chgData name="Jakub Foukal" userId="56e686f3c7d02fa2" providerId="LiveId" clId="{89D39054-2C32-4BFF-B526-D98D5AE59130}" dt="2020-05-05T21:43:07.221" v="1010" actId="478"/>
          <ac:spMkLst>
            <pc:docMk/>
            <pc:sldMk cId="0" sldId="404"/>
            <ac:spMk id="21521" creationId="{E98A5A8A-734E-4703-87DD-18C7976FCCF4}"/>
          </ac:spMkLst>
        </pc:spChg>
        <pc:grpChg chg="del">
          <ac:chgData name="Jakub Foukal" userId="56e686f3c7d02fa2" providerId="LiveId" clId="{89D39054-2C32-4BFF-B526-D98D5AE59130}" dt="2020-05-05T21:42:59.916" v="1006" actId="478"/>
          <ac:grpSpMkLst>
            <pc:docMk/>
            <pc:sldMk cId="0" sldId="404"/>
            <ac:grpSpMk id="21508" creationId="{B7BB6044-ED72-4859-AEE6-0A6AB5607CEE}"/>
          </ac:grpSpMkLst>
        </pc:grpChg>
      </pc:sldChg>
      <pc:sldChg chg="add del">
        <pc:chgData name="Jakub Foukal" userId="56e686f3c7d02fa2" providerId="LiveId" clId="{89D39054-2C32-4BFF-B526-D98D5AE59130}" dt="2020-05-05T21:43:51.212" v="1021" actId="2696"/>
        <pc:sldMkLst>
          <pc:docMk/>
          <pc:sldMk cId="0" sldId="405"/>
        </pc:sldMkLst>
      </pc:sldChg>
      <pc:sldChg chg="addSp delSp modSp add del">
        <pc:chgData name="Jakub Foukal" userId="56e686f3c7d02fa2" providerId="LiveId" clId="{89D39054-2C32-4BFF-B526-D98D5AE59130}" dt="2020-05-05T21:47:06.177" v="1074" actId="2696"/>
        <pc:sldMkLst>
          <pc:docMk/>
          <pc:sldMk cId="0" sldId="406"/>
        </pc:sldMkLst>
        <pc:spChg chg="add del mod">
          <ac:chgData name="Jakub Foukal" userId="56e686f3c7d02fa2" providerId="LiveId" clId="{89D39054-2C32-4BFF-B526-D98D5AE59130}" dt="2020-05-05T21:45:44.520" v="1047" actId="478"/>
          <ac:spMkLst>
            <pc:docMk/>
            <pc:sldMk cId="0" sldId="406"/>
            <ac:spMk id="2" creationId="{7C702784-E448-4BC9-B4AD-0EFD66395C41}"/>
          </ac:spMkLst>
        </pc:spChg>
        <pc:spChg chg="del mod">
          <ac:chgData name="Jakub Foukal" userId="56e686f3c7d02fa2" providerId="LiveId" clId="{89D39054-2C32-4BFF-B526-D98D5AE59130}" dt="2020-05-05T21:45:41.886" v="1046" actId="478"/>
          <ac:spMkLst>
            <pc:docMk/>
            <pc:sldMk cId="0" sldId="406"/>
            <ac:spMk id="120839" creationId="{7F47D05D-4269-48A0-A7B3-886C2337EBE6}"/>
          </ac:spMkLst>
        </pc:spChg>
      </pc:sldChg>
      <pc:sldChg chg="add del">
        <pc:chgData name="Jakub Foukal" userId="56e686f3c7d02fa2" providerId="LiveId" clId="{89D39054-2C32-4BFF-B526-D98D5AE59130}" dt="2020-05-05T21:24:05.836" v="677" actId="2696"/>
        <pc:sldMkLst>
          <pc:docMk/>
          <pc:sldMk cId="0" sldId="407"/>
        </pc:sldMkLst>
      </pc:sldChg>
      <pc:sldChg chg="addSp delSp modSp add">
        <pc:chgData name="Jakub Foukal" userId="56e686f3c7d02fa2" providerId="LiveId" clId="{89D39054-2C32-4BFF-B526-D98D5AE59130}" dt="2020-05-05T21:26:53.317" v="698" actId="14100"/>
        <pc:sldMkLst>
          <pc:docMk/>
          <pc:sldMk cId="0" sldId="409"/>
        </pc:sldMkLst>
        <pc:spChg chg="add del mod">
          <ac:chgData name="Jakub Foukal" userId="56e686f3c7d02fa2" providerId="LiveId" clId="{89D39054-2C32-4BFF-B526-D98D5AE59130}" dt="2020-05-05T21:25:38.740" v="695" actId="478"/>
          <ac:spMkLst>
            <pc:docMk/>
            <pc:sldMk cId="0" sldId="409"/>
            <ac:spMk id="2" creationId="{3C12F000-1A33-4A42-A871-6E8560F134C6}"/>
          </ac:spMkLst>
        </pc:spChg>
        <pc:cxnChg chg="mod">
          <ac:chgData name="Jakub Foukal" userId="56e686f3c7d02fa2" providerId="LiveId" clId="{89D39054-2C32-4BFF-B526-D98D5AE59130}" dt="2020-05-05T21:26:53.317" v="698" actId="14100"/>
          <ac:cxnSpMkLst>
            <pc:docMk/>
            <pc:sldMk cId="0" sldId="409"/>
            <ac:cxnSpMk id="6161" creationId="{FE6F2088-5114-4CD5-A944-87EC0BE44FE3}"/>
          </ac:cxnSpMkLst>
        </pc:cxnChg>
        <pc:cxnChg chg="mod">
          <ac:chgData name="Jakub Foukal" userId="56e686f3c7d02fa2" providerId="LiveId" clId="{89D39054-2C32-4BFF-B526-D98D5AE59130}" dt="2020-05-05T21:26:05.214" v="696" actId="14100"/>
          <ac:cxnSpMkLst>
            <pc:docMk/>
            <pc:sldMk cId="0" sldId="409"/>
            <ac:cxnSpMk id="6162" creationId="{AD94E13E-A425-46EA-951D-AAABD6A341FE}"/>
          </ac:cxnSpMkLst>
        </pc:cxnChg>
      </pc:sldChg>
      <pc:sldChg chg="addSp delSp modSp add">
        <pc:chgData name="Jakub Foukal" userId="56e686f3c7d02fa2" providerId="LiveId" clId="{89D39054-2C32-4BFF-B526-D98D5AE59130}" dt="2020-05-05T21:27:20.765" v="700" actId="14100"/>
        <pc:sldMkLst>
          <pc:docMk/>
          <pc:sldMk cId="0" sldId="410"/>
        </pc:sldMkLst>
        <pc:spChg chg="add del mod">
          <ac:chgData name="Jakub Foukal" userId="56e686f3c7d02fa2" providerId="LiveId" clId="{89D39054-2C32-4BFF-B526-D98D5AE59130}" dt="2020-05-05T21:27:06.450" v="699" actId="478"/>
          <ac:spMkLst>
            <pc:docMk/>
            <pc:sldMk cId="0" sldId="410"/>
            <ac:spMk id="3" creationId="{F3E42C30-E3A7-4A62-A0C3-2F05FE0BCEE8}"/>
          </ac:spMkLst>
        </pc:spChg>
        <pc:cxnChg chg="mod">
          <ac:chgData name="Jakub Foukal" userId="56e686f3c7d02fa2" providerId="LiveId" clId="{89D39054-2C32-4BFF-B526-D98D5AE59130}" dt="2020-05-05T21:27:20.765" v="700" actId="14100"/>
          <ac:cxnSpMkLst>
            <pc:docMk/>
            <pc:sldMk cId="0" sldId="410"/>
            <ac:cxnSpMk id="7190" creationId="{474D5F15-F0D0-45FF-A748-FF48482B9263}"/>
          </ac:cxnSpMkLst>
        </pc:cxnChg>
      </pc:sldChg>
      <pc:sldChg chg="addSp delSp modSp add">
        <pc:chgData name="Jakub Foukal" userId="56e686f3c7d02fa2" providerId="LiveId" clId="{89D39054-2C32-4BFF-B526-D98D5AE59130}" dt="2020-05-05T21:31:09.581" v="838" actId="1076"/>
        <pc:sldMkLst>
          <pc:docMk/>
          <pc:sldMk cId="0" sldId="411"/>
        </pc:sldMkLst>
        <pc:spChg chg="add mod">
          <ac:chgData name="Jakub Foukal" userId="56e686f3c7d02fa2" providerId="LiveId" clId="{89D39054-2C32-4BFF-B526-D98D5AE59130}" dt="2020-05-05T21:30:59.126" v="837" actId="122"/>
          <ac:spMkLst>
            <pc:docMk/>
            <pc:sldMk cId="0" sldId="411"/>
            <ac:spMk id="2" creationId="{858181BD-696A-478F-AC30-38082A409600}"/>
          </ac:spMkLst>
        </pc:spChg>
        <pc:spChg chg="del">
          <ac:chgData name="Jakub Foukal" userId="56e686f3c7d02fa2" providerId="LiveId" clId="{89D39054-2C32-4BFF-B526-D98D5AE59130}" dt="2020-05-05T21:30:48.074" v="818" actId="478"/>
          <ac:spMkLst>
            <pc:docMk/>
            <pc:sldMk cId="0" sldId="411"/>
            <ac:spMk id="15363" creationId="{8EE712C3-3DCF-4D0A-920D-B1B64DCA9ABF}"/>
          </ac:spMkLst>
        </pc:spChg>
        <pc:spChg chg="mod">
          <ac:chgData name="Jakub Foukal" userId="56e686f3c7d02fa2" providerId="LiveId" clId="{89D39054-2C32-4BFF-B526-D98D5AE59130}" dt="2020-05-05T21:31:09.581" v="838" actId="1076"/>
          <ac:spMkLst>
            <pc:docMk/>
            <pc:sldMk cId="0" sldId="411"/>
            <ac:spMk id="15366" creationId="{10F863A9-3076-42DF-BEE8-8BEF6646D665}"/>
          </ac:spMkLst>
        </pc:spChg>
      </pc:sldChg>
      <pc:sldChg chg="add del">
        <pc:chgData name="Jakub Foukal" userId="56e686f3c7d02fa2" providerId="LiveId" clId="{89D39054-2C32-4BFF-B526-D98D5AE59130}" dt="2020-05-05T21:31:42.058" v="839" actId="2696"/>
        <pc:sldMkLst>
          <pc:docMk/>
          <pc:sldMk cId="0" sldId="412"/>
        </pc:sldMkLst>
      </pc:sldChg>
      <pc:sldChg chg="addSp delSp modSp add modNotesTx">
        <pc:chgData name="Jakub Foukal" userId="56e686f3c7d02fa2" providerId="LiveId" clId="{89D39054-2C32-4BFF-B526-D98D5AE59130}" dt="2020-05-05T21:34:41.510" v="873" actId="14100"/>
        <pc:sldMkLst>
          <pc:docMk/>
          <pc:sldMk cId="0" sldId="413"/>
        </pc:sldMkLst>
        <pc:spChg chg="mod">
          <ac:chgData name="Jakub Foukal" userId="56e686f3c7d02fa2" providerId="LiveId" clId="{89D39054-2C32-4BFF-B526-D98D5AE59130}" dt="2020-05-05T21:34:06.996" v="865" actId="6549"/>
          <ac:spMkLst>
            <pc:docMk/>
            <pc:sldMk cId="0" sldId="413"/>
            <ac:spMk id="17411" creationId="{1411F387-0034-48E4-9D68-8EF01CE1F344}"/>
          </ac:spMkLst>
        </pc:spChg>
        <pc:grpChg chg="del">
          <ac:chgData name="Jakub Foukal" userId="56e686f3c7d02fa2" providerId="LiveId" clId="{89D39054-2C32-4BFF-B526-D98D5AE59130}" dt="2020-05-05T21:32:07.566" v="840" actId="478"/>
          <ac:grpSpMkLst>
            <pc:docMk/>
            <pc:sldMk cId="0" sldId="413"/>
            <ac:grpSpMk id="17412" creationId="{6DBDABEE-A21B-46E2-B3D6-2F9D48A99EF4}"/>
          </ac:grpSpMkLst>
        </pc:grpChg>
        <pc:picChg chg="add del mod">
          <ac:chgData name="Jakub Foukal" userId="56e686f3c7d02fa2" providerId="LiveId" clId="{89D39054-2C32-4BFF-B526-D98D5AE59130}" dt="2020-05-05T21:34:19.068" v="866" actId="478"/>
          <ac:picMkLst>
            <pc:docMk/>
            <pc:sldMk cId="0" sldId="413"/>
            <ac:picMk id="11" creationId="{9F5979F8-54D2-4929-8D69-6A9D74ED7005}"/>
          </ac:picMkLst>
        </pc:picChg>
        <pc:picChg chg="mod">
          <ac:chgData name="Jakub Foukal" userId="56e686f3c7d02fa2" providerId="LiveId" clId="{89D39054-2C32-4BFF-B526-D98D5AE59130}" dt="2020-05-05T21:34:41.510" v="873" actId="14100"/>
          <ac:picMkLst>
            <pc:docMk/>
            <pc:sldMk cId="0" sldId="413"/>
            <ac:picMk id="17413" creationId="{3FD6E480-AA0E-4775-A157-EDC060B5A9FA}"/>
          </ac:picMkLst>
        </pc:picChg>
        <pc:cxnChg chg="add mod">
          <ac:chgData name="Jakub Foukal" userId="56e686f3c7d02fa2" providerId="LiveId" clId="{89D39054-2C32-4BFF-B526-D98D5AE59130}" dt="2020-05-05T21:34:41.510" v="873" actId="14100"/>
          <ac:cxnSpMkLst>
            <pc:docMk/>
            <pc:sldMk cId="0" sldId="413"/>
            <ac:cxnSpMk id="14" creationId="{3B2BCB54-A96C-435B-AEFE-D3F193560321}"/>
          </ac:cxnSpMkLst>
        </pc:cxnChg>
        <pc:cxnChg chg="add del mod">
          <ac:chgData name="Jakub Foukal" userId="56e686f3c7d02fa2" providerId="LiveId" clId="{89D39054-2C32-4BFF-B526-D98D5AE59130}" dt="2020-05-05T21:34:19.763" v="867" actId="478"/>
          <ac:cxnSpMkLst>
            <pc:docMk/>
            <pc:sldMk cId="0" sldId="413"/>
            <ac:cxnSpMk id="15" creationId="{6D1F7321-CC44-468E-B5F4-D24C56504642}"/>
          </ac:cxnSpMkLst>
        </pc:cxnChg>
        <pc:cxnChg chg="add del mod">
          <ac:chgData name="Jakub Foukal" userId="56e686f3c7d02fa2" providerId="LiveId" clId="{89D39054-2C32-4BFF-B526-D98D5AE59130}" dt="2020-05-05T21:34:21.403" v="868" actId="478"/>
          <ac:cxnSpMkLst>
            <pc:docMk/>
            <pc:sldMk cId="0" sldId="413"/>
            <ac:cxnSpMk id="16" creationId="{214DB80F-5910-418A-A9F6-EC3590534882}"/>
          </ac:cxnSpMkLst>
        </pc:cxnChg>
        <pc:cxnChg chg="add mod">
          <ac:chgData name="Jakub Foukal" userId="56e686f3c7d02fa2" providerId="LiveId" clId="{89D39054-2C32-4BFF-B526-D98D5AE59130}" dt="2020-05-05T21:34:41.510" v="873" actId="14100"/>
          <ac:cxnSpMkLst>
            <pc:docMk/>
            <pc:sldMk cId="0" sldId="413"/>
            <ac:cxnSpMk id="18" creationId="{4BA461F9-3F7E-4606-AC98-0FAD28D970C5}"/>
          </ac:cxnSpMkLst>
        </pc:cxnChg>
        <pc:cxnChg chg="add mod">
          <ac:chgData name="Jakub Foukal" userId="56e686f3c7d02fa2" providerId="LiveId" clId="{89D39054-2C32-4BFF-B526-D98D5AE59130}" dt="2020-05-05T21:34:41.510" v="873" actId="14100"/>
          <ac:cxnSpMkLst>
            <pc:docMk/>
            <pc:sldMk cId="0" sldId="413"/>
            <ac:cxnSpMk id="19" creationId="{7ABAC00D-377C-462D-B9C0-A1692FAC21C1}"/>
          </ac:cxnSpMkLst>
        </pc:cxnChg>
        <pc:cxnChg chg="add mod">
          <ac:chgData name="Jakub Foukal" userId="56e686f3c7d02fa2" providerId="LiveId" clId="{89D39054-2C32-4BFF-B526-D98D5AE59130}" dt="2020-05-05T21:34:41.510" v="873" actId="14100"/>
          <ac:cxnSpMkLst>
            <pc:docMk/>
            <pc:sldMk cId="0" sldId="413"/>
            <ac:cxnSpMk id="20" creationId="{427755D1-013B-4192-A34E-E2992A7F1780}"/>
          </ac:cxnSpMkLst>
        </pc:cxnChg>
        <pc:cxnChg chg="mod">
          <ac:chgData name="Jakub Foukal" userId="56e686f3c7d02fa2" providerId="LiveId" clId="{89D39054-2C32-4BFF-B526-D98D5AE59130}" dt="2020-05-05T21:34:41.510" v="873" actId="14100"/>
          <ac:cxnSpMkLst>
            <pc:docMk/>
            <pc:sldMk cId="0" sldId="413"/>
            <ac:cxnSpMk id="17414" creationId="{2D6F807B-C31D-418B-BDCE-6A6E262093B2}"/>
          </ac:cxnSpMkLst>
        </pc:cxnChg>
        <pc:cxnChg chg="mod">
          <ac:chgData name="Jakub Foukal" userId="56e686f3c7d02fa2" providerId="LiveId" clId="{89D39054-2C32-4BFF-B526-D98D5AE59130}" dt="2020-05-05T21:34:41.510" v="873" actId="14100"/>
          <ac:cxnSpMkLst>
            <pc:docMk/>
            <pc:sldMk cId="0" sldId="413"/>
            <ac:cxnSpMk id="17415" creationId="{B72BD33E-108C-497E-93CF-C93F28B273B7}"/>
          </ac:cxnSpMkLst>
        </pc:cxnChg>
      </pc:sldChg>
      <pc:sldChg chg="addSp delSp modSp add">
        <pc:chgData name="Jakub Foukal" userId="56e686f3c7d02fa2" providerId="LiveId" clId="{89D39054-2C32-4BFF-B526-D98D5AE59130}" dt="2020-05-05T21:38:08.949" v="924" actId="14100"/>
        <pc:sldMkLst>
          <pc:docMk/>
          <pc:sldMk cId="0" sldId="414"/>
        </pc:sldMkLst>
        <pc:spChg chg="mod">
          <ac:chgData name="Jakub Foukal" userId="56e686f3c7d02fa2" providerId="LiveId" clId="{89D39054-2C32-4BFF-B526-D98D5AE59130}" dt="2020-05-05T21:35:28.948" v="878" actId="1076"/>
          <ac:spMkLst>
            <pc:docMk/>
            <pc:sldMk cId="0" sldId="414"/>
            <ac:spMk id="18434" creationId="{2298F1BD-E6CE-40B3-89F1-D58DC0CB0E02}"/>
          </ac:spMkLst>
        </pc:spChg>
        <pc:spChg chg="mod">
          <ac:chgData name="Jakub Foukal" userId="56e686f3c7d02fa2" providerId="LiveId" clId="{89D39054-2C32-4BFF-B526-D98D5AE59130}" dt="2020-05-05T21:37:28.556" v="916" actId="20577"/>
          <ac:spMkLst>
            <pc:docMk/>
            <pc:sldMk cId="0" sldId="414"/>
            <ac:spMk id="18435" creationId="{482C8B88-522F-45BB-9E8C-121957C5479A}"/>
          </ac:spMkLst>
        </pc:spChg>
        <pc:picChg chg="add mod">
          <ac:chgData name="Jakub Foukal" userId="56e686f3c7d02fa2" providerId="LiveId" clId="{89D39054-2C32-4BFF-B526-D98D5AE59130}" dt="2020-05-05T21:36:10.581" v="895" actId="14100"/>
          <ac:picMkLst>
            <pc:docMk/>
            <pc:sldMk cId="0" sldId="414"/>
            <ac:picMk id="9" creationId="{081E719F-56E3-420A-ACFF-737854442AAE}"/>
          </ac:picMkLst>
        </pc:picChg>
        <pc:picChg chg="del">
          <ac:chgData name="Jakub Foukal" userId="56e686f3c7d02fa2" providerId="LiveId" clId="{89D39054-2C32-4BFF-B526-D98D5AE59130}" dt="2020-05-05T21:35:28.181" v="877" actId="478"/>
          <ac:picMkLst>
            <pc:docMk/>
            <pc:sldMk cId="0" sldId="414"/>
            <ac:picMk id="18436" creationId="{63ED502D-9647-472E-9A49-A19EEA6A3C97}"/>
          </ac:picMkLst>
        </pc:picChg>
        <pc:picChg chg="del">
          <ac:chgData name="Jakub Foukal" userId="56e686f3c7d02fa2" providerId="LiveId" clId="{89D39054-2C32-4BFF-B526-D98D5AE59130}" dt="2020-05-05T21:35:27.716" v="876" actId="478"/>
          <ac:picMkLst>
            <pc:docMk/>
            <pc:sldMk cId="0" sldId="414"/>
            <ac:picMk id="18437" creationId="{DA1D9679-D365-4B42-AA3F-CB3C00BC827C}"/>
          </ac:picMkLst>
        </pc:picChg>
        <pc:cxnChg chg="add mod">
          <ac:chgData name="Jakub Foukal" userId="56e686f3c7d02fa2" providerId="LiveId" clId="{89D39054-2C32-4BFF-B526-D98D5AE59130}" dt="2020-05-05T21:38:00.230" v="922" actId="208"/>
          <ac:cxnSpMkLst>
            <pc:docMk/>
            <pc:sldMk cId="0" sldId="414"/>
            <ac:cxnSpMk id="10" creationId="{8AEDB60B-466E-4742-90B5-28877DC4CB75}"/>
          </ac:cxnSpMkLst>
        </pc:cxnChg>
        <pc:cxnChg chg="add mod">
          <ac:chgData name="Jakub Foukal" userId="56e686f3c7d02fa2" providerId="LiveId" clId="{89D39054-2C32-4BFF-B526-D98D5AE59130}" dt="2020-05-05T21:38:08.949" v="924" actId="14100"/>
          <ac:cxnSpMkLst>
            <pc:docMk/>
            <pc:sldMk cId="0" sldId="414"/>
            <ac:cxnSpMk id="15" creationId="{58F97125-9711-4DC5-A26A-9237A938804A}"/>
          </ac:cxnSpMkLst>
        </pc:cxnChg>
        <pc:cxnChg chg="add mod">
          <ac:chgData name="Jakub Foukal" userId="56e686f3c7d02fa2" providerId="LiveId" clId="{89D39054-2C32-4BFF-B526-D98D5AE59130}" dt="2020-05-05T21:37:37.903" v="918" actId="14100"/>
          <ac:cxnSpMkLst>
            <pc:docMk/>
            <pc:sldMk cId="0" sldId="414"/>
            <ac:cxnSpMk id="18" creationId="{39D38BA5-AC0C-485B-B63E-F261DA7D529E}"/>
          </ac:cxnSpMkLst>
        </pc:cxnChg>
        <pc:cxnChg chg="add mod">
          <ac:chgData name="Jakub Foukal" userId="56e686f3c7d02fa2" providerId="LiveId" clId="{89D39054-2C32-4BFF-B526-D98D5AE59130}" dt="2020-05-05T21:38:04.621" v="923" actId="14100"/>
          <ac:cxnSpMkLst>
            <pc:docMk/>
            <pc:sldMk cId="0" sldId="414"/>
            <ac:cxnSpMk id="20" creationId="{C67CDC9E-F644-439A-AE60-212DF5AE202E}"/>
          </ac:cxnSpMkLst>
        </pc:cxnChg>
        <pc:cxnChg chg="add mod">
          <ac:chgData name="Jakub Foukal" userId="56e686f3c7d02fa2" providerId="LiveId" clId="{89D39054-2C32-4BFF-B526-D98D5AE59130}" dt="2020-05-05T21:37:49.277" v="921" actId="14100"/>
          <ac:cxnSpMkLst>
            <pc:docMk/>
            <pc:sldMk cId="0" sldId="414"/>
            <ac:cxnSpMk id="24" creationId="{0A0F4393-2A6B-433E-B67D-2FA9B3C937E2}"/>
          </ac:cxnSpMkLst>
        </pc:cxnChg>
        <pc:cxnChg chg="del">
          <ac:chgData name="Jakub Foukal" userId="56e686f3c7d02fa2" providerId="LiveId" clId="{89D39054-2C32-4BFF-B526-D98D5AE59130}" dt="2020-05-05T21:35:32.161" v="881" actId="478"/>
          <ac:cxnSpMkLst>
            <pc:docMk/>
            <pc:sldMk cId="0" sldId="414"/>
            <ac:cxnSpMk id="18438" creationId="{A0C60514-2A2D-4117-9655-DAB7E711A710}"/>
          </ac:cxnSpMkLst>
        </pc:cxnChg>
        <pc:cxnChg chg="del">
          <ac:chgData name="Jakub Foukal" userId="56e686f3c7d02fa2" providerId="LiveId" clId="{89D39054-2C32-4BFF-B526-D98D5AE59130}" dt="2020-05-05T21:35:31.219" v="880" actId="478"/>
          <ac:cxnSpMkLst>
            <pc:docMk/>
            <pc:sldMk cId="0" sldId="414"/>
            <ac:cxnSpMk id="18439" creationId="{EF768562-D55B-4A98-8D24-A63A8F56BBE8}"/>
          </ac:cxnSpMkLst>
        </pc:cxnChg>
        <pc:cxnChg chg="del">
          <ac:chgData name="Jakub Foukal" userId="56e686f3c7d02fa2" providerId="LiveId" clId="{89D39054-2C32-4BFF-B526-D98D5AE59130}" dt="2020-05-05T21:35:30.200" v="879" actId="478"/>
          <ac:cxnSpMkLst>
            <pc:docMk/>
            <pc:sldMk cId="0" sldId="414"/>
            <ac:cxnSpMk id="18440" creationId="{1B248AFB-644A-461E-9AA2-DB887758C66D}"/>
          </ac:cxnSpMkLst>
        </pc:cxnChg>
      </pc:sldChg>
      <pc:sldChg chg="addSp delSp modSp add">
        <pc:chgData name="Jakub Foukal" userId="56e686f3c7d02fa2" providerId="LiveId" clId="{89D39054-2C32-4BFF-B526-D98D5AE59130}" dt="2020-05-05T21:42:08.893" v="1005" actId="1076"/>
        <pc:sldMkLst>
          <pc:docMk/>
          <pc:sldMk cId="0" sldId="415"/>
        </pc:sldMkLst>
        <pc:spChg chg="add mod">
          <ac:chgData name="Jakub Foukal" userId="56e686f3c7d02fa2" providerId="LiveId" clId="{89D39054-2C32-4BFF-B526-D98D5AE59130}" dt="2020-05-05T21:38:44.454" v="943" actId="122"/>
          <ac:spMkLst>
            <pc:docMk/>
            <pc:sldMk cId="0" sldId="415"/>
            <ac:spMk id="2" creationId="{04EF7751-F5B7-4684-9E88-89D4CFBD21EF}"/>
          </ac:spMkLst>
        </pc:spChg>
        <pc:spChg chg="add del mod">
          <ac:chgData name="Jakub Foukal" userId="56e686f3c7d02fa2" providerId="LiveId" clId="{89D39054-2C32-4BFF-B526-D98D5AE59130}" dt="2020-05-05T21:41:54.215" v="1000" actId="478"/>
          <ac:spMkLst>
            <pc:docMk/>
            <pc:sldMk cId="0" sldId="415"/>
            <ac:spMk id="3" creationId="{C0B9DFDD-8CEA-47DC-80A5-22EB876416E4}"/>
          </ac:spMkLst>
        </pc:spChg>
        <pc:spChg chg="add mod">
          <ac:chgData name="Jakub Foukal" userId="56e686f3c7d02fa2" providerId="LiveId" clId="{89D39054-2C32-4BFF-B526-D98D5AE59130}" dt="2020-05-05T21:42:03.957" v="1004" actId="1076"/>
          <ac:spMkLst>
            <pc:docMk/>
            <pc:sldMk cId="0" sldId="415"/>
            <ac:spMk id="4" creationId="{0A68ECFC-0FE0-4F80-A020-2D0350217B18}"/>
          </ac:spMkLst>
        </pc:spChg>
        <pc:spChg chg="del">
          <ac:chgData name="Jakub Foukal" userId="56e686f3c7d02fa2" providerId="LiveId" clId="{89D39054-2C32-4BFF-B526-D98D5AE59130}" dt="2020-05-05T21:39:27.239" v="945" actId="478"/>
          <ac:spMkLst>
            <pc:docMk/>
            <pc:sldMk cId="0" sldId="415"/>
            <ac:spMk id="11" creationId="{D410C779-59E9-4F51-B1DE-1BA8A66DE8E4}"/>
          </ac:spMkLst>
        </pc:spChg>
        <pc:spChg chg="add mod">
          <ac:chgData name="Jakub Foukal" userId="56e686f3c7d02fa2" providerId="LiveId" clId="{89D39054-2C32-4BFF-B526-D98D5AE59130}" dt="2020-05-05T21:42:08.893" v="1005" actId="1076"/>
          <ac:spMkLst>
            <pc:docMk/>
            <pc:sldMk cId="0" sldId="415"/>
            <ac:spMk id="12" creationId="{ABDEFAC9-E0AD-45FD-8DBE-7024F7F6B946}"/>
          </ac:spMkLst>
        </pc:spChg>
        <pc:spChg chg="mod">
          <ac:chgData name="Jakub Foukal" userId="56e686f3c7d02fa2" providerId="LiveId" clId="{89D39054-2C32-4BFF-B526-D98D5AE59130}" dt="2020-05-05T21:39:54.157" v="953" actId="14100"/>
          <ac:spMkLst>
            <pc:docMk/>
            <pc:sldMk cId="0" sldId="415"/>
            <ac:spMk id="13" creationId="{4304EBEE-994B-4BDB-99B7-EAAF3BA8833C}"/>
          </ac:spMkLst>
        </pc:spChg>
        <pc:spChg chg="mod">
          <ac:chgData name="Jakub Foukal" userId="56e686f3c7d02fa2" providerId="LiveId" clId="{89D39054-2C32-4BFF-B526-D98D5AE59130}" dt="2020-05-05T21:39:57.101" v="954" actId="1076"/>
          <ac:spMkLst>
            <pc:docMk/>
            <pc:sldMk cId="0" sldId="415"/>
            <ac:spMk id="21" creationId="{D98FE15B-CD85-4F20-B663-30862FC696FD}"/>
          </ac:spMkLst>
        </pc:spChg>
        <pc:spChg chg="del mod">
          <ac:chgData name="Jakub Foukal" userId="56e686f3c7d02fa2" providerId="LiveId" clId="{89D39054-2C32-4BFF-B526-D98D5AE59130}" dt="2020-05-05T21:38:35.521" v="927" actId="478"/>
          <ac:spMkLst>
            <pc:docMk/>
            <pc:sldMk cId="0" sldId="415"/>
            <ac:spMk id="20482" creationId="{BE5A2385-EC85-41F2-8513-EC4F9AD5B832}"/>
          </ac:spMkLst>
        </pc:spChg>
        <pc:spChg chg="mod">
          <ac:chgData name="Jakub Foukal" userId="56e686f3c7d02fa2" providerId="LiveId" clId="{89D39054-2C32-4BFF-B526-D98D5AE59130}" dt="2020-05-05T21:39:36.915" v="948" actId="6549"/>
          <ac:spMkLst>
            <pc:docMk/>
            <pc:sldMk cId="0" sldId="415"/>
            <ac:spMk id="20483" creationId="{71D508D4-1B26-4D9A-8904-9D8F3E085B56}"/>
          </ac:spMkLst>
        </pc:spChg>
        <pc:picChg chg="mod">
          <ac:chgData name="Jakub Foukal" userId="56e686f3c7d02fa2" providerId="LiveId" clId="{89D39054-2C32-4BFF-B526-D98D5AE59130}" dt="2020-05-05T21:40:15.407" v="956" actId="1076"/>
          <ac:picMkLst>
            <pc:docMk/>
            <pc:sldMk cId="0" sldId="415"/>
            <ac:picMk id="20484" creationId="{7035C909-60C6-45DF-8A9A-7F710CF13890}"/>
          </ac:picMkLst>
        </pc:picChg>
        <pc:picChg chg="del">
          <ac:chgData name="Jakub Foukal" userId="56e686f3c7d02fa2" providerId="LiveId" clId="{89D39054-2C32-4BFF-B526-D98D5AE59130}" dt="2020-05-05T21:39:28.714" v="946" actId="478"/>
          <ac:picMkLst>
            <pc:docMk/>
            <pc:sldMk cId="0" sldId="415"/>
            <ac:picMk id="20485" creationId="{390388BB-DB03-4B26-A023-B2ABC9C36B00}"/>
          </ac:picMkLst>
        </pc:picChg>
        <pc:cxnChg chg="del">
          <ac:chgData name="Jakub Foukal" userId="56e686f3c7d02fa2" providerId="LiveId" clId="{89D39054-2C32-4BFF-B526-D98D5AE59130}" dt="2020-05-05T21:39:30.006" v="947" actId="478"/>
          <ac:cxnSpMkLst>
            <pc:docMk/>
            <pc:sldMk cId="0" sldId="415"/>
            <ac:cxnSpMk id="20486" creationId="{DBD5CB08-8A64-4149-83FF-F955D3EF1D7D}"/>
          </ac:cxnSpMkLst>
        </pc:cxnChg>
      </pc:sldChg>
      <pc:sldChg chg="addSp delSp modSp add">
        <pc:chgData name="Jakub Foukal" userId="56e686f3c7d02fa2" providerId="LiveId" clId="{89D39054-2C32-4BFF-B526-D98D5AE59130}" dt="2020-05-05T21:46:57.456" v="1073" actId="166"/>
        <pc:sldMkLst>
          <pc:docMk/>
          <pc:sldMk cId="0" sldId="416"/>
        </pc:sldMkLst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27" creationId="{E56C55B1-D4F2-4202-8A12-C4B326B4FED2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28" creationId="{C0B9520A-DF02-486C-8B44-02F8B7388E7E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29" creationId="{E8A031F2-8531-4A78-8EC8-D1B2CD462D5C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33" creationId="{E4A28164-15A7-4BCB-B391-BB0A7C648767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43" creationId="{05F055AF-F6CA-4A17-9E19-304226A3ED47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44" creationId="{E59BD1A8-6949-4E2A-AC23-9BF4184522EF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69" creationId="{22F09E20-B117-4159-A684-8E4859172FCB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76" creationId="{35609C60-D0B4-4950-A537-5D558B113E21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77" creationId="{E46BBC87-15EA-4F1A-B9C6-9E3C5B7C5307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78" creationId="{823F6DBE-0615-45E1-BB7E-5353F63820F2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79" creationId="{C13C40F6-6AF2-4B3F-A13E-E9F01050E122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0" creationId="{C05EBE0E-B40F-4817-BF5C-32813CC69392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1" creationId="{14A5B6D8-20F4-440E-8008-DB08F5896EAC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2" creationId="{3139133E-CAFF-49D5-B7CA-708A65451ACB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3" creationId="{2C697D4C-04DA-4734-8D22-CC4712A927BE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4" creationId="{008925C8-C5E5-4D5D-9DAF-34F24A5D5AF5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5" creationId="{7067D496-9000-40E2-995D-6F6324259C77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6" creationId="{5B2FD3BA-4D31-44DD-9519-59E03EAFC07C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7" creationId="{A2C47F57-7F34-44EC-8B2F-5CAE3501C505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8" creationId="{D61CED72-0847-4046-9594-201F59A6AFA2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89" creationId="{C38CAA1D-D801-4592-826B-9D916FE74FE7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90" creationId="{36AB8AD5-68EA-4CBB-80C6-19EF4AD037DF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94" creationId="{8AD3FE7F-282A-4217-9126-1782D47E1BD0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95" creationId="{EA4B8358-6901-466B-9A0D-80E95B83F285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96" creationId="{3126E482-E569-4688-880B-BFB730585AEA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97" creationId="{F66B9AEE-1FDF-420C-B0B4-C1A5EE50F35D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99" creationId="{73F34C1F-06C1-4179-82A2-3052464297FA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100" creationId="{9CF7E887-466A-4E2D-BFBC-F2C2B24A1658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101" creationId="{33E55672-1069-48A5-85F0-D307A335560B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102" creationId="{E2CEC921-6BB0-41F4-88D7-F384E269AC90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103" creationId="{C38A140B-A733-4555-B9B0-EE86DB34005E}"/>
          </ac:spMkLst>
        </pc:spChg>
        <pc:spChg chg="add del">
          <ac:chgData name="Jakub Foukal" userId="56e686f3c7d02fa2" providerId="LiveId" clId="{89D39054-2C32-4BFF-B526-D98D5AE59130}" dt="2020-05-05T21:46:48.256" v="1069"/>
          <ac:spMkLst>
            <pc:docMk/>
            <pc:sldMk cId="0" sldId="416"/>
            <ac:spMk id="106" creationId="{81AA4B32-8538-4F3C-800F-487D010A8BC6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24" creationId="{475FB13E-484A-4F69-B0B7-D13121BBE0A8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25" creationId="{F3856F4D-8810-4A7C-B19A-BB626F44F38E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0" creationId="{620EF3A1-7E3B-4C00-9594-1E07988C8B60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1" creationId="{E4A14896-024D-4A2C-A26C-577BAFF20665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2" creationId="{693B8A35-AA42-4875-8DFB-505029A34A9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5" creationId="{73DE5396-79E6-44A0-8946-68F7F56C955D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6" creationId="{F11F53AA-C58A-4E16-AFF3-FCF3343A1F9E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7" creationId="{BCA6FBAF-29C4-4E33-B7E5-DD39255DA5D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8" creationId="{F8D47791-FA2B-42B3-B4DA-C70A3523434A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39" creationId="{2F13E3AF-CF94-4771-A175-4B3139FE8C5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0" creationId="{B3B5AFEB-3C1C-439C-BCA6-C673C603B99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1" creationId="{0716CE2C-C2D1-4321-86F6-E93F1204B684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2" creationId="{BDDE7CD6-A2FE-4F67-B283-EF1378ECAF02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3" creationId="{60F020CA-2039-455F-A8E7-ECD71B5867D2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4" creationId="{BC283265-5CF0-4B79-9B85-89EC0A90BFB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5" creationId="{2FC53841-5B82-4F7C-87D1-7B7BDA207E3D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49" creationId="{64BFC174-2C26-465F-89EF-30A97B90B959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0" creationId="{C886AA33-79D5-4CE7-928C-2D174297CF5B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1" creationId="{A1A4B958-9462-4133-A4EA-02DBAF0E4E85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2" creationId="{454008C3-A92F-4E8E-802F-FCB4AFA4850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4" creationId="{45D7578F-8105-47A9-8D1E-EC6645786DAA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5" creationId="{B399C256-B22C-4C48-869D-133B5D8077AD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6" creationId="{A70EC5F6-AA7C-4359-A8B9-28AEA2CA29EE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7" creationId="{6E57FDE8-AFEC-45A2-B4A5-ACC5F4474D02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58" creationId="{AC15397A-047E-48B0-91D5-A6E01A756307}"/>
          </ac:spMkLst>
        </pc:spChg>
        <pc:spChg chg="add">
          <ac:chgData name="Jakub Foukal" userId="56e686f3c7d02fa2" providerId="LiveId" clId="{89D39054-2C32-4BFF-B526-D98D5AE59130}" dt="2020-05-05T21:46:48.274" v="1070"/>
          <ac:spMkLst>
            <pc:docMk/>
            <pc:sldMk cId="0" sldId="416"/>
            <ac:spMk id="161" creationId="{C21C68E7-705A-4E38-9340-6A16FC6AC4D5}"/>
          </ac:spMkLst>
        </pc:spChg>
        <pc:spChg chg="mod">
          <ac:chgData name="Jakub Foukal" userId="56e686f3c7d02fa2" providerId="LiveId" clId="{89D39054-2C32-4BFF-B526-D98D5AE59130}" dt="2020-05-05T21:46:14.758" v="1064" actId="20577"/>
          <ac:spMkLst>
            <pc:docMk/>
            <pc:sldMk cId="0" sldId="416"/>
            <ac:spMk id="120839" creationId="{7F47D05D-4269-48A0-A7B3-886C2337EBE6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40" creationId="{2FCEE76C-D127-4137-B624-5BF2839794B3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41" creationId="{A278E4EF-E6C9-4B9A-A390-6EB23BCC382F}"/>
          </ac:spMkLst>
        </pc:spChg>
        <pc:spChg chg="mod">
          <ac:chgData name="Jakub Foukal" userId="56e686f3c7d02fa2" providerId="LiveId" clId="{89D39054-2C32-4BFF-B526-D98D5AE59130}" dt="2020-05-05T21:46:57.456" v="1073" actId="166"/>
          <ac:spMkLst>
            <pc:docMk/>
            <pc:sldMk cId="0" sldId="416"/>
            <ac:spMk id="120845" creationId="{FAD26211-C08A-4718-B9E0-E6BEAFD01356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49" creationId="{D198AF97-107C-434E-9D43-6C773122E1D7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0" creationId="{AF15E629-A94D-4D8A-8F07-A920EC3EEBB7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1" creationId="{EACE75ED-A825-425E-AFB4-FB8CA3F7891A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2" creationId="{5D869522-E69E-44A2-A0E7-52138E942979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3" creationId="{2AC84FA9-F541-4F20-A180-8009630374E3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4" creationId="{0DAF3C8E-4973-4468-804E-34DE2E78572F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6" creationId="{4F931720-C9EE-48E8-B3DB-BF81E1F3F907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57" creationId="{65960F58-2519-4036-93A9-BB05D6401B13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1" creationId="{5B29C24C-DB6B-425E-8517-776EA93095DE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2" creationId="{C59568E9-F141-4D95-A596-3D30A30E7DB1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3" creationId="{AE719703-0EA5-4E80-B9F6-76ABA6B00929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4" creationId="{E1E1ACD4-84D3-439C-B3E6-C591D503BD9F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6" creationId="{577698EE-3F68-47A4-A326-B97D5CC7020C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7" creationId="{926D014C-81A8-42D6-ACCF-ED66292000F2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8" creationId="{9694BC9B-2E51-414F-8020-BBC792E9D02E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69" creationId="{2FD5863C-3754-4245-9664-52DD871E186E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70" creationId="{94A21781-D441-448B-9F39-6768E3B530A9}"/>
          </ac:spMkLst>
        </pc:spChg>
        <pc:spChg chg="del">
          <ac:chgData name="Jakub Foukal" userId="56e686f3c7d02fa2" providerId="LiveId" clId="{89D39054-2C32-4BFF-B526-D98D5AE59130}" dt="2020-05-05T21:46:34.125" v="1065" actId="478"/>
          <ac:spMkLst>
            <pc:docMk/>
            <pc:sldMk cId="0" sldId="416"/>
            <ac:spMk id="120873" creationId="{0B1BB242-3ADA-4E09-A9C1-299F80407BA4}"/>
          </ac:spMkLst>
        </pc:spChg>
        <pc:picChg chg="add del">
          <ac:chgData name="Jakub Foukal" userId="56e686f3c7d02fa2" providerId="LiveId" clId="{89D39054-2C32-4BFF-B526-D98D5AE59130}" dt="2020-05-05T21:46:48.256" v="1069"/>
          <ac:picMkLst>
            <pc:docMk/>
            <pc:sldMk cId="0" sldId="416"/>
            <ac:picMk id="62" creationId="{5C1A10C0-679A-4001-A8A8-D463AB7687F2}"/>
          </ac:picMkLst>
        </pc:picChg>
        <pc:picChg chg="add del">
          <ac:chgData name="Jakub Foukal" userId="56e686f3c7d02fa2" providerId="LiveId" clId="{89D39054-2C32-4BFF-B526-D98D5AE59130}" dt="2020-05-05T21:46:48.256" v="1069"/>
          <ac:picMkLst>
            <pc:docMk/>
            <pc:sldMk cId="0" sldId="416"/>
            <ac:picMk id="63" creationId="{F27F1F88-A0D3-448A-93FD-75165B2D5060}"/>
          </ac:picMkLst>
        </pc:picChg>
        <pc:picChg chg="add del">
          <ac:chgData name="Jakub Foukal" userId="56e686f3c7d02fa2" providerId="LiveId" clId="{89D39054-2C32-4BFF-B526-D98D5AE59130}" dt="2020-05-05T21:46:48.256" v="1069"/>
          <ac:picMkLst>
            <pc:docMk/>
            <pc:sldMk cId="0" sldId="416"/>
            <ac:picMk id="64" creationId="{526FD533-5DEF-429D-B021-65DFEB4FE02E}"/>
          </ac:picMkLst>
        </pc:picChg>
        <pc:picChg chg="add del">
          <ac:chgData name="Jakub Foukal" userId="56e686f3c7d02fa2" providerId="LiveId" clId="{89D39054-2C32-4BFF-B526-D98D5AE59130}" dt="2020-05-05T21:46:48.256" v="1069"/>
          <ac:picMkLst>
            <pc:docMk/>
            <pc:sldMk cId="0" sldId="416"/>
            <ac:picMk id="65" creationId="{8E16BF7E-973B-4210-A76E-E98115FD7D55}"/>
          </ac:picMkLst>
        </pc:picChg>
        <pc:picChg chg="add del">
          <ac:chgData name="Jakub Foukal" userId="56e686f3c7d02fa2" providerId="LiveId" clId="{89D39054-2C32-4BFF-B526-D98D5AE59130}" dt="2020-05-05T21:46:48.256" v="1069"/>
          <ac:picMkLst>
            <pc:docMk/>
            <pc:sldMk cId="0" sldId="416"/>
            <ac:picMk id="68" creationId="{18A13054-C99B-47F7-963B-E63D9FA361C4}"/>
          </ac:picMkLst>
        </pc:picChg>
        <pc:picChg chg="add">
          <ac:chgData name="Jakub Foukal" userId="56e686f3c7d02fa2" providerId="LiveId" clId="{89D39054-2C32-4BFF-B526-D98D5AE59130}" dt="2020-05-05T21:46:48.274" v="1070"/>
          <ac:picMkLst>
            <pc:docMk/>
            <pc:sldMk cId="0" sldId="416"/>
            <ac:picMk id="119" creationId="{5D4648AC-F6F3-4288-96DF-E850C9BD7C0D}"/>
          </ac:picMkLst>
        </pc:picChg>
        <pc:picChg chg="add">
          <ac:chgData name="Jakub Foukal" userId="56e686f3c7d02fa2" providerId="LiveId" clId="{89D39054-2C32-4BFF-B526-D98D5AE59130}" dt="2020-05-05T21:46:48.274" v="1070"/>
          <ac:picMkLst>
            <pc:docMk/>
            <pc:sldMk cId="0" sldId="416"/>
            <ac:picMk id="120" creationId="{CACB3134-AA4E-4140-AE77-C052991822E1}"/>
          </ac:picMkLst>
        </pc:picChg>
        <pc:picChg chg="add">
          <ac:chgData name="Jakub Foukal" userId="56e686f3c7d02fa2" providerId="LiveId" clId="{89D39054-2C32-4BFF-B526-D98D5AE59130}" dt="2020-05-05T21:46:48.274" v="1070"/>
          <ac:picMkLst>
            <pc:docMk/>
            <pc:sldMk cId="0" sldId="416"/>
            <ac:picMk id="121" creationId="{D1B8E4C2-DBE9-4410-BD16-1AC5871A28A7}"/>
          </ac:picMkLst>
        </pc:picChg>
        <pc:picChg chg="add">
          <ac:chgData name="Jakub Foukal" userId="56e686f3c7d02fa2" providerId="LiveId" clId="{89D39054-2C32-4BFF-B526-D98D5AE59130}" dt="2020-05-05T21:46:48.274" v="1070"/>
          <ac:picMkLst>
            <pc:docMk/>
            <pc:sldMk cId="0" sldId="416"/>
            <ac:picMk id="122" creationId="{0A9EC01B-D17F-41D4-9396-DE0ED83F961C}"/>
          </ac:picMkLst>
        </pc:picChg>
        <pc:picChg chg="add">
          <ac:chgData name="Jakub Foukal" userId="56e686f3c7d02fa2" providerId="LiveId" clId="{89D39054-2C32-4BFF-B526-D98D5AE59130}" dt="2020-05-05T21:46:48.274" v="1070"/>
          <ac:picMkLst>
            <pc:docMk/>
            <pc:sldMk cId="0" sldId="416"/>
            <ac:picMk id="123" creationId="{51F95CF8-014F-48C8-A480-A5488E484724}"/>
          </ac:picMkLst>
        </pc:picChg>
        <pc:picChg chg="del">
          <ac:chgData name="Jakub Foukal" userId="56e686f3c7d02fa2" providerId="LiveId" clId="{89D39054-2C32-4BFF-B526-D98D5AE59130}" dt="2020-05-05T21:46:34.125" v="1065" actId="478"/>
          <ac:picMkLst>
            <pc:docMk/>
            <pc:sldMk cId="0" sldId="416"/>
            <ac:picMk id="120834" creationId="{8D2E3BAC-772D-4124-9272-767AF2114486}"/>
          </ac:picMkLst>
        </pc:picChg>
        <pc:picChg chg="del">
          <ac:chgData name="Jakub Foukal" userId="56e686f3c7d02fa2" providerId="LiveId" clId="{89D39054-2C32-4BFF-B526-D98D5AE59130}" dt="2020-05-05T21:46:34.125" v="1065" actId="478"/>
          <ac:picMkLst>
            <pc:docMk/>
            <pc:sldMk cId="0" sldId="416"/>
            <ac:picMk id="120835" creationId="{D834891D-0E3F-4EA2-8072-682513934295}"/>
          </ac:picMkLst>
        </pc:picChg>
        <pc:picChg chg="del">
          <ac:chgData name="Jakub Foukal" userId="56e686f3c7d02fa2" providerId="LiveId" clId="{89D39054-2C32-4BFF-B526-D98D5AE59130}" dt="2020-05-05T21:46:34.125" v="1065" actId="478"/>
          <ac:picMkLst>
            <pc:docMk/>
            <pc:sldMk cId="0" sldId="416"/>
            <ac:picMk id="120836" creationId="{7F9012E6-A891-4665-A129-DC109AEDFF48}"/>
          </ac:picMkLst>
        </pc:picChg>
        <pc:picChg chg="del">
          <ac:chgData name="Jakub Foukal" userId="56e686f3c7d02fa2" providerId="LiveId" clId="{89D39054-2C32-4BFF-B526-D98D5AE59130}" dt="2020-05-05T21:46:34.125" v="1065" actId="478"/>
          <ac:picMkLst>
            <pc:docMk/>
            <pc:sldMk cId="0" sldId="416"/>
            <ac:picMk id="120837" creationId="{BAD4D5E7-5F67-4F16-88F7-FC8070AF5399}"/>
          </ac:picMkLst>
        </pc:picChg>
        <pc:picChg chg="del">
          <ac:chgData name="Jakub Foukal" userId="56e686f3c7d02fa2" providerId="LiveId" clId="{89D39054-2C32-4BFF-B526-D98D5AE59130}" dt="2020-05-05T21:46:34.125" v="1065" actId="478"/>
          <ac:picMkLst>
            <pc:docMk/>
            <pc:sldMk cId="0" sldId="416"/>
            <ac:picMk id="120838" creationId="{2B76747D-4758-456C-A14F-AC27C76746D8}"/>
          </ac:picMkLst>
        </pc:pic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3" creationId="{75F737EB-E0DD-46FA-A7F5-971174D7C015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66" creationId="{DB705600-8F24-48DE-8812-57E2612BC60B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67" creationId="{CF051C02-8AAD-487B-AB70-F7315398C4C1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70" creationId="{13C548B4-5DCA-4B54-ACAE-55977E7B2C43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71" creationId="{7A7F45A4-EC35-498D-BF70-83CE11A4A920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72" creationId="{A83C214A-2338-4A05-AB9E-E3E66C9490D9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73" creationId="{E9D03990-769D-4A42-9344-67415ED35D50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74" creationId="{92DFE04A-CF8A-4049-85B0-C2E98E2070B1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75" creationId="{DABFBB9A-858B-4E62-BCA3-BA3592B50B48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91" creationId="{B490AE42-4C61-45D1-A081-92D1224B357A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92" creationId="{1119905C-1C46-41DB-966E-443989FFA104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93" creationId="{33967FF0-0C0C-4309-A117-020A885EF1B1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98" creationId="{CD39356D-0BD9-4073-9F70-7146DD5654A4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04" creationId="{F923F766-1559-41A8-80D3-CE489EA149AF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05" creationId="{7A3CC8C4-E955-4B53-A409-5391A83B1D48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07" creationId="{13E76A41-DD82-4FB1-90B4-1A5C7F76B242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08" creationId="{CA9DF499-BC56-4CB0-A69E-E9AA4A140456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09" creationId="{6EEC48B6-88DF-4F0D-8BCD-0CDA610347DB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0" creationId="{4C750F14-3B4E-49FB-A109-AB76EE69AFF7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1" creationId="{9AF666FE-81E6-4AC9-A7E3-441BC9424502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2" creationId="{4E272CCB-A749-48E9-A2C0-7BB2578A11B0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3" creationId="{9B45A7F9-29E0-4F85-BC9F-2C22D9699116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4" creationId="{A99F5295-D087-4FBE-BDF7-77F328650849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5" creationId="{2C441C40-B81B-46AB-88F9-75EC1A1262B3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6" creationId="{B520BFEA-C201-4FF4-A47C-B56FE77CA33A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7" creationId="{D9302E72-3E31-46E4-916C-0AE50031744B}"/>
          </ac:cxnSpMkLst>
        </pc:cxnChg>
        <pc:cxnChg chg="add del">
          <ac:chgData name="Jakub Foukal" userId="56e686f3c7d02fa2" providerId="LiveId" clId="{89D39054-2C32-4BFF-B526-D98D5AE59130}" dt="2020-05-05T21:46:48.256" v="1069"/>
          <ac:cxnSpMkLst>
            <pc:docMk/>
            <pc:sldMk cId="0" sldId="416"/>
            <ac:cxnSpMk id="118" creationId="{E2734130-78F6-4120-81B8-2020280B5F71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6" creationId="{DED7E6EB-D9C4-4196-84FB-3DA9F93DB002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7" creationId="{4CA624A7-7A32-4202-BE9E-017FADDE539E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8" creationId="{D0E0C192-A910-400A-8AF9-FB3878D7B8BF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9" creationId="{01FB6447-709A-45CB-9E38-567C0F1C3367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33" creationId="{1E9A4ED5-C355-4F88-97F3-761D040DD64E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34" creationId="{3F80847D-B73B-4542-8FF3-A1387DA2ECE7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46" creationId="{94703195-B52B-4D66-8177-1FFFDBD11AEC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47" creationId="{47227657-2F74-4444-932B-9F2F00CFDD48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48" creationId="{CB6A2E72-A93B-4C0A-83F9-CC05415B79CB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53" creationId="{373EE159-B76B-4F0E-AB3E-11A900CA75BA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59" creationId="{F490A6C4-C1D9-4A2F-9359-54EF4B5FC0E4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0" creationId="{E5CCC456-445D-4BDB-8939-04FADB6217B1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2" creationId="{5487F2F7-5BBB-48AB-B1DC-4DD094DFBC7F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3" creationId="{D6A4C8A0-FA5A-4799-8968-CBCFEAEEF349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4" creationId="{CA44C2D3-E0F1-4BE2-A465-817BD2298C16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5" creationId="{D165B66D-83AD-49D2-9FB3-C80CC02FC100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6" creationId="{E7393FB1-6C26-4455-97D0-318C6BC869E4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7" creationId="{1BCA75A3-7D40-42A4-8AE7-48F64DF8F77C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8" creationId="{3ABAE61C-9667-458E-801B-855482EDDD8D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69" creationId="{710752F8-BAF1-416C-9BF4-1396ACFCB5D7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70" creationId="{6E47F064-AAF1-40F0-8B80-CEE7008BB41C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71" creationId="{6C89389D-3EE7-460C-B9AC-B08C8383C5C4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72" creationId="{8D646C0B-40E3-4091-8E1D-30023B76A0E4}"/>
          </ac:cxnSpMkLst>
        </pc:cxnChg>
        <pc:cxnChg chg="add">
          <ac:chgData name="Jakub Foukal" userId="56e686f3c7d02fa2" providerId="LiveId" clId="{89D39054-2C32-4BFF-B526-D98D5AE59130}" dt="2020-05-05T21:46:48.274" v="1070"/>
          <ac:cxnSpMkLst>
            <pc:docMk/>
            <pc:sldMk cId="0" sldId="416"/>
            <ac:cxnSpMk id="173" creationId="{4291EF06-DA07-4F05-ABF0-B165EEEBE43C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0880" creationId="{DAC3F7D2-B032-4C80-BD13-9637EBCBB6A8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0881" creationId="{AB0D6B8C-EA73-4E78-ACB4-801FE5451F8D}"/>
          </ac:cxnSpMkLst>
        </pc:cxnChg>
        <pc:cxnChg chg="del">
          <ac:chgData name="Jakub Foukal" userId="56e686f3c7d02fa2" providerId="LiveId" clId="{89D39054-2C32-4BFF-B526-D98D5AE59130}" dt="2020-05-05T21:46:34.125" v="1065" actId="478"/>
          <ac:cxnSpMkLst>
            <pc:docMk/>
            <pc:sldMk cId="0" sldId="416"/>
            <ac:cxnSpMk id="120882" creationId="{83D433AB-B72F-4D2D-9B0B-39DCF354474B}"/>
          </ac:cxnSpMkLst>
        </pc:cxnChg>
      </pc:sldChg>
      <pc:sldMasterChg chg="del delSldLayout">
        <pc:chgData name="Jakub Foukal" userId="56e686f3c7d02fa2" providerId="LiveId" clId="{89D39054-2C32-4BFF-B526-D98D5AE59130}" dt="2020-05-05T21:47:06.201" v="1089" actId="2696"/>
        <pc:sldMasterMkLst>
          <pc:docMk/>
          <pc:sldMasterMk cId="2345858280" sldId="2147483685"/>
        </pc:sldMasterMkLst>
        <pc:sldLayoutChg chg="del">
          <pc:chgData name="Jakub Foukal" userId="56e686f3c7d02fa2" providerId="LiveId" clId="{89D39054-2C32-4BFF-B526-D98D5AE59130}" dt="2020-05-05T21:47:06.178" v="1075" actId="2696"/>
          <pc:sldLayoutMkLst>
            <pc:docMk/>
            <pc:sldMasterMk cId="2345858280" sldId="2147483685"/>
            <pc:sldLayoutMk cId="331028412" sldId="2147483686"/>
          </pc:sldLayoutMkLst>
        </pc:sldLayoutChg>
        <pc:sldLayoutChg chg="del">
          <pc:chgData name="Jakub Foukal" userId="56e686f3c7d02fa2" providerId="LiveId" clId="{89D39054-2C32-4BFF-B526-D98D5AE59130}" dt="2020-05-05T21:47:06.180" v="1076" actId="2696"/>
          <pc:sldLayoutMkLst>
            <pc:docMk/>
            <pc:sldMasterMk cId="2345858280" sldId="2147483685"/>
            <pc:sldLayoutMk cId="3440524419" sldId="2147483687"/>
          </pc:sldLayoutMkLst>
        </pc:sldLayoutChg>
        <pc:sldLayoutChg chg="del">
          <pc:chgData name="Jakub Foukal" userId="56e686f3c7d02fa2" providerId="LiveId" clId="{89D39054-2C32-4BFF-B526-D98D5AE59130}" dt="2020-05-05T21:47:06.181" v="1077" actId="2696"/>
          <pc:sldLayoutMkLst>
            <pc:docMk/>
            <pc:sldMasterMk cId="2345858280" sldId="2147483685"/>
            <pc:sldLayoutMk cId="2194179298" sldId="2147483688"/>
          </pc:sldLayoutMkLst>
        </pc:sldLayoutChg>
        <pc:sldLayoutChg chg="del">
          <pc:chgData name="Jakub Foukal" userId="56e686f3c7d02fa2" providerId="LiveId" clId="{89D39054-2C32-4BFF-B526-D98D5AE59130}" dt="2020-05-05T21:47:06.183" v="1078" actId="2696"/>
          <pc:sldLayoutMkLst>
            <pc:docMk/>
            <pc:sldMasterMk cId="2345858280" sldId="2147483685"/>
            <pc:sldLayoutMk cId="485576921" sldId="2147483689"/>
          </pc:sldLayoutMkLst>
        </pc:sldLayoutChg>
        <pc:sldLayoutChg chg="del">
          <pc:chgData name="Jakub Foukal" userId="56e686f3c7d02fa2" providerId="LiveId" clId="{89D39054-2C32-4BFF-B526-D98D5AE59130}" dt="2020-05-05T21:47:06.185" v="1079" actId="2696"/>
          <pc:sldLayoutMkLst>
            <pc:docMk/>
            <pc:sldMasterMk cId="2345858280" sldId="2147483685"/>
            <pc:sldLayoutMk cId="3573435276" sldId="2147483690"/>
          </pc:sldLayoutMkLst>
        </pc:sldLayoutChg>
        <pc:sldLayoutChg chg="del">
          <pc:chgData name="Jakub Foukal" userId="56e686f3c7d02fa2" providerId="LiveId" clId="{89D39054-2C32-4BFF-B526-D98D5AE59130}" dt="2020-05-05T21:47:06.186" v="1080" actId="2696"/>
          <pc:sldLayoutMkLst>
            <pc:docMk/>
            <pc:sldMasterMk cId="2345858280" sldId="2147483685"/>
            <pc:sldLayoutMk cId="295349521" sldId="2147483691"/>
          </pc:sldLayoutMkLst>
        </pc:sldLayoutChg>
        <pc:sldLayoutChg chg="del">
          <pc:chgData name="Jakub Foukal" userId="56e686f3c7d02fa2" providerId="LiveId" clId="{89D39054-2C32-4BFF-B526-D98D5AE59130}" dt="2020-05-05T21:47:06.187" v="1081" actId="2696"/>
          <pc:sldLayoutMkLst>
            <pc:docMk/>
            <pc:sldMasterMk cId="2345858280" sldId="2147483685"/>
            <pc:sldLayoutMk cId="1864938262" sldId="2147483692"/>
          </pc:sldLayoutMkLst>
        </pc:sldLayoutChg>
        <pc:sldLayoutChg chg="del">
          <pc:chgData name="Jakub Foukal" userId="56e686f3c7d02fa2" providerId="LiveId" clId="{89D39054-2C32-4BFF-B526-D98D5AE59130}" dt="2020-05-05T21:47:06.189" v="1082" actId="2696"/>
          <pc:sldLayoutMkLst>
            <pc:docMk/>
            <pc:sldMasterMk cId="2345858280" sldId="2147483685"/>
            <pc:sldLayoutMk cId="2463704552" sldId="2147483693"/>
          </pc:sldLayoutMkLst>
        </pc:sldLayoutChg>
        <pc:sldLayoutChg chg="del">
          <pc:chgData name="Jakub Foukal" userId="56e686f3c7d02fa2" providerId="LiveId" clId="{89D39054-2C32-4BFF-B526-D98D5AE59130}" dt="2020-05-05T21:47:06.191" v="1083" actId="2696"/>
          <pc:sldLayoutMkLst>
            <pc:docMk/>
            <pc:sldMasterMk cId="2345858280" sldId="2147483685"/>
            <pc:sldLayoutMk cId="3431262641" sldId="2147483694"/>
          </pc:sldLayoutMkLst>
        </pc:sldLayoutChg>
        <pc:sldLayoutChg chg="del">
          <pc:chgData name="Jakub Foukal" userId="56e686f3c7d02fa2" providerId="LiveId" clId="{89D39054-2C32-4BFF-B526-D98D5AE59130}" dt="2020-05-05T21:47:06.193" v="1084" actId="2696"/>
          <pc:sldLayoutMkLst>
            <pc:docMk/>
            <pc:sldMasterMk cId="2345858280" sldId="2147483685"/>
            <pc:sldLayoutMk cId="1467884645" sldId="2147483695"/>
          </pc:sldLayoutMkLst>
        </pc:sldLayoutChg>
        <pc:sldLayoutChg chg="del">
          <pc:chgData name="Jakub Foukal" userId="56e686f3c7d02fa2" providerId="LiveId" clId="{89D39054-2C32-4BFF-B526-D98D5AE59130}" dt="2020-05-05T21:47:06.194" v="1085" actId="2696"/>
          <pc:sldLayoutMkLst>
            <pc:docMk/>
            <pc:sldMasterMk cId="2345858280" sldId="2147483685"/>
            <pc:sldLayoutMk cId="1296237814" sldId="2147483696"/>
          </pc:sldLayoutMkLst>
        </pc:sldLayoutChg>
        <pc:sldLayoutChg chg="del">
          <pc:chgData name="Jakub Foukal" userId="56e686f3c7d02fa2" providerId="LiveId" clId="{89D39054-2C32-4BFF-B526-D98D5AE59130}" dt="2020-05-05T21:47:06.196" v="1086" actId="2696"/>
          <pc:sldLayoutMkLst>
            <pc:docMk/>
            <pc:sldMasterMk cId="2345858280" sldId="2147483685"/>
            <pc:sldLayoutMk cId="2348136748" sldId="2147483697"/>
          </pc:sldLayoutMkLst>
        </pc:sldLayoutChg>
        <pc:sldLayoutChg chg="del">
          <pc:chgData name="Jakub Foukal" userId="56e686f3c7d02fa2" providerId="LiveId" clId="{89D39054-2C32-4BFF-B526-D98D5AE59130}" dt="2020-05-05T21:47:06.197" v="1087" actId="2696"/>
          <pc:sldLayoutMkLst>
            <pc:docMk/>
            <pc:sldMasterMk cId="2345858280" sldId="2147483685"/>
            <pc:sldLayoutMk cId="1387058260" sldId="2147483698"/>
          </pc:sldLayoutMkLst>
        </pc:sldLayoutChg>
        <pc:sldLayoutChg chg="del">
          <pc:chgData name="Jakub Foukal" userId="56e686f3c7d02fa2" providerId="LiveId" clId="{89D39054-2C32-4BFF-B526-D98D5AE59130}" dt="2020-05-05T21:47:06.199" v="1088" actId="2696"/>
          <pc:sldLayoutMkLst>
            <pc:docMk/>
            <pc:sldMasterMk cId="2345858280" sldId="2147483685"/>
            <pc:sldLayoutMk cId="4006887654" sldId="21474836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8A9E5-BE6E-4535-B088-035757128777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50ECC-B595-479A-A225-6C648D78D6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1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50ECC-B595-479A-A225-6C648D78D63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29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 podání </a:t>
            </a:r>
            <a:r>
              <a:rPr lang="cs-CZ" dirty="0" err="1" smtClean="0"/>
              <a:t>hepatospecif</a:t>
            </a:r>
            <a:r>
              <a:rPr lang="cs-CZ" dirty="0" smtClean="0"/>
              <a:t>.</a:t>
            </a:r>
            <a:r>
              <a:rPr lang="cs-CZ" baseline="0" dirty="0" smtClean="0"/>
              <a:t> Látky se sytí </a:t>
            </a:r>
            <a:r>
              <a:rPr lang="cs-CZ" dirty="0" smtClean="0"/>
              <a:t>(homogenně 60%, heterogenně 20%, periferně 20%)</a:t>
            </a:r>
          </a:p>
          <a:p>
            <a:r>
              <a:rPr lang="cs-CZ" dirty="0" smtClean="0"/>
              <a:t>CT: Art. A pozdní fáze</a:t>
            </a:r>
          </a:p>
          <a:p>
            <a:r>
              <a:rPr lang="cs-CZ" dirty="0" smtClean="0"/>
              <a:t>MR: nahoře T1, dole T2 , dole uprostřed </a:t>
            </a:r>
            <a:r>
              <a:rPr lang="cs-CZ" dirty="0" err="1" smtClean="0"/>
              <a:t>hepatospecifická</a:t>
            </a:r>
            <a:r>
              <a:rPr lang="cs-CZ" dirty="0" smtClean="0"/>
              <a:t> fáze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9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1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Rychle se sytí –</a:t>
            </a:r>
            <a:r>
              <a:rPr lang="cs-CZ" baseline="0" dirty="0" smtClean="0"/>
              <a:t> zásobení z a. </a:t>
            </a:r>
            <a:r>
              <a:rPr lang="cs-CZ" baseline="0" dirty="0" err="1" smtClean="0"/>
              <a:t>hepatica</a:t>
            </a:r>
            <a:endParaRPr lang="cs-CZ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CT: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Nativní CT obraz hepatocelulárního adenomu, s 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hypodenzními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okrsky tukové tkáně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hyperdenzním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obsahem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prokrvácené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tkáně.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MR: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Vlevo T2 vážený obraz, kde je ložisko HA výrazně heterogenní, ventrálně s vysokým obsahem lipidů v 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hepatocytech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(odpovídá lehce nižšímu signálu) a dorsálně s 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prokrvácenou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částí, která je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hyperintenzní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Vpravo pak totéž ložisko v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hepatospecifické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postkontrastní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fázi (T1 vážený obraz) – ventrální porce obsahující tukově degenerované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hepatocyty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specifickou látku zčásti vychytává, dorsální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prokrvácená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část ložiska nikoli.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01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A1D1F8-74AC-4D6B-B9E4-2C449E86ECF6}" type="slidenum">
              <a:rPr lang="cs-CZ" altLang="cs-CZ"/>
              <a:pPr eaLnBrk="1" hangingPunct="1"/>
              <a:t>67</a:t>
            </a:fld>
            <a:endParaRPr lang="cs-CZ" alt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ja-JP" sz="900" smtClean="0">
                <a:latin typeface="Arial" panose="020B0604020202020204" pitchFamily="34" charset="0"/>
              </a:rPr>
              <a:t>V ultrazvukovém obraze vidíme nodulární formu HCC. V B módu je nádor hypo- až izoechogenní s hypoechogenní lemem a centrální hyperechogenitou (1a). V dopplerovském záznamu jsou patrné tepny v centru i v periferii nádoru (1b-d). Po aplikaci kontrastní látky (Sonovue) se sytí v arteriální fázi tepny v nádoru a nádor je nehomogenně hyperechogenní, v portální fázi, se sytí lem je nádor izoechogenní, patrná je stále tepna v centru a hyperechogenní sytící se lem kolem nádoru (1e,f).</a:t>
            </a:r>
            <a:endParaRPr lang="cs-CZ" altLang="cs-CZ" sz="900" smtClean="0">
              <a:latin typeface="Arial" panose="020B0604020202020204" pitchFamily="34" charset="0"/>
            </a:endParaRPr>
          </a:p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77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T1: postupně zleva: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</a:t>
            </a:r>
            <a:r>
              <a:rPr lang="cs-CZ" dirty="0" err="1" smtClean="0"/>
              <a:t>ativ</a:t>
            </a:r>
            <a:r>
              <a:rPr lang="cs-CZ" dirty="0" smtClean="0"/>
              <a:t>, arteriální </a:t>
            </a:r>
            <a:r>
              <a:rPr lang="cs-CZ" dirty="0" err="1" smtClean="0"/>
              <a:t>portovenozní</a:t>
            </a:r>
            <a:r>
              <a:rPr lang="cs-CZ" dirty="0" smtClean="0"/>
              <a:t>, </a:t>
            </a:r>
            <a:r>
              <a:rPr lang="cs-CZ" dirty="0" err="1" smtClean="0"/>
              <a:t>ekvilibrium</a:t>
            </a:r>
            <a:r>
              <a:rPr lang="cs-CZ" dirty="0" smtClean="0"/>
              <a:t>, pozdní </a:t>
            </a:r>
            <a:r>
              <a:rPr lang="cs-CZ" dirty="0" err="1" smtClean="0"/>
              <a:t>hepatospecifická</a:t>
            </a:r>
            <a:r>
              <a:rPr lang="cs-CZ" dirty="0" smtClean="0"/>
              <a:t> fáze</a:t>
            </a:r>
          </a:p>
          <a:p>
            <a:r>
              <a:rPr lang="cs-CZ" dirty="0" err="1" smtClean="0"/>
              <a:t>Postkontrastně</a:t>
            </a:r>
            <a:r>
              <a:rPr lang="cs-CZ" dirty="0" smtClean="0"/>
              <a:t> se nehomogenně sytí v arteriální fázi, v pozdnějších fázích je </a:t>
            </a:r>
            <a:r>
              <a:rPr lang="cs-CZ" dirty="0" err="1" smtClean="0"/>
              <a:t>izo</a:t>
            </a:r>
            <a:r>
              <a:rPr lang="cs-CZ" dirty="0" smtClean="0"/>
              <a:t> až mírně </a:t>
            </a:r>
            <a:r>
              <a:rPr lang="cs-CZ" dirty="0" err="1" smtClean="0"/>
              <a:t>hypointenzní</a:t>
            </a:r>
            <a:r>
              <a:rPr lang="cs-CZ" dirty="0" smtClean="0"/>
              <a:t> oproti okolnímu parenchymu. V </a:t>
            </a:r>
            <a:r>
              <a:rPr lang="cs-CZ" dirty="0" err="1" smtClean="0"/>
              <a:t>hepatospecifické</a:t>
            </a:r>
            <a:r>
              <a:rPr lang="cs-CZ" dirty="0" smtClean="0"/>
              <a:t> fázi ložisko z větší části vychytává KL, oproti okolnímu parenchymu však s několika </a:t>
            </a:r>
            <a:r>
              <a:rPr lang="cs-CZ" dirty="0" err="1" smtClean="0"/>
              <a:t>relat</a:t>
            </a:r>
            <a:r>
              <a:rPr lang="cs-CZ" dirty="0" smtClean="0"/>
              <a:t>. </a:t>
            </a:r>
            <a:r>
              <a:rPr lang="cs-CZ" dirty="0" err="1" smtClean="0"/>
              <a:t>hypointenzními</a:t>
            </a:r>
            <a:r>
              <a:rPr lang="cs-CZ" dirty="0" smtClean="0"/>
              <a:t> okrsky. V T2 obraze je signál ložiska nehomogenně zvýšený, v DWI obraze restrikce difuze.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78E4F-6E9F-47A5-A468-7F57BC862857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932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Objemný infiltrát jater centrálně v S8-S4-S2 zajímající odstupy levé a střední jaterní žíly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50ECC-B595-479A-A225-6C648D78D63D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42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50ECC-B595-479A-A225-6C648D78D63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4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T1: BTFE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gradient echo pulse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balanced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gradient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waveform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data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acquisition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preparation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pulse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enhancement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zvýrazní signál tekutiny; In/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 odlišení tuku, když je tam tuk,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signál na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poklesne, e-THRIVE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postkontrast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T2 SPAIR, TSE a long TE</a:t>
            </a:r>
          </a:p>
          <a:p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hepatospec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e-THRIVE</a:t>
            </a:r>
          </a:p>
          <a:p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Primovist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dirty="0" smtClean="0"/>
              <a:t>DINATRIUM-GADOXETÁT ) </a:t>
            </a:r>
            <a:r>
              <a:rPr lang="en-US" dirty="0" smtClean="0">
                <a:effectLst/>
              </a:rPr>
              <a:t>distributes into the vascular and extravascular spaces during the arterial, portal venous, and late dynamic phases, and then progressively into the hepatocytes and bile ducts during the </a:t>
            </a:r>
            <a:r>
              <a:rPr lang="en-US" dirty="0" err="1" smtClean="0">
                <a:effectLst/>
              </a:rPr>
              <a:t>hepatobiliary</a:t>
            </a:r>
            <a:r>
              <a:rPr lang="en-US" dirty="0" smtClean="0">
                <a:effectLst/>
              </a:rPr>
              <a:t> phase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Cysta a hemangiom cca 20% pac., FNH a adenomy 2%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52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Vpravo cysta se zahuštěným obsahem – prokázáno na CEUS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26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</a:t>
            </a:r>
            <a:r>
              <a:rPr lang="cs-CZ" baseline="0" dirty="0" smtClean="0"/>
              <a:t> UZ nemusí mít zřetelnou tekutinovou složku, nález může být matoucí</a:t>
            </a:r>
          </a:p>
          <a:p>
            <a:r>
              <a:rPr lang="cs-CZ" baseline="0" dirty="0" smtClean="0"/>
              <a:t>CT: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Benigní vaskulární léze</a:t>
            </a:r>
            <a:r>
              <a:rPr lang="cs-CZ" baseline="0" dirty="0" smtClean="0"/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1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8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D38-79ED-4636-B09A-DA74D1607F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6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729163"/>
            <a:ext cx="6858000" cy="13573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Picture 13" descr="D:\fn-brno-barva-pozitiv.jpg">
            <a:extLst>
              <a:ext uri="{FF2B5EF4-FFF2-40B4-BE49-F238E27FC236}">
                <a16:creationId xmlns:a16="http://schemas.microsoft.com/office/drawing/2014/main" id="{343B378C-7864-4651-B4B4-64090FFC8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8913"/>
            <a:ext cx="1981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:\fn-brno-barva-pozitiv.jpg">
            <a:extLst>
              <a:ext uri="{FF2B5EF4-FFF2-40B4-BE49-F238E27FC236}">
                <a16:creationId xmlns:a16="http://schemas.microsoft.com/office/drawing/2014/main" id="{D5751855-05D6-4704-94DE-1C2DF5AC8F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8913"/>
            <a:ext cx="1981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1F439B-ADDC-414E-9A9C-EDB420BAA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57" y="142377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1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42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334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8BE1-BFD8-4C40-A9EC-035B459F9B1E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E9722-2D96-4117-A362-B5B2DDA6DB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6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5B3BD-E98C-4E4F-9286-EA2B94E23BF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3854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0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41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51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7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24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64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33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0A25D98-C304-4AAB-8BB0-372E803763C9}" type="datetimeFigureOut">
              <a:rPr lang="cs-CZ" smtClean="0"/>
              <a:t>20.09.2021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420D1A-9B2F-45C9-9C89-B1DEB480C4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20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2000">
              <a:srgbClr val="00003A"/>
            </a:gs>
            <a:gs pos="21001">
              <a:srgbClr val="000091"/>
            </a:gs>
            <a:gs pos="100000">
              <a:srgbClr val="00003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7FF9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5E90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E90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E90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E90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5E90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6A7B3A-A84B-4A02-A8AC-DE315C3D6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06" y="1612524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cs-CZ" dirty="0"/>
              <a:t>Patologie v zobrazovacích metodách: </a:t>
            </a:r>
            <a:r>
              <a:rPr lang="cs-CZ" dirty="0" smtClean="0"/>
              <a:t>GIT, játra</a:t>
            </a:r>
            <a:endParaRPr lang="cs-CZ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B9CD3E-0D5D-413A-927E-BAFBDF23A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4691" y="4987494"/>
            <a:ext cx="9144000" cy="1655763"/>
          </a:xfrm>
        </p:spPr>
        <p:txBody>
          <a:bodyPr>
            <a:normAutofit/>
          </a:bodyPr>
          <a:lstStyle/>
          <a:p>
            <a:r>
              <a:rPr lang="cs-CZ" sz="4400" dirty="0"/>
              <a:t>J. </a:t>
            </a:r>
            <a:r>
              <a:rPr lang="cs-CZ" sz="4400" dirty="0" smtClean="0"/>
              <a:t>Foukal</a:t>
            </a:r>
            <a:endParaRPr lang="cs-CZ" sz="4400" dirty="0"/>
          </a:p>
          <a:p>
            <a:endParaRPr lang="cs-CZ" dirty="0"/>
          </a:p>
          <a:p>
            <a:r>
              <a:rPr lang="cs-CZ" dirty="0"/>
              <a:t>Klinika Radiologie a nukleární medicíny FN Brno a LF MU</a:t>
            </a:r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57911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VYŠETŘENÍ TLUSTÉHO STŘEVA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dirty="0" smtClean="0"/>
              <a:t>Kolonoskopie</a:t>
            </a:r>
            <a:r>
              <a:rPr lang="it-IT" altLang="cs-CZ" dirty="0" smtClean="0"/>
              <a:t> </a:t>
            </a:r>
            <a:r>
              <a:rPr lang="cs-CZ" altLang="cs-CZ" dirty="0" smtClean="0"/>
              <a:t>= zlatý standard</a:t>
            </a:r>
          </a:p>
          <a:p>
            <a:r>
              <a:rPr lang="it-IT" altLang="cs-CZ" b="1" dirty="0" smtClean="0"/>
              <a:t>Sono střev</a:t>
            </a:r>
            <a:r>
              <a:rPr lang="cs-CZ" altLang="cs-CZ" dirty="0" smtClean="0"/>
              <a:t> = obrovské rozdíly mezi pracovišti, nelze celé tlusté střevo</a:t>
            </a:r>
            <a:endParaRPr lang="it-IT" altLang="cs-CZ" dirty="0" smtClean="0"/>
          </a:p>
          <a:p>
            <a:r>
              <a:rPr lang="cs-CZ" altLang="cs-CZ" b="1" dirty="0" smtClean="0"/>
              <a:t>CT </a:t>
            </a:r>
            <a:r>
              <a:rPr lang="cs-CZ" altLang="cs-CZ" b="1" dirty="0" err="1" smtClean="0"/>
              <a:t>virtuání</a:t>
            </a:r>
            <a:r>
              <a:rPr lang="cs-CZ" altLang="cs-CZ" b="1" dirty="0" smtClean="0"/>
              <a:t> kolonoskopie</a:t>
            </a:r>
            <a:r>
              <a:rPr lang="cs-CZ" altLang="cs-CZ" dirty="0" smtClean="0"/>
              <a:t> – detekce polypů/tumorů, náhrada kolonoskopie (ale bez biopsie)</a:t>
            </a:r>
          </a:p>
          <a:p>
            <a:endParaRPr lang="cs-CZ" altLang="cs-CZ" dirty="0"/>
          </a:p>
          <a:p>
            <a:r>
              <a:rPr lang="cs-CZ" altLang="cs-CZ" dirty="0" smtClean="0"/>
              <a:t>(</a:t>
            </a:r>
            <a:r>
              <a:rPr lang="cs-CZ" altLang="cs-CZ" dirty="0" err="1" smtClean="0"/>
              <a:t>Irriggrafie</a:t>
            </a:r>
            <a:r>
              <a:rPr lang="cs-CZ" altLang="cs-CZ" dirty="0" smtClean="0"/>
              <a:t> – již se neprovádí)</a:t>
            </a:r>
          </a:p>
          <a:p>
            <a:endParaRPr lang="cs-CZ" altLang="cs-CZ" dirty="0" smtClean="0"/>
          </a:p>
        </p:txBody>
      </p:sp>
      <p:pic>
        <p:nvPicPr>
          <p:cNvPr id="4" name="Picture 4" descr="DSCF9607"/>
          <p:cNvPicPr>
            <a:picLocks noChangeAspect="1" noChangeArrowheads="1"/>
          </p:cNvPicPr>
          <p:nvPr/>
        </p:nvPicPr>
        <p:blipFill>
          <a:blip r:embed="rId2" cstate="hqprint">
            <a:lum bright="6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r="2730"/>
          <a:stretch>
            <a:fillRect/>
          </a:stretch>
        </p:blipFill>
        <p:spPr bwMode="auto">
          <a:xfrm>
            <a:off x="6798365" y="3693535"/>
            <a:ext cx="2345635" cy="30876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09963" y="6296025"/>
            <a:ext cx="352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COLITIS ULCEROSA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486401" y="5237384"/>
            <a:ext cx="1311964" cy="78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173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PNEUMOPERITONEUM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přítomnost volného vzduchu v dutině břišní</a:t>
            </a:r>
          </a:p>
          <a:p>
            <a:pPr eaLnBrk="1" hangingPunct="1"/>
            <a:r>
              <a:rPr lang="cs-CZ" altLang="cs-CZ" dirty="0" smtClean="0"/>
              <a:t>RTG vestoje – plyn pod bránicí</a:t>
            </a:r>
          </a:p>
          <a:p>
            <a:pPr eaLnBrk="1" hangingPunct="1"/>
            <a:r>
              <a:rPr lang="cs-CZ" altLang="cs-CZ" dirty="0" smtClean="0"/>
              <a:t>RTG vleže</a:t>
            </a:r>
          </a:p>
          <a:p>
            <a:pPr lvl="1"/>
            <a:r>
              <a:rPr lang="cs-CZ" altLang="cs-CZ" dirty="0" smtClean="0"/>
              <a:t>Obtížná detekce</a:t>
            </a:r>
          </a:p>
          <a:p>
            <a:pPr lvl="1"/>
            <a:r>
              <a:rPr lang="cs-CZ" altLang="cs-CZ" dirty="0" smtClean="0"/>
              <a:t>„double </a:t>
            </a:r>
            <a:r>
              <a:rPr lang="cs-CZ" altLang="cs-CZ" dirty="0" err="1" smtClean="0"/>
              <a:t>wall</a:t>
            </a:r>
            <a:r>
              <a:rPr lang="cs-CZ" altLang="cs-CZ" dirty="0" smtClean="0"/>
              <a:t> sign“ = patrná je zevní kontura střevní stěny daná volným plynem v okolí</a:t>
            </a:r>
          </a:p>
        </p:txBody>
      </p:sp>
    </p:spTree>
    <p:extLst>
      <p:ext uri="{BB962C8B-B14F-4D97-AF65-F5344CB8AC3E}">
        <p14:creationId xmlns:p14="http://schemas.microsoft.com/office/powerpoint/2010/main" val="1395424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r="20819" b="3207"/>
          <a:stretch>
            <a:fillRect/>
          </a:stretch>
        </p:blipFill>
        <p:spPr bwMode="auto">
          <a:xfrm>
            <a:off x="1877471" y="818261"/>
            <a:ext cx="5467874" cy="58656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95288" y="152400"/>
            <a:ext cx="828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err="1" smtClean="0">
                <a:latin typeface="+mn-lt"/>
              </a:rPr>
              <a:t>Pneumoperitoneum</a:t>
            </a:r>
            <a:r>
              <a:rPr lang="cs-CZ" altLang="cs-CZ" sz="2800" dirty="0" smtClean="0">
                <a:latin typeface="+mn-lt"/>
              </a:rPr>
              <a:t> </a:t>
            </a:r>
            <a:r>
              <a:rPr lang="cs-CZ" altLang="cs-CZ" sz="2800" b="0" dirty="0" smtClean="0">
                <a:latin typeface="+mn-lt"/>
              </a:rPr>
              <a:t>– perforace při kolonoskopii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 flipV="1">
            <a:off x="3413003" y="1817259"/>
            <a:ext cx="82678" cy="4637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330898" y="1074604"/>
            <a:ext cx="62008" cy="3477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5855898" y="1676583"/>
            <a:ext cx="82678" cy="4637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5752551" y="1096938"/>
            <a:ext cx="62008" cy="3477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878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 err="1" smtClean="0"/>
              <a:t>Pneumoperitoneum</a:t>
            </a:r>
            <a:r>
              <a:rPr lang="cs-CZ" altLang="cs-CZ" dirty="0" smtClean="0"/>
              <a:t> na CT – správné okno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4724400" cy="3813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0582" r="5190" b="4893"/>
          <a:stretch>
            <a:fillRect/>
          </a:stretch>
        </p:blipFill>
        <p:spPr bwMode="auto">
          <a:xfrm>
            <a:off x="4800600" y="3244850"/>
            <a:ext cx="4343400" cy="361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934578" y="1295400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0" dirty="0" smtClean="0"/>
              <a:t>prohlížet např. v plicním </a:t>
            </a:r>
            <a:r>
              <a:rPr lang="cs-CZ" altLang="cs-CZ" b="0" dirty="0"/>
              <a:t>okně – pod </a:t>
            </a:r>
            <a:r>
              <a:rPr lang="cs-CZ" altLang="cs-CZ" b="0" dirty="0" err="1"/>
              <a:t>ventrál</a:t>
            </a:r>
            <a:r>
              <a:rPr lang="cs-CZ" altLang="cs-CZ" b="0" dirty="0"/>
              <a:t>. stěnou břišní </a:t>
            </a:r>
            <a:r>
              <a:rPr lang="cs-CZ" altLang="cs-CZ" b="0" dirty="0" smtClean="0"/>
              <a:t>arey </a:t>
            </a:r>
            <a:r>
              <a:rPr lang="cs-CZ" altLang="cs-CZ" b="0" dirty="0"/>
              <a:t>volného vzduchu v </a:t>
            </a:r>
            <a:r>
              <a:rPr lang="cs-CZ" altLang="cs-CZ" b="0" dirty="0" err="1"/>
              <a:t>břiš</a:t>
            </a:r>
            <a:r>
              <a:rPr lang="cs-CZ" altLang="cs-CZ" b="0" dirty="0"/>
              <a:t>. dutině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640425" y="1404912"/>
            <a:ext cx="112824" cy="5429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6650554" y="2982233"/>
            <a:ext cx="112824" cy="5429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92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Krvácení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50"/>
            <a:ext cx="4114800" cy="3306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3559175" cy="3962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3429000"/>
            <a:ext cx="2944812" cy="342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28600" y="5486400"/>
            <a:ext cx="5562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Volná tekutina kolem jater krevních denzit, hematom vlevo v retroperitoneu – polytrauma, autohavárie</a:t>
            </a:r>
          </a:p>
        </p:txBody>
      </p:sp>
    </p:spTree>
    <p:extLst>
      <p:ext uri="{BB962C8B-B14F-4D97-AF65-F5344CB8AC3E}">
        <p14:creationId xmlns:p14="http://schemas.microsoft.com/office/powerpoint/2010/main" val="1466906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Cévní příčiny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4233" r="15625" b="16382"/>
          <a:stretch>
            <a:fillRect/>
          </a:stretch>
        </p:blipFill>
        <p:spPr bwMode="auto">
          <a:xfrm>
            <a:off x="152400" y="1676400"/>
            <a:ext cx="3886200" cy="3157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9" t="36002" r="43565" b="48929"/>
          <a:stretch>
            <a:fillRect/>
          </a:stretch>
        </p:blipFill>
        <p:spPr bwMode="auto">
          <a:xfrm>
            <a:off x="3886200" y="1600200"/>
            <a:ext cx="1600200" cy="16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52863"/>
            <a:ext cx="3810000" cy="3005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3429000" cy="29511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705600" y="5791200"/>
            <a:ext cx="2209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Trombosa v.portae</a:t>
            </a:r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228600" y="51054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Trombosa VMS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5715000" y="1676400"/>
            <a:ext cx="3429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 err="1"/>
              <a:t>Hypodenzní</a:t>
            </a:r>
            <a:r>
              <a:rPr lang="cs-CZ" altLang="cs-CZ" sz="1800" dirty="0"/>
              <a:t> obsah v lumen VMS, které se </a:t>
            </a:r>
            <a:r>
              <a:rPr lang="cs-CZ" altLang="cs-CZ" sz="1800" dirty="0" err="1"/>
              <a:t>postkontrastně</a:t>
            </a:r>
            <a:r>
              <a:rPr lang="cs-CZ" altLang="cs-CZ" sz="1800" dirty="0"/>
              <a:t> sytí pouze periferně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6462820" y="3940321"/>
            <a:ext cx="344993" cy="1348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7288514" y="4007741"/>
            <a:ext cx="341424" cy="1348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1883019" y="3080097"/>
            <a:ext cx="272562" cy="2406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4094703" y="2537594"/>
            <a:ext cx="344993" cy="2588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642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Zánětlivé komplikace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54" y="1295400"/>
            <a:ext cx="3810000" cy="3438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Line 6"/>
          <p:cNvSpPr>
            <a:spLocks noChangeShapeType="1"/>
          </p:cNvSpPr>
          <p:nvPr/>
        </p:nvSpPr>
        <p:spPr bwMode="auto">
          <a:xfrm flipV="1">
            <a:off x="2262554" y="3726375"/>
            <a:ext cx="775201" cy="425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2445099" y="4990158"/>
            <a:ext cx="34449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/>
              <a:t>Jaterní abscesy – </a:t>
            </a:r>
            <a:r>
              <a:rPr lang="cs-CZ" altLang="cs-CZ" sz="1800" b="0" dirty="0"/>
              <a:t>centrálně </a:t>
            </a:r>
            <a:r>
              <a:rPr lang="cs-CZ" altLang="cs-CZ" sz="1800" b="0" dirty="0" err="1"/>
              <a:t>hypodenzní</a:t>
            </a:r>
            <a:r>
              <a:rPr lang="cs-CZ" altLang="cs-CZ" sz="1800" b="0" dirty="0"/>
              <a:t> ložiska s periferním sycením</a:t>
            </a:r>
          </a:p>
        </p:txBody>
      </p:sp>
    </p:spTree>
    <p:extLst>
      <p:ext uri="{BB962C8B-B14F-4D97-AF65-F5344CB8AC3E}">
        <p14:creationId xmlns:p14="http://schemas.microsoft.com/office/powerpoint/2010/main" val="216678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ILEUS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7886700" cy="459527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 smtClean="0"/>
              <a:t>= neprůchodnost střevní</a:t>
            </a:r>
          </a:p>
          <a:p>
            <a:r>
              <a:rPr lang="cs-CZ" altLang="cs-CZ" dirty="0" smtClean="0"/>
              <a:t>Dle etiologie:</a:t>
            </a:r>
            <a:endParaRPr lang="cs-CZ" altLang="cs-CZ" dirty="0"/>
          </a:p>
          <a:p>
            <a:pPr lvl="1"/>
            <a:r>
              <a:rPr lang="cs-CZ" altLang="cs-CZ" dirty="0"/>
              <a:t>Mechanický (</a:t>
            </a:r>
            <a:r>
              <a:rPr lang="cs-CZ" altLang="cs-CZ" dirty="0" smtClean="0"/>
              <a:t>obturace lumen, </a:t>
            </a:r>
            <a:r>
              <a:rPr lang="cs-CZ" altLang="cs-CZ" dirty="0" err="1"/>
              <a:t>volvulus</a:t>
            </a:r>
            <a:r>
              <a:rPr lang="cs-CZ" altLang="cs-CZ" dirty="0"/>
              <a:t>, strangulace</a:t>
            </a:r>
            <a:r>
              <a:rPr lang="cs-CZ" altLang="cs-CZ" dirty="0" smtClean="0"/>
              <a:t>) – např. adheze (srůsty), nádor, …</a:t>
            </a:r>
            <a:endParaRPr lang="cs-CZ" altLang="cs-CZ" dirty="0"/>
          </a:p>
          <a:p>
            <a:pPr lvl="1"/>
            <a:r>
              <a:rPr lang="cs-CZ" altLang="cs-CZ" dirty="0"/>
              <a:t>Neurogenní (paralytický, spastický, smíšený</a:t>
            </a:r>
            <a:r>
              <a:rPr lang="cs-CZ" altLang="cs-CZ" dirty="0" smtClean="0"/>
              <a:t>) – např. pooperační</a:t>
            </a:r>
            <a:endParaRPr lang="cs-CZ" altLang="cs-CZ" dirty="0"/>
          </a:p>
          <a:p>
            <a:pPr lvl="1"/>
            <a:r>
              <a:rPr lang="cs-CZ" altLang="cs-CZ" dirty="0"/>
              <a:t>Cévní </a:t>
            </a:r>
            <a:r>
              <a:rPr lang="cs-CZ" altLang="cs-CZ" dirty="0" smtClean="0"/>
              <a:t>- na </a:t>
            </a:r>
            <a:r>
              <a:rPr lang="cs-CZ" altLang="cs-CZ" dirty="0"/>
              <a:t>podkladě tepenné embolie </a:t>
            </a:r>
            <a:r>
              <a:rPr lang="cs-CZ" altLang="cs-CZ" dirty="0" smtClean="0"/>
              <a:t>nebo žilní trombózy</a:t>
            </a:r>
            <a:endParaRPr lang="cs-CZ" altLang="cs-CZ" dirty="0"/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Na zobrazovacích metodách (RTG, UZ, CT) se projeví </a:t>
            </a:r>
            <a:r>
              <a:rPr lang="cs-CZ" altLang="cs-CZ" dirty="0" smtClean="0">
                <a:solidFill>
                  <a:schemeClr val="bg1"/>
                </a:solidFill>
              </a:rPr>
              <a:t>rozšířením lumen střev</a:t>
            </a:r>
          </a:p>
          <a:p>
            <a:pPr eaLnBrk="1" hangingPunct="1"/>
            <a:r>
              <a:rPr lang="cs-CZ" altLang="cs-CZ" dirty="0" smtClean="0"/>
              <a:t>Tenké střevo – norma &lt; 3cm</a:t>
            </a:r>
          </a:p>
          <a:p>
            <a:pPr eaLnBrk="1" hangingPunct="1"/>
            <a:r>
              <a:rPr lang="cs-CZ" altLang="cs-CZ" dirty="0" smtClean="0"/>
              <a:t>Tlusté střevo – norma &lt; 6cm, u céka &lt;9cm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481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Střevní </a:t>
            </a:r>
            <a:r>
              <a:rPr lang="cs-CZ" altLang="cs-CZ" dirty="0" err="1" smtClean="0"/>
              <a:t>obstrukce+ischemie</a:t>
            </a:r>
            <a:endParaRPr lang="cs-CZ" altLang="cs-CZ" dirty="0" smtClean="0"/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886200" cy="3186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Line 5"/>
          <p:cNvSpPr>
            <a:spLocks noChangeShapeType="1"/>
          </p:cNvSpPr>
          <p:nvPr/>
        </p:nvSpPr>
        <p:spPr bwMode="auto">
          <a:xfrm flipV="1">
            <a:off x="1143000" y="3124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H="1">
            <a:off x="2057400" y="18288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3962400" cy="3154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4648200" y="3276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 flipH="1">
            <a:off x="6705600" y="1524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25900"/>
            <a:ext cx="3505200" cy="2832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8" name="Line 11"/>
          <p:cNvSpPr>
            <a:spLocks noChangeShapeType="1"/>
          </p:cNvSpPr>
          <p:nvPr/>
        </p:nvSpPr>
        <p:spPr bwMode="auto">
          <a:xfrm flipV="1">
            <a:off x="914400" y="5562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 flipH="1">
            <a:off x="1905000" y="4191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7420" name="Picture 13" descr="Snímek 1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27035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228600" y="762000"/>
            <a:ext cx="891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 err="1"/>
              <a:t>Volvulus</a:t>
            </a:r>
            <a:r>
              <a:rPr lang="cs-CZ" altLang="cs-CZ" sz="1800" dirty="0"/>
              <a:t> – </a:t>
            </a:r>
            <a:r>
              <a:rPr lang="cs-CZ" altLang="cs-CZ" sz="1800" dirty="0" smtClean="0"/>
              <a:t>rotace a uskřinutí </a:t>
            </a:r>
            <a:r>
              <a:rPr lang="cs-CZ" altLang="cs-CZ" sz="1800" dirty="0"/>
              <a:t>tenkých kliček, </a:t>
            </a:r>
            <a:r>
              <a:rPr lang="cs-CZ" altLang="cs-CZ" sz="1800" dirty="0" smtClean="0"/>
              <a:t>prosáknutí </a:t>
            </a:r>
            <a:r>
              <a:rPr lang="cs-CZ" altLang="cs-CZ" sz="1800" dirty="0"/>
              <a:t>mesenteria, volná tekutina, vpravo dole </a:t>
            </a:r>
            <a:r>
              <a:rPr lang="cs-CZ" altLang="cs-CZ" sz="1800" dirty="0" err="1"/>
              <a:t>peroperační</a:t>
            </a:r>
            <a:r>
              <a:rPr lang="cs-CZ" altLang="cs-CZ" sz="1800" dirty="0"/>
              <a:t> nález </a:t>
            </a:r>
            <a:r>
              <a:rPr lang="cs-CZ" altLang="cs-CZ" sz="1800" dirty="0" err="1"/>
              <a:t>infarzovaného</a:t>
            </a:r>
            <a:r>
              <a:rPr lang="cs-CZ" altLang="cs-CZ" sz="1800" dirty="0"/>
              <a:t> střeva</a:t>
            </a:r>
          </a:p>
        </p:txBody>
      </p:sp>
    </p:spTree>
    <p:extLst>
      <p:ext uri="{BB962C8B-B14F-4D97-AF65-F5344CB8AC3E}">
        <p14:creationId xmlns:p14="http://schemas.microsoft.com/office/powerpoint/2010/main" val="2038326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20467" t="3835" r="11288" b="21416"/>
          <a:stretch/>
        </p:blipFill>
        <p:spPr>
          <a:xfrm>
            <a:off x="2529787" y="1164403"/>
            <a:ext cx="2990805" cy="2267881"/>
          </a:xfrm>
          <a:prstGeom prst="rect">
            <a:avLst/>
          </a:prstGeom>
        </p:spPr>
      </p:pic>
      <p:pic>
        <p:nvPicPr>
          <p:cNvPr id="12" name="Picture 46" descr="N:\RDK\Smělá\Apendicitidy\normalni nalez v oblasti ileocae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0" t="9192" r="34903" b="28472"/>
          <a:stretch/>
        </p:blipFill>
        <p:spPr bwMode="auto">
          <a:xfrm>
            <a:off x="5603510" y="1164403"/>
            <a:ext cx="3197947" cy="226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9391" t="8634" r="20760" b="23535"/>
          <a:stretch/>
        </p:blipFill>
        <p:spPr>
          <a:xfrm>
            <a:off x="2529787" y="3535123"/>
            <a:ext cx="2805888" cy="26898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28779" t="8818" r="22803" b="27008"/>
          <a:stretch/>
        </p:blipFill>
        <p:spPr>
          <a:xfrm>
            <a:off x="5824284" y="3535123"/>
            <a:ext cx="3014692" cy="2665383"/>
          </a:xfrm>
          <a:prstGeom prst="rect">
            <a:avLst/>
          </a:prstGeom>
        </p:spPr>
      </p:pic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152400" y="1439535"/>
            <a:ext cx="220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 smtClean="0"/>
              <a:t>Normální </a:t>
            </a:r>
            <a:r>
              <a:rPr lang="cs-CZ" altLang="cs-CZ" sz="1800" b="0" dirty="0" err="1" smtClean="0"/>
              <a:t>appendix</a:t>
            </a:r>
            <a:r>
              <a:rPr lang="cs-CZ" altLang="cs-CZ" sz="1800" b="0" dirty="0" smtClean="0"/>
              <a:t> - šíře </a:t>
            </a:r>
            <a:r>
              <a:rPr lang="cs-CZ" altLang="cs-CZ" sz="1800" b="0" dirty="0"/>
              <a:t>lumen do 6mm </a:t>
            </a: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13062" y="4182068"/>
            <a:ext cx="2895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/>
              <a:t>Rozšíření lumen </a:t>
            </a:r>
            <a:r>
              <a:rPr lang="cs-CZ" altLang="cs-CZ" sz="1800" b="0" dirty="0" smtClean="0"/>
              <a:t>a stěny </a:t>
            </a:r>
            <a:r>
              <a:rPr lang="cs-CZ" altLang="cs-CZ" sz="1800" b="0" dirty="0" err="1" smtClean="0"/>
              <a:t>appendixu</a:t>
            </a:r>
            <a:r>
              <a:rPr lang="cs-CZ" altLang="cs-CZ" sz="1800" b="0" dirty="0" smtClean="0"/>
              <a:t>, prosáknutí okolního tuku</a:t>
            </a:r>
            <a:endParaRPr lang="cs-CZ" altLang="cs-CZ" sz="1800" b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63500"/>
            <a:ext cx="7886700" cy="1325563"/>
          </a:xfrm>
        </p:spPr>
        <p:txBody>
          <a:bodyPr/>
          <a:lstStyle/>
          <a:p>
            <a:r>
              <a:rPr lang="cs-CZ" altLang="cs-CZ" dirty="0" smtClean="0"/>
              <a:t>Akutní apendicitida – UZ obraz</a:t>
            </a:r>
            <a:endParaRPr lang="cs-CZ" dirty="0"/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7420981" y="2015692"/>
            <a:ext cx="271322" cy="3987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3753595" y="1678802"/>
            <a:ext cx="225108" cy="45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6965382" y="1844936"/>
            <a:ext cx="271322" cy="3987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7066741" y="2610050"/>
            <a:ext cx="177120" cy="2564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6603985" y="2345482"/>
            <a:ext cx="177120" cy="2564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8509698" y="4373410"/>
            <a:ext cx="271322" cy="3987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6339673" y="4612388"/>
            <a:ext cx="264312" cy="31955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2756498" y="4772164"/>
            <a:ext cx="264312" cy="319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 flipV="1">
            <a:off x="3955615" y="5838765"/>
            <a:ext cx="392677" cy="160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0" y="6390977"/>
            <a:ext cx="90438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 smtClean="0"/>
              <a:t>CT se doplňuje při podezření na absces nebo pokud je UZ negativní a klinický obraz podezřelý</a:t>
            </a:r>
            <a:endParaRPr lang="cs-CZ" altLang="cs-CZ" sz="1800" b="0" dirty="0"/>
          </a:p>
        </p:txBody>
      </p:sp>
    </p:spTree>
    <p:extLst>
      <p:ext uri="{BB962C8B-B14F-4D97-AF65-F5344CB8AC3E}">
        <p14:creationId xmlns:p14="http://schemas.microsoft.com/office/powerpoint/2010/main" val="113159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GIT - ZOBRAZOVACÍ METODY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Skiagrafie</a:t>
            </a:r>
          </a:p>
          <a:p>
            <a:pPr eaLnBrk="1" hangingPunct="1"/>
            <a:r>
              <a:rPr lang="cs-CZ" altLang="cs-CZ" dirty="0" smtClean="0"/>
              <a:t>Skiaskopie</a:t>
            </a:r>
          </a:p>
          <a:p>
            <a:pPr eaLnBrk="1" hangingPunct="1"/>
            <a:r>
              <a:rPr lang="cs-CZ" altLang="cs-CZ" dirty="0" smtClean="0"/>
              <a:t>Ultrasonografie</a:t>
            </a:r>
          </a:p>
          <a:p>
            <a:pPr eaLnBrk="1" hangingPunct="1"/>
            <a:r>
              <a:rPr lang="cs-CZ" altLang="cs-CZ" dirty="0" smtClean="0"/>
              <a:t>CT - břicho </a:t>
            </a:r>
            <a:r>
              <a:rPr lang="cs-CZ" altLang="cs-CZ" dirty="0" err="1" smtClean="0"/>
              <a:t>v.s</a:t>
            </a:r>
            <a:r>
              <a:rPr lang="cs-CZ" altLang="cs-CZ" dirty="0" smtClean="0"/>
              <a:t>. cílená vyšetření (</a:t>
            </a:r>
            <a:r>
              <a:rPr lang="cs-CZ" altLang="cs-CZ" dirty="0" err="1" smtClean="0"/>
              <a:t>enterografie</a:t>
            </a:r>
            <a:r>
              <a:rPr lang="cs-CZ" altLang="cs-CZ" dirty="0" smtClean="0"/>
              <a:t>, játra, pankreas)</a:t>
            </a:r>
          </a:p>
          <a:p>
            <a:pPr eaLnBrk="1" hangingPunct="1"/>
            <a:r>
              <a:rPr lang="cs-CZ" altLang="cs-CZ" dirty="0" smtClean="0"/>
              <a:t>MR - cílená vyšetření – MR </a:t>
            </a:r>
            <a:r>
              <a:rPr lang="cs-CZ" altLang="cs-CZ" dirty="0" err="1" smtClean="0"/>
              <a:t>enterografie</a:t>
            </a:r>
            <a:r>
              <a:rPr lang="cs-CZ" altLang="cs-CZ" dirty="0" smtClean="0"/>
              <a:t>, MRCP, MR jater</a:t>
            </a:r>
          </a:p>
          <a:p>
            <a:pPr eaLnBrk="1" hangingPunct="1"/>
            <a:r>
              <a:rPr lang="cs-CZ" altLang="cs-CZ" dirty="0" smtClean="0"/>
              <a:t>(Angiografie – intervence)</a:t>
            </a:r>
          </a:p>
        </p:txBody>
      </p:sp>
    </p:spTree>
    <p:extLst>
      <p:ext uri="{BB962C8B-B14F-4D97-AF65-F5344CB8AC3E}">
        <p14:creationId xmlns:p14="http://schemas.microsoft.com/office/powerpoint/2010/main" val="1555896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8650" y="823965"/>
            <a:ext cx="7886700" cy="5898383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Cholecystolitiáza</a:t>
            </a:r>
            <a:r>
              <a:rPr lang="cs-CZ" dirty="0" smtClean="0"/>
              <a:t> – diagnostika UZ (na CT mohou být konkrementy </a:t>
            </a:r>
            <a:r>
              <a:rPr lang="cs-CZ" dirty="0" err="1" smtClean="0"/>
              <a:t>izodenzní</a:t>
            </a:r>
            <a:r>
              <a:rPr lang="cs-CZ" dirty="0" smtClean="0"/>
              <a:t> - soli žluč. kyselin)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Cholecystitida – UZ event. CT, prosáknutí stěny, tekutina v okolí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(Nádory – CT)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913" y="4073500"/>
            <a:ext cx="3351762" cy="2312072"/>
          </a:xfrm>
          <a:prstGeom prst="rect">
            <a:avLst/>
          </a:prstGeom>
        </p:spPr>
      </p:pic>
      <p:pic>
        <p:nvPicPr>
          <p:cNvPr id="22" name="Picture 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t="12165" r="7306" b="3963"/>
          <a:stretch/>
        </p:blipFill>
        <p:spPr bwMode="auto">
          <a:xfrm>
            <a:off x="4949286" y="1461239"/>
            <a:ext cx="1823413" cy="208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18064" b="6460"/>
          <a:stretch/>
        </p:blipFill>
        <p:spPr bwMode="auto">
          <a:xfrm>
            <a:off x="1582565" y="1461239"/>
            <a:ext cx="2542170" cy="208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998" y="11133"/>
            <a:ext cx="7886700" cy="984187"/>
          </a:xfrm>
        </p:spPr>
        <p:txBody>
          <a:bodyPr/>
          <a:lstStyle/>
          <a:p>
            <a:r>
              <a:rPr lang="cs-CZ" altLang="cs-CZ" dirty="0" smtClean="0"/>
              <a:t>Patologie žlučníku</a:t>
            </a:r>
            <a:endParaRPr lang="cs-CZ" dirty="0"/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5963974" y="2557795"/>
            <a:ext cx="425557" cy="98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2407117" y="2198310"/>
            <a:ext cx="225108" cy="45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5760346" y="1825027"/>
            <a:ext cx="271322" cy="3987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5219490" y="5345722"/>
            <a:ext cx="460968" cy="1197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6911739" y="5193466"/>
            <a:ext cx="345757" cy="721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8610" t="9901" r="3974" b="14487"/>
          <a:stretch/>
        </p:blipFill>
        <p:spPr>
          <a:xfrm>
            <a:off x="622998" y="4082855"/>
            <a:ext cx="3084844" cy="1899138"/>
          </a:xfrm>
          <a:prstGeom prst="rect">
            <a:avLst/>
          </a:prstGeom>
        </p:spPr>
      </p:pic>
      <p:cxnSp>
        <p:nvCxnSpPr>
          <p:cNvPr id="31" name="Přímá spojnice se šipkou 30"/>
          <p:cNvCxnSpPr/>
          <p:nvPr/>
        </p:nvCxnSpPr>
        <p:spPr>
          <a:xfrm flipH="1">
            <a:off x="6048780" y="2966073"/>
            <a:ext cx="425557" cy="98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32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Akutní pankreatitida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825625"/>
            <a:ext cx="8153609" cy="4351338"/>
          </a:xfrm>
        </p:spPr>
        <p:txBody>
          <a:bodyPr>
            <a:normAutofit fontScale="92500"/>
          </a:bodyPr>
          <a:lstStyle/>
          <a:p>
            <a:pPr>
              <a:buClr>
                <a:srgbClr val="66FF33"/>
              </a:buClr>
              <a:buNone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Náhlý </a:t>
            </a: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začátek (bolest, zvracení), </a:t>
            </a:r>
            <a:r>
              <a:rPr lang="cs-CZ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lab</a:t>
            </a: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obraz (zvýšení amyláz) 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66FF33"/>
              </a:buClr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Etiologie: 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Tx/>
              <a:buChar char="•"/>
            </a:pPr>
            <a:r>
              <a:rPr lang="cs-CZ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cholecystolitiáza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(50%) (ultrazvuk!!!)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alkohol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(30%)</a:t>
            </a:r>
          </a:p>
          <a:p>
            <a:pPr>
              <a:buClr>
                <a:srgbClr val="FFFF00"/>
              </a:buClr>
              <a:buFontTx/>
              <a:buChar char="•"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…</a:t>
            </a:r>
          </a:p>
          <a:p>
            <a:endParaRPr lang="cs-CZ" dirty="0" smtClean="0"/>
          </a:p>
          <a:p>
            <a:pPr>
              <a:buClr>
                <a:srgbClr val="66FF33"/>
              </a:buClr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CT s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k.l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i.v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hlavní </a:t>
            </a:r>
            <a:r>
              <a:rPr lang="cs-CZ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zobr</a:t>
            </a: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metoda 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66FF33"/>
              </a:buClr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MRCP 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 litiáza </a:t>
            </a:r>
          </a:p>
          <a:p>
            <a:pPr>
              <a:buClr>
                <a:srgbClr val="66FF33"/>
              </a:buClr>
              <a:buNone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ERCP 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 odstranění konkrementu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4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v diagnostice akutní pankreatitidy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CT je nejdůležitější metoda pro určení </a:t>
            </a:r>
            <a:r>
              <a:rPr lang="cs-CZ" dirty="0">
                <a:solidFill>
                  <a:schemeClr val="bg1"/>
                </a:solidFill>
              </a:rPr>
              <a:t>morfologických změn</a:t>
            </a:r>
            <a:r>
              <a:rPr lang="cs-CZ" dirty="0"/>
              <a:t> u nemocných s akutní pankreatitidou. </a:t>
            </a:r>
          </a:p>
          <a:p>
            <a:r>
              <a:rPr lang="cs-CZ" dirty="0" smtClean="0"/>
              <a:t>CTSI (CT </a:t>
            </a:r>
            <a:r>
              <a:rPr lang="cs-CZ" dirty="0" err="1" smtClean="0"/>
              <a:t>Severitiy</a:t>
            </a:r>
            <a:r>
              <a:rPr lang="cs-CZ" dirty="0" smtClean="0"/>
              <a:t> Index) </a:t>
            </a:r>
            <a:r>
              <a:rPr lang="cs-CZ" dirty="0"/>
              <a:t>koreluje s prognózou</a:t>
            </a:r>
          </a:p>
          <a:p>
            <a:pPr lvl="1"/>
            <a:r>
              <a:rPr lang="cs-CZ" dirty="0" smtClean="0"/>
              <a:t>hodnotí </a:t>
            </a:r>
            <a:r>
              <a:rPr lang="cs-CZ" dirty="0"/>
              <a:t>se přítomnost edému, </a:t>
            </a:r>
            <a:r>
              <a:rPr lang="cs-CZ" dirty="0" smtClean="0"/>
              <a:t>kolekcí </a:t>
            </a:r>
            <a:r>
              <a:rPr lang="cs-CZ" dirty="0"/>
              <a:t>tekutiny, nekróz</a:t>
            </a:r>
          </a:p>
          <a:p>
            <a:r>
              <a:rPr lang="cs-CZ" dirty="0"/>
              <a:t>Dynamické CECT má 80 – 90 % přesnost pro detekci nekrózy.</a:t>
            </a:r>
          </a:p>
          <a:p>
            <a:r>
              <a:rPr lang="cs-CZ" dirty="0"/>
              <a:t>Časné vyšetření do 48 hodin při typických příznacích nemá smysl.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729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Lehká pankreatitida - edém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008" y="1461422"/>
            <a:ext cx="6321871" cy="5079744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H="1">
            <a:off x="5868355" y="3459314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241833" y="2929005"/>
            <a:ext cx="1" cy="5303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605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61" y="1570110"/>
            <a:ext cx="5528268" cy="46633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Nekrotická (těžká) pankreatitida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6757417" y="3483033"/>
            <a:ext cx="557784" cy="2102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496826" y="2401556"/>
            <a:ext cx="376946" cy="43190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189703" y="6211669"/>
            <a:ext cx="47645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latin typeface="+mn-lt"/>
              </a:rPr>
              <a:t>Těžká akutní pankreatitida</a:t>
            </a:r>
            <a:r>
              <a:rPr lang="cs-CZ" altLang="cs-CZ" sz="1800" b="0" dirty="0">
                <a:latin typeface="+mn-lt"/>
              </a:rPr>
              <a:t> s </a:t>
            </a:r>
            <a:r>
              <a:rPr lang="cs-CZ" altLang="cs-CZ" sz="1800" b="0" dirty="0" smtClean="0">
                <a:latin typeface="+mn-lt"/>
              </a:rPr>
              <a:t>nekrózou </a:t>
            </a:r>
            <a:r>
              <a:rPr lang="cs-CZ" altLang="cs-CZ" sz="1800" b="0" dirty="0">
                <a:latin typeface="+mn-lt"/>
              </a:rPr>
              <a:t>slinivky </a:t>
            </a:r>
            <a:r>
              <a:rPr lang="cs-CZ" altLang="cs-CZ" sz="1800" b="0" dirty="0" smtClean="0">
                <a:latin typeface="+mn-lt"/>
              </a:rPr>
              <a:t>v téměř celém </a:t>
            </a:r>
            <a:r>
              <a:rPr lang="cs-CZ" altLang="cs-CZ" sz="1800" b="0" dirty="0">
                <a:latin typeface="+mn-lt"/>
              </a:rPr>
              <a:t>jejím rozsahu</a:t>
            </a:r>
          </a:p>
        </p:txBody>
      </p:sp>
    </p:spTree>
    <p:extLst>
      <p:ext uri="{BB962C8B-B14F-4D97-AF65-F5344CB8AC3E}">
        <p14:creationId xmlns:p14="http://schemas.microsoft.com/office/powerpoint/2010/main" val="62252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65040" y="2138267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Kazuistiky GIT</a:t>
            </a:r>
          </a:p>
        </p:txBody>
      </p:sp>
    </p:spTree>
    <p:extLst>
      <p:ext uri="{BB962C8B-B14F-4D97-AF65-F5344CB8AC3E}">
        <p14:creationId xmlns:p14="http://schemas.microsoft.com/office/powerpoint/2010/main" val="3393624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323850" y="333375"/>
            <a:ext cx="8569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Žena, 32 let, 4 roky po apendektomii, vzedmuté břicha, bolesti, zvracení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457200" y="144780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/>
              <a:t>Na rtg snímcích negativní nález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9120" r="11701"/>
          <a:stretch/>
        </p:blipFill>
        <p:spPr>
          <a:xfrm>
            <a:off x="651640" y="2214563"/>
            <a:ext cx="3447393" cy="43450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420" r="3414" b="994"/>
          <a:stretch/>
        </p:blipFill>
        <p:spPr>
          <a:xfrm>
            <a:off x="4771697" y="2214563"/>
            <a:ext cx="3938487" cy="43450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97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16701" r="12953" b="6471"/>
          <a:stretch>
            <a:fillRect/>
          </a:stretch>
        </p:blipFill>
        <p:spPr bwMode="auto">
          <a:xfrm>
            <a:off x="468313" y="692150"/>
            <a:ext cx="3960812" cy="26019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t="14581" r="13123" b="9599"/>
          <a:stretch>
            <a:fillRect/>
          </a:stretch>
        </p:blipFill>
        <p:spPr bwMode="auto">
          <a:xfrm>
            <a:off x="468313" y="3686175"/>
            <a:ext cx="4032250" cy="2622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 t="15424" r="15790" b="13625"/>
          <a:stretch>
            <a:fillRect/>
          </a:stretch>
        </p:blipFill>
        <p:spPr bwMode="auto">
          <a:xfrm>
            <a:off x="4762500" y="3714750"/>
            <a:ext cx="4057650" cy="2593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5076825" y="1052513"/>
            <a:ext cx="352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cs-CZ"/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4787900" y="692150"/>
            <a:ext cx="388778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Dle UZ dilatace tenkých kliček s edémem řas, volná tekutina mezi kličkami.</a:t>
            </a:r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4876800" y="2667000"/>
            <a:ext cx="3733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/>
              <a:t>Příčinou byl peroperačně zjištěný vazivový pruh přes terminální ileum – tedy strangulační typ ileu!</a:t>
            </a:r>
            <a:endParaRPr lang="en-US" altLang="cs-CZ" sz="1800"/>
          </a:p>
        </p:txBody>
      </p:sp>
    </p:spTree>
    <p:extLst>
      <p:ext uri="{BB962C8B-B14F-4D97-AF65-F5344CB8AC3E}">
        <p14:creationId xmlns:p14="http://schemas.microsoft.com/office/powerpoint/2010/main" val="3160563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 t="2278" r="27797" b="969"/>
          <a:stretch>
            <a:fillRect/>
          </a:stretch>
        </p:blipFill>
        <p:spPr bwMode="auto">
          <a:xfrm>
            <a:off x="454025" y="1052513"/>
            <a:ext cx="4189413" cy="5445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2" t="1328" r="27725" b="1018"/>
          <a:stretch>
            <a:fillRect/>
          </a:stretch>
        </p:blipFill>
        <p:spPr bwMode="auto">
          <a:xfrm>
            <a:off x="5027613" y="1052513"/>
            <a:ext cx="3695700" cy="5445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68313" y="333375"/>
            <a:ext cx="849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55 let, žena, bolesti v epigastriu, nechutenství, nausea</a:t>
            </a:r>
          </a:p>
        </p:txBody>
      </p:sp>
    </p:spTree>
    <p:extLst>
      <p:ext uri="{BB962C8B-B14F-4D97-AF65-F5344CB8AC3E}">
        <p14:creationId xmlns:p14="http://schemas.microsoft.com/office/powerpoint/2010/main" val="2475040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2327" r="23465" b="4605"/>
          <a:stretch>
            <a:fillRect/>
          </a:stretch>
        </p:blipFill>
        <p:spPr bwMode="auto">
          <a:xfrm>
            <a:off x="288925" y="1522413"/>
            <a:ext cx="4427538" cy="44275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2086" r="11974" b="1956"/>
          <a:stretch>
            <a:fillRect/>
          </a:stretch>
        </p:blipFill>
        <p:spPr bwMode="auto">
          <a:xfrm>
            <a:off x="5076825" y="2852738"/>
            <a:ext cx="3779838" cy="3105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250825" y="404813"/>
            <a:ext cx="8642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Diagnóza – akutní pankreatitida (laboratorní markery)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5029200" y="1524000"/>
            <a:ext cx="3657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/>
              <a:t>Normální nález na nitrohrud. orgánech, bez dilatace střevních kliček či známek pneumoperitonea.</a:t>
            </a:r>
          </a:p>
        </p:txBody>
      </p:sp>
    </p:spTree>
    <p:extLst>
      <p:ext uri="{BB962C8B-B14F-4D97-AF65-F5344CB8AC3E}">
        <p14:creationId xmlns:p14="http://schemas.microsoft.com/office/powerpoint/2010/main" val="122546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989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NÁHLÉ PŘÍHODY BŘIŠNÍ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smtClean="0">
                <a:solidFill>
                  <a:srgbClr val="FFFF00"/>
                </a:solidFill>
              </a:rPr>
              <a:t>úrazové</a:t>
            </a:r>
            <a:r>
              <a:rPr lang="cs-CZ" altLang="cs-CZ" dirty="0" smtClean="0"/>
              <a:t> – traumata břicha (otevřené a uzavřené), často v rámci </a:t>
            </a:r>
            <a:r>
              <a:rPr lang="cs-CZ" altLang="cs-CZ" dirty="0" err="1" smtClean="0"/>
              <a:t>polytraumat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>
                <a:solidFill>
                  <a:srgbClr val="FFFF00"/>
                </a:solidFill>
              </a:rPr>
              <a:t>neúrazové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smtClean="0"/>
              <a:t>– </a:t>
            </a:r>
            <a:r>
              <a:rPr lang="cs-CZ" altLang="cs-CZ" b="1" dirty="0" smtClean="0"/>
              <a:t>zánětlivé</a:t>
            </a:r>
            <a:r>
              <a:rPr lang="cs-CZ" altLang="cs-CZ" dirty="0" smtClean="0"/>
              <a:t> (apendicitis, pankreatitis, cholecystitis, peritonitis)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/>
              <a:t>                     - </a:t>
            </a:r>
            <a:r>
              <a:rPr lang="cs-CZ" altLang="cs-CZ" b="1" dirty="0" err="1" smtClean="0"/>
              <a:t>ileósní</a:t>
            </a:r>
            <a:r>
              <a:rPr lang="cs-CZ" altLang="cs-CZ" b="1" dirty="0" smtClean="0"/>
              <a:t> stavy</a:t>
            </a:r>
            <a:r>
              <a:rPr lang="cs-CZ" altLang="cs-CZ" dirty="0" smtClean="0"/>
              <a:t> (mechanický, neurogenní a cévní ileus)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/>
              <a:t>                     - </a:t>
            </a:r>
            <a:r>
              <a:rPr lang="cs-CZ" altLang="cs-CZ" b="1" dirty="0" smtClean="0"/>
              <a:t>krvácení</a:t>
            </a:r>
            <a:r>
              <a:rPr lang="cs-CZ" altLang="cs-CZ" dirty="0" smtClean="0"/>
              <a:t> do trávícího traktu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569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0" y="33606"/>
            <a:ext cx="7921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/>
              <a:t>55 let, žena, křeče v břiše, </a:t>
            </a:r>
            <a:r>
              <a:rPr lang="cs-CZ" altLang="cs-CZ" sz="2800" dirty="0" err="1"/>
              <a:t>nausea</a:t>
            </a:r>
            <a:endParaRPr lang="cs-CZ" altLang="cs-CZ" sz="2800" dirty="0"/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457200" y="14478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180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2092" r="23376" b="1657"/>
          <a:stretch>
            <a:fillRect/>
          </a:stretch>
        </p:blipFill>
        <p:spPr bwMode="auto">
          <a:xfrm>
            <a:off x="129146" y="1538619"/>
            <a:ext cx="4467225" cy="5013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1891" r="23753" b="1694"/>
          <a:stretch>
            <a:fillRect/>
          </a:stretch>
        </p:blipFill>
        <p:spPr bwMode="auto">
          <a:xfrm>
            <a:off x="4666221" y="1538619"/>
            <a:ext cx="4227512" cy="5013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1545154" y="4154858"/>
            <a:ext cx="366632" cy="482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3070762" y="4637356"/>
            <a:ext cx="366632" cy="482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61999" y="3881808"/>
            <a:ext cx="183316" cy="2730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5647173" y="4773881"/>
            <a:ext cx="273548" cy="2730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9388" y="1047690"/>
            <a:ext cx="78291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Dilatace tenkých střevních kliček, hladinky – ileosní stav!</a:t>
            </a:r>
          </a:p>
        </p:txBody>
      </p:sp>
    </p:spTree>
    <p:extLst>
      <p:ext uri="{BB962C8B-B14F-4D97-AF65-F5344CB8AC3E}">
        <p14:creationId xmlns:p14="http://schemas.microsoft.com/office/powerpoint/2010/main" val="11166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65" y="1422400"/>
            <a:ext cx="7255380" cy="5045541"/>
          </a:xfrm>
          <a:prstGeom prst="rect">
            <a:avLst/>
          </a:prstGeom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23850" y="476250"/>
            <a:ext cx="882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/>
              <a:t>Ultrazvuk – dilatace tenkých </a:t>
            </a:r>
            <a:r>
              <a:rPr lang="cs-CZ" altLang="cs-CZ" sz="2800" dirty="0" smtClean="0"/>
              <a:t>kliček</a:t>
            </a:r>
            <a:endParaRPr lang="cs-CZ" altLang="cs-CZ" sz="2800" dirty="0"/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6348266" y="5260177"/>
            <a:ext cx="366632" cy="482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5215095" y="3528298"/>
            <a:ext cx="319255" cy="4168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94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865" y="1597839"/>
            <a:ext cx="3430294" cy="4871150"/>
          </a:xfrm>
          <a:prstGeom prst="rect">
            <a:avLst/>
          </a:prstGeom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23850" y="476250"/>
            <a:ext cx="863928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 smtClean="0"/>
              <a:t>CT </a:t>
            </a:r>
            <a:r>
              <a:rPr lang="cs-CZ" altLang="cs-CZ" sz="2800" dirty="0"/>
              <a:t>– </a:t>
            </a:r>
            <a:r>
              <a:rPr lang="cs-CZ" altLang="cs-CZ" dirty="0"/>
              <a:t>dilatace tenkých </a:t>
            </a:r>
            <a:r>
              <a:rPr lang="cs-CZ" altLang="cs-CZ" dirty="0" smtClean="0"/>
              <a:t>kliček, infiltrát v pravém </a:t>
            </a:r>
            <a:r>
              <a:rPr lang="cs-CZ" altLang="cs-CZ" dirty="0" err="1" smtClean="0"/>
              <a:t>mesogastriu</a:t>
            </a:r>
            <a:r>
              <a:rPr lang="cs-CZ" altLang="cs-CZ" dirty="0" smtClean="0"/>
              <a:t> (pacientka je po operaci tumoru tlustého střeva, má </a:t>
            </a:r>
            <a:r>
              <a:rPr lang="cs-CZ" altLang="cs-CZ" dirty="0" err="1" smtClean="0"/>
              <a:t>mts</a:t>
            </a:r>
            <a:r>
              <a:rPr lang="cs-CZ" altLang="cs-CZ" dirty="0" smtClean="0"/>
              <a:t> jater)</a:t>
            </a:r>
            <a:endParaRPr lang="cs-CZ" alt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4833257" y="1597839"/>
            <a:ext cx="399642" cy="4068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5144757" y="3478056"/>
            <a:ext cx="319255" cy="4168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43" y="1597839"/>
            <a:ext cx="3236536" cy="4871150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924449" y="1597838"/>
            <a:ext cx="399642" cy="4068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811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2548" r="25691" b="3185"/>
          <a:stretch>
            <a:fillRect/>
          </a:stretch>
        </p:blipFill>
        <p:spPr bwMode="auto">
          <a:xfrm>
            <a:off x="307975" y="1219200"/>
            <a:ext cx="4408488" cy="4941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r="21329" b="1785"/>
          <a:stretch>
            <a:fillRect/>
          </a:stretch>
        </p:blipFill>
        <p:spPr bwMode="auto">
          <a:xfrm>
            <a:off x="4668838" y="1219200"/>
            <a:ext cx="4224337" cy="4941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323850" y="260350"/>
            <a:ext cx="8569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52 let, muž, elevace zánětlivých markerů, horečka, bolesti v pánvi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228600" y="6248400"/>
            <a:ext cx="891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/>
              <a:t>Nadhraniční šíře kliček jejuna s plyn. obsahem (do 30mm) s hladinkami – subileosní stav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672862" y="1406920"/>
            <a:ext cx="399642" cy="4068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7873984" y="3547512"/>
            <a:ext cx="415906" cy="38477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353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 t="4666" r="25117" b="4616"/>
          <a:stretch>
            <a:fillRect/>
          </a:stretch>
        </p:blipFill>
        <p:spPr bwMode="auto">
          <a:xfrm>
            <a:off x="395288" y="1844675"/>
            <a:ext cx="2954337" cy="46085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1" t="16481" r="13100" b="5235"/>
          <a:stretch>
            <a:fillRect/>
          </a:stretch>
        </p:blipFill>
        <p:spPr bwMode="auto">
          <a:xfrm>
            <a:off x="3708400" y="2457450"/>
            <a:ext cx="5153025" cy="39957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95288" y="404813"/>
            <a:ext cx="84978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Ultrazvuk – zesílení stěny střevní, prosáknutí okolního tuku – histologicky m. Crohn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6284912" y="3378766"/>
            <a:ext cx="263549" cy="4471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7309619" y="3459153"/>
            <a:ext cx="263549" cy="4471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260205" y="3155182"/>
            <a:ext cx="263549" cy="4471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187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38426" r="3343" b="12447"/>
          <a:stretch>
            <a:fillRect/>
          </a:stretch>
        </p:blipFill>
        <p:spPr bwMode="auto">
          <a:xfrm>
            <a:off x="4645025" y="3435350"/>
            <a:ext cx="4319588" cy="2776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38121" r="4475" b="14211"/>
          <a:stretch>
            <a:fillRect/>
          </a:stretch>
        </p:blipFill>
        <p:spPr bwMode="auto">
          <a:xfrm>
            <a:off x="179388" y="3435350"/>
            <a:ext cx="4321175" cy="2763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95288" y="620713"/>
            <a:ext cx="82089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/>
              <a:t>CT  břicha – ztluštělá stěna terminálního ilea, postkontrastně se sytící, s prosáknutím mesenteria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5757705" y="4180146"/>
            <a:ext cx="48003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7134491" y="4823619"/>
            <a:ext cx="303742" cy="3721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58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4910" r="21404" b="471"/>
          <a:stretch>
            <a:fillRect/>
          </a:stretch>
        </p:blipFill>
        <p:spPr bwMode="auto">
          <a:xfrm>
            <a:off x="2004298" y="1537997"/>
            <a:ext cx="5062380" cy="53200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95288" y="228600"/>
            <a:ext cx="828040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dirty="0"/>
              <a:t>Muž, 69 let, vzedmuté břicho, </a:t>
            </a:r>
            <a:r>
              <a:rPr lang="cs-CZ" altLang="cs-CZ" sz="2800" dirty="0" smtClean="0"/>
              <a:t>zvracení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 smtClean="0"/>
              <a:t>snímek </a:t>
            </a:r>
            <a:r>
              <a:rPr lang="cs-CZ" altLang="cs-CZ" sz="1800" dirty="0"/>
              <a:t>břicha vleže: nadhraniční šíře tenkých kliček – </a:t>
            </a:r>
            <a:r>
              <a:rPr lang="cs-CZ" altLang="cs-CZ" sz="1800" dirty="0" err="1"/>
              <a:t>subileosní</a:t>
            </a:r>
            <a:r>
              <a:rPr lang="cs-CZ" altLang="cs-CZ" sz="1800" dirty="0"/>
              <a:t> stav,  nepřímé známky pro </a:t>
            </a:r>
            <a:r>
              <a:rPr lang="cs-CZ" altLang="cs-CZ" sz="1800" dirty="0" err="1"/>
              <a:t>pneumoperitoneum</a:t>
            </a:r>
            <a:r>
              <a:rPr lang="cs-CZ" altLang="cs-CZ" sz="1800" dirty="0"/>
              <a:t> – „double </a:t>
            </a:r>
            <a:r>
              <a:rPr lang="cs-CZ" altLang="cs-CZ" sz="1800" dirty="0" err="1"/>
              <a:t>wall</a:t>
            </a:r>
            <a:r>
              <a:rPr lang="cs-CZ" altLang="cs-CZ" sz="1800" dirty="0"/>
              <a:t> sign“, „triangle sign“</a:t>
            </a:r>
            <a:endParaRPr lang="cs-CZ" altLang="cs-CZ" sz="2800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2306045" y="3862866"/>
            <a:ext cx="527590" cy="1492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2125175" y="3018804"/>
            <a:ext cx="527590" cy="1492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22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t="16318" r="27426" b="18413"/>
          <a:stretch>
            <a:fillRect/>
          </a:stretch>
        </p:blipFill>
        <p:spPr bwMode="auto">
          <a:xfrm>
            <a:off x="236538" y="260350"/>
            <a:ext cx="4330604" cy="38494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2010" r="25465" b="15930"/>
          <a:stretch>
            <a:fillRect/>
          </a:stretch>
        </p:blipFill>
        <p:spPr bwMode="auto">
          <a:xfrm>
            <a:off x="4732338" y="260350"/>
            <a:ext cx="4278837" cy="38505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236538" y="4830745"/>
            <a:ext cx="449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CT ukazuje volnou tekutinu kolem jater a </a:t>
            </a:r>
            <a:r>
              <a:rPr lang="cs-CZ" altLang="cs-CZ" dirty="0" err="1" smtClean="0"/>
              <a:t>neumoperitoneum</a:t>
            </a:r>
            <a:r>
              <a:rPr lang="cs-CZ" altLang="cs-CZ" dirty="0" smtClean="0"/>
              <a:t> </a:t>
            </a:r>
            <a:r>
              <a:rPr lang="cs-CZ" altLang="cs-CZ" dirty="0"/>
              <a:t>ventrálně pod </a:t>
            </a:r>
            <a:r>
              <a:rPr lang="cs-CZ" altLang="cs-CZ" dirty="0" smtClean="0"/>
              <a:t>stěnou </a:t>
            </a:r>
            <a:r>
              <a:rPr lang="cs-CZ" altLang="cs-CZ" dirty="0"/>
              <a:t>– šlo o perforaci duodenálního vředu.</a:t>
            </a:r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>
            <a:off x="603163" y="1883769"/>
            <a:ext cx="33029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8" name="Line 11"/>
          <p:cNvSpPr>
            <a:spLocks noChangeShapeType="1"/>
          </p:cNvSpPr>
          <p:nvPr/>
        </p:nvSpPr>
        <p:spPr bwMode="auto">
          <a:xfrm flipV="1">
            <a:off x="5849990" y="660907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9" name="Line 12"/>
          <p:cNvSpPr>
            <a:spLocks noChangeShapeType="1"/>
          </p:cNvSpPr>
          <p:nvPr/>
        </p:nvSpPr>
        <p:spPr bwMode="auto">
          <a:xfrm flipH="1">
            <a:off x="7582354" y="5492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60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DVOJKONTRASTNÍ VYŠETŘENÍ JÍCNU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3957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3600" dirty="0" smtClean="0"/>
              <a:t>Zobrazení </a:t>
            </a:r>
            <a:r>
              <a:rPr lang="cs-CZ" altLang="cs-CZ" sz="3600" dirty="0" err="1" smtClean="0"/>
              <a:t>hypofaryngu</a:t>
            </a:r>
            <a:r>
              <a:rPr lang="cs-CZ" altLang="cs-CZ" sz="3600" dirty="0" smtClean="0"/>
              <a:t>, celého jícnu a kardie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600" dirty="0" smtClean="0"/>
              <a:t>Pro </a:t>
            </a:r>
            <a:r>
              <a:rPr lang="cs-CZ" altLang="cs-CZ" sz="3600" dirty="0" err="1" smtClean="0"/>
              <a:t>dvojkontrastní</a:t>
            </a:r>
            <a:r>
              <a:rPr lang="cs-CZ" altLang="cs-CZ" sz="3600" dirty="0" smtClean="0"/>
              <a:t> vyšetření nutná vhodná kontrastní látka  - baryová optimálně </a:t>
            </a:r>
            <a:r>
              <a:rPr lang="cs-CZ" altLang="cs-CZ" sz="3600" dirty="0" err="1" smtClean="0"/>
              <a:t>high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density</a:t>
            </a:r>
            <a:r>
              <a:rPr lang="cs-CZ" altLang="cs-CZ" sz="3600" dirty="0" smtClean="0"/>
              <a:t>, ty dnes nejsou dostupné</a:t>
            </a:r>
          </a:p>
          <a:p>
            <a:pPr eaLnBrk="1" hangingPunct="1">
              <a:lnSpc>
                <a:spcPct val="80000"/>
              </a:lnSpc>
            </a:pPr>
            <a:endParaRPr lang="cs-CZ" altLang="cs-CZ" sz="3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3600" dirty="0" err="1" smtClean="0"/>
              <a:t>Monokontrastní</a:t>
            </a:r>
            <a:r>
              <a:rPr lang="cs-CZ" altLang="cs-CZ" sz="3600" dirty="0" smtClean="0"/>
              <a:t> vyšetření s jodovou </a:t>
            </a:r>
            <a:r>
              <a:rPr lang="cs-CZ" altLang="cs-CZ" sz="3600" dirty="0" err="1" smtClean="0"/>
              <a:t>k.l</a:t>
            </a:r>
            <a:r>
              <a:rPr lang="cs-CZ" altLang="cs-CZ" sz="3600" dirty="0" smtClean="0"/>
              <a:t>. u akutních stavů – cizí tělesa, pooperační stavy</a:t>
            </a:r>
          </a:p>
        </p:txBody>
      </p:sp>
    </p:spTree>
    <p:extLst>
      <p:ext uri="{BB962C8B-B14F-4D97-AF65-F5344CB8AC3E}">
        <p14:creationId xmlns:p14="http://schemas.microsoft.com/office/powerpoint/2010/main" val="4237635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HODNOCENÍ VYŠETŘENÍ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600" dirty="0" smtClean="0"/>
              <a:t>koordinace polykacího aktu, symetrie a kontury </a:t>
            </a:r>
            <a:r>
              <a:rPr lang="cs-CZ" altLang="cs-CZ" sz="3600" dirty="0" err="1" smtClean="0"/>
              <a:t>hypofaryngeálních</a:t>
            </a:r>
            <a:r>
              <a:rPr lang="cs-CZ" altLang="cs-CZ" sz="3600" dirty="0" smtClean="0"/>
              <a:t> struktur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 smtClean="0"/>
              <a:t>Motilita, šíře lumen jícnu, kontury, spazmy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 smtClean="0"/>
              <a:t>nástěnné slizniční změny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 smtClean="0"/>
              <a:t>kompetentnost kardie</a:t>
            </a:r>
          </a:p>
        </p:txBody>
      </p:sp>
    </p:spTree>
    <p:extLst>
      <p:ext uri="{BB962C8B-B14F-4D97-AF65-F5344CB8AC3E}">
        <p14:creationId xmlns:p14="http://schemas.microsoft.com/office/powerpoint/2010/main" val="95821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2763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PROSTÝ SNÍMEK BŘICHA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perforace – </a:t>
            </a:r>
            <a:r>
              <a:rPr lang="cs-CZ" altLang="cs-CZ" sz="3600" dirty="0" err="1" smtClean="0"/>
              <a:t>pneumoperitoneum</a:t>
            </a:r>
            <a:endParaRPr lang="cs-CZ" altLang="cs-CZ" sz="3600" dirty="0" smtClean="0"/>
          </a:p>
          <a:p>
            <a:pPr eaLnBrk="1" hangingPunct="1"/>
            <a:r>
              <a:rPr lang="cs-CZ" altLang="cs-CZ" sz="3600" dirty="0" smtClean="0"/>
              <a:t>ileosní stavy</a:t>
            </a:r>
          </a:p>
          <a:p>
            <a:pPr lvl="1"/>
            <a:r>
              <a:rPr lang="cs-CZ" altLang="cs-CZ" sz="3200" dirty="0" smtClean="0"/>
              <a:t>šíře lumen kliček na snímku vleže</a:t>
            </a:r>
          </a:p>
          <a:p>
            <a:pPr lvl="1"/>
            <a:r>
              <a:rPr lang="cs-CZ" altLang="cs-CZ" sz="3200" dirty="0" smtClean="0"/>
              <a:t>široké hladinky vestoje</a:t>
            </a:r>
          </a:p>
          <a:p>
            <a:pPr eaLnBrk="1" hangingPunct="1"/>
            <a:r>
              <a:rPr lang="cs-CZ" altLang="cs-CZ" sz="3600" dirty="0" smtClean="0"/>
              <a:t>lokalizace cizího tělesa</a:t>
            </a:r>
          </a:p>
        </p:txBody>
      </p:sp>
    </p:spTree>
    <p:extLst>
      <p:ext uri="{BB962C8B-B14F-4D97-AF65-F5344CB8AC3E}">
        <p14:creationId xmlns:p14="http://schemas.microsoft.com/office/powerpoint/2010/main" val="3338799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900113" y="620713"/>
            <a:ext cx="648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NORMÁLNÍ NÁLEZ -  hypofarynx</a:t>
            </a:r>
          </a:p>
        </p:txBody>
      </p:sp>
      <p:pic>
        <p:nvPicPr>
          <p:cNvPr id="43011" name="Picture 5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2649538" cy="46085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6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628775"/>
            <a:ext cx="3035300" cy="46085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8" descr="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28775"/>
            <a:ext cx="2655887" cy="4616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5327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NORMÁLNÍ NÁLEZ - jícen</a:t>
            </a:r>
          </a:p>
        </p:txBody>
      </p:sp>
      <p:pic>
        <p:nvPicPr>
          <p:cNvPr id="44035" name="Picture 6" descr="0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2816225" cy="6453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7" descr="0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/>
          <a:stretch>
            <a:fillRect/>
          </a:stretch>
        </p:blipFill>
        <p:spPr bwMode="auto">
          <a:xfrm>
            <a:off x="755650" y="1052513"/>
            <a:ext cx="3536950" cy="5545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NEJČASTĚJŠÍ PATOLOGIE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62913" cy="4343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dirty="0" err="1" smtClean="0">
                <a:solidFill>
                  <a:srgbClr val="FFFF00"/>
                </a:solidFill>
              </a:rPr>
              <a:t>Stenosy</a:t>
            </a:r>
            <a:r>
              <a:rPr lang="cs-CZ" altLang="cs-CZ" sz="2400" dirty="0" smtClean="0">
                <a:solidFill>
                  <a:srgbClr val="FFFF00"/>
                </a:solidFill>
              </a:rPr>
              <a:t> jícnu</a:t>
            </a:r>
            <a:r>
              <a:rPr lang="cs-CZ" altLang="cs-CZ" sz="2400" dirty="0" smtClean="0"/>
              <a:t> – benigní (zánět, poleptání) a maligní (nádory jícnu nebo okolí)</a:t>
            </a:r>
          </a:p>
          <a:p>
            <a:pPr lvl="1" eaLnBrk="1" hangingPunct="1"/>
            <a:r>
              <a:rPr lang="cs-CZ" altLang="cs-CZ" sz="2000" dirty="0" smtClean="0"/>
              <a:t>známkou malignity jsou nerovné okraje, rozhodující je ale histologie</a:t>
            </a:r>
          </a:p>
          <a:p>
            <a:pPr eaLnBrk="1" hangingPunct="1"/>
            <a:r>
              <a:rPr lang="cs-CZ" altLang="cs-CZ" sz="2400" dirty="0" smtClean="0"/>
              <a:t>Další fokální jícnová zúžení – weby, ringy</a:t>
            </a:r>
          </a:p>
          <a:p>
            <a:pPr eaLnBrk="1" hangingPunct="1"/>
            <a:r>
              <a:rPr lang="cs-CZ" altLang="cs-CZ" sz="2400" dirty="0" smtClean="0"/>
              <a:t>Divertikly jícnu</a:t>
            </a:r>
          </a:p>
          <a:p>
            <a:pPr eaLnBrk="1" hangingPunct="1"/>
            <a:r>
              <a:rPr lang="cs-CZ" altLang="cs-CZ" sz="2400" dirty="0" err="1" smtClean="0">
                <a:solidFill>
                  <a:srgbClr val="FFFF00"/>
                </a:solidFill>
              </a:rPr>
              <a:t>Achalasie</a:t>
            </a:r>
            <a:r>
              <a:rPr lang="cs-CZ" altLang="cs-CZ" sz="2400" dirty="0" smtClean="0"/>
              <a:t> – porucha inervace distálního svěrače způsobující zúžení lumen</a:t>
            </a:r>
          </a:p>
          <a:p>
            <a:pPr eaLnBrk="1" hangingPunct="1"/>
            <a:r>
              <a:rPr lang="cs-CZ" altLang="cs-CZ" sz="2400" dirty="0" smtClean="0"/>
              <a:t>Pooperační stavy, </a:t>
            </a:r>
            <a:r>
              <a:rPr lang="cs-CZ" altLang="cs-CZ" sz="2400" dirty="0" smtClean="0">
                <a:solidFill>
                  <a:srgbClr val="FFFF00"/>
                </a:solidFill>
              </a:rPr>
              <a:t>cizí tělesa </a:t>
            </a:r>
            <a:r>
              <a:rPr lang="cs-CZ" altLang="cs-CZ" sz="2400" dirty="0" smtClean="0"/>
              <a:t>– detekce perforace</a:t>
            </a:r>
          </a:p>
          <a:p>
            <a:pPr eaLnBrk="1" hangingPunct="1"/>
            <a:r>
              <a:rPr lang="cs-CZ" altLang="cs-CZ" sz="2400" dirty="0" smtClean="0"/>
              <a:t>Hiátová hernie</a:t>
            </a:r>
          </a:p>
          <a:p>
            <a:pPr eaLnBrk="1" hangingPunct="1"/>
            <a:r>
              <a:rPr lang="cs-CZ" altLang="cs-CZ" sz="2400" dirty="0" smtClean="0"/>
              <a:t>Postižení jícnu při systémových onemocněních</a:t>
            </a:r>
          </a:p>
          <a:p>
            <a:pPr eaLnBrk="1" hangingPunct="1"/>
            <a:r>
              <a:rPr lang="cs-CZ" altLang="cs-CZ" sz="2400" dirty="0" smtClean="0"/>
              <a:t>(záněty jícnu různé etiologie - </a:t>
            </a:r>
            <a:r>
              <a:rPr lang="cs-CZ" altLang="cs-CZ" sz="2400" dirty="0" err="1" smtClean="0"/>
              <a:t>esofagogastroskopie</a:t>
            </a:r>
            <a:r>
              <a:rPr lang="cs-CZ" altLang="cs-CZ" sz="2400" dirty="0" smtClean="0"/>
              <a:t>)</a:t>
            </a:r>
          </a:p>
          <a:p>
            <a:pPr eaLnBrk="1" hangingPunct="1"/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499635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1029"/>
          <p:cNvSpPr txBox="1">
            <a:spLocks noChangeArrowheads="1"/>
          </p:cNvSpPr>
          <p:nvPr/>
        </p:nvSpPr>
        <p:spPr bwMode="auto">
          <a:xfrm>
            <a:off x="5292725" y="692150"/>
            <a:ext cx="345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CIZÍ TĚLESO V JÍCNU</a:t>
            </a:r>
          </a:p>
        </p:txBody>
      </p:sp>
      <p:sp>
        <p:nvSpPr>
          <p:cNvPr id="51204" name="Text Box 1030"/>
          <p:cNvSpPr txBox="1">
            <a:spLocks noChangeArrowheads="1"/>
          </p:cNvSpPr>
          <p:nvPr/>
        </p:nvSpPr>
        <p:spPr bwMode="auto">
          <a:xfrm>
            <a:off x="5410200" y="1447800"/>
            <a:ext cx="320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dirty="0" smtClean="0"/>
              <a:t> </a:t>
            </a:r>
            <a:r>
              <a:rPr lang="cs-CZ" altLang="cs-CZ" b="0" dirty="0" smtClean="0"/>
              <a:t>jodová kontrastní látka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dirty="0" smtClean="0"/>
              <a:t> maso</a:t>
            </a:r>
            <a:endParaRPr lang="en-US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90" y="7553"/>
            <a:ext cx="4408348" cy="6850447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2749664" y="5265309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448613" y="5462994"/>
            <a:ext cx="564236" cy="1976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978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7" descr="1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/>
          <a:stretch>
            <a:fillRect/>
          </a:stretch>
        </p:blipFill>
        <p:spPr bwMode="auto">
          <a:xfrm>
            <a:off x="220663" y="838200"/>
            <a:ext cx="3949700" cy="5759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1028" descr="13"/>
          <p:cNvPicPr>
            <a:picLocks noChangeAspect="1" noChangeArrowheads="1"/>
          </p:cNvPicPr>
          <p:nvPr/>
        </p:nvPicPr>
        <p:blipFill>
          <a:blip r:embed="rId3" cstate="hqprint">
            <a:lum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066800"/>
            <a:ext cx="2422525" cy="579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1029"/>
          <p:cNvSpPr txBox="1">
            <a:spLocks noChangeArrowheads="1"/>
          </p:cNvSpPr>
          <p:nvPr/>
        </p:nvSpPr>
        <p:spPr bwMode="auto">
          <a:xfrm>
            <a:off x="6629400" y="533400"/>
            <a:ext cx="225583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/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MALIGNÍ </a:t>
            </a:r>
            <a:r>
              <a:rPr lang="cs-CZ" altLang="cs-CZ" dirty="0" smtClean="0"/>
              <a:t>STENOSA </a:t>
            </a:r>
            <a:r>
              <a:rPr lang="cs-CZ" altLang="cs-CZ" dirty="0"/>
              <a:t>DISTÁLNÍHO JÍCNU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- </a:t>
            </a:r>
            <a:r>
              <a:rPr lang="cs-CZ" altLang="cs-CZ" dirty="0" err="1"/>
              <a:t>spinoCA</a:t>
            </a:r>
            <a:r>
              <a:rPr lang="cs-CZ" altLang="cs-CZ" dirty="0"/>
              <a:t> vzniklý v terénu </a:t>
            </a:r>
            <a:r>
              <a:rPr lang="cs-CZ" altLang="cs-CZ" dirty="0" err="1"/>
              <a:t>Barrettova</a:t>
            </a:r>
            <a:r>
              <a:rPr lang="cs-CZ" altLang="cs-CZ" dirty="0"/>
              <a:t> jícnu</a:t>
            </a:r>
          </a:p>
        </p:txBody>
      </p:sp>
      <p:sp>
        <p:nvSpPr>
          <p:cNvPr id="50181" name="Text Box 1030"/>
          <p:cNvSpPr txBox="1">
            <a:spLocks noChangeArrowheads="1"/>
          </p:cNvSpPr>
          <p:nvPr/>
        </p:nvSpPr>
        <p:spPr bwMode="auto">
          <a:xfrm>
            <a:off x="6705600" y="4953000"/>
            <a:ext cx="2209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/>
              <a:t>Stagnace </a:t>
            </a:r>
            <a:r>
              <a:rPr lang="cs-CZ" altLang="cs-CZ" sz="1800" b="0" dirty="0" err="1"/>
              <a:t>k.l</a:t>
            </a:r>
            <a:r>
              <a:rPr lang="cs-CZ" altLang="cs-CZ" sz="1800" b="0" dirty="0"/>
              <a:t>. nad překážkou, nehomogenní infiltrace </a:t>
            </a:r>
            <a:r>
              <a:rPr lang="cs-CZ" altLang="cs-CZ" sz="1800" b="0" dirty="0" err="1"/>
              <a:t>dist</a:t>
            </a:r>
            <a:r>
              <a:rPr lang="cs-CZ" altLang="cs-CZ" sz="1800" b="0" dirty="0"/>
              <a:t>. Jícnu s nepravidelnou stěnou</a:t>
            </a:r>
            <a:endParaRPr lang="en-US" altLang="cs-CZ" sz="1800" b="0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094107" y="2532157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2974357" y="4210233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480030" y="2934271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327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01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762000"/>
            <a:ext cx="2693987" cy="609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1" name="Picture 5" descr="0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219200"/>
            <a:ext cx="3184525" cy="563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6172200" y="381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0"/>
              <a:t>   </a:t>
            </a:r>
            <a:r>
              <a:rPr lang="cs-CZ" altLang="cs-CZ"/>
              <a:t>ACHALASIE</a:t>
            </a:r>
          </a:p>
        </p:txBody>
      </p:sp>
      <p:pic>
        <p:nvPicPr>
          <p:cNvPr id="48133" name="Picture 7" descr="1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524000"/>
            <a:ext cx="3052762" cy="533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5867400" y="9144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/>
              <a:t>nálevkovité zúžení </a:t>
            </a:r>
            <a:r>
              <a:rPr lang="cs-CZ" altLang="cs-CZ" sz="1800" b="0" dirty="0" err="1"/>
              <a:t>distál</a:t>
            </a:r>
            <a:r>
              <a:rPr lang="cs-CZ" altLang="cs-CZ" sz="1800" b="0" dirty="0"/>
              <a:t>. jícnu</a:t>
            </a:r>
            <a:endParaRPr lang="en-US" altLang="cs-CZ" sz="1800" b="0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7505700" y="4501634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6840564" y="5034403"/>
            <a:ext cx="393698" cy="2428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4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DSCF96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b="1843"/>
          <a:stretch>
            <a:fillRect/>
          </a:stretch>
        </p:blipFill>
        <p:spPr bwMode="auto">
          <a:xfrm>
            <a:off x="395288" y="188913"/>
            <a:ext cx="3606800" cy="66690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219700" y="1125538"/>
            <a:ext cx="338455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ZENKERŮV DIVERTIKL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v oblasti Killiánova ústí</a:t>
            </a:r>
          </a:p>
        </p:txBody>
      </p:sp>
      <p:sp>
        <p:nvSpPr>
          <p:cNvPr id="46084" name="AutoShape 7"/>
          <p:cNvSpPr>
            <a:spLocks noChangeArrowheads="1"/>
          </p:cNvSpPr>
          <p:nvPr/>
        </p:nvSpPr>
        <p:spPr bwMode="auto">
          <a:xfrm>
            <a:off x="3419475" y="3141663"/>
            <a:ext cx="473075" cy="142875"/>
          </a:xfrm>
          <a:prstGeom prst="leftArrow">
            <a:avLst>
              <a:gd name="adj1" fmla="val 50000"/>
              <a:gd name="adj2" fmla="val 82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90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UP1"/>
          <p:cNvPicPr>
            <a:picLocks noChangeAspect="1" noChangeArrowheads="1"/>
          </p:cNvPicPr>
          <p:nvPr/>
        </p:nvPicPr>
        <p:blipFill>
          <a:blip r:embed="rId2" cstate="hqprint">
            <a:lum bright="30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484313"/>
            <a:ext cx="3263900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6" descr="UP4"/>
          <p:cNvPicPr>
            <a:picLocks noChangeAspect="1" noChangeArrowheads="1"/>
          </p:cNvPicPr>
          <p:nvPr/>
        </p:nvPicPr>
        <p:blipFill>
          <a:blip r:embed="rId3">
            <a:lum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484313"/>
            <a:ext cx="3308350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762000" y="152400"/>
            <a:ext cx="78486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ESOFAGEÁLNÍ WEBY A CIRKULÁRNÍ STRIKTURA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- před balónkovou dilatací jícnu, jemné vaziv. zářezy na ventrál. stěně proxim. jícnu.</a:t>
            </a:r>
          </a:p>
        </p:txBody>
      </p:sp>
      <p:sp>
        <p:nvSpPr>
          <p:cNvPr id="47109" name="Line 8"/>
          <p:cNvSpPr>
            <a:spLocks noChangeShapeType="1"/>
          </p:cNvSpPr>
          <p:nvPr/>
        </p:nvSpPr>
        <p:spPr bwMode="auto">
          <a:xfrm flipH="1" flipV="1">
            <a:off x="2987675" y="3429000"/>
            <a:ext cx="287338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7110" name="Line 9"/>
          <p:cNvSpPr>
            <a:spLocks noChangeShapeType="1"/>
          </p:cNvSpPr>
          <p:nvPr/>
        </p:nvSpPr>
        <p:spPr bwMode="auto">
          <a:xfrm flipH="1" flipV="1">
            <a:off x="2843213" y="3716338"/>
            <a:ext cx="2873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7111" name="Line 10"/>
          <p:cNvSpPr>
            <a:spLocks noChangeShapeType="1"/>
          </p:cNvSpPr>
          <p:nvPr/>
        </p:nvSpPr>
        <p:spPr bwMode="auto">
          <a:xfrm flipH="1" flipV="1">
            <a:off x="7164388" y="4941888"/>
            <a:ext cx="360362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3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Traumata břicha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Postup se liší u:</a:t>
            </a:r>
          </a:p>
          <a:p>
            <a:pPr lvl="1"/>
            <a:r>
              <a:rPr lang="cs-CZ" dirty="0" smtClean="0"/>
              <a:t>poranění </a:t>
            </a:r>
            <a:r>
              <a:rPr lang="cs-CZ" dirty="0"/>
              <a:t>jedné oblasti </a:t>
            </a:r>
          </a:p>
          <a:p>
            <a:pPr lvl="1"/>
            <a:r>
              <a:rPr lang="cs-CZ" dirty="0" err="1" smtClean="0"/>
              <a:t>polytraumat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dirty="0" err="1" smtClean="0"/>
              <a:t>Hemodynamicky</a:t>
            </a:r>
            <a:r>
              <a:rPr lang="cs-CZ" dirty="0" smtClean="0"/>
              <a:t> nestabilní</a:t>
            </a:r>
          </a:p>
          <a:p>
            <a:pPr lvl="1"/>
            <a:r>
              <a:rPr lang="cs-CZ" dirty="0" smtClean="0"/>
              <a:t>FAST = </a:t>
            </a:r>
            <a:r>
              <a:rPr lang="cs-CZ" dirty="0" err="1" smtClean="0"/>
              <a:t>Focused</a:t>
            </a:r>
            <a:r>
              <a:rPr lang="cs-CZ" dirty="0" smtClean="0"/>
              <a:t> </a:t>
            </a:r>
            <a:r>
              <a:rPr lang="cs-CZ" dirty="0" err="1"/>
              <a:t>asseement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 smtClean="0"/>
              <a:t>sonography</a:t>
            </a:r>
            <a:r>
              <a:rPr lang="cs-CZ" dirty="0" smtClean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smtClean="0"/>
              <a:t>trauma – zejména volná tekutina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Hemodyn</a:t>
            </a:r>
            <a:r>
              <a:rPr lang="cs-CZ" dirty="0"/>
              <a:t>. </a:t>
            </a:r>
            <a:r>
              <a:rPr lang="cs-CZ" dirty="0" smtClean="0"/>
              <a:t>stabilní </a:t>
            </a:r>
            <a:endParaRPr lang="cs-CZ" dirty="0"/>
          </a:p>
          <a:p>
            <a:pPr lvl="1"/>
            <a:r>
              <a:rPr lang="cs-CZ" dirty="0" smtClean="0"/>
              <a:t>CT </a:t>
            </a:r>
            <a:r>
              <a:rPr lang="cs-CZ" dirty="0"/>
              <a:t>u pacientů se střední a vysokou </a:t>
            </a:r>
            <a:r>
              <a:rPr lang="cs-CZ" dirty="0" err="1"/>
              <a:t>suspekcí</a:t>
            </a:r>
            <a:r>
              <a:rPr lang="cs-CZ" dirty="0"/>
              <a:t> na trauma</a:t>
            </a:r>
          </a:p>
          <a:p>
            <a:pPr lvl="1"/>
            <a:r>
              <a:rPr lang="cs-CZ" dirty="0" smtClean="0"/>
              <a:t>FAST/klin. observace </a:t>
            </a:r>
            <a:r>
              <a:rPr lang="cs-CZ" dirty="0"/>
              <a:t>u pacientů s nízkou </a:t>
            </a:r>
            <a:r>
              <a:rPr lang="cs-CZ" dirty="0" err="1"/>
              <a:t>suspekcí</a:t>
            </a:r>
            <a:r>
              <a:rPr lang="cs-CZ" dirty="0"/>
              <a:t> dle klinického stavu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9380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/>
              <a:t>Polytrauma</a:t>
            </a:r>
            <a:r>
              <a:rPr lang="cs-CZ" altLang="cs-CZ" dirty="0" smtClean="0"/>
              <a:t> protokol u CT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Rozsah </a:t>
            </a:r>
            <a:r>
              <a:rPr lang="cs-CZ" dirty="0" err="1" smtClean="0"/>
              <a:t>hrudník+břicho+pánev</a:t>
            </a:r>
            <a:r>
              <a:rPr lang="cs-CZ" dirty="0" smtClean="0"/>
              <a:t> (+ hlava a C páteř)</a:t>
            </a:r>
            <a:endParaRPr lang="cs-CZ" dirty="0"/>
          </a:p>
          <a:p>
            <a:r>
              <a:rPr lang="cs-CZ" dirty="0" smtClean="0"/>
              <a:t>Vždy se podává </a:t>
            </a:r>
            <a:r>
              <a:rPr lang="cs-CZ" dirty="0" err="1" smtClean="0"/>
              <a:t>k.l</a:t>
            </a:r>
            <a:r>
              <a:rPr lang="cs-CZ" dirty="0" smtClean="0"/>
              <a:t>. </a:t>
            </a:r>
            <a:r>
              <a:rPr lang="cs-CZ" dirty="0" err="1" smtClean="0"/>
              <a:t>i.v</a:t>
            </a:r>
            <a:r>
              <a:rPr lang="cs-CZ" dirty="0" smtClean="0"/>
              <a:t>. (</a:t>
            </a:r>
            <a:r>
              <a:rPr lang="cs-CZ" dirty="0" err="1" smtClean="0"/>
              <a:t>hrudník+břicho+pánev</a:t>
            </a:r>
            <a:r>
              <a:rPr lang="cs-CZ" dirty="0" smtClean="0"/>
              <a:t>)</a:t>
            </a:r>
          </a:p>
          <a:p>
            <a:r>
              <a:rPr lang="cs-CZ" dirty="0" smtClean="0"/>
              <a:t>Musí obsahovat arteriální a </a:t>
            </a:r>
            <a:r>
              <a:rPr lang="cs-CZ" dirty="0" err="1" smtClean="0"/>
              <a:t>portovenozní</a:t>
            </a:r>
            <a:r>
              <a:rPr lang="cs-CZ" dirty="0" smtClean="0"/>
              <a:t> fázi</a:t>
            </a:r>
          </a:p>
          <a:p>
            <a:pPr lvl="1"/>
            <a:r>
              <a:rPr lang="cs-CZ" dirty="0" smtClean="0"/>
              <a:t>Lze sdružit do 1 fáze  = split bolus protokol – 2x podání </a:t>
            </a:r>
            <a:r>
              <a:rPr lang="cs-CZ" dirty="0" err="1" smtClean="0"/>
              <a:t>k.l</a:t>
            </a:r>
            <a:r>
              <a:rPr lang="cs-CZ" dirty="0" smtClean="0"/>
              <a:t>., 1x </a:t>
            </a:r>
            <a:r>
              <a:rPr lang="cs-CZ" dirty="0" err="1" smtClean="0"/>
              <a:t>scanování</a:t>
            </a:r>
            <a:endParaRPr lang="cs-CZ" dirty="0" smtClean="0"/>
          </a:p>
          <a:p>
            <a:pPr lvl="2"/>
            <a:r>
              <a:rPr lang="cs-CZ" dirty="0" err="1" smtClean="0"/>
              <a:t>portovenozní</a:t>
            </a:r>
            <a:r>
              <a:rPr lang="cs-CZ" dirty="0" smtClean="0"/>
              <a:t> fáze s výrazně kontrastní náplní tepen jako u CTAG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761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ULTRAZVUK BŘICHA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420938"/>
            <a:ext cx="7772400" cy="4114800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přítomnost krve v peritoneální dutině</a:t>
            </a:r>
          </a:p>
          <a:p>
            <a:pPr eaLnBrk="1" hangingPunct="1"/>
            <a:r>
              <a:rPr lang="cs-CZ" altLang="cs-CZ" sz="3600" dirty="0" smtClean="0"/>
              <a:t>stav parenchymatosních orgánů</a:t>
            </a:r>
          </a:p>
          <a:p>
            <a:pPr eaLnBrk="1" hangingPunct="1"/>
            <a:r>
              <a:rPr lang="cs-CZ" altLang="cs-CZ" sz="3600" dirty="0" smtClean="0"/>
              <a:t>zánětlivé postižení orgánů</a:t>
            </a:r>
            <a:r>
              <a:rPr lang="cs-CZ" altLang="cs-CZ" sz="3200" dirty="0" smtClean="0"/>
              <a:t> včetně střev</a:t>
            </a: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032400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Traumata sleziny</a:t>
            </a:r>
          </a:p>
        </p:txBody>
      </p:sp>
      <p:pic>
        <p:nvPicPr>
          <p:cNvPr id="57347" name="Picture 4" descr="Krasny UZb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8868" b="10397"/>
          <a:stretch>
            <a:fillRect/>
          </a:stretch>
        </p:blipFill>
        <p:spPr bwMode="auto">
          <a:xfrm>
            <a:off x="228600" y="1524000"/>
            <a:ext cx="3200400" cy="27797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5" descr="Krasny CT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4648200" cy="19129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8" descr="Jasek CT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105275" cy="2638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9" descr="Jasek CT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48125"/>
            <a:ext cx="4084638" cy="2552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10"/>
          <p:cNvSpPr txBox="1">
            <a:spLocks noChangeArrowheads="1"/>
          </p:cNvSpPr>
          <p:nvPr/>
        </p:nvSpPr>
        <p:spPr bwMode="auto">
          <a:xfrm>
            <a:off x="228600" y="9144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/>
              <a:t>Intraparenchym. hematom v UZ a CT obraze</a:t>
            </a:r>
            <a:endParaRPr lang="en-US" altLang="cs-CZ" sz="1800"/>
          </a:p>
        </p:txBody>
      </p:sp>
      <p:sp>
        <p:nvSpPr>
          <p:cNvPr id="57352" name="Text Box 11"/>
          <p:cNvSpPr txBox="1">
            <a:spLocks noChangeArrowheads="1"/>
          </p:cNvSpPr>
          <p:nvPr/>
        </p:nvSpPr>
        <p:spPr bwMode="auto">
          <a:xfrm>
            <a:off x="4038600" y="838200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/>
              <a:t>Lacerace sleziny s lemem tekutiny v okolí, dole fissura sleziny</a:t>
            </a:r>
            <a:endParaRPr lang="en-US" altLang="cs-CZ" sz="1800"/>
          </a:p>
        </p:txBody>
      </p:sp>
    </p:spTree>
    <p:extLst>
      <p:ext uri="{BB962C8B-B14F-4D97-AF65-F5344CB8AC3E}">
        <p14:creationId xmlns:p14="http://schemas.microsoft.com/office/powerpoint/2010/main" val="1768044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Traumata jater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3" t="8594" r="36087" b="3894"/>
          <a:stretch>
            <a:fillRect/>
          </a:stretch>
        </p:blipFill>
        <p:spPr bwMode="auto">
          <a:xfrm>
            <a:off x="617538" y="1447800"/>
            <a:ext cx="2898775" cy="525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21060" r="25499" b="19608"/>
          <a:stretch>
            <a:fillRect/>
          </a:stretch>
        </p:blipFill>
        <p:spPr bwMode="auto">
          <a:xfrm>
            <a:off x="4038600" y="1447800"/>
            <a:ext cx="3352800" cy="26241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3" t="19521" r="27606" b="21263"/>
          <a:stretch>
            <a:fillRect/>
          </a:stretch>
        </p:blipFill>
        <p:spPr bwMode="auto">
          <a:xfrm>
            <a:off x="4876800" y="3962400"/>
            <a:ext cx="3352800" cy="2741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609600" y="838200"/>
            <a:ext cx="563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 err="1">
                <a:latin typeface="+mn-lt"/>
              </a:rPr>
              <a:t>Fissurace</a:t>
            </a:r>
            <a:r>
              <a:rPr lang="cs-CZ" altLang="cs-CZ" sz="1800" b="0" dirty="0">
                <a:latin typeface="+mn-lt"/>
              </a:rPr>
              <a:t> jater, vzduch </a:t>
            </a:r>
            <a:r>
              <a:rPr lang="cs-CZ" altLang="cs-CZ" sz="1800" b="0" dirty="0" err="1">
                <a:latin typeface="+mn-lt"/>
              </a:rPr>
              <a:t>periportálně</a:t>
            </a:r>
            <a:endParaRPr lang="en-US" altLang="cs-CZ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3965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Polytrauma 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r="28397" b="7899"/>
          <a:stretch>
            <a:fillRect/>
          </a:stretch>
        </p:blipFill>
        <p:spPr bwMode="auto">
          <a:xfrm>
            <a:off x="152400" y="1371600"/>
            <a:ext cx="3998913" cy="5284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5" r="40344"/>
          <a:stretch>
            <a:fillRect/>
          </a:stretch>
        </p:blipFill>
        <p:spPr bwMode="auto">
          <a:xfrm>
            <a:off x="4354513" y="1371600"/>
            <a:ext cx="1741487" cy="5289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3" r="33772"/>
          <a:stretch>
            <a:fillRect/>
          </a:stretch>
        </p:blipFill>
        <p:spPr bwMode="auto">
          <a:xfrm>
            <a:off x="6359525" y="1371600"/>
            <a:ext cx="2632075" cy="533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228600" y="685800"/>
            <a:ext cx="891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 dirty="0">
                <a:latin typeface="+mn-lt"/>
              </a:rPr>
              <a:t>Lacerace jater s </a:t>
            </a:r>
            <a:r>
              <a:rPr lang="cs-CZ" altLang="cs-CZ" sz="1800" b="0" dirty="0" err="1">
                <a:latin typeface="+mn-lt"/>
              </a:rPr>
              <a:t>intraparenchym</a:t>
            </a:r>
            <a:r>
              <a:rPr lang="cs-CZ" altLang="cs-CZ" sz="1800" b="0" dirty="0">
                <a:latin typeface="+mn-lt"/>
              </a:rPr>
              <a:t>. hematomem, odtržení hor. pólu pravé ledviny s </a:t>
            </a:r>
            <a:r>
              <a:rPr lang="cs-CZ" altLang="cs-CZ" sz="1800" b="0" dirty="0" err="1">
                <a:latin typeface="+mn-lt"/>
              </a:rPr>
              <a:t>perirenál</a:t>
            </a:r>
            <a:r>
              <a:rPr lang="cs-CZ" altLang="cs-CZ" sz="1800" b="0" dirty="0">
                <a:latin typeface="+mn-lt"/>
              </a:rPr>
              <a:t>. Hematomem, hematom vpravo v </a:t>
            </a:r>
            <a:r>
              <a:rPr lang="cs-CZ" altLang="cs-CZ" sz="1800" b="0" dirty="0" err="1">
                <a:latin typeface="+mn-lt"/>
              </a:rPr>
              <a:t>retroperitoneu</a:t>
            </a:r>
            <a:endParaRPr lang="en-US" altLang="cs-CZ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7263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4796" y="2504027"/>
            <a:ext cx="7886700" cy="1325563"/>
          </a:xfrm>
        </p:spPr>
        <p:txBody>
          <a:bodyPr/>
          <a:lstStyle/>
          <a:p>
            <a:r>
              <a:rPr lang="cs-CZ" b="1" dirty="0" smtClean="0"/>
              <a:t>Ložiska jater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58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Krok 1: odlišit benigní vs. maligní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UZ</a:t>
            </a:r>
            <a:r>
              <a:rPr lang="cs-CZ" sz="2000" dirty="0" smtClean="0"/>
              <a:t>: Nativně diagnostika </a:t>
            </a:r>
            <a:r>
              <a:rPr lang="cs-CZ" sz="2000" dirty="0" smtClean="0">
                <a:solidFill>
                  <a:schemeClr val="bg1"/>
                </a:solidFill>
              </a:rPr>
              <a:t>cyst</a:t>
            </a:r>
          </a:p>
          <a:p>
            <a:pPr lvl="1"/>
            <a:r>
              <a:rPr lang="cs-CZ" sz="1600" dirty="0" smtClean="0"/>
              <a:t>Možnost CEUS</a:t>
            </a:r>
          </a:p>
          <a:p>
            <a:r>
              <a:rPr lang="cs-CZ" sz="2000" b="1" dirty="0" smtClean="0"/>
              <a:t>CT</a:t>
            </a:r>
            <a:r>
              <a:rPr lang="cs-CZ" sz="2000" dirty="0" smtClean="0"/>
              <a:t>: </a:t>
            </a:r>
            <a:r>
              <a:rPr lang="cs-CZ" sz="2000" dirty="0" err="1" smtClean="0"/>
              <a:t>nativ</a:t>
            </a:r>
            <a:r>
              <a:rPr lang="cs-CZ" sz="2000" dirty="0" smtClean="0"/>
              <a:t> + 3 fáze </a:t>
            </a:r>
            <a:r>
              <a:rPr lang="cs-CZ" sz="2000" dirty="0" err="1" smtClean="0"/>
              <a:t>postkontrastně</a:t>
            </a:r>
            <a:endParaRPr lang="cs-CZ" sz="2000" dirty="0" smtClean="0"/>
          </a:p>
          <a:p>
            <a:r>
              <a:rPr lang="cs-CZ" sz="2000" b="1" dirty="0" smtClean="0"/>
              <a:t>MR</a:t>
            </a:r>
            <a:r>
              <a:rPr lang="cs-CZ" sz="2000" dirty="0" smtClean="0"/>
              <a:t>: T1, </a:t>
            </a:r>
            <a:r>
              <a:rPr lang="cs-CZ" sz="2000" dirty="0"/>
              <a:t>T2, DWI + ADC </a:t>
            </a:r>
            <a:r>
              <a:rPr lang="cs-CZ" sz="2000" dirty="0" smtClean="0"/>
              <a:t>mapy nativně, </a:t>
            </a:r>
            <a:r>
              <a:rPr lang="cs-CZ" sz="2000" dirty="0" err="1" smtClean="0"/>
              <a:t>postkontrastně</a:t>
            </a:r>
            <a:r>
              <a:rPr lang="cs-CZ" sz="2000" dirty="0" smtClean="0"/>
              <a:t> </a:t>
            </a:r>
            <a:r>
              <a:rPr lang="cs-CZ" sz="2000" dirty="0"/>
              <a:t>T1 ve fázi arteriální, PV a f. </a:t>
            </a:r>
            <a:r>
              <a:rPr lang="cs-CZ" sz="2000" dirty="0" err="1" smtClean="0"/>
              <a:t>ekvilibria</a:t>
            </a:r>
            <a:r>
              <a:rPr lang="cs-CZ" sz="2000" dirty="0" smtClean="0"/>
              <a:t>, T1 v </a:t>
            </a:r>
            <a:r>
              <a:rPr lang="cs-CZ" sz="2000" dirty="0" err="1" smtClean="0"/>
              <a:t>hepatospecifické</a:t>
            </a:r>
            <a:r>
              <a:rPr lang="cs-CZ" sz="2000" dirty="0" smtClean="0"/>
              <a:t> fázi </a:t>
            </a:r>
          </a:p>
          <a:p>
            <a:endParaRPr lang="cs-CZ" sz="2000" dirty="0" smtClean="0"/>
          </a:p>
          <a:p>
            <a:r>
              <a:rPr lang="cs-CZ" sz="2000" dirty="0" smtClean="0"/>
              <a:t>CEUS,CT,MR</a:t>
            </a:r>
          </a:p>
          <a:p>
            <a:pPr lvl="1"/>
            <a:r>
              <a:rPr lang="cs-CZ" sz="1600" dirty="0" smtClean="0"/>
              <a:t>Pro benigní ložiska je typická absence vymývání kontrastu v pozdní fázi, ale jsou výjimky!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333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Krok 2: odlišit jednotlivá benigní ložiska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3568" y="2595736"/>
            <a:ext cx="7924800" cy="4114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dirty="0" smtClean="0"/>
              <a:t>Cysta</a:t>
            </a:r>
          </a:p>
          <a:p>
            <a:pPr marL="0" indent="0" algn="ctr">
              <a:buNone/>
            </a:pPr>
            <a:r>
              <a:rPr lang="cs-CZ" sz="2800" dirty="0" smtClean="0"/>
              <a:t>Hemangiom</a:t>
            </a:r>
          </a:p>
          <a:p>
            <a:pPr marL="0" indent="0" algn="ctr">
              <a:buNone/>
            </a:pPr>
            <a:r>
              <a:rPr lang="cs-CZ" sz="2800" dirty="0" smtClean="0"/>
              <a:t>Fokální </a:t>
            </a:r>
            <a:r>
              <a:rPr lang="cs-CZ" sz="2800" dirty="0" err="1" smtClean="0"/>
              <a:t>nodulární</a:t>
            </a:r>
            <a:r>
              <a:rPr lang="cs-CZ" sz="2800" dirty="0" smtClean="0"/>
              <a:t> </a:t>
            </a:r>
            <a:r>
              <a:rPr lang="cs-CZ" sz="2800" dirty="0" err="1" smtClean="0"/>
              <a:t>hyperplázie</a:t>
            </a:r>
            <a:r>
              <a:rPr lang="cs-CZ" sz="2800" dirty="0" smtClean="0"/>
              <a:t> (FNH)</a:t>
            </a:r>
          </a:p>
          <a:p>
            <a:pPr marL="0" indent="0" algn="ctr">
              <a:buNone/>
            </a:pPr>
            <a:r>
              <a:rPr lang="cs-CZ" sz="2800" dirty="0" smtClean="0"/>
              <a:t>Adenom</a:t>
            </a:r>
            <a:endParaRPr lang="en-US" sz="2800" dirty="0"/>
          </a:p>
        </p:txBody>
      </p:sp>
      <p:sp>
        <p:nvSpPr>
          <p:cNvPr id="6" name="Rovnoramenný trojúhelník 5"/>
          <p:cNvSpPr/>
          <p:nvPr/>
        </p:nvSpPr>
        <p:spPr>
          <a:xfrm>
            <a:off x="7212631" y="2586284"/>
            <a:ext cx="288032" cy="259228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vnoramenný trojúhelník 8"/>
          <p:cNvSpPr/>
          <p:nvPr/>
        </p:nvSpPr>
        <p:spPr>
          <a:xfrm rot="10800000">
            <a:off x="1331640" y="2370260"/>
            <a:ext cx="864096" cy="28083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1285540" y="173804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Frekvence výskytu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2676" y="2000928"/>
            <a:ext cx="250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Problémy při diagnostice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6" y="4437112"/>
            <a:ext cx="1238727" cy="116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" y="2220112"/>
            <a:ext cx="1267900" cy="100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2456"/>
            <a:ext cx="1019944" cy="101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8442"/>
            <a:ext cx="7924800" cy="1143000"/>
          </a:xfrm>
        </p:spPr>
        <p:txBody>
          <a:bodyPr/>
          <a:lstStyle/>
          <a:p>
            <a:pPr algn="ctr"/>
            <a:r>
              <a:rPr lang="cs-CZ" dirty="0" smtClean="0"/>
              <a:t>Cysta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8455" y="1113744"/>
            <a:ext cx="7247434" cy="1604176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Nejlépe vidět na nativním UZ: </a:t>
            </a:r>
            <a:r>
              <a:rPr lang="cs-CZ" dirty="0" err="1" smtClean="0"/>
              <a:t>Anechogenní</a:t>
            </a:r>
            <a:r>
              <a:rPr lang="cs-CZ" dirty="0" smtClean="0"/>
              <a:t>, tenká stěna</a:t>
            </a:r>
          </a:p>
          <a:p>
            <a:r>
              <a:rPr lang="cs-CZ" dirty="0" smtClean="0"/>
              <a:t>CT: Nativně </a:t>
            </a:r>
            <a:r>
              <a:rPr lang="cs-CZ" dirty="0" err="1" smtClean="0"/>
              <a:t>hypodenzní</a:t>
            </a:r>
            <a:r>
              <a:rPr lang="cs-CZ" dirty="0" smtClean="0"/>
              <a:t> (0-20 HU), nesytí se</a:t>
            </a:r>
          </a:p>
          <a:p>
            <a:r>
              <a:rPr lang="cs-CZ" dirty="0" smtClean="0"/>
              <a:t>MR: T1 </a:t>
            </a:r>
            <a:r>
              <a:rPr lang="cs-CZ" dirty="0" err="1" smtClean="0"/>
              <a:t>hypointenzní</a:t>
            </a:r>
            <a:r>
              <a:rPr lang="cs-CZ" dirty="0" smtClean="0"/>
              <a:t>, T2 </a:t>
            </a:r>
            <a:r>
              <a:rPr lang="cs-CZ" dirty="0" err="1" smtClean="0"/>
              <a:t>hyperintenzní</a:t>
            </a:r>
            <a:r>
              <a:rPr lang="cs-CZ" dirty="0" smtClean="0"/>
              <a:t>, nesytí se, bez restrikce difúze</a:t>
            </a:r>
          </a:p>
        </p:txBody>
      </p:sp>
      <p:pic>
        <p:nvPicPr>
          <p:cNvPr id="5122" name="Picture 2" descr="C:\Users\mr\Downloads\Capture-14_46_54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t="29899" r="13730" b="24983"/>
          <a:stretch/>
        </p:blipFill>
        <p:spPr bwMode="auto">
          <a:xfrm>
            <a:off x="6113532" y="3500432"/>
            <a:ext cx="2773749" cy="23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r\Downloads\Capture-16_11_07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25320" r="11006" b="26600"/>
          <a:stretch/>
        </p:blipFill>
        <p:spPr bwMode="auto">
          <a:xfrm>
            <a:off x="173874" y="2665862"/>
            <a:ext cx="2632530" cy="20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r\Downloads\Capture-16_18_58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25993" r="10495" b="26465"/>
          <a:stretch/>
        </p:blipFill>
        <p:spPr bwMode="auto">
          <a:xfrm>
            <a:off x="179512" y="4755377"/>
            <a:ext cx="2619347" cy="196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mr\Downloads\Capture-16_49_33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28822" r="16285" b="30050"/>
          <a:stretch/>
        </p:blipFill>
        <p:spPr bwMode="auto">
          <a:xfrm>
            <a:off x="2908750" y="3527228"/>
            <a:ext cx="3102436" cy="23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928849" y="3512512"/>
            <a:ext cx="704897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T2 TSE</a:t>
            </a:r>
            <a:endParaRPr lang="cs-CZ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157797" y="3533199"/>
            <a:ext cx="473591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UZ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79512" y="6483468"/>
            <a:ext cx="1528459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Portovenozní</a:t>
            </a:r>
            <a:r>
              <a:rPr lang="cs-CZ" sz="1400" dirty="0" smtClean="0"/>
              <a:t> fáze</a:t>
            </a:r>
            <a:endParaRPr lang="cs-CZ" sz="1400" dirty="0"/>
          </a:p>
        </p:txBody>
      </p:sp>
      <p:cxnSp>
        <p:nvCxnSpPr>
          <p:cNvPr id="23" name="Přímá spojnice se šipkou 22"/>
          <p:cNvCxnSpPr/>
          <p:nvPr/>
        </p:nvCxnSpPr>
        <p:spPr>
          <a:xfrm flipH="1">
            <a:off x="4596147" y="3888684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7903275" y="3968197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697069" y="3025280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>
            <a:off x="686651" y="5100027"/>
            <a:ext cx="397929" cy="3953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6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cs-CZ" dirty="0" smtClean="0"/>
              <a:t>Jaterní absces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67193" y="946205"/>
            <a:ext cx="8009614" cy="2197439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Horečka, bolest břicha, elevace Leu, CRP</a:t>
            </a:r>
          </a:p>
          <a:p>
            <a:r>
              <a:rPr lang="cs-CZ" dirty="0" smtClean="0"/>
              <a:t>UZ: </a:t>
            </a:r>
            <a:r>
              <a:rPr lang="cs-CZ" dirty="0" err="1" smtClean="0"/>
              <a:t>Hypoechogenní</a:t>
            </a:r>
            <a:r>
              <a:rPr lang="cs-CZ" dirty="0" smtClean="0"/>
              <a:t> léze s vnitřními </a:t>
            </a:r>
            <a:r>
              <a:rPr lang="cs-CZ" dirty="0" err="1" smtClean="0"/>
              <a:t>hyperechy</a:t>
            </a:r>
            <a:r>
              <a:rPr lang="cs-CZ" dirty="0" smtClean="0"/>
              <a:t> (plyn) a výrazným </a:t>
            </a:r>
            <a:r>
              <a:rPr lang="cs-CZ" dirty="0" err="1" smtClean="0"/>
              <a:t>vaskularizovaným</a:t>
            </a:r>
            <a:r>
              <a:rPr lang="cs-CZ" dirty="0" smtClean="0"/>
              <a:t> lemem</a:t>
            </a:r>
          </a:p>
          <a:p>
            <a:r>
              <a:rPr lang="cs-CZ" dirty="0" smtClean="0"/>
              <a:t>CT: </a:t>
            </a:r>
            <a:r>
              <a:rPr lang="cs-CZ" dirty="0" err="1" smtClean="0"/>
              <a:t>Hypodenzní</a:t>
            </a:r>
            <a:r>
              <a:rPr lang="cs-CZ" dirty="0" smtClean="0"/>
              <a:t> léze (0-45 HU) s pouzdrem, specifický nález – plyn (méně než 20%), </a:t>
            </a:r>
            <a:r>
              <a:rPr lang="cs-CZ" dirty="0" err="1" smtClean="0"/>
              <a:t>postkontrastně</a:t>
            </a:r>
            <a:r>
              <a:rPr lang="cs-CZ" dirty="0" smtClean="0"/>
              <a:t> obraz terčíku, </a:t>
            </a:r>
          </a:p>
        </p:txBody>
      </p:sp>
      <p:pic>
        <p:nvPicPr>
          <p:cNvPr id="2050" name="Picture 2" descr="N:\RDK\Staňková\Různé přednášky - moje\Capture-13_38_34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24903" r="8093" b="21983"/>
          <a:stretch/>
        </p:blipFill>
        <p:spPr bwMode="auto">
          <a:xfrm>
            <a:off x="5206653" y="3491130"/>
            <a:ext cx="3687018" cy="31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r\Downloads\Capture-13_43_59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4" r="13056" b="19889"/>
          <a:stretch/>
        </p:blipFill>
        <p:spPr bwMode="auto">
          <a:xfrm>
            <a:off x="435698" y="3501008"/>
            <a:ext cx="4536504" cy="320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4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N:\RDK\Staňková\Různé přednášky - moje\Capture-13_49_09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5895" r="2441" b="21984"/>
          <a:stretch/>
        </p:blipFill>
        <p:spPr bwMode="auto">
          <a:xfrm>
            <a:off x="1251993" y="1522675"/>
            <a:ext cx="6640013" cy="461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pPr algn="ctr"/>
            <a:r>
              <a:rPr lang="cs-CZ" dirty="0" smtClean="0"/>
              <a:t>Jaterní absces - CT</a:t>
            </a:r>
            <a:endParaRPr lang="en-US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2744920" y="2186609"/>
            <a:ext cx="705946" cy="69899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5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2208" y="92888"/>
            <a:ext cx="5878060" cy="1143000"/>
          </a:xfrm>
        </p:spPr>
        <p:txBody>
          <a:bodyPr/>
          <a:lstStyle/>
          <a:p>
            <a:pPr algn="ctr"/>
            <a:r>
              <a:rPr lang="cs-CZ" dirty="0" smtClean="0"/>
              <a:t>Hemangiom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12208" y="1908772"/>
            <a:ext cx="7731318" cy="2188840"/>
          </a:xfrm>
        </p:spPr>
        <p:txBody>
          <a:bodyPr>
            <a:normAutofit/>
          </a:bodyPr>
          <a:lstStyle/>
          <a:p>
            <a:r>
              <a:rPr lang="cs-CZ" dirty="0" smtClean="0"/>
              <a:t>UZ: </a:t>
            </a:r>
            <a:r>
              <a:rPr lang="cs-CZ" dirty="0" err="1" smtClean="0">
                <a:solidFill>
                  <a:schemeClr val="bg1"/>
                </a:solidFill>
              </a:rPr>
              <a:t>Hyperechogenní</a:t>
            </a:r>
            <a:r>
              <a:rPr lang="cs-CZ" dirty="0" smtClean="0"/>
              <a:t> ostře ohraničená léze, větší mohou být v centru </a:t>
            </a:r>
            <a:r>
              <a:rPr lang="cs-CZ" dirty="0" err="1" smtClean="0"/>
              <a:t>hypoechogenní</a:t>
            </a:r>
            <a:endParaRPr lang="cs-CZ" dirty="0" smtClean="0"/>
          </a:p>
          <a:p>
            <a:r>
              <a:rPr lang="cs-CZ" dirty="0" smtClean="0"/>
              <a:t>CEUS: Periferní uzlovité sycení s pomalým postupným centripetálním dosycováním</a:t>
            </a:r>
          </a:p>
        </p:txBody>
      </p:sp>
      <p:pic>
        <p:nvPicPr>
          <p:cNvPr id="3074" name="Picture 2" descr="N:\RDK\Staňková\CEUS jater\hemangiom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13064" r="3031" b="5454"/>
          <a:stretch/>
        </p:blipFill>
        <p:spPr bwMode="auto">
          <a:xfrm>
            <a:off x="539552" y="3727891"/>
            <a:ext cx="4187481" cy="295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3" y="3789040"/>
            <a:ext cx="7048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N:\RDK\Staňková\CEUS jater\hemangio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12660" r="2222" b="7475"/>
          <a:stretch/>
        </p:blipFill>
        <p:spPr bwMode="auto">
          <a:xfrm>
            <a:off x="4761383" y="3789041"/>
            <a:ext cx="4259875" cy="290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N:\RDK\Staňková\Různé přednášky - moje\Capture-14_27_43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28714" r="14071" b="32597"/>
          <a:stretch/>
        </p:blipFill>
        <p:spPr bwMode="auto">
          <a:xfrm>
            <a:off x="6181898" y="0"/>
            <a:ext cx="2962102" cy="19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H="1">
            <a:off x="7770867" y="269383"/>
            <a:ext cx="454278" cy="29833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609600" y="5356863"/>
            <a:ext cx="322536" cy="2885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5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CT BŘICHA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 err="1" smtClean="0"/>
              <a:t>Ileozní</a:t>
            </a:r>
            <a:r>
              <a:rPr lang="cs-CZ" altLang="cs-CZ" dirty="0" smtClean="0"/>
              <a:t> stav</a:t>
            </a:r>
          </a:p>
          <a:p>
            <a:pPr eaLnBrk="1" hangingPunct="1"/>
            <a:r>
              <a:rPr lang="cs-CZ" altLang="cs-CZ" dirty="0" smtClean="0"/>
              <a:t>Tumory – detekce, </a:t>
            </a:r>
            <a:r>
              <a:rPr lang="cs-CZ" altLang="cs-CZ" dirty="0" err="1" smtClean="0"/>
              <a:t>staging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Podezření na abscesovou formaci</a:t>
            </a:r>
          </a:p>
          <a:p>
            <a:pPr eaLnBrk="1" hangingPunct="1"/>
            <a:r>
              <a:rPr lang="cs-CZ" altLang="cs-CZ" dirty="0" smtClean="0"/>
              <a:t>Akutní pankreatitida</a:t>
            </a:r>
          </a:p>
          <a:p>
            <a:pPr eaLnBrk="1" hangingPunct="1"/>
            <a:r>
              <a:rPr lang="cs-CZ" altLang="cs-CZ" dirty="0" smtClean="0"/>
              <a:t>Úrazy</a:t>
            </a:r>
          </a:p>
          <a:p>
            <a:pPr lvl="1"/>
            <a:r>
              <a:rPr lang="cs-CZ" altLang="cs-CZ" dirty="0" err="1" smtClean="0"/>
              <a:t>Polytrauma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Klinické podezření na poranění při negativním UZ vyšetření</a:t>
            </a:r>
          </a:p>
          <a:p>
            <a:pPr lvl="1"/>
            <a:endParaRPr lang="cs-CZ" altLang="cs-CZ" dirty="0" smtClean="0"/>
          </a:p>
          <a:p>
            <a:r>
              <a:rPr lang="cs-CZ" altLang="cs-CZ" dirty="0" smtClean="0"/>
              <a:t>Ledvinná kolika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32938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9877"/>
            <a:ext cx="7924800" cy="1143000"/>
          </a:xfrm>
        </p:spPr>
        <p:txBody>
          <a:bodyPr/>
          <a:lstStyle/>
          <a:p>
            <a:pPr algn="ctr"/>
            <a:r>
              <a:rPr lang="cs-CZ" dirty="0" smtClean="0"/>
              <a:t>Hemangiom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18331" y="1042610"/>
            <a:ext cx="7924801" cy="19397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CT: Nativně </a:t>
            </a:r>
            <a:r>
              <a:rPr lang="cs-CZ" dirty="0" err="1" smtClean="0"/>
              <a:t>hypodenzní</a:t>
            </a:r>
            <a:r>
              <a:rPr lang="cs-CZ" dirty="0" smtClean="0"/>
              <a:t>, </a:t>
            </a:r>
            <a:r>
              <a:rPr lang="cs-CZ" dirty="0" err="1"/>
              <a:t>postkontrastně</a:t>
            </a:r>
            <a:r>
              <a:rPr lang="cs-CZ" dirty="0"/>
              <a:t> se sytí z </a:t>
            </a:r>
            <a:r>
              <a:rPr lang="cs-CZ" dirty="0">
                <a:solidFill>
                  <a:schemeClr val="bg1"/>
                </a:solidFill>
              </a:rPr>
              <a:t>periferie v art. fázi</a:t>
            </a:r>
            <a:r>
              <a:rPr lang="cs-CZ" dirty="0"/>
              <a:t>, dosycuje v PV fázi, v pozdní fázi se sytí homogenně.</a:t>
            </a:r>
          </a:p>
          <a:p>
            <a:r>
              <a:rPr lang="cs-CZ" dirty="0"/>
              <a:t>MR: </a:t>
            </a:r>
            <a:r>
              <a:rPr lang="cs-CZ" dirty="0" smtClean="0"/>
              <a:t>T1 </a:t>
            </a:r>
            <a:r>
              <a:rPr lang="cs-CZ" dirty="0" err="1"/>
              <a:t>hypointenzní</a:t>
            </a:r>
            <a:r>
              <a:rPr lang="cs-CZ" dirty="0"/>
              <a:t>, </a:t>
            </a:r>
            <a:r>
              <a:rPr lang="cs-CZ" dirty="0" smtClean="0"/>
              <a:t>výrazně T2 </a:t>
            </a:r>
            <a:r>
              <a:rPr lang="cs-CZ" dirty="0" err="1"/>
              <a:t>hyperintenzní</a:t>
            </a:r>
            <a:r>
              <a:rPr lang="cs-CZ" dirty="0"/>
              <a:t> („žárovka“), </a:t>
            </a:r>
            <a:r>
              <a:rPr lang="cs-CZ" dirty="0" smtClean="0"/>
              <a:t>DWI </a:t>
            </a:r>
            <a:r>
              <a:rPr lang="cs-CZ" dirty="0" err="1" smtClean="0"/>
              <a:t>hyperintenzní</a:t>
            </a:r>
            <a:r>
              <a:rPr lang="cs-CZ" dirty="0" smtClean="0"/>
              <a:t>, ADC </a:t>
            </a:r>
            <a:r>
              <a:rPr lang="cs-CZ" dirty="0" err="1" smtClean="0"/>
              <a:t>izo</a:t>
            </a:r>
            <a:r>
              <a:rPr lang="cs-CZ" dirty="0" smtClean="0"/>
              <a:t>/</a:t>
            </a:r>
            <a:r>
              <a:rPr lang="cs-CZ" dirty="0" err="1" smtClean="0"/>
              <a:t>hyperintezní</a:t>
            </a:r>
            <a:r>
              <a:rPr lang="cs-CZ" dirty="0" smtClean="0"/>
              <a:t>. </a:t>
            </a:r>
            <a:r>
              <a:rPr lang="cs-CZ" dirty="0" err="1" smtClean="0"/>
              <a:t>Postkontrastně</a:t>
            </a:r>
            <a:r>
              <a:rPr lang="cs-CZ" dirty="0" smtClean="0"/>
              <a:t> – stejně jako na CT</a:t>
            </a:r>
            <a:endParaRPr lang="cs-CZ" dirty="0"/>
          </a:p>
        </p:txBody>
      </p:sp>
      <p:pic>
        <p:nvPicPr>
          <p:cNvPr id="4098" name="Picture 2" descr="N:\RDK\Staňková\Různé přednášky - moje\Capture-14_29_34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39695" r="5384" b="38885"/>
          <a:stretch/>
        </p:blipFill>
        <p:spPr bwMode="auto">
          <a:xfrm>
            <a:off x="39889" y="2997629"/>
            <a:ext cx="6167044" cy="185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N:\RDK\Staňková\Různé přednášky - moje\Capture-14_30_57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6" t="40686" r="6327" b="37190"/>
          <a:stretch/>
        </p:blipFill>
        <p:spPr bwMode="auto">
          <a:xfrm>
            <a:off x="3123411" y="4929593"/>
            <a:ext cx="6020589" cy="192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>
            <a:off x="808210" y="3838990"/>
            <a:ext cx="236819" cy="2339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4380731" y="3807713"/>
            <a:ext cx="257342" cy="23395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3775872" y="5678531"/>
            <a:ext cx="243468" cy="27153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7213405" y="5814300"/>
            <a:ext cx="172133" cy="17844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Fokální </a:t>
            </a:r>
            <a:r>
              <a:rPr lang="cs-CZ" dirty="0" err="1" smtClean="0"/>
              <a:t>nodulární</a:t>
            </a:r>
            <a:r>
              <a:rPr lang="cs-CZ" dirty="0" smtClean="0"/>
              <a:t> </a:t>
            </a:r>
            <a:r>
              <a:rPr lang="cs-CZ" dirty="0" err="1" smtClean="0"/>
              <a:t>hyperplázie</a:t>
            </a:r>
            <a:r>
              <a:rPr lang="cs-CZ" dirty="0" smtClean="0"/>
              <a:t> (FNH)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227778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</a:t>
            </a:r>
            <a:r>
              <a:rPr lang="cs-CZ" dirty="0" smtClean="0"/>
              <a:t>ůsledek </a:t>
            </a:r>
            <a:r>
              <a:rPr lang="cs-CZ" dirty="0"/>
              <a:t>hyperplastické reakce </a:t>
            </a:r>
            <a:r>
              <a:rPr lang="cs-CZ" dirty="0" err="1"/>
              <a:t>hepatocytů</a:t>
            </a:r>
            <a:r>
              <a:rPr lang="cs-CZ" dirty="0"/>
              <a:t> na přítomnost </a:t>
            </a:r>
            <a:r>
              <a:rPr lang="cs-CZ" dirty="0" err="1"/>
              <a:t>preexistující</a:t>
            </a:r>
            <a:r>
              <a:rPr lang="cs-CZ" dirty="0"/>
              <a:t> vaskulární </a:t>
            </a:r>
            <a:r>
              <a:rPr lang="cs-CZ" dirty="0" smtClean="0"/>
              <a:t>malformace</a:t>
            </a:r>
          </a:p>
          <a:p>
            <a:r>
              <a:rPr lang="cs-CZ" dirty="0" smtClean="0"/>
              <a:t>Centrální jizva (do 3 cm 35%, nad 3 cm 65%)</a:t>
            </a:r>
          </a:p>
          <a:p>
            <a:r>
              <a:rPr lang="cs-CZ" dirty="0" smtClean="0"/>
              <a:t>UZ: </a:t>
            </a:r>
            <a:r>
              <a:rPr lang="cs-CZ" dirty="0" err="1" smtClean="0"/>
              <a:t>Hypoechogenní</a:t>
            </a:r>
            <a:r>
              <a:rPr lang="cs-CZ" dirty="0" smtClean="0"/>
              <a:t>, někdy s centr. jizvou, ostře ohraničené, centrálně </a:t>
            </a:r>
            <a:r>
              <a:rPr lang="cs-CZ" dirty="0" err="1" smtClean="0"/>
              <a:t>loukoťovitě</a:t>
            </a:r>
            <a:r>
              <a:rPr lang="cs-CZ" dirty="0" smtClean="0"/>
              <a:t> uspořádané cévy s arteriálními toky</a:t>
            </a:r>
          </a:p>
          <a:p>
            <a:r>
              <a:rPr lang="cs-CZ" dirty="0" smtClean="0"/>
              <a:t>CEUS: Výrazné sycení v art. fázi, v PV fázi homogenní nasycení, jizva může zůstat nenasycená</a:t>
            </a:r>
          </a:p>
        </p:txBody>
      </p:sp>
      <p:pic>
        <p:nvPicPr>
          <p:cNvPr id="4" name="Picture 2" descr="N:\RDK\Staňková\Různé přednášky - moje\Capture-18_16_34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25834" r="5749" b="22702"/>
          <a:stretch/>
        </p:blipFill>
        <p:spPr bwMode="auto">
          <a:xfrm>
            <a:off x="2520952" y="3877985"/>
            <a:ext cx="3860834" cy="29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2743200" y="4622242"/>
            <a:ext cx="423751" cy="469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3166950" y="5955537"/>
            <a:ext cx="211876" cy="3945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520952" y="3875863"/>
            <a:ext cx="1881383" cy="27699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CEUS – arteriální fáze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178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FNH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39552" y="1440304"/>
            <a:ext cx="8167126" cy="1355471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CT: Nativně </a:t>
            </a:r>
            <a:r>
              <a:rPr lang="cs-CZ" dirty="0" err="1" smtClean="0"/>
              <a:t>hypodenzní</a:t>
            </a:r>
            <a:r>
              <a:rPr lang="cs-CZ" dirty="0" smtClean="0"/>
              <a:t>, homogenně se sytí v arteriální fázi kromě středu (jizva), v PV fázi lehce hyper nebo </a:t>
            </a:r>
            <a:r>
              <a:rPr lang="cs-CZ" dirty="0" err="1" smtClean="0"/>
              <a:t>hypodenzní</a:t>
            </a:r>
            <a:r>
              <a:rPr lang="cs-CZ" dirty="0" smtClean="0"/>
              <a:t>, v pozdní fázi většinou </a:t>
            </a:r>
            <a:r>
              <a:rPr lang="cs-CZ" dirty="0" err="1" smtClean="0"/>
              <a:t>izodenzní</a:t>
            </a:r>
            <a:endParaRPr lang="cs-CZ" dirty="0" smtClean="0"/>
          </a:p>
          <a:p>
            <a:r>
              <a:rPr lang="cs-CZ" dirty="0" smtClean="0"/>
              <a:t>MR: T1 </a:t>
            </a:r>
            <a:r>
              <a:rPr lang="cs-CZ" dirty="0" err="1" smtClean="0"/>
              <a:t>izo</a:t>
            </a:r>
            <a:r>
              <a:rPr lang="cs-CZ" dirty="0" smtClean="0"/>
              <a:t> nebo </a:t>
            </a:r>
            <a:r>
              <a:rPr lang="cs-CZ" dirty="0" err="1" smtClean="0"/>
              <a:t>hypointenzní</a:t>
            </a:r>
            <a:r>
              <a:rPr lang="cs-CZ" dirty="0" smtClean="0"/>
              <a:t>, T2 </a:t>
            </a:r>
            <a:r>
              <a:rPr lang="cs-CZ" dirty="0" err="1" smtClean="0"/>
              <a:t>izo</a:t>
            </a:r>
            <a:r>
              <a:rPr lang="cs-CZ" dirty="0" smtClean="0"/>
              <a:t> nebo mírně </a:t>
            </a:r>
            <a:r>
              <a:rPr lang="cs-CZ" dirty="0" err="1" smtClean="0"/>
              <a:t>hyperintenzní</a:t>
            </a:r>
            <a:r>
              <a:rPr lang="cs-CZ" dirty="0"/>
              <a:t> </a:t>
            </a:r>
            <a:r>
              <a:rPr lang="cs-CZ" dirty="0" smtClean="0"/>
              <a:t>s centrální </a:t>
            </a:r>
            <a:r>
              <a:rPr lang="cs-CZ" dirty="0" err="1" smtClean="0"/>
              <a:t>hyperintenzní</a:t>
            </a:r>
            <a:r>
              <a:rPr lang="cs-CZ" dirty="0" smtClean="0"/>
              <a:t> jizvou, v art. fázi + </a:t>
            </a:r>
            <a:r>
              <a:rPr lang="cs-CZ" dirty="0" smtClean="0">
                <a:solidFill>
                  <a:srgbClr val="FFFF00"/>
                </a:solidFill>
              </a:rPr>
              <a:t>po podání </a:t>
            </a:r>
            <a:r>
              <a:rPr lang="cs-CZ" dirty="0" err="1" smtClean="0">
                <a:solidFill>
                  <a:srgbClr val="FFFF00"/>
                </a:solidFill>
              </a:rPr>
              <a:t>hepatospecifické</a:t>
            </a:r>
            <a:r>
              <a:rPr lang="cs-CZ" dirty="0" smtClean="0">
                <a:solidFill>
                  <a:srgbClr val="FFFF00"/>
                </a:solidFill>
              </a:rPr>
              <a:t> látky se sytí</a:t>
            </a:r>
            <a:endParaRPr lang="cs-CZ" sz="1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5399087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 descr="obr10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8121" r="17415" b="13911"/>
          <a:stretch>
            <a:fillRect/>
          </a:stretch>
        </p:blipFill>
        <p:spPr bwMode="auto">
          <a:xfrm>
            <a:off x="2699792" y="2995363"/>
            <a:ext cx="26289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971600" y="3284984"/>
            <a:ext cx="432048" cy="1440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419872" y="3356992"/>
            <a:ext cx="432048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N:\RDK\Staňková\Různé přednášky - moje\Capture-08_18_43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890" r="13635" b="12463"/>
          <a:stretch/>
        </p:blipFill>
        <p:spPr bwMode="auto">
          <a:xfrm>
            <a:off x="5550799" y="4626597"/>
            <a:ext cx="3347104" cy="22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>
            <a:off x="6156176" y="616530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N:\RDK\Staňková\Různé přednášky - moje\Capture-08_21_04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20515" r="18485" b="19863"/>
          <a:stretch/>
        </p:blipFill>
        <p:spPr bwMode="auto">
          <a:xfrm>
            <a:off x="5550799" y="2735944"/>
            <a:ext cx="3312368" cy="221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6012160" y="3973264"/>
            <a:ext cx="288032" cy="39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6660232" y="6093296"/>
            <a:ext cx="288032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6516216" y="3973264"/>
            <a:ext cx="252028" cy="3918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N:\RDK\Staňková\Různé přednášky - moje\Capture-08_24_29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21966" r="19091" b="18557"/>
          <a:stretch/>
        </p:blipFill>
        <p:spPr bwMode="auto">
          <a:xfrm>
            <a:off x="2742487" y="4949577"/>
            <a:ext cx="2808312" cy="1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Přímá spojnice se šipkou 20"/>
          <p:cNvCxnSpPr/>
          <p:nvPr/>
        </p:nvCxnSpPr>
        <p:spPr>
          <a:xfrm>
            <a:off x="3131840" y="6273316"/>
            <a:ext cx="288032" cy="1080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>
            <a:off x="3575364" y="6093296"/>
            <a:ext cx="288032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754227" y="5001839"/>
            <a:ext cx="1881383" cy="27699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MR - </a:t>
            </a:r>
            <a:r>
              <a:rPr lang="cs-CZ" sz="1200" dirty="0" err="1" smtClean="0"/>
              <a:t>hepatospecifická</a:t>
            </a:r>
            <a:r>
              <a:rPr lang="cs-CZ" sz="1200" dirty="0" smtClean="0"/>
              <a:t> fáze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637058" y="4972894"/>
            <a:ext cx="742670" cy="27699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MR – T2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742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Adenom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599" y="1266092"/>
            <a:ext cx="8017565" cy="3115662"/>
          </a:xfrm>
        </p:spPr>
        <p:txBody>
          <a:bodyPr>
            <a:normAutofit/>
          </a:bodyPr>
          <a:lstStyle/>
          <a:p>
            <a:r>
              <a:rPr lang="cs-CZ" dirty="0" smtClean="0"/>
              <a:t>98% mladé ženy, HAK + steroidy, </a:t>
            </a:r>
            <a:r>
              <a:rPr lang="cs-CZ" dirty="0" err="1" smtClean="0"/>
              <a:t>steatosa</a:t>
            </a:r>
            <a:r>
              <a:rPr lang="cs-CZ" dirty="0" smtClean="0"/>
              <a:t>, těhotenství, diabetes, glykogen střádající choroba</a:t>
            </a:r>
          </a:p>
          <a:p>
            <a:r>
              <a:rPr lang="cs-CZ" dirty="0" smtClean="0"/>
              <a:t>UZ: Nespecifický obraz, ohraničené ložisko, větší nehomogenní</a:t>
            </a:r>
          </a:p>
          <a:p>
            <a:r>
              <a:rPr lang="cs-CZ" dirty="0" smtClean="0"/>
              <a:t>CEUS</a:t>
            </a:r>
            <a:r>
              <a:rPr lang="cs-CZ" dirty="0"/>
              <a:t>: Sycení v časné </a:t>
            </a:r>
            <a:r>
              <a:rPr lang="cs-CZ" dirty="0" smtClean="0"/>
              <a:t>fázi, </a:t>
            </a:r>
            <a:r>
              <a:rPr lang="cs-CZ" dirty="0"/>
              <a:t>pak mírné vymývání, </a:t>
            </a:r>
            <a:r>
              <a:rPr lang="cs-CZ" dirty="0" smtClean="0"/>
              <a:t>může imitovat malignitu.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100" name="Picture 4" descr="N:\RDK\Staňková\Různé přednášky - moje\Capture-10_01_53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0507" r="11212" b="2310"/>
          <a:stretch/>
        </p:blipFill>
        <p:spPr bwMode="auto">
          <a:xfrm>
            <a:off x="2332377" y="3878812"/>
            <a:ext cx="3907649" cy="283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9939" y="18086"/>
            <a:ext cx="7924800" cy="1143000"/>
          </a:xfrm>
        </p:spPr>
        <p:txBody>
          <a:bodyPr/>
          <a:lstStyle/>
          <a:p>
            <a:pPr algn="ctr"/>
            <a:r>
              <a:rPr lang="cs-CZ" dirty="0" smtClean="0"/>
              <a:t>Adenom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179171"/>
            <a:ext cx="7924800" cy="1914277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CT: Kapsula, </a:t>
            </a:r>
            <a:r>
              <a:rPr lang="cs-CZ" dirty="0" err="1" smtClean="0"/>
              <a:t>hypodenzní</a:t>
            </a:r>
            <a:r>
              <a:rPr lang="cs-CZ" dirty="0" smtClean="0"/>
              <a:t> léze často s krvácením a nekrózami, někdy i tuk. Rychle se sytí již v arteriální fázi, sycení přetrvává i v PV, v pozdní fázi může být </a:t>
            </a:r>
            <a:r>
              <a:rPr lang="cs-CZ" dirty="0" err="1" smtClean="0"/>
              <a:t>izo</a:t>
            </a:r>
            <a:r>
              <a:rPr lang="cs-CZ" dirty="0" smtClean="0"/>
              <a:t> či lehce </a:t>
            </a:r>
            <a:r>
              <a:rPr lang="cs-CZ" dirty="0" err="1" smtClean="0"/>
              <a:t>hypodenzní</a:t>
            </a:r>
            <a:endParaRPr lang="cs-CZ" dirty="0" smtClean="0"/>
          </a:p>
          <a:p>
            <a:r>
              <a:rPr lang="cs-CZ" dirty="0" smtClean="0"/>
              <a:t>MR: Periferní lem, heterogenita, většinou </a:t>
            </a:r>
            <a:r>
              <a:rPr lang="cs-CZ" dirty="0" err="1" smtClean="0"/>
              <a:t>hyperintenzní</a:t>
            </a:r>
            <a:r>
              <a:rPr lang="cs-CZ" dirty="0" smtClean="0"/>
              <a:t> v T1 i T2 (hemoragie), po aplikaci </a:t>
            </a:r>
            <a:r>
              <a:rPr lang="cs-CZ" dirty="0" err="1" smtClean="0"/>
              <a:t>hepatospecifické</a:t>
            </a:r>
            <a:r>
              <a:rPr lang="cs-CZ" dirty="0" smtClean="0"/>
              <a:t> </a:t>
            </a:r>
            <a:r>
              <a:rPr lang="cs-CZ" dirty="0" err="1" smtClean="0"/>
              <a:t>k.l</a:t>
            </a:r>
            <a:r>
              <a:rPr lang="cs-CZ" dirty="0" smtClean="0"/>
              <a:t>. relativně </a:t>
            </a:r>
            <a:r>
              <a:rPr lang="cs-CZ" dirty="0" err="1" smtClean="0"/>
              <a:t>hypointenzní</a:t>
            </a:r>
            <a:r>
              <a:rPr lang="cs-CZ" dirty="0" smtClean="0"/>
              <a:t> (obsahuje </a:t>
            </a:r>
            <a:r>
              <a:rPr lang="cs-CZ" dirty="0" err="1" smtClean="0"/>
              <a:t>hepatocyty</a:t>
            </a:r>
            <a:r>
              <a:rPr lang="cs-CZ" dirty="0" smtClean="0"/>
              <a:t>, ale ne žlučovody)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5433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33333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/>
          <a:stretch>
            <a:fillRect/>
          </a:stretch>
        </p:blipFill>
        <p:spPr bwMode="auto">
          <a:xfrm>
            <a:off x="3656806" y="3789040"/>
            <a:ext cx="274320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33333"/>
                  </a:outerShdw>
                </a:effectLst>
              </a14:hiddenEffects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r="17857"/>
          <a:stretch>
            <a:fillRect/>
          </a:stretch>
        </p:blipFill>
        <p:spPr bwMode="auto">
          <a:xfrm>
            <a:off x="6513512" y="3789040"/>
            <a:ext cx="263048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33333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9500" y="3419708"/>
            <a:ext cx="98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CT </a:t>
            </a:r>
            <a:r>
              <a:rPr lang="cs-CZ" dirty="0" err="1" smtClean="0"/>
              <a:t>nativ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57004" y="3789040"/>
            <a:ext cx="98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T2 TSE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522634" y="3779803"/>
            <a:ext cx="254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T1 </a:t>
            </a:r>
            <a:r>
              <a:rPr lang="cs-CZ" dirty="0" err="1" smtClean="0"/>
              <a:t>k.l</a:t>
            </a:r>
            <a:r>
              <a:rPr lang="cs-CZ" dirty="0" smtClean="0"/>
              <a:t>. </a:t>
            </a:r>
            <a:r>
              <a:rPr lang="cs-CZ" dirty="0" err="1" smtClean="0"/>
              <a:t>hepatospec</a:t>
            </a:r>
            <a:r>
              <a:rPr lang="cs-CZ" dirty="0" smtClean="0"/>
              <a:t>. fáze</a:t>
            </a:r>
            <a:endParaRPr lang="cs-CZ" dirty="0"/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1539285" y="3744040"/>
            <a:ext cx="489855" cy="4593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4764967" y="4149135"/>
            <a:ext cx="489855" cy="4593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7502349" y="4272618"/>
            <a:ext cx="489855" cy="4593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624" y="2488124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 smtClean="0"/>
              <a:t>Maligní ložiskové léze jater</a:t>
            </a:r>
          </a:p>
        </p:txBody>
      </p:sp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5805488"/>
            <a:ext cx="104616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9218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499350" cy="1139825"/>
          </a:xfrm>
        </p:spPr>
        <p:txBody>
          <a:bodyPr/>
          <a:lstStyle/>
          <a:p>
            <a:pPr eaLnBrk="1" hangingPunct="1"/>
            <a:r>
              <a:rPr lang="cs-CZ" altLang="ja-JP" dirty="0" smtClean="0"/>
              <a:t>Hepatocelulární karcinom</a:t>
            </a:r>
            <a:endParaRPr lang="cs-CZ" altLang="cs-CZ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522413"/>
            <a:ext cx="8640762" cy="457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100" dirty="0" smtClean="0">
                <a:solidFill>
                  <a:srgbClr val="FFFF00"/>
                </a:solidFill>
              </a:rPr>
              <a:t>nejčastější primární maligní tumor jater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asociován s chronickým onemocněním jater jako je alkoholová </a:t>
            </a:r>
            <a:r>
              <a:rPr lang="cs-CZ" altLang="cs-CZ" sz="2100" dirty="0" smtClean="0">
                <a:solidFill>
                  <a:schemeClr val="bg1"/>
                </a:solidFill>
              </a:rPr>
              <a:t>cirhóza</a:t>
            </a:r>
            <a:r>
              <a:rPr lang="cs-CZ" altLang="cs-CZ" sz="2100" dirty="0" smtClean="0"/>
              <a:t>, chronická aktivní hepatitida, event. hemochromatóza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častá invaze do hepatických arterií či </a:t>
            </a:r>
            <a:r>
              <a:rPr lang="cs-CZ" altLang="cs-CZ" sz="2100" dirty="0" err="1" smtClean="0"/>
              <a:t>portovenózního</a:t>
            </a:r>
            <a:r>
              <a:rPr lang="cs-CZ" altLang="cs-CZ" sz="2100" dirty="0" smtClean="0"/>
              <a:t> řečiště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větší HCC obvykle </a:t>
            </a:r>
            <a:r>
              <a:rPr lang="cs-CZ" altLang="cs-CZ" sz="2100" dirty="0" err="1" smtClean="0">
                <a:solidFill>
                  <a:srgbClr val="FFFF00"/>
                </a:solidFill>
              </a:rPr>
              <a:t>hypervaskularizované</a:t>
            </a:r>
            <a:r>
              <a:rPr lang="cs-CZ" altLang="cs-CZ" sz="2100" dirty="0" smtClean="0"/>
              <a:t>, často s výraznými A-V </a:t>
            </a:r>
            <a:r>
              <a:rPr lang="cs-CZ" altLang="cs-CZ" sz="2100" dirty="0" err="1" smtClean="0"/>
              <a:t>shunty</a:t>
            </a:r>
            <a:r>
              <a:rPr lang="cs-CZ" altLang="cs-CZ" sz="2100" dirty="0" smtClean="0"/>
              <a:t>, časté i nekrózy a krvácení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1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Tedy nutná arteriální fáze na CT/MR/CEUS</a:t>
            </a:r>
          </a:p>
        </p:txBody>
      </p:sp>
    </p:spTree>
    <p:extLst>
      <p:ext uri="{BB962C8B-B14F-4D97-AF65-F5344CB8AC3E}">
        <p14:creationId xmlns:p14="http://schemas.microsoft.com/office/powerpoint/2010/main" val="4269394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44488"/>
            <a:ext cx="7354887" cy="1139825"/>
          </a:xfrm>
        </p:spPr>
        <p:txBody>
          <a:bodyPr/>
          <a:lstStyle/>
          <a:p>
            <a:pPr eaLnBrk="1" hangingPunct="1"/>
            <a:r>
              <a:rPr lang="cs-CZ" altLang="ja-JP" sz="3800" smtClean="0"/>
              <a:t>Hepatocelulární karcinom</a:t>
            </a:r>
            <a:endParaRPr lang="cs-CZ" altLang="cs-CZ" sz="3800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 r="4224"/>
          <a:stretch/>
        </p:blipFill>
        <p:spPr bwMode="auto">
          <a:xfrm>
            <a:off x="1038253" y="1484313"/>
            <a:ext cx="6691142" cy="462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6193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8" y="1230764"/>
            <a:ext cx="3590855" cy="267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06" y="1229393"/>
            <a:ext cx="33464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3" y="3987130"/>
            <a:ext cx="35306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2"/>
          <a:stretch/>
        </p:blipFill>
        <p:spPr bwMode="auto">
          <a:xfrm>
            <a:off x="4430506" y="3987130"/>
            <a:ext cx="3382963" cy="280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40839" y="4852"/>
            <a:ext cx="7643812" cy="1139825"/>
          </a:xfrm>
        </p:spPr>
        <p:txBody>
          <a:bodyPr/>
          <a:lstStyle/>
          <a:p>
            <a:pPr eaLnBrk="1" hangingPunct="1"/>
            <a:r>
              <a:rPr lang="cs-CZ" altLang="ja-JP" sz="3800" dirty="0" smtClean="0"/>
              <a:t>Hepatocelulární karcinom - CT</a:t>
            </a:r>
            <a:endParaRPr lang="cs-CZ" altLang="cs-CZ" sz="38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4430506" y="1195519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Arteriální fáze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95703" y="3987130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Portovenozní</a:t>
            </a:r>
            <a:r>
              <a:rPr lang="cs-CZ" dirty="0" smtClean="0"/>
              <a:t> fáze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30506" y="3987130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Pozdní fáze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35448" y="1219752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Nativ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9831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ja-JP" dirty="0"/>
              <a:t>Hepatocelulární karcinom </a:t>
            </a:r>
            <a:r>
              <a:rPr lang="cs-CZ" altLang="ja-JP" dirty="0" smtClean="0"/>
              <a:t>- </a:t>
            </a:r>
            <a:r>
              <a:rPr lang="cs-CZ" dirty="0" smtClean="0"/>
              <a:t>MR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N:\RDK\Staňková\Různé přednášky - moje\jat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23551" r="48582" b="22991"/>
          <a:stretch/>
        </p:blipFill>
        <p:spPr bwMode="auto">
          <a:xfrm>
            <a:off x="875" y="1484784"/>
            <a:ext cx="2204829" cy="33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N:\RDK\Staňková\Různé přednášky - moje\jatra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22928" r="49684" b="22617"/>
          <a:stretch/>
        </p:blipFill>
        <p:spPr bwMode="auto">
          <a:xfrm>
            <a:off x="1816524" y="1510607"/>
            <a:ext cx="2054568" cy="33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899592" y="2564904"/>
            <a:ext cx="203697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539552" y="3429000"/>
            <a:ext cx="14401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2600541" y="2564904"/>
            <a:ext cx="19685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2339752" y="3429000"/>
            <a:ext cx="144016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N:\RDK\Staňková\Různé přednášky - moje\jatra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23427" r="50158" b="23614"/>
          <a:stretch/>
        </p:blipFill>
        <p:spPr bwMode="auto">
          <a:xfrm>
            <a:off x="3563888" y="1556792"/>
            <a:ext cx="1872208" cy="33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/>
          <p:cNvCxnSpPr/>
          <p:nvPr/>
        </p:nvCxnSpPr>
        <p:spPr>
          <a:xfrm flipH="1">
            <a:off x="4139952" y="2636912"/>
            <a:ext cx="144016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3763080" y="3429000"/>
            <a:ext cx="21602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N:\RDK\Staňková\Různé přednášky - moje\jatra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24050" r="51328" b="22492"/>
          <a:stretch/>
        </p:blipFill>
        <p:spPr bwMode="auto">
          <a:xfrm>
            <a:off x="5235463" y="1556792"/>
            <a:ext cx="1856817" cy="33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Přímá spojnice se šipkou 21"/>
          <p:cNvCxnSpPr/>
          <p:nvPr/>
        </p:nvCxnSpPr>
        <p:spPr>
          <a:xfrm flipH="1">
            <a:off x="5868144" y="2564904"/>
            <a:ext cx="19685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5580112" y="3429000"/>
            <a:ext cx="144016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N:\RDK\Staňková\Různé přednášky - moje\jatra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23800" r="51328" b="23115"/>
          <a:stretch/>
        </p:blipFill>
        <p:spPr bwMode="auto">
          <a:xfrm>
            <a:off x="7245140" y="1556792"/>
            <a:ext cx="1761595" cy="33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/>
          <p:cNvCxnSpPr/>
          <p:nvPr/>
        </p:nvCxnSpPr>
        <p:spPr>
          <a:xfrm flipH="1">
            <a:off x="7812360" y="2636912"/>
            <a:ext cx="19685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7524328" y="3573016"/>
            <a:ext cx="144016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67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5577" y="304800"/>
            <a:ext cx="6729046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dirty="0" smtClean="0"/>
              <a:t>Kdy použít kontrastní látku při CT břicha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696200" cy="4495800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solidFill>
                  <a:srgbClr val="FFFF00"/>
                </a:solidFill>
              </a:rPr>
              <a:t>I.v</a:t>
            </a:r>
            <a:r>
              <a:rPr lang="cs-CZ" altLang="cs-CZ" sz="2000" dirty="0" smtClean="0">
                <a:solidFill>
                  <a:srgbClr val="FFFF00"/>
                </a:solidFill>
              </a:rPr>
              <a:t>. kontrast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Doporučuje se ve většině případů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Ne např. u akutní renální koliky či v případě kontraindikací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Důležitý zejm. pro dg. </a:t>
            </a:r>
            <a:r>
              <a:rPr lang="cs-CZ" altLang="cs-CZ" sz="2000" dirty="0" smtClean="0">
                <a:solidFill>
                  <a:schemeClr val="bg1"/>
                </a:solidFill>
              </a:rPr>
              <a:t>vaskulárních</a:t>
            </a:r>
            <a:r>
              <a:rPr lang="cs-CZ" altLang="cs-CZ" sz="2000" dirty="0" smtClean="0"/>
              <a:t> příčin akutního břicha (cévní ileus, ruptura </a:t>
            </a:r>
            <a:r>
              <a:rPr lang="cs-CZ" altLang="cs-CZ" sz="2000" dirty="0" err="1" smtClean="0"/>
              <a:t>anuerysmatu</a:t>
            </a:r>
            <a:r>
              <a:rPr lang="cs-CZ" altLang="cs-CZ" sz="2000" dirty="0" smtClean="0"/>
              <a:t> aorty, traumata)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solidFill>
                  <a:srgbClr val="FFFF00"/>
                </a:solidFill>
              </a:rPr>
              <a:t>P.o</a:t>
            </a:r>
            <a:r>
              <a:rPr lang="cs-CZ" altLang="cs-CZ" sz="2000" dirty="0" smtClean="0">
                <a:solidFill>
                  <a:srgbClr val="FFFF00"/>
                </a:solidFill>
              </a:rPr>
              <a:t>. kontrast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Pozitivní – </a:t>
            </a:r>
            <a:r>
              <a:rPr lang="cs-CZ" altLang="cs-CZ" sz="2000" b="1" dirty="0" smtClean="0"/>
              <a:t>jodový</a:t>
            </a:r>
            <a:r>
              <a:rPr lang="cs-CZ" altLang="cs-CZ" sz="2000" dirty="0" smtClean="0"/>
              <a:t> nebo </a:t>
            </a:r>
            <a:r>
              <a:rPr lang="cs-CZ" altLang="cs-CZ" sz="2000" b="1" dirty="0" smtClean="0"/>
              <a:t>baryový</a:t>
            </a:r>
          </a:p>
          <a:p>
            <a:pPr lvl="2"/>
            <a:r>
              <a:rPr lang="cs-CZ" altLang="cs-CZ" sz="1600" dirty="0" smtClean="0"/>
              <a:t>k lepšímu odlišení střevních kliček od okolních struktur (absces, uzliny,…)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err="1" smtClean="0"/>
              <a:t>Izodenzní</a:t>
            </a:r>
            <a:r>
              <a:rPr lang="cs-CZ" altLang="cs-CZ" sz="2000" dirty="0" smtClean="0"/>
              <a:t> - </a:t>
            </a:r>
            <a:r>
              <a:rPr lang="cs-CZ" altLang="cs-CZ" sz="2000" b="1" dirty="0" smtClean="0"/>
              <a:t>voda</a:t>
            </a:r>
            <a:r>
              <a:rPr lang="cs-CZ" altLang="cs-CZ" sz="2000" dirty="0" smtClean="0"/>
              <a:t> nebo lépe </a:t>
            </a:r>
            <a:r>
              <a:rPr lang="cs-CZ" altLang="cs-CZ" sz="2000" b="1" dirty="0" err="1" smtClean="0"/>
              <a:t>manitol</a:t>
            </a:r>
            <a:r>
              <a:rPr lang="cs-CZ" altLang="cs-CZ" sz="2000" dirty="0" smtClean="0"/>
              <a:t> (nevstřebává se)</a:t>
            </a:r>
          </a:p>
          <a:p>
            <a:pPr lvl="2"/>
            <a:r>
              <a:rPr lang="cs-CZ" altLang="cs-CZ" sz="1600" dirty="0" smtClean="0"/>
              <a:t>k lepšímu zobrazení stěny střeva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 smtClean="0"/>
              <a:t>Kdy se nepodává: 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 smtClean="0"/>
              <a:t>vysoký stupeň střevní obstrukce 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 smtClean="0"/>
              <a:t>předpokládaná renální kolika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 smtClean="0"/>
              <a:t>při CTAG – </a:t>
            </a:r>
            <a:r>
              <a:rPr lang="cs-CZ" altLang="cs-CZ" sz="2000" dirty="0" err="1" smtClean="0"/>
              <a:t>k.l.p.o</a:t>
            </a:r>
            <a:r>
              <a:rPr lang="cs-CZ" altLang="cs-CZ" sz="2000" dirty="0" smtClean="0"/>
              <a:t>. interferuje s 3D rekonstrukcemi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 smtClean="0"/>
              <a:t>u předpokládaného krvácení do GIT</a:t>
            </a:r>
          </a:p>
        </p:txBody>
      </p:sp>
    </p:spTree>
    <p:extLst>
      <p:ext uri="{BB962C8B-B14F-4D97-AF65-F5344CB8AC3E}">
        <p14:creationId xmlns:p14="http://schemas.microsoft.com/office/powerpoint/2010/main" val="39908147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1924" y="127001"/>
            <a:ext cx="7643812" cy="1139825"/>
          </a:xfrm>
        </p:spPr>
        <p:txBody>
          <a:bodyPr/>
          <a:lstStyle/>
          <a:p>
            <a:pPr eaLnBrk="1" hangingPunct="1"/>
            <a:r>
              <a:rPr lang="cs-CZ" altLang="cs-CZ" smtClean="0"/>
              <a:t>Cholangiokarcinom</a:t>
            </a:r>
            <a:endParaRPr lang="cs-CZ" altLang="cs-CZ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73238"/>
            <a:ext cx="8229600" cy="3925887"/>
          </a:xfrm>
        </p:spPr>
        <p:txBody>
          <a:bodyPr/>
          <a:lstStyle/>
          <a:p>
            <a:pPr eaLnBrk="1" hangingPunct="1"/>
            <a:r>
              <a:rPr lang="cs-CZ" altLang="cs-CZ" sz="2100" dirty="0" smtClean="0"/>
              <a:t>méně častý než HCC</a:t>
            </a:r>
          </a:p>
          <a:p>
            <a:pPr eaLnBrk="1" hangingPunct="1"/>
            <a:r>
              <a:rPr lang="cs-CZ" altLang="cs-CZ" sz="2100" dirty="0" smtClean="0"/>
              <a:t>často u starších pacientů </a:t>
            </a:r>
          </a:p>
          <a:p>
            <a:pPr eaLnBrk="1" hangingPunct="1"/>
            <a:r>
              <a:rPr lang="cs-CZ" altLang="cs-CZ" sz="2100" dirty="0" smtClean="0">
                <a:solidFill>
                  <a:srgbClr val="FFFF00"/>
                </a:solidFill>
              </a:rPr>
              <a:t>centrální forma</a:t>
            </a:r>
            <a:r>
              <a:rPr lang="cs-CZ" altLang="cs-CZ" sz="2100" dirty="0" smtClean="0"/>
              <a:t> je asociována s dilatací žlučovodů, </a:t>
            </a:r>
            <a:r>
              <a:rPr lang="cs-CZ" altLang="cs-CZ" sz="2100" dirty="0" smtClean="0">
                <a:solidFill>
                  <a:srgbClr val="FFFF00"/>
                </a:solidFill>
              </a:rPr>
              <a:t>periferní forma</a:t>
            </a:r>
            <a:r>
              <a:rPr lang="cs-CZ" altLang="cs-CZ" sz="2100" dirty="0" smtClean="0"/>
              <a:t> může vytvářet velké ložisko bez dilatace žlučových cest</a:t>
            </a:r>
          </a:p>
          <a:p>
            <a:pPr eaLnBrk="1" hangingPunct="1"/>
            <a:r>
              <a:rPr lang="cs-CZ" altLang="cs-CZ" sz="2100" dirty="0" smtClean="0"/>
              <a:t>většinou </a:t>
            </a:r>
            <a:r>
              <a:rPr lang="cs-CZ" altLang="cs-CZ" sz="2100" dirty="0" err="1" smtClean="0">
                <a:solidFill>
                  <a:srgbClr val="FFFF00"/>
                </a:solidFill>
              </a:rPr>
              <a:t>hypovaskularizovaný</a:t>
            </a:r>
            <a:r>
              <a:rPr lang="cs-CZ" altLang="cs-CZ" sz="2100" dirty="0" smtClean="0">
                <a:solidFill>
                  <a:srgbClr val="FFFF00"/>
                </a:solidFill>
              </a:rPr>
              <a:t> </a:t>
            </a:r>
            <a:r>
              <a:rPr lang="cs-CZ" altLang="cs-CZ" sz="2100" dirty="0" smtClean="0"/>
              <a:t>tumor</a:t>
            </a:r>
          </a:p>
          <a:p>
            <a:pPr eaLnBrk="1" hangingPunct="1"/>
            <a:endParaRPr lang="cs-CZ" altLang="cs-CZ" sz="2100" dirty="0" smtClean="0"/>
          </a:p>
        </p:txBody>
      </p:sp>
      <p:pic>
        <p:nvPicPr>
          <p:cNvPr id="5" name="Picture 4" descr="ob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925887"/>
            <a:ext cx="4103687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8405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7767" y="1"/>
            <a:ext cx="7390738" cy="953194"/>
          </a:xfrm>
        </p:spPr>
        <p:txBody>
          <a:bodyPr/>
          <a:lstStyle/>
          <a:p>
            <a:pPr algn="ctr" eaLnBrk="1" hangingPunct="1"/>
            <a:r>
              <a:rPr lang="cs-CZ" altLang="cs-CZ" dirty="0" smtClean="0"/>
              <a:t>CCC - CT</a:t>
            </a:r>
          </a:p>
        </p:txBody>
      </p:sp>
      <p:pic>
        <p:nvPicPr>
          <p:cNvPr id="7" name="Picture 3" descr="N:\RDK\Staňková\Různé přednášky - moje\cccnati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24424" r="5729" b="23614"/>
          <a:stretch/>
        </p:blipFill>
        <p:spPr bwMode="auto">
          <a:xfrm>
            <a:off x="0" y="692166"/>
            <a:ext cx="3919557" cy="30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:\RDK\Staňková\Různé přednášky - moje\cccar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24673" r="5886" b="23863"/>
          <a:stretch/>
        </p:blipFill>
        <p:spPr bwMode="auto">
          <a:xfrm>
            <a:off x="1017767" y="3781873"/>
            <a:ext cx="3881731" cy="3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N:\RDK\Staňková\Různé přednášky - moje\cccpor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t="24424" r="6044" b="23987"/>
          <a:stretch/>
        </p:blipFill>
        <p:spPr bwMode="auto">
          <a:xfrm>
            <a:off x="5173410" y="3720931"/>
            <a:ext cx="3970590" cy="31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7767" y="3781873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Arteriální fáze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173410" y="3720931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Portovenozní</a:t>
            </a:r>
            <a:r>
              <a:rPr lang="cs-CZ" dirty="0" smtClean="0"/>
              <a:t> fáze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692166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Nativ</a:t>
            </a:r>
            <a:endParaRPr lang="cs-CZ" dirty="0"/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7457597" y="3936611"/>
            <a:ext cx="450456" cy="4291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6249509" y="5287704"/>
            <a:ext cx="245903" cy="2998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003607" y="4370612"/>
            <a:ext cx="491805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333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60388"/>
            <a:ext cx="7643812" cy="1139825"/>
          </a:xfrm>
        </p:spPr>
        <p:txBody>
          <a:bodyPr/>
          <a:lstStyle/>
          <a:p>
            <a:pPr eaLnBrk="1" hangingPunct="1"/>
            <a:r>
              <a:rPr lang="cs-CZ" altLang="cs-CZ" smtClean="0"/>
              <a:t>Metastázy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játra jsou </a:t>
            </a:r>
            <a:r>
              <a:rPr lang="cs-CZ" altLang="cs-CZ" sz="2100" dirty="0" smtClean="0">
                <a:solidFill>
                  <a:srgbClr val="FFFF00"/>
                </a:solidFill>
              </a:rPr>
              <a:t>nejčastějším místem vzdálených metastáz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často mají dobré ohraničení a homogenní obsah, cca 25% lézí vykazuje centrálně „</a:t>
            </a:r>
            <a:r>
              <a:rPr lang="cs-CZ" altLang="cs-CZ" sz="2100" dirty="0" err="1" smtClean="0"/>
              <a:t>target</a:t>
            </a:r>
            <a:r>
              <a:rPr lang="cs-CZ" altLang="cs-CZ" sz="2100" dirty="0" smtClean="0"/>
              <a:t> sign“ díky centrální </a:t>
            </a:r>
            <a:r>
              <a:rPr lang="cs-CZ" altLang="cs-CZ" sz="2100" dirty="0" err="1" smtClean="0"/>
              <a:t>nekrose</a:t>
            </a:r>
            <a:r>
              <a:rPr lang="cs-CZ" altLang="cs-CZ" sz="2100" dirty="0" smtClean="0"/>
              <a:t> či hemoragii, cca 20% má „halo sign“, což může být lem edému či nekrotické tkáně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100" dirty="0" smtClean="0"/>
              <a:t>mohou vykazovat velkou variabilitu, mohou být cystické, solidní, smíšené, </a:t>
            </a:r>
            <a:r>
              <a:rPr lang="cs-CZ" altLang="cs-CZ" sz="2100" dirty="0" err="1" smtClean="0">
                <a:solidFill>
                  <a:srgbClr val="FFFF00"/>
                </a:solidFill>
              </a:rPr>
              <a:t>hypovaskularizované</a:t>
            </a:r>
            <a:r>
              <a:rPr lang="cs-CZ" altLang="cs-CZ" sz="2100" dirty="0" smtClean="0"/>
              <a:t> (většina, zejm. kolorektální karcinom), </a:t>
            </a:r>
            <a:r>
              <a:rPr lang="cs-CZ" altLang="cs-CZ" sz="2100" dirty="0" err="1" smtClean="0">
                <a:solidFill>
                  <a:srgbClr val="FFFF00"/>
                </a:solidFill>
              </a:rPr>
              <a:t>hypervaskularizované</a:t>
            </a:r>
            <a:r>
              <a:rPr lang="cs-CZ" altLang="cs-CZ" sz="2100" dirty="0" smtClean="0"/>
              <a:t> (</a:t>
            </a:r>
            <a:r>
              <a:rPr lang="cs-CZ" altLang="cs-CZ" sz="2100" dirty="0" err="1" smtClean="0"/>
              <a:t>karcinoid</a:t>
            </a:r>
            <a:r>
              <a:rPr lang="cs-CZ" altLang="cs-CZ" sz="2100" dirty="0" smtClean="0"/>
              <a:t>, renální karcinom, melanom, …)</a:t>
            </a:r>
          </a:p>
          <a:p>
            <a:pPr eaLnBrk="1" hangingPunct="1">
              <a:lnSpc>
                <a:spcPct val="90000"/>
              </a:lnSpc>
            </a:pPr>
            <a:endParaRPr lang="cs-CZ" altLang="cs-CZ" sz="2100" dirty="0"/>
          </a:p>
          <a:p>
            <a:r>
              <a:rPr lang="cs-CZ" altLang="cs-CZ" sz="2100" dirty="0"/>
              <a:t>nejčastější původcem jaterních metastáz je </a:t>
            </a:r>
            <a:r>
              <a:rPr lang="cs-CZ" altLang="cs-CZ" sz="2100" dirty="0">
                <a:solidFill>
                  <a:srgbClr val="FFFF00"/>
                </a:solidFill>
              </a:rPr>
              <a:t>kolorektální </a:t>
            </a:r>
            <a:r>
              <a:rPr lang="cs-CZ" altLang="cs-CZ" sz="2100" dirty="0" smtClean="0">
                <a:solidFill>
                  <a:srgbClr val="FFFF00"/>
                </a:solidFill>
              </a:rPr>
              <a:t>karcinom</a:t>
            </a:r>
            <a:endParaRPr lang="cs-CZ" altLang="cs-CZ" sz="2100" dirty="0" smtClean="0"/>
          </a:p>
        </p:txBody>
      </p:sp>
    </p:spTree>
    <p:extLst>
      <p:ext uri="{BB962C8B-B14F-4D97-AF65-F5344CB8AC3E}">
        <p14:creationId xmlns:p14="http://schemas.microsoft.com/office/powerpoint/2010/main" val="37079804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obr08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275"/>
            <a:ext cx="385127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obr09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62100"/>
            <a:ext cx="3671887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obr10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16088"/>
            <a:ext cx="37449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16013" y="417513"/>
            <a:ext cx="7570787" cy="1139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7FF9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altLang="ja-JP" sz="3800" dirty="0" err="1" smtClean="0"/>
              <a:t>Hypovaskularizovaná</a:t>
            </a:r>
            <a:r>
              <a:rPr lang="cs-CZ" altLang="ja-JP" sz="3800" dirty="0" smtClean="0"/>
              <a:t> metastáza  - CT</a:t>
            </a:r>
            <a:endParaRPr lang="cs-CZ" altLang="cs-CZ" sz="3800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2916238" y="1557338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Arteriální fáze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12025" y="1711326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Portovenozní</a:t>
            </a:r>
            <a:r>
              <a:rPr lang="cs-CZ" dirty="0" smtClean="0"/>
              <a:t> fáze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913" y="1567674"/>
            <a:ext cx="215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Nativ</a:t>
            </a:r>
            <a:endParaRPr lang="cs-CZ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908162" y="2014681"/>
            <a:ext cx="423751" cy="469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3733602" y="2177542"/>
            <a:ext cx="423751" cy="469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00113" y="2249371"/>
            <a:ext cx="423751" cy="469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614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417513"/>
            <a:ext cx="749935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ja-JP" dirty="0" err="1" smtClean="0"/>
              <a:t>Hypervaskularizovaná</a:t>
            </a:r>
            <a:r>
              <a:rPr lang="cs-CZ" altLang="ja-JP" dirty="0" smtClean="0"/>
              <a:t> jaterní metastáza (</a:t>
            </a:r>
            <a:r>
              <a:rPr lang="cs-CZ" altLang="ja-JP" dirty="0" err="1" smtClean="0"/>
              <a:t>karcinoid</a:t>
            </a:r>
            <a:r>
              <a:rPr lang="cs-CZ" altLang="ja-JP" dirty="0" smtClean="0"/>
              <a:t>) - UZ + CEUS</a:t>
            </a:r>
            <a:endParaRPr lang="cs-CZ" altLang="cs-CZ" dirty="0" smtClean="0"/>
          </a:p>
        </p:txBody>
      </p:sp>
      <p:pic>
        <p:nvPicPr>
          <p:cNvPr id="30723" name="Picture 3" descr="obr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97" y="2277065"/>
            <a:ext cx="4613313" cy="3419728"/>
          </a:xfrm>
          <a:noFill/>
        </p:spPr>
      </p:pic>
      <p:pic>
        <p:nvPicPr>
          <p:cNvPr id="6" name="Picture 2" descr="C:\Documents and Settings\Administrator\Dokumenty\PREZENTACE od 2010\CEUS PRAHA 2011\konecna 305 karcinoid\sonovue\16280357_frame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21021" r="47165" b="15981"/>
          <a:stretch>
            <a:fillRect/>
          </a:stretch>
        </p:blipFill>
        <p:spPr bwMode="auto">
          <a:xfrm>
            <a:off x="4821630" y="1675936"/>
            <a:ext cx="3865169" cy="439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5076769" y="3871878"/>
            <a:ext cx="423751" cy="469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353665" y="4193425"/>
            <a:ext cx="423751" cy="469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071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F3897FD3-6A14-4A9F-B2AE-34BBC97B293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95288" y="299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6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84330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 smtClean="0"/>
              <a:t>Vliv </a:t>
            </a:r>
            <a:r>
              <a:rPr lang="cs-CZ" altLang="cs-CZ" dirty="0" err="1" smtClean="0"/>
              <a:t>p.o</a:t>
            </a:r>
            <a:r>
              <a:rPr lang="cs-CZ" altLang="cs-CZ" dirty="0" smtClean="0"/>
              <a:t>. kontrastní látky na obraz střev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20746" r="23432" b="17739"/>
          <a:stretch/>
        </p:blipFill>
        <p:spPr bwMode="auto">
          <a:xfrm>
            <a:off x="66102" y="2641397"/>
            <a:ext cx="4505898" cy="33082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15118" r="20292" b="7893"/>
          <a:stretch/>
        </p:blipFill>
        <p:spPr bwMode="auto">
          <a:xfrm>
            <a:off x="4715838" y="2641395"/>
            <a:ext cx="4448710" cy="34315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25364" y="1721433"/>
            <a:ext cx="215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Voda/</a:t>
            </a:r>
            <a:r>
              <a:rPr lang="cs-CZ" dirty="0" err="1" smtClean="0"/>
              <a:t>manitol</a:t>
            </a:r>
            <a:r>
              <a:rPr lang="cs-CZ" dirty="0" smtClean="0"/>
              <a:t>/vlastní tekutý obsah střev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64093" y="1721432"/>
            <a:ext cx="215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Perorálně podaná pozitivní </a:t>
            </a:r>
            <a:r>
              <a:rPr lang="cs-CZ" dirty="0" err="1" smtClean="0"/>
              <a:t>k.l</a:t>
            </a:r>
            <a:r>
              <a:rPr lang="cs-CZ" dirty="0" smtClean="0"/>
              <a:t>.</a:t>
            </a:r>
            <a:endParaRPr lang="cs-CZ" dirty="0"/>
          </a:p>
        </p:txBody>
      </p:sp>
      <p:cxnSp>
        <p:nvCxnSpPr>
          <p:cNvPr id="9" name="Přímá spojnice se šipkou 8"/>
          <p:cNvCxnSpPr/>
          <p:nvPr/>
        </p:nvCxnSpPr>
        <p:spPr>
          <a:xfrm flipH="1" flipV="1">
            <a:off x="3743144" y="4295536"/>
            <a:ext cx="366632" cy="482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8016293" y="4687421"/>
            <a:ext cx="366632" cy="482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40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VYŠETŘENÍ TENKÉHO STŘEVA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dirty="0" smtClean="0"/>
          </a:p>
          <a:p>
            <a:r>
              <a:rPr lang="it-IT" altLang="cs-CZ" dirty="0" smtClean="0"/>
              <a:t>Sono střev</a:t>
            </a:r>
            <a:r>
              <a:rPr lang="cs-CZ" altLang="cs-CZ" dirty="0" smtClean="0"/>
              <a:t> = obrovské rozdíly mezi pracovišti</a:t>
            </a:r>
            <a:endParaRPr lang="it-IT" altLang="cs-CZ" dirty="0" smtClean="0"/>
          </a:p>
          <a:p>
            <a:r>
              <a:rPr lang="cs-CZ" altLang="cs-CZ" dirty="0" smtClean="0"/>
              <a:t>CT </a:t>
            </a:r>
            <a:r>
              <a:rPr lang="cs-CZ" altLang="cs-CZ" dirty="0" err="1" smtClean="0"/>
              <a:t>enterografie</a:t>
            </a:r>
            <a:r>
              <a:rPr lang="cs-CZ" altLang="cs-CZ" dirty="0" smtClean="0"/>
              <a:t> – tumory tenkého střeva, m. Crohn</a:t>
            </a:r>
          </a:p>
          <a:p>
            <a:r>
              <a:rPr lang="cs-CZ" altLang="cs-CZ" dirty="0" smtClean="0"/>
              <a:t>MR </a:t>
            </a:r>
            <a:r>
              <a:rPr lang="cs-CZ" altLang="cs-CZ" dirty="0" err="1" smtClean="0"/>
              <a:t>enterografie</a:t>
            </a:r>
            <a:r>
              <a:rPr lang="cs-CZ" altLang="cs-CZ" dirty="0" smtClean="0"/>
              <a:t> – dnes standardem u m. Crohn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(</a:t>
            </a:r>
            <a:r>
              <a:rPr lang="cs-CZ" altLang="cs-CZ" dirty="0" err="1" smtClean="0"/>
              <a:t>Enteroklýza</a:t>
            </a:r>
            <a:r>
              <a:rPr lang="it-IT" altLang="cs-CZ" dirty="0" smtClean="0"/>
              <a:t> </a:t>
            </a:r>
            <a:r>
              <a:rPr lang="cs-CZ" altLang="cs-CZ" dirty="0" smtClean="0"/>
              <a:t>= dnes se již neprovádí)</a:t>
            </a:r>
          </a:p>
          <a:p>
            <a:endParaRPr lang="cs-CZ" altLang="cs-CZ" dirty="0" smtClean="0"/>
          </a:p>
        </p:txBody>
      </p:sp>
      <p:pic>
        <p:nvPicPr>
          <p:cNvPr id="52228" name="Picture 4" descr="Klýz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3789363"/>
            <a:ext cx="2241550" cy="30686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V="1">
            <a:off x="6330212" y="5627077"/>
            <a:ext cx="572238" cy="69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174183"/>
      </p:ext>
    </p:extLst>
  </p:cSld>
  <p:clrMapOvr>
    <a:masterClrMapping/>
  </p:clrMapOvr>
</p:sld>
</file>

<file path=ppt/theme/theme1.xml><?xml version="1.0" encoding="utf-8"?>
<a:theme xmlns:a="http://schemas.openxmlformats.org/drawingml/2006/main" name="Kuba">
  <a:themeElements>
    <a:clrScheme name="Kuba">
      <a:dk1>
        <a:srgbClr val="FFFFFF"/>
      </a:dk1>
      <a:lt1>
        <a:srgbClr val="FDF103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ba" id="{97F3C37F-DD95-4218-98E5-0CBF68FDC71D}" vid="{B75FAE08-27C3-4D8D-83E4-3042D2683F8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2617</Words>
  <Application>Microsoft Office PowerPoint</Application>
  <PresentationFormat>Předvádění na obrazovce (4:3)</PresentationFormat>
  <Paragraphs>346</Paragraphs>
  <Slides>75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2" baseType="lpstr">
      <vt:lpstr>游ゴシック</vt:lpstr>
      <vt:lpstr>游ゴシック Light</vt:lpstr>
      <vt:lpstr>Arial</vt:lpstr>
      <vt:lpstr>Calibri</vt:lpstr>
      <vt:lpstr>Times New Roman</vt:lpstr>
      <vt:lpstr>Wingdings</vt:lpstr>
      <vt:lpstr>Kuba</vt:lpstr>
      <vt:lpstr>Patologie v zobrazovacích metodách: GIT, játra</vt:lpstr>
      <vt:lpstr>GIT - ZOBRAZOVACÍ METODY</vt:lpstr>
      <vt:lpstr>NÁHLÉ PŘÍHODY BŘIŠNÍ</vt:lpstr>
      <vt:lpstr>PROSTÝ SNÍMEK BŘICHA</vt:lpstr>
      <vt:lpstr>ULTRAZVUK BŘICHA</vt:lpstr>
      <vt:lpstr>CT BŘICHA</vt:lpstr>
      <vt:lpstr>Kdy použít kontrastní látku při CT břicha</vt:lpstr>
      <vt:lpstr>Vliv p.o. kontrastní látky na obraz střev</vt:lpstr>
      <vt:lpstr>VYŠETŘENÍ TENKÉHO STŘEVA</vt:lpstr>
      <vt:lpstr>VYŠETŘENÍ TLUSTÉHO STŘEVA</vt:lpstr>
      <vt:lpstr>PNEUMOPERITONEUM</vt:lpstr>
      <vt:lpstr>Prezentace aplikace PowerPoint</vt:lpstr>
      <vt:lpstr>Pneumoperitoneum na CT – správné okno</vt:lpstr>
      <vt:lpstr>Krvácení</vt:lpstr>
      <vt:lpstr>Cévní příčiny</vt:lpstr>
      <vt:lpstr>Zánětlivé komplikace</vt:lpstr>
      <vt:lpstr>ILEUS</vt:lpstr>
      <vt:lpstr>Střevní obstrukce+ischemie</vt:lpstr>
      <vt:lpstr>Akutní apendicitida – UZ obraz</vt:lpstr>
      <vt:lpstr>Patologie žlučníku</vt:lpstr>
      <vt:lpstr>Akutní pankreatitida</vt:lpstr>
      <vt:lpstr>Zobrazovací metody v diagnostice akutní pankreatitidy</vt:lpstr>
      <vt:lpstr>Lehká pankreatitida - edém</vt:lpstr>
      <vt:lpstr>Nekrotická (těžká) pankreatitida</vt:lpstr>
      <vt:lpstr>Kazuistiky GIT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DVOJKONTRASTNÍ VYŠETŘENÍ JÍCNU</vt:lpstr>
      <vt:lpstr>HODNOCENÍ VYŠETŘENÍ</vt:lpstr>
      <vt:lpstr>Prezentace aplikace PowerPoint</vt:lpstr>
      <vt:lpstr>Prezentace aplikace PowerPoint</vt:lpstr>
      <vt:lpstr>NEJČASTĚJŠÍ PATOLOGIE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Traumata břicha</vt:lpstr>
      <vt:lpstr>Polytrauma protokol u CT</vt:lpstr>
      <vt:lpstr>Traumata sleziny</vt:lpstr>
      <vt:lpstr>Traumata jater</vt:lpstr>
      <vt:lpstr>Polytrauma </vt:lpstr>
      <vt:lpstr>Ložiska jater</vt:lpstr>
      <vt:lpstr>Krok 1: odlišit benigní vs. maligní</vt:lpstr>
      <vt:lpstr>Krok 2: odlišit jednotlivá benigní ložiska</vt:lpstr>
      <vt:lpstr>Cysta</vt:lpstr>
      <vt:lpstr>Jaterní absces</vt:lpstr>
      <vt:lpstr>Jaterní absces - CT</vt:lpstr>
      <vt:lpstr>Hemangiom</vt:lpstr>
      <vt:lpstr>Hemangiom</vt:lpstr>
      <vt:lpstr>Fokální nodulární hyperplázie (FNH)</vt:lpstr>
      <vt:lpstr>FNH</vt:lpstr>
      <vt:lpstr>Adenom</vt:lpstr>
      <vt:lpstr>Adenom</vt:lpstr>
      <vt:lpstr>Maligní ložiskové léze jater</vt:lpstr>
      <vt:lpstr>Hepatocelulární karcinom</vt:lpstr>
      <vt:lpstr>Hepatocelulární karcinom</vt:lpstr>
      <vt:lpstr>Hepatocelulární karcinom - CT</vt:lpstr>
      <vt:lpstr>Hepatocelulární karcinom - MR</vt:lpstr>
      <vt:lpstr>Cholangiokarcinom</vt:lpstr>
      <vt:lpstr>CCC - CT</vt:lpstr>
      <vt:lpstr>Metastázy</vt:lpstr>
      <vt:lpstr>Prezentace aplikace PowerPoint</vt:lpstr>
      <vt:lpstr>Hypervaskularizovaná jaterní metastáza (karcinoid) - UZ + CEUS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kuba</dc:creator>
  <cp:lastModifiedBy>Foukal Jakub</cp:lastModifiedBy>
  <cp:revision>83</cp:revision>
  <dcterms:created xsi:type="dcterms:W3CDTF">2018-01-16T20:25:55Z</dcterms:created>
  <dcterms:modified xsi:type="dcterms:W3CDTF">2021-09-20T11:47:12Z</dcterms:modified>
</cp:coreProperties>
</file>