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3B62A-59CE-4557-BC1A-6E71E3843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4AEE37-8056-407E-AB99-1F3460A4C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70BD2-E195-43DB-B0E3-2EAF7A81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66EB10-A308-4D2B-B067-70515995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8B0DC5-8545-445C-A9C3-3A160E7A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9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386C7-8782-4B9E-9384-34D6FA27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3005FE-CEC6-43BD-B77E-FAF9D11AA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6A7378-8027-4162-9E14-60A9ABD2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AEBF27-1760-42CF-8BE9-D08DE90B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C1056-ACCF-4976-A9C8-4AEB7BA7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1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5A8DBE4-41FD-4BEE-BC3F-114E63CAD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363092-E537-4723-9E25-7652B2459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90A548-FF71-493D-99E1-732487CC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FCF674-8593-4B26-83A4-093A9F93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835543-D819-45BD-8EAB-9603B51D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33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51026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81AE0-1B7F-4A93-B548-12426C04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68727-C8EA-46A0-AE8E-0134AE1F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EA877-B033-4930-ACE1-EB2FFD8C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59186F-BAC1-446A-B169-4837633E6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1C162A-D3AE-42D2-81C7-43BA1DF8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F9EA0-3BEB-4085-917D-D4435817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2D0BC6-6D77-4D70-AC84-F41D6931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9B8DD4-75AA-4449-92B7-4181B06C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82CCF-2F3E-44D7-8249-FC109413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BCB729-2A3C-4909-8FA8-7597800D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44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FEF9E-149D-4E2E-805F-18D9CD04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7C598-CB35-42E9-9E3B-D87245CEF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734E83-7D27-47DF-A855-3436599D3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7076AF-5734-4FE7-B18A-3F0B808A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8B3560-09A1-415A-AB10-4ADC2CA0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87218D-7314-48CB-AA0B-6ED2BB12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68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67885-8203-4AE4-A89B-5E520319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08F921-A47A-40B2-A596-69667330B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7F53C7-DE54-4BB3-AF16-52A4EB43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F59DA6-C07D-4A25-B4EE-D58A2955D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513959-2448-4C2E-9131-8498A309D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8DFAD1-E3C2-42DE-9B69-A2B8B166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DAC36B9-1029-411D-BD9F-E90201AE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5235FB9-64C2-46B6-A896-412D0976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65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35F4E-6A0C-4618-AD02-1D50377A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26EE54-3078-425B-B726-498F6AEC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5C7181-B6F1-484B-A27B-F4912A30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C4255C-FA05-4D4E-8113-3EC2C39F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17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0B0253-CCDA-443E-9D1B-B584FD87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396624-433B-4F39-AFB5-C2EB7F76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5EF0D6-D6DB-420F-952A-B897AED6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7423B-1580-4024-840C-949BE9E4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F9F7C9-AEB0-436F-B71E-049F41A8E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92C798-31D4-4A1A-A8A1-B7EAFF556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4FF6D0-C513-45CE-BB9D-16B0F5BC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79EC99-CB38-4312-9B82-0C11F185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A57C5D-72CC-4E81-A99B-E292E62B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3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1DFD3-124A-4589-B551-1DA7541B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E49BC5-3AC1-4E1C-84F0-AA24FA8C3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33608B-3553-499B-B22A-A906467A8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88C3F6-D5FF-463E-A850-39118EDD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2C289C-58AA-45B5-B437-AD734081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072F31-C9B7-4ED6-92D8-22C56396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3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86C3B3-5AE3-4508-A4C1-281A930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55C29B-D8EF-4CD1-9235-7998A15B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9090FE-4F30-4E4E-8C43-1305321EB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A6C9-946E-4B24-9AE9-AAC54F367167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2E6BF-B5DD-4332-8C74-22B4DB1A3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D316FE-D442-4FC8-8FD5-224DA9DBC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C8DF-B86B-48DB-8C16-2FA15A8D4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22743-CCDD-476D-9C4B-6FF55B485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Dyslexic</a:t>
            </a:r>
            <a:r>
              <a:rPr lang="cs-CZ" dirty="0"/>
              <a:t> </a:t>
            </a:r>
            <a:r>
              <a:rPr lang="cs-CZ" dirty="0" err="1"/>
              <a:t>pearson</a:t>
            </a:r>
            <a:r>
              <a:rPr lang="cs-CZ" dirty="0"/>
              <a:t> </a:t>
            </a:r>
            <a:r>
              <a:rPr lang="cs-CZ" dirty="0" err="1"/>
              <a:t>problem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7EC1FA-81D8-4F36-8CAC-E145A18F7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9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9296400" cy="48006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610600" y="6449144"/>
            <a:ext cx="2743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4170" algn="l"/>
              </a:tabLst>
            </a:pPr>
            <a:fld id="{81D60167-4931-47E6-BA6A-407CBD079E47}" type="slidenum">
              <a:rPr spc="-25" dirty="0"/>
              <a:t>2</a:t>
            </a:fld>
            <a:r>
              <a:rPr dirty="0"/>
              <a:t>	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- </a:t>
            </a:r>
            <a:r>
              <a:rPr lang="cs-CZ" dirty="0" err="1"/>
              <a:t>reading</a:t>
            </a:r>
            <a:endParaRPr spc="-20" dirty="0"/>
          </a:p>
        </p:txBody>
      </p:sp>
      <p:pic>
        <p:nvPicPr>
          <p:cNvPr id="6" name="Obrázek 5" descr="Obsah obrázku text, měřicí tyč&#10;&#10;Popis byl vytvořen automaticky">
            <a:extLst>
              <a:ext uri="{FF2B5EF4-FFF2-40B4-BE49-F238E27FC236}">
                <a16:creationId xmlns:a16="http://schemas.microsoft.com/office/drawing/2014/main" id="{ED5AA669-AC2B-BC4F-A1F4-05BFB17FD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60162"/>
            <a:ext cx="5073446" cy="338229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B4FB9B7-A854-46E2-AC19-157C61D80AFF}"/>
              </a:ext>
            </a:extLst>
          </p:cNvPr>
          <p:cNvSpPr txBox="1"/>
          <p:nvPr/>
        </p:nvSpPr>
        <p:spPr>
          <a:xfrm>
            <a:off x="228600" y="5105400"/>
            <a:ext cx="8475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</a:t>
            </a:r>
            <a:r>
              <a:rPr lang="en-US" dirty="0"/>
              <a:t>his is how a dyslexic person sees the text being read – difficulties in decoding </a:t>
            </a:r>
          </a:p>
          <a:p>
            <a:r>
              <a:rPr lang="en-US" dirty="0"/>
              <a:t>(in the yellow table you can see its wrong encoding for individual letters of the alphabet)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Dyslexic pearson problem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Dyslexic pearson problem</dc:title>
  <dc:creator>Zuzana Nováková</dc:creator>
  <cp:lastModifiedBy>Zuzana Nováková</cp:lastModifiedBy>
  <cp:revision>1</cp:revision>
  <dcterms:created xsi:type="dcterms:W3CDTF">2024-11-11T12:37:27Z</dcterms:created>
  <dcterms:modified xsi:type="dcterms:W3CDTF">2024-11-11T12:40:00Z</dcterms:modified>
</cp:coreProperties>
</file>